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128016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68"/>
    <p:restoredTop sz="94659"/>
  </p:normalViewPr>
  <p:slideViewPr>
    <p:cSldViewPr snapToGrid="0" snapToObjects="1">
      <p:cViewPr varScale="1">
        <p:scale>
          <a:sx n="55" d="100"/>
          <a:sy n="55" d="100"/>
        </p:scale>
        <p:origin x="47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46133"/>
            <a:ext cx="10881360" cy="3501813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82989"/>
            <a:ext cx="9601200" cy="2428451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35517"/>
            <a:ext cx="2760345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35517"/>
            <a:ext cx="8121015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507618"/>
            <a:ext cx="11041380" cy="4184014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731215"/>
            <a:ext cx="11041380" cy="2200274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35519"/>
            <a:ext cx="110413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65706"/>
            <a:ext cx="5415676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674110"/>
            <a:ext cx="541567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65706"/>
            <a:ext cx="5442347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674110"/>
            <a:ext cx="544234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48226"/>
            <a:ext cx="6480810" cy="7147983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48226"/>
            <a:ext cx="6480810" cy="7147983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35519"/>
            <a:ext cx="110413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77584"/>
            <a:ext cx="110413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322649"/>
            <a:ext cx="43205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2196303" y="966549"/>
            <a:ext cx="872704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1" sz="2400" b="1"/>
              <a:t>Come modificare</a:t>
            </a:r>
          </a:p>
          <a:p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2400"/>
              <a:t>Per aggiungere la foto alla cornice, fare clic con il pulsante destro del mouse sull'immagine segnaposto.</a:t>
            </a:r>
            <a:r>
              <a:rPr lang="it-IT" dirty="1" sz="2400"/>
              <a:t> </a:t>
            </a:r>
            <a:r>
              <a:rPr lang="it-IT" dirty="1" sz="2400"/>
              <a:t>Quindi selezionare "Cambia immagine da file" o "Cambia immagine da questo dispositivo".</a:t>
            </a:r>
            <a:r>
              <a:rPr lang="it-IT" dirty="1" sz="2400"/>
              <a:t> </a:t>
            </a:r>
            <a:r>
              <a:rPr lang="it-IT" dirty="1" sz="2400"/>
              <a:t>Selezionare la foto che si desidera utilizzare e fare clic su "Inserisci".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2400"/>
              <a:t>Se è necessario ritagliare l'immagine, fare clic sull'immagine desiderata.</a:t>
            </a:r>
            <a:r>
              <a:rPr lang="it-IT" dirty="1" sz="2400"/>
              <a:t> </a:t>
            </a:r>
            <a:r>
              <a:rPr lang="it-IT" dirty="1" sz="2400"/>
              <a:t>Poi, nella barra degli strumenti in alto, fare clic su "Formato immagine" e selezionare "Ritaglia".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2400"/>
              <a:t>Per modificare il testo, cliccare su una casella di testo e procedere con la modifica del testo.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2400"/>
              <a:t>Una volta che la foto e la cornice sono state personalizzate a proprio piacimento, andare su File&gt;Esporta.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2400"/>
              <a:t>Esportare come JPEG o PNG.</a:t>
            </a:r>
            <a:r>
              <a:rPr lang="it-IT" dirty="1" sz="2400"/>
              <a:t> </a:t>
            </a:r>
            <a:r>
              <a:rPr lang="it-IT" dirty="1" sz="2400"/>
              <a:t>​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it-IT" dirty="1" sz="2400"/>
              <a:t>Fare uno screenshot e condividetela sui social media usando l'hashtag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r>
              <a:rPr lang="it-IT" dirty="1" sz="1800"/>
              <a:t>*le istruzioni d'uso variano a seconda del dispositivo o della versione di PowerPoint in uso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" r="63"/>
          <a:stretch/>
        </p:blipFill>
        <p:spPr>
          <a:xfrm>
            <a:off x="0" y="0"/>
            <a:ext cx="12801600" cy="1005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660" b="19660"/>
          <a:stretch/>
        </p:blipFill>
        <p:spPr>
          <a:xfrm>
            <a:off x="870859" y="914400"/>
            <a:ext cx="11059886" cy="671104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11185072" y="8777537"/>
            <a:ext cx="745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1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3147735" y="152082"/>
            <a:ext cx="650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1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SESSIONI DI SVILUPPO PER I LEO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810985" y="8777537"/>
            <a:ext cx="135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1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Luogo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1221EF-4397-E64A-8891-BF5210B103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57127" y="7360252"/>
            <a:ext cx="1887345" cy="235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159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Christensen, Ashley</cp:lastModifiedBy>
  <cp:revision>40</cp:revision>
  <dcterms:created xsi:type="dcterms:W3CDTF">2021-06-24T18:35:04Z</dcterms:created>
  <dcterms:modified xsi:type="dcterms:W3CDTF">2023-03-22T13:50:30Z</dcterms:modified>
</cp:coreProperties>
</file>