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68"/>
    <p:restoredTop sz="94659"/>
  </p:normalViewPr>
  <p:slideViewPr>
    <p:cSldViewPr snapToGrid="0" snapToObjects="1">
      <p:cViewPr varScale="1">
        <p:scale>
          <a:sx n="74" d="100"/>
          <a:sy n="74" d="100"/>
        </p:scale>
        <p:origin x="10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2196303" y="966549"/>
            <a:ext cx="872704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/>
              <a:t>Cómo editar</a:t>
            </a:r>
          </a:p>
          <a:p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es-ES" sz="2400"/>
              <a:t>Para agregar su foto al marco, haga clic derecho en la imagen del marcador de posición. Luego seleccione "cambiar imagen desde archivo" o "cambiar imagen desde este dispositivo". Navegue hasta la foto que le gustaría usar y haga clic en "Insertar".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es-ES" sz="2400"/>
              <a:t>Si necesita recortar una imagen, haga clic en la imagen seleccionada. Luego, en la cinta de herramientas en la parte superior, haga clic en "Formato de imagen" y seleccione "Recortar".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es-ES" sz="2400"/>
              <a:t>Para editar el texto, haga clic en un cuadro de texto y proceda a editar el texto.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es-ES" sz="2400"/>
              <a:t>Una vez que la foto y el marco estén personalizados a su gusto, vaya a Archivo&gt;Exportar.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es-ES" sz="2400"/>
              <a:t>Exportar como JPEG o PNG. ​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es-ES" sz="2400"/>
              <a:t>Tome una captura de pantalla y compártala en las redes sociales usando la etiqueta 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r>
              <a:rPr lang="es-ES" sz="1800"/>
              <a:t>*las instrucciones de uso variarán según el dispositivo o versión de PowerPoint que tenga.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0998558" y="8777537"/>
            <a:ext cx="932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SESIONES DE DESARROLLO PARA LOS LEOS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176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Davila-Dreger, Julieta</cp:lastModifiedBy>
  <cp:revision>41</cp:revision>
  <dcterms:created xsi:type="dcterms:W3CDTF">2021-06-24T18:35:04Z</dcterms:created>
  <dcterms:modified xsi:type="dcterms:W3CDTF">2023-04-11T17:25:40Z</dcterms:modified>
</cp:coreProperties>
</file>