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128016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68"/>
    <p:restoredTop sz="94659"/>
  </p:normalViewPr>
  <p:slideViewPr>
    <p:cSldViewPr snapToGrid="0" snapToObjects="1">
      <p:cViewPr varScale="1">
        <p:scale>
          <a:sx n="55" d="100"/>
          <a:sy n="55" d="100"/>
        </p:scale>
        <p:origin x="47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646133"/>
            <a:ext cx="10881360" cy="3501813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282989"/>
            <a:ext cx="9601200" cy="2428451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7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5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35517"/>
            <a:ext cx="2760345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35517"/>
            <a:ext cx="8121015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9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507618"/>
            <a:ext cx="11041380" cy="4184014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731215"/>
            <a:ext cx="11041380" cy="2200274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5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35519"/>
            <a:ext cx="1104138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465706"/>
            <a:ext cx="5415676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674110"/>
            <a:ext cx="5415676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465706"/>
            <a:ext cx="5442347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674110"/>
            <a:ext cx="5442347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1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6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0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448226"/>
            <a:ext cx="6480810" cy="7147983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8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448226"/>
            <a:ext cx="6480810" cy="7147983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1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35519"/>
            <a:ext cx="1104138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677584"/>
            <a:ext cx="1104138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9322649"/>
            <a:ext cx="43205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2196303" y="966549"/>
            <a:ext cx="8727046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1" sz="2400" b="1"/>
              <a:t>Anleitung zur Bearbeitung</a:t>
            </a:r>
          </a:p>
          <a:p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2400"/>
              <a:t>Klicken Sie mit der rechten Maustaste auf das Platzhalterbild, um Ihr Foto in den Rahmen einzufügen.</a:t>
            </a:r>
            <a:r>
              <a:rPr lang="de-DE" dirty="1" sz="2400"/>
              <a:t> </a:t>
            </a:r>
            <a:r>
              <a:rPr lang="de-DE" dirty="1" sz="2400"/>
              <a:t>Wähle dann entweder "Bild aus Datei ändern" oder "Bild von diesem Gerät ändern".</a:t>
            </a:r>
            <a:r>
              <a:rPr lang="de-DE" dirty="1" sz="2400"/>
              <a:t> </a:t>
            </a:r>
            <a:r>
              <a:rPr lang="de-DE" dirty="1" sz="2400"/>
              <a:t>Navigieren Sie zu dem Foto, das Sie verwenden möchten, und klicken Sie auf "Einfügen".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2400"/>
              <a:t>Wenn Sie ein Bild zuschneiden müssen, klicken Sie auf das gewünschte Bild.</a:t>
            </a:r>
            <a:r>
              <a:rPr lang="de-DE" dirty="1" sz="2400"/>
              <a:t> </a:t>
            </a:r>
            <a:r>
              <a:rPr lang="de-DE" dirty="1" sz="2400"/>
              <a:t>Klicken Sie dann in der oberen Werkzeugleiste  auf "Bildformat" und wählen Sie "Zuschneiden".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2400"/>
              <a:t>Für Textbearbeitung klicken Sie in ein Textfeld und fahren Sie mit der Bearbeitung des Textes fort.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2400"/>
              <a:t>Wenn Sie das Foto und den Rahmen nach Ihren Wünschen angepasst haben, wählen Sie Datei&gt;Exportieren.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2400"/>
              <a:t>Exportieren Sie als JPEG oder PNG.</a:t>
            </a:r>
            <a:r>
              <a:rPr lang="de-DE" dirty="1" sz="2400"/>
              <a:t> </a:t>
            </a:r>
            <a:r>
              <a:rPr lang="de-DE" dirty="1" sz="2400"/>
              <a:t>​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de-DE" dirty="1" sz="2400"/>
              <a:t>Machen Sie einen Screenshot und teilen Sie ihn in den sozialen Medien unter dem Hashtag #LoudandProudLeo.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r>
              <a:rPr lang="de-DE" dirty="1" sz="1800"/>
              <a:t>*die Gebrauchsanweisungen variieren je nach Gerät oder Version von PowerPoint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3" r="63"/>
          <a:stretch/>
        </p:blipFill>
        <p:spPr>
          <a:xfrm>
            <a:off x="0" y="0"/>
            <a:ext cx="12801600" cy="1005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9660" b="19660"/>
          <a:stretch/>
        </p:blipFill>
        <p:spPr>
          <a:xfrm>
            <a:off x="870859" y="914400"/>
            <a:ext cx="11059886" cy="671104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11185072" y="8777537"/>
            <a:ext cx="745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1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3147735" y="152082"/>
            <a:ext cx="6506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1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Seminarreihe: Weiterentwicklung von Leos 
</a:t>
            </a:r>
            <a:br>
              <a:rPr lang="de-DE" dirty="1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</a:p>
          <a:p>
            <a:pPr algn="ctr"/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810985" y="8777537"/>
            <a:ext cx="1354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1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1221EF-4397-E64A-8891-BF5210B103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457127" y="7360252"/>
            <a:ext cx="1887345" cy="235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159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Christensen, Ashley</cp:lastModifiedBy>
  <cp:revision>40</cp:revision>
  <dcterms:created xsi:type="dcterms:W3CDTF">2021-06-24T18:35:04Z</dcterms:created>
  <dcterms:modified xsi:type="dcterms:W3CDTF">2023-03-22T13:50:30Z</dcterms:modified>
</cp:coreProperties>
</file>