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  <p:sldId id="256" r:id="rId3"/>
  </p:sldIdLst>
  <p:sldSz cx="128016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7D4B9C-200A-526E-2CCD-34526034C8E8}" name="Christensen, Ashley" initials="CA" userId="S::AChristensen@lionsclubs.org::485890c8-bbd3-4987-a627-9fa212dc18a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68"/>
    <p:restoredTop sz="94659"/>
  </p:normalViewPr>
  <p:slideViewPr>
    <p:cSldViewPr snapToGrid="0" snapToObjects="1">
      <p:cViewPr varScale="1">
        <p:scale>
          <a:sx n="55" d="100"/>
          <a:sy n="55" d="100"/>
        </p:scale>
        <p:origin x="470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646133"/>
            <a:ext cx="10881360" cy="3501813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282989"/>
            <a:ext cx="9601200" cy="2428451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7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5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35517"/>
            <a:ext cx="2760345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35517"/>
            <a:ext cx="8121015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9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507618"/>
            <a:ext cx="11041380" cy="4184014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731215"/>
            <a:ext cx="11041380" cy="2200274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5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677584"/>
            <a:ext cx="544068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677584"/>
            <a:ext cx="544068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3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35519"/>
            <a:ext cx="1104138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465706"/>
            <a:ext cx="5415676" cy="120840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674110"/>
            <a:ext cx="5415676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465706"/>
            <a:ext cx="5442347" cy="1208404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674110"/>
            <a:ext cx="5442347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1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6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0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70560"/>
            <a:ext cx="4128849" cy="23469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448226"/>
            <a:ext cx="6480810" cy="7147983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3017520"/>
            <a:ext cx="4128849" cy="559032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8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70560"/>
            <a:ext cx="4128849" cy="234696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448226"/>
            <a:ext cx="6480810" cy="7147983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3017520"/>
            <a:ext cx="4128849" cy="5590329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1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35519"/>
            <a:ext cx="1104138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677584"/>
            <a:ext cx="1104138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9322649"/>
            <a:ext cx="2880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7C192-A0C6-1448-B2D9-67970321991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9322649"/>
            <a:ext cx="43205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9322649"/>
            <a:ext cx="28803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0188A-7EC6-EB46-96B5-894FE110D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CB6641-FEAF-E34C-9696-CDEBF9D6E46E}"/>
              </a:ext>
            </a:extLst>
          </p:cNvPr>
          <p:cNvSpPr txBox="1"/>
          <p:nvPr/>
        </p:nvSpPr>
        <p:spPr>
          <a:xfrm>
            <a:off x="2196303" y="966549"/>
            <a:ext cx="8727046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Como editar</a:t>
            </a:r>
          </a:p>
          <a:p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pt-BR" sz="2400" dirty="0"/>
              <a:t>Para adicionar uma foto à moldura, clique com o botão direito do mouse na imagem do espaço reservado. Depois, selecione "Trocar a imagem do arquivo" ou "Trocar a imagem deste aparelho". Prossiga até a foto que deseja usar e clique em "Inserir".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pt-BR" sz="2400" dirty="0"/>
              <a:t>Se precisar recortar uma imagem, clique na imagem desejada. Em seguida, na faixa de ferramentas na parte superior, clique em "Formato da imagem" e selecione "Recortar".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pt-BR" sz="2400" dirty="0"/>
              <a:t>Para editar o texto, clique na caixa de texto e edite o texto.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pt-BR" sz="2400" dirty="0"/>
              <a:t>Assim que a foto e a moldura estiverem configurados conforme o seu desejo, vá em Arquivo&gt;Exportar.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pt-BR" sz="2400" dirty="0"/>
              <a:t>Exporte como JPEG ou PNG. ​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pPr marL="228600" indent="-228600">
              <a:buFont typeface="+mj-lt"/>
              <a:buAutoNum type="arabicPeriod"/>
            </a:pPr>
            <a:r>
              <a:rPr lang="pt-BR" sz="2400" dirty="0"/>
              <a:t>Faça uma captura de tela e compartilhe nas redes sociais usando a hashtag #LoudandProudLeo.</a:t>
            </a:r>
          </a:p>
          <a:p>
            <a:pPr marL="228600" indent="-228600">
              <a:buFont typeface="+mj-lt"/>
              <a:buAutoNum type="arabicPeriod"/>
            </a:pPr>
            <a:endParaRPr lang="en-US" sz="2400" dirty="0"/>
          </a:p>
          <a:p>
            <a:r>
              <a:rPr lang="pt-BR" sz="1800" dirty="0"/>
              <a:t>*As instruções de uso variam dependendo do aparelho ou da versão de PowerPoint que você tenha</a:t>
            </a:r>
          </a:p>
        </p:txBody>
      </p:sp>
    </p:spTree>
    <p:extLst>
      <p:ext uri="{BB962C8B-B14F-4D97-AF65-F5344CB8AC3E}">
        <p14:creationId xmlns:p14="http://schemas.microsoft.com/office/powerpoint/2010/main" val="3640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12B64E3-737D-3A4D-A337-CB1A8A3994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3" r="63"/>
          <a:stretch/>
        </p:blipFill>
        <p:spPr>
          <a:xfrm>
            <a:off x="0" y="0"/>
            <a:ext cx="12801600" cy="100584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76371DE-1245-F148-9C51-20FD2A89D0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19660" b="19660"/>
          <a:stretch/>
        </p:blipFill>
        <p:spPr>
          <a:xfrm>
            <a:off x="870859" y="914400"/>
            <a:ext cx="11059886" cy="671104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2471BD7-CC99-8E4A-BB33-E17253B3D5EB}"/>
              </a:ext>
            </a:extLst>
          </p:cNvPr>
          <p:cNvSpPr txBox="1"/>
          <p:nvPr/>
        </p:nvSpPr>
        <p:spPr>
          <a:xfrm>
            <a:off x="11185072" y="8777537"/>
            <a:ext cx="745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4CCE70-CAD7-7045-A257-9A6236CE680A}"/>
              </a:ext>
            </a:extLst>
          </p:cNvPr>
          <p:cNvSpPr txBox="1"/>
          <p:nvPr/>
        </p:nvSpPr>
        <p:spPr>
          <a:xfrm>
            <a:off x="3147735" y="152082"/>
            <a:ext cx="65061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SESSÕES DE AVANÇO PARA LEOS</a:t>
            </a:r>
          </a:p>
          <a:p>
            <a:pPr algn="ctr"/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D0BEB1-A183-1B4F-B119-B4F76C541C4F}"/>
              </a:ext>
            </a:extLst>
          </p:cNvPr>
          <p:cNvSpPr txBox="1"/>
          <p:nvPr/>
        </p:nvSpPr>
        <p:spPr>
          <a:xfrm>
            <a:off x="810985" y="8777537"/>
            <a:ext cx="1354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D1221EF-4397-E64A-8891-BF5210B1032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457127" y="7360252"/>
            <a:ext cx="1887345" cy="235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49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169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Atkins, Morgan</dc:creator>
  <cp:lastModifiedBy>Albrecht, Adriana</cp:lastModifiedBy>
  <cp:revision>41</cp:revision>
  <dcterms:created xsi:type="dcterms:W3CDTF">2021-06-24T18:35:04Z</dcterms:created>
  <dcterms:modified xsi:type="dcterms:W3CDTF">2023-03-27T18:24:33Z</dcterms:modified>
</cp:coreProperties>
</file>