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147" d="100"/>
          <a:sy n="147" d="100"/>
        </p:scale>
        <p:origin x="56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716339"/>
            <a:ext cx="43635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1000" b="1" dirty="0">
                <a:latin typeface="Gulim" panose="020B0600000101010101" pitchFamily="34" charset="-127"/>
                <a:ea typeface="Gulim" panose="020B0600000101010101" pitchFamily="34" charset="-127"/>
              </a:rPr>
              <a:t>편집 방법</a:t>
            </a:r>
          </a:p>
          <a:p>
            <a:endParaRPr lang="en-US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프레임에 사진을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삽입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하려면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중앙의 그림</a:t>
            </a:r>
            <a:r>
              <a:rPr lang="en-US" alt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위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에</a:t>
            </a:r>
            <a:r>
              <a:rPr lang="en-US" alt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마우스를 놓고 우측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 버튼을 클릭합니다.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‘파일에서 사진 바꾸기’ 또는 ‘이 장치에서 사진 </a:t>
            </a:r>
            <a:r>
              <a:rPr lang="ko-KR" altLang="en-US" sz="1000" dirty="0" err="1">
                <a:latin typeface="Gulim" panose="020B0600000101010101" pitchFamily="34" charset="-127"/>
                <a:ea typeface="Gulim" panose="020B0600000101010101" pitchFamily="34" charset="-127"/>
              </a:rPr>
              <a:t>바꾸기’를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 선택합니다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. 원하는 사진을 선택한 후 '삽입'을 클릭합니다.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이미지</a:t>
            </a:r>
            <a:r>
              <a:rPr lang="en-US" alt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자르기가 필요한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 경우, 원하는 이미지를 클릭합니다.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상단에 있는 리본 메뉴에서 ‘그림 </a:t>
            </a:r>
            <a:r>
              <a:rPr lang="ko-KR" altLang="en-US" sz="1000" dirty="0" err="1">
                <a:latin typeface="Gulim" panose="020B0600000101010101" pitchFamily="34" charset="-127"/>
                <a:ea typeface="Gulim" panose="020B0600000101010101" pitchFamily="34" charset="-127"/>
              </a:rPr>
              <a:t>서식’을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 클릭한 후 ‘</a:t>
            </a:r>
            <a:r>
              <a:rPr lang="ko-KR" altLang="en-US" sz="1000" dirty="0" err="1">
                <a:latin typeface="Gulim" panose="020B0600000101010101" pitchFamily="34" charset="-127"/>
                <a:ea typeface="Gulim" panose="020B0600000101010101" pitchFamily="34" charset="-127"/>
              </a:rPr>
              <a:t>자르기’를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 선택합니다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글자를 편집하려면 텍스트 상자를 클릭하여 글자를 편집합니다.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사진과 프레임을 원하는 대로 수정한 후</a:t>
            </a:r>
            <a:r>
              <a:rPr lang="en-US" alt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파일</a:t>
            </a:r>
            <a:r>
              <a:rPr lang="en-US" alt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&gt;</a:t>
            </a:r>
            <a:r>
              <a:rPr lang="ko-KR" altLang="en-US" sz="1000">
                <a:latin typeface="Gulim" panose="020B0600000101010101" pitchFamily="34" charset="-127"/>
                <a:ea typeface="Gulim" panose="020B0600000101010101" pitchFamily="34" charset="-127"/>
              </a:rPr>
              <a:t>내보내기를 선택합니다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JPEG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또는 </a:t>
            </a:r>
            <a:r>
              <a:rPr lang="en-US" alt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PNG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파일로 저장합니다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. ​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화면 캡처 후 소셜 미디어에 해시태그 </a:t>
            </a:r>
            <a:r>
              <a:rPr lang="en-US" alt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#LoudandProudLeo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를 사용하여 공유합니다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*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편집 방법은 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사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용하는 전자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기기 또는 파워포인트 버전에 따라 </a:t>
            </a:r>
            <a:r>
              <a:rPr lang="ko-KR" altLang="en-US" sz="1000" dirty="0">
                <a:latin typeface="Gulim" panose="020B0600000101010101" pitchFamily="34" charset="-127"/>
                <a:ea typeface="Gulim" panose="020B0600000101010101" pitchFamily="34" charset="-127"/>
              </a:rPr>
              <a:t>다를 수 있습니다</a:t>
            </a:r>
            <a:r>
              <a:rPr lang="ko-KR" sz="1000" dirty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1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날짜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1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레오 발전 세션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sz="1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장소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122</Words>
  <Application>Microsoft Office PowerPoint</Application>
  <PresentationFormat>사용자 지정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Gulim</vt:lpstr>
      <vt:lpstr>Arial</vt:lpstr>
      <vt:lpstr>Calibri</vt:lpstr>
      <vt:lpstr>Calibri Light</vt:lpstr>
      <vt:lpstr>Office Theme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Eum, Heykyung</cp:lastModifiedBy>
  <cp:revision>40</cp:revision>
  <dcterms:created xsi:type="dcterms:W3CDTF">2021-06-24T18:35:04Z</dcterms:created>
  <dcterms:modified xsi:type="dcterms:W3CDTF">2023-04-11T04:08:43Z</dcterms:modified>
</cp:coreProperties>
</file>