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148" d="100"/>
          <a:sy n="148" d="100"/>
        </p:scale>
        <p:origin x="5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235528"/>
            <a:ext cx="4363523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Come modificare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Per aggiungere la foto alla cornice, fare clic con il pulsante destro del mouse sull'immagine segnaposto. Quindi selezionare "Cambia immagine da file" o "Cambia immagine da questo dispositivo". Selezionare la foto che si desidera utilizzare e fare clic su "Inserisci".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Se è necessario ritagliare l'immagine, fare clic sull'immagine desiderata. Poi, nella barra degli strumenti in alto, fare clic su "Formato immagine" e selezionare "Ritaglia".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Per modificare il testo, cliccare su una casella di testo e procedere con la modifica del testo.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Una volta che la foto e la cornice sono state personalizzate a proprio piacimento, andare su File&gt;Esporta.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Esportare come JPEG o PNG.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Fare uno </a:t>
            </a:r>
            <a:r>
              <a:rPr lang="it-IT" sz="1100" dirty="0" err="1"/>
              <a:t>screenshot</a:t>
            </a:r>
            <a:r>
              <a:rPr lang="it-IT" sz="1100" dirty="0"/>
              <a:t> e condividetela sui social media usando l'hashtag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it-IT" sz="1000" dirty="0"/>
              <a:t>*le istruzioni d'uso variano a seconda del dispositivo o della versione di PowerPoint in uso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SESSIONI DI SVILUPPO PER I LEO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166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Bagnato, Cristina</cp:lastModifiedBy>
  <cp:revision>37</cp:revision>
  <dcterms:created xsi:type="dcterms:W3CDTF">2021-06-24T18:35:04Z</dcterms:created>
  <dcterms:modified xsi:type="dcterms:W3CDTF">2023-04-10T18:26:05Z</dcterms:modified>
</cp:coreProperties>
</file>