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6" r:id="rId3"/>
  </p:sldIdLst>
  <p:sldSz cx="6400800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68"/>
    <p:restoredTop sz="94659"/>
  </p:normalViewPr>
  <p:slideViewPr>
    <p:cSldViewPr snapToGrid="0" snapToObjects="1">
      <p:cViewPr varScale="1">
        <p:scale>
          <a:sx n="120" d="100"/>
          <a:sy n="120" d="100"/>
        </p:scale>
        <p:origin x="4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748242"/>
            <a:ext cx="5440680" cy="1591733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2401359"/>
            <a:ext cx="4800600" cy="1103841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0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0573" y="243417"/>
            <a:ext cx="1380173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055" y="243417"/>
            <a:ext cx="4060508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9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2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2" y="1139826"/>
            <a:ext cx="5520690" cy="19018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722" y="3059643"/>
            <a:ext cx="5520690" cy="10001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2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055" y="1217083"/>
            <a:ext cx="272034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405" y="1217083"/>
            <a:ext cx="272034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9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243418"/>
            <a:ext cx="5520690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889" y="1120775"/>
            <a:ext cx="2707838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89" y="1670050"/>
            <a:ext cx="2707838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0405" y="1120775"/>
            <a:ext cx="2721174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40405" y="1670050"/>
            <a:ext cx="2721174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6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3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3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174" y="658285"/>
            <a:ext cx="3240405" cy="324908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371600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0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21174" y="658285"/>
            <a:ext cx="3240405" cy="3249083"/>
          </a:xfrm>
        </p:spPr>
        <p:txBody>
          <a:bodyPr anchor="t"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371600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7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055" y="243418"/>
            <a:ext cx="552069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055" y="1217083"/>
            <a:ext cx="552069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0055" y="4237568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0265" y="4237568"/>
            <a:ext cx="216027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0565" y="4237568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2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8" indent="-152408" algn="l" defTabSz="6096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1018638" y="716339"/>
            <a:ext cx="4363523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/>
              <a:t>Como editar</a:t>
            </a:r>
          </a:p>
          <a:p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pt-BR" sz="1100" dirty="0"/>
              <a:t>Para adicionar uma foto à moldura, clique com o botão direito do mouse na imagem do espaço reservado. Depois, selecione "Trocar a imagem do arquivo" ou "Trocar a imagem deste aparelho". Prossiga até a foto que deseja usar e clique em "Inserir".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pt-BR" sz="1100" dirty="0"/>
              <a:t>Se precisar recortar uma imagem, clique na imagem desejada. Em seguida, na faixa de ferramentas na parte superior, clique em "Formato da imagem" e selecione "Recortar".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pt-BR" sz="1100" dirty="0"/>
              <a:t>Para editar o texto, clique na caixa de texto e edite o texto.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pt-BR" sz="1100" dirty="0"/>
              <a:t>Assim que a foto e a moldura estiverem configurados conforme o seu desejo, vá em Arquivo&gt;Exportar.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pt-BR" sz="1100" dirty="0"/>
              <a:t>Exporte como JPEG ou PNG. ​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pt-BR" sz="1100" dirty="0"/>
              <a:t>Faça uma captura de tela e compartilhe nas redes sociais usando a hashtag #LoudandProudLeo.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r>
              <a:rPr lang="pt-BR" sz="1000" dirty="0"/>
              <a:t>*As instruções de uso variam dependendo do aparelho ou da versão de PowerPoint que </a:t>
            </a:r>
            <a:r>
              <a:rPr lang="pt-BR" sz="1000"/>
              <a:t>você tenha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B64E3-737D-3A4D-A337-CB1A8A3994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6400800" cy="4572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76371DE-1245-F148-9C51-20FD2A89D0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2196" b="22196"/>
          <a:stretch/>
        </p:blipFill>
        <p:spPr>
          <a:xfrm>
            <a:off x="435429" y="399952"/>
            <a:ext cx="5529943" cy="307505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5450076" y="4027519"/>
            <a:ext cx="6773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1573867" y="48480"/>
            <a:ext cx="32530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SESSÕES DE AVANÇO PARA LEOS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273378" y="4027519"/>
            <a:ext cx="742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C966AD-3741-F347-8581-475B3BC8F0F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728564" y="3283023"/>
            <a:ext cx="943672" cy="117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169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Albrecht, Adriana</cp:lastModifiedBy>
  <cp:revision>37</cp:revision>
  <dcterms:created xsi:type="dcterms:W3CDTF">2021-06-24T18:35:04Z</dcterms:created>
  <dcterms:modified xsi:type="dcterms:W3CDTF">2023-03-27T18:24:05Z</dcterms:modified>
</cp:coreProperties>
</file>