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6" r:id="rId3"/>
  </p:sldIdLst>
  <p:sldSz cx="6400800" cy="457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7D4B9C-200A-526E-2CCD-34526034C8E8}" name="Christensen, Ashley" initials="CA" userId="S::AChristensen@lionsclubs.org::485890c8-bbd3-4987-a627-9fa212dc18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268"/>
    <p:restoredTop sz="94659"/>
  </p:normalViewPr>
  <p:slideViewPr>
    <p:cSldViewPr snapToGrid="0" snapToObjects="1">
      <p:cViewPr varScale="1">
        <p:scale>
          <a:sx n="122" d="100"/>
          <a:sy n="122" d="100"/>
        </p:scale>
        <p:origin x="117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 y="748242"/>
            <a:ext cx="5440680" cy="1591733"/>
          </a:xfrm>
        </p:spPr>
        <p:txBody>
          <a:bodyPr anchor="b"/>
          <a:lstStyle>
            <a:lvl1pPr algn="ctr">
              <a:defRPr sz="4000"/>
            </a:lvl1pPr>
          </a:lstStyle>
          <a:p>
            <a:r>
              <a:rPr lang="en-US"/>
              <a:t>Click to edit Master title style</a:t>
            </a:r>
            <a:endParaRPr lang="en-US" dirty="0"/>
          </a:p>
        </p:txBody>
      </p:sp>
      <p:sp>
        <p:nvSpPr>
          <p:cNvPr id="3" name="Subtitle 2"/>
          <p:cNvSpPr>
            <a:spLocks noGrp="1"/>
          </p:cNvSpPr>
          <p:nvPr>
            <p:ph type="subTitle" idx="1"/>
          </p:nvPr>
        </p:nvSpPr>
        <p:spPr>
          <a:xfrm>
            <a:off x="800100" y="2401359"/>
            <a:ext cx="4800600" cy="1103841"/>
          </a:xfrm>
        </p:spPr>
        <p:txBody>
          <a:bodyPr/>
          <a:lstStyle>
            <a:lvl1pPr marL="0" indent="0" algn="ctr">
              <a:buNone/>
              <a:defRPr sz="1600"/>
            </a:lvl1pPr>
            <a:lvl2pPr marL="304815" indent="0" algn="ctr">
              <a:buNone/>
              <a:defRPr sz="1333"/>
            </a:lvl2pPr>
            <a:lvl3pPr marL="609630" indent="0" algn="ctr">
              <a:buNone/>
              <a:defRPr sz="1200"/>
            </a:lvl3pPr>
            <a:lvl4pPr marL="914446" indent="0" algn="ctr">
              <a:buNone/>
              <a:defRPr sz="1067"/>
            </a:lvl4pPr>
            <a:lvl5pPr marL="1219261" indent="0" algn="ctr">
              <a:buNone/>
              <a:defRPr sz="1067"/>
            </a:lvl5pPr>
            <a:lvl6pPr marL="1524076" indent="0" algn="ctr">
              <a:buNone/>
              <a:defRPr sz="1067"/>
            </a:lvl6pPr>
            <a:lvl7pPr marL="1828891" indent="0" algn="ctr">
              <a:buNone/>
              <a:defRPr sz="1067"/>
            </a:lvl7pPr>
            <a:lvl8pPr marL="2133707" indent="0" algn="ctr">
              <a:buNone/>
              <a:defRPr sz="1067"/>
            </a:lvl8pPr>
            <a:lvl9pPr marL="2438522" indent="0" algn="ctr">
              <a:buNone/>
              <a:defRPr sz="10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82610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5131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80573" y="243417"/>
            <a:ext cx="1380173" cy="387455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43417"/>
            <a:ext cx="4060508" cy="387455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71179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90952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36722" y="1139826"/>
            <a:ext cx="5520690" cy="1901825"/>
          </a:xfrm>
        </p:spPr>
        <p:txBody>
          <a:bodyPr anchor="b"/>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436722" y="3059643"/>
            <a:ext cx="5520690" cy="1000125"/>
          </a:xfrm>
        </p:spPr>
        <p:txBody>
          <a:bodyPr/>
          <a:lstStyle>
            <a:lvl1pPr marL="0" indent="0">
              <a:buNone/>
              <a:defRPr sz="1600">
                <a:solidFill>
                  <a:schemeClr val="tx1"/>
                </a:solidFill>
              </a:defRPr>
            </a:lvl1pPr>
            <a:lvl2pPr marL="304815" indent="0">
              <a:buNone/>
              <a:defRPr sz="1333">
                <a:solidFill>
                  <a:schemeClr val="tx1">
                    <a:tint val="75000"/>
                  </a:schemeClr>
                </a:solidFill>
              </a:defRPr>
            </a:lvl2pPr>
            <a:lvl3pPr marL="609630" indent="0">
              <a:buNone/>
              <a:defRPr sz="1200">
                <a:solidFill>
                  <a:schemeClr val="tx1">
                    <a:tint val="75000"/>
                  </a:schemeClr>
                </a:solidFill>
              </a:defRPr>
            </a:lvl3pPr>
            <a:lvl4pPr marL="914446" indent="0">
              <a:buNone/>
              <a:defRPr sz="1067">
                <a:solidFill>
                  <a:schemeClr val="tx1">
                    <a:tint val="75000"/>
                  </a:schemeClr>
                </a:solidFill>
              </a:defRPr>
            </a:lvl4pPr>
            <a:lvl5pPr marL="1219261" indent="0">
              <a:buNone/>
              <a:defRPr sz="1067">
                <a:solidFill>
                  <a:schemeClr val="tx1">
                    <a:tint val="75000"/>
                  </a:schemeClr>
                </a:solidFill>
              </a:defRPr>
            </a:lvl5pPr>
            <a:lvl6pPr marL="1524076" indent="0">
              <a:buNone/>
              <a:defRPr sz="1067">
                <a:solidFill>
                  <a:schemeClr val="tx1">
                    <a:tint val="75000"/>
                  </a:schemeClr>
                </a:solidFill>
              </a:defRPr>
            </a:lvl6pPr>
            <a:lvl7pPr marL="1828891" indent="0">
              <a:buNone/>
              <a:defRPr sz="1067">
                <a:solidFill>
                  <a:schemeClr val="tx1">
                    <a:tint val="75000"/>
                  </a:schemeClr>
                </a:solidFill>
              </a:defRPr>
            </a:lvl7pPr>
            <a:lvl8pPr marL="2133707" indent="0">
              <a:buNone/>
              <a:defRPr sz="1067">
                <a:solidFill>
                  <a:schemeClr val="tx1">
                    <a:tint val="75000"/>
                  </a:schemeClr>
                </a:solidFill>
              </a:defRPr>
            </a:lvl8pPr>
            <a:lvl9pPr marL="2438522" indent="0">
              <a:buNone/>
              <a:defRPr sz="10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08692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40055" y="1217083"/>
            <a:ext cx="2720340" cy="290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40405" y="1217083"/>
            <a:ext cx="2720340" cy="290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72029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0889" y="243418"/>
            <a:ext cx="5520690" cy="883709"/>
          </a:xfrm>
        </p:spPr>
        <p:txBody>
          <a:bodyPr/>
          <a:lstStyle/>
          <a:p>
            <a:r>
              <a:rPr lang="en-US"/>
              <a:t>Click to edit Master title style</a:t>
            </a:r>
            <a:endParaRPr lang="en-US" dirty="0"/>
          </a:p>
        </p:txBody>
      </p:sp>
      <p:sp>
        <p:nvSpPr>
          <p:cNvPr id="3" name="Text Placeholder 2"/>
          <p:cNvSpPr>
            <a:spLocks noGrp="1"/>
          </p:cNvSpPr>
          <p:nvPr>
            <p:ph type="body" idx="1"/>
          </p:nvPr>
        </p:nvSpPr>
        <p:spPr>
          <a:xfrm>
            <a:off x="440889" y="1120775"/>
            <a:ext cx="2707838" cy="549275"/>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440889" y="1670050"/>
            <a:ext cx="2707838" cy="2456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40405" y="1120775"/>
            <a:ext cx="2721174" cy="549275"/>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40405" y="1670050"/>
            <a:ext cx="2721174" cy="2456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D7C192-A0C6-1448-B2D9-679703219914}"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822060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D7C192-A0C6-1448-B2D9-679703219914}"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38143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C192-A0C6-1448-B2D9-679703219914}"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43623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0889" y="304800"/>
            <a:ext cx="2064425" cy="1066800"/>
          </a:xfrm>
        </p:spPr>
        <p:txBody>
          <a:bodyPr anchor="b"/>
          <a:lstStyle>
            <a:lvl1pPr>
              <a:defRPr sz="2133"/>
            </a:lvl1pPr>
          </a:lstStyle>
          <a:p>
            <a:r>
              <a:rPr lang="en-US"/>
              <a:t>Click to edit Master title style</a:t>
            </a:r>
            <a:endParaRPr lang="en-US" dirty="0"/>
          </a:p>
        </p:txBody>
      </p:sp>
      <p:sp>
        <p:nvSpPr>
          <p:cNvPr id="3" name="Content Placeholder 2"/>
          <p:cNvSpPr>
            <a:spLocks noGrp="1"/>
          </p:cNvSpPr>
          <p:nvPr>
            <p:ph idx="1"/>
          </p:nvPr>
        </p:nvSpPr>
        <p:spPr>
          <a:xfrm>
            <a:off x="2721174" y="658285"/>
            <a:ext cx="3240405" cy="3249083"/>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40889" y="1371600"/>
            <a:ext cx="2064425" cy="2541059"/>
          </a:xfrm>
        </p:spPr>
        <p:txBody>
          <a:bodyPr/>
          <a:lstStyle>
            <a:lvl1pPr marL="0" indent="0">
              <a:buNone/>
              <a:defRPr sz="1067"/>
            </a:lvl1pPr>
            <a:lvl2pPr marL="304815" indent="0">
              <a:buNone/>
              <a:defRPr sz="933"/>
            </a:lvl2pPr>
            <a:lvl3pPr marL="609630" indent="0">
              <a:buNone/>
              <a:defRPr sz="800"/>
            </a:lvl3pPr>
            <a:lvl4pPr marL="914446" indent="0">
              <a:buNone/>
              <a:defRPr sz="667"/>
            </a:lvl4pPr>
            <a:lvl5pPr marL="1219261" indent="0">
              <a:buNone/>
              <a:defRPr sz="667"/>
            </a:lvl5pPr>
            <a:lvl6pPr marL="1524076" indent="0">
              <a:buNone/>
              <a:defRPr sz="667"/>
            </a:lvl6pPr>
            <a:lvl7pPr marL="1828891" indent="0">
              <a:buNone/>
              <a:defRPr sz="667"/>
            </a:lvl7pPr>
            <a:lvl8pPr marL="2133707" indent="0">
              <a:buNone/>
              <a:defRPr sz="667"/>
            </a:lvl8pPr>
            <a:lvl9pPr marL="2438522" indent="0">
              <a:buNone/>
              <a:defRPr sz="667"/>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414810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0889" y="304800"/>
            <a:ext cx="2064425" cy="1066800"/>
          </a:xfrm>
        </p:spPr>
        <p:txBody>
          <a:bodyPr anchor="b"/>
          <a:lstStyle>
            <a:lvl1pPr>
              <a:defRPr sz="2133"/>
            </a:lvl1pPr>
          </a:lstStyle>
          <a:p>
            <a:r>
              <a:rPr lang="en-US"/>
              <a:t>Click to edit Master title style</a:t>
            </a:r>
            <a:endParaRPr lang="en-US" dirty="0"/>
          </a:p>
        </p:txBody>
      </p:sp>
      <p:sp>
        <p:nvSpPr>
          <p:cNvPr id="3" name="Picture Placeholder 2"/>
          <p:cNvSpPr>
            <a:spLocks noGrp="1" noChangeAspect="1"/>
          </p:cNvSpPr>
          <p:nvPr>
            <p:ph type="pic" idx="1"/>
          </p:nvPr>
        </p:nvSpPr>
        <p:spPr>
          <a:xfrm>
            <a:off x="2721174" y="658285"/>
            <a:ext cx="3240405" cy="3249083"/>
          </a:xfrm>
        </p:spPr>
        <p:txBody>
          <a:bodyPr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a:t>Click icon to add picture</a:t>
            </a:r>
            <a:endParaRPr lang="en-US" dirty="0"/>
          </a:p>
        </p:txBody>
      </p:sp>
      <p:sp>
        <p:nvSpPr>
          <p:cNvPr id="4" name="Text Placeholder 3"/>
          <p:cNvSpPr>
            <a:spLocks noGrp="1"/>
          </p:cNvSpPr>
          <p:nvPr>
            <p:ph type="body" sz="half" idx="2"/>
          </p:nvPr>
        </p:nvSpPr>
        <p:spPr>
          <a:xfrm>
            <a:off x="440889" y="1371600"/>
            <a:ext cx="2064425" cy="2541059"/>
          </a:xfrm>
        </p:spPr>
        <p:txBody>
          <a:bodyPr/>
          <a:lstStyle>
            <a:lvl1pPr marL="0" indent="0">
              <a:buNone/>
              <a:defRPr sz="1067"/>
            </a:lvl1pPr>
            <a:lvl2pPr marL="304815" indent="0">
              <a:buNone/>
              <a:defRPr sz="933"/>
            </a:lvl2pPr>
            <a:lvl3pPr marL="609630" indent="0">
              <a:buNone/>
              <a:defRPr sz="800"/>
            </a:lvl3pPr>
            <a:lvl4pPr marL="914446" indent="0">
              <a:buNone/>
              <a:defRPr sz="667"/>
            </a:lvl4pPr>
            <a:lvl5pPr marL="1219261" indent="0">
              <a:buNone/>
              <a:defRPr sz="667"/>
            </a:lvl5pPr>
            <a:lvl6pPr marL="1524076" indent="0">
              <a:buNone/>
              <a:defRPr sz="667"/>
            </a:lvl6pPr>
            <a:lvl7pPr marL="1828891" indent="0">
              <a:buNone/>
              <a:defRPr sz="667"/>
            </a:lvl7pPr>
            <a:lvl8pPr marL="2133707" indent="0">
              <a:buNone/>
              <a:defRPr sz="667"/>
            </a:lvl8pPr>
            <a:lvl9pPr marL="2438522" indent="0">
              <a:buNone/>
              <a:defRPr sz="667"/>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16797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0055" y="243418"/>
            <a:ext cx="5520690" cy="88370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0055" y="1217083"/>
            <a:ext cx="5520690" cy="29008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40055" y="4237568"/>
            <a:ext cx="144018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F2D7C192-A0C6-1448-B2D9-679703219914}" type="datetimeFigureOut">
              <a:rPr lang="en-US" smtClean="0"/>
              <a:t>4/8/2023</a:t>
            </a:fld>
            <a:endParaRPr lang="en-US"/>
          </a:p>
        </p:txBody>
      </p:sp>
      <p:sp>
        <p:nvSpPr>
          <p:cNvPr id="5" name="Footer Placeholder 4"/>
          <p:cNvSpPr>
            <a:spLocks noGrp="1"/>
          </p:cNvSpPr>
          <p:nvPr>
            <p:ph type="ftr" sz="quarter" idx="3"/>
          </p:nvPr>
        </p:nvSpPr>
        <p:spPr>
          <a:xfrm>
            <a:off x="2120265" y="4237568"/>
            <a:ext cx="216027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20565" y="4237568"/>
            <a:ext cx="144018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4070188A-7EC6-EB46-96B5-894FE110D9C1}" type="slidenum">
              <a:rPr lang="en-US" smtClean="0"/>
              <a:t>‹#›</a:t>
            </a:fld>
            <a:endParaRPr lang="en-US"/>
          </a:p>
        </p:txBody>
      </p:sp>
    </p:spTree>
    <p:extLst>
      <p:ext uri="{BB962C8B-B14F-4D97-AF65-F5344CB8AC3E}">
        <p14:creationId xmlns:p14="http://schemas.microsoft.com/office/powerpoint/2010/main" val="1764029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09630" rtl="0" eaLnBrk="1" latinLnBrk="0" hangingPunct="1">
        <a:lnSpc>
          <a:spcPct val="90000"/>
        </a:lnSpc>
        <a:spcBef>
          <a:spcPct val="0"/>
        </a:spcBef>
        <a:buNone/>
        <a:defRPr sz="2933" kern="1200">
          <a:solidFill>
            <a:schemeClr val="tx1"/>
          </a:solidFill>
          <a:latin typeface="+mj-lt"/>
          <a:ea typeface="+mj-ea"/>
          <a:cs typeface="+mj-cs"/>
        </a:defRPr>
      </a:lvl1pPr>
    </p:titleStyle>
    <p:bodyStyle>
      <a:lvl1pPr marL="152408" indent="-152408" algn="l" defTabSz="609630" rtl="0" eaLnBrk="1" latinLnBrk="0" hangingPunct="1">
        <a:lnSpc>
          <a:spcPct val="90000"/>
        </a:lnSpc>
        <a:spcBef>
          <a:spcPts val="667"/>
        </a:spcBef>
        <a:buFont typeface="Arial" panose="020B0604020202020204" pitchFamily="34" charset="0"/>
        <a:buChar char="•"/>
        <a:defRPr sz="1867" kern="1200">
          <a:solidFill>
            <a:schemeClr val="tx1"/>
          </a:solidFill>
          <a:latin typeface="+mn-lt"/>
          <a:ea typeface="+mn-ea"/>
          <a:cs typeface="+mn-cs"/>
        </a:defRPr>
      </a:lvl1pPr>
      <a:lvl2pPr marL="457223" indent="-152408" algn="l" defTabSz="609630" rtl="0" eaLnBrk="1" latinLnBrk="0" hangingPunct="1">
        <a:lnSpc>
          <a:spcPct val="90000"/>
        </a:lnSpc>
        <a:spcBef>
          <a:spcPts val="333"/>
        </a:spcBef>
        <a:buFont typeface="Arial" panose="020B0604020202020204" pitchFamily="34" charset="0"/>
        <a:buChar char="•"/>
        <a:defRPr sz="1600" kern="1200">
          <a:solidFill>
            <a:schemeClr val="tx1"/>
          </a:solidFill>
          <a:latin typeface="+mn-lt"/>
          <a:ea typeface="+mn-ea"/>
          <a:cs typeface="+mn-cs"/>
        </a:defRPr>
      </a:lvl2pPr>
      <a:lvl3pPr marL="762038" indent="-152408" algn="l" defTabSz="609630" rtl="0" eaLnBrk="1" latinLnBrk="0" hangingPunct="1">
        <a:lnSpc>
          <a:spcPct val="90000"/>
        </a:lnSpc>
        <a:spcBef>
          <a:spcPts val="333"/>
        </a:spcBef>
        <a:buFont typeface="Arial" panose="020B0604020202020204" pitchFamily="34" charset="0"/>
        <a:buChar char="•"/>
        <a:defRPr sz="1333" kern="1200">
          <a:solidFill>
            <a:schemeClr val="tx1"/>
          </a:solidFill>
          <a:latin typeface="+mn-lt"/>
          <a:ea typeface="+mn-ea"/>
          <a:cs typeface="+mn-cs"/>
        </a:defRPr>
      </a:lvl3pPr>
      <a:lvl4pPr marL="1066853"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4pPr>
      <a:lvl5pPr marL="1371669"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5pPr>
      <a:lvl6pPr marL="1676484"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6pPr>
      <a:lvl7pPr marL="1981299"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7pPr>
      <a:lvl8pPr marL="2286114"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8pPr>
      <a:lvl9pPr marL="2590930"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CB6641-FEAF-E34C-9696-CDEBF9D6E46E}"/>
              </a:ext>
            </a:extLst>
          </p:cNvPr>
          <p:cNvSpPr txBox="1"/>
          <p:nvPr/>
        </p:nvSpPr>
        <p:spPr>
          <a:xfrm>
            <a:off x="1018638" y="716339"/>
            <a:ext cx="4680704" cy="3616375"/>
          </a:xfrm>
          <a:prstGeom prst="rect">
            <a:avLst/>
          </a:prstGeom>
          <a:noFill/>
        </p:spPr>
        <p:txBody>
          <a:bodyPr wrap="square" rtlCol="0">
            <a:spAutoFit/>
          </a:bodyPr>
          <a:lstStyle/>
          <a:p>
            <a:r>
              <a:rPr lang="sv-SE" sz="1100" b="1" dirty="0"/>
              <a:t>Hur du redigerar</a:t>
            </a:r>
          </a:p>
          <a:p>
            <a:endParaRPr lang="en-US" sz="1100" dirty="0"/>
          </a:p>
          <a:p>
            <a:pPr marL="228600" indent="-228600">
              <a:buFont typeface="+mj-lt"/>
              <a:buAutoNum type="arabicPeriod"/>
            </a:pPr>
            <a:r>
              <a:rPr lang="sv-SE" sz="1100" dirty="0"/>
              <a:t>För att lägga till ditt foto till ramen högerklickar du på ramen. Därefter väljer du ”Ändra bild från den här enheten” eller ”Ändra bild från onlinekällor”. Navigera till den bild du vill använda och klicka på ”Infoga”.</a:t>
            </a:r>
          </a:p>
          <a:p>
            <a:pPr marL="228600" indent="-228600">
              <a:buFont typeface="+mj-lt"/>
              <a:buAutoNum type="arabicPeriod"/>
            </a:pPr>
            <a:endParaRPr lang="en-US" sz="1100" dirty="0"/>
          </a:p>
          <a:p>
            <a:pPr marL="228600" indent="-228600">
              <a:buFont typeface="+mj-lt"/>
              <a:buAutoNum type="arabicPeriod"/>
            </a:pPr>
            <a:r>
              <a:rPr lang="sv-SE" sz="1100" dirty="0"/>
              <a:t>Om du vill beskära bilden klickar du på önskad bild. Därefter klickar du på ”Bildformat” i verktygsfältet högst upp och sedan på ”Beskär”.</a:t>
            </a:r>
          </a:p>
          <a:p>
            <a:pPr marL="228600" indent="-228600">
              <a:buFont typeface="+mj-lt"/>
              <a:buAutoNum type="arabicPeriod"/>
            </a:pPr>
            <a:endParaRPr lang="en-US" sz="1100" dirty="0"/>
          </a:p>
          <a:p>
            <a:pPr marL="228600" indent="-228600">
              <a:buFont typeface="+mj-lt"/>
              <a:buAutoNum type="arabicPeriod"/>
            </a:pPr>
            <a:r>
              <a:rPr lang="sv-SE" sz="1100" dirty="0"/>
              <a:t>Om du vill redigera text klickar du i textrutan och redigerar därefter texten.</a:t>
            </a:r>
          </a:p>
          <a:p>
            <a:pPr marL="228600" indent="-228600">
              <a:buFont typeface="+mj-lt"/>
              <a:buAutoNum type="arabicPeriod"/>
            </a:pPr>
            <a:endParaRPr lang="en-US" sz="1100" dirty="0"/>
          </a:p>
          <a:p>
            <a:pPr marL="228600" indent="-228600">
              <a:buFont typeface="+mj-lt"/>
              <a:buAutoNum type="arabicPeriod"/>
            </a:pPr>
            <a:r>
              <a:rPr lang="sv-SE" sz="1100" dirty="0"/>
              <a:t>När fotot och ramen är ändrade på det sätt du önskar klickar du på ”Arkiv” och sedan på ”Exportera”.</a:t>
            </a:r>
          </a:p>
          <a:p>
            <a:pPr marL="228600" indent="-228600">
              <a:buFont typeface="+mj-lt"/>
              <a:buAutoNum type="arabicPeriod"/>
            </a:pPr>
            <a:endParaRPr lang="en-US" sz="1100" dirty="0"/>
          </a:p>
          <a:p>
            <a:pPr marL="228600" indent="-228600">
              <a:buFont typeface="+mj-lt"/>
              <a:buAutoNum type="arabicPeriod"/>
            </a:pPr>
            <a:r>
              <a:rPr lang="sv-SE" sz="1100" dirty="0"/>
              <a:t>Exportera som JPEG eller PNG.</a:t>
            </a:r>
          </a:p>
          <a:p>
            <a:pPr marL="228600" indent="-228600">
              <a:buFont typeface="+mj-lt"/>
              <a:buAutoNum type="arabicPeriod"/>
            </a:pPr>
            <a:endParaRPr lang="en-US" sz="1100" dirty="0"/>
          </a:p>
          <a:p>
            <a:pPr marL="228600" indent="-228600">
              <a:buFont typeface="+mj-lt"/>
              <a:buAutoNum type="arabicPeriod"/>
            </a:pPr>
            <a:r>
              <a:rPr lang="sv-SE" sz="1100" dirty="0"/>
              <a:t>Ta en skärmdump och dela i sociala medier med hashtaggen #LoudandProudLeo.</a:t>
            </a:r>
          </a:p>
          <a:p>
            <a:pPr marL="228600" indent="-228600">
              <a:buFont typeface="+mj-lt"/>
              <a:buAutoNum type="arabicPeriod"/>
            </a:pPr>
            <a:endParaRPr lang="en-US" sz="1100" dirty="0"/>
          </a:p>
          <a:p>
            <a:r>
              <a:rPr lang="sv-SE" sz="1000" dirty="0"/>
              <a:t>*Instruktionerna kan variera beroende på vilken enhet du använder och din version av PowerPoint.</a:t>
            </a:r>
          </a:p>
        </p:txBody>
      </p:sp>
    </p:spTree>
    <p:extLst>
      <p:ext uri="{BB962C8B-B14F-4D97-AF65-F5344CB8AC3E}">
        <p14:creationId xmlns:p14="http://schemas.microsoft.com/office/powerpoint/2010/main" val="36403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2B64E3-737D-3A4D-A337-CB1A8A3994AA}"/>
              </a:ext>
            </a:extLst>
          </p:cNvPr>
          <p:cNvPicPr>
            <a:picLocks noChangeAspect="1"/>
          </p:cNvPicPr>
          <p:nvPr/>
        </p:nvPicPr>
        <p:blipFill>
          <a:blip r:embed="rId2"/>
          <a:srcRect/>
          <a:stretch/>
        </p:blipFill>
        <p:spPr>
          <a:xfrm>
            <a:off x="0" y="0"/>
            <a:ext cx="6400800" cy="4572000"/>
          </a:xfrm>
          <a:prstGeom prst="rect">
            <a:avLst/>
          </a:prstGeom>
        </p:spPr>
      </p:pic>
      <p:pic>
        <p:nvPicPr>
          <p:cNvPr id="4" name="Picture 3">
            <a:extLst>
              <a:ext uri="{FF2B5EF4-FFF2-40B4-BE49-F238E27FC236}">
                <a16:creationId xmlns:a16="http://schemas.microsoft.com/office/drawing/2014/main" id="{376371DE-1245-F148-9C51-20FD2A89D0B0}"/>
              </a:ext>
            </a:extLst>
          </p:cNvPr>
          <p:cNvPicPr>
            <a:picLocks noChangeAspect="1"/>
          </p:cNvPicPr>
          <p:nvPr/>
        </p:nvPicPr>
        <p:blipFill>
          <a:blip r:embed="rId3"/>
          <a:srcRect t="22196" b="22196"/>
          <a:stretch/>
        </p:blipFill>
        <p:spPr>
          <a:xfrm>
            <a:off x="435429" y="399952"/>
            <a:ext cx="5529943" cy="3075055"/>
          </a:xfrm>
          <a:prstGeom prst="rect">
            <a:avLst/>
          </a:prstGeom>
        </p:spPr>
      </p:pic>
      <p:sp>
        <p:nvSpPr>
          <p:cNvPr id="14" name="TextBox 13">
            <a:extLst>
              <a:ext uri="{FF2B5EF4-FFF2-40B4-BE49-F238E27FC236}">
                <a16:creationId xmlns:a16="http://schemas.microsoft.com/office/drawing/2014/main" id="{22471BD7-CC99-8E4A-BB33-E17253B3D5EB}"/>
              </a:ext>
            </a:extLst>
          </p:cNvPr>
          <p:cNvSpPr txBox="1"/>
          <p:nvPr/>
        </p:nvSpPr>
        <p:spPr>
          <a:xfrm>
            <a:off x="5450076" y="4027519"/>
            <a:ext cx="677345" cy="246221"/>
          </a:xfrm>
          <a:prstGeom prst="rect">
            <a:avLst/>
          </a:prstGeom>
          <a:noFill/>
        </p:spPr>
        <p:txBody>
          <a:bodyPr wrap="square" rtlCol="0">
            <a:spAutoFit/>
          </a:bodyPr>
          <a:lstStyle/>
          <a:p>
            <a:r>
              <a:rPr lang="sv-SE" sz="1000" b="1">
                <a:solidFill>
                  <a:schemeClr val="bg1"/>
                </a:solidFill>
                <a:latin typeface="Arial" panose="020B0604020202020204" pitchFamily="34" charset="0"/>
                <a:cs typeface="Arial" panose="020B0604020202020204" pitchFamily="34" charset="0"/>
              </a:rPr>
              <a:t>Datum</a:t>
            </a:r>
          </a:p>
        </p:txBody>
      </p:sp>
      <p:sp>
        <p:nvSpPr>
          <p:cNvPr id="12" name="TextBox 11">
            <a:extLst>
              <a:ext uri="{FF2B5EF4-FFF2-40B4-BE49-F238E27FC236}">
                <a16:creationId xmlns:a16="http://schemas.microsoft.com/office/drawing/2014/main" id="{A24CCE70-CAD7-7045-A257-9A6236CE680A}"/>
              </a:ext>
            </a:extLst>
          </p:cNvPr>
          <p:cNvSpPr txBox="1"/>
          <p:nvPr/>
        </p:nvSpPr>
        <p:spPr>
          <a:xfrm>
            <a:off x="1573867" y="48480"/>
            <a:ext cx="3253067" cy="246221"/>
          </a:xfrm>
          <a:prstGeom prst="rect">
            <a:avLst/>
          </a:prstGeom>
          <a:noFill/>
        </p:spPr>
        <p:txBody>
          <a:bodyPr wrap="square" rtlCol="0">
            <a:spAutoFit/>
          </a:bodyPr>
          <a:lstStyle/>
          <a:p>
            <a:pPr algn="ctr"/>
            <a:r>
              <a:rPr lang="sv-SE" sz="1000" b="1">
                <a:solidFill>
                  <a:schemeClr val="bg1"/>
                </a:solidFill>
                <a:latin typeface="Arial" panose="020B0604020202020204" pitchFamily="34" charset="0"/>
                <a:cs typeface="Arial" panose="020B0604020202020204" pitchFamily="34" charset="0"/>
              </a:rPr>
              <a:t>SESSIONER SOM STÄRKER LEOMEDLEMMAR</a:t>
            </a:r>
          </a:p>
        </p:txBody>
      </p:sp>
      <p:sp>
        <p:nvSpPr>
          <p:cNvPr id="13" name="TextBox 12">
            <a:extLst>
              <a:ext uri="{FF2B5EF4-FFF2-40B4-BE49-F238E27FC236}">
                <a16:creationId xmlns:a16="http://schemas.microsoft.com/office/drawing/2014/main" id="{64D0BEB1-A183-1B4F-B119-B4F76C541C4F}"/>
              </a:ext>
            </a:extLst>
          </p:cNvPr>
          <p:cNvSpPr txBox="1"/>
          <p:nvPr/>
        </p:nvSpPr>
        <p:spPr>
          <a:xfrm>
            <a:off x="273378" y="4027519"/>
            <a:ext cx="742622" cy="246221"/>
          </a:xfrm>
          <a:prstGeom prst="rect">
            <a:avLst/>
          </a:prstGeom>
          <a:noFill/>
        </p:spPr>
        <p:txBody>
          <a:bodyPr wrap="square" rtlCol="0">
            <a:spAutoFit/>
          </a:bodyPr>
          <a:lstStyle/>
          <a:p>
            <a:r>
              <a:rPr lang="sv-SE" sz="1000" b="1">
                <a:solidFill>
                  <a:schemeClr val="bg1"/>
                </a:solidFill>
                <a:latin typeface="Arial" panose="020B0604020202020204" pitchFamily="34" charset="0"/>
                <a:cs typeface="Arial" panose="020B0604020202020204" pitchFamily="34" charset="0"/>
              </a:rPr>
              <a:t>Plats</a:t>
            </a:r>
          </a:p>
        </p:txBody>
      </p:sp>
      <p:pic>
        <p:nvPicPr>
          <p:cNvPr id="9" name="Picture 8">
            <a:extLst>
              <a:ext uri="{FF2B5EF4-FFF2-40B4-BE49-F238E27FC236}">
                <a16:creationId xmlns:a16="http://schemas.microsoft.com/office/drawing/2014/main" id="{01C966AD-3741-F347-8581-475B3BC8F0F2}"/>
              </a:ext>
            </a:extLst>
          </p:cNvPr>
          <p:cNvPicPr>
            <a:picLocks noChangeAspect="1"/>
          </p:cNvPicPr>
          <p:nvPr/>
        </p:nvPicPr>
        <p:blipFill>
          <a:blip r:embed="rId4"/>
          <a:srcRect/>
          <a:stretch/>
        </p:blipFill>
        <p:spPr>
          <a:xfrm>
            <a:off x="2728564" y="3283023"/>
            <a:ext cx="943672" cy="1179590"/>
          </a:xfrm>
          <a:prstGeom prst="rect">
            <a:avLst/>
          </a:prstGeom>
        </p:spPr>
      </p:pic>
    </p:spTree>
    <p:extLst>
      <p:ext uri="{BB962C8B-B14F-4D97-AF65-F5344CB8AC3E}">
        <p14:creationId xmlns:p14="http://schemas.microsoft.com/office/powerpoint/2010/main" val="3256449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153</Words>
  <Application>Microsoft Office PowerPoint</Application>
  <PresentationFormat>Anpassad</PresentationFormat>
  <Paragraphs>18</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Calibri</vt:lpstr>
      <vt:lpstr>Calibri Light</vt:lpstr>
      <vt:lpstr>Office Theme</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 Morgan</dc:creator>
  <cp:lastModifiedBy>Anders Medin</cp:lastModifiedBy>
  <cp:revision>37</cp:revision>
  <dcterms:created xsi:type="dcterms:W3CDTF">2021-06-24T18:35:04Z</dcterms:created>
  <dcterms:modified xsi:type="dcterms:W3CDTF">2023-04-08T18:54:05Z</dcterms:modified>
</cp:coreProperties>
</file>