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68"/>
    <p:restoredTop sz="94659"/>
  </p:normalViewPr>
  <p:slideViewPr>
    <p:cSldViewPr snapToGrid="0" snapToObjects="1">
      <p:cViewPr varScale="1">
        <p:scale>
          <a:sx n="154" d="100"/>
          <a:sy n="154" d="100"/>
        </p:scale>
        <p:origin x="9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018638" y="716339"/>
            <a:ext cx="4363523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dirty="1" sz="1100" b="1"/>
              <a:t>如何編輯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要將您的照片添加到框中，請右鍵點選佔位符圖像。</a:t>
            </a:r>
            <a:r>
              <a:rPr lang="zh-TW" dirty="1" sz="1100"/>
              <a:t>然後，選擇「從文件更改圖片」或「從此設備更改圖片」。</a:t>
            </a:r>
            <a:r>
              <a:rPr lang="zh-TW" dirty="1" sz="1100"/>
              <a:t>​導航到您要使用的照片，然後點選「插入」。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如果您需要裁剪圖像，點選所需的圖像。</a:t>
            </a:r>
            <a:r>
              <a:rPr lang="zh-TW" dirty="1" sz="1100"/>
              <a:t>​然後，在頂部的工具欄中，點選「圖片格式」並選擇「裁剪」。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要編輯文本，點選文本框並繼續編輯文本。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根據您的喜好自定義照片和相框後，轉到「文件」&gt;「導出」。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導出為 JPEG 或 PNG。</a:t>
            </a:r>
            <a:r>
              <a:rPr lang="zh-TW" dirty="1" sz="1100"/>
              <a:t> </a:t>
            </a:r>
            <a:r>
              <a:rPr lang="zh-TW" dirty="1" sz="1100"/>
              <a:t>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1100"/>
              <a:t>截屏並使用 #LoudandProudLeo 標籤分享到社交媒體。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zh-TW" dirty="1" sz="1000"/>
              <a:t>*使用說明會因您的設備或 PowerPoint 版本而異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450076" y="4027519"/>
            <a:ext cx="67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dirty="1" sz="1000" b="1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日期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1000" b="1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青少獅提升課程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dirty="1" sz="1000" b="1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地點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36</cp:revision>
  <dcterms:created xsi:type="dcterms:W3CDTF">2021-06-24T18:35:04Z</dcterms:created>
  <dcterms:modified xsi:type="dcterms:W3CDTF">2023-03-21T20:20:57Z</dcterms:modified>
</cp:coreProperties>
</file>