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7" r:id="rId2"/>
    <p:sldId id="256" r:id="rId3"/>
  </p:sldIdLst>
  <p:sldSz cx="6400800" cy="457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7D4B9C-200A-526E-2CCD-34526034C8E8}" name="Christensen, Ashley" initials="CA" userId="S::AChristensen@lionsclubs.org::485890c8-bbd3-4987-a627-9fa212dc18a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268"/>
    <p:restoredTop sz="94659"/>
  </p:normalViewPr>
  <p:slideViewPr>
    <p:cSldViewPr snapToGrid="0" snapToObjects="1">
      <p:cViewPr varScale="1">
        <p:scale>
          <a:sx n="154" d="100"/>
          <a:sy n="154" d="100"/>
        </p:scale>
        <p:origin x="96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 y="748242"/>
            <a:ext cx="5440680" cy="1591733"/>
          </a:xfrm>
        </p:spPr>
        <p:txBody>
          <a:bodyPr anchor="b"/>
          <a:lstStyle>
            <a:lvl1pPr algn="ctr">
              <a:defRPr sz="4000"/>
            </a:lvl1pPr>
          </a:lstStyle>
          <a:p>
            <a:r>
              <a:rPr lang="en-US"/>
              <a:t>Click to edit Master title style</a:t>
            </a:r>
            <a:endParaRPr lang="en-US" dirty="0"/>
          </a:p>
        </p:txBody>
      </p:sp>
      <p:sp>
        <p:nvSpPr>
          <p:cNvPr id="3" name="Subtitle 2"/>
          <p:cNvSpPr>
            <a:spLocks noGrp="1"/>
          </p:cNvSpPr>
          <p:nvPr>
            <p:ph type="subTitle" idx="1"/>
          </p:nvPr>
        </p:nvSpPr>
        <p:spPr>
          <a:xfrm>
            <a:off x="800100" y="2401359"/>
            <a:ext cx="4800600" cy="1103841"/>
          </a:xfrm>
        </p:spPr>
        <p:txBody>
          <a:bodyPr/>
          <a:lstStyle>
            <a:lvl1pPr marL="0" indent="0" algn="ctr">
              <a:buNone/>
              <a:defRPr sz="1600"/>
            </a:lvl1pPr>
            <a:lvl2pPr marL="304815" indent="0" algn="ctr">
              <a:buNone/>
              <a:defRPr sz="1333"/>
            </a:lvl2pPr>
            <a:lvl3pPr marL="609630" indent="0" algn="ctr">
              <a:buNone/>
              <a:defRPr sz="1200"/>
            </a:lvl3pPr>
            <a:lvl4pPr marL="914446" indent="0" algn="ctr">
              <a:buNone/>
              <a:defRPr sz="1067"/>
            </a:lvl4pPr>
            <a:lvl5pPr marL="1219261" indent="0" algn="ctr">
              <a:buNone/>
              <a:defRPr sz="1067"/>
            </a:lvl5pPr>
            <a:lvl6pPr marL="1524076" indent="0" algn="ctr">
              <a:buNone/>
              <a:defRPr sz="1067"/>
            </a:lvl6pPr>
            <a:lvl7pPr marL="1828891" indent="0" algn="ctr">
              <a:buNone/>
              <a:defRPr sz="1067"/>
            </a:lvl7pPr>
            <a:lvl8pPr marL="2133707" indent="0" algn="ctr">
              <a:buNone/>
              <a:defRPr sz="1067"/>
            </a:lvl8pPr>
            <a:lvl9pPr marL="2438522" indent="0" algn="ctr">
              <a:buNone/>
              <a:defRPr sz="10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1826108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25131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80573" y="243417"/>
            <a:ext cx="1380173" cy="387455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40055" y="243417"/>
            <a:ext cx="4060508" cy="387455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711797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90952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36722" y="1139826"/>
            <a:ext cx="5520690" cy="1901825"/>
          </a:xfrm>
        </p:spPr>
        <p:txBody>
          <a:bodyPr anchor="b"/>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436722" y="3059643"/>
            <a:ext cx="5520690" cy="1000125"/>
          </a:xfrm>
        </p:spPr>
        <p:txBody>
          <a:bodyPr/>
          <a:lstStyle>
            <a:lvl1pPr marL="0" indent="0">
              <a:buNone/>
              <a:defRPr sz="1600">
                <a:solidFill>
                  <a:schemeClr val="tx1"/>
                </a:solidFill>
              </a:defRPr>
            </a:lvl1pPr>
            <a:lvl2pPr marL="304815" indent="0">
              <a:buNone/>
              <a:defRPr sz="1333">
                <a:solidFill>
                  <a:schemeClr val="tx1">
                    <a:tint val="75000"/>
                  </a:schemeClr>
                </a:solidFill>
              </a:defRPr>
            </a:lvl2pPr>
            <a:lvl3pPr marL="609630" indent="0">
              <a:buNone/>
              <a:defRPr sz="1200">
                <a:solidFill>
                  <a:schemeClr val="tx1">
                    <a:tint val="75000"/>
                  </a:schemeClr>
                </a:solidFill>
              </a:defRPr>
            </a:lvl3pPr>
            <a:lvl4pPr marL="914446" indent="0">
              <a:buNone/>
              <a:defRPr sz="1067">
                <a:solidFill>
                  <a:schemeClr val="tx1">
                    <a:tint val="75000"/>
                  </a:schemeClr>
                </a:solidFill>
              </a:defRPr>
            </a:lvl4pPr>
            <a:lvl5pPr marL="1219261" indent="0">
              <a:buNone/>
              <a:defRPr sz="1067">
                <a:solidFill>
                  <a:schemeClr val="tx1">
                    <a:tint val="75000"/>
                  </a:schemeClr>
                </a:solidFill>
              </a:defRPr>
            </a:lvl5pPr>
            <a:lvl6pPr marL="1524076" indent="0">
              <a:buNone/>
              <a:defRPr sz="1067">
                <a:solidFill>
                  <a:schemeClr val="tx1">
                    <a:tint val="75000"/>
                  </a:schemeClr>
                </a:solidFill>
              </a:defRPr>
            </a:lvl6pPr>
            <a:lvl7pPr marL="1828891" indent="0">
              <a:buNone/>
              <a:defRPr sz="1067">
                <a:solidFill>
                  <a:schemeClr val="tx1">
                    <a:tint val="75000"/>
                  </a:schemeClr>
                </a:solidFill>
              </a:defRPr>
            </a:lvl7pPr>
            <a:lvl8pPr marL="2133707" indent="0">
              <a:buNone/>
              <a:defRPr sz="1067">
                <a:solidFill>
                  <a:schemeClr val="tx1">
                    <a:tint val="75000"/>
                  </a:schemeClr>
                </a:solidFill>
              </a:defRPr>
            </a:lvl8pPr>
            <a:lvl9pPr marL="2438522" indent="0">
              <a:buNone/>
              <a:defRPr sz="10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D7C192-A0C6-1448-B2D9-679703219914}" type="datetimeFigureOut">
              <a:rPr lang="en-US" smtClean="0"/>
              <a:t>3/21/2023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3086923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40055" y="1217083"/>
            <a:ext cx="2720340" cy="29008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40405" y="1217083"/>
            <a:ext cx="2720340" cy="29008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D7C192-A0C6-1448-B2D9-679703219914}"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72029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0889" y="243418"/>
            <a:ext cx="5520690" cy="883709"/>
          </a:xfrm>
        </p:spPr>
        <p:txBody>
          <a:bodyPr/>
          <a:lstStyle/>
          <a:p>
            <a:r>
              <a:rPr lang="en-US"/>
              <a:t>Click to edit Master title style</a:t>
            </a:r>
            <a:endParaRPr lang="en-US" dirty="0"/>
          </a:p>
        </p:txBody>
      </p:sp>
      <p:sp>
        <p:nvSpPr>
          <p:cNvPr id="3" name="Text Placeholder 2"/>
          <p:cNvSpPr>
            <a:spLocks noGrp="1"/>
          </p:cNvSpPr>
          <p:nvPr>
            <p:ph type="body" idx="1"/>
          </p:nvPr>
        </p:nvSpPr>
        <p:spPr>
          <a:xfrm>
            <a:off x="440889" y="1120775"/>
            <a:ext cx="2707838" cy="549275"/>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440889" y="1670050"/>
            <a:ext cx="2707838" cy="24563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40405" y="1120775"/>
            <a:ext cx="2721174" cy="549275"/>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240405" y="1670050"/>
            <a:ext cx="2721174" cy="24563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D7C192-A0C6-1448-B2D9-679703219914}" type="datetimeFigureOut">
              <a:rPr lang="en-US" smtClean="0"/>
              <a:t>3/21/2023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822060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D7C192-A0C6-1448-B2D9-679703219914}" type="datetimeFigureOut">
              <a:rPr lang="en-US" smtClean="0"/>
              <a:t>3/21/2023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3381430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7C192-A0C6-1448-B2D9-679703219914}" type="datetimeFigureOut">
              <a:rPr lang="en-US" smtClean="0"/>
              <a:t>3/21/2023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143623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0889" y="304800"/>
            <a:ext cx="2064425" cy="1066800"/>
          </a:xfrm>
        </p:spPr>
        <p:txBody>
          <a:bodyPr anchor="b"/>
          <a:lstStyle>
            <a:lvl1pPr>
              <a:defRPr sz="2133"/>
            </a:lvl1pPr>
          </a:lstStyle>
          <a:p>
            <a:r>
              <a:rPr lang="en-US"/>
              <a:t>Click to edit Master title style</a:t>
            </a:r>
            <a:endParaRPr lang="en-US" dirty="0"/>
          </a:p>
        </p:txBody>
      </p:sp>
      <p:sp>
        <p:nvSpPr>
          <p:cNvPr id="3" name="Content Placeholder 2"/>
          <p:cNvSpPr>
            <a:spLocks noGrp="1"/>
          </p:cNvSpPr>
          <p:nvPr>
            <p:ph idx="1"/>
          </p:nvPr>
        </p:nvSpPr>
        <p:spPr>
          <a:xfrm>
            <a:off x="2721174" y="658285"/>
            <a:ext cx="3240405" cy="3249083"/>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40889" y="1371600"/>
            <a:ext cx="2064425" cy="2541059"/>
          </a:xfrm>
        </p:spPr>
        <p:txBody>
          <a:bodyPr/>
          <a:lstStyle>
            <a:lvl1pPr marL="0" indent="0">
              <a:buNone/>
              <a:defRPr sz="1067"/>
            </a:lvl1pPr>
            <a:lvl2pPr marL="304815" indent="0">
              <a:buNone/>
              <a:defRPr sz="933"/>
            </a:lvl2pPr>
            <a:lvl3pPr marL="609630" indent="0">
              <a:buNone/>
              <a:defRPr sz="800"/>
            </a:lvl3pPr>
            <a:lvl4pPr marL="914446" indent="0">
              <a:buNone/>
              <a:defRPr sz="667"/>
            </a:lvl4pPr>
            <a:lvl5pPr marL="1219261" indent="0">
              <a:buNone/>
              <a:defRPr sz="667"/>
            </a:lvl5pPr>
            <a:lvl6pPr marL="1524076" indent="0">
              <a:buNone/>
              <a:defRPr sz="667"/>
            </a:lvl6pPr>
            <a:lvl7pPr marL="1828891" indent="0">
              <a:buNone/>
              <a:defRPr sz="667"/>
            </a:lvl7pPr>
            <a:lvl8pPr marL="2133707" indent="0">
              <a:buNone/>
              <a:defRPr sz="667"/>
            </a:lvl8pPr>
            <a:lvl9pPr marL="2438522" indent="0">
              <a:buNone/>
              <a:defRPr sz="667"/>
            </a:lvl9pPr>
          </a:lstStyle>
          <a:p>
            <a:pPr lvl="0"/>
            <a:r>
              <a:rPr lang="en-US"/>
              <a:t>Click to edit Master text styles</a:t>
            </a:r>
          </a:p>
        </p:txBody>
      </p:sp>
      <p:sp>
        <p:nvSpPr>
          <p:cNvPr id="5" name="Date Placeholder 4"/>
          <p:cNvSpPr>
            <a:spLocks noGrp="1"/>
          </p:cNvSpPr>
          <p:nvPr>
            <p:ph type="dt" sz="half" idx="10"/>
          </p:nvPr>
        </p:nvSpPr>
        <p:spPr/>
        <p:txBody>
          <a:bodyPr/>
          <a:lstStyle/>
          <a:p>
            <a:fld id="{F2D7C192-A0C6-1448-B2D9-679703219914}"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4148103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0889" y="304800"/>
            <a:ext cx="2064425" cy="1066800"/>
          </a:xfrm>
        </p:spPr>
        <p:txBody>
          <a:bodyPr anchor="b"/>
          <a:lstStyle>
            <a:lvl1pPr>
              <a:defRPr sz="2133"/>
            </a:lvl1pPr>
          </a:lstStyle>
          <a:p>
            <a:r>
              <a:rPr lang="en-US"/>
              <a:t>Click to edit Master title style</a:t>
            </a:r>
            <a:endParaRPr lang="en-US" dirty="0"/>
          </a:p>
        </p:txBody>
      </p:sp>
      <p:sp>
        <p:nvSpPr>
          <p:cNvPr id="3" name="Picture Placeholder 2"/>
          <p:cNvSpPr>
            <a:spLocks noGrp="1" noChangeAspect="1"/>
          </p:cNvSpPr>
          <p:nvPr>
            <p:ph type="pic" idx="1"/>
          </p:nvPr>
        </p:nvSpPr>
        <p:spPr>
          <a:xfrm>
            <a:off x="2721174" y="658285"/>
            <a:ext cx="3240405" cy="3249083"/>
          </a:xfrm>
        </p:spPr>
        <p:txBody>
          <a:bodyPr anchor="t"/>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r>
              <a:rPr lang="en-US"/>
              <a:t>Click icon to add picture</a:t>
            </a:r>
            <a:endParaRPr lang="en-US" dirty="0"/>
          </a:p>
        </p:txBody>
      </p:sp>
      <p:sp>
        <p:nvSpPr>
          <p:cNvPr id="4" name="Text Placeholder 3"/>
          <p:cNvSpPr>
            <a:spLocks noGrp="1"/>
          </p:cNvSpPr>
          <p:nvPr>
            <p:ph type="body" sz="half" idx="2"/>
          </p:nvPr>
        </p:nvSpPr>
        <p:spPr>
          <a:xfrm>
            <a:off x="440889" y="1371600"/>
            <a:ext cx="2064425" cy="2541059"/>
          </a:xfrm>
        </p:spPr>
        <p:txBody>
          <a:bodyPr/>
          <a:lstStyle>
            <a:lvl1pPr marL="0" indent="0">
              <a:buNone/>
              <a:defRPr sz="1067"/>
            </a:lvl1pPr>
            <a:lvl2pPr marL="304815" indent="0">
              <a:buNone/>
              <a:defRPr sz="933"/>
            </a:lvl2pPr>
            <a:lvl3pPr marL="609630" indent="0">
              <a:buNone/>
              <a:defRPr sz="800"/>
            </a:lvl3pPr>
            <a:lvl4pPr marL="914446" indent="0">
              <a:buNone/>
              <a:defRPr sz="667"/>
            </a:lvl4pPr>
            <a:lvl5pPr marL="1219261" indent="0">
              <a:buNone/>
              <a:defRPr sz="667"/>
            </a:lvl5pPr>
            <a:lvl6pPr marL="1524076" indent="0">
              <a:buNone/>
              <a:defRPr sz="667"/>
            </a:lvl6pPr>
            <a:lvl7pPr marL="1828891" indent="0">
              <a:buNone/>
              <a:defRPr sz="667"/>
            </a:lvl7pPr>
            <a:lvl8pPr marL="2133707" indent="0">
              <a:buNone/>
              <a:defRPr sz="667"/>
            </a:lvl8pPr>
            <a:lvl9pPr marL="2438522" indent="0">
              <a:buNone/>
              <a:defRPr sz="667"/>
            </a:lvl9pPr>
          </a:lstStyle>
          <a:p>
            <a:pPr lvl="0"/>
            <a:r>
              <a:rPr lang="en-US"/>
              <a:t>Click to edit Master text styles</a:t>
            </a:r>
          </a:p>
        </p:txBody>
      </p:sp>
      <p:sp>
        <p:nvSpPr>
          <p:cNvPr id="5" name="Date Placeholder 4"/>
          <p:cNvSpPr>
            <a:spLocks noGrp="1"/>
          </p:cNvSpPr>
          <p:nvPr>
            <p:ph type="dt" sz="half" idx="10"/>
          </p:nvPr>
        </p:nvSpPr>
        <p:spPr/>
        <p:txBody>
          <a:bodyPr/>
          <a:lstStyle/>
          <a:p>
            <a:fld id="{F2D7C192-A0C6-1448-B2D9-679703219914}" type="datetimeFigureOut">
              <a:rPr lang="en-US" smtClean="0"/>
              <a:t>3/21/2023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a:p>
        </p:txBody>
      </p:sp>
    </p:spTree>
    <p:extLst>
      <p:ext uri="{BB962C8B-B14F-4D97-AF65-F5344CB8AC3E}">
        <p14:creationId xmlns:p14="http://schemas.microsoft.com/office/powerpoint/2010/main" val="3167973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0055" y="243418"/>
            <a:ext cx="5520690" cy="88370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0055" y="1217083"/>
            <a:ext cx="5520690" cy="29008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40055" y="4237568"/>
            <a:ext cx="144018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F2D7C192-A0C6-1448-B2D9-679703219914}" type="datetimeFigureOut">
              <a:rPr lang="en-US" smtClean="0"/>
              <a:t>3/21/2023</a:t>
            </a:fld>
            <a:endParaRPr lang="en-US"/>
          </a:p>
        </p:txBody>
      </p:sp>
      <p:sp>
        <p:nvSpPr>
          <p:cNvPr id="5" name="Footer Placeholder 4"/>
          <p:cNvSpPr>
            <a:spLocks noGrp="1"/>
          </p:cNvSpPr>
          <p:nvPr>
            <p:ph type="ftr" sz="quarter" idx="3"/>
          </p:nvPr>
        </p:nvSpPr>
        <p:spPr>
          <a:xfrm>
            <a:off x="2120265" y="4237568"/>
            <a:ext cx="216027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20565" y="4237568"/>
            <a:ext cx="144018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4070188A-7EC6-EB46-96B5-894FE110D9C1}" type="slidenum">
              <a:rPr lang="en-US" smtClean="0"/>
              <a:t>‹#›</a:t>
            </a:fld>
            <a:endParaRPr lang="en-US"/>
          </a:p>
        </p:txBody>
      </p:sp>
    </p:spTree>
    <p:extLst>
      <p:ext uri="{BB962C8B-B14F-4D97-AF65-F5344CB8AC3E}">
        <p14:creationId xmlns:p14="http://schemas.microsoft.com/office/powerpoint/2010/main" val="17640297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09630" rtl="0" eaLnBrk="1" latinLnBrk="0" hangingPunct="1">
        <a:lnSpc>
          <a:spcPct val="90000"/>
        </a:lnSpc>
        <a:spcBef>
          <a:spcPct val="0"/>
        </a:spcBef>
        <a:buNone/>
        <a:defRPr sz="2933" kern="1200">
          <a:solidFill>
            <a:schemeClr val="tx1"/>
          </a:solidFill>
          <a:latin typeface="+mj-lt"/>
          <a:ea typeface="+mj-ea"/>
          <a:cs typeface="+mj-cs"/>
        </a:defRPr>
      </a:lvl1pPr>
    </p:titleStyle>
    <p:bodyStyle>
      <a:lvl1pPr marL="152408" indent="-152408" algn="l" defTabSz="609630" rtl="0" eaLnBrk="1" latinLnBrk="0" hangingPunct="1">
        <a:lnSpc>
          <a:spcPct val="90000"/>
        </a:lnSpc>
        <a:spcBef>
          <a:spcPts val="667"/>
        </a:spcBef>
        <a:buFont typeface="Arial" panose="020B0604020202020204" pitchFamily="34" charset="0"/>
        <a:buChar char="•"/>
        <a:defRPr sz="1867" kern="1200">
          <a:solidFill>
            <a:schemeClr val="tx1"/>
          </a:solidFill>
          <a:latin typeface="+mn-lt"/>
          <a:ea typeface="+mn-ea"/>
          <a:cs typeface="+mn-cs"/>
        </a:defRPr>
      </a:lvl1pPr>
      <a:lvl2pPr marL="457223" indent="-152408" algn="l" defTabSz="609630" rtl="0" eaLnBrk="1" latinLnBrk="0" hangingPunct="1">
        <a:lnSpc>
          <a:spcPct val="90000"/>
        </a:lnSpc>
        <a:spcBef>
          <a:spcPts val="333"/>
        </a:spcBef>
        <a:buFont typeface="Arial" panose="020B0604020202020204" pitchFamily="34" charset="0"/>
        <a:buChar char="•"/>
        <a:defRPr sz="1600" kern="1200">
          <a:solidFill>
            <a:schemeClr val="tx1"/>
          </a:solidFill>
          <a:latin typeface="+mn-lt"/>
          <a:ea typeface="+mn-ea"/>
          <a:cs typeface="+mn-cs"/>
        </a:defRPr>
      </a:lvl2pPr>
      <a:lvl3pPr marL="762038" indent="-152408" algn="l" defTabSz="609630" rtl="0" eaLnBrk="1" latinLnBrk="0" hangingPunct="1">
        <a:lnSpc>
          <a:spcPct val="90000"/>
        </a:lnSpc>
        <a:spcBef>
          <a:spcPts val="333"/>
        </a:spcBef>
        <a:buFont typeface="Arial" panose="020B0604020202020204" pitchFamily="34" charset="0"/>
        <a:buChar char="•"/>
        <a:defRPr sz="1333" kern="1200">
          <a:solidFill>
            <a:schemeClr val="tx1"/>
          </a:solidFill>
          <a:latin typeface="+mn-lt"/>
          <a:ea typeface="+mn-ea"/>
          <a:cs typeface="+mn-cs"/>
        </a:defRPr>
      </a:lvl3pPr>
      <a:lvl4pPr marL="1066853"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4pPr>
      <a:lvl5pPr marL="1371669"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5pPr>
      <a:lvl6pPr marL="1676484"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6pPr>
      <a:lvl7pPr marL="1981299"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7pPr>
      <a:lvl8pPr marL="2286114"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8pPr>
      <a:lvl9pPr marL="2590930" indent="-152408" algn="l" defTabSz="609630" rtl="0" eaLnBrk="1" latinLnBrk="0" hangingPunct="1">
        <a:lnSpc>
          <a:spcPct val="90000"/>
        </a:lnSpc>
        <a:spcBef>
          <a:spcPts val="333"/>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CB6641-FEAF-E34C-9696-CDEBF9D6E46E}"/>
              </a:ext>
            </a:extLst>
          </p:cNvPr>
          <p:cNvSpPr txBox="1"/>
          <p:nvPr/>
        </p:nvSpPr>
        <p:spPr>
          <a:xfrm>
            <a:off x="1018638" y="716339"/>
            <a:ext cx="4363523" cy="3462486"/>
          </a:xfrm>
          <a:prstGeom prst="rect">
            <a:avLst/>
          </a:prstGeom>
          <a:noFill/>
        </p:spPr>
        <p:txBody>
          <a:bodyPr wrap="square" rtlCol="0">
            <a:spAutoFit/>
          </a:bodyPr>
          <a:lstStyle/>
          <a:p>
            <a:r>
              <a:rPr lang="en-US" sz="1100" b="1" dirty="0"/>
              <a:t>How To Edit</a:t>
            </a:r>
          </a:p>
          <a:p>
            <a:endParaRPr lang="en-US" sz="1100" dirty="0"/>
          </a:p>
          <a:p>
            <a:pPr marL="228600" indent="-228600">
              <a:buFont typeface="+mj-lt"/>
              <a:buAutoNum type="arabicPeriod"/>
            </a:pPr>
            <a:r>
              <a:rPr lang="en-US" sz="1100" dirty="0"/>
              <a:t>To add your photo to the frame, right click on the placeholder image. Then select “Change Picture from File“ or “Change Picture from This Device.” Navigate to the photo you'd like to use and click ”Insert.”​</a:t>
            </a:r>
          </a:p>
          <a:p>
            <a:pPr marL="228600" indent="-228600">
              <a:buFont typeface="+mj-lt"/>
              <a:buAutoNum type="arabicPeriod"/>
            </a:pPr>
            <a:endParaRPr lang="en-US" sz="1100" dirty="0"/>
          </a:p>
          <a:p>
            <a:pPr marL="228600" indent="-228600">
              <a:buFont typeface="+mj-lt"/>
              <a:buAutoNum type="arabicPeriod"/>
            </a:pPr>
            <a:r>
              <a:rPr lang="en-US" sz="1100" dirty="0"/>
              <a:t>If you need to crop an image, click the desired image. Then, in the tool ribbon along the top, click to “Picture Format" and select ”Crop.”​</a:t>
            </a:r>
          </a:p>
          <a:p>
            <a:pPr marL="228600" indent="-228600">
              <a:buFont typeface="+mj-lt"/>
              <a:buAutoNum type="arabicPeriod"/>
            </a:pPr>
            <a:endParaRPr lang="en-US" sz="1100" dirty="0"/>
          </a:p>
          <a:p>
            <a:pPr marL="228600" indent="-228600">
              <a:buFont typeface="+mj-lt"/>
              <a:buAutoNum type="arabicPeriod"/>
            </a:pPr>
            <a:r>
              <a:rPr lang="en-US" sz="1100" dirty="0"/>
              <a:t>To edit the text, click into a text box and proceed to edit the text.​</a:t>
            </a:r>
          </a:p>
          <a:p>
            <a:pPr marL="228600" indent="-228600">
              <a:buFont typeface="+mj-lt"/>
              <a:buAutoNum type="arabicPeriod"/>
            </a:pPr>
            <a:endParaRPr lang="en-US" sz="1100" dirty="0"/>
          </a:p>
          <a:p>
            <a:pPr marL="228600" indent="-228600">
              <a:buFont typeface="+mj-lt"/>
              <a:buAutoNum type="arabicPeriod"/>
            </a:pPr>
            <a:r>
              <a:rPr lang="en-US" sz="1100" dirty="0"/>
              <a:t>Once the photo and frame are customized to your liking, go to File&gt;Export​.</a:t>
            </a:r>
          </a:p>
          <a:p>
            <a:pPr marL="228600" indent="-228600">
              <a:buFont typeface="+mj-lt"/>
              <a:buAutoNum type="arabicPeriod"/>
            </a:pPr>
            <a:endParaRPr lang="en-US" sz="1100" dirty="0"/>
          </a:p>
          <a:p>
            <a:pPr marL="228600" indent="-228600">
              <a:buFont typeface="+mj-lt"/>
              <a:buAutoNum type="arabicPeriod"/>
            </a:pPr>
            <a:r>
              <a:rPr lang="en-US" sz="1100" dirty="0"/>
              <a:t>Export as a JPEG or PNG. ​</a:t>
            </a:r>
          </a:p>
          <a:p>
            <a:pPr marL="228600" indent="-228600">
              <a:buFont typeface="+mj-lt"/>
              <a:buAutoNum type="arabicPeriod"/>
            </a:pPr>
            <a:endParaRPr lang="en-US" sz="1100" dirty="0"/>
          </a:p>
          <a:p>
            <a:pPr marL="228600" indent="-228600">
              <a:buFont typeface="+mj-lt"/>
              <a:buAutoNum type="arabicPeriod"/>
            </a:pPr>
            <a:r>
              <a:rPr lang="en-US" sz="1100" dirty="0"/>
              <a:t>Take a screenshot and share to social media using the hashtag #LoudandProudLeo.</a:t>
            </a:r>
          </a:p>
          <a:p>
            <a:pPr marL="228600" indent="-228600">
              <a:buFont typeface="+mj-lt"/>
              <a:buAutoNum type="arabicPeriod"/>
            </a:pPr>
            <a:endParaRPr lang="en-US" sz="1100" dirty="0"/>
          </a:p>
          <a:p>
            <a:r>
              <a:rPr lang="en-US" sz="1000" dirty="0"/>
              <a:t>*usage instructions will vary depending on your device or version of PowerPoint</a:t>
            </a:r>
          </a:p>
        </p:txBody>
      </p:sp>
    </p:spTree>
    <p:extLst>
      <p:ext uri="{BB962C8B-B14F-4D97-AF65-F5344CB8AC3E}">
        <p14:creationId xmlns:p14="http://schemas.microsoft.com/office/powerpoint/2010/main" val="36403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2B64E3-737D-3A4D-A337-CB1A8A3994AA}"/>
              </a:ext>
            </a:extLst>
          </p:cNvPr>
          <p:cNvPicPr>
            <a:picLocks noChangeAspect="1"/>
          </p:cNvPicPr>
          <p:nvPr/>
        </p:nvPicPr>
        <p:blipFill>
          <a:blip r:embed="rId2"/>
          <a:srcRect/>
          <a:stretch/>
        </p:blipFill>
        <p:spPr>
          <a:xfrm>
            <a:off x="0" y="0"/>
            <a:ext cx="6400800" cy="4572000"/>
          </a:xfrm>
          <a:prstGeom prst="rect">
            <a:avLst/>
          </a:prstGeom>
        </p:spPr>
      </p:pic>
      <p:pic>
        <p:nvPicPr>
          <p:cNvPr id="4" name="Picture 3">
            <a:extLst>
              <a:ext uri="{FF2B5EF4-FFF2-40B4-BE49-F238E27FC236}">
                <a16:creationId xmlns:a16="http://schemas.microsoft.com/office/drawing/2014/main" id="{376371DE-1245-F148-9C51-20FD2A89D0B0}"/>
              </a:ext>
            </a:extLst>
          </p:cNvPr>
          <p:cNvPicPr>
            <a:picLocks noChangeAspect="1"/>
          </p:cNvPicPr>
          <p:nvPr/>
        </p:nvPicPr>
        <p:blipFill>
          <a:blip r:embed="rId3"/>
          <a:srcRect t="22196" b="22196"/>
          <a:stretch/>
        </p:blipFill>
        <p:spPr>
          <a:xfrm>
            <a:off x="435429" y="399952"/>
            <a:ext cx="5529943" cy="3075055"/>
          </a:xfrm>
          <a:prstGeom prst="rect">
            <a:avLst/>
          </a:prstGeom>
        </p:spPr>
      </p:pic>
      <p:sp>
        <p:nvSpPr>
          <p:cNvPr id="14" name="TextBox 13">
            <a:extLst>
              <a:ext uri="{FF2B5EF4-FFF2-40B4-BE49-F238E27FC236}">
                <a16:creationId xmlns:a16="http://schemas.microsoft.com/office/drawing/2014/main" id="{22471BD7-CC99-8E4A-BB33-E17253B3D5EB}"/>
              </a:ext>
            </a:extLst>
          </p:cNvPr>
          <p:cNvSpPr txBox="1"/>
          <p:nvPr/>
        </p:nvSpPr>
        <p:spPr>
          <a:xfrm>
            <a:off x="5450076" y="4027519"/>
            <a:ext cx="677345" cy="246221"/>
          </a:xfrm>
          <a:prstGeom prst="rect">
            <a:avLst/>
          </a:prstGeom>
          <a:noFill/>
        </p:spPr>
        <p:txBody>
          <a:bodyPr wrap="square" rtlCol="0">
            <a:spAutoFit/>
          </a:bodyPr>
          <a:lstStyle/>
          <a:p>
            <a:r>
              <a:rPr lang="en-US" sz="1000" b="1" dirty="0">
                <a:solidFill>
                  <a:schemeClr val="bg1"/>
                </a:solidFill>
                <a:latin typeface="Arial" panose="020B0604020202020204" pitchFamily="34" charset="0"/>
                <a:cs typeface="Arial" panose="020B0604020202020204" pitchFamily="34" charset="0"/>
              </a:rPr>
              <a:t>Date</a:t>
            </a:r>
          </a:p>
        </p:txBody>
      </p:sp>
      <p:sp>
        <p:nvSpPr>
          <p:cNvPr id="12" name="TextBox 11">
            <a:extLst>
              <a:ext uri="{FF2B5EF4-FFF2-40B4-BE49-F238E27FC236}">
                <a16:creationId xmlns:a16="http://schemas.microsoft.com/office/drawing/2014/main" id="{A24CCE70-CAD7-7045-A257-9A6236CE680A}"/>
              </a:ext>
            </a:extLst>
          </p:cNvPr>
          <p:cNvSpPr txBox="1"/>
          <p:nvPr/>
        </p:nvSpPr>
        <p:spPr>
          <a:xfrm>
            <a:off x="1573867" y="48480"/>
            <a:ext cx="3253067" cy="246221"/>
          </a:xfrm>
          <a:prstGeom prst="rect">
            <a:avLst/>
          </a:prstGeom>
          <a:noFill/>
        </p:spPr>
        <p:txBody>
          <a:bodyPr wrap="square" rtlCol="0">
            <a:spAutoFit/>
          </a:bodyPr>
          <a:lstStyle/>
          <a:p>
            <a:pPr algn="ctr"/>
            <a:r>
              <a:rPr lang="en-US" sz="1000" b="1" dirty="0">
                <a:solidFill>
                  <a:schemeClr val="bg1"/>
                </a:solidFill>
                <a:latin typeface="Arial" panose="020B0604020202020204" pitchFamily="34" charset="0"/>
                <a:cs typeface="Arial" panose="020B0604020202020204" pitchFamily="34" charset="0"/>
              </a:rPr>
              <a:t>LEO ADVANCEMENT SESSIONS</a:t>
            </a:r>
          </a:p>
        </p:txBody>
      </p:sp>
      <p:sp>
        <p:nvSpPr>
          <p:cNvPr id="13" name="TextBox 12">
            <a:extLst>
              <a:ext uri="{FF2B5EF4-FFF2-40B4-BE49-F238E27FC236}">
                <a16:creationId xmlns:a16="http://schemas.microsoft.com/office/drawing/2014/main" id="{64D0BEB1-A183-1B4F-B119-B4F76C541C4F}"/>
              </a:ext>
            </a:extLst>
          </p:cNvPr>
          <p:cNvSpPr txBox="1"/>
          <p:nvPr/>
        </p:nvSpPr>
        <p:spPr>
          <a:xfrm>
            <a:off x="273378" y="4027519"/>
            <a:ext cx="742622" cy="246221"/>
          </a:xfrm>
          <a:prstGeom prst="rect">
            <a:avLst/>
          </a:prstGeom>
          <a:noFill/>
        </p:spPr>
        <p:txBody>
          <a:bodyPr wrap="square" rtlCol="0">
            <a:spAutoFit/>
          </a:bodyPr>
          <a:lstStyle/>
          <a:p>
            <a:r>
              <a:rPr lang="en-US" sz="1000" b="1" dirty="0">
                <a:solidFill>
                  <a:schemeClr val="bg1"/>
                </a:solidFill>
                <a:latin typeface="Arial" panose="020B0604020202020204" pitchFamily="34" charset="0"/>
                <a:cs typeface="Arial" panose="020B0604020202020204" pitchFamily="34" charset="0"/>
              </a:rPr>
              <a:t>Location</a:t>
            </a:r>
          </a:p>
        </p:txBody>
      </p:sp>
      <p:pic>
        <p:nvPicPr>
          <p:cNvPr id="9" name="Picture 8">
            <a:extLst>
              <a:ext uri="{FF2B5EF4-FFF2-40B4-BE49-F238E27FC236}">
                <a16:creationId xmlns:a16="http://schemas.microsoft.com/office/drawing/2014/main" id="{01C966AD-3741-F347-8581-475B3BC8F0F2}"/>
              </a:ext>
            </a:extLst>
          </p:cNvPr>
          <p:cNvPicPr>
            <a:picLocks noChangeAspect="1"/>
          </p:cNvPicPr>
          <p:nvPr/>
        </p:nvPicPr>
        <p:blipFill>
          <a:blip r:embed="rId4"/>
          <a:srcRect/>
          <a:stretch/>
        </p:blipFill>
        <p:spPr>
          <a:xfrm>
            <a:off x="2728564" y="3283023"/>
            <a:ext cx="943672" cy="1179590"/>
          </a:xfrm>
          <a:prstGeom prst="rect">
            <a:avLst/>
          </a:prstGeom>
        </p:spPr>
      </p:pic>
    </p:spTree>
    <p:extLst>
      <p:ext uri="{BB962C8B-B14F-4D97-AF65-F5344CB8AC3E}">
        <p14:creationId xmlns:p14="http://schemas.microsoft.com/office/powerpoint/2010/main" val="32564491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258</TotalTime>
  <Words>159</Words>
  <Application>Microsoft Office PowerPoint</Application>
  <PresentationFormat>Custom</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Atkins, Morgan</dc:creator>
  <cp:lastModifiedBy>Christensen, Ashley</cp:lastModifiedBy>
  <cp:revision>36</cp:revision>
  <dcterms:created xsi:type="dcterms:W3CDTF">2021-06-24T18:35:04Z</dcterms:created>
  <dcterms:modified xsi:type="dcterms:W3CDTF">2023-03-21T20:20:57Z</dcterms:modified>
</cp:coreProperties>
</file>