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89" d="100"/>
          <a:sy n="89" d="100"/>
        </p:scale>
        <p:origin x="9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1100" b="1" dirty="0"/>
              <a:t>如何编辑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要将您的照片添加到框中，请右键点选占位符图像。然后，选择</a:t>
            </a:r>
            <a:r>
              <a:rPr lang="zh-CN" altLang="en-US" sz="1100" dirty="0"/>
              <a:t>“</a:t>
            </a:r>
            <a:r>
              <a:rPr lang="zh-TW" sz="1100" dirty="0"/>
              <a:t>从文件更改图片</a:t>
            </a:r>
            <a:r>
              <a:rPr lang="zh-CN" altLang="en-US" sz="1100" dirty="0"/>
              <a:t>”</a:t>
            </a:r>
            <a:r>
              <a:rPr lang="zh-TW" sz="1100" dirty="0"/>
              <a:t>或</a:t>
            </a:r>
            <a:r>
              <a:rPr lang="zh-CN" altLang="en-US" sz="1100" dirty="0"/>
              <a:t>“</a:t>
            </a:r>
            <a:r>
              <a:rPr lang="zh-TW" sz="1100" dirty="0"/>
              <a:t>从此设备更改图片</a:t>
            </a:r>
            <a:r>
              <a:rPr lang="zh-CN" altLang="en-US" sz="1100" dirty="0"/>
              <a:t>”</a:t>
            </a:r>
            <a:r>
              <a:rPr lang="zh-TW" sz="1100" dirty="0"/>
              <a:t>。导航到您要使用的照片，然后点选</a:t>
            </a:r>
            <a:r>
              <a:rPr lang="zh-CN" altLang="en-US" sz="1100" dirty="0"/>
              <a:t>“</a:t>
            </a:r>
            <a:r>
              <a:rPr lang="zh-TW" sz="1100" dirty="0"/>
              <a:t>插入</a:t>
            </a:r>
            <a:r>
              <a:rPr lang="zh-CN" altLang="en-US" sz="1100"/>
              <a:t>”</a:t>
            </a:r>
            <a:r>
              <a:rPr lang="zh-TW" sz="1100"/>
              <a:t>。</a:t>
            </a:r>
            <a:endParaRPr lang="zh-TW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如果您需要裁剪图像，点选所需的图像。然后，在顶部的工具栏中，点选</a:t>
            </a:r>
            <a:r>
              <a:rPr lang="zh-CN" altLang="en-US" sz="1100" dirty="0"/>
              <a:t>“</a:t>
            </a:r>
            <a:r>
              <a:rPr lang="zh-TW" sz="1100" dirty="0"/>
              <a:t>图片格式</a:t>
            </a:r>
            <a:r>
              <a:rPr lang="zh-CN" altLang="en-US" sz="1100" dirty="0"/>
              <a:t>”</a:t>
            </a:r>
            <a:r>
              <a:rPr lang="zh-TW" sz="1100" dirty="0"/>
              <a:t>并选择</a:t>
            </a:r>
            <a:r>
              <a:rPr lang="zh-CN" altLang="en-US" sz="1100" dirty="0"/>
              <a:t>“</a:t>
            </a:r>
            <a:r>
              <a:rPr lang="zh-TW" sz="1100" dirty="0"/>
              <a:t>裁剪</a:t>
            </a:r>
            <a:r>
              <a:rPr lang="zh-CN" altLang="en-US" sz="1100" dirty="0"/>
              <a:t>”</a:t>
            </a:r>
            <a:r>
              <a:rPr lang="zh-TW" sz="1100" dirty="0"/>
              <a:t>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要编辑文本，点选文本框并继续编辑文本。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根据您的喜好自定义照片和相框后，转到</a:t>
            </a:r>
            <a:r>
              <a:rPr lang="zh-CN" altLang="en-US" sz="1100" dirty="0"/>
              <a:t>“</a:t>
            </a:r>
            <a:r>
              <a:rPr lang="zh-TW" sz="1100" dirty="0"/>
              <a:t>文件</a:t>
            </a:r>
            <a:r>
              <a:rPr lang="zh-CN" altLang="en-US" sz="1100" dirty="0"/>
              <a:t>”</a:t>
            </a:r>
            <a:r>
              <a:rPr lang="zh-TW" sz="1100" dirty="0"/>
              <a:t>&gt;</a:t>
            </a:r>
            <a:r>
              <a:rPr lang="zh-CN" altLang="en-US" sz="1100" dirty="0"/>
              <a:t>“</a:t>
            </a:r>
            <a:r>
              <a:rPr lang="zh-TW" sz="1100" dirty="0"/>
              <a:t>导出</a:t>
            </a:r>
            <a:r>
              <a:rPr lang="zh-CN" altLang="en-US" sz="1100" dirty="0"/>
              <a:t>”</a:t>
            </a:r>
            <a:r>
              <a:rPr lang="zh-TW" sz="1100" dirty="0"/>
              <a:t>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导出为 JPEG 或 PNG。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截屏并使用 #LoudandProudLeo 标</a:t>
            </a:r>
            <a:r>
              <a:rPr lang="zh-CN" altLang="en-US" sz="1100" dirty="0"/>
              <a:t>签</a:t>
            </a:r>
            <a:r>
              <a:rPr lang="zh-TW" sz="1100" dirty="0"/>
              <a:t>分享到社交媒体</a:t>
            </a:r>
            <a:r>
              <a:rPr lang="zh-CN" altLang="en-US" sz="1100" dirty="0"/>
              <a:t>。</a:t>
            </a:r>
            <a:endParaRPr lang="zh-TW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zh-TW" sz="1000" dirty="0"/>
              <a:t>*使用说明会因您的设备或 PowerPoint 版本而异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1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日期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青少狮提升课程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1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地点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Luo, Apollo</cp:lastModifiedBy>
  <cp:revision>38</cp:revision>
  <dcterms:created xsi:type="dcterms:W3CDTF">2021-06-24T18:35:04Z</dcterms:created>
  <dcterms:modified xsi:type="dcterms:W3CDTF">2023-04-07T12:21:31Z</dcterms:modified>
</cp:coreProperties>
</file>