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154" d="100"/>
          <a:sy n="154" d="100"/>
        </p:scale>
        <p:origin x="9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716339"/>
            <a:ext cx="436352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/>
              <a:t>Miten muokata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Voit lisätä valokuvasi kehykseen napauttamalla hiiren kakkospainikkeella dian keskellä olevaa kuvaketta. Valitse sitten "Muuta kuva tiedostosta" tai "Muuta kuva tältä laitteelta”. Siirry haluamasi valokuvan kohdalle ja napauta "Siirrä".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Jos haluat rajata kuvan, napauta haluamaasi kuvaa. Napauta sitten yläreunan työkalunauhassa "Kuvamuoto" ja valitse "Rajaa".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Jos haluat muokata tekstiä, napauta tekstiruutua ja jatka tekstin muokkaamista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Kun kuva ja kehys on muokattu mieleiseksesi, valitse Tiedosto&gt;Vie.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Siirrä kuva JPEG- tai PNG-muodossa.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Ota kuvakaappaus ja jaa se sosiaalisessa mediassa hashtagilla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fi-FI" sz="1000" dirty="0"/>
              <a:t>*käyttöohjeet vaihtelevat laitteesta tai PowerPoint-versiosta riippuen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183750" y="4027519"/>
            <a:ext cx="94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Päivämäärä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LEOJEN LUENTOSARJA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Sijainti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111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38</cp:revision>
  <dcterms:created xsi:type="dcterms:W3CDTF">2021-06-24T18:35:04Z</dcterms:created>
  <dcterms:modified xsi:type="dcterms:W3CDTF">2023-04-17T19:45:58Z</dcterms:modified>
</cp:coreProperties>
</file>