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45720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659"/>
  </p:normalViewPr>
  <p:slideViewPr>
    <p:cSldViewPr snapToGrid="0" snapToObjects="1">
      <p:cViewPr varScale="1">
        <p:scale>
          <a:sx n="86" d="100"/>
          <a:sy n="86" d="100"/>
        </p:scale>
        <p:origin x="18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47539"/>
            <a:ext cx="3886200" cy="2228427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361902"/>
            <a:ext cx="3429000" cy="1545378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8" y="340783"/>
            <a:ext cx="98583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40783"/>
            <a:ext cx="2900363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4" y="1595757"/>
            <a:ext cx="3943350" cy="2662555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4" y="4283500"/>
            <a:ext cx="3943350" cy="1400175"/>
          </a:xfr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2286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" y="1703917"/>
            <a:ext cx="194310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340785"/>
            <a:ext cx="394335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1" y="1569085"/>
            <a:ext cx="1934170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1" y="2338070"/>
            <a:ext cx="1934170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" y="1569085"/>
            <a:ext cx="1943696" cy="768985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" y="2338070"/>
            <a:ext cx="1943696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0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" y="921598"/>
            <a:ext cx="2314575" cy="454871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1" y="426720"/>
            <a:ext cx="1474589" cy="149352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" y="921598"/>
            <a:ext cx="2314575" cy="4548717"/>
          </a:xfrm>
        </p:spPr>
        <p:txBody>
          <a:bodyPr anchor="t"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1" y="1920240"/>
            <a:ext cx="1474589" cy="3557482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340785"/>
            <a:ext cx="394335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703917"/>
            <a:ext cx="394335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5932595"/>
            <a:ext cx="154305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5932595"/>
            <a:ext cx="102870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545407" y="1376824"/>
            <a:ext cx="348118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/>
              <a:t>Como editar</a:t>
            </a:r>
          </a:p>
          <a:p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Para adicionar uma foto à moldura, clique com o botão direito do mouse na imagem do espaço reservado. Depois, selecione "Trocar a imagem do arquivo" ou "Trocar a imagem deste aparelho". Prossiga até a foto que deseja usar e clique em "Inserir".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Se precisar recortar uma imagem, clique na imagem desejada. Em seguida, na faixa de ferramentas na parte superior, clique em "Formato da imagem" e selecione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Para editar o texto, clique na caixa de texto e edite o texto.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Assim que a foto e a moldura estiverem configurados conforme o seu desejo, vá em Arquivo&gt;Exportar.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Exporte como JPEG ou PNG. ​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pPr marL="228600" indent="-228600">
              <a:buFont typeface="+mj-lt"/>
              <a:buAutoNum type="arabicPeriod"/>
            </a:pPr>
            <a:r>
              <a:rPr lang="pt-BR" sz="1100" dirty="0"/>
              <a:t>Faça uma captura de tela e compartilhe nas redes sociais usando a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1100" dirty="0"/>
          </a:p>
          <a:p>
            <a:r>
              <a:rPr lang="pt-BR" sz="1000" dirty="0"/>
              <a:t>*As instruções de uso variam dependendo do aparelho ou da versão de PowerPoint que você tenha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683E91-BEB6-9540-A482-5F085FA0B4A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" r="2"/>
          <a:stretch/>
        </p:blipFill>
        <p:spPr>
          <a:xfrm>
            <a:off x="0" y="0"/>
            <a:ext cx="4572000" cy="6401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3815496" y="6028846"/>
            <a:ext cx="516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8854" y="82386"/>
            <a:ext cx="45542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DE AVANÇO PARA LEOS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240410" y="6028846"/>
            <a:ext cx="9482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75C76B-172E-F947-A305-321043C922C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5830" r="15830"/>
          <a:stretch/>
        </p:blipFill>
        <p:spPr>
          <a:xfrm>
            <a:off x="508000" y="548640"/>
            <a:ext cx="3596640" cy="52628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7C83A9-6191-A142-A8E0-6CA7B6B35E5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946771" y="5425800"/>
            <a:ext cx="678458" cy="8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169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Albrecht, Adriana</cp:lastModifiedBy>
  <cp:revision>40</cp:revision>
  <dcterms:created xsi:type="dcterms:W3CDTF">2021-06-24T18:35:04Z</dcterms:created>
  <dcterms:modified xsi:type="dcterms:W3CDTF">2023-03-27T18:23:37Z</dcterms:modified>
</cp:coreProperties>
</file>