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59"/>
  </p:normalViewPr>
  <p:slideViewPr>
    <p:cSldViewPr snapToGrid="0" snapToObjects="1">
      <p:cViewPr varScale="1">
        <p:scale>
          <a:sx n="86" d="100"/>
          <a:sy n="86" d="100"/>
        </p:scale>
        <p:origin x="18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100" b="1"/>
              <a:t>Anleitung zur Bearbeitung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Klicken Sie mit der rechten Maustaste auf das Platzhalterbild, um Ihr Foto in den Rahmen einzufügen.</a:t>
            </a:r>
            <a:r>
              <a:rPr lang="de-DE" dirty="1" sz="1100"/>
              <a:t> </a:t>
            </a:r>
            <a:r>
              <a:rPr lang="de-DE" dirty="1" sz="1100"/>
              <a:t>Wählen Sie dann "Bild aus Datei ändern" oder "Bild von diesem Gerät ändern"</a:t>
            </a:r>
            <a:r>
              <a:rPr lang="de-DE" dirty="1" sz="1100"/>
              <a:t> </a:t>
            </a:r>
            <a:r>
              <a:rPr lang="de-DE" dirty="1" sz="1100"/>
              <a:t>Navigieren Sie zu dem Foto, das Sie verwenden möchten, und klicken Sie auf "Einfügen"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Wenn Sie ein Bild zuschneiden müssen, klicken Sie auf das gewünschte Bild.</a:t>
            </a:r>
            <a:r>
              <a:rPr lang="de-DE" dirty="1" sz="1100"/>
              <a:t> </a:t>
            </a:r>
            <a:r>
              <a:rPr lang="de-DE" dirty="1" sz="1100"/>
              <a:t>Klicken Sie dann in der oberen Werkzeugleiste auf "Bildformat" und wählen Sie "Zuschneiden".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Für Textbearbeitung klicken Sie in ein Textfeld und fahren Sie mit der Bearbeitung des Textes fort.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Wenn Sie das Foto und den Rahmen nach Ihren Wünschen angepasst haben, wählen Sie Datei&gt;Exportieren.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Exportieren Sie als JPEG oder PNG.</a:t>
            </a:r>
            <a:r>
              <a:rPr lang="de-DE" dirty="1" sz="1100"/>
              <a:t> </a:t>
            </a:r>
            <a:r>
              <a:rPr lang="de-DE" dirty="1" sz="11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1100"/>
              <a:t>Machen Sie einen Screenshot und teilen Sie ihn in den sozialen Medien unter dem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de-DE" dirty="1" sz="1000"/>
              <a:t>*die Gebrauchsanweisungen variieren je nach Gerät oder Version von PowerPoint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Seminarreihe: Weiterentwicklung von Leos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39</cp:revision>
  <dcterms:created xsi:type="dcterms:W3CDTF">2021-06-24T18:35:04Z</dcterms:created>
  <dcterms:modified xsi:type="dcterms:W3CDTF">2023-03-22T13:51:37Z</dcterms:modified>
</cp:coreProperties>
</file>