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6" r:id="rId3"/>
  </p:sldIdLst>
  <p:sldSz cx="4572000" cy="640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7D4B9C-200A-526E-2CCD-34526034C8E8}" name="Christensen, Ashley" initials="CA" userId="S::AChristensen@lionsclubs.org::485890c8-bbd3-4987-a627-9fa212dc18a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4659"/>
  </p:normalViewPr>
  <p:slideViewPr>
    <p:cSldViewPr snapToGrid="0" snapToObjects="1">
      <p:cViewPr varScale="1">
        <p:scale>
          <a:sx n="86" d="100"/>
          <a:sy n="86" d="100"/>
        </p:scale>
        <p:origin x="18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047539"/>
            <a:ext cx="3886200" cy="2228427"/>
          </a:xfrm>
        </p:spPr>
        <p:txBody>
          <a:bodyPr anchor="b"/>
          <a:lstStyle>
            <a:lvl1pPr algn="ctr"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3361902"/>
            <a:ext cx="3429000" cy="1545378"/>
          </a:xfrm>
        </p:spPr>
        <p:txBody>
          <a:bodyPr/>
          <a:lstStyle>
            <a:lvl1pPr marL="0" indent="0" algn="ctr">
              <a:buNone/>
              <a:defRPr sz="1200"/>
            </a:lvl1pPr>
            <a:lvl2pPr marL="228600" indent="0" algn="ctr">
              <a:buNone/>
              <a:defRPr sz="1000"/>
            </a:lvl2pPr>
            <a:lvl3pPr marL="457200" indent="0" algn="ctr">
              <a:buNone/>
              <a:defRPr sz="900"/>
            </a:lvl3pPr>
            <a:lvl4pPr marL="685800" indent="0" algn="ctr">
              <a:buNone/>
              <a:defRPr sz="800"/>
            </a:lvl4pPr>
            <a:lvl5pPr marL="914400" indent="0" algn="ctr">
              <a:buNone/>
              <a:defRPr sz="800"/>
            </a:lvl5pPr>
            <a:lvl6pPr marL="1143000" indent="0" algn="ctr">
              <a:buNone/>
              <a:defRPr sz="800"/>
            </a:lvl6pPr>
            <a:lvl7pPr marL="1371600" indent="0" algn="ctr">
              <a:buNone/>
              <a:defRPr sz="800"/>
            </a:lvl7pPr>
            <a:lvl8pPr marL="1600200" indent="0" algn="ctr">
              <a:buNone/>
              <a:defRPr sz="800"/>
            </a:lvl8pPr>
            <a:lvl9pPr marL="1828800" indent="0" algn="ctr">
              <a:buNone/>
              <a:defRPr sz="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36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5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71838" y="340783"/>
            <a:ext cx="985838" cy="54243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4325" y="340783"/>
            <a:ext cx="2900363" cy="54243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24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1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944" y="1595757"/>
            <a:ext cx="3943350" cy="2662555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944" y="4283500"/>
            <a:ext cx="3943350" cy="1400175"/>
          </a:xfr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2286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4572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6858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9144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1430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3716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6002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18288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86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1703917"/>
            <a:ext cx="1943100" cy="4061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14575" y="1703917"/>
            <a:ext cx="1943100" cy="4061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340785"/>
            <a:ext cx="3943350" cy="12371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921" y="1569085"/>
            <a:ext cx="1934170" cy="768985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4921" y="2338070"/>
            <a:ext cx="1934170" cy="34389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14575" y="1569085"/>
            <a:ext cx="1943696" cy="768985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14575" y="2338070"/>
            <a:ext cx="1943696" cy="34389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5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0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0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426720"/>
            <a:ext cx="1474589" cy="149352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695" y="921598"/>
            <a:ext cx="2314575" cy="454871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1" y="1920240"/>
            <a:ext cx="1474589" cy="3557482"/>
          </a:xfrm>
        </p:spPr>
        <p:txBody>
          <a:bodyPr/>
          <a:lstStyle>
            <a:lvl1pPr marL="0" indent="0">
              <a:buNone/>
              <a:defRPr sz="800"/>
            </a:lvl1pPr>
            <a:lvl2pPr marL="228600" indent="0">
              <a:buNone/>
              <a:defRPr sz="700"/>
            </a:lvl2pPr>
            <a:lvl3pPr marL="457200" indent="0">
              <a:buNone/>
              <a:defRPr sz="6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36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426720"/>
            <a:ext cx="1474589" cy="149352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3695" y="921598"/>
            <a:ext cx="2314575" cy="4548717"/>
          </a:xfrm>
        </p:spPr>
        <p:txBody>
          <a:bodyPr anchor="t"/>
          <a:lstStyle>
            <a:lvl1pPr marL="0" indent="0">
              <a:buNone/>
              <a:defRPr sz="1600"/>
            </a:lvl1pPr>
            <a:lvl2pPr marL="228600" indent="0">
              <a:buNone/>
              <a:defRPr sz="1400"/>
            </a:lvl2pPr>
            <a:lvl3pPr marL="457200" indent="0">
              <a:buNone/>
              <a:defRPr sz="12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  <a:lvl6pPr marL="1143000" indent="0">
              <a:buNone/>
              <a:defRPr sz="1000"/>
            </a:lvl6pPr>
            <a:lvl7pPr marL="1371600" indent="0">
              <a:buNone/>
              <a:defRPr sz="1000"/>
            </a:lvl7pPr>
            <a:lvl8pPr marL="1600200" indent="0">
              <a:buNone/>
              <a:defRPr sz="1000"/>
            </a:lvl8pPr>
            <a:lvl9pPr marL="1828800" indent="0">
              <a:buNone/>
              <a:defRPr sz="1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1" y="1920240"/>
            <a:ext cx="1474589" cy="3557482"/>
          </a:xfrm>
        </p:spPr>
        <p:txBody>
          <a:bodyPr/>
          <a:lstStyle>
            <a:lvl1pPr marL="0" indent="0">
              <a:buNone/>
              <a:defRPr sz="800"/>
            </a:lvl1pPr>
            <a:lvl2pPr marL="228600" indent="0">
              <a:buNone/>
              <a:defRPr sz="700"/>
            </a:lvl2pPr>
            <a:lvl3pPr marL="457200" indent="0">
              <a:buNone/>
              <a:defRPr sz="6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" y="340785"/>
            <a:ext cx="3943350" cy="1237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" y="1703917"/>
            <a:ext cx="3943350" cy="406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4325" y="5932595"/>
            <a:ext cx="102870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4475" y="5932595"/>
            <a:ext cx="154305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28975" y="5932595"/>
            <a:ext cx="102870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55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4300" indent="-114300" algn="l" defTabSz="4572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8001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CB6641-FEAF-E34C-9696-CDEBF9D6E46E}"/>
              </a:ext>
            </a:extLst>
          </p:cNvPr>
          <p:cNvSpPr txBox="1"/>
          <p:nvPr/>
        </p:nvSpPr>
        <p:spPr>
          <a:xfrm>
            <a:off x="545407" y="1376824"/>
            <a:ext cx="348118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1" sz="1100" b="1"/>
              <a:t>Come modificare</a:t>
            </a:r>
          </a:p>
          <a:p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it-IT" dirty="1" sz="1100"/>
              <a:t>Per aggiungere la foto alla cornice, fare clic con il pulsante destro del mouse sull'immagine segnaposto.</a:t>
            </a:r>
            <a:r>
              <a:rPr lang="it-IT" dirty="1" sz="1100"/>
              <a:t> </a:t>
            </a:r>
            <a:r>
              <a:rPr lang="it-IT" dirty="1" sz="1100"/>
              <a:t>Quindi selezionare "Cambia immagine da file" o "Cambia immagine da questo dispositivo".</a:t>
            </a:r>
            <a:r>
              <a:rPr lang="it-IT" dirty="1" sz="1100"/>
              <a:t> </a:t>
            </a:r>
            <a:r>
              <a:rPr lang="it-IT" dirty="1" sz="1100"/>
              <a:t> Selezionare la foto che si desidera utilizzare e fare clic su "Inserisci".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it-IT" dirty="1" sz="1100"/>
              <a:t>Se è necessario ritagliare l'immagine, fare clic sull'immagine desiderata.</a:t>
            </a:r>
            <a:r>
              <a:rPr lang="it-IT" dirty="1" sz="1100"/>
              <a:t> </a:t>
            </a:r>
            <a:r>
              <a:rPr lang="it-IT" dirty="1" sz="1100"/>
              <a:t>Poi, nella barra degli strumenti in alto, fare clic su "Formato immagine" e selezionare "Ritaglia".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it-IT" dirty="1" sz="1100"/>
              <a:t>Per modificare il testo, cliccare su una casella di testo e procedere con la modifica del testo.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it-IT" dirty="1" sz="1100"/>
              <a:t>Una volta che la foto e la cornice sono state personalizzate a proprio piacimento, andare su File&gt;Esporta.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it-IT" dirty="1" sz="1100"/>
              <a:t>Esportare come JPEG o PNG.</a:t>
            </a:r>
            <a:r>
              <a:rPr lang="it-IT" dirty="1" sz="1100"/>
              <a:t> </a:t>
            </a:r>
            <a:r>
              <a:rPr lang="it-IT" dirty="1" sz="1100"/>
              <a:t>​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it-IT" dirty="1" sz="1100"/>
              <a:t>Fare uno screenshot e condividetela sui social media usando l'hashtag #LoudandProudLeo.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r>
              <a:rPr lang="it-IT" dirty="1" sz="1000"/>
              <a:t>*le istruzioni d'uso variano a seconda del dispositivo o della versione di PowerPoint in uso</a:t>
            </a:r>
          </a:p>
        </p:txBody>
      </p:sp>
    </p:spTree>
    <p:extLst>
      <p:ext uri="{BB962C8B-B14F-4D97-AF65-F5344CB8AC3E}">
        <p14:creationId xmlns:p14="http://schemas.microsoft.com/office/powerpoint/2010/main" val="36403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683E91-BEB6-9540-A482-5F085FA0B4A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" r="2"/>
          <a:stretch/>
        </p:blipFill>
        <p:spPr>
          <a:xfrm>
            <a:off x="0" y="0"/>
            <a:ext cx="4572000" cy="640107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2471BD7-CC99-8E4A-BB33-E17253B3D5EB}"/>
              </a:ext>
            </a:extLst>
          </p:cNvPr>
          <p:cNvSpPr txBox="1"/>
          <p:nvPr/>
        </p:nvSpPr>
        <p:spPr>
          <a:xfrm>
            <a:off x="3815496" y="6028846"/>
            <a:ext cx="5160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1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4CCE70-CAD7-7045-A257-9A6236CE680A}"/>
              </a:ext>
            </a:extLst>
          </p:cNvPr>
          <p:cNvSpPr txBox="1"/>
          <p:nvPr/>
        </p:nvSpPr>
        <p:spPr>
          <a:xfrm>
            <a:off x="8854" y="82386"/>
            <a:ext cx="45542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1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SESSIONI DI SVILUPPO PER I LEO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D0BEB1-A183-1B4F-B119-B4F76C541C4F}"/>
              </a:ext>
            </a:extLst>
          </p:cNvPr>
          <p:cNvSpPr txBox="1"/>
          <p:nvPr/>
        </p:nvSpPr>
        <p:spPr>
          <a:xfrm>
            <a:off x="240410" y="6028846"/>
            <a:ext cx="9482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1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Luogo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375C76B-172E-F947-A305-321043C922C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5830" r="15830"/>
          <a:stretch/>
        </p:blipFill>
        <p:spPr>
          <a:xfrm>
            <a:off x="508000" y="548640"/>
            <a:ext cx="3596640" cy="52628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A7C83A9-6191-A142-A8E0-6CA7B6B35E5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946771" y="5425800"/>
            <a:ext cx="678458" cy="8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49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</TotalTime>
  <Words>159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Atkins, Morgan</dc:creator>
  <cp:lastModifiedBy>Christensen, Ashley</cp:lastModifiedBy>
  <cp:revision>39</cp:revision>
  <dcterms:created xsi:type="dcterms:W3CDTF">2021-06-24T18:35:04Z</dcterms:created>
  <dcterms:modified xsi:type="dcterms:W3CDTF">2023-03-22T13:51:37Z</dcterms:modified>
</cp:coreProperties>
</file>