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457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659"/>
  </p:normalViewPr>
  <p:slideViewPr>
    <p:cSldViewPr snapToGrid="0" snapToObjects="1">
      <p:cViewPr varScale="1">
        <p:scale>
          <a:sx n="106" d="100"/>
          <a:sy n="106" d="100"/>
        </p:scale>
        <p:origin x="22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47539"/>
            <a:ext cx="3886200" cy="2228427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361902"/>
            <a:ext cx="3429000" cy="1545378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340783"/>
            <a:ext cx="98583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340783"/>
            <a:ext cx="2900363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1595757"/>
            <a:ext cx="3943350" cy="266255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4283500"/>
            <a:ext cx="3943350" cy="1400175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340785"/>
            <a:ext cx="394335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1569085"/>
            <a:ext cx="1934170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2338070"/>
            <a:ext cx="1934170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1569085"/>
            <a:ext cx="1943696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2338070"/>
            <a:ext cx="194369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921598"/>
            <a:ext cx="2314575" cy="45487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921598"/>
            <a:ext cx="2314575" cy="4548717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340785"/>
            <a:ext cx="394335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703917"/>
            <a:ext cx="394335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5932595"/>
            <a:ext cx="154305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545407" y="1376824"/>
            <a:ext cx="348118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1100" b="1" dirty="0">
                <a:latin typeface="Gulim" panose="020B0600000101010101" pitchFamily="34" charset="-127"/>
                <a:ea typeface="Gulim" panose="020B0600000101010101" pitchFamily="34" charset="-127"/>
              </a:rPr>
              <a:t>편집 방법</a:t>
            </a:r>
          </a:p>
          <a:p>
            <a:endParaRPr lang="en-US" sz="11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1100" dirty="0">
                <a:latin typeface="Gulim" panose="020B0600000101010101" pitchFamily="34" charset="-127"/>
                <a:ea typeface="Gulim" panose="020B0600000101010101" pitchFamily="34" charset="-127"/>
              </a:rPr>
              <a:t>프레임에 사진을 삽입하려면 중앙의 그림 위에 마우스를 놓고 우측 버튼을 클릭합니다. ‘파일에서 사진 바꾸기’ 또는 ‘이 장치에서 사진 </a:t>
            </a:r>
            <a:r>
              <a:rPr lang="ko-KR" sz="1100" dirty="0" err="1">
                <a:latin typeface="Gulim" panose="020B0600000101010101" pitchFamily="34" charset="-127"/>
                <a:ea typeface="Gulim" panose="020B0600000101010101" pitchFamily="34" charset="-127"/>
              </a:rPr>
              <a:t>바꾸기’를</a:t>
            </a:r>
            <a:r>
              <a:rPr lang="ko-KR" sz="1100" dirty="0">
                <a:latin typeface="Gulim" panose="020B0600000101010101" pitchFamily="34" charset="-127"/>
                <a:ea typeface="Gulim" panose="020B0600000101010101" pitchFamily="34" charset="-127"/>
              </a:rPr>
              <a:t> 선택합니다. 원하는 사진을 선택한 후 '</a:t>
            </a:r>
            <a:r>
              <a:rPr lang="ko-KR" sz="1100" dirty="0" err="1">
                <a:latin typeface="Gulim" panose="020B0600000101010101" pitchFamily="34" charset="-127"/>
                <a:ea typeface="Gulim" panose="020B0600000101010101" pitchFamily="34" charset="-127"/>
              </a:rPr>
              <a:t>삽입'을</a:t>
            </a:r>
            <a:r>
              <a:rPr lang="ko-KR" sz="1100" dirty="0">
                <a:latin typeface="Gulim" panose="020B0600000101010101" pitchFamily="34" charset="-127"/>
                <a:ea typeface="Gulim" panose="020B0600000101010101" pitchFamily="34" charset="-127"/>
              </a:rPr>
              <a:t> 클릭합니다.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1100" dirty="0">
                <a:latin typeface="Gulim" panose="020B0600000101010101" pitchFamily="34" charset="-127"/>
                <a:ea typeface="Gulim" panose="020B0600000101010101" pitchFamily="34" charset="-127"/>
              </a:rPr>
              <a:t>이미지 자르기가 필요한 경우, 원하는 이미지를 클릭합니다. 상단에 있는 리본 메뉴에서 ‘그림 </a:t>
            </a:r>
            <a:r>
              <a:rPr lang="ko-KR" sz="1100" dirty="0" err="1">
                <a:latin typeface="Gulim" panose="020B0600000101010101" pitchFamily="34" charset="-127"/>
                <a:ea typeface="Gulim" panose="020B0600000101010101" pitchFamily="34" charset="-127"/>
              </a:rPr>
              <a:t>서식’을</a:t>
            </a:r>
            <a:r>
              <a:rPr lang="ko-KR" sz="1100" dirty="0">
                <a:latin typeface="Gulim" panose="020B0600000101010101" pitchFamily="34" charset="-127"/>
                <a:ea typeface="Gulim" panose="020B0600000101010101" pitchFamily="34" charset="-127"/>
              </a:rPr>
              <a:t> 클릭한 후 ‘</a:t>
            </a:r>
            <a:r>
              <a:rPr lang="ko-KR" sz="1100" dirty="0" err="1">
                <a:latin typeface="Gulim" panose="020B0600000101010101" pitchFamily="34" charset="-127"/>
                <a:ea typeface="Gulim" panose="020B0600000101010101" pitchFamily="34" charset="-127"/>
              </a:rPr>
              <a:t>자르기’를</a:t>
            </a:r>
            <a:r>
              <a:rPr lang="ko-KR" sz="1100" dirty="0">
                <a:latin typeface="Gulim" panose="020B0600000101010101" pitchFamily="34" charset="-127"/>
                <a:ea typeface="Gulim" panose="020B0600000101010101" pitchFamily="34" charset="-127"/>
              </a:rPr>
              <a:t> 선택합니다.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1100" dirty="0">
                <a:latin typeface="Gulim" panose="020B0600000101010101" pitchFamily="34" charset="-127"/>
                <a:ea typeface="Gulim" panose="020B0600000101010101" pitchFamily="34" charset="-127"/>
              </a:rPr>
              <a:t>글자를 편집하려면 텍스트 상자를 클릭하여 글자를 편집합니다.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1100" dirty="0">
                <a:latin typeface="Gulim" panose="020B0600000101010101" pitchFamily="34" charset="-127"/>
                <a:ea typeface="Gulim" panose="020B0600000101010101" pitchFamily="34" charset="-127"/>
              </a:rPr>
              <a:t>사진과 프레임을 원하는 대로 수정한 후, 파일&gt;내보내기를 </a:t>
            </a:r>
            <a:r>
              <a:rPr lang="ko-KR" altLang="en-US" sz="1100" dirty="0">
                <a:latin typeface="Gulim" panose="020B0600000101010101" pitchFamily="34" charset="-127"/>
                <a:ea typeface="Gulim" panose="020B0600000101010101" pitchFamily="34" charset="-127"/>
              </a:rPr>
              <a:t>선택합니다</a:t>
            </a:r>
            <a:r>
              <a:rPr lang="ko-KR" sz="1100" dirty="0"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1100" dirty="0">
                <a:latin typeface="Gulim" panose="020B0600000101010101" pitchFamily="34" charset="-127"/>
                <a:ea typeface="Gulim" panose="020B0600000101010101" pitchFamily="34" charset="-127"/>
              </a:rPr>
              <a:t>JPEG 또는 PNG 파일로 저장합니다. 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1100" dirty="0">
                <a:latin typeface="Gulim" panose="020B0600000101010101" pitchFamily="34" charset="-127"/>
                <a:ea typeface="Gulim" panose="020B0600000101010101" pitchFamily="34" charset="-127"/>
              </a:rPr>
              <a:t>화면 캡처 후 소셜 미디어에 해시태그 #LoudandProudLeo를 사용하여 공유합니다.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*편집 방법은 사용하는 전자기기 또는 파워포인트 버전에 따라 다를 수 있습니다.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83E91-BEB6-9540-A482-5F085FA0B4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" r="2"/>
          <a:stretch/>
        </p:blipFill>
        <p:spPr>
          <a:xfrm>
            <a:off x="0" y="0"/>
            <a:ext cx="4572000" cy="6401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3815496" y="6028846"/>
            <a:ext cx="516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10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날짜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8854" y="82386"/>
            <a:ext cx="4554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10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레오 발전 세션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40410" y="6028846"/>
            <a:ext cx="948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10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장소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75C76B-172E-F947-A305-321043C922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830" r="15830"/>
          <a:stretch/>
        </p:blipFill>
        <p:spPr>
          <a:xfrm>
            <a:off x="508000" y="548640"/>
            <a:ext cx="3596640" cy="5262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7C83A9-6191-A142-A8E0-6CA7B6B35E5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946771" y="5425800"/>
            <a:ext cx="678458" cy="8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122</Words>
  <Application>Microsoft Office PowerPoint</Application>
  <PresentationFormat>사용자 지정</PresentationFormat>
  <Paragraphs>18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Gulim</vt:lpstr>
      <vt:lpstr>Arial</vt:lpstr>
      <vt:lpstr>Calibri</vt:lpstr>
      <vt:lpstr>Calibri Light</vt:lpstr>
      <vt:lpstr>Office Theme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Eum, Heykyung</cp:lastModifiedBy>
  <cp:revision>40</cp:revision>
  <dcterms:created xsi:type="dcterms:W3CDTF">2021-06-24T18:35:04Z</dcterms:created>
  <dcterms:modified xsi:type="dcterms:W3CDTF">2023-04-11T04:08:31Z</dcterms:modified>
</cp:coreProperties>
</file>