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45720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659"/>
  </p:normalViewPr>
  <p:slideViewPr>
    <p:cSldViewPr snapToGrid="0" snapToObjects="1">
      <p:cViewPr varScale="1">
        <p:scale>
          <a:sx n="167" d="100"/>
          <a:sy n="167" d="100"/>
        </p:scale>
        <p:origin x="45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e Tsubasa" userId="0cb36b1a77edd113" providerId="LiveId" clId="{C35AD6FA-52E9-438C-AEE8-AA17ED5AE5AC}"/>
    <pc:docChg chg="modSld">
      <pc:chgData name="Mine Tsubasa" userId="0cb36b1a77edd113" providerId="LiveId" clId="{C35AD6FA-52E9-438C-AEE8-AA17ED5AE5AC}" dt="2023-03-28T03:50:21.913" v="0" actId="1076"/>
      <pc:docMkLst>
        <pc:docMk/>
      </pc:docMkLst>
      <pc:sldChg chg="modSp mod">
        <pc:chgData name="Mine Tsubasa" userId="0cb36b1a77edd113" providerId="LiveId" clId="{C35AD6FA-52E9-438C-AEE8-AA17ED5AE5AC}" dt="2023-03-28T03:50:21.913" v="0" actId="1076"/>
        <pc:sldMkLst>
          <pc:docMk/>
          <pc:sldMk cId="364033270" sldId="257"/>
        </pc:sldMkLst>
        <pc:spChg chg="mod">
          <ac:chgData name="Mine Tsubasa" userId="0cb36b1a77edd113" providerId="LiveId" clId="{C35AD6FA-52E9-438C-AEE8-AA17ED5AE5AC}" dt="2023-03-28T03:50:21.913" v="0" actId="1076"/>
          <ac:spMkLst>
            <pc:docMk/>
            <pc:sldMk cId="364033270" sldId="257"/>
            <ac:spMk id="2" creationId="{54CB6641-FEAF-E34C-9696-CDEBF9D6E46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047539"/>
            <a:ext cx="3886200" cy="2228427"/>
          </a:xfrm>
        </p:spPr>
        <p:txBody>
          <a:bodyPr anchor="b"/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361902"/>
            <a:ext cx="3429000" cy="1545378"/>
          </a:xfr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3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5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8" y="340783"/>
            <a:ext cx="985838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340783"/>
            <a:ext cx="2900363" cy="5424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2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1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1595757"/>
            <a:ext cx="3943350" cy="2662555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4283500"/>
            <a:ext cx="3943350" cy="1400175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2286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8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340785"/>
            <a:ext cx="394335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" y="1569085"/>
            <a:ext cx="1934170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" y="2338070"/>
            <a:ext cx="1934170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1569085"/>
            <a:ext cx="1943696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2338070"/>
            <a:ext cx="1943696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0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" y="921598"/>
            <a:ext cx="2314575" cy="454871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3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" y="921598"/>
            <a:ext cx="2314575" cy="4548717"/>
          </a:xfrm>
        </p:spPr>
        <p:txBody>
          <a:bodyPr anchor="t"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340785"/>
            <a:ext cx="394335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703917"/>
            <a:ext cx="394335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5932595"/>
            <a:ext cx="154305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5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300" indent="-114300" algn="l" defTabSz="4572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545407" y="809134"/>
            <a:ext cx="348118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sz="1100" b="1" dirty="0"/>
              <a:t>編集方法</a:t>
            </a:r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ja-JP" sz="1100" dirty="0"/>
              <a:t>写真をフレームに追加するには、プレースホルダーの画像を右クリックします。次に、「図の変更」 &gt; 「ファイルから...」または「図の変更」 &gt; 「このデバイス...」を選択します。使用する画像まで移動し、「挿入」をクリックします。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ja-JP" sz="1100" dirty="0"/>
              <a:t>画像の不要な部分を切り取る必要がある場合は、画像をクリックします。次に、上部のツールリボンで「図の形式」をクリックし、「トリミング」を選択します。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ja-JP" sz="1100" dirty="0"/>
              <a:t>テキストを編集するには、テキストボックスの中をクリックしてからテキストを編集します。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ja-JP" sz="1100" dirty="0"/>
              <a:t>写真とフレームをお好みに合わせてカスタマイズしたら、「ファイル」 &gt; 「エクスポート」に移動します。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ja-JP" sz="1100" dirty="0"/>
              <a:t>JPEGまたはPNGとしてエクスポートしてください。​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ja-JP" sz="1100" dirty="0"/>
              <a:t>スクリーンショットを撮り、ソーシャルメディアで「#LoudandProudLeo」のハッシュタグをつけてシェアしましょう。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r>
              <a:rPr lang="ja-JP" sz="1000" dirty="0"/>
              <a:t>*テキスト、操作などの詳細は、デバイスやPowerPointのバージョンによって異なる場合があります。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83E91-BEB6-9540-A482-5F085FA0B4A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" r="2"/>
          <a:stretch/>
        </p:blipFill>
        <p:spPr>
          <a:xfrm>
            <a:off x="0" y="0"/>
            <a:ext cx="4572000" cy="64010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3815496" y="6028846"/>
            <a:ext cx="516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sz="1000" b="1">
                <a:solidFill>
                  <a:schemeClr val="bg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日付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8854" y="82386"/>
            <a:ext cx="45542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sz="1000" b="1">
                <a:solidFill>
                  <a:schemeClr val="bg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レオ・アドバンスメント・セッション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40410" y="6028846"/>
            <a:ext cx="9482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sz="1000" b="1">
                <a:solidFill>
                  <a:schemeClr val="bg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会場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75C76B-172E-F947-A305-321043C922C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5830" r="15830"/>
          <a:stretch/>
        </p:blipFill>
        <p:spPr>
          <a:xfrm>
            <a:off x="508000" y="548640"/>
            <a:ext cx="3596640" cy="52628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7C83A9-6191-A142-A8E0-6CA7B6B35E5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946771" y="5425800"/>
            <a:ext cx="678458" cy="8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MS Mincho"/>
        <a:cs typeface=""/>
      </a:majorFont>
      <a:minorFont>
        <a:latin typeface="Calibri" panose="020F0502020204030204"/>
        <a:ea typeface="MS Mincho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205</Words>
  <Application>Microsoft Office PowerPoint</Application>
  <PresentationFormat>ユーザー設定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Mine Tsubasa</cp:lastModifiedBy>
  <cp:revision>39</cp:revision>
  <dcterms:created xsi:type="dcterms:W3CDTF">2021-06-24T18:35:04Z</dcterms:created>
  <dcterms:modified xsi:type="dcterms:W3CDTF">2023-03-28T03:50:23Z</dcterms:modified>
</cp:coreProperties>
</file>