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10"/>
  </p:notesMasterIdLst>
  <p:sldIdLst>
    <p:sldId id="256" r:id="rId6"/>
    <p:sldId id="263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D6280-AF9A-FC9B-9C99-D580B8AD6EC8}" name="Chris Bunch" initials="CB" userId="syv1S1MIMtcKzWZ44tdi0o6wqaugJEmw42aS59iWiAM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BBBBBB"/>
    <a:srgbClr val="054C87"/>
    <a:srgbClr val="412A74"/>
    <a:srgbClr val="0F4784"/>
    <a:srgbClr val="25508B"/>
    <a:srgbClr val="25498B"/>
    <a:srgbClr val="29539B"/>
    <a:srgbClr val="29538B"/>
    <a:srgbClr val="22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howGuides="1">
      <p:cViewPr varScale="1">
        <p:scale>
          <a:sx n="96" d="100"/>
          <a:sy n="96" d="100"/>
        </p:scale>
        <p:origin x="68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5FE6-9F8F-4CCA-9AC6-468E9B1B622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1434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14763"/>
            <a:ext cx="5486400" cy="48148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24D9-1063-49BA-82E3-4CD2ED14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2BE1744E-346C-B51E-AF5D-189C0A704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1A79702B-65B7-F059-350F-0BFABF8AC947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F680-2606-2629-7500-FEF2299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3428999"/>
            <a:ext cx="12204700" cy="1828800"/>
          </a:xfrm>
          <a:noFill/>
        </p:spPr>
        <p:txBody>
          <a:bodyPr anchor="ctr" anchorCtr="0"/>
          <a:lstStyle>
            <a:lvl1pPr>
              <a:defRPr sz="54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75438-C2EE-72CD-FA3A-1823B238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87963"/>
            <a:ext cx="10515600" cy="137160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2158-E238-2C16-EE5F-410F2231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BAB304-51D5-513E-40C5-C856073EE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10" name="Yellow Bar">
            <a:extLst>
              <a:ext uri="{FF2B5EF4-FFF2-40B4-BE49-F238E27FC236}">
                <a16:creationId xmlns:a16="http://schemas.microsoft.com/office/drawing/2014/main" id="{A03F44CD-4DB3-9FEF-6F6F-279BB727EA1B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3AB75-E23B-BB56-8646-D987F11CF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-5257"/>
            <a:ext cx="12209417" cy="6866903"/>
          </a:xfrm>
          <a:prstGeom prst="rect">
            <a:avLst/>
          </a:prstGeom>
        </p:spPr>
      </p:pic>
      <p:sp>
        <p:nvSpPr>
          <p:cNvPr id="14" name="Background - Overlay">
            <a:extLst>
              <a:ext uri="{FF2B5EF4-FFF2-40B4-BE49-F238E27FC236}">
                <a16:creationId xmlns:a16="http://schemas.microsoft.com/office/drawing/2014/main" id="{32689B4E-6A85-0A9E-2BA7-15154BBD3E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0804B-2DC9-38E3-282B-DDB1F8ED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628F-D10C-CDB8-4C15-719BA61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699C4-2E50-6F15-A7FA-E7B02A8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ionlogo_white.eps">
            <a:extLst>
              <a:ext uri="{FF2B5EF4-FFF2-40B4-BE49-F238E27FC236}">
                <a16:creationId xmlns:a16="http://schemas.microsoft.com/office/drawing/2014/main" id="{69A95E55-2139-7637-03C2-F0AD5CE73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F17EBB-7FDA-CE5B-2BD4-DB95F91B8807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461B-7B8D-7955-1852-87040C11D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0363" y="3163444"/>
            <a:ext cx="3932237" cy="1600200"/>
          </a:xfrm>
          <a:noFill/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70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4BB6-9828-5A73-B86D-D49281D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0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1D391-381E-7A88-2B88-42857DF5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D182-9C5F-171D-BA47-E975B276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D434-F74B-DDCC-B4DC-9587899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4245-CD22-A337-F821-9629EB9E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65F27261-ACA1-5024-F58F-5B90CBFE1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0AB1-BF68-9B44-3276-BFF0A8F1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E8715-B6F3-528A-B5EB-D2BDEC9D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2DB8-5B54-853E-D39A-7DECB702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3D40-D577-A1FA-20D3-8F7C4C4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0E11-818E-B384-2B95-65DFEF50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2DBDC89-46A9-C744-5485-301845E44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2505" y="5466557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93D-AB93-B0B9-F04B-69D2D9B22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7600"/>
            <a:ext cx="12192000" cy="1655762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8537B-7DD6-7012-098C-E029509E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41264"/>
            <a:ext cx="12192000" cy="7198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4C26-651C-1854-B9C4-DF84F7CB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386-4355-BE84-7163-A9C323DB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E03B-385E-51E0-2BE2-AC621B3E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2C86D998-89D6-966C-065F-603370EF9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16920E5E-6F94-166F-C767-C167A8519A60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35B2-6AD5-50AE-0247-9CD4662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57FA-2090-F450-BDBE-B2D7B0B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1B7F-6144-71A6-51FE-F8CFD385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C006-6094-EF7E-7386-6722C36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DBE3-69AF-FB2E-66A2-90DB652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810D27E-5032-685A-8F22-2AA6F13FF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471F-C99C-59CE-1622-425BA0A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BF4A-1A04-0AD6-1B3F-CFE12569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CF25-E7D4-45A4-D190-D6FE4467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2F1EA-C134-589E-6A01-596B60EB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EB6D-D8B8-39B9-D5C0-D8A70C83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9289CF3-195A-05C4-3F2D-450634BEA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4A12-2F35-3FD2-9FCB-075D13D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AE28-584A-0D1C-7732-65EACA31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65FD8-5144-22E8-C33E-49492345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CE42-12B7-761D-9FA6-33350B1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0653-5D1D-2548-749C-0C76B283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7A18-C945-E063-921C-0B0AE68F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4C23E0EE-3C5E-82AE-B7D9-70E262BB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01C7-18E9-471F-C5F6-78F690F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DCA76-271D-4173-FDA2-102AF93B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DB42-25DE-7D31-DF9D-2E2CCD9C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0B6B0-22E2-1733-C0C1-E13920527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0394C-06AC-43CC-6ACD-88BA09A5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BBA36-0741-E520-1398-D5574D09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494D6-A518-7D33-AE98-5A9D8719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C60DF-9B63-32EE-FE49-3D59BC50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E87B99B9-CF57-D8E9-A29D-F5B21C218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A1156DAE-E0A6-8EB7-FC18-BB9583659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78" y="1714499"/>
            <a:ext cx="9144000" cy="228600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664DD35-54B2-3B96-2570-B573E47BCDF0}"/>
              </a:ext>
            </a:extLst>
          </p:cNvPr>
          <p:cNvSpPr/>
          <p:nvPr userDrawn="1"/>
        </p:nvSpPr>
        <p:spPr>
          <a:xfrm>
            <a:off x="4366719" y="434340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2D36D7C-276E-2B33-8624-E712BE34D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- Image">
            <a:extLst>
              <a:ext uri="{FF2B5EF4-FFF2-40B4-BE49-F238E27FC236}">
                <a16:creationId xmlns:a16="http://schemas.microsoft.com/office/drawing/2014/main" id="{9E5B5F15-871C-B0CF-EDDE-8CE7893E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7676EC93-6A3A-38A1-75F8-3C549E8B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5413E-9265-120C-75BE-6DB8F29B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 algn="l">
              <a:defRPr sz="60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4D84-AC47-4EAC-164E-EDE8634D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DB9-50CD-2A58-6906-8BC252A8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06EE-6631-7E08-B5FE-83A2CAB7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8DA8-DCD2-D13C-37AC-B043D63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4424E3-6D29-45D5-9D8E-75518111B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9AD0-99F7-271E-FBFA-C071751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B76ED-F3B5-543C-28F2-E012681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D130-7646-0DBA-11F9-49FE5315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D5E1D12E-BEF3-3379-8234-45D498BD5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8310-4D7F-B880-2AFE-415B8CC8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DF34-DC83-E77D-B495-E5863406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3F8A-427B-6ED7-C4C5-F4B7B150C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BB80-3DDE-8CD6-D499-6363B8E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9F27-EB81-2157-3A2C-086FC9EB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6083-8DE3-16DC-8CA2-7004C25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2EEE927D-91D0-DFEA-4570-8B7D7615D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1C1-C056-A5BF-831B-0A391170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1E9EA-A443-4E5E-8E34-750C44E6A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B696-E341-4691-4385-B64AD26B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E0A1-15F8-AD16-0012-E68D451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0808-DF5D-7DD6-1D5B-2565A263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E809C-17E0-EBCC-13C2-33FCD18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5B95312F-3039-00E3-E094-023BC70AC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3778" y="3657600"/>
            <a:ext cx="9144000" cy="2286000"/>
          </a:xfrm>
        </p:spPr>
        <p:txBody>
          <a:bodyPr anchor="t" anchorCtr="1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onlogo_white.eps">
            <a:extLst>
              <a:ext uri="{FF2B5EF4-FFF2-40B4-BE49-F238E27FC236}">
                <a16:creationId xmlns:a16="http://schemas.microsoft.com/office/drawing/2014/main" id="{9CC6CA34-E53A-CD39-4007-625FA59A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B0338D-BEB4-A8F1-D24E-5675A1F72CB4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3D13-E4CC-1B27-2FE4-96E17A35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0DF4-ECD7-979F-2BFA-088DB62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3452-DDD9-44D0-FBCE-1AE5148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068F-0FF4-F198-3399-9CD6A0C1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2F2F8-BAEA-EDB0-3A90-9BF3FA21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0BB153B-A6C2-2FCE-80A8-32CD088FF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B0BC3-0EA2-45E3-212E-4B1D695A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B6942-CABE-E106-C91C-BD9B6F95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FE5B-93BF-2D0E-27E7-5415B70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EB31-2BEC-65FA-5E9B-DC00A55B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D128-DDF0-0D49-195B-719E26B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FEF202E-2430-B451-A1B5-490A79430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832-8818-FD14-DF48-A7C8681B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18"/>
            <a:ext cx="12192000" cy="1325563"/>
          </a:xfrm>
          <a:gradFill flip="none" rotWithShape="1"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txBody>
          <a:bodyPr lIns="457200" rIns="4572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DCEB-1061-F7CC-DC72-6E93121F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2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2211-31EF-B970-1870-CD50594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EA1A-54D7-8294-6DE9-CEEAB78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9A99-F77C-48D6-2752-6CCF04B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AE7D733-5866-9B68-C4E4-D3BC9B81E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FE7E-2DAE-ADC7-CDC0-41A168D8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9331-280D-8C40-B815-1816F2B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44523-5058-5AD1-3445-5607AC2B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7765-DCC5-7B16-2120-34DF2B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61C3D-44A7-2072-387E-2780496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BA9B-169B-E3C2-B6B7-57E7EA2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E94B0B86-3743-5E49-E2FB-B67F40A9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5E5-3C7F-B1D8-4D1E-C926A34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0"/>
            <a:ext cx="121889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A0E9-A01D-3568-1214-11EA46C9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696FB-F3F3-66A7-6A65-C54D4BDA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0B48F-C515-589B-4BF0-AB5275816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0BF2-C600-9371-CFCC-374542A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938E4-C159-D32F-C5F7-8DF7B7F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E73C5-FAD9-CE01-C131-C2A68AFF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FC0B-194D-F760-52C3-47F872F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C9F549A8-ED2B-62CB-2A65-AE4E3BF44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5443-21AB-598D-BA12-607CDA2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lin ang="0" scaled="1"/>
            <a:tileRect/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071FC-F57C-9695-B17C-C146C57B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45886-99AD-568D-58EB-216DD73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7779-B222-186B-A496-9CDDA48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41C0D1E5-AFB9-799D-7AB1-DF29EC9F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C08AD-6A7F-C0B6-B453-C4824A63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6A4-4130-E6F5-987C-D4B9191C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AD759-5F6F-E66C-F4EE-6D0B2D62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E0301F53-7A4C-D817-6DE3-A75CB594F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0265-A09A-B219-3484-63EDBEBE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073-3E18-5AAE-9C5D-8E3382E2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67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9BDF-5EB8-3B76-D406-AABB5F92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6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6FF1D-CA39-D4AF-687E-E3E4507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D641-BBF7-34E6-0F49-0BDBEC47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C0AA-2706-BFE9-3C5F-6A3CEAB2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D3669C-4D91-6C23-064F-04647898C23F}"/>
              </a:ext>
            </a:extLst>
          </p:cNvPr>
          <p:cNvSpPr/>
          <p:nvPr userDrawn="1"/>
        </p:nvSpPr>
        <p:spPr>
          <a:xfrm>
            <a:off x="0" y="0"/>
            <a:ext cx="7060562" cy="6845300"/>
          </a:xfrm>
          <a:custGeom>
            <a:avLst/>
            <a:gdLst>
              <a:gd name="connsiteX0" fmla="*/ 5601284 w 7060562"/>
              <a:gd name="connsiteY0" fmla="*/ 0 h 6845300"/>
              <a:gd name="connsiteX1" fmla="*/ 7060562 w 7060562"/>
              <a:gd name="connsiteY1" fmla="*/ 0 h 6845300"/>
              <a:gd name="connsiteX2" fmla="*/ 4903828 w 7060562"/>
              <a:gd name="connsiteY2" fmla="*/ 6845300 h 6845300"/>
              <a:gd name="connsiteX3" fmla="*/ 4892350 w 7060562"/>
              <a:gd name="connsiteY3" fmla="*/ 6845300 h 6845300"/>
              <a:gd name="connsiteX4" fmla="*/ 3444550 w 7060562"/>
              <a:gd name="connsiteY4" fmla="*/ 6845300 h 6845300"/>
              <a:gd name="connsiteX5" fmla="*/ 0 w 7060562"/>
              <a:gd name="connsiteY5" fmla="*/ 6845300 h 6845300"/>
              <a:gd name="connsiteX6" fmla="*/ 0 w 7060562"/>
              <a:gd name="connsiteY6" fmla="*/ 0 h 6845300"/>
              <a:gd name="connsiteX7" fmla="*/ 152400 w 7060562"/>
              <a:gd name="connsiteY7" fmla="*/ 0 h 6845300"/>
              <a:gd name="connsiteX8" fmla="*/ 4892350 w 7060562"/>
              <a:gd name="connsiteY8" fmla="*/ 0 h 6845300"/>
              <a:gd name="connsiteX9" fmla="*/ 5601284 w 7060562"/>
              <a:gd name="connsiteY9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0562" h="6845300">
                <a:moveTo>
                  <a:pt x="5601284" y="0"/>
                </a:moveTo>
                <a:lnTo>
                  <a:pt x="7060562" y="0"/>
                </a:lnTo>
                <a:lnTo>
                  <a:pt x="4903828" y="6845300"/>
                </a:lnTo>
                <a:lnTo>
                  <a:pt x="4892350" y="6845300"/>
                </a:lnTo>
                <a:lnTo>
                  <a:pt x="3444550" y="6845300"/>
                </a:lnTo>
                <a:lnTo>
                  <a:pt x="0" y="6845300"/>
                </a:lnTo>
                <a:lnTo>
                  <a:pt x="0" y="0"/>
                </a:lnTo>
                <a:lnTo>
                  <a:pt x="152400" y="0"/>
                </a:lnTo>
                <a:lnTo>
                  <a:pt x="4892350" y="0"/>
                </a:lnTo>
                <a:lnTo>
                  <a:pt x="5601284" y="0"/>
                </a:lnTo>
                <a:close/>
              </a:path>
            </a:pathLst>
          </a:custGeom>
          <a:gradFill flip="none" rotWithShape="1">
            <a:gsLst>
              <a:gs pos="0">
                <a:srgbClr val="2C5995"/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6291A-FB3E-BD59-9CBD-E0AFDC3D7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151" y="12700"/>
            <a:ext cx="8089849" cy="6845300"/>
          </a:xfrm>
          <a:custGeom>
            <a:avLst/>
            <a:gdLst>
              <a:gd name="connsiteX0" fmla="*/ 2954410 w 8089849"/>
              <a:gd name="connsiteY0" fmla="*/ 0 h 6845300"/>
              <a:gd name="connsiteX1" fmla="*/ 8089849 w 8089849"/>
              <a:gd name="connsiteY1" fmla="*/ 0 h 6845300"/>
              <a:gd name="connsiteX2" fmla="*/ 8089849 w 8089849"/>
              <a:gd name="connsiteY2" fmla="*/ 6845300 h 6845300"/>
              <a:gd name="connsiteX3" fmla="*/ 0 w 8089849"/>
              <a:gd name="connsiteY3" fmla="*/ 6845300 h 6845300"/>
              <a:gd name="connsiteX4" fmla="*/ 0 w 8089849"/>
              <a:gd name="connsiteY4" fmla="*/ 6832600 h 6845300"/>
              <a:gd name="connsiteX5" fmla="*/ 790199 w 8089849"/>
              <a:gd name="connsiteY5" fmla="*/ 6832600 h 6845300"/>
              <a:gd name="connsiteX6" fmla="*/ 801677 w 8089849"/>
              <a:gd name="connsiteY6" fmla="*/ 683260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9849" h="6845300">
                <a:moveTo>
                  <a:pt x="2954410" y="0"/>
                </a:moveTo>
                <a:lnTo>
                  <a:pt x="8089849" y="0"/>
                </a:lnTo>
                <a:lnTo>
                  <a:pt x="8089849" y="6845300"/>
                </a:lnTo>
                <a:lnTo>
                  <a:pt x="0" y="6845300"/>
                </a:lnTo>
                <a:lnTo>
                  <a:pt x="0" y="6832600"/>
                </a:lnTo>
                <a:lnTo>
                  <a:pt x="790199" y="6832600"/>
                </a:lnTo>
                <a:lnTo>
                  <a:pt x="801677" y="6832600"/>
                </a:lnTo>
                <a:close/>
              </a:path>
            </a:pathLst>
          </a:custGeom>
          <a:solidFill>
            <a:srgbClr val="0D2240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7DA4-AB26-2448-57B9-D594C566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B022-D344-E4DE-24FF-418AAD5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A1B7-ADB5-279B-14FC-9C71FE4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50CEA-33EA-6F52-5EA4-51D861FE2B2B}"/>
              </a:ext>
            </a:extLst>
          </p:cNvPr>
          <p:cNvSpPr/>
          <p:nvPr userDrawn="1"/>
        </p:nvSpPr>
        <p:spPr>
          <a:xfrm rot="5400000" flipH="1">
            <a:off x="2810910" y="-53622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B7EB4-3279-A42F-B07E-5C569EEF9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96" y="360092"/>
            <a:ext cx="4321904" cy="100950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63BE74-496F-D2EE-49EC-FE4FDA2C9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993900"/>
            <a:ext cx="4321175" cy="4119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Emblem - White" descr="lionlogo_white.eps">
            <a:extLst>
              <a:ext uri="{FF2B5EF4-FFF2-40B4-BE49-F238E27FC236}">
                <a16:creationId xmlns:a16="http://schemas.microsoft.com/office/drawing/2014/main" id="{76E513AE-6B2D-20F0-9746-305AB036F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2B38A-7BE0-4050-FE9D-6EC9ACDF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325563"/>
          </a:xfrm>
          <a:prstGeom prst="rect">
            <a:avLst/>
          </a:prstGeom>
          <a:gradFill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</a:gra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1D42-97D4-C3A6-AC0E-61207401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75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9564-A799-BBE5-CAF0-32484FC4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4BB4-4A0F-FB78-3D4F-F24ECD7B9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529A-AF9F-DE36-63A7-CB0F6CC7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A4B2E-3FD0-ED7C-7007-2B0CEBD3410B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8DB3C6E0-EF90-BC72-9FAE-4C4A08B1CB8E}"/>
                </a:ext>
              </a:extLst>
            </p:cNvPr>
            <p:cNvSpPr/>
            <p:nvPr/>
          </p:nvSpPr>
          <p:spPr>
            <a:xfrm>
              <a:off x="0" y="0"/>
              <a:ext cx="12192000" cy="6856916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ackground - Overlay">
              <a:extLst>
                <a:ext uri="{FF2B5EF4-FFF2-40B4-BE49-F238E27FC236}">
                  <a16:creationId xmlns:a16="http://schemas.microsoft.com/office/drawing/2014/main" id="{11405A69-FE06-B692-707D-1AF27240F43E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lumMod val="78000"/>
                    <a:alpha val="84348"/>
                  </a:srgbClr>
                </a:gs>
                <a:gs pos="98000">
                  <a:srgbClr val="7030A0">
                    <a:lumMod val="82000"/>
                    <a:alpha val="75078"/>
                  </a:srgb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28CBC0-7004-F2DC-2E8A-0AC9945B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0" y="0"/>
              <a:ext cx="2286000" cy="2286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C51D2-72E8-9CBE-A503-70711BD8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8306-8E3E-DFB2-50D2-7AB6FDD0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C21E-4595-CC70-4112-79D875F3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D40A-6962-9827-7650-A9843A049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08B5-882C-62ED-A12C-A4312D9F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78B758-275C-4090-BE22-A14210E4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2" r:id="rId9"/>
    <p:sldLayoutId id="2147483683" r:id="rId10"/>
    <p:sldLayoutId id="2147483687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2.png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B24DEA-557C-5F10-AB56-A76F4B2C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Valmistaudu uuteen Lion Portal -alustaan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268F7-BE5F-3979-52F3-29B3FC57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b="1">
                <a:latin typeface="Arial"/>
                <a:cs typeface="Arial"/>
              </a:rPr>
              <a:t>Lionien muuttuva digitaalinen kokemus</a:t>
            </a:r>
          </a:p>
        </p:txBody>
      </p:sp>
    </p:spTree>
    <p:extLst>
      <p:ext uri="{BB962C8B-B14F-4D97-AF65-F5344CB8AC3E}">
        <p14:creationId xmlns:p14="http://schemas.microsoft.com/office/powerpoint/2010/main" val="399093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01C426-CA77-2CA7-3065-97E37C26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r="-72" b="-133"/>
          <a:stretch/>
        </p:blipFill>
        <p:spPr>
          <a:xfrm>
            <a:off x="-1337" y="1149173"/>
            <a:ext cx="10138154" cy="576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04FB1-FE93-5389-C48C-D0F14D12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0" y="5682488"/>
            <a:ext cx="6435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Tutustu uutisiin ja sähköposteissa lähetettäviin päivityksiin, kuukauden uutiskirjeisiin sekä Lion Portal -verkkosivuun ja paljon muuta.</a:t>
            </a:r>
          </a:p>
          <a:p>
            <a:endParaRPr lang="en-US" alt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851F4-5128-18C8-3E8E-6A1313B000C3}"/>
              </a:ext>
            </a:extLst>
          </p:cNvPr>
          <p:cNvSpPr/>
          <p:nvPr/>
        </p:nvSpPr>
        <p:spPr>
          <a:xfrm>
            <a:off x="76520" y="1606947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A28D3-435F-8691-8752-D2B46796BADF}"/>
              </a:ext>
            </a:extLst>
          </p:cNvPr>
          <p:cNvSpPr/>
          <p:nvPr/>
        </p:nvSpPr>
        <p:spPr>
          <a:xfrm>
            <a:off x="1334414" y="2254494"/>
            <a:ext cx="715319" cy="740507"/>
          </a:xfrm>
          <a:prstGeom prst="ellipse">
            <a:avLst/>
          </a:prstGeom>
          <a:solidFill>
            <a:srgbClr val="F0C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2E048-0215-02CF-6E12-76E3FA7F04C3}"/>
              </a:ext>
            </a:extLst>
          </p:cNvPr>
          <p:cNvSpPr/>
          <p:nvPr/>
        </p:nvSpPr>
        <p:spPr>
          <a:xfrm>
            <a:off x="2633842" y="2052380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936622-6B00-D344-B179-0F09FEE57EDC}"/>
              </a:ext>
            </a:extLst>
          </p:cNvPr>
          <p:cNvSpPr/>
          <p:nvPr/>
        </p:nvSpPr>
        <p:spPr>
          <a:xfrm>
            <a:off x="1000908" y="3504980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7AABC-1660-3B46-0382-9ABB4135EAC6}"/>
              </a:ext>
            </a:extLst>
          </p:cNvPr>
          <p:cNvSpPr/>
          <p:nvPr/>
        </p:nvSpPr>
        <p:spPr>
          <a:xfrm>
            <a:off x="206662" y="2845800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C620A-E8F1-878F-B7A5-557BC975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1" y="3056104"/>
            <a:ext cx="383973" cy="285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F9DF0-2063-3D94-E937-B67A82534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" y="1812892"/>
            <a:ext cx="252859" cy="31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77459-2FBC-25E3-E34F-1AE1253DA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2" y="3736734"/>
            <a:ext cx="291488" cy="240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745AA-83D1-E853-690A-74C8C5353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2484827"/>
            <a:ext cx="333090" cy="3070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5B45485-DFF6-B013-2FA5-B24C66C1CB40}"/>
              </a:ext>
            </a:extLst>
          </p:cNvPr>
          <p:cNvSpPr/>
          <p:nvPr/>
        </p:nvSpPr>
        <p:spPr>
          <a:xfrm>
            <a:off x="2379741" y="3487935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F8DCC-8362-509E-4194-E8A98E97A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06" y="2253816"/>
            <a:ext cx="255389" cy="337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B18D8-3049-9830-7836-F55FB4821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2" y="3697362"/>
            <a:ext cx="291420" cy="26871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8868A67-DDFB-A820-3D1B-142F20CF594D}"/>
              </a:ext>
            </a:extLst>
          </p:cNvPr>
          <p:cNvSpPr/>
          <p:nvPr/>
        </p:nvSpPr>
        <p:spPr>
          <a:xfrm>
            <a:off x="3345133" y="4229866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5AEA2D-7E14-DF44-09C4-2988B80C1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4" y="4464601"/>
            <a:ext cx="420382" cy="2710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2EDA0B2-9470-4FF3-E6FD-CDE6935A299F}"/>
              </a:ext>
            </a:extLst>
          </p:cNvPr>
          <p:cNvSpPr/>
          <p:nvPr/>
        </p:nvSpPr>
        <p:spPr>
          <a:xfrm>
            <a:off x="4886992" y="4375483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EB503-198A-D0C1-0ED3-984869BD3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6" y="4587249"/>
            <a:ext cx="312170" cy="3169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8D7905-2B16-27DE-74D3-D45D360E97DB}"/>
              </a:ext>
            </a:extLst>
          </p:cNvPr>
          <p:cNvSpPr/>
          <p:nvPr/>
        </p:nvSpPr>
        <p:spPr>
          <a:xfrm>
            <a:off x="2362200" y="5081608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81C726-E31E-A025-AF24-CF8F1FB9D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24" y="5295161"/>
            <a:ext cx="264724" cy="303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4E80F8-D7F6-F84D-936C-790B2D166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0738" y="3474407"/>
            <a:ext cx="1164927" cy="110438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FAF0C82-76D6-5D9D-B3B9-CD4640C5D8E1}"/>
              </a:ext>
            </a:extLst>
          </p:cNvPr>
          <p:cNvSpPr/>
          <p:nvPr/>
        </p:nvSpPr>
        <p:spPr bwMode="auto">
          <a:xfrm>
            <a:off x="10263005" y="3176405"/>
            <a:ext cx="1700395" cy="1700395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BB146-E3E2-C9C8-8931-C516CE8BF56D}"/>
              </a:ext>
            </a:extLst>
          </p:cNvPr>
          <p:cNvGrpSpPr/>
          <p:nvPr/>
        </p:nvGrpSpPr>
        <p:grpSpPr>
          <a:xfrm>
            <a:off x="5288885" y="3349871"/>
            <a:ext cx="740664" cy="740664"/>
            <a:chOff x="9871029" y="270710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B22FF-D161-D761-C32C-A034330AFFE3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8" name="Graphic 23">
              <a:extLst>
                <a:ext uri="{FF2B5EF4-FFF2-40B4-BE49-F238E27FC236}">
                  <a16:creationId xmlns:a16="http://schemas.microsoft.com/office/drawing/2014/main" id="{38A4C2E2-9D87-72A7-AD71-CB902786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360" y="2755589"/>
              <a:ext cx="640080" cy="6731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11FBF2-F83B-CB73-6009-0B6BA347B803}"/>
              </a:ext>
            </a:extLst>
          </p:cNvPr>
          <p:cNvGrpSpPr/>
          <p:nvPr/>
        </p:nvGrpSpPr>
        <p:grpSpPr>
          <a:xfrm>
            <a:off x="217107" y="5491654"/>
            <a:ext cx="740664" cy="740664"/>
            <a:chOff x="7754852" y="2707105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0D23A-A54E-2B8B-7ACE-48556BC21FA8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1" name="Graphic 23">
              <a:extLst>
                <a:ext uri="{FF2B5EF4-FFF2-40B4-BE49-F238E27FC236}">
                  <a16:creationId xmlns:a16="http://schemas.microsoft.com/office/drawing/2014/main" id="{AB28B1EB-CBF2-AFA4-7809-B4F437AC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6100" y="2774818"/>
              <a:ext cx="731520" cy="6846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599E4E-433F-76E2-52A7-5984F87A9819}"/>
              </a:ext>
            </a:extLst>
          </p:cNvPr>
          <p:cNvGrpSpPr/>
          <p:nvPr/>
        </p:nvGrpSpPr>
        <p:grpSpPr>
          <a:xfrm>
            <a:off x="-7061" y="4084723"/>
            <a:ext cx="740664" cy="740664"/>
            <a:chOff x="1719784" y="1488456"/>
            <a:chExt cx="914400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38E13F-F73B-A77C-A1C0-47199913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621" y="1488456"/>
              <a:ext cx="480727" cy="600909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C6C0AF-DD9A-8776-0249-ADF73855CABF}"/>
                </a:ext>
              </a:extLst>
            </p:cNvPr>
            <p:cNvSpPr/>
            <p:nvPr/>
          </p:nvSpPr>
          <p:spPr>
            <a:xfrm>
              <a:off x="1719784" y="1488456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5" name="Graphic 23">
              <a:extLst>
                <a:ext uri="{FF2B5EF4-FFF2-40B4-BE49-F238E27FC236}">
                  <a16:creationId xmlns:a16="http://schemas.microsoft.com/office/drawing/2014/main" id="{1BB1FEFB-38D0-F8F6-1B95-B015A6299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7524" y="1665887"/>
              <a:ext cx="548640" cy="548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8193E1-4E3A-DC4D-BED9-208C258D77CF}"/>
              </a:ext>
            </a:extLst>
          </p:cNvPr>
          <p:cNvGrpSpPr/>
          <p:nvPr/>
        </p:nvGrpSpPr>
        <p:grpSpPr>
          <a:xfrm>
            <a:off x="3702792" y="2544284"/>
            <a:ext cx="740664" cy="740664"/>
            <a:chOff x="3050381" y="2744054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0CCD62-6F5D-49F2-7FC3-8AFDA89E526C}"/>
                </a:ext>
              </a:extLst>
            </p:cNvPr>
            <p:cNvSpPr/>
            <p:nvPr/>
          </p:nvSpPr>
          <p:spPr>
            <a:xfrm>
              <a:off x="3050381" y="2744054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0534C6E5-1B47-D592-227E-268DB531C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1798" y="2862507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129B07-55A2-B52E-DC76-10BEDA46F91C}"/>
              </a:ext>
            </a:extLst>
          </p:cNvPr>
          <p:cNvGrpSpPr/>
          <p:nvPr/>
        </p:nvGrpSpPr>
        <p:grpSpPr>
          <a:xfrm>
            <a:off x="1088136" y="4745736"/>
            <a:ext cx="740664" cy="740664"/>
            <a:chOff x="3050381" y="2743200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AC85EE-9507-6D20-5DC7-264853FA5902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1" name="Graphic 23">
              <a:extLst>
                <a:ext uri="{FF2B5EF4-FFF2-40B4-BE49-F238E27FC236}">
                  <a16:creationId xmlns:a16="http://schemas.microsoft.com/office/drawing/2014/main" id="{68239C77-8551-78C1-42EB-03A41B53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068" y="2929883"/>
              <a:ext cx="640080" cy="5138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F366-D93C-F5BA-7615-28E87DD618B6}"/>
              </a:ext>
            </a:extLst>
          </p:cNvPr>
          <p:cNvGrpSpPr/>
          <p:nvPr/>
        </p:nvGrpSpPr>
        <p:grpSpPr>
          <a:xfrm>
            <a:off x="4175417" y="3596341"/>
            <a:ext cx="740664" cy="740664"/>
            <a:chOff x="1128204" y="2743200"/>
            <a:chExt cx="91440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5E66CB-3442-2E52-F69F-AC474EA0C444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D5D6978C-3576-588D-40D4-9C567FBB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159" y="2886279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1CB18044-9EB4-3401-D3C9-4FFE09CE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60370741-8436-05EC-6DE1-BA23DA51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396D7-3B8A-EAE0-C167-B24741A9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1" y="817111"/>
            <a:ext cx="64357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Muutaman kuukauden kuluttua yhdistämme MyLionin, MyLCI:n ja Insightsin sekä joitakin lisätyökaluja ja toimintoja yhtenäiseksi kokemukseksi päivitetyllä Lion Portal -alustalla. </a:t>
            </a:r>
          </a:p>
        </p:txBody>
      </p:sp>
    </p:spTree>
    <p:extLst>
      <p:ext uri="{BB962C8B-B14F-4D97-AF65-F5344CB8AC3E}">
        <p14:creationId xmlns:p14="http://schemas.microsoft.com/office/powerpoint/2010/main" val="656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BB-8593-D368-F40B-664123F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Valmistaudu uuteen Lion Portal -alustaan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7086ED4-5AA0-156D-D467-B2DFF488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725033"/>
            <a:ext cx="9804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Tarkista Lion Account -tilisi tiedot.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Varmista, että tietosi ovat oikein ja ajan tasalla MyLCI:ssä tai alueellisessa raportointijärjestelmässä. Tämä sisältää nimen, yhteystiedot ja viestintäasetukset.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95B6FC0-235E-75E4-A87C-C96DA1EA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771" y="4111877"/>
            <a:ext cx="2055424" cy="20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91E15D-9979-A7AD-DC49-216867911CDE}"/>
              </a:ext>
            </a:extLst>
          </p:cNvPr>
          <p:cNvSpPr txBox="1"/>
          <p:nvPr/>
        </p:nvSpPr>
        <p:spPr>
          <a:xfrm>
            <a:off x="1359202" y="1183567"/>
            <a:ext cx="92839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400">
                <a:solidFill>
                  <a:schemeClr val="accent2"/>
                </a:solidFill>
                <a:latin typeface="Arial"/>
                <a:cs typeface="Arial"/>
              </a:rPr>
              <a:t>Tässä on mainittu muutamia huomioitavia asioita.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2CCEA2-9C74-F449-8AAF-76C4CD9B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18D1E9-8F09-B43D-AD34-F8C2FCF4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8F73-F3BE-1085-A945-A0BE1610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3340976"/>
            <a:ext cx="9804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Varmista, että sinulla on oma henkilökohtainen sähköpostiosoite.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Uutta Lion Portal -alustaa varten tarvitaan yksilöllinen sähköpostiosoite (ei jaettu kenenkään muun kanssa).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E49D619-B8BF-8E05-B101-454D1453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4648074"/>
            <a:ext cx="7514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Pysy ajan tasalla.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Tarkista uutiset ja resurssit osoitteesta lionsclubs.org/portal-updates tai käytä QR-koodia.</a:t>
            </a:r>
          </a:p>
        </p:txBody>
      </p:sp>
    </p:spTree>
    <p:extLst>
      <p:ext uri="{BB962C8B-B14F-4D97-AF65-F5344CB8AC3E}">
        <p14:creationId xmlns:p14="http://schemas.microsoft.com/office/powerpoint/2010/main" val="41776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80B595-D7AD-5896-9A4C-8A0BFCD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Kiitos!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BF040-361F-0DA1-EC54-92C3C0E5EC8E}"/>
              </a:ext>
            </a:extLst>
          </p:cNvPr>
          <p:cNvSpPr txBox="1"/>
          <p:nvPr/>
        </p:nvSpPr>
        <p:spPr>
          <a:xfrm>
            <a:off x="4404334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solidFill>
                  <a:schemeClr val="bg1"/>
                </a:solidFill>
              </a:rPr>
              <a:t>© 2022 Lions Clubs International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1C3C-F4B0-AACC-964A-00CE2D88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4FA02-052A-8476-E0F3-4E22DB65B2EF}"/>
              </a:ext>
            </a:extLst>
          </p:cNvPr>
          <p:cNvSpPr/>
          <p:nvPr/>
        </p:nvSpPr>
        <p:spPr>
          <a:xfrm>
            <a:off x="10147300" y="1235075"/>
            <a:ext cx="914400" cy="914400"/>
          </a:xfrm>
          <a:prstGeom prst="rect">
            <a:avLst/>
          </a:prstGeom>
          <a:solidFill>
            <a:srgbClr val="412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300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 Layout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Portal Master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466275C7224428017128B2D65E8AA" ma:contentTypeVersion="4" ma:contentTypeDescription="Create a new document." ma:contentTypeScope="" ma:versionID="369b1d902d0142a20816c24568232f70">
  <xsd:schema xmlns:xsd="http://www.w3.org/2001/XMLSchema" xmlns:xs="http://www.w3.org/2001/XMLSchema" xmlns:p="http://schemas.microsoft.com/office/2006/metadata/properties" xmlns:ns2="ed041b2f-effe-411f-8f36-c31219dd03ec" targetNamespace="http://schemas.microsoft.com/office/2006/metadata/properties" ma:root="true" ma:fieldsID="071232fec5c364abfffb9d07c65c1419" ns2:_="">
    <xsd:import namespace="ed041b2f-effe-411f-8f36-c31219dd0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41b2f-effe-411f-8f36-c31219dd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AEBDD5-F01B-49F9-8BC6-4036E27FC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41b2f-effe-411f-8f36-c31219dd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D66D0E-3E2C-4C50-9F6C-E20E9CA1D13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c3de1fa0-35da-4aab-b52a-41a642fcd71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9ced821-5560-41b1-a0ef-067154d001a1"/>
  </ds:schemaRefs>
</ds:datastoreItem>
</file>

<file path=customXml/itemProps3.xml><?xml version="1.0" encoding="utf-8"?>
<ds:datastoreItem xmlns:ds="http://schemas.openxmlformats.org/officeDocument/2006/customXml" ds:itemID="{3A4F069A-3D91-4DC6-84E7-B6CC38EBD1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158</Words>
  <Application>Microsoft Office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Segoe UI</vt:lpstr>
      <vt:lpstr>Segoe UI Semibold</vt:lpstr>
      <vt:lpstr>Wingdings</vt:lpstr>
      <vt:lpstr>Portal Layout</vt:lpstr>
      <vt:lpstr>Dark Portal Master</vt:lpstr>
      <vt:lpstr>Valmistaudu uuteen Lion Portal -alustaan</vt:lpstr>
      <vt:lpstr>PowerPoint Presentation</vt:lpstr>
      <vt:lpstr>Valmistaudu uuteen Lion Portal -alustaan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Ben</dc:creator>
  <cp:lastModifiedBy>Milligan, Hannah</cp:lastModifiedBy>
  <cp:revision>112</cp:revision>
  <dcterms:created xsi:type="dcterms:W3CDTF">2022-09-25T16:28:06Z</dcterms:created>
  <dcterms:modified xsi:type="dcterms:W3CDTF">2023-02-06T18:43:00Z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0x0101005855A9EFE65CB842B2077F8BCF20327B</vt:lpwstr>
  </property>
</Properties>
</file>