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8593" autoAdjust="0"/>
  </p:normalViewPr>
  <p:slideViewPr>
    <p:cSldViewPr snapToGrid="0">
      <p:cViewPr varScale="1">
        <p:scale>
          <a:sx n="63" d="100"/>
          <a:sy n="63" d="100"/>
        </p:scale>
        <p:origin x="4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Liitännäisklubi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mahdollistaa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klubinne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laajenemisen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uusille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palvelualueille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,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tuoden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yhteen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pienen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ryhmän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ihmisiä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tekemään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hyvää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paikallisessa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yhteisössään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E101A"/>
                </a:solidFill>
                <a:effectLst/>
              </a:rPr>
              <a:t>What type of club branches can be formed? You can create a club for: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A family club branch, which can consist of extended family members (Sibling, children, great-grandchildren, nieces and nephews)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The young professional club branch comprises young adults who are starting their careers.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Leo-Lion club branch, former Leos, wants to continue their service as Lions.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Community groups club branch — existing groups in our community as members of the chamber of commerce, various hobbyist groups, local PTA and other community-based organizations.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Virtual club branch — these individuals prefer to meet online via mobile platforms, social media community groups, emails, or virtual conference applications like Google Hangouts or Zoom.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Cultural club branches comprise specific community groups with a common regional/language background and are interested in serving their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fi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770740" cy="1360903"/>
          </a:xfrm>
        </p:spPr>
        <p:txBody>
          <a:bodyPr>
            <a:normAutofit/>
          </a:bodyPr>
          <a:lstStyle/>
          <a:p>
            <a:r>
              <a:rPr lang="fi-FI" sz="7200" dirty="0">
                <a:latin typeface="Arial" panose="020B0604020202020204" pitchFamily="34" charset="0"/>
                <a:cs typeface="Arial" panose="020B0604020202020204" pitchFamily="34" charset="0"/>
              </a:rPr>
              <a:t>Liitännäisklubi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Jäsenkasvu ja jäsenten osallistuminen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Miten liitännäisklubia hallitaan ja johdetaan?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44126" y="5355552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3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Liitännäisklubin toimintojen ymmärtäminen: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i-FI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Liitännäisklubin rakenne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Liitännäisklubin johdon roolit ja vastuut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i-FI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Liitännäisklubin jäsenyys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Jäsenmaksut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Uuden jäsenen lisääminen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Muutokset jäsenyydessä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i-FI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Liitännäisklubin toiminnot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Kokoukset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Mallisäännöt ja ohjesääntö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Viestintä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Jäsenkehitys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i-FI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Liitännäisen taloudenhallinta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4645741" y="6107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i-FI" dirty="0">
                <a:solidFill>
                  <a:srgbClr val="FFC000"/>
                </a:solidFill>
              </a:rPr>
              <a:t>Haluatko lisätietoja?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i-FI" dirty="0">
                <a:solidFill>
                  <a:srgbClr val="FFC000"/>
                </a:solidFill>
              </a:rPr>
              <a:t>Ota meihin yhteyttä </a:t>
            </a:r>
            <a:r>
              <a:rPr lang="fi-FI" dirty="0"/>
              <a:t>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40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</a:rPr>
              <a:t>Vieraile</a:t>
            </a:r>
            <a:r>
              <a:rPr kumimoji="0" lang="fi-FI" sz="400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</a:rPr>
              <a:t> </a:t>
            </a:r>
            <a:r>
              <a:rPr kumimoji="0" lang="fi-FI" sz="4000" u="none" strike="noStrike" cap="none" normalizeH="0" baseline="0" noProof="0" dirty="0">
                <a:ln>
                  <a:noFill/>
                </a:ln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www.lionsclubs.org/en/club-branch</a:t>
            </a:r>
            <a:r>
              <a:rPr kumimoji="0" lang="fi-FI" sz="4000" u="none" strike="noStrike" cap="none" normalizeH="0" baseline="0" noProof="0" dirty="0">
                <a:ln>
                  <a:noFill/>
                </a:ln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549583" y="546561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fi-FI" sz="6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Mikä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fi-FI" sz="6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liitännäisklubi?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FFC000"/>
                </a:solidFill>
              </a:rPr>
              <a:t>Tarpeellista tietoa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fi-FI" sz="3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Liitännäisklubi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 olemassa olevan ”pääklubin” osa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Perustaminen vaatii vähintään viisi uutta tai olemassa olevaa jäsentä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Pitää omat kokouksensa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Mahdollistaa palvelun laajentamisen uusille alueille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Mahdollistaa jäsenten tarpeisiin vastaamisen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Auttaa hyödyntämään ja monipuolistamaan klubin jäsenyyttä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Minkä tyyppisiä liitännäisklubeja </a:t>
            </a:r>
          </a:p>
          <a:p>
            <a:r>
              <a:rPr lang="fi-FI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voidaan perustaa?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99527" y="5700762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Kulttuuriset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Leo-lionit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Nuoret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työssäkäyvät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Perheet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Yhteisö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ryhmät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5485121" y="1518025"/>
            <a:ext cx="6801906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Mitä hyötyä on liitännäisklubeista?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Liitännäisklubi mahdollistaa klubinne palveluvaikutuksen laajentamisen kattaen useampia paikkakuntalaisia.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Liitännäisklubin perustaminen laajentaa klubinne johtajien lukumäärää ja luo uusia kehittymis- ja johtamistilaisuuksia.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Liitännäisklubi auttaa</a:t>
            </a:r>
            <a:b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laajentamaan pääklubin visiota samalla parantaen julkista kuvaa, osallistumista, ja keskinäisiä suhteita klubien välillä.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Jäsenmäärän kasvattaminen! Joka aiheuttaa seuraavaa: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fi-FI" sz="1200">
                <a:solidFill>
                  <a:schemeClr val="bg1">
                    <a:lumMod val="50000"/>
                  </a:schemeClr>
                </a:solidFill>
              </a:rPr>
              <a:t>Photo provided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Lisää toveruutta klubissa.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Miten liitännäisklubi perustetaan 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719262" y="4821648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3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Liitännäisklubin perustamisen kuusi vaihetta: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Vaihe 1: </a:t>
            </a:r>
            <a:r>
              <a:rPr lang="fi-FI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Ilmoita piirikuvernöörille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Vaihe 2: </a:t>
            </a:r>
            <a:r>
              <a:rPr lang="fi-FI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Laadi liitännäisklubin suunnitelma, ottaen huomioon: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Missä liitännäisklubi sijaitsee?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Keitä liitännäisklubiin kuuluu?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 liitännäisklubi erikoistunut johonkin?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Vaihe 3: </a:t>
            </a:r>
            <a:r>
              <a:rPr lang="fi-FI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Jäsenten rekrytointi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Vaihe 4: </a:t>
            </a:r>
            <a:r>
              <a:rPr lang="fi-FI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Järjestäkää tiedotuskokous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Vaihe 5: </a:t>
            </a:r>
            <a:r>
              <a:rPr lang="fi-FI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Pitäkää järjestäytymiskokous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i-FI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Vaihe 6: </a:t>
            </a:r>
            <a:r>
              <a:rPr lang="fi-FI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Toimittakaa liitännäisklubin ilmoitus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29730</TotalTime>
  <Words>436</Words>
  <Application>Microsoft Office PowerPoint</Application>
  <PresentationFormat>Widescreen</PresentationFormat>
  <Paragraphs>102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127</cp:revision>
  <dcterms:created xsi:type="dcterms:W3CDTF">2022-01-27T16:22:54Z</dcterms:created>
  <dcterms:modified xsi:type="dcterms:W3CDTF">2022-08-22T13:40:33Z</dcterms:modified>
</cp:coreProperties>
</file>