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26" autoAdjust="0"/>
  </p:normalViewPr>
  <p:slideViewPr>
    <p:cSldViewPr snapToGrid="0" showGuides="1">
      <p:cViewPr varScale="1">
        <p:scale>
          <a:sx n="60" d="100"/>
          <a:sy n="60" d="100"/>
        </p:scale>
        <p:origin x="2514"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ORiordan" userId="ERQgHMpd1N3BXWV3X3gUMXVWMEL0dUgzcfD+gCwv+vA=" providerId="None" clId="Web-{92936176-6A71-4946-8A1E-C03DD63F1AE0}"/>
    <pc:docChg chg="modSld">
      <pc:chgData name="Owen ORiordan" userId="ERQgHMpd1N3BXWV3X3gUMXVWMEL0dUgzcfD+gCwv+vA=" providerId="None" clId="Web-{92936176-6A71-4946-8A1E-C03DD63F1AE0}" dt="2022-10-05T19:31:07.578" v="49"/>
      <pc:docMkLst>
        <pc:docMk/>
      </pc:docMkLst>
      <pc:sldChg chg="modNotes">
        <pc:chgData name="Owen ORiordan" userId="ERQgHMpd1N3BXWV3X3gUMXVWMEL0dUgzcfD+gCwv+vA=" providerId="None" clId="Web-{92936176-6A71-4946-8A1E-C03DD63F1AE0}" dt="2022-10-05T19:28:53.449" v="10"/>
        <pc:sldMkLst>
          <pc:docMk/>
          <pc:sldMk cId="65621494" sldId="263"/>
        </pc:sldMkLst>
      </pc:sldChg>
      <pc:sldChg chg="modNotes">
        <pc:chgData name="Owen ORiordan" userId="ERQgHMpd1N3BXWV3X3gUMXVWMEL0dUgzcfD+gCwv+vA=" providerId="None" clId="Web-{92936176-6A71-4946-8A1E-C03DD63F1AE0}" dt="2022-10-05T19:31:07.578" v="49"/>
        <pc:sldMkLst>
          <pc:docMk/>
          <pc:sldMk cId="1713847322" sldId="264"/>
        </pc:sldMkLst>
      </pc:sldChg>
    </pc:docChg>
  </pc:docChgLst>
  <pc:docChgLst>
    <pc:chgData name="Andrea Burns" userId="txi2ZTPmXA7XtlU2Tp5y1Cny1M5yACZ2wo0Q9+uG/RY=" providerId="None" clId="Web-{C0A2AA6C-C19E-423D-AAC5-FF5F2126097F}"/>
    <pc:docChg chg="modSld">
      <pc:chgData name="Andrea Burns" userId="txi2ZTPmXA7XtlU2Tp5y1Cny1M5yACZ2wo0Q9+uG/RY=" providerId="None" clId="Web-{C0A2AA6C-C19E-423D-AAC5-FF5F2126097F}" dt="2022-10-03T14:44:59.267" v="99" actId="20577"/>
      <pc:docMkLst>
        <pc:docMk/>
      </pc:docMkLst>
      <pc:sldChg chg="modSp">
        <pc:chgData name="Andrea Burns" userId="txi2ZTPmXA7XtlU2Tp5y1Cny1M5yACZ2wo0Q9+uG/RY=" providerId="None" clId="Web-{C0A2AA6C-C19E-423D-AAC5-FF5F2126097F}" dt="2022-10-03T14:36:16.616" v="1" actId="20577"/>
        <pc:sldMkLst>
          <pc:docMk/>
          <pc:sldMk cId="3990930341" sldId="256"/>
        </pc:sldMkLst>
        <pc:spChg chg="mod">
          <ac:chgData name="Andrea Burns" userId="txi2ZTPmXA7XtlU2Tp5y1Cny1M5yACZ2wo0Q9+uG/RY=" providerId="None" clId="Web-{C0A2AA6C-C19E-423D-AAC5-FF5F2126097F}" dt="2022-10-03T14:36:08.256" v="0" actId="20577"/>
          <ac:spMkLst>
            <pc:docMk/>
            <pc:sldMk cId="3990930341" sldId="256"/>
            <ac:spMk id="12" creationId="{97B24DEA-557C-5F10-AB56-A76F4B2C25F0}"/>
          </ac:spMkLst>
        </pc:spChg>
        <pc:spChg chg="mod">
          <ac:chgData name="Andrea Burns" userId="txi2ZTPmXA7XtlU2Tp5y1Cny1M5yACZ2wo0Q9+uG/RY=" providerId="None" clId="Web-{C0A2AA6C-C19E-423D-AAC5-FF5F2126097F}" dt="2022-10-03T14:36:16.616" v="1" actId="20577"/>
          <ac:spMkLst>
            <pc:docMk/>
            <pc:sldMk cId="3990930341" sldId="256"/>
            <ac:spMk id="13" creationId="{3D10B1E3-D73B-8149-D927-35F3E14F23C5}"/>
          </ac:spMkLst>
        </pc:spChg>
      </pc:sldChg>
      <pc:sldChg chg="addSp modSp">
        <pc:chgData name="Andrea Burns" userId="txi2ZTPmXA7XtlU2Tp5y1Cny1M5yACZ2wo0Q9+uG/RY=" providerId="None" clId="Web-{C0A2AA6C-C19E-423D-AAC5-FF5F2126097F}" dt="2022-10-03T14:40:05.464" v="44" actId="1076"/>
        <pc:sldMkLst>
          <pc:docMk/>
          <pc:sldMk cId="1694603533" sldId="257"/>
        </pc:sldMkLst>
        <pc:spChg chg="mod">
          <ac:chgData name="Andrea Burns" userId="txi2ZTPmXA7XtlU2Tp5y1Cny1M5yACZ2wo0Q9+uG/RY=" providerId="None" clId="Web-{C0A2AA6C-C19E-423D-AAC5-FF5F2126097F}" dt="2022-10-03T14:39:40.839" v="40" actId="14100"/>
          <ac:spMkLst>
            <pc:docMk/>
            <pc:sldMk cId="1694603533" sldId="257"/>
            <ac:spMk id="4" creationId="{FE441F7A-33A3-C823-C509-3ECD498C5FF0}"/>
          </ac:spMkLst>
        </pc:spChg>
        <pc:spChg chg="mod ord">
          <ac:chgData name="Andrea Burns" userId="txi2ZTPmXA7XtlU2Tp5y1Cny1M5yACZ2wo0Q9+uG/RY=" providerId="None" clId="Web-{C0A2AA6C-C19E-423D-AAC5-FF5F2126097F}" dt="2022-10-03T14:40:05.449" v="43" actId="1076"/>
          <ac:spMkLst>
            <pc:docMk/>
            <pc:sldMk cId="1694603533" sldId="257"/>
            <ac:spMk id="6" creationId="{66E1478E-300D-2A54-3566-E53133E1CE41}"/>
          </ac:spMkLst>
        </pc:spChg>
        <pc:picChg chg="add mod">
          <ac:chgData name="Andrea Burns" userId="txi2ZTPmXA7XtlU2Tp5y1Cny1M5yACZ2wo0Q9+uG/RY=" providerId="None" clId="Web-{C0A2AA6C-C19E-423D-AAC5-FF5F2126097F}" dt="2022-10-03T14:40:05.464" v="44" actId="1076"/>
          <ac:picMkLst>
            <pc:docMk/>
            <pc:sldMk cId="1694603533" sldId="257"/>
            <ac:picMk id="3" creationId="{6B0EC6F2-BF0F-0574-50E2-AA94AE51D4B9}"/>
          </ac:picMkLst>
        </pc:picChg>
        <pc:picChg chg="mod modCrop">
          <ac:chgData name="Andrea Burns" userId="txi2ZTPmXA7XtlU2Tp5y1Cny1M5yACZ2wo0Q9+uG/RY=" providerId="None" clId="Web-{C0A2AA6C-C19E-423D-AAC5-FF5F2126097F}" dt="2022-10-03T14:39:36.151" v="39" actId="14100"/>
          <ac:picMkLst>
            <pc:docMk/>
            <pc:sldMk cId="1694603533" sldId="257"/>
            <ac:picMk id="11" creationId="{6FC5E55E-2B5B-0FD1-C702-F367B78C165E}"/>
          </ac:picMkLst>
        </pc:picChg>
      </pc:sldChg>
      <pc:sldChg chg="modSp">
        <pc:chgData name="Andrea Burns" userId="txi2ZTPmXA7XtlU2Tp5y1Cny1M5yACZ2wo0Q9+uG/RY=" providerId="None" clId="Web-{C0A2AA6C-C19E-423D-AAC5-FF5F2126097F}" dt="2022-10-03T14:40:21.465" v="46" actId="1076"/>
        <pc:sldMkLst>
          <pc:docMk/>
          <pc:sldMk cId="734432567" sldId="258"/>
        </pc:sldMkLst>
        <pc:spChg chg="mod">
          <ac:chgData name="Andrea Burns" userId="txi2ZTPmXA7XtlU2Tp5y1Cny1M5yACZ2wo0Q9+uG/RY=" providerId="None" clId="Web-{C0A2AA6C-C19E-423D-AAC5-FF5F2126097F}" dt="2022-10-03T14:40:16.371" v="45" actId="20577"/>
          <ac:spMkLst>
            <pc:docMk/>
            <pc:sldMk cId="734432567" sldId="258"/>
            <ac:spMk id="5" creationId="{42C0CA4D-41AC-6381-1DFD-EFC708504F0C}"/>
          </ac:spMkLst>
        </pc:spChg>
        <pc:picChg chg="mod">
          <ac:chgData name="Andrea Burns" userId="txi2ZTPmXA7XtlU2Tp5y1Cny1M5yACZ2wo0Q9+uG/RY=" providerId="None" clId="Web-{C0A2AA6C-C19E-423D-AAC5-FF5F2126097F}" dt="2022-10-03T14:40:21.465" v="46" actId="1076"/>
          <ac:picMkLst>
            <pc:docMk/>
            <pc:sldMk cId="734432567" sldId="258"/>
            <ac:picMk id="7" creationId="{373C9073-EE7A-B718-05F1-90CCE2795506}"/>
          </ac:picMkLst>
        </pc:picChg>
      </pc:sldChg>
      <pc:sldChg chg="modSp">
        <pc:chgData name="Andrea Burns" userId="txi2ZTPmXA7XtlU2Tp5y1Cny1M5yACZ2wo0Q9+uG/RY=" providerId="None" clId="Web-{C0A2AA6C-C19E-423D-AAC5-FF5F2126097F}" dt="2022-10-03T14:40:49.340" v="50" actId="1076"/>
        <pc:sldMkLst>
          <pc:docMk/>
          <pc:sldMk cId="1536990503" sldId="259"/>
        </pc:sldMkLst>
        <pc:spChg chg="mod">
          <ac:chgData name="Andrea Burns" userId="txi2ZTPmXA7XtlU2Tp5y1Cny1M5yACZ2wo0Q9+uG/RY=" providerId="None" clId="Web-{C0A2AA6C-C19E-423D-AAC5-FF5F2126097F}" dt="2022-10-03T14:40:49.340" v="50" actId="1076"/>
          <ac:spMkLst>
            <pc:docMk/>
            <pc:sldMk cId="1536990503" sldId="259"/>
            <ac:spMk id="2" creationId="{6361A3AE-C807-81DC-2F63-B2E6154D0869}"/>
          </ac:spMkLst>
        </pc:spChg>
      </pc:sldChg>
      <pc:sldChg chg="modSp">
        <pc:chgData name="Andrea Burns" userId="txi2ZTPmXA7XtlU2Tp5y1Cny1M5yACZ2wo0Q9+uG/RY=" providerId="None" clId="Web-{C0A2AA6C-C19E-423D-AAC5-FF5F2126097F}" dt="2022-10-03T14:41:26.325" v="56" actId="20577"/>
        <pc:sldMkLst>
          <pc:docMk/>
          <pc:sldMk cId="682806028" sldId="260"/>
        </pc:sldMkLst>
        <pc:spChg chg="mod">
          <ac:chgData name="Andrea Burns" userId="txi2ZTPmXA7XtlU2Tp5y1Cny1M5yACZ2wo0Q9+uG/RY=" providerId="None" clId="Web-{C0A2AA6C-C19E-423D-AAC5-FF5F2126097F}" dt="2022-10-03T14:40:53.325" v="51" actId="1076"/>
          <ac:spMkLst>
            <pc:docMk/>
            <pc:sldMk cId="682806028" sldId="260"/>
            <ac:spMk id="2" creationId="{EA522C56-9518-173F-14D1-F6F1784ED4F1}"/>
          </ac:spMkLst>
        </pc:spChg>
        <pc:spChg chg="mod">
          <ac:chgData name="Andrea Burns" userId="txi2ZTPmXA7XtlU2Tp5y1Cny1M5yACZ2wo0Q9+uG/RY=" providerId="None" clId="Web-{C0A2AA6C-C19E-423D-AAC5-FF5F2126097F}" dt="2022-10-03T14:41:05.981" v="52" actId="20577"/>
          <ac:spMkLst>
            <pc:docMk/>
            <pc:sldMk cId="682806028" sldId="260"/>
            <ac:spMk id="4" creationId="{16EB830A-09C2-5E6F-1D97-D401FBE19606}"/>
          </ac:spMkLst>
        </pc:spChg>
        <pc:spChg chg="mod">
          <ac:chgData name="Andrea Burns" userId="txi2ZTPmXA7XtlU2Tp5y1Cny1M5yACZ2wo0Q9+uG/RY=" providerId="None" clId="Web-{C0A2AA6C-C19E-423D-AAC5-FF5F2126097F}" dt="2022-10-03T14:41:12.700" v="53" actId="20577"/>
          <ac:spMkLst>
            <pc:docMk/>
            <pc:sldMk cId="682806028" sldId="260"/>
            <ac:spMk id="9" creationId="{A6A4780D-39CA-D8A0-3D22-F6E32397BF84}"/>
          </ac:spMkLst>
        </pc:spChg>
        <pc:spChg chg="mod">
          <ac:chgData name="Andrea Burns" userId="txi2ZTPmXA7XtlU2Tp5y1Cny1M5yACZ2wo0Q9+uG/RY=" providerId="None" clId="Web-{C0A2AA6C-C19E-423D-AAC5-FF5F2126097F}" dt="2022-10-03T14:41:21.716" v="55" actId="14100"/>
          <ac:spMkLst>
            <pc:docMk/>
            <pc:sldMk cId="682806028" sldId="260"/>
            <ac:spMk id="14" creationId="{23CA4C72-54BB-EDE9-BB90-0E3A78528B19}"/>
          </ac:spMkLst>
        </pc:spChg>
        <pc:spChg chg="mod">
          <ac:chgData name="Andrea Burns" userId="txi2ZTPmXA7XtlU2Tp5y1Cny1M5yACZ2wo0Q9+uG/RY=" providerId="None" clId="Web-{C0A2AA6C-C19E-423D-AAC5-FF5F2126097F}" dt="2022-10-03T14:41:26.325" v="56" actId="20577"/>
          <ac:spMkLst>
            <pc:docMk/>
            <pc:sldMk cId="682806028" sldId="260"/>
            <ac:spMk id="19" creationId="{77F5C38F-40D7-BF66-153C-2F033002F3D5}"/>
          </ac:spMkLst>
        </pc:spChg>
      </pc:sldChg>
      <pc:sldChg chg="modSp">
        <pc:chgData name="Andrea Burns" userId="txi2ZTPmXA7XtlU2Tp5y1Cny1M5yACZ2wo0Q9+uG/RY=" providerId="None" clId="Web-{C0A2AA6C-C19E-423D-AAC5-FF5F2126097F}" dt="2022-10-03T14:42:48.218" v="73"/>
        <pc:sldMkLst>
          <pc:docMk/>
          <pc:sldMk cId="247532020" sldId="261"/>
        </pc:sldMkLst>
        <pc:spChg chg="mod">
          <ac:chgData name="Andrea Burns" userId="txi2ZTPmXA7XtlU2Tp5y1Cny1M5yACZ2wo0Q9+uG/RY=" providerId="None" clId="Web-{C0A2AA6C-C19E-423D-AAC5-FF5F2126097F}" dt="2022-10-03T14:42:14.248" v="58" actId="20577"/>
          <ac:spMkLst>
            <pc:docMk/>
            <pc:sldMk cId="247532020" sldId="261"/>
            <ac:spMk id="2" creationId="{E6BC6A22-0FDE-A6E3-BBB4-CF754F75F592}"/>
          </ac:spMkLst>
        </pc:spChg>
        <pc:spChg chg="mod">
          <ac:chgData name="Andrea Burns" userId="txi2ZTPmXA7XtlU2Tp5y1Cny1M5yACZ2wo0Q9+uG/RY=" providerId="None" clId="Web-{C0A2AA6C-C19E-423D-AAC5-FF5F2126097F}" dt="2022-10-03T14:42:48.015" v="64"/>
          <ac:spMkLst>
            <pc:docMk/>
            <pc:sldMk cId="247532020" sldId="261"/>
            <ac:spMk id="3" creationId="{1317130F-C5A7-0252-48B9-3B77FD8D311C}"/>
          </ac:spMkLst>
        </pc:spChg>
        <pc:spChg chg="mod">
          <ac:chgData name="Andrea Burns" userId="txi2ZTPmXA7XtlU2Tp5y1Cny1M5yACZ2wo0Q9+uG/RY=" providerId="None" clId="Web-{C0A2AA6C-C19E-423D-AAC5-FF5F2126097F}" dt="2022-10-03T14:42:48.046" v="65"/>
          <ac:spMkLst>
            <pc:docMk/>
            <pc:sldMk cId="247532020" sldId="261"/>
            <ac:spMk id="7" creationId="{A355B5DA-DABC-7D9F-BA2D-25A4AE9EBFA8}"/>
          </ac:spMkLst>
        </pc:spChg>
        <pc:spChg chg="mod">
          <ac:chgData name="Andrea Burns" userId="txi2ZTPmXA7XtlU2Tp5y1Cny1M5yACZ2wo0Q9+uG/RY=" providerId="None" clId="Web-{C0A2AA6C-C19E-423D-AAC5-FF5F2126097F}" dt="2022-10-03T14:42:48.062" v="66"/>
          <ac:spMkLst>
            <pc:docMk/>
            <pc:sldMk cId="247532020" sldId="261"/>
            <ac:spMk id="11" creationId="{2C7EE0DF-989B-C424-C047-266E01DD211B}"/>
          </ac:spMkLst>
        </pc:spChg>
        <pc:spChg chg="mod">
          <ac:chgData name="Andrea Burns" userId="txi2ZTPmXA7XtlU2Tp5y1Cny1M5yACZ2wo0Q9+uG/RY=" providerId="None" clId="Web-{C0A2AA6C-C19E-423D-AAC5-FF5F2126097F}" dt="2022-10-03T14:42:48.077" v="67"/>
          <ac:spMkLst>
            <pc:docMk/>
            <pc:sldMk cId="247532020" sldId="261"/>
            <ac:spMk id="15" creationId="{35463F58-D1C8-A122-7666-07C9142E7730}"/>
          </ac:spMkLst>
        </pc:spChg>
        <pc:spChg chg="mod">
          <ac:chgData name="Andrea Burns" userId="txi2ZTPmXA7XtlU2Tp5y1Cny1M5yACZ2wo0Q9+uG/RY=" providerId="None" clId="Web-{C0A2AA6C-C19E-423D-AAC5-FF5F2126097F}" dt="2022-10-03T14:42:48.108" v="68"/>
          <ac:spMkLst>
            <pc:docMk/>
            <pc:sldMk cId="247532020" sldId="261"/>
            <ac:spMk id="19" creationId="{CBB5AE9F-98CE-CA4F-FA7F-89D1225C4932}"/>
          </ac:spMkLst>
        </pc:spChg>
        <pc:spChg chg="mod">
          <ac:chgData name="Andrea Burns" userId="txi2ZTPmXA7XtlU2Tp5y1Cny1M5yACZ2wo0Q9+uG/RY=" providerId="None" clId="Web-{C0A2AA6C-C19E-423D-AAC5-FF5F2126097F}" dt="2022-10-03T14:42:48.124" v="69"/>
          <ac:spMkLst>
            <pc:docMk/>
            <pc:sldMk cId="247532020" sldId="261"/>
            <ac:spMk id="23" creationId="{F562B7CF-3AE1-07EB-9639-FFDBD171E1C9}"/>
          </ac:spMkLst>
        </pc:spChg>
        <pc:spChg chg="mod">
          <ac:chgData name="Andrea Burns" userId="txi2ZTPmXA7XtlU2Tp5y1Cny1M5yACZ2wo0Q9+uG/RY=" providerId="None" clId="Web-{C0A2AA6C-C19E-423D-AAC5-FF5F2126097F}" dt="2022-10-03T14:42:48.155" v="70"/>
          <ac:spMkLst>
            <pc:docMk/>
            <pc:sldMk cId="247532020" sldId="261"/>
            <ac:spMk id="27" creationId="{C418EB9F-022D-A786-E574-055004B45E4B}"/>
          </ac:spMkLst>
        </pc:spChg>
        <pc:spChg chg="mod">
          <ac:chgData name="Andrea Burns" userId="txi2ZTPmXA7XtlU2Tp5y1Cny1M5yACZ2wo0Q9+uG/RY=" providerId="None" clId="Web-{C0A2AA6C-C19E-423D-AAC5-FF5F2126097F}" dt="2022-10-03T14:42:48.171" v="71"/>
          <ac:spMkLst>
            <pc:docMk/>
            <pc:sldMk cId="247532020" sldId="261"/>
            <ac:spMk id="31" creationId="{89C27AF4-01BC-6BB8-2BFD-0A43BA153428}"/>
          </ac:spMkLst>
        </pc:spChg>
        <pc:spChg chg="mod">
          <ac:chgData name="Andrea Burns" userId="txi2ZTPmXA7XtlU2Tp5y1Cny1M5yACZ2wo0Q9+uG/RY=" providerId="None" clId="Web-{C0A2AA6C-C19E-423D-AAC5-FF5F2126097F}" dt="2022-10-03T14:42:48.202" v="72"/>
          <ac:spMkLst>
            <pc:docMk/>
            <pc:sldMk cId="247532020" sldId="261"/>
            <ac:spMk id="37" creationId="{881D6C84-AB82-C56A-034A-BE5413255164}"/>
          </ac:spMkLst>
        </pc:spChg>
        <pc:spChg chg="mod">
          <ac:chgData name="Andrea Burns" userId="txi2ZTPmXA7XtlU2Tp5y1Cny1M5yACZ2wo0Q9+uG/RY=" providerId="None" clId="Web-{C0A2AA6C-C19E-423D-AAC5-FF5F2126097F}" dt="2022-10-03T14:42:48.218" v="73"/>
          <ac:spMkLst>
            <pc:docMk/>
            <pc:sldMk cId="247532020" sldId="261"/>
            <ac:spMk id="41" creationId="{99021294-3759-FDB8-09C1-154C2D433A9B}"/>
          </ac:spMkLst>
        </pc:spChg>
        <pc:spChg chg="mod">
          <ac:chgData name="Andrea Burns" userId="txi2ZTPmXA7XtlU2Tp5y1Cny1M5yACZ2wo0Q9+uG/RY=" providerId="None" clId="Web-{C0A2AA6C-C19E-423D-AAC5-FF5F2126097F}" dt="2022-10-03T14:42:35.468" v="59"/>
          <ac:spMkLst>
            <pc:docMk/>
            <pc:sldMk cId="247532020" sldId="261"/>
            <ac:spMk id="45" creationId="{BF07D4A7-EBC5-679D-C965-2E2F178796FB}"/>
          </ac:spMkLst>
        </pc:spChg>
        <pc:spChg chg="mod">
          <ac:chgData name="Andrea Burns" userId="txi2ZTPmXA7XtlU2Tp5y1Cny1M5yACZ2wo0Q9+uG/RY=" providerId="None" clId="Web-{C0A2AA6C-C19E-423D-AAC5-FF5F2126097F}" dt="2022-10-03T14:42:35.499" v="60"/>
          <ac:spMkLst>
            <pc:docMk/>
            <pc:sldMk cId="247532020" sldId="261"/>
            <ac:spMk id="50" creationId="{27856F97-1407-98A0-FF82-EEF50B45C24C}"/>
          </ac:spMkLst>
        </pc:spChg>
        <pc:spChg chg="mod">
          <ac:chgData name="Andrea Burns" userId="txi2ZTPmXA7XtlU2Tp5y1Cny1M5yACZ2wo0Q9+uG/RY=" providerId="None" clId="Web-{C0A2AA6C-C19E-423D-AAC5-FF5F2126097F}" dt="2022-10-03T14:42:35.514" v="61"/>
          <ac:spMkLst>
            <pc:docMk/>
            <pc:sldMk cId="247532020" sldId="261"/>
            <ac:spMk id="54" creationId="{DAF5F09A-9456-BF63-CD46-EE1F908910F5}"/>
          </ac:spMkLst>
        </pc:spChg>
        <pc:spChg chg="mod">
          <ac:chgData name="Andrea Burns" userId="txi2ZTPmXA7XtlU2Tp5y1Cny1M5yACZ2wo0Q9+uG/RY=" providerId="None" clId="Web-{C0A2AA6C-C19E-423D-AAC5-FF5F2126097F}" dt="2022-10-03T14:42:35.546" v="62"/>
          <ac:spMkLst>
            <pc:docMk/>
            <pc:sldMk cId="247532020" sldId="261"/>
            <ac:spMk id="58" creationId="{EB2D2BBF-987E-86B1-65EE-0072415DF577}"/>
          </ac:spMkLst>
        </pc:spChg>
        <pc:spChg chg="mod">
          <ac:chgData name="Andrea Burns" userId="txi2ZTPmXA7XtlU2Tp5y1Cny1M5yACZ2wo0Q9+uG/RY=" providerId="None" clId="Web-{C0A2AA6C-C19E-423D-AAC5-FF5F2126097F}" dt="2022-10-03T14:42:35.577" v="63"/>
          <ac:spMkLst>
            <pc:docMk/>
            <pc:sldMk cId="247532020" sldId="261"/>
            <ac:spMk id="62" creationId="{6740EEDF-52E0-8FDC-0F70-34F62D8DFA82}"/>
          </ac:spMkLst>
        </pc:spChg>
      </pc:sldChg>
      <pc:sldChg chg="modSp">
        <pc:chgData name="Andrea Burns" userId="txi2ZTPmXA7XtlU2Tp5y1Cny1M5yACZ2wo0Q9+uG/RY=" providerId="None" clId="Web-{C0A2AA6C-C19E-423D-AAC5-FF5F2126097F}" dt="2022-10-03T14:43:00.952" v="74" actId="20577"/>
        <pc:sldMkLst>
          <pc:docMk/>
          <pc:sldMk cId="380039086" sldId="262"/>
        </pc:sldMkLst>
        <pc:spChg chg="mod">
          <ac:chgData name="Andrea Burns" userId="txi2ZTPmXA7XtlU2Tp5y1Cny1M5yACZ2wo0Q9+uG/RY=" providerId="None" clId="Web-{C0A2AA6C-C19E-423D-AAC5-FF5F2126097F}" dt="2022-10-03T14:43:00.952" v="74" actId="20577"/>
          <ac:spMkLst>
            <pc:docMk/>
            <pc:sldMk cId="380039086" sldId="262"/>
            <ac:spMk id="3" creationId="{6FBB7558-38CE-D8F0-8F23-41BF61066AA3}"/>
          </ac:spMkLst>
        </pc:spChg>
      </pc:sldChg>
      <pc:sldChg chg="modSp">
        <pc:chgData name="Andrea Burns" userId="txi2ZTPmXA7XtlU2Tp5y1Cny1M5yACZ2wo0Q9+uG/RY=" providerId="None" clId="Web-{C0A2AA6C-C19E-423D-AAC5-FF5F2126097F}" dt="2022-10-03T14:43:22.781" v="82" actId="20577"/>
        <pc:sldMkLst>
          <pc:docMk/>
          <pc:sldMk cId="65621494" sldId="263"/>
        </pc:sldMkLst>
        <pc:spChg chg="mod">
          <ac:chgData name="Andrea Burns" userId="txi2ZTPmXA7XtlU2Tp5y1Cny1M5yACZ2wo0Q9+uG/RY=" providerId="None" clId="Web-{C0A2AA6C-C19E-423D-AAC5-FF5F2126097F}" dt="2022-10-03T14:43:11.796" v="78" actId="1076"/>
          <ac:spMkLst>
            <pc:docMk/>
            <pc:sldMk cId="65621494" sldId="263"/>
            <ac:spMk id="4" creationId="{2E204FB1-FE93-5389-C48C-D0F14D12BD10}"/>
          </ac:spMkLst>
        </pc:spChg>
        <pc:spChg chg="mod">
          <ac:chgData name="Andrea Burns" userId="txi2ZTPmXA7XtlU2Tp5y1Cny1M5yACZ2wo0Q9+uG/RY=" providerId="None" clId="Web-{C0A2AA6C-C19E-423D-AAC5-FF5F2126097F}" dt="2022-10-03T14:43:22.781" v="82" actId="20577"/>
          <ac:spMkLst>
            <pc:docMk/>
            <pc:sldMk cId="65621494" sldId="263"/>
            <ac:spMk id="45" creationId="{EF4B0C29-19F0-6529-FD6C-D269659D9097}"/>
          </ac:spMkLst>
        </pc:spChg>
      </pc:sldChg>
      <pc:sldChg chg="modSp">
        <pc:chgData name="Andrea Burns" userId="txi2ZTPmXA7XtlU2Tp5y1Cny1M5yACZ2wo0Q9+uG/RY=" providerId="None" clId="Web-{C0A2AA6C-C19E-423D-AAC5-FF5F2126097F}" dt="2022-10-03T14:43:46.610" v="86" actId="20577"/>
        <pc:sldMkLst>
          <pc:docMk/>
          <pc:sldMk cId="1713847322" sldId="264"/>
        </pc:sldMkLst>
        <pc:spChg chg="mod">
          <ac:chgData name="Andrea Burns" userId="txi2ZTPmXA7XtlU2Tp5y1Cny1M5yACZ2wo0Q9+uG/RY=" providerId="None" clId="Web-{C0A2AA6C-C19E-423D-AAC5-FF5F2126097F}" dt="2022-10-03T14:43:46.610" v="86" actId="20577"/>
          <ac:spMkLst>
            <pc:docMk/>
            <pc:sldMk cId="1713847322" sldId="264"/>
            <ac:spMk id="49" creationId="{C2214CE5-5EC3-70EE-07BC-7ECC61BC9E90}"/>
          </ac:spMkLst>
        </pc:spChg>
        <pc:spChg chg="mod">
          <ac:chgData name="Andrea Burns" userId="txi2ZTPmXA7XtlU2Tp5y1Cny1M5yACZ2wo0Q9+uG/RY=" providerId="None" clId="Web-{C0A2AA6C-C19E-423D-AAC5-FF5F2126097F}" dt="2022-10-03T14:43:38.500" v="85" actId="20577"/>
          <ac:spMkLst>
            <pc:docMk/>
            <pc:sldMk cId="1713847322" sldId="264"/>
            <ac:spMk id="51" creationId="{549FDF9D-95C2-AE18-174B-606D4307FC16}"/>
          </ac:spMkLst>
        </pc:spChg>
      </pc:sldChg>
      <pc:sldChg chg="modSp">
        <pc:chgData name="Andrea Burns" userId="txi2ZTPmXA7XtlU2Tp5y1Cny1M5yACZ2wo0Q9+uG/RY=" providerId="None" clId="Web-{C0A2AA6C-C19E-423D-AAC5-FF5F2126097F}" dt="2022-10-03T14:44:09.813" v="91"/>
        <pc:sldMkLst>
          <pc:docMk/>
          <pc:sldMk cId="3419422941" sldId="265"/>
        </pc:sldMkLst>
        <pc:spChg chg="mod">
          <ac:chgData name="Andrea Burns" userId="txi2ZTPmXA7XtlU2Tp5y1Cny1M5yACZ2wo0Q9+uG/RY=" providerId="None" clId="Web-{C0A2AA6C-C19E-423D-AAC5-FF5F2126097F}" dt="2022-10-03T14:43:58.079" v="87" actId="20577"/>
          <ac:spMkLst>
            <pc:docMk/>
            <pc:sldMk cId="3419422941" sldId="265"/>
            <ac:spMk id="3" creationId="{63B2E450-66E3-DEBB-4FD9-2A0E0117EE46}"/>
          </ac:spMkLst>
        </pc:spChg>
        <pc:spChg chg="mod">
          <ac:chgData name="Andrea Burns" userId="txi2ZTPmXA7XtlU2Tp5y1Cny1M5yACZ2wo0Q9+uG/RY=" providerId="None" clId="Web-{C0A2AA6C-C19E-423D-AAC5-FF5F2126097F}" dt="2022-10-03T14:44:05.360" v="90" actId="1076"/>
          <ac:spMkLst>
            <pc:docMk/>
            <pc:sldMk cId="3419422941" sldId="265"/>
            <ac:spMk id="5" creationId="{808B9E8C-F007-11EB-D15D-405070416E39}"/>
          </ac:spMkLst>
        </pc:spChg>
        <pc:cxnChg chg="mod">
          <ac:chgData name="Andrea Burns" userId="txi2ZTPmXA7XtlU2Tp5y1Cny1M5yACZ2wo0Q9+uG/RY=" providerId="None" clId="Web-{C0A2AA6C-C19E-423D-AAC5-FF5F2126097F}" dt="2022-10-03T14:44:09.813" v="91"/>
          <ac:cxnSpMkLst>
            <pc:docMk/>
            <pc:sldMk cId="3419422941" sldId="265"/>
            <ac:cxnSpMk id="4" creationId="{FEA542B5-397A-2FFF-968B-410530E54C28}"/>
          </ac:cxnSpMkLst>
        </pc:cxnChg>
      </pc:sldChg>
      <pc:sldChg chg="modSp">
        <pc:chgData name="Andrea Burns" userId="txi2ZTPmXA7XtlU2Tp5y1Cny1M5yACZ2wo0Q9+uG/RY=" providerId="None" clId="Web-{C0A2AA6C-C19E-423D-AAC5-FF5F2126097F}" dt="2022-10-03T14:44:49.361" v="98" actId="20577"/>
        <pc:sldMkLst>
          <pc:docMk/>
          <pc:sldMk cId="4177643602" sldId="266"/>
        </pc:sldMkLst>
        <pc:spChg chg="mod">
          <ac:chgData name="Andrea Burns" userId="txi2ZTPmXA7XtlU2Tp5y1Cny1M5yACZ2wo0Q9+uG/RY=" providerId="None" clId="Web-{C0A2AA6C-C19E-423D-AAC5-FF5F2126097F}" dt="2022-10-03T14:44:17.392" v="92" actId="20577"/>
          <ac:spMkLst>
            <pc:docMk/>
            <pc:sldMk cId="4177643602" sldId="266"/>
            <ac:spMk id="2" creationId="{DC2C37BB-8593-D368-F40B-664123FA0EEB}"/>
          </ac:spMkLst>
        </pc:spChg>
        <pc:spChg chg="mod">
          <ac:chgData name="Andrea Burns" userId="txi2ZTPmXA7XtlU2Tp5y1Cny1M5yACZ2wo0Q9+uG/RY=" providerId="None" clId="Web-{C0A2AA6C-C19E-423D-AAC5-FF5F2126097F}" dt="2022-10-03T14:44:24.954" v="94" actId="20577"/>
          <ac:spMkLst>
            <pc:docMk/>
            <pc:sldMk cId="4177643602" sldId="266"/>
            <ac:spMk id="4" creationId="{C7086ED4-5AA0-156D-D467-B2DFF4886429}"/>
          </ac:spMkLst>
        </pc:spChg>
        <pc:spChg chg="mod">
          <ac:chgData name="Andrea Burns" userId="txi2ZTPmXA7XtlU2Tp5y1Cny1M5yACZ2wo0Q9+uG/RY=" providerId="None" clId="Web-{C0A2AA6C-C19E-423D-AAC5-FF5F2126097F}" dt="2022-10-03T14:44:32.298" v="96" actId="20577"/>
          <ac:spMkLst>
            <pc:docMk/>
            <pc:sldMk cId="4177643602" sldId="266"/>
            <ac:spMk id="5" creationId="{835E03CE-D386-DC54-BBC2-5403A418BB17}"/>
          </ac:spMkLst>
        </pc:spChg>
        <pc:spChg chg="mod">
          <ac:chgData name="Andrea Burns" userId="txi2ZTPmXA7XtlU2Tp5y1Cny1M5yACZ2wo0Q9+uG/RY=" providerId="None" clId="Web-{C0A2AA6C-C19E-423D-AAC5-FF5F2126097F}" dt="2022-10-03T14:44:49.361" v="98" actId="20577"/>
          <ac:spMkLst>
            <pc:docMk/>
            <pc:sldMk cId="4177643602" sldId="266"/>
            <ac:spMk id="6" creationId="{2AE12421-C7CA-33FA-C4DE-59A1F7BB2E9D}"/>
          </ac:spMkLst>
        </pc:spChg>
        <pc:spChg chg="mod">
          <ac:chgData name="Andrea Burns" userId="txi2ZTPmXA7XtlU2Tp5y1Cny1M5yACZ2wo0Q9+uG/RY=" providerId="None" clId="Web-{C0A2AA6C-C19E-423D-AAC5-FF5F2126097F}" dt="2022-10-03T14:44:28.236" v="95" actId="20577"/>
          <ac:spMkLst>
            <pc:docMk/>
            <pc:sldMk cId="4177643602" sldId="266"/>
            <ac:spMk id="8" creationId="{5041A5CF-40AA-DF84-DA59-97F298843C55}"/>
          </ac:spMkLst>
        </pc:spChg>
        <pc:spChg chg="mod">
          <ac:chgData name="Andrea Burns" userId="txi2ZTPmXA7XtlU2Tp5y1Cny1M5yACZ2wo0Q9+uG/RY=" providerId="None" clId="Web-{C0A2AA6C-C19E-423D-AAC5-FF5F2126097F}" dt="2022-10-03T14:44:21.032" v="93" actId="20577"/>
          <ac:spMkLst>
            <pc:docMk/>
            <pc:sldMk cId="4177643602" sldId="266"/>
            <ac:spMk id="10" creationId="{F291E15D-9979-A7AD-DC49-216867911CDE}"/>
          </ac:spMkLst>
        </pc:spChg>
      </pc:sldChg>
      <pc:sldChg chg="modSp">
        <pc:chgData name="Andrea Burns" userId="txi2ZTPmXA7XtlU2Tp5y1Cny1M5yACZ2wo0Q9+uG/RY=" providerId="None" clId="Web-{C0A2AA6C-C19E-423D-AAC5-FF5F2126097F}" dt="2022-10-03T14:44:59.267" v="99" actId="20577"/>
        <pc:sldMkLst>
          <pc:docMk/>
          <pc:sldMk cId="1888793006" sldId="267"/>
        </pc:sldMkLst>
        <pc:spChg chg="mod">
          <ac:chgData name="Andrea Burns" userId="txi2ZTPmXA7XtlU2Tp5y1Cny1M5yACZ2wo0Q9+uG/RY=" providerId="None" clId="Web-{C0A2AA6C-C19E-423D-AAC5-FF5F2126097F}" dt="2022-10-03T14:44:59.267" v="99" actId="20577"/>
          <ac:spMkLst>
            <pc:docMk/>
            <pc:sldMk cId="1888793006" sldId="267"/>
            <ac:spMk id="3" creationId="{1880B595-D7AD-5896-9A4C-8A0BFCDCC4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2/1/2024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Salve, oggi vorremmo fornire un aggiornamento sui nostri prodotti digitali per Lions e Leo.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a:t>Questa presentazione è stata preparata dal personale di LCI/LCIF.  Le domande possono essere inviate a </a:t>
            </a:r>
            <a:r>
              <a:rPr lang="it-IT" b="0" i="0" u="sng">
                <a:solidFill>
                  <a:srgbClr val="0563C1"/>
                </a:solidFill>
                <a:effectLst/>
                <a:latin typeface="Calibri" panose="020F0502020204030204" pitchFamily="34" charset="0"/>
                <a:hlinkClick r:id="rId3"/>
              </a:rPr>
              <a:t>Salesforcefeedback@lionsclubs.org</a:t>
            </a:r>
            <a:r>
              <a:rPr lang="it-IT" b="0" i="0" u="sng">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u="none">
                <a:solidFill>
                  <a:srgbClr val="0563C1"/>
                </a:solidFill>
                <a:effectLst/>
                <a:latin typeface="Calibri" panose="020F0502020204030204" pitchFamily="34" charset="0"/>
              </a:rPr>
              <a:t>Questo è un viaggio per tutti noi, le tue domande sono ben accette!</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Allora come facciamo questa transizione?  Come ci arriveremo insieme?  Lavorando insieme a questo cambiamento.</a:t>
            </a:r>
          </a:p>
          <a:p>
            <a:endParaRPr lang="en-US"/>
          </a:p>
          <a:p>
            <a:r>
              <a:rPr lang="it-IT"/>
              <a:t>Il tuo coinvolgimento è fondamentale.  Quindi come puoi iniziare questo coinvolgimento per far sentire la tua voce?</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Condividere la tua opinione e rimanere coinvolto/a è fondamentale!</a:t>
            </a:r>
          </a:p>
          <a:p>
            <a:endParaRPr lang="en-US"/>
          </a:p>
          <a:p>
            <a:r>
              <a:rPr lang="it-IT"/>
              <a:t>Usa il codice QR per fare il sondaggio sull’utilizzo della tecnologia.  Questo chiede come usi tutti i tipi di tecnologia a ogni livello di partecipazione; da socio a leader, per fare il lavoro che fai a sostegno della nostra missione condivisa.</a:t>
            </a:r>
          </a:p>
          <a:p>
            <a:endParaRPr lang="en-US"/>
          </a:p>
          <a:p>
            <a:r>
              <a:rPr lang="it-IT"/>
              <a:t>Al termine del sondaggio è possibile iscriversi per aggiornamenti informativi o per partecipare a gruppi di discussione e test di squadra.</a:t>
            </a:r>
          </a:p>
          <a:p>
            <a:endParaRPr lang="en-US"/>
          </a:p>
          <a:p>
            <a:r>
              <a:rPr lang="it-IT"/>
              <a:t>Abbiamo bisogno della tua partecipazione per sviluppare soluzioni che funzionino per te.</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Iniziamo esaminando la nostra attuale esperienza</a:t>
            </a:r>
          </a:p>
          <a:p>
            <a:endParaRPr lang="en-US"/>
          </a:p>
          <a:p>
            <a:r>
              <a:rPr lang="it-IT" i="1"/>
              <a:t>[Se la presentazione è dal vivo richiedere opinioni a 4-5 membri del pubblico]</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Oggi pensiamo al nostro Account Lion... È un account per accedere a tutte le risorse di cui hai bisogno per guidare e servire.</a:t>
            </a:r>
          </a:p>
          <a:p>
            <a:r>
              <a:rPr lang="it-IT"/>
              <a:t>Ma lo è davvero?</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Dietro le quinte, ci sono cinque diversi prodotti applicativi.  Ognuna di queste applicazioni ha il proprio aspetto, navigazione ed esperienza utente.  </a:t>
            </a:r>
          </a:p>
          <a:p>
            <a:endParaRPr lang="en-US"/>
          </a:p>
          <a:p>
            <a:r>
              <a:rPr lang="it-IT"/>
              <a:t>Il che significa più cose da imparare, più posti in cui cercare di trovare come fare ciò che devi realizzare.  </a:t>
            </a:r>
          </a:p>
          <a:p>
            <a:endParaRPr lang="en-US"/>
          </a:p>
          <a:p>
            <a:r>
              <a:rPr lang="it-IT"/>
              <a:t>Inoltre, si basano su più database indipendenti che spesso non hanno gli stessi dati.  </a:t>
            </a:r>
          </a:p>
          <a:p>
            <a:endParaRPr lang="en-US"/>
          </a:p>
          <a:p>
            <a:r>
              <a:rPr lang="it-IT"/>
              <a:t>Gli archivi di dati multipli aggiungono una notevole complessità alla sicurezza e alla gestione dell'accesso corretto e conforme ai dati di cui hai bisogno.</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Anche con i nostri attuali strumenti digitali, molte delle tue altre interazioni sono completamente sconnesse dal tuo "Lion account".  Quando hai bisogno di assistenza dal Centro Assistenza Soci, loro lavorano da un'applicazione indipendente senza dati integrati.  </a:t>
            </a:r>
          </a:p>
          <a:p>
            <a:endParaRPr lang="en-US"/>
          </a:p>
          <a:p>
            <a:r>
              <a:rPr lang="it-IT"/>
              <a:t>Le informazioni sulle donazioni disponibili oggi sono molto limitate, il che spesso significa ricevere una chiamata o una richiesta alla Fondazione per ottenere una risposta alla domanda sullo stato di un premio o riconoscimento.</a:t>
            </a:r>
          </a:p>
          <a:p>
            <a:endParaRPr lang="en-US"/>
          </a:p>
          <a:p>
            <a:r>
              <a:rPr lang="it-IT"/>
              <a:t>Parlando di riconoscimenti, può anche creare molta confusione cercare il rapporto che potrebbe contenere i dati che stai cercando e quando non esiste alcun rapporto dover chiamare qualcuno per chiedere aiuto.  Ci vuole molto tempo per ottenere una risposta a una semplice domanda.</a:t>
            </a:r>
          </a:p>
          <a:p>
            <a:endParaRPr lang="en-US"/>
          </a:p>
          <a:p>
            <a:r>
              <a:rPr lang="it-IT"/>
              <a:t>Infine, oggi ci sono ancora funzioni altamente manuali come la richiesta e la rendicontazione di un contributo a supporto dell’importantissimo lavoro che stai facendo. Ciò rende il processo più lungo con uno sforzo molto maggiore.</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È necessario molto lavoro per gestire un club, sostenere la crescita e lo sviluppo di un'area/distretto e fornire servizi a chi ne ha bisogno.  I nostri attuali strumenti digitali con più applicazioni e fonti di dati hanno reso questa esperienza incoerente e frustrante a tutti i livelli.</a:t>
            </a:r>
          </a:p>
          <a:p>
            <a:endParaRPr lang="en-US"/>
          </a:p>
          <a:p>
            <a:r>
              <a:rPr lang="it-IT"/>
              <a:t>L'ultimo grande investimento in strumenti digitali è stato più di cinque anni fa e la tecnologia ha continuato a progredire, anche più velocemente durante la pandemia.  E abbiamo bisogno di migliorare la nostra tecnologia per aiutarti a servire meglio.</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Questo porta alla domanda "Dove siamo diretti".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dirty="0"/>
              <a:t>Nell'ultimo anno sociale, il vostro consiglio d’amministrazione internazionale ha approvato l'investimento per andare avanti con la modernizzazione dei nostri strumenti digitali per semplificare le nostre soluzioni unificando le applicazioni e i dati Lions all’interno di un'esperienza coesa e coerente.  </a:t>
            </a:r>
          </a:p>
          <a:p>
            <a:endParaRPr lang="en-US" dirty="0"/>
          </a:p>
          <a:p>
            <a:r>
              <a:rPr lang="it-IT" dirty="0"/>
              <a:t>Il lavoro dietro le quinte è stato svolto negli ultimi mesi e continuerà fino all'inizio del 2024 verso il lancio di un'esperienza </a:t>
            </a:r>
            <a:r>
              <a:rPr lang="it-IT"/>
              <a:t>migliorata nel </a:t>
            </a:r>
            <a:r>
              <a:rPr lang="it-IT" dirty="0"/>
              <a:t>2024.</a:t>
            </a:r>
          </a:p>
          <a:p>
            <a:endParaRPr lang="en-US" dirty="0"/>
          </a:p>
          <a:p>
            <a:r>
              <a:rPr lang="it-IT" dirty="0"/>
              <a:t>Si tratta di un'evoluzione, guidata dalle lezioni apprese, dal feedback dei Lions e dall'utilizzo di nuovi software basati su cloud più sicuri e disponibili in commercio.</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it-IT"/>
              <a:t>Questa evoluzione prende le nostre capacità esistenti e le implementa in un'unica esperienza.  Consente l'accesso da un Lion account a un'interfaccia utente coerente, fornendo un'esperienza unificata con tutte le funzionalità disponibili su computer, tablet o dispositivo mobile.  Per dirla semplicemente, stiamo prendendo le funzionalità che hai oggi con MyLion, MyLCI, Insights e alcuni altri strumenti e li stiamo combinando in un'esperienza coesa e coerente, il tutto costruito su un'unica piattaforma: Salesforce. </a:t>
            </a:r>
          </a:p>
          <a:p>
            <a:endParaRPr lang="en-US">
              <a:cs typeface="Calibri"/>
            </a:endParaRPr>
          </a:p>
          <a:p>
            <a:r>
              <a:rPr lang="it-IT"/>
              <a:t>Salesforce è l’industria leader del settore nelle soluzioni cloud utilizzate da oltre 150.000 organizzazioni, tra cui oltre 40.000 entità senza scopo di lucro.  Siamo in buona compagnia, con un supporto significativo per questa tecnologia collaudata.</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it-IT" b="1">
                <a:latin typeface="Arial"/>
                <a:cs typeface="Arial"/>
              </a:rPr>
              <a:t>La nostra esperienza digitale si sta evolvendo</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it-IT">
                <a:latin typeface="Arial"/>
                <a:cs typeface="Arial"/>
              </a:rPr>
              <a:t>Trovare soluzioni tecnologiche per soddisfare le esigenze dei nostri soci</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it-IT" sz="4800" b="1">
                <a:latin typeface="Arial"/>
                <a:cs typeface="Arial"/>
              </a:rPr>
              <a:t>Come ci arriveremo?</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it-IT" sz="7200" b="1" i="1">
                <a:solidFill>
                  <a:schemeClr val="accent2"/>
                </a:solidFill>
                <a:latin typeface="Arial"/>
                <a:cs typeface="Arial"/>
              </a:rPr>
              <a:t>Insieme.</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it-IT"/>
              <a:t>2022 ottobre</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it-IT" b="1">
                <a:latin typeface="Arial"/>
                <a:cs typeface="Arial"/>
              </a:rPr>
              <a:t>Come puoi essere coinvolto/a?</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it-IT" sz="3200">
                <a:solidFill>
                  <a:schemeClr val="bg1"/>
                </a:solidFill>
                <a:latin typeface="Arial"/>
                <a:cs typeface="Arial"/>
              </a:rPr>
              <a:t>Usa il codice QR per fare il sondaggio</a:t>
            </a:r>
            <a:r>
              <a:rPr lang="it-IT" sz="3200">
                <a:latin typeface="Arial"/>
                <a:cs typeface="Arial"/>
              </a:rPr>
              <a:t> </a:t>
            </a:r>
            <a:r>
              <a:rPr lang="it-IT" sz="3200">
                <a:solidFill>
                  <a:schemeClr val="bg1"/>
                </a:solidFill>
                <a:latin typeface="Arial"/>
                <a:cs typeface="Arial"/>
              </a:rPr>
              <a:t>sull’utilizzo della tecnologia</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it-IT" sz="3200">
                <a:solidFill>
                  <a:schemeClr val="bg1"/>
                </a:solidFill>
                <a:latin typeface="Arial"/>
                <a:cs typeface="Arial"/>
              </a:rPr>
              <a:t>Partecipa ai gruppi di discussione</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it-IT" sz="1800">
                <a:solidFill>
                  <a:schemeClr val="bg1"/>
                </a:solidFill>
                <a:latin typeface="Arial"/>
                <a:cs typeface="Arial"/>
              </a:rPr>
              <a:t>Vogliamo sapere cosa è importante per te. </a:t>
            </a:r>
            <a:br>
              <a:rPr lang="it-IT" sz="1500">
                <a:latin typeface="Arial"/>
                <a:cs typeface="Arial"/>
              </a:rPr>
            </a:br>
            <a:endParaRPr lang="it-IT" sz="1500">
              <a:latin typeface="Arial"/>
              <a:cs typeface="Arial"/>
            </a:endParaRPr>
          </a:p>
          <a:p>
            <a:pPr marL="160020" indent="-160020" algn="l">
              <a:buFont typeface="Arial" panose="020B0604020202020204" pitchFamily="34" charset="0"/>
              <a:buChar char="•"/>
              <a:defRPr/>
            </a:pPr>
            <a:r>
              <a:rPr lang="it-IT" sz="1400" b="0">
                <a:solidFill>
                  <a:schemeClr val="bg1"/>
                </a:solidFill>
                <a:latin typeface="Arial"/>
                <a:cs typeface="Arial"/>
              </a:rPr>
              <a:t>Siti web del club</a:t>
            </a:r>
          </a:p>
          <a:p>
            <a:pPr marL="160020" indent="-160020" algn="l">
              <a:buFont typeface="Arial" panose="020B0604020202020204" pitchFamily="34" charset="0"/>
              <a:buChar char="•"/>
              <a:defRPr/>
            </a:pPr>
            <a:r>
              <a:rPr lang="it-IT" sz="1400" b="0">
                <a:solidFill>
                  <a:schemeClr val="bg1"/>
                </a:solidFill>
                <a:latin typeface="Arial"/>
                <a:cs typeface="Arial"/>
              </a:rPr>
              <a:t>Esperienze mobili </a:t>
            </a:r>
          </a:p>
          <a:p>
            <a:pPr marL="160020" indent="-160020" algn="l">
              <a:buFont typeface="Arial" panose="020B0604020202020204" pitchFamily="34" charset="0"/>
              <a:buChar char="•"/>
              <a:defRPr/>
            </a:pPr>
            <a:r>
              <a:rPr lang="it-IT" sz="1400" b="0">
                <a:solidFill>
                  <a:schemeClr val="bg1"/>
                </a:solidFill>
                <a:latin typeface="Arial"/>
                <a:cs typeface="Arial"/>
              </a:rPr>
              <a:t>Comunicare le attività di service</a:t>
            </a:r>
          </a:p>
          <a:p>
            <a:pPr marL="160020" indent="-160020" algn="l">
              <a:buFont typeface="Arial" panose="020B0604020202020204" pitchFamily="34" charset="0"/>
              <a:buChar char="•"/>
              <a:defRPr/>
            </a:pPr>
            <a:r>
              <a:rPr lang="it-IT" sz="1400" b="0">
                <a:solidFill>
                  <a:schemeClr val="bg1"/>
                </a:solidFill>
                <a:latin typeface="Arial"/>
                <a:cs typeface="Arial"/>
              </a:rPr>
              <a:t>Scoperta dell'attività di servizio</a:t>
            </a:r>
          </a:p>
          <a:p>
            <a:pPr marL="160020" indent="-160020" algn="l">
              <a:buFont typeface="Arial" panose="020B0604020202020204" pitchFamily="34" charset="0"/>
              <a:buChar char="•"/>
              <a:defRPr/>
            </a:pPr>
            <a:r>
              <a:rPr lang="it-IT" sz="1400" b="0">
                <a:solidFill>
                  <a:schemeClr val="bg1"/>
                </a:solidFill>
                <a:latin typeface="Arial"/>
                <a:cs typeface="Arial"/>
              </a:rPr>
              <a:t>Fare rete e comunicare </a:t>
            </a:r>
            <a:br>
              <a:rPr lang="it-IT" sz="1400" b="0">
                <a:latin typeface="Arial"/>
                <a:cs typeface="Arial"/>
              </a:rPr>
            </a:br>
            <a:r>
              <a:rPr lang="it-IT" sz="1400" b="0">
                <a:solidFill>
                  <a:schemeClr val="bg1"/>
                </a:solidFill>
                <a:latin typeface="Arial"/>
                <a:cs typeface="Arial"/>
              </a:rPr>
              <a:t>con i soci</a:t>
            </a:r>
          </a:p>
          <a:p>
            <a:pPr marL="160020" indent="-160020" algn="l">
              <a:buFont typeface="Arial" panose="020B0604020202020204" pitchFamily="34" charset="0"/>
              <a:buChar char="•"/>
              <a:defRPr/>
            </a:pPr>
            <a:r>
              <a:rPr lang="it-IT" sz="1400" b="0">
                <a:solidFill>
                  <a:schemeClr val="bg1"/>
                </a:solidFill>
                <a:latin typeface="Arial"/>
                <a:cs typeface="Arial"/>
              </a:rPr>
              <a:t>Integrazioni con i social media</a:t>
            </a:r>
          </a:p>
          <a:p>
            <a:pPr marL="160020" indent="-160020" algn="l">
              <a:buFont typeface="Arial" panose="020B0604020202020204" pitchFamily="34" charset="0"/>
              <a:buChar char="•"/>
              <a:defRPr/>
            </a:pPr>
            <a:r>
              <a:rPr lang="it-IT" sz="1400" b="0">
                <a:solidFill>
                  <a:schemeClr val="bg1"/>
                </a:solidFill>
                <a:latin typeface="Arial"/>
                <a:cs typeface="Arial"/>
              </a:rPr>
              <a:t>Ricerca di documenti</a:t>
            </a:r>
          </a:p>
          <a:p>
            <a:pPr marL="160020" indent="-160020" algn="l">
              <a:buFont typeface="Arial" panose="020B0604020202020204" pitchFamily="34" charset="0"/>
              <a:buChar char="•"/>
              <a:defRPr/>
            </a:pPr>
            <a:r>
              <a:rPr lang="it-IT" sz="1400" b="0">
                <a:solidFill>
                  <a:schemeClr val="bg1"/>
                </a:solidFill>
                <a:latin typeface="Arial"/>
                <a:cs typeface="Arial"/>
              </a:rPr>
              <a:t>Strumenti di raccolta fondi</a:t>
            </a:r>
          </a:p>
          <a:p>
            <a:pPr marL="160020" indent="-160020" algn="l">
              <a:buFont typeface="Arial" panose="020B0604020202020204" pitchFamily="34" charset="0"/>
              <a:buChar char="•"/>
              <a:defRPr/>
            </a:pPr>
            <a:r>
              <a:rPr lang="it-IT" sz="1400" b="0">
                <a:solidFill>
                  <a:schemeClr val="bg1"/>
                </a:solidFill>
                <a:latin typeface="Arial"/>
                <a:cs typeface="Arial"/>
              </a:rPr>
              <a:t>Gestione dei dati e delle preferenze</a:t>
            </a:r>
          </a:p>
          <a:p>
            <a:pPr marL="160020" indent="-160020" algn="l">
              <a:buFont typeface="Arial" panose="020B0604020202020204" pitchFamily="34" charset="0"/>
              <a:buChar char="•"/>
              <a:defRPr/>
            </a:pPr>
            <a:r>
              <a:rPr lang="it-IT" sz="1400" b="0">
                <a:solidFill>
                  <a:schemeClr val="bg1"/>
                </a:solidFill>
                <a:latin typeface="Arial"/>
                <a:cs typeface="Arial"/>
              </a:rPr>
              <a:t>Strumenti e supporto per l'accessibilità</a:t>
            </a:r>
          </a:p>
          <a:p>
            <a:pPr marL="160020" indent="-160020" algn="l">
              <a:buFont typeface="Arial" panose="020B0604020202020204" pitchFamily="34" charset="0"/>
              <a:buChar char="•"/>
              <a:defRPr/>
            </a:pPr>
            <a:r>
              <a:rPr lang="it-IT" sz="1400" b="0">
                <a:solidFill>
                  <a:schemeClr val="bg1"/>
                </a:solidFill>
                <a:latin typeface="Arial"/>
                <a:cs typeface="Arial"/>
              </a:rPr>
              <a:t>Formazione e e supporto agli strumenti digitali</a:t>
            </a:r>
          </a:p>
          <a:p>
            <a:pPr marL="160020" indent="-160020" algn="l">
              <a:buFont typeface="Arial" panose="020B0604020202020204" pitchFamily="34" charset="0"/>
              <a:buChar char="•"/>
              <a:defRPr/>
            </a:pPr>
            <a:r>
              <a:rPr lang="it-IT" sz="1400" b="0">
                <a:solidFill>
                  <a:schemeClr val="bg1"/>
                </a:solidFill>
                <a:latin typeface="Arial"/>
                <a:cs typeface="Arial"/>
              </a:rPr>
              <a:t>Altro...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it-IT" sz="3200">
                <a:solidFill>
                  <a:schemeClr val="bg1"/>
                </a:solidFill>
                <a:latin typeface="Arial"/>
                <a:cs typeface="Arial"/>
              </a:rPr>
              <a:t>Iscriviti per rimanere informato</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it-IT" sz="2400">
                <a:solidFill>
                  <a:schemeClr val="accent2"/>
                </a:solidFill>
                <a:latin typeface="Arial"/>
                <a:cs typeface="Arial"/>
              </a:rPr>
              <a:t>Condividere le tue idee ci aiuta a tenere sotto controllo come la tecnologia può aiutarti a fare ciò che sai fare meglio: guidare e servire.</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a:xfrm>
            <a:off x="202096" y="6515376"/>
            <a:ext cx="2743200" cy="365125"/>
          </a:xfrm>
        </p:spPr>
        <p:txBody>
          <a:bodyPr/>
          <a:lstStyle/>
          <a:p>
            <a:r>
              <a:rPr lang="it-IT" dirty="0"/>
              <a:t>2022 ottobre</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it-IT" b="1">
                <a:latin typeface="Arial"/>
                <a:cs typeface="Arial"/>
              </a:rPr>
              <a:t>Grazie!</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it-IT"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it-IT"/>
              <a:t>2022 ottobre</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it-IT"/>
              <a:t>2022 ottobre</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it-IT" sz="4000" b="1">
                <a:latin typeface="Arial"/>
                <a:cs typeface="Arial"/>
              </a:rPr>
              <a:t>Che aspetto ha l'esperienza digitale Lion oggi?</a:t>
            </a:r>
            <a:br>
              <a:rPr lang="it-IT" sz="4000" b="1">
                <a:latin typeface="Arial"/>
                <a:cs typeface="Arial"/>
              </a:rPr>
            </a:br>
            <a:endParaRPr lang="it-IT" sz="4000" b="1">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it-IT" b="1">
                <a:latin typeface="Arial"/>
                <a:cs typeface="Arial"/>
              </a:rPr>
              <a:t>Un account. Un portale.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it-IT"/>
              <a:t>2022 ottobre</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it-IT" b="1">
                <a:latin typeface="Arial"/>
                <a:cs typeface="Arial"/>
              </a:rPr>
              <a:t>Cinque prodotti. Cinque esperienze utente. </a:t>
            </a:r>
            <a:br>
              <a:rPr lang="it-IT" b="1">
                <a:latin typeface="Arial"/>
                <a:cs typeface="Arial"/>
              </a:rPr>
            </a:br>
            <a:r>
              <a:rPr lang="it-IT" b="1">
                <a:latin typeface="Arial"/>
                <a:cs typeface="Arial"/>
              </a:rPr>
              <a:t>Cinque luoghi in cui archiviare i dati.</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it-IT"/>
              <a:t>2022 ottobre</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it-IT" b="1">
                <a:latin typeface="Arial"/>
                <a:cs typeface="Arial"/>
              </a:rPr>
              <a:t>Anche con l'attuale portale, molte</a:t>
            </a:r>
            <a:br>
              <a:rPr lang="it-IT" b="1">
                <a:latin typeface="Arial"/>
                <a:cs typeface="Arial"/>
              </a:rPr>
            </a:br>
            <a:r>
              <a:rPr lang="it-IT" b="1">
                <a:latin typeface="Arial"/>
                <a:cs typeface="Arial"/>
              </a:rPr>
              <a:t>altre interazioni sono completamente disconnesse</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it-IT" sz="2000">
                  <a:solidFill>
                    <a:schemeClr val="bg1"/>
                  </a:solidFill>
                  <a:latin typeface="Arial"/>
                  <a:cs typeface="Arial"/>
                </a:rPr>
                <a:t>Richieste al Centro Assistenza Soci</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it-IT" sz="2000">
                  <a:latin typeface="Arial"/>
                  <a:cs typeface="Arial"/>
                </a:rPr>
                <a:t>Visualizzazione della cronologia dettagliata delle donazioni</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it-IT" sz="2000">
                  <a:latin typeface="Arial"/>
                  <a:cs typeface="Arial"/>
                </a:rPr>
                <a:t>Riconoscimenti e premi individuali e di club</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it-IT" sz="2000">
                  <a:latin typeface="Arial"/>
                  <a:cs typeface="Arial"/>
                </a:rPr>
                <a:t>Contributi richiesti e assegnati</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it-IT"/>
              <a:t>2022 ottobre</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it-IT" b="1">
                <a:latin typeface="Arial"/>
                <a:cs typeface="Arial"/>
              </a:rPr>
              <a:t>Crea un'esperienza incoerente e frustrante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Singolo socio</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Donazioni fatte</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Pianificazione del servizio</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Servizi </a:t>
            </a:r>
            <a:br>
              <a:rPr lang="it-IT" sz="1400" b="1">
                <a:solidFill>
                  <a:srgbClr val="FFFFFF"/>
                </a:solidFill>
                <a:latin typeface="Arial" panose="020B0604020202020204" pitchFamily="34" charset="0"/>
                <a:cs typeface="Arial" panose="020B0604020202020204" pitchFamily="34" charset="0"/>
              </a:rPr>
            </a:br>
            <a:r>
              <a:rPr lang="it-IT" sz="1400" b="1">
                <a:solidFill>
                  <a:srgbClr val="FFFFFF"/>
                </a:solidFill>
                <a:latin typeface="Arial" panose="020B0604020202020204" pitchFamily="34" charset="0"/>
                <a:cs typeface="Arial" panose="020B0604020202020204" pitchFamily="34" charset="0"/>
              </a:rPr>
              <a:t>per i soci</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it-IT" sz="1400" b="1">
                <a:solidFill>
                  <a:srgbClr val="FFFFFF"/>
                </a:solidFill>
                <a:latin typeface="Arial" panose="020B0604020202020204" pitchFamily="34" charset="0"/>
                <a:cs typeface="Arial" panose="020B0604020202020204" pitchFamily="34" charset="0"/>
              </a:rPr>
              <a:t>Gestione del club</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it-IT" sz="1400" b="1">
                <a:solidFill>
                  <a:srgbClr val="FFFFFF"/>
                </a:solidFill>
                <a:latin typeface="Arial" panose="020B0604020202020204" pitchFamily="34" charset="0"/>
                <a:cs typeface="Arial" panose="020B0604020202020204" pitchFamily="34" charset="0"/>
              </a:rPr>
              <a:t>Riconoscimenti individuali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Invio rapporti</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Contributi richiesti e assegnati</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Formazione e storia</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Riconoscimenti per i club</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Forniture e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Pagamenti e cronologia</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Convention e delegati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it-IT" sz="1400" b="1">
                <a:solidFill>
                  <a:srgbClr val="FFFFFF"/>
                </a:solidFill>
                <a:latin typeface="Arial" panose="020B0604020202020204" pitchFamily="34" charset="0"/>
                <a:cs typeface="Arial" panose="020B0604020202020204" pitchFamily="34" charset="0"/>
              </a:rPr>
              <a:t>Nuovo socio</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it-IT" sz="1400" b="1">
                <a:solidFill>
                  <a:srgbClr val="FFFFFF"/>
                </a:solidFill>
                <a:latin typeface="Arial" panose="020B0604020202020204" pitchFamily="34" charset="0"/>
                <a:cs typeface="Arial" panose="020B0604020202020204" pitchFamily="34" charset="0"/>
              </a:rPr>
              <a:t>Nuovo club</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it-IT"/>
              <a:t>2022 ottobre</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it-IT" b="1">
                <a:latin typeface="Arial"/>
                <a:cs typeface="Arial"/>
              </a:rPr>
              <a:t>Dove</a:t>
            </a:r>
            <a:br>
              <a:rPr lang="it-IT" b="1">
                <a:latin typeface="Arial"/>
                <a:cs typeface="Arial"/>
              </a:rPr>
            </a:br>
            <a:r>
              <a:rPr lang="it-IT" b="1">
                <a:latin typeface="Arial"/>
                <a:cs typeface="Arial"/>
              </a:rPr>
              <a:t>siamo diretti?</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it-IT"/>
              <a:t>2022 ottobre</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0182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it-IT" sz="3600" b="1" dirty="0">
                <a:solidFill>
                  <a:schemeClr val="bg1"/>
                </a:solidFill>
                <a:latin typeface="Arial"/>
                <a:cs typeface="Arial"/>
              </a:rPr>
              <a:t>Nel 2024, passeremo a un'esperienza digitale semplificata.</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it-IT" sz="2000" b="1" i="1">
                <a:solidFill>
                  <a:schemeClr val="accent2"/>
                </a:solidFill>
                <a:latin typeface="Arial"/>
                <a:cs typeface="Arial"/>
              </a:rPr>
              <a:t>Unendo le applicazioni Lions e i dati</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it-IT"/>
              <a:t>2022 ottobre</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it-IT" sz="2800" b="1">
                <a:solidFill>
                  <a:schemeClr val="bg1"/>
                </a:solidFill>
                <a:latin typeface="Arial"/>
                <a:cs typeface="Arial"/>
              </a:rPr>
              <a:t>Un Lion account.</a:t>
            </a:r>
          </a:p>
          <a:p>
            <a:pPr marL="571500" indent="-571500">
              <a:spcBef>
                <a:spcPct val="0"/>
              </a:spcBef>
              <a:buClr>
                <a:srgbClr val="F0C300"/>
              </a:buClr>
              <a:buSzTx/>
              <a:buFont typeface="Wingdings" pitchFamily="2" charset="2"/>
              <a:buChar char="ü"/>
            </a:pPr>
            <a:r>
              <a:rPr lang="it-IT" sz="2800" b="1">
                <a:solidFill>
                  <a:schemeClr val="bg1"/>
                </a:solidFill>
                <a:latin typeface="Arial"/>
                <a:cs typeface="Arial"/>
              </a:rPr>
              <a:t>Un member portal.</a:t>
            </a:r>
          </a:p>
          <a:p>
            <a:pPr marL="571500" indent="-571500">
              <a:spcBef>
                <a:spcPct val="0"/>
              </a:spcBef>
              <a:buClr>
                <a:srgbClr val="F0C300"/>
              </a:buClr>
              <a:buSzTx/>
              <a:buFont typeface="Wingdings" pitchFamily="2" charset="2"/>
              <a:buChar char="ü"/>
            </a:pPr>
            <a:r>
              <a:rPr lang="it-IT" sz="2800" b="1">
                <a:solidFill>
                  <a:schemeClr val="bg1"/>
                </a:solidFill>
                <a:latin typeface="Arial"/>
                <a:cs typeface="Arial"/>
              </a:rPr>
              <a:t>Un'esperienza utente semplificata su tutti i tuoi dispositivi: telefono, tablet e computer.</a:t>
            </a:r>
          </a:p>
          <a:p>
            <a:pPr marL="571500" indent="-571500">
              <a:spcBef>
                <a:spcPct val="0"/>
              </a:spcBef>
              <a:buClr>
                <a:srgbClr val="F0C300"/>
              </a:buClr>
              <a:buSzTx/>
              <a:buFont typeface="Wingdings" pitchFamily="2" charset="2"/>
              <a:buChar char="ü"/>
            </a:pPr>
            <a:r>
              <a:rPr lang="it-IT" sz="2800" b="1">
                <a:solidFill>
                  <a:schemeClr val="bg1"/>
                </a:solidFill>
                <a:latin typeface="Arial"/>
                <a:cs typeface="Arial"/>
              </a:rPr>
              <a:t>Una piattaforma tecnologica che alimenta tutto.</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it-IT" b="1">
                <a:latin typeface="Arial"/>
                <a:cs typeface="Arial"/>
              </a:rPr>
              <a:t>Stiamo sfruttando la funzionalità dei nostri</a:t>
            </a:r>
            <a:br>
              <a:rPr lang="it-IT" b="1">
                <a:latin typeface="Arial"/>
                <a:cs typeface="Arial"/>
              </a:rPr>
            </a:br>
            <a:r>
              <a:rPr lang="it-IT" b="1">
                <a:latin typeface="Arial"/>
                <a:cs typeface="Arial"/>
              </a:rPr>
              <a:t>strumenti digitali attuali e evolvendo l'esperienza complessiva.</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it-IT"/>
              <a:t>2022 ottobre</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2.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docProps/app.xml><?xml version="1.0" encoding="utf-8"?>
<Properties xmlns="http://schemas.openxmlformats.org/officeDocument/2006/extended-properties" xmlns:vt="http://schemas.openxmlformats.org/officeDocument/2006/docPropsVTypes">
  <TotalTime>5</TotalTime>
  <Words>1172</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La nostra esperienza digitale si sta evolvendo</vt:lpstr>
      <vt:lpstr>Che aspetto ha l'esperienza digitale Lion oggi? </vt:lpstr>
      <vt:lpstr>Un account. Un portale. </vt:lpstr>
      <vt:lpstr>Cinque prodotti. Cinque esperienze utente.  Cinque luoghi in cui archiviare i dati.</vt:lpstr>
      <vt:lpstr>Anche con l'attuale portale, molte altre interazioni sono completamente disconnesse</vt:lpstr>
      <vt:lpstr>Crea un'esperienza incoerente e frustrante</vt:lpstr>
      <vt:lpstr>Dove siamo diretti?</vt:lpstr>
      <vt:lpstr>PowerPoint Presentation</vt:lpstr>
      <vt:lpstr>Stiamo sfruttando la funzionalità dei nostri strumenti digitali attuali e evolvendo l'esperienza complessiva.</vt:lpstr>
      <vt:lpstr>Come ci arriveremo?</vt:lpstr>
      <vt:lpstr>Come puoi essere coinvolto/a?</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Bagnato, Cristina</cp:lastModifiedBy>
  <cp:revision>80</cp:revision>
  <dcterms:created xsi:type="dcterms:W3CDTF">2022-09-25T16:28:06Z</dcterms:created>
  <dcterms:modified xsi:type="dcterms:W3CDTF">2024-02-01T17:13:16Z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