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16.xml" ContentType="application/vnd.openxmlformats-officedocument.presentationml.tags+xml"/>
  <Override PartName="/ppt/notesSlides/notesSlide19.xml" ContentType="application/vnd.openxmlformats-officedocument.presentationml.notesSlide+xml"/>
  <Override PartName="/ppt/tags/tag17.xml" ContentType="application/vnd.openxmlformats-officedocument.presentationml.tags+xml"/>
  <Override PartName="/ppt/notesSlides/notesSlide20.xml" ContentType="application/vnd.openxmlformats-officedocument.presentationml.notesSlide+xml"/>
  <Override PartName="/ppt/tags/tag18.xml" ContentType="application/vnd.openxmlformats-officedocument.presentationml.tags+xml"/>
  <Override PartName="/ppt/notesSlides/notesSlide21.xml" ContentType="application/vnd.openxmlformats-officedocument.presentationml.notesSlide+xml"/>
  <Override PartName="/ppt/tags/tag19.xml" ContentType="application/vnd.openxmlformats-officedocument.presentationml.tags+xml"/>
  <Override PartName="/ppt/notesSlides/notesSlide22.xml" ContentType="application/vnd.openxmlformats-officedocument.presentationml.notesSlide+xml"/>
  <Override PartName="/ppt/tags/tag20.xml" ContentType="application/vnd.openxmlformats-officedocument.presentationml.tags+xml"/>
  <Override PartName="/ppt/notesSlides/notesSlide23.xml" ContentType="application/vnd.openxmlformats-officedocument.presentationml.notesSlide+xml"/>
  <Override PartName="/ppt/tags/tag21.xml" ContentType="application/vnd.openxmlformats-officedocument.presentationml.tags+xml"/>
  <Override PartName="/ppt/notesSlides/notesSlide24.xml" ContentType="application/vnd.openxmlformats-officedocument.presentationml.notesSlide+xml"/>
  <Override PartName="/ppt/tags/tag22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23.xml" ContentType="application/vnd.openxmlformats-officedocument.presentationml.tags+xml"/>
  <Override PartName="/ppt/notesSlides/notesSlide27.xml" ContentType="application/vnd.openxmlformats-officedocument.presentationml.notesSlide+xml"/>
  <Override PartName="/ppt/tags/tag24.xml" ContentType="application/vnd.openxmlformats-officedocument.presentationml.tags+xml"/>
  <Override PartName="/ppt/notesSlides/notesSlide28.xml" ContentType="application/vnd.openxmlformats-officedocument.presentationml.notesSlide+xml"/>
  <Override PartName="/ppt/tags/tag25.xml" ContentType="application/vnd.openxmlformats-officedocument.presentationml.tags+xml"/>
  <Override PartName="/ppt/notesSlides/notesSlide29.xml" ContentType="application/vnd.openxmlformats-officedocument.presentationml.notesSlide+xml"/>
  <Override PartName="/ppt/tags/tag26.xml" ContentType="application/vnd.openxmlformats-officedocument.presentationml.tags+xml"/>
  <Override PartName="/ppt/notesSlides/notesSlide30.xml" ContentType="application/vnd.openxmlformats-officedocument.presentationml.notesSlide+xml"/>
  <Override PartName="/ppt/tags/tag27.xml" ContentType="application/vnd.openxmlformats-officedocument.presentationml.tags+xml"/>
  <Override PartName="/ppt/notesSlides/notesSlide3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28.xml" ContentType="application/vnd.openxmlformats-officedocument.presentationml.tags+xml"/>
  <Override PartName="/ppt/notesSlides/notesSlide3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29.xml" ContentType="application/vnd.openxmlformats-officedocument.presentationml.tags+xml"/>
  <Override PartName="/ppt/notesSlides/notesSlide33.xml" ContentType="application/vnd.openxmlformats-officedocument.presentationml.notesSlide+xml"/>
  <Override PartName="/ppt/tags/tag30.xml" ContentType="application/vnd.openxmlformats-officedocument.presentationml.tags+xml"/>
  <Override PartName="/ppt/notesSlides/notesSlide34.xml" ContentType="application/vnd.openxmlformats-officedocument.presentationml.notesSlide+xml"/>
  <Override PartName="/ppt/tags/tag31.xml" ContentType="application/vnd.openxmlformats-officedocument.presentationml.tags+xml"/>
  <Override PartName="/ppt/notesSlides/notesSlide35.xml" ContentType="application/vnd.openxmlformats-officedocument.presentationml.notesSlide+xml"/>
  <Override PartName="/ppt/tags/tag32.xml" ContentType="application/vnd.openxmlformats-officedocument.presentationml.tags+xml"/>
  <Override PartName="/ppt/notesSlides/notesSlide36.xml" ContentType="application/vnd.openxmlformats-officedocument.presentationml.notesSlide+xml"/>
  <Override PartName="/ppt/tags/tag33.xml" ContentType="application/vnd.openxmlformats-officedocument.presentationml.tags+xml"/>
  <Override PartName="/ppt/notesSlides/notesSlide37.xml" ContentType="application/vnd.openxmlformats-officedocument.presentationml.notesSlide+xml"/>
  <Override PartName="/ppt/tags/tag34.xml" ContentType="application/vnd.openxmlformats-officedocument.presentationml.tags+xml"/>
  <Override PartName="/ppt/notesSlides/notesSlide38.xml" ContentType="application/vnd.openxmlformats-officedocument.presentationml.notesSlide+xml"/>
  <Override PartName="/ppt/tags/tag35.xml" ContentType="application/vnd.openxmlformats-officedocument.presentationml.tags+xml"/>
  <Override PartName="/ppt/notesSlides/notesSlide39.xml" ContentType="application/vnd.openxmlformats-officedocument.presentationml.notesSlide+xml"/>
  <Override PartName="/ppt/tags/tag36.xml" ContentType="application/vnd.openxmlformats-officedocument.presentationml.tags+xml"/>
  <Override PartName="/ppt/notesSlides/notesSlide40.xml" ContentType="application/vnd.openxmlformats-officedocument.presentationml.notesSlide+xml"/>
  <Override PartName="/ppt/tags/tag37.xml" ContentType="application/vnd.openxmlformats-officedocument.presentationml.tags+xml"/>
  <Override PartName="/ppt/notesSlides/notesSlide41.xml" ContentType="application/vnd.openxmlformats-officedocument.presentationml.notesSlide+xml"/>
  <Override PartName="/ppt/tags/tag38.xml" ContentType="application/vnd.openxmlformats-officedocument.presentationml.tags+xml"/>
  <Override PartName="/ppt/notesSlides/notesSlide42.xml" ContentType="application/vnd.openxmlformats-officedocument.presentationml.notesSlide+xml"/>
  <Override PartName="/ppt/tags/tag39.xml" ContentType="application/vnd.openxmlformats-officedocument.presentationml.tags+xml"/>
  <Override PartName="/ppt/notesSlides/notesSlide43.xml" ContentType="application/vnd.openxmlformats-officedocument.presentationml.notesSlide+xml"/>
  <Override PartName="/ppt/tags/tag40.xml" ContentType="application/vnd.openxmlformats-officedocument.presentationml.tags+xml"/>
  <Override PartName="/ppt/notesSlides/notesSlide4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6"/>
  </p:notesMasterIdLst>
  <p:sldIdLst>
    <p:sldId id="1661" r:id="rId2"/>
    <p:sldId id="1627" r:id="rId3"/>
    <p:sldId id="1618" r:id="rId4"/>
    <p:sldId id="1690" r:id="rId5"/>
    <p:sldId id="1685" r:id="rId6"/>
    <p:sldId id="1686" r:id="rId7"/>
    <p:sldId id="1687" r:id="rId8"/>
    <p:sldId id="1688" r:id="rId9"/>
    <p:sldId id="1667" r:id="rId10"/>
    <p:sldId id="1676" r:id="rId11"/>
    <p:sldId id="1677" r:id="rId12"/>
    <p:sldId id="1678" r:id="rId13"/>
    <p:sldId id="1679" r:id="rId14"/>
    <p:sldId id="1680" r:id="rId15"/>
    <p:sldId id="1681" r:id="rId16"/>
    <p:sldId id="1682" r:id="rId17"/>
    <p:sldId id="1683" r:id="rId18"/>
    <p:sldId id="1684" r:id="rId19"/>
    <p:sldId id="1637" r:id="rId20"/>
    <p:sldId id="1639" r:id="rId21"/>
    <p:sldId id="1640" r:id="rId22"/>
    <p:sldId id="1646" r:id="rId23"/>
    <p:sldId id="1614" r:id="rId24"/>
    <p:sldId id="1652" r:id="rId25"/>
    <p:sldId id="1220" r:id="rId26"/>
    <p:sldId id="1689" r:id="rId27"/>
    <p:sldId id="1605" r:id="rId28"/>
    <p:sldId id="1616" r:id="rId29"/>
    <p:sldId id="1660" r:id="rId30"/>
    <p:sldId id="1623" r:id="rId31"/>
    <p:sldId id="1602" r:id="rId32"/>
    <p:sldId id="1109" r:id="rId33"/>
    <p:sldId id="1177" r:id="rId34"/>
    <p:sldId id="1653" r:id="rId35"/>
    <p:sldId id="1654" r:id="rId36"/>
    <p:sldId id="1651" r:id="rId37"/>
    <p:sldId id="1655" r:id="rId38"/>
    <p:sldId id="1656" r:id="rId39"/>
    <p:sldId id="1657" r:id="rId40"/>
    <p:sldId id="1658" r:id="rId41"/>
    <p:sldId id="1649" r:id="rId42"/>
    <p:sldId id="1650" r:id="rId43"/>
    <p:sldId id="1626" r:id="rId44"/>
    <p:sldId id="1171" r:id="rId45"/>
  </p:sldIdLst>
  <p:sldSz cx="12192000" cy="6858000"/>
  <p:notesSz cx="7315200" cy="9601200"/>
  <p:custDataLst>
    <p:tags r:id="rId4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31C1A1F-D5BB-4CEB-F1F0-3F405A53DBC0}" name="Amanda Trella" initials="AT" userId="QC4nbSSOOyVI6j5V9l6nSt+t6jSvvhhyOrrRUlimFOY=" providerId="None"/>
  <p188:author id="{F7454338-7709-04D9-E357-62553BFA4F8C}" name="Lori Saldana" initials="LS" userId="6fKtTgiYufwsS7weMCxzgnPSM72OnpC1oo+TPf3vhjA=" providerId="None"/>
  <p188:author id="{96D6FA3B-2216-07D5-7150-5317A7341E03}" name="Carlie Gonzales" initials="CG" userId="Qyxy9HuW3IDmXx42fDqIhY00c6ifTfXtrtdRJ7vTZpY=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C35"/>
    <a:srgbClr val="7A2682"/>
    <a:srgbClr val="EBB700"/>
    <a:srgbClr val="0D2240"/>
    <a:srgbClr val="002060"/>
    <a:srgbClr val="00338D"/>
    <a:srgbClr val="B3B2B1"/>
    <a:srgbClr val="00AC69"/>
    <a:srgbClr val="407CCA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66067" autoAdjust="0"/>
  </p:normalViewPr>
  <p:slideViewPr>
    <p:cSldViewPr snapToGrid="0">
      <p:cViewPr varScale="1">
        <p:scale>
          <a:sx n="79" d="100"/>
          <a:sy n="79" d="100"/>
        </p:scale>
        <p:origin x="1830" y="54"/>
      </p:cViewPr>
      <p:guideLst/>
    </p:cSldViewPr>
  </p:slideViewPr>
  <p:notesTextViewPr>
    <p:cViewPr>
      <p:scale>
        <a:sx n="150" d="100"/>
        <a:sy n="15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EC03401-A732-454E-ACF9-1BFD5BC39F8A}" type="doc">
      <dgm:prSet loTypeId="urn:microsoft.com/office/officeart/2005/8/layout/chevronAccent+Icon" loCatId="process" qsTypeId="urn:microsoft.com/office/officeart/2005/8/quickstyle/simple1" qsCatId="simple" csTypeId="urn:microsoft.com/office/officeart/2005/8/colors/accent1_2" csCatId="accent1" phldr="1"/>
      <dgm:spPr/>
    </dgm:pt>
    <dgm:pt modelId="{4C509799-C9E6-4D5F-A95B-35A46A536355}">
      <dgm:prSet phldrT="[Text]" custT="1"/>
      <dgm:spPr/>
      <dgm:t>
        <a:bodyPr/>
        <a:lstStyle/>
        <a:p>
          <a:pPr algn="ctr"/>
          <a:r>
            <a:rPr lang="pt-BR" sz="1800" b="1"/>
            <a:t>Agosto - Setembro</a:t>
          </a:r>
        </a:p>
      </dgm:t>
    </dgm:pt>
    <dgm:pt modelId="{DF735975-CA32-46E8-88FE-5A8FB3CBBD92}" type="parTrans" cxnId="{C27A5B12-D789-47AF-8B67-13133E4CED40}">
      <dgm:prSet/>
      <dgm:spPr/>
      <dgm:t>
        <a:bodyPr/>
        <a:lstStyle/>
        <a:p>
          <a:endParaRPr lang="en-US"/>
        </a:p>
      </dgm:t>
    </dgm:pt>
    <dgm:pt modelId="{2F131F6E-77E5-4118-8D73-8BC75EEADF5B}" type="sibTrans" cxnId="{C27A5B12-D789-47AF-8B67-13133E4CED40}">
      <dgm:prSet/>
      <dgm:spPr/>
      <dgm:t>
        <a:bodyPr/>
        <a:lstStyle/>
        <a:p>
          <a:endParaRPr lang="en-US"/>
        </a:p>
      </dgm:t>
    </dgm:pt>
    <dgm:pt modelId="{FF09EC7C-2BE3-4961-8A5F-F5D894603A64}">
      <dgm:prSet phldrT="[Text]" custT="1"/>
      <dgm:spPr/>
      <dgm:t>
        <a:bodyPr/>
        <a:lstStyle/>
        <a:p>
          <a:pPr algn="ctr"/>
          <a:r>
            <a:rPr lang="pt-BR" sz="1800" b="1" dirty="0"/>
            <a:t>Novembro</a:t>
          </a:r>
        </a:p>
      </dgm:t>
    </dgm:pt>
    <dgm:pt modelId="{942B9B1C-E6C1-4ADC-9BE9-ACB722935C8D}" type="parTrans" cxnId="{198C1D3A-BB8A-4578-8B4F-F863188E9624}">
      <dgm:prSet/>
      <dgm:spPr/>
      <dgm:t>
        <a:bodyPr/>
        <a:lstStyle/>
        <a:p>
          <a:endParaRPr lang="en-US"/>
        </a:p>
      </dgm:t>
    </dgm:pt>
    <dgm:pt modelId="{862EB096-6847-4FCC-A1E6-27752DA263F3}" type="sibTrans" cxnId="{198C1D3A-BB8A-4578-8B4F-F863188E9624}">
      <dgm:prSet/>
      <dgm:spPr/>
      <dgm:t>
        <a:bodyPr/>
        <a:lstStyle/>
        <a:p>
          <a:endParaRPr lang="en-US"/>
        </a:p>
      </dgm:t>
    </dgm:pt>
    <dgm:pt modelId="{B02CBAA5-B9AF-4B03-B7BC-F4B91E1D23B5}">
      <dgm:prSet phldrT="[Text]" custT="1"/>
      <dgm:spPr/>
      <dgm:t>
        <a:bodyPr/>
        <a:lstStyle/>
        <a:p>
          <a:pPr algn="ctr"/>
          <a:r>
            <a:rPr lang="pt-BR" sz="1800" b="1"/>
            <a:t>Fevereiro - Março</a:t>
          </a:r>
        </a:p>
      </dgm:t>
    </dgm:pt>
    <dgm:pt modelId="{A2C45EB1-E77E-49C2-96E1-9307CA6B0016}" type="parTrans" cxnId="{46205ED3-C039-49A1-9782-4B43951C1C65}">
      <dgm:prSet/>
      <dgm:spPr/>
      <dgm:t>
        <a:bodyPr/>
        <a:lstStyle/>
        <a:p>
          <a:endParaRPr lang="en-US"/>
        </a:p>
      </dgm:t>
    </dgm:pt>
    <dgm:pt modelId="{60F77D6B-DA99-4ADD-9E1D-1723CF000B6F}" type="sibTrans" cxnId="{46205ED3-C039-49A1-9782-4B43951C1C65}">
      <dgm:prSet/>
      <dgm:spPr/>
      <dgm:t>
        <a:bodyPr/>
        <a:lstStyle/>
        <a:p>
          <a:endParaRPr lang="en-US"/>
        </a:p>
      </dgm:t>
    </dgm:pt>
    <dgm:pt modelId="{F3DE5F1C-6B72-472B-9F46-46CE453A1627}">
      <dgm:prSet phldrT="[Text]"/>
      <dgm:spPr/>
      <dgm:t>
        <a:bodyPr/>
        <a:lstStyle/>
        <a:p>
          <a:pPr algn="l"/>
          <a:r>
            <a:rPr lang="pt-BR" sz="1200"/>
            <a:t>Visão Geral do Processo</a:t>
          </a:r>
        </a:p>
      </dgm:t>
    </dgm:pt>
    <dgm:pt modelId="{631345D8-A23A-4DFC-B99A-07B1C743D052}" type="parTrans" cxnId="{E442DD43-CD7F-49B4-AF07-7C509F4BBBD7}">
      <dgm:prSet/>
      <dgm:spPr/>
      <dgm:t>
        <a:bodyPr/>
        <a:lstStyle/>
        <a:p>
          <a:endParaRPr lang="en-US"/>
        </a:p>
      </dgm:t>
    </dgm:pt>
    <dgm:pt modelId="{D1433D54-74B4-4962-8C6D-0FA2423B2D8E}" type="sibTrans" cxnId="{E442DD43-CD7F-49B4-AF07-7C509F4BBBD7}">
      <dgm:prSet/>
      <dgm:spPr/>
      <dgm:t>
        <a:bodyPr/>
        <a:lstStyle/>
        <a:p>
          <a:endParaRPr lang="en-US"/>
        </a:p>
      </dgm:t>
    </dgm:pt>
    <dgm:pt modelId="{BF020515-6694-498B-9E37-C7A87F2018E0}">
      <dgm:prSet phldrT="[Text]" custT="1"/>
      <dgm:spPr/>
      <dgm:t>
        <a:bodyPr/>
        <a:lstStyle/>
        <a:p>
          <a:pPr algn="l"/>
          <a:r>
            <a:rPr lang="pt-BR" sz="1100" dirty="0"/>
            <a:t> Criar uma Visão</a:t>
          </a:r>
        </a:p>
      </dgm:t>
    </dgm:pt>
    <dgm:pt modelId="{AA3EE8A5-CE84-4E10-93EF-B3A61DB17289}" type="parTrans" cxnId="{82791142-AF64-4569-B17C-59038A107176}">
      <dgm:prSet/>
      <dgm:spPr/>
      <dgm:t>
        <a:bodyPr/>
        <a:lstStyle/>
        <a:p>
          <a:endParaRPr lang="en-US"/>
        </a:p>
      </dgm:t>
    </dgm:pt>
    <dgm:pt modelId="{18C1F69D-43F6-4023-87AE-B9E7363CD08B}" type="sibTrans" cxnId="{82791142-AF64-4569-B17C-59038A107176}">
      <dgm:prSet/>
      <dgm:spPr/>
      <dgm:t>
        <a:bodyPr/>
        <a:lstStyle/>
        <a:p>
          <a:endParaRPr lang="en-US"/>
        </a:p>
      </dgm:t>
    </dgm:pt>
    <dgm:pt modelId="{268EA031-982F-401A-89CD-99C1D8BB7FB0}">
      <dgm:prSet phldrT="[Text]" custT="1"/>
      <dgm:spPr/>
      <dgm:t>
        <a:bodyPr/>
        <a:lstStyle/>
        <a:p>
          <a:pPr algn="l"/>
          <a:r>
            <a:rPr lang="pt-BR" sz="1100" dirty="0"/>
            <a:t> Preenchimento de vagas da GAT</a:t>
          </a:r>
        </a:p>
      </dgm:t>
    </dgm:pt>
    <dgm:pt modelId="{F73C672E-6769-4D46-B9CC-1A7BC3DD6602}" type="parTrans" cxnId="{B3170FF9-9C72-48AC-9878-D48FB39AEDAF}">
      <dgm:prSet/>
      <dgm:spPr/>
      <dgm:t>
        <a:bodyPr/>
        <a:lstStyle/>
        <a:p>
          <a:endParaRPr lang="en-US"/>
        </a:p>
      </dgm:t>
    </dgm:pt>
    <dgm:pt modelId="{C7392B06-80A2-4E4F-861D-DEE08C324E80}" type="sibTrans" cxnId="{B3170FF9-9C72-48AC-9878-D48FB39AEDAF}">
      <dgm:prSet/>
      <dgm:spPr/>
      <dgm:t>
        <a:bodyPr/>
        <a:lstStyle/>
        <a:p>
          <a:endParaRPr lang="en-US"/>
        </a:p>
      </dgm:t>
    </dgm:pt>
    <dgm:pt modelId="{64F1E625-7509-49A6-B7E4-E1AA5DCB6819}">
      <dgm:prSet phldrT="[Text]"/>
      <dgm:spPr/>
      <dgm:t>
        <a:bodyPr/>
        <a:lstStyle/>
        <a:p>
          <a:pPr algn="l"/>
          <a:r>
            <a:rPr lang="pt-BR" sz="1200"/>
            <a:t>Criar uma Equipe</a:t>
          </a:r>
        </a:p>
      </dgm:t>
    </dgm:pt>
    <dgm:pt modelId="{6F1877CA-E0DD-44D1-9F4A-C7A92EC7CA79}" type="parTrans" cxnId="{3F121DBE-F542-4AF0-9A22-2D280092DFEC}">
      <dgm:prSet/>
      <dgm:spPr/>
      <dgm:t>
        <a:bodyPr/>
        <a:lstStyle/>
        <a:p>
          <a:endParaRPr lang="en-US"/>
        </a:p>
      </dgm:t>
    </dgm:pt>
    <dgm:pt modelId="{2A784F8E-0FBD-4B85-BC3A-087C9D720D4C}" type="sibTrans" cxnId="{3F121DBE-F542-4AF0-9A22-2D280092DFEC}">
      <dgm:prSet/>
      <dgm:spPr/>
      <dgm:t>
        <a:bodyPr/>
        <a:lstStyle/>
        <a:p>
          <a:endParaRPr lang="en-US"/>
        </a:p>
      </dgm:t>
    </dgm:pt>
    <dgm:pt modelId="{7260BAF9-A1D4-41E2-B7E5-7D10F3E2BC7E}">
      <dgm:prSet phldrT="[Text]" custT="1"/>
      <dgm:spPr/>
      <dgm:t>
        <a:bodyPr/>
        <a:lstStyle/>
        <a:p>
          <a:pPr algn="l"/>
          <a:r>
            <a:rPr lang="pt-BR" sz="1100" dirty="0"/>
            <a:t> Começar o processo de metas distritais </a:t>
          </a:r>
        </a:p>
      </dgm:t>
    </dgm:pt>
    <dgm:pt modelId="{A74CE6B9-065D-4F57-BC29-15E57335EAD1}" type="parTrans" cxnId="{049ADDB7-90DE-49F0-B04E-6CA19945C89B}">
      <dgm:prSet/>
      <dgm:spPr/>
      <dgm:t>
        <a:bodyPr/>
        <a:lstStyle/>
        <a:p>
          <a:endParaRPr lang="en-US"/>
        </a:p>
      </dgm:t>
    </dgm:pt>
    <dgm:pt modelId="{1050E7C7-088F-4177-9178-CC0B9439DA21}" type="sibTrans" cxnId="{049ADDB7-90DE-49F0-B04E-6CA19945C89B}">
      <dgm:prSet/>
      <dgm:spPr/>
      <dgm:t>
        <a:bodyPr/>
        <a:lstStyle/>
        <a:p>
          <a:endParaRPr lang="en-US"/>
        </a:p>
      </dgm:t>
    </dgm:pt>
    <dgm:pt modelId="{D9D09022-EF1E-4DCD-8A58-A1FCFCB7A5E9}">
      <dgm:prSet phldrT="[Text]"/>
      <dgm:spPr/>
      <dgm:t>
        <a:bodyPr/>
        <a:lstStyle/>
        <a:p>
          <a:pPr algn="l"/>
          <a:r>
            <a:rPr lang="pt-BR" sz="1200" dirty="0"/>
            <a:t>Criar um Plano</a:t>
          </a:r>
        </a:p>
      </dgm:t>
    </dgm:pt>
    <dgm:pt modelId="{2D14B1D5-55D0-4208-AB31-26082D10E951}" type="parTrans" cxnId="{372694AE-04F5-44ED-88E2-6D901FABE3B5}">
      <dgm:prSet/>
      <dgm:spPr/>
      <dgm:t>
        <a:bodyPr/>
        <a:lstStyle/>
        <a:p>
          <a:endParaRPr lang="en-US"/>
        </a:p>
      </dgm:t>
    </dgm:pt>
    <dgm:pt modelId="{50DE0EDC-AB6D-4604-A4FC-B06087376EFA}" type="sibTrans" cxnId="{372694AE-04F5-44ED-88E2-6D901FABE3B5}">
      <dgm:prSet/>
      <dgm:spPr/>
      <dgm:t>
        <a:bodyPr/>
        <a:lstStyle/>
        <a:p>
          <a:endParaRPr lang="en-US"/>
        </a:p>
      </dgm:t>
    </dgm:pt>
    <dgm:pt modelId="{62BC5F97-A82B-407A-98DB-B9E377145A8A}">
      <dgm:prSet phldrT="[Text]" custT="1"/>
      <dgm:spPr/>
      <dgm:t>
        <a:bodyPr/>
        <a:lstStyle/>
        <a:p>
          <a:pPr algn="ctr"/>
          <a:r>
            <a:rPr lang="pt-BR" sz="1800" b="1"/>
            <a:t>Maio</a:t>
          </a:r>
        </a:p>
      </dgm:t>
    </dgm:pt>
    <dgm:pt modelId="{5F1D1163-709E-4681-BCA4-6D8E622B31B1}" type="parTrans" cxnId="{D89EDA75-7855-4BB2-AD02-3C622A1651AE}">
      <dgm:prSet/>
      <dgm:spPr/>
      <dgm:t>
        <a:bodyPr/>
        <a:lstStyle/>
        <a:p>
          <a:endParaRPr lang="en-US"/>
        </a:p>
      </dgm:t>
    </dgm:pt>
    <dgm:pt modelId="{1905428A-EFAE-47CE-A33B-5C44F465E5EA}" type="sibTrans" cxnId="{D89EDA75-7855-4BB2-AD02-3C622A1651AE}">
      <dgm:prSet/>
      <dgm:spPr/>
      <dgm:t>
        <a:bodyPr/>
        <a:lstStyle/>
        <a:p>
          <a:endParaRPr lang="en-US"/>
        </a:p>
      </dgm:t>
    </dgm:pt>
    <dgm:pt modelId="{E4E91079-41A7-4FAE-ABA8-E19EE40BD09F}">
      <dgm:prSet phldrT="[Text]" custT="1"/>
      <dgm:spPr/>
      <dgm:t>
        <a:bodyPr/>
        <a:lstStyle/>
        <a:p>
          <a:pPr algn="l"/>
          <a:r>
            <a:rPr lang="pt-BR" sz="1200"/>
            <a:t>Criar Sucesso</a:t>
          </a:r>
        </a:p>
      </dgm:t>
    </dgm:pt>
    <dgm:pt modelId="{9528C6A3-E090-4FF6-9447-14DF343614F9}" type="parTrans" cxnId="{31AB615E-FE08-4A05-97A6-68015BA1DFD9}">
      <dgm:prSet/>
      <dgm:spPr/>
      <dgm:t>
        <a:bodyPr/>
        <a:lstStyle/>
        <a:p>
          <a:endParaRPr lang="en-US"/>
        </a:p>
      </dgm:t>
    </dgm:pt>
    <dgm:pt modelId="{229EBAC3-AC16-44D5-8359-A7F5A963021E}" type="sibTrans" cxnId="{31AB615E-FE08-4A05-97A6-68015BA1DFD9}">
      <dgm:prSet/>
      <dgm:spPr/>
      <dgm:t>
        <a:bodyPr/>
        <a:lstStyle/>
        <a:p>
          <a:endParaRPr lang="en-US"/>
        </a:p>
      </dgm:t>
    </dgm:pt>
    <dgm:pt modelId="{A0A29DC1-2CA5-48CF-84AD-B2E65A8D715F}">
      <dgm:prSet phldrT="[Text]"/>
      <dgm:spPr/>
      <dgm:t>
        <a:bodyPr/>
        <a:lstStyle/>
        <a:p>
          <a:pPr algn="l"/>
          <a:r>
            <a:rPr lang="pt-BR" sz="1200" dirty="0"/>
            <a:t>Possível sessão divertida de 'Jeopardy'</a:t>
          </a:r>
        </a:p>
      </dgm:t>
    </dgm:pt>
    <dgm:pt modelId="{E2BEF98A-FC3C-45D7-8BDF-25BA62BDF9DE}" type="parTrans" cxnId="{97136050-E08A-4E24-BD14-2BC1613E2470}">
      <dgm:prSet/>
      <dgm:spPr/>
      <dgm:t>
        <a:bodyPr/>
        <a:lstStyle/>
        <a:p>
          <a:endParaRPr lang="en-US"/>
        </a:p>
      </dgm:t>
    </dgm:pt>
    <dgm:pt modelId="{B05D6AAE-C886-4C27-9AD8-AD279DD68F63}" type="sibTrans" cxnId="{97136050-E08A-4E24-BD14-2BC1613E2470}">
      <dgm:prSet/>
      <dgm:spPr/>
      <dgm:t>
        <a:bodyPr/>
        <a:lstStyle/>
        <a:p>
          <a:endParaRPr lang="en-US"/>
        </a:p>
      </dgm:t>
    </dgm:pt>
    <dgm:pt modelId="{88BB2EC5-8CFD-4E4F-A21F-2CE8420DA07C}" type="pres">
      <dgm:prSet presAssocID="{BEC03401-A732-454E-ACF9-1BFD5BC39F8A}" presName="Name0" presStyleCnt="0">
        <dgm:presLayoutVars>
          <dgm:dir/>
          <dgm:resizeHandles val="exact"/>
        </dgm:presLayoutVars>
      </dgm:prSet>
      <dgm:spPr/>
    </dgm:pt>
    <dgm:pt modelId="{3C26E0C8-8CD1-4611-9F23-0DF6F248EC9F}" type="pres">
      <dgm:prSet presAssocID="{4C509799-C9E6-4D5F-A95B-35A46A536355}" presName="composite" presStyleCnt="0"/>
      <dgm:spPr/>
    </dgm:pt>
    <dgm:pt modelId="{DE4D9736-9130-43F4-B913-D1D7216A1667}" type="pres">
      <dgm:prSet presAssocID="{4C509799-C9E6-4D5F-A95B-35A46A536355}" presName="bgChev" presStyleLbl="node1" presStyleIdx="0" presStyleCnt="4"/>
      <dgm:spPr/>
    </dgm:pt>
    <dgm:pt modelId="{BE715197-9CF1-47A7-A916-912B9015C3BC}" type="pres">
      <dgm:prSet presAssocID="{4C509799-C9E6-4D5F-A95B-35A46A536355}" presName="txNode" presStyleLbl="fgAcc1" presStyleIdx="0" presStyleCnt="4" custScaleY="117710">
        <dgm:presLayoutVars>
          <dgm:bulletEnabled val="1"/>
        </dgm:presLayoutVars>
      </dgm:prSet>
      <dgm:spPr/>
    </dgm:pt>
    <dgm:pt modelId="{73E6BF81-1AB9-4FB6-8F7B-24DF3A1BF807}" type="pres">
      <dgm:prSet presAssocID="{2F131F6E-77E5-4118-8D73-8BC75EEADF5B}" presName="compositeSpace" presStyleCnt="0"/>
      <dgm:spPr/>
    </dgm:pt>
    <dgm:pt modelId="{C6505456-6039-4774-B059-FC8DCFB42919}" type="pres">
      <dgm:prSet presAssocID="{FF09EC7C-2BE3-4961-8A5F-F5D894603A64}" presName="composite" presStyleCnt="0"/>
      <dgm:spPr/>
    </dgm:pt>
    <dgm:pt modelId="{9E5B77F3-2F61-44FB-AF34-5548A00D7700}" type="pres">
      <dgm:prSet presAssocID="{FF09EC7C-2BE3-4961-8A5F-F5D894603A64}" presName="bgChev" presStyleLbl="node1" presStyleIdx="1" presStyleCnt="4"/>
      <dgm:spPr/>
    </dgm:pt>
    <dgm:pt modelId="{DC6A1D98-52E5-42DF-84F6-4260F1D0E36D}" type="pres">
      <dgm:prSet presAssocID="{FF09EC7C-2BE3-4961-8A5F-F5D894603A64}" presName="txNode" presStyleLbl="fgAcc1" presStyleIdx="1" presStyleCnt="4" custScaleX="111040" custScaleY="117710" custLinFactNeighborY="-8032">
        <dgm:presLayoutVars>
          <dgm:bulletEnabled val="1"/>
        </dgm:presLayoutVars>
      </dgm:prSet>
      <dgm:spPr/>
    </dgm:pt>
    <dgm:pt modelId="{7F2AF819-AC68-42B9-83CB-039AA2C7AAF3}" type="pres">
      <dgm:prSet presAssocID="{862EB096-6847-4FCC-A1E6-27752DA263F3}" presName="compositeSpace" presStyleCnt="0"/>
      <dgm:spPr/>
    </dgm:pt>
    <dgm:pt modelId="{9CB7A052-03A8-4AD9-9974-702505F76214}" type="pres">
      <dgm:prSet presAssocID="{B02CBAA5-B9AF-4B03-B7BC-F4B91E1D23B5}" presName="composite" presStyleCnt="0"/>
      <dgm:spPr/>
    </dgm:pt>
    <dgm:pt modelId="{8C404D5C-BE01-4CD9-AF45-3466371879CF}" type="pres">
      <dgm:prSet presAssocID="{B02CBAA5-B9AF-4B03-B7BC-F4B91E1D23B5}" presName="bgChev" presStyleLbl="node1" presStyleIdx="2" presStyleCnt="4"/>
      <dgm:spPr/>
    </dgm:pt>
    <dgm:pt modelId="{E259FBC2-E6A9-459E-B25D-0C227019BBAB}" type="pres">
      <dgm:prSet presAssocID="{B02CBAA5-B9AF-4B03-B7BC-F4B91E1D23B5}" presName="txNode" presStyleLbl="fgAcc1" presStyleIdx="2" presStyleCnt="4" custScaleY="117710">
        <dgm:presLayoutVars>
          <dgm:bulletEnabled val="1"/>
        </dgm:presLayoutVars>
      </dgm:prSet>
      <dgm:spPr/>
    </dgm:pt>
    <dgm:pt modelId="{46BD3623-7E9D-4F0E-ABE9-C47DD8D39F6E}" type="pres">
      <dgm:prSet presAssocID="{60F77D6B-DA99-4ADD-9E1D-1723CF000B6F}" presName="compositeSpace" presStyleCnt="0"/>
      <dgm:spPr/>
    </dgm:pt>
    <dgm:pt modelId="{B4635D0A-3B52-4A03-93CD-DB136A3F48ED}" type="pres">
      <dgm:prSet presAssocID="{62BC5F97-A82B-407A-98DB-B9E377145A8A}" presName="composite" presStyleCnt="0"/>
      <dgm:spPr/>
    </dgm:pt>
    <dgm:pt modelId="{AD2CB750-09A3-4897-AFE3-ACDE0EA36212}" type="pres">
      <dgm:prSet presAssocID="{62BC5F97-A82B-407A-98DB-B9E377145A8A}" presName="bgChev" presStyleLbl="node1" presStyleIdx="3" presStyleCnt="4"/>
      <dgm:spPr/>
    </dgm:pt>
    <dgm:pt modelId="{DFC7841B-B3BD-48D0-AE7F-8FFD2C390100}" type="pres">
      <dgm:prSet presAssocID="{62BC5F97-A82B-407A-98DB-B9E377145A8A}" presName="txNode" presStyleLbl="fgAcc1" presStyleIdx="3" presStyleCnt="4" custScaleY="117710">
        <dgm:presLayoutVars>
          <dgm:bulletEnabled val="1"/>
        </dgm:presLayoutVars>
      </dgm:prSet>
      <dgm:spPr/>
    </dgm:pt>
  </dgm:ptLst>
  <dgm:cxnLst>
    <dgm:cxn modelId="{0428BD02-3B56-45C0-BE97-7A5585EB3844}" type="presOf" srcId="{64F1E625-7509-49A6-B7E4-E1AA5DCB6819}" destId="{BE715197-9CF1-47A7-A916-912B9015C3BC}" srcOrd="0" destOrd="2" presId="urn:microsoft.com/office/officeart/2005/8/layout/chevronAccent+Icon"/>
    <dgm:cxn modelId="{7074FA02-F160-4C38-AA21-F94FBC5775B5}" type="presOf" srcId="{E4E91079-41A7-4FAE-ABA8-E19EE40BD09F}" destId="{DFC7841B-B3BD-48D0-AE7F-8FFD2C390100}" srcOrd="0" destOrd="1" presId="urn:microsoft.com/office/officeart/2005/8/layout/chevronAccent+Icon"/>
    <dgm:cxn modelId="{C27A5B12-D789-47AF-8B67-13133E4CED40}" srcId="{BEC03401-A732-454E-ACF9-1BFD5BC39F8A}" destId="{4C509799-C9E6-4D5F-A95B-35A46A536355}" srcOrd="0" destOrd="0" parTransId="{DF735975-CA32-46E8-88FE-5A8FB3CBBD92}" sibTransId="{2F131F6E-77E5-4118-8D73-8BC75EEADF5B}"/>
    <dgm:cxn modelId="{C3728B16-94ED-4E2F-8543-3EC47417FC6E}" type="presOf" srcId="{7260BAF9-A1D4-41E2-B7E5-7D10F3E2BC7E}" destId="{DC6A1D98-52E5-42DF-84F6-4260F1D0E36D}" srcOrd="0" destOrd="3" presId="urn:microsoft.com/office/officeart/2005/8/layout/chevronAccent+Icon"/>
    <dgm:cxn modelId="{198C1D3A-BB8A-4578-8B4F-F863188E9624}" srcId="{BEC03401-A732-454E-ACF9-1BFD5BC39F8A}" destId="{FF09EC7C-2BE3-4961-8A5F-F5D894603A64}" srcOrd="1" destOrd="0" parTransId="{942B9B1C-E6C1-4ADC-9BE9-ACB722935C8D}" sibTransId="{862EB096-6847-4FCC-A1E6-27752DA263F3}"/>
    <dgm:cxn modelId="{31AB615E-FE08-4A05-97A6-68015BA1DFD9}" srcId="{62BC5F97-A82B-407A-98DB-B9E377145A8A}" destId="{E4E91079-41A7-4FAE-ABA8-E19EE40BD09F}" srcOrd="0" destOrd="0" parTransId="{9528C6A3-E090-4FF6-9447-14DF343614F9}" sibTransId="{229EBAC3-AC16-44D5-8359-A7F5A963021E}"/>
    <dgm:cxn modelId="{82791142-AF64-4569-B17C-59038A107176}" srcId="{FF09EC7C-2BE3-4961-8A5F-F5D894603A64}" destId="{BF020515-6694-498B-9E37-C7A87F2018E0}" srcOrd="0" destOrd="0" parTransId="{AA3EE8A5-CE84-4E10-93EF-B3A61DB17289}" sibTransId="{18C1F69D-43F6-4023-87AE-B9E7363CD08B}"/>
    <dgm:cxn modelId="{E442DD43-CD7F-49B4-AF07-7C509F4BBBD7}" srcId="{4C509799-C9E6-4D5F-A95B-35A46A536355}" destId="{F3DE5F1C-6B72-472B-9F46-46CE453A1627}" srcOrd="0" destOrd="0" parTransId="{631345D8-A23A-4DFC-B99A-07B1C743D052}" sibTransId="{D1433D54-74B4-4962-8C6D-0FA2423B2D8E}"/>
    <dgm:cxn modelId="{8E479645-B4EE-4207-9E9B-8BED31FA1E12}" type="presOf" srcId="{BEC03401-A732-454E-ACF9-1BFD5BC39F8A}" destId="{88BB2EC5-8CFD-4E4F-A21F-2CE8420DA07C}" srcOrd="0" destOrd="0" presId="urn:microsoft.com/office/officeart/2005/8/layout/chevronAccent+Icon"/>
    <dgm:cxn modelId="{97136050-E08A-4E24-BD14-2BC1613E2470}" srcId="{B02CBAA5-B9AF-4B03-B7BC-F4B91E1D23B5}" destId="{A0A29DC1-2CA5-48CF-84AD-B2E65A8D715F}" srcOrd="1" destOrd="0" parTransId="{E2BEF98A-FC3C-45D7-8BDF-25BA62BDF9DE}" sibTransId="{B05D6AAE-C886-4C27-9AD8-AD279DD68F63}"/>
    <dgm:cxn modelId="{EA948755-2DC8-471F-97F5-AA6897873385}" type="presOf" srcId="{62BC5F97-A82B-407A-98DB-B9E377145A8A}" destId="{DFC7841B-B3BD-48D0-AE7F-8FFD2C390100}" srcOrd="0" destOrd="0" presId="urn:microsoft.com/office/officeart/2005/8/layout/chevronAccent+Icon"/>
    <dgm:cxn modelId="{D89EDA75-7855-4BB2-AD02-3C622A1651AE}" srcId="{BEC03401-A732-454E-ACF9-1BFD5BC39F8A}" destId="{62BC5F97-A82B-407A-98DB-B9E377145A8A}" srcOrd="3" destOrd="0" parTransId="{5F1D1163-709E-4681-BCA4-6D8E622B31B1}" sibTransId="{1905428A-EFAE-47CE-A33B-5C44F465E5EA}"/>
    <dgm:cxn modelId="{A2578759-973C-4382-A502-D09CD2BA0C65}" type="presOf" srcId="{A0A29DC1-2CA5-48CF-84AD-B2E65A8D715F}" destId="{E259FBC2-E6A9-459E-B25D-0C227019BBAB}" srcOrd="0" destOrd="2" presId="urn:microsoft.com/office/officeart/2005/8/layout/chevronAccent+Icon"/>
    <dgm:cxn modelId="{7971A77A-DE1B-4D7D-A355-7DA51484A101}" type="presOf" srcId="{B02CBAA5-B9AF-4B03-B7BC-F4B91E1D23B5}" destId="{E259FBC2-E6A9-459E-B25D-0C227019BBAB}" srcOrd="0" destOrd="0" presId="urn:microsoft.com/office/officeart/2005/8/layout/chevronAccent+Icon"/>
    <dgm:cxn modelId="{372694AE-04F5-44ED-88E2-6D901FABE3B5}" srcId="{B02CBAA5-B9AF-4B03-B7BC-F4B91E1D23B5}" destId="{D9D09022-EF1E-4DCD-8A58-A1FCFCB7A5E9}" srcOrd="0" destOrd="0" parTransId="{2D14B1D5-55D0-4208-AB31-26082D10E951}" sibTransId="{50DE0EDC-AB6D-4604-A4FC-B06087376EFA}"/>
    <dgm:cxn modelId="{049ADDB7-90DE-49F0-B04E-6CA19945C89B}" srcId="{FF09EC7C-2BE3-4961-8A5F-F5D894603A64}" destId="{7260BAF9-A1D4-41E2-B7E5-7D10F3E2BC7E}" srcOrd="2" destOrd="0" parTransId="{A74CE6B9-065D-4F57-BC29-15E57335EAD1}" sibTransId="{1050E7C7-088F-4177-9178-CC0B9439DA21}"/>
    <dgm:cxn modelId="{E31703BE-CBED-461A-BBB8-4E257C8A3C77}" type="presOf" srcId="{268EA031-982F-401A-89CD-99C1D8BB7FB0}" destId="{DC6A1D98-52E5-42DF-84F6-4260F1D0E36D}" srcOrd="0" destOrd="2" presId="urn:microsoft.com/office/officeart/2005/8/layout/chevronAccent+Icon"/>
    <dgm:cxn modelId="{3F121DBE-F542-4AF0-9A22-2D280092DFEC}" srcId="{4C509799-C9E6-4D5F-A95B-35A46A536355}" destId="{64F1E625-7509-49A6-B7E4-E1AA5DCB6819}" srcOrd="1" destOrd="0" parTransId="{6F1877CA-E0DD-44D1-9F4A-C7A92EC7CA79}" sibTransId="{2A784F8E-0FBD-4B85-BC3A-087C9D720D4C}"/>
    <dgm:cxn modelId="{764CA9BE-3FE8-4672-877C-5DD0710C4BB6}" type="presOf" srcId="{4C509799-C9E6-4D5F-A95B-35A46A536355}" destId="{BE715197-9CF1-47A7-A916-912B9015C3BC}" srcOrd="0" destOrd="0" presId="urn:microsoft.com/office/officeart/2005/8/layout/chevronAccent+Icon"/>
    <dgm:cxn modelId="{99F271C3-D0F0-4D9C-B4B6-80BA0185B0BE}" type="presOf" srcId="{F3DE5F1C-6B72-472B-9F46-46CE453A1627}" destId="{BE715197-9CF1-47A7-A916-912B9015C3BC}" srcOrd="0" destOrd="1" presId="urn:microsoft.com/office/officeart/2005/8/layout/chevronAccent+Icon"/>
    <dgm:cxn modelId="{46205ED3-C039-49A1-9782-4B43951C1C65}" srcId="{BEC03401-A732-454E-ACF9-1BFD5BC39F8A}" destId="{B02CBAA5-B9AF-4B03-B7BC-F4B91E1D23B5}" srcOrd="2" destOrd="0" parTransId="{A2C45EB1-E77E-49C2-96E1-9307CA6B0016}" sibTransId="{60F77D6B-DA99-4ADD-9E1D-1723CF000B6F}"/>
    <dgm:cxn modelId="{EEDE98F5-1B1C-43BC-B493-86C34B6EB88D}" type="presOf" srcId="{BF020515-6694-498B-9E37-C7A87F2018E0}" destId="{DC6A1D98-52E5-42DF-84F6-4260F1D0E36D}" srcOrd="0" destOrd="1" presId="urn:microsoft.com/office/officeart/2005/8/layout/chevronAccent+Icon"/>
    <dgm:cxn modelId="{D5ADC0F7-F423-4006-B577-C1E55F600327}" type="presOf" srcId="{FF09EC7C-2BE3-4961-8A5F-F5D894603A64}" destId="{DC6A1D98-52E5-42DF-84F6-4260F1D0E36D}" srcOrd="0" destOrd="0" presId="urn:microsoft.com/office/officeart/2005/8/layout/chevronAccent+Icon"/>
    <dgm:cxn modelId="{B3170FF9-9C72-48AC-9878-D48FB39AEDAF}" srcId="{FF09EC7C-2BE3-4961-8A5F-F5D894603A64}" destId="{268EA031-982F-401A-89CD-99C1D8BB7FB0}" srcOrd="1" destOrd="0" parTransId="{F73C672E-6769-4D46-B9CC-1A7BC3DD6602}" sibTransId="{C7392B06-80A2-4E4F-861D-DEE08C324E80}"/>
    <dgm:cxn modelId="{C106BDFE-0C05-4F20-BD59-6F1F6337F55A}" type="presOf" srcId="{D9D09022-EF1E-4DCD-8A58-A1FCFCB7A5E9}" destId="{E259FBC2-E6A9-459E-B25D-0C227019BBAB}" srcOrd="0" destOrd="1" presId="urn:microsoft.com/office/officeart/2005/8/layout/chevronAccent+Icon"/>
    <dgm:cxn modelId="{A0549DA7-FF22-4376-89EB-81CCD232E230}" type="presParOf" srcId="{88BB2EC5-8CFD-4E4F-A21F-2CE8420DA07C}" destId="{3C26E0C8-8CD1-4611-9F23-0DF6F248EC9F}" srcOrd="0" destOrd="0" presId="urn:microsoft.com/office/officeart/2005/8/layout/chevronAccent+Icon"/>
    <dgm:cxn modelId="{0B436EF3-960D-4E8C-AA35-2CD05B5F9916}" type="presParOf" srcId="{3C26E0C8-8CD1-4611-9F23-0DF6F248EC9F}" destId="{DE4D9736-9130-43F4-B913-D1D7216A1667}" srcOrd="0" destOrd="0" presId="urn:microsoft.com/office/officeart/2005/8/layout/chevronAccent+Icon"/>
    <dgm:cxn modelId="{02DE662E-9BBB-4971-8244-850AC950E9F2}" type="presParOf" srcId="{3C26E0C8-8CD1-4611-9F23-0DF6F248EC9F}" destId="{BE715197-9CF1-47A7-A916-912B9015C3BC}" srcOrd="1" destOrd="0" presId="urn:microsoft.com/office/officeart/2005/8/layout/chevronAccent+Icon"/>
    <dgm:cxn modelId="{42308C53-9419-43E0-8AC8-B805454253FD}" type="presParOf" srcId="{88BB2EC5-8CFD-4E4F-A21F-2CE8420DA07C}" destId="{73E6BF81-1AB9-4FB6-8F7B-24DF3A1BF807}" srcOrd="1" destOrd="0" presId="urn:microsoft.com/office/officeart/2005/8/layout/chevronAccent+Icon"/>
    <dgm:cxn modelId="{4446CA44-6193-4C6B-8C86-716F472B123B}" type="presParOf" srcId="{88BB2EC5-8CFD-4E4F-A21F-2CE8420DA07C}" destId="{C6505456-6039-4774-B059-FC8DCFB42919}" srcOrd="2" destOrd="0" presId="urn:microsoft.com/office/officeart/2005/8/layout/chevronAccent+Icon"/>
    <dgm:cxn modelId="{75EB83BA-FE6E-4236-AC06-DF1D437B182C}" type="presParOf" srcId="{C6505456-6039-4774-B059-FC8DCFB42919}" destId="{9E5B77F3-2F61-44FB-AF34-5548A00D7700}" srcOrd="0" destOrd="0" presId="urn:microsoft.com/office/officeart/2005/8/layout/chevronAccent+Icon"/>
    <dgm:cxn modelId="{CFB6620E-0756-45BA-B0A6-480348CC70C1}" type="presParOf" srcId="{C6505456-6039-4774-B059-FC8DCFB42919}" destId="{DC6A1D98-52E5-42DF-84F6-4260F1D0E36D}" srcOrd="1" destOrd="0" presId="urn:microsoft.com/office/officeart/2005/8/layout/chevronAccent+Icon"/>
    <dgm:cxn modelId="{2C341D30-71C1-43F9-90F4-9743D10AB0E0}" type="presParOf" srcId="{88BB2EC5-8CFD-4E4F-A21F-2CE8420DA07C}" destId="{7F2AF819-AC68-42B9-83CB-039AA2C7AAF3}" srcOrd="3" destOrd="0" presId="urn:microsoft.com/office/officeart/2005/8/layout/chevronAccent+Icon"/>
    <dgm:cxn modelId="{D5844948-709E-4C1C-93D1-A5768D63E431}" type="presParOf" srcId="{88BB2EC5-8CFD-4E4F-A21F-2CE8420DA07C}" destId="{9CB7A052-03A8-4AD9-9974-702505F76214}" srcOrd="4" destOrd="0" presId="urn:microsoft.com/office/officeart/2005/8/layout/chevronAccent+Icon"/>
    <dgm:cxn modelId="{C333768A-6167-42FB-A00B-CED815304021}" type="presParOf" srcId="{9CB7A052-03A8-4AD9-9974-702505F76214}" destId="{8C404D5C-BE01-4CD9-AF45-3466371879CF}" srcOrd="0" destOrd="0" presId="urn:microsoft.com/office/officeart/2005/8/layout/chevronAccent+Icon"/>
    <dgm:cxn modelId="{6681619F-CFFA-4612-AF88-EF42C85D7564}" type="presParOf" srcId="{9CB7A052-03A8-4AD9-9974-702505F76214}" destId="{E259FBC2-E6A9-459E-B25D-0C227019BBAB}" srcOrd="1" destOrd="0" presId="urn:microsoft.com/office/officeart/2005/8/layout/chevronAccent+Icon"/>
    <dgm:cxn modelId="{43630517-5874-431F-BBE3-B4E62AD6D0FB}" type="presParOf" srcId="{88BB2EC5-8CFD-4E4F-A21F-2CE8420DA07C}" destId="{46BD3623-7E9D-4F0E-ABE9-C47DD8D39F6E}" srcOrd="5" destOrd="0" presId="urn:microsoft.com/office/officeart/2005/8/layout/chevronAccent+Icon"/>
    <dgm:cxn modelId="{EB48BD11-B725-41CE-9F6D-7B616EA8245D}" type="presParOf" srcId="{88BB2EC5-8CFD-4E4F-A21F-2CE8420DA07C}" destId="{B4635D0A-3B52-4A03-93CD-DB136A3F48ED}" srcOrd="6" destOrd="0" presId="urn:microsoft.com/office/officeart/2005/8/layout/chevronAccent+Icon"/>
    <dgm:cxn modelId="{D482E9D7-10B0-4683-8281-6EFCFF70D43C}" type="presParOf" srcId="{B4635D0A-3B52-4A03-93CD-DB136A3F48ED}" destId="{AD2CB750-09A3-4897-AFE3-ACDE0EA36212}" srcOrd="0" destOrd="0" presId="urn:microsoft.com/office/officeart/2005/8/layout/chevronAccent+Icon"/>
    <dgm:cxn modelId="{0600B186-33E5-49B4-9001-8E39A61CA6CA}" type="presParOf" srcId="{B4635D0A-3B52-4A03-93CD-DB136A3F48ED}" destId="{DFC7841B-B3BD-48D0-AE7F-8FFD2C390100}" srcOrd="1" destOrd="0" presId="urn:microsoft.com/office/officeart/2005/8/layout/chevronAccent+Icon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EC03401-A732-454E-ACF9-1BFD5BC39F8A}" type="doc">
      <dgm:prSet loTypeId="urn:microsoft.com/office/officeart/2005/8/layout/chevronAccent+Icon" loCatId="process" qsTypeId="urn:microsoft.com/office/officeart/2005/8/quickstyle/simple1" qsCatId="simple" csTypeId="urn:microsoft.com/office/officeart/2005/8/colors/accent1_2" csCatId="accent1" phldr="1"/>
      <dgm:spPr/>
    </dgm:pt>
    <dgm:pt modelId="{4C509799-C9E6-4D5F-A95B-35A46A536355}">
      <dgm:prSet phldrT="[Text]" custT="1"/>
      <dgm:spPr/>
      <dgm:t>
        <a:bodyPr/>
        <a:lstStyle/>
        <a:p>
          <a:pPr algn="ctr"/>
          <a:r>
            <a:rPr lang="pt-BR" sz="1800" b="1"/>
            <a:t>Setembro</a:t>
          </a:r>
        </a:p>
      </dgm:t>
    </dgm:pt>
    <dgm:pt modelId="{DF735975-CA32-46E8-88FE-5A8FB3CBBD92}" type="parTrans" cxnId="{C27A5B12-D789-47AF-8B67-13133E4CED40}">
      <dgm:prSet/>
      <dgm:spPr/>
      <dgm:t>
        <a:bodyPr/>
        <a:lstStyle/>
        <a:p>
          <a:endParaRPr lang="en-US"/>
        </a:p>
      </dgm:t>
    </dgm:pt>
    <dgm:pt modelId="{2F131F6E-77E5-4118-8D73-8BC75EEADF5B}" type="sibTrans" cxnId="{C27A5B12-D789-47AF-8B67-13133E4CED40}">
      <dgm:prSet/>
      <dgm:spPr/>
      <dgm:t>
        <a:bodyPr/>
        <a:lstStyle/>
        <a:p>
          <a:endParaRPr lang="en-US"/>
        </a:p>
      </dgm:t>
    </dgm:pt>
    <dgm:pt modelId="{FF09EC7C-2BE3-4961-8A5F-F5D894603A64}">
      <dgm:prSet phldrT="[Text]" custT="1"/>
      <dgm:spPr/>
      <dgm:t>
        <a:bodyPr/>
        <a:lstStyle/>
        <a:p>
          <a:pPr algn="ctr"/>
          <a:r>
            <a:rPr lang="pt-BR" sz="1800" b="1"/>
            <a:t>Janeiro</a:t>
          </a:r>
        </a:p>
      </dgm:t>
    </dgm:pt>
    <dgm:pt modelId="{942B9B1C-E6C1-4ADC-9BE9-ACB722935C8D}" type="parTrans" cxnId="{198C1D3A-BB8A-4578-8B4F-F863188E9624}">
      <dgm:prSet/>
      <dgm:spPr/>
      <dgm:t>
        <a:bodyPr/>
        <a:lstStyle/>
        <a:p>
          <a:endParaRPr lang="en-US"/>
        </a:p>
      </dgm:t>
    </dgm:pt>
    <dgm:pt modelId="{862EB096-6847-4FCC-A1E6-27752DA263F3}" type="sibTrans" cxnId="{198C1D3A-BB8A-4578-8B4F-F863188E9624}">
      <dgm:prSet/>
      <dgm:spPr/>
      <dgm:t>
        <a:bodyPr/>
        <a:lstStyle/>
        <a:p>
          <a:endParaRPr lang="en-US"/>
        </a:p>
      </dgm:t>
    </dgm:pt>
    <dgm:pt modelId="{B02CBAA5-B9AF-4B03-B7BC-F4B91E1D23B5}">
      <dgm:prSet phldrT="[Text]" custT="1"/>
      <dgm:spPr/>
      <dgm:t>
        <a:bodyPr/>
        <a:lstStyle/>
        <a:p>
          <a:pPr algn="ctr"/>
          <a:r>
            <a:rPr lang="pt-BR" sz="1800" b="1"/>
            <a:t>Junho</a:t>
          </a:r>
        </a:p>
      </dgm:t>
    </dgm:pt>
    <dgm:pt modelId="{A2C45EB1-E77E-49C2-96E1-9307CA6B0016}" type="parTrans" cxnId="{46205ED3-C039-49A1-9782-4B43951C1C65}">
      <dgm:prSet/>
      <dgm:spPr/>
      <dgm:t>
        <a:bodyPr/>
        <a:lstStyle/>
        <a:p>
          <a:endParaRPr lang="en-US"/>
        </a:p>
      </dgm:t>
    </dgm:pt>
    <dgm:pt modelId="{60F77D6B-DA99-4ADD-9E1D-1723CF000B6F}" type="sibTrans" cxnId="{46205ED3-C039-49A1-9782-4B43951C1C65}">
      <dgm:prSet/>
      <dgm:spPr/>
      <dgm:t>
        <a:bodyPr/>
        <a:lstStyle/>
        <a:p>
          <a:endParaRPr lang="en-US"/>
        </a:p>
      </dgm:t>
    </dgm:pt>
    <dgm:pt modelId="{F3DE5F1C-6B72-472B-9F46-46CE453A1627}">
      <dgm:prSet phldrT="[Text]"/>
      <dgm:spPr/>
      <dgm:t>
        <a:bodyPr/>
        <a:lstStyle/>
        <a:p>
          <a:pPr algn="l"/>
          <a:r>
            <a:rPr lang="pt-BR" sz="1200"/>
            <a:t>Confraternização</a:t>
          </a:r>
        </a:p>
      </dgm:t>
    </dgm:pt>
    <dgm:pt modelId="{631345D8-A23A-4DFC-B99A-07B1C743D052}" type="parTrans" cxnId="{E442DD43-CD7F-49B4-AF07-7C509F4BBBD7}">
      <dgm:prSet/>
      <dgm:spPr/>
      <dgm:t>
        <a:bodyPr/>
        <a:lstStyle/>
        <a:p>
          <a:endParaRPr lang="en-US"/>
        </a:p>
      </dgm:t>
    </dgm:pt>
    <dgm:pt modelId="{D1433D54-74B4-4962-8C6D-0FA2423B2D8E}" type="sibTrans" cxnId="{E442DD43-CD7F-49B4-AF07-7C509F4BBBD7}">
      <dgm:prSet/>
      <dgm:spPr/>
      <dgm:t>
        <a:bodyPr/>
        <a:lstStyle/>
        <a:p>
          <a:endParaRPr lang="en-US"/>
        </a:p>
      </dgm:t>
    </dgm:pt>
    <dgm:pt modelId="{268EA031-982F-401A-89CD-99C1D8BB7FB0}">
      <dgm:prSet phldrT="[Text]" custT="1"/>
      <dgm:spPr/>
      <dgm:t>
        <a:bodyPr/>
        <a:lstStyle/>
        <a:p>
          <a:pPr algn="l"/>
          <a:r>
            <a:rPr lang="pt-BR" sz="1200"/>
            <a:t>Preparação do Q Center</a:t>
          </a:r>
        </a:p>
      </dgm:t>
    </dgm:pt>
    <dgm:pt modelId="{F73C672E-6769-4D46-B9CC-1A7BC3DD6602}" type="parTrans" cxnId="{B3170FF9-9C72-48AC-9878-D48FB39AEDAF}">
      <dgm:prSet/>
      <dgm:spPr/>
      <dgm:t>
        <a:bodyPr/>
        <a:lstStyle/>
        <a:p>
          <a:endParaRPr lang="en-US"/>
        </a:p>
      </dgm:t>
    </dgm:pt>
    <dgm:pt modelId="{C7392B06-80A2-4E4F-861D-DEE08C324E80}" type="sibTrans" cxnId="{B3170FF9-9C72-48AC-9878-D48FB39AEDAF}">
      <dgm:prSet/>
      <dgm:spPr/>
      <dgm:t>
        <a:bodyPr/>
        <a:lstStyle/>
        <a:p>
          <a:endParaRPr lang="en-US"/>
        </a:p>
      </dgm:t>
    </dgm:pt>
    <dgm:pt modelId="{64F1E625-7509-49A6-B7E4-E1AA5DCB6819}">
      <dgm:prSet phldrT="[Text]"/>
      <dgm:spPr/>
      <dgm:t>
        <a:bodyPr/>
        <a:lstStyle/>
        <a:p>
          <a:pPr algn="l"/>
          <a:r>
            <a:rPr lang="pt-BR" sz="1200"/>
            <a:t>Revisão das etapas para o sucesso</a:t>
          </a:r>
        </a:p>
      </dgm:t>
    </dgm:pt>
    <dgm:pt modelId="{6F1877CA-E0DD-44D1-9F4A-C7A92EC7CA79}" type="parTrans" cxnId="{3F121DBE-F542-4AF0-9A22-2D280092DFEC}">
      <dgm:prSet/>
      <dgm:spPr/>
      <dgm:t>
        <a:bodyPr/>
        <a:lstStyle/>
        <a:p>
          <a:endParaRPr lang="en-US"/>
        </a:p>
      </dgm:t>
    </dgm:pt>
    <dgm:pt modelId="{2A784F8E-0FBD-4B85-BC3A-087C9D720D4C}" type="sibTrans" cxnId="{3F121DBE-F542-4AF0-9A22-2D280092DFEC}">
      <dgm:prSet/>
      <dgm:spPr/>
      <dgm:t>
        <a:bodyPr/>
        <a:lstStyle/>
        <a:p>
          <a:endParaRPr lang="en-US"/>
        </a:p>
      </dgm:t>
    </dgm:pt>
    <dgm:pt modelId="{D9D09022-EF1E-4DCD-8A58-A1FCFCB7A5E9}">
      <dgm:prSet phldrT="[Text]" custT="1"/>
      <dgm:spPr/>
      <dgm:t>
        <a:bodyPr/>
        <a:lstStyle/>
        <a:p>
          <a:pPr algn="l"/>
          <a:r>
            <a:rPr lang="pt-BR" sz="1100" dirty="0"/>
            <a:t>Preparação do Dia 4</a:t>
          </a:r>
        </a:p>
      </dgm:t>
    </dgm:pt>
    <dgm:pt modelId="{2D14B1D5-55D0-4208-AB31-26082D10E951}" type="parTrans" cxnId="{372694AE-04F5-44ED-88E2-6D901FABE3B5}">
      <dgm:prSet/>
      <dgm:spPr/>
      <dgm:t>
        <a:bodyPr/>
        <a:lstStyle/>
        <a:p>
          <a:endParaRPr lang="en-US"/>
        </a:p>
      </dgm:t>
    </dgm:pt>
    <dgm:pt modelId="{50DE0EDC-AB6D-4604-A4FC-B06087376EFA}" type="sibTrans" cxnId="{372694AE-04F5-44ED-88E2-6D901FABE3B5}">
      <dgm:prSet/>
      <dgm:spPr/>
      <dgm:t>
        <a:bodyPr/>
        <a:lstStyle/>
        <a:p>
          <a:endParaRPr lang="en-US"/>
        </a:p>
      </dgm:t>
    </dgm:pt>
    <dgm:pt modelId="{D0CC010A-6DF6-43F7-9785-1B881B72C96E}">
      <dgm:prSet phldrT="[Text]" custT="1"/>
      <dgm:spPr/>
      <dgm:t>
        <a:bodyPr/>
        <a:lstStyle/>
        <a:p>
          <a:pPr algn="l"/>
          <a:r>
            <a:rPr lang="pt-BR" sz="1100" dirty="0"/>
            <a:t>Possível pesquisa: necessidades e expectativas</a:t>
          </a:r>
        </a:p>
      </dgm:t>
    </dgm:pt>
    <dgm:pt modelId="{AEB14F0E-7668-49F2-A5DE-4BFCA4BB59D5}" type="parTrans" cxnId="{8A2C32DF-CB35-4DCC-9E02-F5581DF9E051}">
      <dgm:prSet/>
      <dgm:spPr/>
      <dgm:t>
        <a:bodyPr/>
        <a:lstStyle/>
        <a:p>
          <a:endParaRPr lang="en-US"/>
        </a:p>
      </dgm:t>
    </dgm:pt>
    <dgm:pt modelId="{4DFCF095-5CBA-4130-996A-EA2910B4FA71}" type="sibTrans" cxnId="{8A2C32DF-CB35-4DCC-9E02-F5581DF9E051}">
      <dgm:prSet/>
      <dgm:spPr/>
      <dgm:t>
        <a:bodyPr/>
        <a:lstStyle/>
        <a:p>
          <a:endParaRPr lang="en-US"/>
        </a:p>
      </dgm:t>
    </dgm:pt>
    <dgm:pt modelId="{3C3114EB-522A-4196-808F-0197AD81EE4D}">
      <dgm:prSet phldrT="[Text]" custT="1"/>
      <dgm:spPr/>
      <dgm:t>
        <a:bodyPr/>
        <a:lstStyle/>
        <a:p>
          <a:pPr algn="l"/>
          <a:r>
            <a:rPr lang="pt-BR" sz="1200" dirty="0"/>
            <a:t>Festa Pré-Q Center</a:t>
          </a:r>
        </a:p>
      </dgm:t>
    </dgm:pt>
    <dgm:pt modelId="{4B0F4DD3-A556-4F86-8D20-22B66A3040C0}" type="parTrans" cxnId="{5F698941-D0B5-4D11-93A5-343C370F3327}">
      <dgm:prSet/>
      <dgm:spPr/>
      <dgm:t>
        <a:bodyPr/>
        <a:lstStyle/>
        <a:p>
          <a:endParaRPr lang="en-US"/>
        </a:p>
      </dgm:t>
    </dgm:pt>
    <dgm:pt modelId="{4A4FC780-16E4-4906-85FE-926E4E048840}" type="sibTrans" cxnId="{5F698941-D0B5-4D11-93A5-343C370F3327}">
      <dgm:prSet/>
      <dgm:spPr/>
      <dgm:t>
        <a:bodyPr/>
        <a:lstStyle/>
        <a:p>
          <a:endParaRPr lang="en-US"/>
        </a:p>
      </dgm:t>
    </dgm:pt>
    <dgm:pt modelId="{C3C5C2D3-4C1F-401D-A85E-FC0F98DF4396}">
      <dgm:prSet phldrT="[Text]" custT="1"/>
      <dgm:spPr/>
      <dgm:t>
        <a:bodyPr/>
        <a:lstStyle/>
        <a:p>
          <a:pPr algn="l"/>
          <a:r>
            <a:rPr lang="pt-BR" sz="1200" dirty="0"/>
            <a:t>Possíveis jogos</a:t>
          </a:r>
        </a:p>
      </dgm:t>
    </dgm:pt>
    <dgm:pt modelId="{B226CDEB-6025-435E-B081-27E2697D987D}" type="parTrans" cxnId="{41EA7176-1C95-4766-8E99-7AEDA9D9F74F}">
      <dgm:prSet/>
      <dgm:spPr/>
      <dgm:t>
        <a:bodyPr/>
        <a:lstStyle/>
        <a:p>
          <a:endParaRPr lang="en-US"/>
        </a:p>
      </dgm:t>
    </dgm:pt>
    <dgm:pt modelId="{0BDE5F14-8B3F-4D83-B2A0-9B4BE2C0DB06}" type="sibTrans" cxnId="{41EA7176-1C95-4766-8E99-7AEDA9D9F74F}">
      <dgm:prSet/>
      <dgm:spPr/>
      <dgm:t>
        <a:bodyPr/>
        <a:lstStyle/>
        <a:p>
          <a:endParaRPr lang="en-US"/>
        </a:p>
      </dgm:t>
    </dgm:pt>
    <dgm:pt modelId="{88BB2EC5-8CFD-4E4F-A21F-2CE8420DA07C}" type="pres">
      <dgm:prSet presAssocID="{BEC03401-A732-454E-ACF9-1BFD5BC39F8A}" presName="Name0" presStyleCnt="0">
        <dgm:presLayoutVars>
          <dgm:dir/>
          <dgm:resizeHandles val="exact"/>
        </dgm:presLayoutVars>
      </dgm:prSet>
      <dgm:spPr/>
    </dgm:pt>
    <dgm:pt modelId="{3C26E0C8-8CD1-4611-9F23-0DF6F248EC9F}" type="pres">
      <dgm:prSet presAssocID="{4C509799-C9E6-4D5F-A95B-35A46A536355}" presName="composite" presStyleCnt="0"/>
      <dgm:spPr/>
    </dgm:pt>
    <dgm:pt modelId="{DE4D9736-9130-43F4-B913-D1D7216A1667}" type="pres">
      <dgm:prSet presAssocID="{4C509799-C9E6-4D5F-A95B-35A46A536355}" presName="bgChev" presStyleLbl="node1" presStyleIdx="0" presStyleCnt="3"/>
      <dgm:spPr/>
    </dgm:pt>
    <dgm:pt modelId="{BE715197-9CF1-47A7-A916-912B9015C3BC}" type="pres">
      <dgm:prSet presAssocID="{4C509799-C9E6-4D5F-A95B-35A46A536355}" presName="txNode" presStyleLbl="fgAcc1" presStyleIdx="0" presStyleCnt="3" custScaleY="117710">
        <dgm:presLayoutVars>
          <dgm:bulletEnabled val="1"/>
        </dgm:presLayoutVars>
      </dgm:prSet>
      <dgm:spPr/>
    </dgm:pt>
    <dgm:pt modelId="{73E6BF81-1AB9-4FB6-8F7B-24DF3A1BF807}" type="pres">
      <dgm:prSet presAssocID="{2F131F6E-77E5-4118-8D73-8BC75EEADF5B}" presName="compositeSpace" presStyleCnt="0"/>
      <dgm:spPr/>
    </dgm:pt>
    <dgm:pt modelId="{C6505456-6039-4774-B059-FC8DCFB42919}" type="pres">
      <dgm:prSet presAssocID="{FF09EC7C-2BE3-4961-8A5F-F5D894603A64}" presName="composite" presStyleCnt="0"/>
      <dgm:spPr/>
    </dgm:pt>
    <dgm:pt modelId="{9E5B77F3-2F61-44FB-AF34-5548A00D7700}" type="pres">
      <dgm:prSet presAssocID="{FF09EC7C-2BE3-4961-8A5F-F5D894603A64}" presName="bgChev" presStyleLbl="node1" presStyleIdx="1" presStyleCnt="3"/>
      <dgm:spPr/>
    </dgm:pt>
    <dgm:pt modelId="{DC6A1D98-52E5-42DF-84F6-4260F1D0E36D}" type="pres">
      <dgm:prSet presAssocID="{FF09EC7C-2BE3-4961-8A5F-F5D894603A64}" presName="txNode" presStyleLbl="fgAcc1" presStyleIdx="1" presStyleCnt="3" custScaleX="111040" custScaleY="117710">
        <dgm:presLayoutVars>
          <dgm:bulletEnabled val="1"/>
        </dgm:presLayoutVars>
      </dgm:prSet>
      <dgm:spPr/>
    </dgm:pt>
    <dgm:pt modelId="{7F2AF819-AC68-42B9-83CB-039AA2C7AAF3}" type="pres">
      <dgm:prSet presAssocID="{862EB096-6847-4FCC-A1E6-27752DA263F3}" presName="compositeSpace" presStyleCnt="0"/>
      <dgm:spPr/>
    </dgm:pt>
    <dgm:pt modelId="{9CB7A052-03A8-4AD9-9974-702505F76214}" type="pres">
      <dgm:prSet presAssocID="{B02CBAA5-B9AF-4B03-B7BC-F4B91E1D23B5}" presName="composite" presStyleCnt="0"/>
      <dgm:spPr/>
    </dgm:pt>
    <dgm:pt modelId="{8C404D5C-BE01-4CD9-AF45-3466371879CF}" type="pres">
      <dgm:prSet presAssocID="{B02CBAA5-B9AF-4B03-B7BC-F4B91E1D23B5}" presName="bgChev" presStyleLbl="node1" presStyleIdx="2" presStyleCnt="3"/>
      <dgm:spPr/>
    </dgm:pt>
    <dgm:pt modelId="{E259FBC2-E6A9-459E-B25D-0C227019BBAB}" type="pres">
      <dgm:prSet presAssocID="{B02CBAA5-B9AF-4B03-B7BC-F4B91E1D23B5}" presName="txNode" presStyleLbl="fgAcc1" presStyleIdx="2" presStyleCnt="3" custScaleY="117710">
        <dgm:presLayoutVars>
          <dgm:bulletEnabled val="1"/>
        </dgm:presLayoutVars>
      </dgm:prSet>
      <dgm:spPr/>
    </dgm:pt>
  </dgm:ptLst>
  <dgm:cxnLst>
    <dgm:cxn modelId="{0428BD02-3B56-45C0-BE97-7A5585EB3844}" type="presOf" srcId="{64F1E625-7509-49A6-B7E4-E1AA5DCB6819}" destId="{BE715197-9CF1-47A7-A916-912B9015C3BC}" srcOrd="0" destOrd="2" presId="urn:microsoft.com/office/officeart/2005/8/layout/chevronAccent+Icon"/>
    <dgm:cxn modelId="{C27A5B12-D789-47AF-8B67-13133E4CED40}" srcId="{BEC03401-A732-454E-ACF9-1BFD5BC39F8A}" destId="{4C509799-C9E6-4D5F-A95B-35A46A536355}" srcOrd="0" destOrd="0" parTransId="{DF735975-CA32-46E8-88FE-5A8FB3CBBD92}" sibTransId="{2F131F6E-77E5-4118-8D73-8BC75EEADF5B}"/>
    <dgm:cxn modelId="{198C1D3A-BB8A-4578-8B4F-F863188E9624}" srcId="{BEC03401-A732-454E-ACF9-1BFD5BC39F8A}" destId="{FF09EC7C-2BE3-4961-8A5F-F5D894603A64}" srcOrd="1" destOrd="0" parTransId="{942B9B1C-E6C1-4ADC-9BE9-ACB722935C8D}" sibTransId="{862EB096-6847-4FCC-A1E6-27752DA263F3}"/>
    <dgm:cxn modelId="{5F698941-D0B5-4D11-93A5-343C370F3327}" srcId="{FF09EC7C-2BE3-4961-8A5F-F5D894603A64}" destId="{3C3114EB-522A-4196-808F-0197AD81EE4D}" srcOrd="1" destOrd="0" parTransId="{4B0F4DD3-A556-4F86-8D20-22B66A3040C0}" sibTransId="{4A4FC780-16E4-4906-85FE-926E4E048840}"/>
    <dgm:cxn modelId="{E442DD43-CD7F-49B4-AF07-7C509F4BBBD7}" srcId="{4C509799-C9E6-4D5F-A95B-35A46A536355}" destId="{F3DE5F1C-6B72-472B-9F46-46CE453A1627}" srcOrd="0" destOrd="0" parTransId="{631345D8-A23A-4DFC-B99A-07B1C743D052}" sibTransId="{D1433D54-74B4-4962-8C6D-0FA2423B2D8E}"/>
    <dgm:cxn modelId="{8E479645-B4EE-4207-9E9B-8BED31FA1E12}" type="presOf" srcId="{BEC03401-A732-454E-ACF9-1BFD5BC39F8A}" destId="{88BB2EC5-8CFD-4E4F-A21F-2CE8420DA07C}" srcOrd="0" destOrd="0" presId="urn:microsoft.com/office/officeart/2005/8/layout/chevronAccent+Icon"/>
    <dgm:cxn modelId="{6C44BC49-DDB9-46F3-A2A1-AA89CA0A2D13}" type="presOf" srcId="{3C3114EB-522A-4196-808F-0197AD81EE4D}" destId="{DC6A1D98-52E5-42DF-84F6-4260F1D0E36D}" srcOrd="0" destOrd="2" presId="urn:microsoft.com/office/officeart/2005/8/layout/chevronAccent+Icon"/>
    <dgm:cxn modelId="{CD7BAA4C-58D0-443A-9C85-36A53A4788B6}" type="presOf" srcId="{D0CC010A-6DF6-43F7-9785-1B881B72C96E}" destId="{E259FBC2-E6A9-459E-B25D-0C227019BBAB}" srcOrd="0" destOrd="2" presId="urn:microsoft.com/office/officeart/2005/8/layout/chevronAccent+Icon"/>
    <dgm:cxn modelId="{41EA7176-1C95-4766-8E99-7AEDA9D9F74F}" srcId="{FF09EC7C-2BE3-4961-8A5F-F5D894603A64}" destId="{C3C5C2D3-4C1F-401D-A85E-FC0F98DF4396}" srcOrd="2" destOrd="0" parTransId="{B226CDEB-6025-435E-B081-27E2697D987D}" sibTransId="{0BDE5F14-8B3F-4D83-B2A0-9B4BE2C0DB06}"/>
    <dgm:cxn modelId="{7971A77A-DE1B-4D7D-A355-7DA51484A101}" type="presOf" srcId="{B02CBAA5-B9AF-4B03-B7BC-F4B91E1D23B5}" destId="{E259FBC2-E6A9-459E-B25D-0C227019BBAB}" srcOrd="0" destOrd="0" presId="urn:microsoft.com/office/officeart/2005/8/layout/chevronAccent+Icon"/>
    <dgm:cxn modelId="{372694AE-04F5-44ED-88E2-6D901FABE3B5}" srcId="{B02CBAA5-B9AF-4B03-B7BC-F4B91E1D23B5}" destId="{D9D09022-EF1E-4DCD-8A58-A1FCFCB7A5E9}" srcOrd="0" destOrd="0" parTransId="{2D14B1D5-55D0-4208-AB31-26082D10E951}" sibTransId="{50DE0EDC-AB6D-4604-A4FC-B06087376EFA}"/>
    <dgm:cxn modelId="{E31703BE-CBED-461A-BBB8-4E257C8A3C77}" type="presOf" srcId="{268EA031-982F-401A-89CD-99C1D8BB7FB0}" destId="{DC6A1D98-52E5-42DF-84F6-4260F1D0E36D}" srcOrd="0" destOrd="1" presId="urn:microsoft.com/office/officeart/2005/8/layout/chevronAccent+Icon"/>
    <dgm:cxn modelId="{3F121DBE-F542-4AF0-9A22-2D280092DFEC}" srcId="{4C509799-C9E6-4D5F-A95B-35A46A536355}" destId="{64F1E625-7509-49A6-B7E4-E1AA5DCB6819}" srcOrd="1" destOrd="0" parTransId="{6F1877CA-E0DD-44D1-9F4A-C7A92EC7CA79}" sibTransId="{2A784F8E-0FBD-4B85-BC3A-087C9D720D4C}"/>
    <dgm:cxn modelId="{764CA9BE-3FE8-4672-877C-5DD0710C4BB6}" type="presOf" srcId="{4C509799-C9E6-4D5F-A95B-35A46A536355}" destId="{BE715197-9CF1-47A7-A916-912B9015C3BC}" srcOrd="0" destOrd="0" presId="urn:microsoft.com/office/officeart/2005/8/layout/chevronAccent+Icon"/>
    <dgm:cxn modelId="{99F271C3-D0F0-4D9C-B4B6-80BA0185B0BE}" type="presOf" srcId="{F3DE5F1C-6B72-472B-9F46-46CE453A1627}" destId="{BE715197-9CF1-47A7-A916-912B9015C3BC}" srcOrd="0" destOrd="1" presId="urn:microsoft.com/office/officeart/2005/8/layout/chevronAccent+Icon"/>
    <dgm:cxn modelId="{46205ED3-C039-49A1-9782-4B43951C1C65}" srcId="{BEC03401-A732-454E-ACF9-1BFD5BC39F8A}" destId="{B02CBAA5-B9AF-4B03-B7BC-F4B91E1D23B5}" srcOrd="2" destOrd="0" parTransId="{A2C45EB1-E77E-49C2-96E1-9307CA6B0016}" sibTransId="{60F77D6B-DA99-4ADD-9E1D-1723CF000B6F}"/>
    <dgm:cxn modelId="{8A2C32DF-CB35-4DCC-9E02-F5581DF9E051}" srcId="{B02CBAA5-B9AF-4B03-B7BC-F4B91E1D23B5}" destId="{D0CC010A-6DF6-43F7-9785-1B881B72C96E}" srcOrd="1" destOrd="0" parTransId="{AEB14F0E-7668-49F2-A5DE-4BFCA4BB59D5}" sibTransId="{4DFCF095-5CBA-4130-996A-EA2910B4FA71}"/>
    <dgm:cxn modelId="{E512F8E0-1153-4FF9-88CD-6809753497A7}" type="presOf" srcId="{C3C5C2D3-4C1F-401D-A85E-FC0F98DF4396}" destId="{DC6A1D98-52E5-42DF-84F6-4260F1D0E36D}" srcOrd="0" destOrd="3" presId="urn:microsoft.com/office/officeart/2005/8/layout/chevronAccent+Icon"/>
    <dgm:cxn modelId="{D5ADC0F7-F423-4006-B577-C1E55F600327}" type="presOf" srcId="{FF09EC7C-2BE3-4961-8A5F-F5D894603A64}" destId="{DC6A1D98-52E5-42DF-84F6-4260F1D0E36D}" srcOrd="0" destOrd="0" presId="urn:microsoft.com/office/officeart/2005/8/layout/chevronAccent+Icon"/>
    <dgm:cxn modelId="{B3170FF9-9C72-48AC-9878-D48FB39AEDAF}" srcId="{FF09EC7C-2BE3-4961-8A5F-F5D894603A64}" destId="{268EA031-982F-401A-89CD-99C1D8BB7FB0}" srcOrd="0" destOrd="0" parTransId="{F73C672E-6769-4D46-B9CC-1A7BC3DD6602}" sibTransId="{C7392B06-80A2-4E4F-861D-DEE08C324E80}"/>
    <dgm:cxn modelId="{C106BDFE-0C05-4F20-BD59-6F1F6337F55A}" type="presOf" srcId="{D9D09022-EF1E-4DCD-8A58-A1FCFCB7A5E9}" destId="{E259FBC2-E6A9-459E-B25D-0C227019BBAB}" srcOrd="0" destOrd="1" presId="urn:microsoft.com/office/officeart/2005/8/layout/chevronAccent+Icon"/>
    <dgm:cxn modelId="{A0549DA7-FF22-4376-89EB-81CCD232E230}" type="presParOf" srcId="{88BB2EC5-8CFD-4E4F-A21F-2CE8420DA07C}" destId="{3C26E0C8-8CD1-4611-9F23-0DF6F248EC9F}" srcOrd="0" destOrd="0" presId="urn:microsoft.com/office/officeart/2005/8/layout/chevronAccent+Icon"/>
    <dgm:cxn modelId="{0B436EF3-960D-4E8C-AA35-2CD05B5F9916}" type="presParOf" srcId="{3C26E0C8-8CD1-4611-9F23-0DF6F248EC9F}" destId="{DE4D9736-9130-43F4-B913-D1D7216A1667}" srcOrd="0" destOrd="0" presId="urn:microsoft.com/office/officeart/2005/8/layout/chevronAccent+Icon"/>
    <dgm:cxn modelId="{02DE662E-9BBB-4971-8244-850AC950E9F2}" type="presParOf" srcId="{3C26E0C8-8CD1-4611-9F23-0DF6F248EC9F}" destId="{BE715197-9CF1-47A7-A916-912B9015C3BC}" srcOrd="1" destOrd="0" presId="urn:microsoft.com/office/officeart/2005/8/layout/chevronAccent+Icon"/>
    <dgm:cxn modelId="{42308C53-9419-43E0-8AC8-B805454253FD}" type="presParOf" srcId="{88BB2EC5-8CFD-4E4F-A21F-2CE8420DA07C}" destId="{73E6BF81-1AB9-4FB6-8F7B-24DF3A1BF807}" srcOrd="1" destOrd="0" presId="urn:microsoft.com/office/officeart/2005/8/layout/chevronAccent+Icon"/>
    <dgm:cxn modelId="{4446CA44-6193-4C6B-8C86-716F472B123B}" type="presParOf" srcId="{88BB2EC5-8CFD-4E4F-A21F-2CE8420DA07C}" destId="{C6505456-6039-4774-B059-FC8DCFB42919}" srcOrd="2" destOrd="0" presId="urn:microsoft.com/office/officeart/2005/8/layout/chevronAccent+Icon"/>
    <dgm:cxn modelId="{75EB83BA-FE6E-4236-AC06-DF1D437B182C}" type="presParOf" srcId="{C6505456-6039-4774-B059-FC8DCFB42919}" destId="{9E5B77F3-2F61-44FB-AF34-5548A00D7700}" srcOrd="0" destOrd="0" presId="urn:microsoft.com/office/officeart/2005/8/layout/chevronAccent+Icon"/>
    <dgm:cxn modelId="{CFB6620E-0756-45BA-B0A6-480348CC70C1}" type="presParOf" srcId="{C6505456-6039-4774-B059-FC8DCFB42919}" destId="{DC6A1D98-52E5-42DF-84F6-4260F1D0E36D}" srcOrd="1" destOrd="0" presId="urn:microsoft.com/office/officeart/2005/8/layout/chevronAccent+Icon"/>
    <dgm:cxn modelId="{2C341D30-71C1-43F9-90F4-9743D10AB0E0}" type="presParOf" srcId="{88BB2EC5-8CFD-4E4F-A21F-2CE8420DA07C}" destId="{7F2AF819-AC68-42B9-83CB-039AA2C7AAF3}" srcOrd="3" destOrd="0" presId="urn:microsoft.com/office/officeart/2005/8/layout/chevronAccent+Icon"/>
    <dgm:cxn modelId="{D5844948-709E-4C1C-93D1-A5768D63E431}" type="presParOf" srcId="{88BB2EC5-8CFD-4E4F-A21F-2CE8420DA07C}" destId="{9CB7A052-03A8-4AD9-9974-702505F76214}" srcOrd="4" destOrd="0" presId="urn:microsoft.com/office/officeart/2005/8/layout/chevronAccent+Icon"/>
    <dgm:cxn modelId="{C333768A-6167-42FB-A00B-CED815304021}" type="presParOf" srcId="{9CB7A052-03A8-4AD9-9974-702505F76214}" destId="{8C404D5C-BE01-4CD9-AF45-3466371879CF}" srcOrd="0" destOrd="0" presId="urn:microsoft.com/office/officeart/2005/8/layout/chevronAccent+Icon"/>
    <dgm:cxn modelId="{6681619F-CFFA-4612-AF88-EF42C85D7564}" type="presParOf" srcId="{9CB7A052-03A8-4AD9-9974-702505F76214}" destId="{E259FBC2-E6A9-459E-B25D-0C227019BBAB}" srcOrd="1" destOrd="0" presId="urn:microsoft.com/office/officeart/2005/8/layout/chevronAccent+Icon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3BB73E4-D91E-AD4D-975C-C5B65C90A583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</dgm:pt>
    <dgm:pt modelId="{551A8959-1599-6541-8FB9-127084B0AD58}">
      <dgm:prSet phldrT="[Text]" custT="1"/>
      <dgm:spPr>
        <a:solidFill>
          <a:srgbClr val="EBB700"/>
        </a:solidFill>
        <a:ln>
          <a:solidFill>
            <a:schemeClr val="bg2"/>
          </a:solidFill>
        </a:ln>
      </dgm:spPr>
      <dgm:t>
        <a:bodyPr/>
        <a:lstStyle/>
        <a:p>
          <a:pPr algn="ctr"/>
          <a:r>
            <a:rPr lang="pt-BR" sz="1200" b="1" i="0" u="none" baseline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Criar uma Equipe</a:t>
          </a:r>
        </a:p>
      </dgm:t>
    </dgm:pt>
    <dgm:pt modelId="{C40E84AF-822D-D54D-A65D-DB800EFE9B93}" type="parTrans" cxnId="{301B5AD1-3622-2A4F-9E60-08D2BF16B8B9}">
      <dgm:prSet/>
      <dgm:spPr/>
      <dgm:t>
        <a:bodyPr/>
        <a:lstStyle/>
        <a:p>
          <a:endParaRPr lang="en-US"/>
        </a:p>
      </dgm:t>
    </dgm:pt>
    <dgm:pt modelId="{18559829-BBF0-0543-8DD5-6A5A6ADB2ACB}" type="sibTrans" cxnId="{301B5AD1-3622-2A4F-9E60-08D2BF16B8B9}">
      <dgm:prSet/>
      <dgm:spPr/>
      <dgm:t>
        <a:bodyPr/>
        <a:lstStyle/>
        <a:p>
          <a:endParaRPr lang="en-US"/>
        </a:p>
      </dgm:t>
    </dgm:pt>
    <dgm:pt modelId="{BF8A2409-5537-4049-86C7-DCC4A9064627}">
      <dgm:prSet phldrT="[Text]" custT="1"/>
      <dgm:spPr>
        <a:solidFill>
          <a:srgbClr val="B3B2B1"/>
        </a:solidFill>
        <a:ln>
          <a:solidFill>
            <a:schemeClr val="bg2"/>
          </a:solidFill>
        </a:ln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i="0" baseline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Criar Sucesso</a:t>
          </a:r>
        </a:p>
      </dgm:t>
    </dgm:pt>
    <dgm:pt modelId="{E5A809B3-C099-496D-826B-7BA0E543A2E2}" type="parTrans" cxnId="{28DF3832-9B03-43C5-8F2C-80B20AD2A293}">
      <dgm:prSet/>
      <dgm:spPr/>
      <dgm:t>
        <a:bodyPr/>
        <a:lstStyle/>
        <a:p>
          <a:endParaRPr lang="en-US"/>
        </a:p>
      </dgm:t>
    </dgm:pt>
    <dgm:pt modelId="{1A756A17-75D6-4AB2-B9E7-F698C188CF12}" type="sibTrans" cxnId="{28DF3832-9B03-43C5-8F2C-80B20AD2A293}">
      <dgm:prSet/>
      <dgm:spPr/>
      <dgm:t>
        <a:bodyPr/>
        <a:lstStyle/>
        <a:p>
          <a:endParaRPr lang="en-US"/>
        </a:p>
      </dgm:t>
    </dgm:pt>
    <dgm:pt modelId="{752B3558-FEA9-4BDD-B297-B3DD10BF5C6B}">
      <dgm:prSet phldrT="[Text]" custT="1"/>
      <dgm:spPr>
        <a:solidFill>
          <a:srgbClr val="407CCA"/>
        </a:solidFill>
        <a:ln>
          <a:solidFill>
            <a:schemeClr val="bg2"/>
          </a:solidFill>
        </a:ln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i="0" baseline="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Criar uma Visão</a:t>
          </a:r>
        </a:p>
      </dgm:t>
    </dgm:pt>
    <dgm:pt modelId="{A2DCDF1A-DB54-4B16-AAC6-6F81FA39CC14}" type="parTrans" cxnId="{14E9ABAA-6A72-4215-94A6-6B4338C8D92E}">
      <dgm:prSet/>
      <dgm:spPr/>
      <dgm:t>
        <a:bodyPr/>
        <a:lstStyle/>
        <a:p>
          <a:endParaRPr lang="en-US"/>
        </a:p>
      </dgm:t>
    </dgm:pt>
    <dgm:pt modelId="{D013E591-235A-4005-BB00-A88F662B296F}" type="sibTrans" cxnId="{14E9ABAA-6A72-4215-94A6-6B4338C8D92E}">
      <dgm:prSet/>
      <dgm:spPr/>
      <dgm:t>
        <a:bodyPr/>
        <a:lstStyle/>
        <a:p>
          <a:endParaRPr lang="en-US"/>
        </a:p>
      </dgm:t>
    </dgm:pt>
    <dgm:pt modelId="{1651E5F2-0D6C-4F93-A5AB-7D1A99E3F5D5}">
      <dgm:prSet phldrT="[Text]" custT="1"/>
      <dgm:spPr>
        <a:solidFill>
          <a:srgbClr val="FF5C35"/>
        </a:solidFill>
        <a:ln>
          <a:solidFill>
            <a:schemeClr val="bg2"/>
          </a:solidFill>
        </a:ln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i="0" baseline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Criar um Plano</a:t>
          </a:r>
        </a:p>
      </dgm:t>
    </dgm:pt>
    <dgm:pt modelId="{4A7C3776-BD76-4AFC-82C6-4D15D39A1039}" type="parTrans" cxnId="{7D13E763-63F1-490D-A856-96D2FDE6D4B0}">
      <dgm:prSet/>
      <dgm:spPr/>
      <dgm:t>
        <a:bodyPr/>
        <a:lstStyle/>
        <a:p>
          <a:endParaRPr lang="en-US"/>
        </a:p>
      </dgm:t>
    </dgm:pt>
    <dgm:pt modelId="{04BE66FD-D42A-4166-87CB-C6A03A20B003}" type="sibTrans" cxnId="{7D13E763-63F1-490D-A856-96D2FDE6D4B0}">
      <dgm:prSet/>
      <dgm:spPr/>
      <dgm:t>
        <a:bodyPr/>
        <a:lstStyle/>
        <a:p>
          <a:endParaRPr lang="en-US"/>
        </a:p>
      </dgm:t>
    </dgm:pt>
    <dgm:pt modelId="{9A8D6A94-6EB7-4A24-9D21-0AE0D5C3703C}" type="pres">
      <dgm:prSet presAssocID="{F3BB73E4-D91E-AD4D-975C-C5B65C90A583}" presName="matrix" presStyleCnt="0">
        <dgm:presLayoutVars>
          <dgm:chMax val="1"/>
          <dgm:dir/>
          <dgm:resizeHandles val="exact"/>
        </dgm:presLayoutVars>
      </dgm:prSet>
      <dgm:spPr/>
    </dgm:pt>
    <dgm:pt modelId="{9F8F93BA-A9D2-4605-B8C3-2561C724F320}" type="pres">
      <dgm:prSet presAssocID="{F3BB73E4-D91E-AD4D-975C-C5B65C90A583}" presName="diamond" presStyleLbl="bgShp" presStyleIdx="0" presStyleCnt="1" custFlipHor="0" custScaleX="4469" custScaleY="1401" custLinFactNeighborX="-26525" custLinFactNeighborY="-14962"/>
      <dgm:spPr>
        <a:prstGeom prst="ellipse">
          <a:avLst/>
        </a:prstGeom>
      </dgm:spPr>
    </dgm:pt>
    <dgm:pt modelId="{C0BFCA68-F046-41A5-AF7B-E43BD069412A}" type="pres">
      <dgm:prSet presAssocID="{F3BB73E4-D91E-AD4D-975C-C5B65C90A583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C4EC3862-E846-4ECB-A979-E30F9745954F}" type="pres">
      <dgm:prSet presAssocID="{F3BB73E4-D91E-AD4D-975C-C5B65C90A583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0C87CE52-568B-49CD-9867-1D4479AEA3B4}" type="pres">
      <dgm:prSet presAssocID="{F3BB73E4-D91E-AD4D-975C-C5B65C90A583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1359B0DE-D700-498B-8F7F-A56940A6F611}" type="pres">
      <dgm:prSet presAssocID="{F3BB73E4-D91E-AD4D-975C-C5B65C90A583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78A1C630-FEA4-4C21-88DB-281A37BDD2FA}" type="presOf" srcId="{F3BB73E4-D91E-AD4D-975C-C5B65C90A583}" destId="{9A8D6A94-6EB7-4A24-9D21-0AE0D5C3703C}" srcOrd="0" destOrd="0" presId="urn:microsoft.com/office/officeart/2005/8/layout/matrix3"/>
    <dgm:cxn modelId="{28DF3832-9B03-43C5-8F2C-80B20AD2A293}" srcId="{F3BB73E4-D91E-AD4D-975C-C5B65C90A583}" destId="{BF8A2409-5537-4049-86C7-DCC4A9064627}" srcOrd="3" destOrd="0" parTransId="{E5A809B3-C099-496D-826B-7BA0E543A2E2}" sibTransId="{1A756A17-75D6-4AB2-B9E7-F698C188CF12}"/>
    <dgm:cxn modelId="{686BBC61-7FD8-4E1B-AC1E-B1DA6F2C79CC}" type="presOf" srcId="{1651E5F2-0D6C-4F93-A5AB-7D1A99E3F5D5}" destId="{0C87CE52-568B-49CD-9867-1D4479AEA3B4}" srcOrd="0" destOrd="0" presId="urn:microsoft.com/office/officeart/2005/8/layout/matrix3"/>
    <dgm:cxn modelId="{7D13E763-63F1-490D-A856-96D2FDE6D4B0}" srcId="{F3BB73E4-D91E-AD4D-975C-C5B65C90A583}" destId="{1651E5F2-0D6C-4F93-A5AB-7D1A99E3F5D5}" srcOrd="2" destOrd="0" parTransId="{4A7C3776-BD76-4AFC-82C6-4D15D39A1039}" sibTransId="{04BE66FD-D42A-4166-87CB-C6A03A20B003}"/>
    <dgm:cxn modelId="{44791C64-EBD9-4CBC-8714-DDA086D96271}" type="presOf" srcId="{752B3558-FEA9-4BDD-B297-B3DD10BF5C6B}" destId="{C4EC3862-E846-4ECB-A979-E30F9745954F}" srcOrd="0" destOrd="0" presId="urn:microsoft.com/office/officeart/2005/8/layout/matrix3"/>
    <dgm:cxn modelId="{14E9ABAA-6A72-4215-94A6-6B4338C8D92E}" srcId="{F3BB73E4-D91E-AD4D-975C-C5B65C90A583}" destId="{752B3558-FEA9-4BDD-B297-B3DD10BF5C6B}" srcOrd="1" destOrd="0" parTransId="{A2DCDF1A-DB54-4B16-AAC6-6F81FA39CC14}" sibTransId="{D013E591-235A-4005-BB00-A88F662B296F}"/>
    <dgm:cxn modelId="{301B5AD1-3622-2A4F-9E60-08D2BF16B8B9}" srcId="{F3BB73E4-D91E-AD4D-975C-C5B65C90A583}" destId="{551A8959-1599-6541-8FB9-127084B0AD58}" srcOrd="0" destOrd="0" parTransId="{C40E84AF-822D-D54D-A65D-DB800EFE9B93}" sibTransId="{18559829-BBF0-0543-8DD5-6A5A6ADB2ACB}"/>
    <dgm:cxn modelId="{714FEED4-EEB2-42AE-9B8D-97C3120E9460}" type="presOf" srcId="{BF8A2409-5537-4049-86C7-DCC4A9064627}" destId="{1359B0DE-D700-498B-8F7F-A56940A6F611}" srcOrd="0" destOrd="0" presId="urn:microsoft.com/office/officeart/2005/8/layout/matrix3"/>
    <dgm:cxn modelId="{712225D6-0960-4A62-9316-18650E64A2F1}" type="presOf" srcId="{551A8959-1599-6541-8FB9-127084B0AD58}" destId="{C0BFCA68-F046-41A5-AF7B-E43BD069412A}" srcOrd="0" destOrd="0" presId="urn:microsoft.com/office/officeart/2005/8/layout/matrix3"/>
    <dgm:cxn modelId="{49AE9776-C6DC-4BDA-A0EC-AC436723A678}" type="presParOf" srcId="{9A8D6A94-6EB7-4A24-9D21-0AE0D5C3703C}" destId="{9F8F93BA-A9D2-4605-B8C3-2561C724F320}" srcOrd="0" destOrd="0" presId="urn:microsoft.com/office/officeart/2005/8/layout/matrix3"/>
    <dgm:cxn modelId="{FCC1D0CE-98D2-4D9C-8E83-D8A5C2204F2A}" type="presParOf" srcId="{9A8D6A94-6EB7-4A24-9D21-0AE0D5C3703C}" destId="{C0BFCA68-F046-41A5-AF7B-E43BD069412A}" srcOrd="1" destOrd="0" presId="urn:microsoft.com/office/officeart/2005/8/layout/matrix3"/>
    <dgm:cxn modelId="{7C70F7E3-25F1-4FD9-9C62-BE53ED8CC01D}" type="presParOf" srcId="{9A8D6A94-6EB7-4A24-9D21-0AE0D5C3703C}" destId="{C4EC3862-E846-4ECB-A979-E30F9745954F}" srcOrd="2" destOrd="0" presId="urn:microsoft.com/office/officeart/2005/8/layout/matrix3"/>
    <dgm:cxn modelId="{17E5615D-018A-4A3E-803F-1A7286F5FCB9}" type="presParOf" srcId="{9A8D6A94-6EB7-4A24-9D21-0AE0D5C3703C}" destId="{0C87CE52-568B-49CD-9867-1D4479AEA3B4}" srcOrd="3" destOrd="0" presId="urn:microsoft.com/office/officeart/2005/8/layout/matrix3"/>
    <dgm:cxn modelId="{AC3CC838-B263-4091-B25F-C78EA722F20A}" type="presParOf" srcId="{9A8D6A94-6EB7-4A24-9D21-0AE0D5C3703C}" destId="{1359B0DE-D700-498B-8F7F-A56940A6F611}" srcOrd="4" destOrd="0" presId="urn:microsoft.com/office/officeart/2005/8/layout/matrix3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4D9736-9130-43F4-B913-D1D7216A1667}">
      <dsp:nvSpPr>
        <dsp:cNvPr id="0" name=""/>
        <dsp:cNvSpPr/>
      </dsp:nvSpPr>
      <dsp:spPr>
        <a:xfrm>
          <a:off x="4388" y="2046890"/>
          <a:ext cx="2564226" cy="989791"/>
        </a:xfrm>
        <a:prstGeom prst="chevron">
          <a:avLst>
            <a:gd name="adj" fmla="val 4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715197-9CF1-47A7-A916-912B9015C3BC}">
      <dsp:nvSpPr>
        <dsp:cNvPr id="0" name=""/>
        <dsp:cNvSpPr/>
      </dsp:nvSpPr>
      <dsp:spPr>
        <a:xfrm>
          <a:off x="688181" y="2206692"/>
          <a:ext cx="2165347" cy="116508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/>
            <a:t>Agosto - Setembro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200" kern="1200"/>
            <a:t>Visão Geral do Processo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200" kern="1200"/>
            <a:t>Criar uma Equipe</a:t>
          </a:r>
        </a:p>
      </dsp:txBody>
      <dsp:txXfrm>
        <a:off x="722305" y="2240816"/>
        <a:ext cx="2097099" cy="1096835"/>
      </dsp:txXfrm>
    </dsp:sp>
    <dsp:sp modelId="{9E5B77F3-2F61-44FB-AF34-5548A00D7700}">
      <dsp:nvSpPr>
        <dsp:cNvPr id="0" name=""/>
        <dsp:cNvSpPr/>
      </dsp:nvSpPr>
      <dsp:spPr>
        <a:xfrm>
          <a:off x="2933304" y="2046890"/>
          <a:ext cx="2564226" cy="989791"/>
        </a:xfrm>
        <a:prstGeom prst="chevron">
          <a:avLst>
            <a:gd name="adj" fmla="val 4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6A1D98-52E5-42DF-84F6-4260F1D0E36D}">
      <dsp:nvSpPr>
        <dsp:cNvPr id="0" name=""/>
        <dsp:cNvSpPr/>
      </dsp:nvSpPr>
      <dsp:spPr>
        <a:xfrm>
          <a:off x="3497571" y="2127192"/>
          <a:ext cx="2404401" cy="116508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/>
            <a:t>Novembro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100" kern="1200" dirty="0"/>
            <a:t> Criar uma Visão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100" kern="1200" dirty="0"/>
            <a:t> Preenchimento de vagas da GAT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100" kern="1200" dirty="0"/>
            <a:t> Começar o processo de metas distritais </a:t>
          </a:r>
        </a:p>
      </dsp:txBody>
      <dsp:txXfrm>
        <a:off x="3531695" y="2161316"/>
        <a:ext cx="2336153" cy="1096835"/>
      </dsp:txXfrm>
    </dsp:sp>
    <dsp:sp modelId="{8C404D5C-BE01-4CD9-AF45-3466371879CF}">
      <dsp:nvSpPr>
        <dsp:cNvPr id="0" name=""/>
        <dsp:cNvSpPr/>
      </dsp:nvSpPr>
      <dsp:spPr>
        <a:xfrm>
          <a:off x="5981749" y="2046890"/>
          <a:ext cx="2564226" cy="989791"/>
        </a:xfrm>
        <a:prstGeom prst="chevron">
          <a:avLst>
            <a:gd name="adj" fmla="val 4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59FBC2-E6A9-459E-B25D-0C227019BBAB}">
      <dsp:nvSpPr>
        <dsp:cNvPr id="0" name=""/>
        <dsp:cNvSpPr/>
      </dsp:nvSpPr>
      <dsp:spPr>
        <a:xfrm>
          <a:off x="6665542" y="2206692"/>
          <a:ext cx="2165347" cy="116508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/>
            <a:t>Fevereiro - Março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200" kern="1200" dirty="0"/>
            <a:t>Criar um Plano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200" kern="1200" dirty="0"/>
            <a:t>Possível sessão divertida de 'Jeopardy'</a:t>
          </a:r>
        </a:p>
      </dsp:txBody>
      <dsp:txXfrm>
        <a:off x="6699666" y="2240816"/>
        <a:ext cx="2097099" cy="1096835"/>
      </dsp:txXfrm>
    </dsp:sp>
    <dsp:sp modelId="{AD2CB750-09A3-4897-AFE3-ACDE0EA36212}">
      <dsp:nvSpPr>
        <dsp:cNvPr id="0" name=""/>
        <dsp:cNvSpPr/>
      </dsp:nvSpPr>
      <dsp:spPr>
        <a:xfrm>
          <a:off x="8910665" y="2046890"/>
          <a:ext cx="2564226" cy="989791"/>
        </a:xfrm>
        <a:prstGeom prst="chevron">
          <a:avLst>
            <a:gd name="adj" fmla="val 4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C7841B-B3BD-48D0-AE7F-8FFD2C390100}">
      <dsp:nvSpPr>
        <dsp:cNvPr id="0" name=""/>
        <dsp:cNvSpPr/>
      </dsp:nvSpPr>
      <dsp:spPr>
        <a:xfrm>
          <a:off x="9594459" y="2206692"/>
          <a:ext cx="2165347" cy="116508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/>
            <a:t>Maio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200" kern="1200"/>
            <a:t>Criar Sucesso</a:t>
          </a:r>
        </a:p>
      </dsp:txBody>
      <dsp:txXfrm>
        <a:off x="9628583" y="2240816"/>
        <a:ext cx="2097099" cy="109683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4D9736-9130-43F4-B913-D1D7216A1667}">
      <dsp:nvSpPr>
        <dsp:cNvPr id="0" name=""/>
        <dsp:cNvSpPr/>
      </dsp:nvSpPr>
      <dsp:spPr>
        <a:xfrm>
          <a:off x="543" y="1362917"/>
          <a:ext cx="2549890" cy="984257"/>
        </a:xfrm>
        <a:prstGeom prst="chevron">
          <a:avLst>
            <a:gd name="adj" fmla="val 4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715197-9CF1-47A7-A916-912B9015C3BC}">
      <dsp:nvSpPr>
        <dsp:cNvPr id="0" name=""/>
        <dsp:cNvSpPr/>
      </dsp:nvSpPr>
      <dsp:spPr>
        <a:xfrm>
          <a:off x="680514" y="1521825"/>
          <a:ext cx="2153240" cy="115856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/>
            <a:t>Setembro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200" kern="1200"/>
            <a:t>Confraternização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200" kern="1200"/>
            <a:t>Revisão das etapas para o sucesso</a:t>
          </a:r>
        </a:p>
      </dsp:txBody>
      <dsp:txXfrm>
        <a:off x="714447" y="1555758"/>
        <a:ext cx="2085374" cy="1090703"/>
      </dsp:txXfrm>
    </dsp:sp>
    <dsp:sp modelId="{9E5B77F3-2F61-44FB-AF34-5548A00D7700}">
      <dsp:nvSpPr>
        <dsp:cNvPr id="0" name=""/>
        <dsp:cNvSpPr/>
      </dsp:nvSpPr>
      <dsp:spPr>
        <a:xfrm>
          <a:off x="2913084" y="1362917"/>
          <a:ext cx="2549890" cy="984257"/>
        </a:xfrm>
        <a:prstGeom prst="chevron">
          <a:avLst>
            <a:gd name="adj" fmla="val 4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6A1D98-52E5-42DF-84F6-4260F1D0E36D}">
      <dsp:nvSpPr>
        <dsp:cNvPr id="0" name=""/>
        <dsp:cNvSpPr/>
      </dsp:nvSpPr>
      <dsp:spPr>
        <a:xfrm>
          <a:off x="3474196" y="1521825"/>
          <a:ext cx="2390958" cy="115856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/>
            <a:t>Janeiro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200" kern="1200"/>
            <a:t>Preparação do Q Center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200" kern="1200" dirty="0"/>
            <a:t>Festa Pré-Q Center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200" kern="1200" dirty="0"/>
            <a:t>Possíveis jogos</a:t>
          </a:r>
        </a:p>
      </dsp:txBody>
      <dsp:txXfrm>
        <a:off x="3508129" y="1555758"/>
        <a:ext cx="2323092" cy="1090703"/>
      </dsp:txXfrm>
    </dsp:sp>
    <dsp:sp modelId="{8C404D5C-BE01-4CD9-AF45-3466371879CF}">
      <dsp:nvSpPr>
        <dsp:cNvPr id="0" name=""/>
        <dsp:cNvSpPr/>
      </dsp:nvSpPr>
      <dsp:spPr>
        <a:xfrm>
          <a:off x="5944484" y="1362917"/>
          <a:ext cx="2549890" cy="984257"/>
        </a:xfrm>
        <a:prstGeom prst="chevron">
          <a:avLst>
            <a:gd name="adj" fmla="val 4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59FBC2-E6A9-459E-B25D-0C227019BBAB}">
      <dsp:nvSpPr>
        <dsp:cNvPr id="0" name=""/>
        <dsp:cNvSpPr/>
      </dsp:nvSpPr>
      <dsp:spPr>
        <a:xfrm>
          <a:off x="6624455" y="1521825"/>
          <a:ext cx="2153240" cy="115856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/>
            <a:t>Junho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100" kern="1200" dirty="0"/>
            <a:t>Preparação do Dia 4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1100" kern="1200" dirty="0"/>
            <a:t>Possível pesquisa: necessidades e expectativas</a:t>
          </a:r>
        </a:p>
      </dsp:txBody>
      <dsp:txXfrm>
        <a:off x="6658388" y="1555758"/>
        <a:ext cx="2085374" cy="109070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8F93BA-A9D2-4605-B8C3-2561C724F320}">
      <dsp:nvSpPr>
        <dsp:cNvPr id="0" name=""/>
        <dsp:cNvSpPr/>
      </dsp:nvSpPr>
      <dsp:spPr>
        <a:xfrm>
          <a:off x="2634530" y="1166640"/>
          <a:ext cx="151837" cy="47599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BFCA68-F046-41A5-AF7B-E43BD069412A}">
      <dsp:nvSpPr>
        <dsp:cNvPr id="0" name=""/>
        <dsp:cNvSpPr/>
      </dsp:nvSpPr>
      <dsp:spPr>
        <a:xfrm>
          <a:off x="2235638" y="322769"/>
          <a:ext cx="1325051" cy="1325051"/>
        </a:xfrm>
        <a:prstGeom prst="roundRect">
          <a:avLst/>
        </a:prstGeom>
        <a:solidFill>
          <a:srgbClr val="EBB700"/>
        </a:solidFill>
        <a:ln w="12700" cap="flat" cmpd="sng" algn="ctr">
          <a:solidFill>
            <a:schemeClr val="bg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i="0" u="none" kern="1200" baseline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Criar uma Equipe</a:t>
          </a:r>
        </a:p>
      </dsp:txBody>
      <dsp:txXfrm>
        <a:off x="2300322" y="387453"/>
        <a:ext cx="1195683" cy="1195683"/>
      </dsp:txXfrm>
    </dsp:sp>
    <dsp:sp modelId="{C4EC3862-E846-4ECB-A979-E30F9745954F}">
      <dsp:nvSpPr>
        <dsp:cNvPr id="0" name=""/>
        <dsp:cNvSpPr/>
      </dsp:nvSpPr>
      <dsp:spPr>
        <a:xfrm>
          <a:off x="3662617" y="322769"/>
          <a:ext cx="1325051" cy="1325051"/>
        </a:xfrm>
        <a:prstGeom prst="roundRect">
          <a:avLst/>
        </a:prstGeom>
        <a:solidFill>
          <a:srgbClr val="407CCA"/>
        </a:solidFill>
        <a:ln w="12700" cap="flat" cmpd="sng" algn="ctr">
          <a:solidFill>
            <a:schemeClr val="bg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i="0" kern="1200" baseline="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Criar uma Visão</a:t>
          </a:r>
        </a:p>
      </dsp:txBody>
      <dsp:txXfrm>
        <a:off x="3727301" y="387453"/>
        <a:ext cx="1195683" cy="1195683"/>
      </dsp:txXfrm>
    </dsp:sp>
    <dsp:sp modelId="{0C87CE52-568B-49CD-9867-1D4479AEA3B4}">
      <dsp:nvSpPr>
        <dsp:cNvPr id="0" name=""/>
        <dsp:cNvSpPr/>
      </dsp:nvSpPr>
      <dsp:spPr>
        <a:xfrm>
          <a:off x="2235638" y="1749748"/>
          <a:ext cx="1325051" cy="1325051"/>
        </a:xfrm>
        <a:prstGeom prst="roundRect">
          <a:avLst/>
        </a:prstGeom>
        <a:solidFill>
          <a:srgbClr val="FF5C35"/>
        </a:solidFill>
        <a:ln w="12700" cap="flat" cmpd="sng" algn="ctr">
          <a:solidFill>
            <a:schemeClr val="bg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i="0" kern="1200" baseline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Criar um Plano</a:t>
          </a:r>
        </a:p>
      </dsp:txBody>
      <dsp:txXfrm>
        <a:off x="2300322" y="1814432"/>
        <a:ext cx="1195683" cy="1195683"/>
      </dsp:txXfrm>
    </dsp:sp>
    <dsp:sp modelId="{1359B0DE-D700-498B-8F7F-A56940A6F611}">
      <dsp:nvSpPr>
        <dsp:cNvPr id="0" name=""/>
        <dsp:cNvSpPr/>
      </dsp:nvSpPr>
      <dsp:spPr>
        <a:xfrm>
          <a:off x="3662617" y="1749748"/>
          <a:ext cx="1325051" cy="1325051"/>
        </a:xfrm>
        <a:prstGeom prst="roundRect">
          <a:avLst/>
        </a:prstGeom>
        <a:solidFill>
          <a:srgbClr val="B3B2B1"/>
        </a:solidFill>
        <a:ln w="12700" cap="flat" cmpd="sng" algn="ctr">
          <a:solidFill>
            <a:schemeClr val="bg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i="0" kern="1200" baseline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Criar Sucesso</a:t>
          </a:r>
        </a:p>
      </dsp:txBody>
      <dsp:txXfrm>
        <a:off x="3727301" y="1814432"/>
        <a:ext cx="1195683" cy="11956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Accent+Icon">
  <dgm:title val="Chevron Accent Process"/>
  <dgm:desc val="Use to show sequential steps in a task, process, or workflow, or to emphasize movement or direction. Works best with minimal Level 1 and Level 2 text."/>
  <dgm:catLst>
    <dgm:cat type="process" pri="9500"/>
    <dgm:cat type="officeonline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primFontSz" for="des" forName="txNode" op="equ" val="65"/>
      <dgm:constr type="w" for="ch" forName="compositeSpace" refType="w" refFor="ch" refForName="composite" fact="0.02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bgChev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 refType="w" fact="0.24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if>
          <dgm:else name="Name7">
            <dgm:constrLst>
              <dgm:constr type="l" for="ch" forName="bgChev" refType="w" fact="0.1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else>
        </dgm:choose>
        <dgm:ruleLst/>
        <dgm:layoutNode name="bgChev" styleLbl="node1">
          <dgm:alg type="sp"/>
          <dgm:choose name="Name8">
            <dgm:if name="Name9" func="var" arg="dir" op="equ" val="norm">
              <dgm:shape xmlns:r="http://schemas.openxmlformats.org/officeDocument/2006/relationships" type="chevron" r:blip="">
                <dgm:adjLst>
                  <dgm:adj idx="1" val="0.4"/>
                </dgm:adjLst>
              </dgm:shape>
            </dgm:if>
            <dgm:else name="Name10">
              <dgm:shape xmlns:r="http://schemas.openxmlformats.org/officeDocument/2006/relationships" rot="180" type="chevron" r:blip="">
                <dgm:adjLst>
                  <dgm:adj idx="1" val="0.4"/>
                </dgm:adjLst>
              </dgm:shape>
            </dgm:else>
          </dgm:choose>
          <dgm:presOf/>
          <dgm:constrLst/>
        </dgm:layoutNode>
        <dgm:layoutNode name="txNode" styleLbl="fgAcc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ruleLst>
            <dgm:rule type="primFontSz" val="5" fact="NaN" max="NaN"/>
          </dgm:ruleLst>
        </dgm:layoutNode>
      </dgm:layoutNode>
      <dgm:forEach name="Name11" axis="followSib" ptType="sibTrans" cnt="1">
        <dgm:layoutNode name="compositeSpace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Accent+Icon">
  <dgm:title val="Chevron Accent Process"/>
  <dgm:desc val="Use to show sequential steps in a task, process, or workflow, or to emphasize movement or direction. Works best with minimal Level 1 and Level 2 text."/>
  <dgm:catLst>
    <dgm:cat type="process" pri="9500"/>
    <dgm:cat type="officeonline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primFontSz" for="des" forName="txNode" op="equ" val="65"/>
      <dgm:constr type="w" for="ch" forName="compositeSpace" refType="w" refFor="ch" refForName="composite" fact="0.02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bgChev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 refType="w" fact="0.24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if>
          <dgm:else name="Name7">
            <dgm:constrLst>
              <dgm:constr type="l" for="ch" forName="bgChev" refType="w" fact="0.1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else>
        </dgm:choose>
        <dgm:ruleLst/>
        <dgm:layoutNode name="bgChev" styleLbl="node1">
          <dgm:alg type="sp"/>
          <dgm:choose name="Name8">
            <dgm:if name="Name9" func="var" arg="dir" op="equ" val="norm">
              <dgm:shape xmlns:r="http://schemas.openxmlformats.org/officeDocument/2006/relationships" type="chevron" r:blip="">
                <dgm:adjLst>
                  <dgm:adj idx="1" val="0.4"/>
                </dgm:adjLst>
              </dgm:shape>
            </dgm:if>
            <dgm:else name="Name10">
              <dgm:shape xmlns:r="http://schemas.openxmlformats.org/officeDocument/2006/relationships" rot="180" type="chevron" r:blip="">
                <dgm:adjLst>
                  <dgm:adj idx="1" val="0.4"/>
                </dgm:adjLst>
              </dgm:shape>
            </dgm:else>
          </dgm:choose>
          <dgm:presOf/>
          <dgm:constrLst/>
        </dgm:layoutNode>
        <dgm:layoutNode name="txNode" styleLbl="fgAcc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ruleLst>
            <dgm:rule type="primFontSz" val="5" fact="NaN" max="NaN"/>
          </dgm:ruleLst>
        </dgm:layoutNode>
      </dgm:layoutNode>
      <dgm:forEach name="Name11" axis="followSib" ptType="sibTrans" cnt="1">
        <dgm:layoutNode name="compositeSpace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E1F6F30D-F2F9-4FEB-918C-0716B8387448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12C84696-A891-41BD-B043-0545371B4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6383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3130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C84696-A891-41BD-B043-0545371B49F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5274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C84696-A891-41BD-B043-0545371B49F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0979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C84696-A891-41BD-B043-0545371B49F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4438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C84696-A891-41BD-B043-0545371B49F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3060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C84696-A891-41BD-B043-0545371B49F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6686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C84696-A891-41BD-B043-0545371B49F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3363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C84696-A891-41BD-B043-0545371B49F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2894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C84696-A891-41BD-B043-0545371B49F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0340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C84696-A891-41BD-B043-0545371B49F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3844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02066" indent="-302066" defTabSz="1021806">
              <a:buFont typeface="Arial" panose="020B0604020202020204" pitchFamily="34" charset="0"/>
              <a:buChar char="•"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1626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7018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021806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1259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9055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01625" indent="-301625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3154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7105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C84696-A891-41BD-B043-0545371B49F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5722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C84696-A891-41BD-B043-0545371B49F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4428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C84696-A891-41BD-B043-0545371B49F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9756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4096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1966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2730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02066" indent="-302066" defTabSz="1021806">
              <a:buFont typeface="Arial" panose="020B0604020202020204" pitchFamily="34" charset="0"/>
              <a:buChar char="•"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9197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3737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33A11E-08F2-4BA1-A6AE-504C49ED852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98956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/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612">
              <a:defRPr/>
            </a:pPr>
            <a:fld id="{65F38A34-01B5-8B47-8788-985DCB17BFD7}" type="slidenum">
              <a:rPr lang="en-US" sz="1400">
                <a:solidFill>
                  <a:prstClr val="black"/>
                </a:solidFill>
                <a:latin typeface="Calibri" panose="020F0502020204030204"/>
              </a:rPr>
              <a:pPr defTabSz="966612">
                <a:defRPr/>
              </a:pPr>
              <a:t>32</a:t>
            </a:fld>
            <a:endParaRPr lang="en-US" sz="14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6851380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554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77657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65461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2527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253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07492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8446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C84696-A891-41BD-B043-0545371B49F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56816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07138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89081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51628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00177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1510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C84696-A891-41BD-B043-0545371B49F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4334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77875" y="4620577"/>
            <a:ext cx="5852160" cy="378047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C84696-A891-41BD-B043-0545371B49F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480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C84696-A891-41BD-B043-0545371B49F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3893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C84696-A891-41BD-B043-0545371B49F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5569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C84696-A891-41BD-B043-0545371B49F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980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8296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enter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685800"/>
            <a:ext cx="10515600" cy="609601"/>
          </a:xfrm>
          <a:prstGeom prst="rect">
            <a:avLst/>
          </a:prstGeom>
        </p:spPr>
        <p:txBody>
          <a:bodyPr anchor="ctr"/>
          <a:lstStyle>
            <a:lvl1pPr>
              <a:defRPr sz="36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9DD8C5-BFF5-8648-9A1A-E9B3DA1F3752}"/>
              </a:ext>
            </a:extLst>
          </p:cNvPr>
          <p:cNvSpPr/>
          <p:nvPr userDrawn="1"/>
        </p:nvSpPr>
        <p:spPr>
          <a:xfrm flipV="1">
            <a:off x="2914649" y="1371601"/>
            <a:ext cx="6362701" cy="7620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3622" tIns="56812" rIns="113622" bIns="56812" rtlCol="0" anchor="ctr"/>
          <a:lstStyle/>
          <a:p>
            <a:pPr algn="ctr"/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676400"/>
            <a:ext cx="10668000" cy="4419600"/>
          </a:xfrm>
          <a:prstGeom prst="rect">
            <a:avLst/>
          </a:prstGeom>
        </p:spPr>
        <p:txBody>
          <a:bodyPr/>
          <a:lstStyle>
            <a:lvl1pPr marL="466725" indent="-466725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buClr>
                <a:schemeClr val="accent1"/>
              </a:buClr>
              <a:buFont typeface="Wingdings 3" panose="05040102010807070707" pitchFamily="18" charset="2"/>
              <a:buChar char="u"/>
              <a:defRPr sz="3200">
                <a:solidFill>
                  <a:schemeClr val="accent2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746107" indent="-227008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>
                <a:solidFill>
                  <a:schemeClr val="accent2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D9A838A1-A8A2-467E-8DD3-30E74FFD5B7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518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DCE28-6B70-4970-87EE-551725E49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E345C-EA47-4B46-A049-AAF1438369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AA5CDF-8B3F-44F6-83C5-DB227FCF6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E6151-0A04-48B9-B7D6-BF3C3F36D3EC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6F9525-C8B5-493F-8723-2ECBCBE37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A8B2B3-51CC-47DF-BEB5-D0CB57D85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6FAA85-A99E-4833-A67F-3D53D791F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970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0072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9.jpg"/><Relationship Id="rId12" Type="http://schemas.openxmlformats.org/officeDocument/2006/relationships/image" Target="../media/image5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48.jpg"/><Relationship Id="rId11" Type="http://schemas.openxmlformats.org/officeDocument/2006/relationships/image" Target="../media/image53.jpg"/><Relationship Id="rId5" Type="http://schemas.openxmlformats.org/officeDocument/2006/relationships/image" Target="../media/image24.jpg"/><Relationship Id="rId10" Type="http://schemas.openxmlformats.org/officeDocument/2006/relationships/image" Target="../media/image52.jpg"/><Relationship Id="rId4" Type="http://schemas.openxmlformats.org/officeDocument/2006/relationships/image" Target="../media/image47.jpg"/><Relationship Id="rId9" Type="http://schemas.openxmlformats.org/officeDocument/2006/relationships/image" Target="../media/image51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13" Type="http://schemas.openxmlformats.org/officeDocument/2006/relationships/image" Target="../media/image63.jpe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58.png"/><Relationship Id="rId12" Type="http://schemas.openxmlformats.org/officeDocument/2006/relationships/image" Target="../media/image6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57.jpeg"/><Relationship Id="rId11" Type="http://schemas.openxmlformats.org/officeDocument/2006/relationships/image" Target="../media/image61.jpg"/><Relationship Id="rId5" Type="http://schemas.openxmlformats.org/officeDocument/2006/relationships/image" Target="../media/image56.PNG"/><Relationship Id="rId10" Type="http://schemas.openxmlformats.org/officeDocument/2006/relationships/image" Target="../media/image60.jpg"/><Relationship Id="rId4" Type="http://schemas.openxmlformats.org/officeDocument/2006/relationships/image" Target="../media/image55.jpg"/><Relationship Id="rId9" Type="http://schemas.openxmlformats.org/officeDocument/2006/relationships/image" Target="../media/image59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6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66.jpg"/><Relationship Id="rId11" Type="http://schemas.openxmlformats.org/officeDocument/2006/relationships/image" Target="../media/image71.jpg"/><Relationship Id="rId5" Type="http://schemas.openxmlformats.org/officeDocument/2006/relationships/image" Target="../media/image65.jpg"/><Relationship Id="rId10" Type="http://schemas.openxmlformats.org/officeDocument/2006/relationships/image" Target="../media/image70.jpg"/><Relationship Id="rId4" Type="http://schemas.openxmlformats.org/officeDocument/2006/relationships/image" Target="../media/image64.jpg"/><Relationship Id="rId9" Type="http://schemas.openxmlformats.org/officeDocument/2006/relationships/image" Target="../media/image69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74.jpg"/><Relationship Id="rId11" Type="http://schemas.openxmlformats.org/officeDocument/2006/relationships/image" Target="../media/image78.jpg"/><Relationship Id="rId5" Type="http://schemas.openxmlformats.org/officeDocument/2006/relationships/image" Target="../media/image73.jpg"/><Relationship Id="rId10" Type="http://schemas.openxmlformats.org/officeDocument/2006/relationships/image" Target="../media/image77.png"/><Relationship Id="rId4" Type="http://schemas.openxmlformats.org/officeDocument/2006/relationships/image" Target="../media/image72.jpg"/><Relationship Id="rId9" Type="http://schemas.openxmlformats.org/officeDocument/2006/relationships/image" Target="../media/image76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g"/><Relationship Id="rId13" Type="http://schemas.openxmlformats.org/officeDocument/2006/relationships/image" Target="../media/image88.jp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82.jpg"/><Relationship Id="rId12" Type="http://schemas.openxmlformats.org/officeDocument/2006/relationships/image" Target="../media/image8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81.jpg"/><Relationship Id="rId11" Type="http://schemas.openxmlformats.org/officeDocument/2006/relationships/image" Target="../media/image86.jpg"/><Relationship Id="rId5" Type="http://schemas.openxmlformats.org/officeDocument/2006/relationships/image" Target="../media/image80.jpg"/><Relationship Id="rId10" Type="http://schemas.openxmlformats.org/officeDocument/2006/relationships/image" Target="../media/image85.jpg"/><Relationship Id="rId4" Type="http://schemas.openxmlformats.org/officeDocument/2006/relationships/image" Target="../media/image79.jpg"/><Relationship Id="rId9" Type="http://schemas.openxmlformats.org/officeDocument/2006/relationships/image" Target="../media/image8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g"/><Relationship Id="rId3" Type="http://schemas.openxmlformats.org/officeDocument/2006/relationships/image" Target="../media/image89.jpg"/><Relationship Id="rId7" Type="http://schemas.openxmlformats.org/officeDocument/2006/relationships/image" Target="../media/image9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g"/><Relationship Id="rId5" Type="http://schemas.openxmlformats.org/officeDocument/2006/relationships/image" Target="../media/image91.jpeg"/><Relationship Id="rId4" Type="http://schemas.openxmlformats.org/officeDocument/2006/relationships/image" Target="../media/image90.jpg"/><Relationship Id="rId9" Type="http://schemas.openxmlformats.org/officeDocument/2006/relationships/image" Target="../media/image95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g"/><Relationship Id="rId3" Type="http://schemas.openxmlformats.org/officeDocument/2006/relationships/image" Target="../media/image96.jpg"/><Relationship Id="rId7" Type="http://schemas.openxmlformats.org/officeDocument/2006/relationships/image" Target="../media/image10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g"/><Relationship Id="rId5" Type="http://schemas.openxmlformats.org/officeDocument/2006/relationships/image" Target="../media/image98.jpg"/><Relationship Id="rId10" Type="http://schemas.openxmlformats.org/officeDocument/2006/relationships/image" Target="../media/image103.jpg"/><Relationship Id="rId4" Type="http://schemas.openxmlformats.org/officeDocument/2006/relationships/image" Target="../media/image97.jpg"/><Relationship Id="rId9" Type="http://schemas.openxmlformats.org/officeDocument/2006/relationships/image" Target="../media/image102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g"/><Relationship Id="rId3" Type="http://schemas.openxmlformats.org/officeDocument/2006/relationships/image" Target="../media/image104.jpg"/><Relationship Id="rId7" Type="http://schemas.openxmlformats.org/officeDocument/2006/relationships/image" Target="../media/image10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jpg"/><Relationship Id="rId5" Type="http://schemas.openxmlformats.org/officeDocument/2006/relationships/image" Target="../media/image106.jpg"/><Relationship Id="rId10" Type="http://schemas.openxmlformats.org/officeDocument/2006/relationships/image" Target="../media/image111.jpg"/><Relationship Id="rId4" Type="http://schemas.openxmlformats.org/officeDocument/2006/relationships/image" Target="../media/image105.jpg"/><Relationship Id="rId9" Type="http://schemas.openxmlformats.org/officeDocument/2006/relationships/image" Target="../media/image110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g"/><Relationship Id="rId3" Type="http://schemas.openxmlformats.org/officeDocument/2006/relationships/image" Target="../media/image112.jpg"/><Relationship Id="rId7" Type="http://schemas.openxmlformats.org/officeDocument/2006/relationships/image" Target="../media/image116.jpg"/><Relationship Id="rId12" Type="http://schemas.openxmlformats.org/officeDocument/2006/relationships/image" Target="../media/image12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jpg"/><Relationship Id="rId11" Type="http://schemas.openxmlformats.org/officeDocument/2006/relationships/image" Target="../media/image120.jpg"/><Relationship Id="rId5" Type="http://schemas.openxmlformats.org/officeDocument/2006/relationships/image" Target="../media/image114.jpg"/><Relationship Id="rId10" Type="http://schemas.openxmlformats.org/officeDocument/2006/relationships/image" Target="../media/image119.jpg"/><Relationship Id="rId4" Type="http://schemas.openxmlformats.org/officeDocument/2006/relationships/image" Target="../media/image113.jpg"/><Relationship Id="rId9" Type="http://schemas.openxmlformats.org/officeDocument/2006/relationships/image" Target="../media/image11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Relationship Id="rId4" Type="http://schemas.openxmlformats.org/officeDocument/2006/relationships/image" Target="../media/image12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g"/><Relationship Id="rId13" Type="http://schemas.openxmlformats.org/officeDocument/2006/relationships/image" Target="../media/image131.jpg"/><Relationship Id="rId3" Type="http://schemas.openxmlformats.org/officeDocument/2006/relationships/image" Target="../media/image123.jpeg"/><Relationship Id="rId7" Type="http://schemas.openxmlformats.org/officeDocument/2006/relationships/image" Target="../media/image127.jpg"/><Relationship Id="rId12" Type="http://schemas.openxmlformats.org/officeDocument/2006/relationships/image" Target="../media/image13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jpg"/><Relationship Id="rId11" Type="http://schemas.openxmlformats.org/officeDocument/2006/relationships/image" Target="../media/image82.jpg"/><Relationship Id="rId5" Type="http://schemas.openxmlformats.org/officeDocument/2006/relationships/image" Target="../media/image125.jpg"/><Relationship Id="rId10" Type="http://schemas.openxmlformats.org/officeDocument/2006/relationships/image" Target="../media/image129.jpg"/><Relationship Id="rId4" Type="http://schemas.openxmlformats.org/officeDocument/2006/relationships/image" Target="../media/image124.jpg"/><Relationship Id="rId9" Type="http://schemas.openxmlformats.org/officeDocument/2006/relationships/image" Target="../media/image128.jpg"/><Relationship Id="rId14" Type="http://schemas.openxmlformats.org/officeDocument/2006/relationships/image" Target="../media/image13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Relationship Id="rId4" Type="http://schemas.openxmlformats.org/officeDocument/2006/relationships/image" Target="../media/image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Relationship Id="rId4" Type="http://schemas.openxmlformats.org/officeDocument/2006/relationships/image" Target="../media/image1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5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6.xml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notesSlide" Target="../notesSlides/notesSlide31.xml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7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notesSlide" Target="../notesSlides/notesSlide32.xml"/><Relationship Id="rId7" Type="http://schemas.openxmlformats.org/officeDocument/2006/relationships/diagramQuickStyle" Target="../diagrams/quickStyl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8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3.png"/><Relationship Id="rId9" Type="http://schemas.microsoft.com/office/2007/relationships/diagramDrawing" Target="../diagrams/drawing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0.xml"/><Relationship Id="rId4" Type="http://schemas.openxmlformats.org/officeDocument/2006/relationships/image" Target="../media/image134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7" Type="http://schemas.openxmlformats.org/officeDocument/2006/relationships/image" Target="../media/image138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1.xml"/><Relationship Id="rId6" Type="http://schemas.openxmlformats.org/officeDocument/2006/relationships/image" Target="../media/image137.jpg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2.xml"/><Relationship Id="rId5" Type="http://schemas.openxmlformats.org/officeDocument/2006/relationships/image" Target="../media/image139.jp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3.xml"/><Relationship Id="rId5" Type="http://schemas.openxmlformats.org/officeDocument/2006/relationships/image" Target="../media/image136.jpeg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4.xml"/><Relationship Id="rId5" Type="http://schemas.openxmlformats.org/officeDocument/2006/relationships/image" Target="../media/image138.jpg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5.xml"/><Relationship Id="rId5" Type="http://schemas.openxmlformats.org/officeDocument/2006/relationships/image" Target="../media/image137.jp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7.xml"/><Relationship Id="rId4" Type="http://schemas.openxmlformats.org/officeDocument/2006/relationships/image" Target="../media/image140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0.xml"/><Relationship Id="rId4" Type="http://schemas.openxmlformats.org/officeDocument/2006/relationships/image" Target="../media/image14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15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9.jpg"/><Relationship Id="rId12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8.jpg"/><Relationship Id="rId11" Type="http://schemas.openxmlformats.org/officeDocument/2006/relationships/image" Target="../media/image13.jp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g"/><Relationship Id="rId9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13" Type="http://schemas.openxmlformats.org/officeDocument/2006/relationships/image" Target="../media/image25.jp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9.jpg"/><Relationship Id="rId12" Type="http://schemas.openxmlformats.org/officeDocument/2006/relationships/image" Target="../media/image2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18.jpg"/><Relationship Id="rId11" Type="http://schemas.openxmlformats.org/officeDocument/2006/relationships/image" Target="../media/image23.jpg"/><Relationship Id="rId5" Type="http://schemas.openxmlformats.org/officeDocument/2006/relationships/image" Target="../media/image17.jpg"/><Relationship Id="rId10" Type="http://schemas.openxmlformats.org/officeDocument/2006/relationships/image" Target="../media/image22.jpg"/><Relationship Id="rId4" Type="http://schemas.openxmlformats.org/officeDocument/2006/relationships/image" Target="../media/image16.jpg"/><Relationship Id="rId9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13" Type="http://schemas.openxmlformats.org/officeDocument/2006/relationships/image" Target="../media/image35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9.png"/><Relationship Id="rId12" Type="http://schemas.openxmlformats.org/officeDocument/2006/relationships/image" Target="../media/image3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28.jpg"/><Relationship Id="rId11" Type="http://schemas.openxmlformats.org/officeDocument/2006/relationships/image" Target="../media/image33.png"/><Relationship Id="rId5" Type="http://schemas.openxmlformats.org/officeDocument/2006/relationships/image" Target="../media/image27.jpg"/><Relationship Id="rId10" Type="http://schemas.openxmlformats.org/officeDocument/2006/relationships/image" Target="../media/image32.png"/><Relationship Id="rId4" Type="http://schemas.openxmlformats.org/officeDocument/2006/relationships/image" Target="../media/image26.jpg"/><Relationship Id="rId9" Type="http://schemas.openxmlformats.org/officeDocument/2006/relationships/image" Target="../media/image31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notesSlide" Target="../notesSlides/notesSlide8.xml"/><Relationship Id="rId7" Type="http://schemas.microsoft.com/office/2007/relationships/hdphoto" Target="../media/hdphoto2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37.png"/><Relationship Id="rId5" Type="http://schemas.microsoft.com/office/2007/relationships/hdphoto" Target="../media/hdphoto1.wdp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41.jpg"/><Relationship Id="rId11" Type="http://schemas.openxmlformats.org/officeDocument/2006/relationships/image" Target="../media/image46.jpg"/><Relationship Id="rId5" Type="http://schemas.openxmlformats.org/officeDocument/2006/relationships/image" Target="../media/image40.png"/><Relationship Id="rId10" Type="http://schemas.openxmlformats.org/officeDocument/2006/relationships/image" Target="../media/image45.jpg"/><Relationship Id="rId4" Type="http://schemas.openxmlformats.org/officeDocument/2006/relationships/image" Target="../media/image39.jpg"/><Relationship Id="rId9" Type="http://schemas.openxmlformats.org/officeDocument/2006/relationships/image" Target="../media/image4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ackground - Image">
            <a:extLst>
              <a:ext uri="{FF2B5EF4-FFF2-40B4-BE49-F238E27FC236}">
                <a16:creationId xmlns:a16="http://schemas.microsoft.com/office/drawing/2014/main" id="{7F723761-B819-46B8-BBF2-82F99A92B27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4" b="7744"/>
          <a:stretch/>
        </p:blipFill>
        <p:spPr>
          <a:xfrm>
            <a:off x="0" y="-1019175"/>
            <a:ext cx="12192000" cy="6858000"/>
          </a:xfrm>
          <a:prstGeom prst="rect">
            <a:avLst/>
          </a:prstGeom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FAEFF4F8-2A17-924E-A326-087DE9802B28}"/>
              </a:ext>
            </a:extLst>
          </p:cNvPr>
          <p:cNvSpPr/>
          <p:nvPr/>
        </p:nvSpPr>
        <p:spPr>
          <a:xfrm rot="10800000" flipV="1">
            <a:off x="0" y="4143376"/>
            <a:ext cx="12192000" cy="2724148"/>
          </a:xfrm>
          <a:custGeom>
            <a:avLst/>
            <a:gdLst>
              <a:gd name="connsiteX0" fmla="*/ 6858000 w 6858000"/>
              <a:gd name="connsiteY0" fmla="*/ 1978237 h 1978237"/>
              <a:gd name="connsiteX1" fmla="*/ 6858000 w 6858000"/>
              <a:gd name="connsiteY1" fmla="*/ 0 h 1978237"/>
              <a:gd name="connsiteX2" fmla="*/ 0 w 6858000"/>
              <a:gd name="connsiteY2" fmla="*/ 922089 h 1978237"/>
              <a:gd name="connsiteX3" fmla="*/ 0 w 6858000"/>
              <a:gd name="connsiteY3" fmla="*/ 1978237 h 1978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1978237">
                <a:moveTo>
                  <a:pt x="6858000" y="1978237"/>
                </a:moveTo>
                <a:lnTo>
                  <a:pt x="6858000" y="0"/>
                </a:lnTo>
                <a:lnTo>
                  <a:pt x="0" y="922089"/>
                </a:lnTo>
                <a:lnTo>
                  <a:pt x="0" y="197823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cap="none" normalizeH="0" baseline="0" noProof="0">
                <a:ln>
                  <a:noFill/>
                </a:ln>
                <a:solidFill>
                  <a:prstClr val="white">
                    <a:alpha val="44000"/>
                  </a:prstClr>
                </a:solidFill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</a:p>
        </p:txBody>
      </p:sp>
      <p:sp>
        <p:nvSpPr>
          <p:cNvPr id="13" name="Page Number - White">
            <a:extLst>
              <a:ext uri="{FF2B5EF4-FFF2-40B4-BE49-F238E27FC236}">
                <a16:creationId xmlns:a16="http://schemas.microsoft.com/office/drawing/2014/main" id="{25A0A221-1FC0-9644-A714-EAB25ADAD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22" name="Large #">
            <a:extLst>
              <a:ext uri="{FF2B5EF4-FFF2-40B4-BE49-F238E27FC236}">
                <a16:creationId xmlns:a16="http://schemas.microsoft.com/office/drawing/2014/main" id="{89D51974-B1B3-4E4F-9C6A-66ED4AC17081}"/>
              </a:ext>
            </a:extLst>
          </p:cNvPr>
          <p:cNvSpPr txBox="1"/>
          <p:nvPr/>
        </p:nvSpPr>
        <p:spPr>
          <a:xfrm>
            <a:off x="523583" y="5182203"/>
            <a:ext cx="10874591" cy="191077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defRPr/>
            </a:pPr>
            <a:r>
              <a:rPr lang="pt-BR" sz="2400" dirty="0">
                <a:solidFill>
                  <a:srgbClr val="EBB7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Pontapé do 1ºVDG/DGE de 2021-2022 da</a:t>
            </a:r>
            <a:br>
              <a:rPr lang="pt-BR" sz="2400" dirty="0">
                <a:solidFill>
                  <a:srgbClr val="EBB7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</a:br>
            <a:r>
              <a:rPr kumimoji="0" lang="pt-BR" sz="4000" b="1" i="0" u="none" strike="noStrike" cap="none" normalizeH="0" baseline="0" noProof="0" dirty="0">
                <a:ln>
                  <a:noFill/>
                </a:ln>
                <a:solidFill>
                  <a:srgbClr val="00338D"/>
                </a:solidFill>
                <a:uLnTx/>
                <a:uFillTx/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Abordagem Global do Quadro Associativo</a:t>
            </a:r>
          </a:p>
          <a:p>
            <a:pPr marL="0" marR="0" lvl="0" indent="0" algn="l" defTabSz="914400" rtl="0" eaLnBrk="1" fontAlgn="auto" latinLnBrk="0" hangingPunct="1">
              <a:lnSpc>
                <a:spcPts val="6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500" b="1" i="0" u="none" strike="noStrike" kern="1200" cap="none" spc="0" normalizeH="0" baseline="0" noProof="0" dirty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80868E2-0785-214C-889B-3B7CD4B35EA3}"/>
              </a:ext>
            </a:extLst>
          </p:cNvPr>
          <p:cNvGrpSpPr/>
          <p:nvPr/>
        </p:nvGrpSpPr>
        <p:grpSpPr>
          <a:xfrm>
            <a:off x="724830" y="6384832"/>
            <a:ext cx="1527718" cy="178419"/>
            <a:chOff x="713679" y="5508702"/>
            <a:chExt cx="1527718" cy="178419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1A246CB-3A8B-2D4E-8D5F-590B0AA2D123}"/>
                </a:ext>
              </a:extLst>
            </p:cNvPr>
            <p:cNvSpPr/>
            <p:nvPr/>
          </p:nvSpPr>
          <p:spPr>
            <a:xfrm>
              <a:off x="713679" y="5508702"/>
              <a:ext cx="178419" cy="178419"/>
            </a:xfrm>
            <a:prstGeom prst="ellipse">
              <a:avLst/>
            </a:prstGeom>
            <a:solidFill>
              <a:srgbClr val="EBB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2F52C33-427F-8A41-B800-172782BE793B}"/>
                </a:ext>
              </a:extLst>
            </p:cNvPr>
            <p:cNvSpPr/>
            <p:nvPr/>
          </p:nvSpPr>
          <p:spPr>
            <a:xfrm>
              <a:off x="983539" y="5508702"/>
              <a:ext cx="178419" cy="178419"/>
            </a:xfrm>
            <a:prstGeom prst="ellipse">
              <a:avLst/>
            </a:prstGeom>
            <a:solidFill>
              <a:srgbClr val="407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E92DA9DF-7DB2-164B-9A06-8672EDB78A6B}"/>
                </a:ext>
              </a:extLst>
            </p:cNvPr>
            <p:cNvSpPr/>
            <p:nvPr/>
          </p:nvSpPr>
          <p:spPr>
            <a:xfrm>
              <a:off x="1253399" y="5508702"/>
              <a:ext cx="178419" cy="178419"/>
            </a:xfrm>
            <a:prstGeom prst="ellipse">
              <a:avLst/>
            </a:prstGeom>
            <a:solidFill>
              <a:srgbClr val="0033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A71FE47-48FA-EF48-A16B-AF127F74FD2D}"/>
                </a:ext>
              </a:extLst>
            </p:cNvPr>
            <p:cNvSpPr/>
            <p:nvPr/>
          </p:nvSpPr>
          <p:spPr>
            <a:xfrm>
              <a:off x="1523259" y="5508702"/>
              <a:ext cx="178419" cy="178419"/>
            </a:xfrm>
            <a:prstGeom prst="ellipse">
              <a:avLst/>
            </a:prstGeom>
            <a:solidFill>
              <a:srgbClr val="7A26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383D524C-7788-934E-97F4-F39B60086CB7}"/>
                </a:ext>
              </a:extLst>
            </p:cNvPr>
            <p:cNvSpPr/>
            <p:nvPr/>
          </p:nvSpPr>
          <p:spPr>
            <a:xfrm>
              <a:off x="1793119" y="5508702"/>
              <a:ext cx="178419" cy="178419"/>
            </a:xfrm>
            <a:prstGeom prst="ellipse">
              <a:avLst/>
            </a:prstGeom>
            <a:solidFill>
              <a:srgbClr val="00AC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73332642-84A7-5348-A84F-89F56E4D44A1}"/>
                </a:ext>
              </a:extLst>
            </p:cNvPr>
            <p:cNvSpPr/>
            <p:nvPr/>
          </p:nvSpPr>
          <p:spPr>
            <a:xfrm>
              <a:off x="2062978" y="5508702"/>
              <a:ext cx="178419" cy="178419"/>
            </a:xfrm>
            <a:prstGeom prst="ellipse">
              <a:avLst/>
            </a:prstGeom>
            <a:solidFill>
              <a:srgbClr val="FF5C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525589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>
            <a:extLst>
              <a:ext uri="{FF2B5EF4-FFF2-40B4-BE49-F238E27FC236}">
                <a16:creationId xmlns:a16="http://schemas.microsoft.com/office/drawing/2014/main" id="{8E6694FD-69B1-4E92-AE67-FA6CBB936C5A}"/>
              </a:ext>
            </a:extLst>
          </p:cNvPr>
          <p:cNvSpPr/>
          <p:nvPr/>
        </p:nvSpPr>
        <p:spPr>
          <a:xfrm>
            <a:off x="-7081" y="-27341"/>
            <a:ext cx="12206044" cy="68853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D2240"/>
              </a:solidFill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1315E0F-0822-4190-8C41-2D342599EC3D}"/>
              </a:ext>
            </a:extLst>
          </p:cNvPr>
          <p:cNvGrpSpPr/>
          <p:nvPr/>
        </p:nvGrpSpPr>
        <p:grpSpPr>
          <a:xfrm>
            <a:off x="-7081" y="-27341"/>
            <a:ext cx="12206044" cy="217067"/>
            <a:chOff x="0" y="5696512"/>
            <a:chExt cx="12289367" cy="354759"/>
          </a:xfrm>
        </p:grpSpPr>
        <p:sp>
          <p:nvSpPr>
            <p:cNvPr id="29" name="Background - Solid">
              <a:extLst>
                <a:ext uri="{FF2B5EF4-FFF2-40B4-BE49-F238E27FC236}">
                  <a16:creationId xmlns:a16="http://schemas.microsoft.com/office/drawing/2014/main" id="{761B3C2F-E85B-4314-B98B-C9144270400C}"/>
                </a:ext>
              </a:extLst>
            </p:cNvPr>
            <p:cNvSpPr/>
            <p:nvPr/>
          </p:nvSpPr>
          <p:spPr>
            <a:xfrm>
              <a:off x="0" y="5696515"/>
              <a:ext cx="1761067" cy="354756"/>
            </a:xfrm>
            <a:prstGeom prst="rect">
              <a:avLst/>
            </a:prstGeom>
            <a:solidFill>
              <a:srgbClr val="0033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0" name="Background - Solid">
              <a:extLst>
                <a:ext uri="{FF2B5EF4-FFF2-40B4-BE49-F238E27FC236}">
                  <a16:creationId xmlns:a16="http://schemas.microsoft.com/office/drawing/2014/main" id="{E424A2F4-4059-4549-A212-F71D92580BAA}"/>
                </a:ext>
              </a:extLst>
            </p:cNvPr>
            <p:cNvSpPr/>
            <p:nvPr/>
          </p:nvSpPr>
          <p:spPr>
            <a:xfrm>
              <a:off x="1754717" y="5696515"/>
              <a:ext cx="1761067" cy="354756"/>
            </a:xfrm>
            <a:prstGeom prst="rect">
              <a:avLst/>
            </a:prstGeom>
            <a:solidFill>
              <a:srgbClr val="00AC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1" name="Background - Solid">
              <a:extLst>
                <a:ext uri="{FF2B5EF4-FFF2-40B4-BE49-F238E27FC236}">
                  <a16:creationId xmlns:a16="http://schemas.microsoft.com/office/drawing/2014/main" id="{17310696-124A-4768-8D85-89D7C78F2515}"/>
                </a:ext>
              </a:extLst>
            </p:cNvPr>
            <p:cNvSpPr/>
            <p:nvPr/>
          </p:nvSpPr>
          <p:spPr>
            <a:xfrm>
              <a:off x="3509434" y="5696512"/>
              <a:ext cx="1761067" cy="354756"/>
            </a:xfrm>
            <a:prstGeom prst="rect">
              <a:avLst/>
            </a:prstGeom>
            <a:solidFill>
              <a:srgbClr val="407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2" name="Background - Solid">
              <a:extLst>
                <a:ext uri="{FF2B5EF4-FFF2-40B4-BE49-F238E27FC236}">
                  <a16:creationId xmlns:a16="http://schemas.microsoft.com/office/drawing/2014/main" id="{9FC8E99B-F07E-4D60-88CF-7799347DF601}"/>
                </a:ext>
              </a:extLst>
            </p:cNvPr>
            <p:cNvSpPr/>
            <p:nvPr/>
          </p:nvSpPr>
          <p:spPr>
            <a:xfrm>
              <a:off x="5264151" y="5696515"/>
              <a:ext cx="1761067" cy="354756"/>
            </a:xfrm>
            <a:prstGeom prst="rect">
              <a:avLst/>
            </a:prstGeom>
            <a:solidFill>
              <a:srgbClr val="FF5C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3" name="Background - Solid">
              <a:extLst>
                <a:ext uri="{FF2B5EF4-FFF2-40B4-BE49-F238E27FC236}">
                  <a16:creationId xmlns:a16="http://schemas.microsoft.com/office/drawing/2014/main" id="{87BBFB66-DA6E-45C1-8145-FCA5B5AE122A}"/>
                </a:ext>
              </a:extLst>
            </p:cNvPr>
            <p:cNvSpPr/>
            <p:nvPr/>
          </p:nvSpPr>
          <p:spPr>
            <a:xfrm>
              <a:off x="7018868" y="5696515"/>
              <a:ext cx="1761067" cy="354756"/>
            </a:xfrm>
            <a:prstGeom prst="rect">
              <a:avLst/>
            </a:prstGeom>
            <a:solidFill>
              <a:srgbClr val="EBB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4" name="Background - Solid">
              <a:extLst>
                <a:ext uri="{FF2B5EF4-FFF2-40B4-BE49-F238E27FC236}">
                  <a16:creationId xmlns:a16="http://schemas.microsoft.com/office/drawing/2014/main" id="{EC715349-D723-469A-A1F8-F4FC3AF8443A}"/>
                </a:ext>
              </a:extLst>
            </p:cNvPr>
            <p:cNvSpPr/>
            <p:nvPr/>
          </p:nvSpPr>
          <p:spPr>
            <a:xfrm>
              <a:off x="8773585" y="5696515"/>
              <a:ext cx="1761067" cy="354756"/>
            </a:xfrm>
            <a:prstGeom prst="rect">
              <a:avLst/>
            </a:prstGeom>
            <a:solidFill>
              <a:srgbClr val="7A26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5" name="Background - Solid">
              <a:extLst>
                <a:ext uri="{FF2B5EF4-FFF2-40B4-BE49-F238E27FC236}">
                  <a16:creationId xmlns:a16="http://schemas.microsoft.com/office/drawing/2014/main" id="{CF6A3D9C-0687-4BB0-BDC5-F48045E4552C}"/>
                </a:ext>
              </a:extLst>
            </p:cNvPr>
            <p:cNvSpPr/>
            <p:nvPr/>
          </p:nvSpPr>
          <p:spPr>
            <a:xfrm>
              <a:off x="10528300" y="5696515"/>
              <a:ext cx="1761067" cy="354756"/>
            </a:xfrm>
            <a:prstGeom prst="rect">
              <a:avLst/>
            </a:prstGeom>
            <a:solidFill>
              <a:srgbClr val="B3B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39" name="Headline">
            <a:extLst>
              <a:ext uri="{FF2B5EF4-FFF2-40B4-BE49-F238E27FC236}">
                <a16:creationId xmlns:a16="http://schemas.microsoft.com/office/drawing/2014/main" id="{1A7E006A-C27B-4804-8879-8342F7F19BD0}"/>
              </a:ext>
            </a:extLst>
          </p:cNvPr>
          <p:cNvSpPr txBox="1">
            <a:spLocks/>
          </p:cNvSpPr>
          <p:nvPr/>
        </p:nvSpPr>
        <p:spPr>
          <a:xfrm>
            <a:off x="1" y="113096"/>
            <a:ext cx="12191998" cy="90572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kern="0" dirty="0" err="1">
                <a:solidFill>
                  <a:srgbClr val="00338D"/>
                </a:solidFill>
              </a:rPr>
              <a:t>Líderes</a:t>
            </a:r>
            <a:r>
              <a:rPr lang="en-US" kern="0" dirty="0">
                <a:solidFill>
                  <a:srgbClr val="00338D"/>
                </a:solidFill>
              </a:rPr>
              <a:t> de </a:t>
            </a:r>
            <a:r>
              <a:rPr lang="en-US" kern="0" dirty="0" err="1">
                <a:solidFill>
                  <a:srgbClr val="00338D"/>
                </a:solidFill>
              </a:rPr>
              <a:t>Área</a:t>
            </a:r>
            <a:r>
              <a:rPr lang="en-US" kern="0" dirty="0">
                <a:solidFill>
                  <a:srgbClr val="00338D"/>
                </a:solidFill>
              </a:rPr>
              <a:t> da </a:t>
            </a:r>
            <a:r>
              <a:rPr lang="en-US" kern="0" dirty="0" err="1">
                <a:solidFill>
                  <a:srgbClr val="00338D"/>
                </a:solidFill>
              </a:rPr>
              <a:t>Equipe</a:t>
            </a:r>
            <a:r>
              <a:rPr lang="en-US" kern="0" dirty="0">
                <a:solidFill>
                  <a:srgbClr val="00338D"/>
                </a:solidFill>
              </a:rPr>
              <a:t> Global de </a:t>
            </a:r>
            <a:r>
              <a:rPr lang="en-US" kern="0" dirty="0" err="1">
                <a:solidFill>
                  <a:srgbClr val="00338D"/>
                </a:solidFill>
              </a:rPr>
              <a:t>Ação</a:t>
            </a:r>
            <a:r>
              <a:rPr lang="en-US" kern="0" dirty="0">
                <a:solidFill>
                  <a:srgbClr val="00338D"/>
                </a:solidFill>
              </a:rPr>
              <a:t>: AJ I e II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Arial" panose="020B0604020202020204" pitchFamily="34" charset="0"/>
              <a:ea typeface="ヒラギノ角ゴ Pro W3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6278D18-3427-42ED-B109-6164900C5BCE}"/>
              </a:ext>
            </a:extLst>
          </p:cNvPr>
          <p:cNvGrpSpPr/>
          <p:nvPr/>
        </p:nvGrpSpPr>
        <p:grpSpPr>
          <a:xfrm>
            <a:off x="6193222" y="1470909"/>
            <a:ext cx="1912926" cy="1907337"/>
            <a:chOff x="9834637" y="892307"/>
            <a:chExt cx="1912926" cy="190733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F8E344D-2A48-4ED3-8136-E174616979F2}"/>
                </a:ext>
              </a:extLst>
            </p:cNvPr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991000" y="892307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7586D91-A701-4882-9052-2DA644FAB7AA}"/>
                </a:ext>
              </a:extLst>
            </p:cNvPr>
            <p:cNvSpPr txBox="1"/>
            <p:nvPr/>
          </p:nvSpPr>
          <p:spPr>
            <a:xfrm>
              <a:off x="9834637" y="2522645"/>
              <a:ext cx="1912926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PCC Garner Andrews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6840B6B6-32D8-4CF7-8DF1-30594D533E1E}"/>
              </a:ext>
            </a:extLst>
          </p:cNvPr>
          <p:cNvGrpSpPr/>
          <p:nvPr/>
        </p:nvGrpSpPr>
        <p:grpSpPr>
          <a:xfrm>
            <a:off x="1262147" y="1470909"/>
            <a:ext cx="1600200" cy="1905453"/>
            <a:chOff x="2845599" y="2969789"/>
            <a:chExt cx="1600200" cy="1905453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7255AED-0FE3-4FD2-90D2-384950E260E1}"/>
                </a:ext>
              </a:extLst>
            </p:cNvPr>
            <p:cNvSpPr txBox="1"/>
            <p:nvPr/>
          </p:nvSpPr>
          <p:spPr>
            <a:xfrm>
              <a:off x="2845599" y="4598243"/>
              <a:ext cx="16002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PID Mark Lyon</a:t>
              </a:r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9752D690-5B2A-4404-8AAD-A370E01F945C}"/>
                </a:ext>
              </a:extLst>
            </p:cNvPr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0" t="-644" r="-650" b="17310"/>
            <a:stretch/>
          </p:blipFill>
          <p:spPr>
            <a:xfrm>
              <a:off x="2845599" y="2969789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</p:grpSp>
      <p:sp>
        <p:nvSpPr>
          <p:cNvPr id="70" name="Yellow Bar">
            <a:extLst>
              <a:ext uri="{FF2B5EF4-FFF2-40B4-BE49-F238E27FC236}">
                <a16:creationId xmlns:a16="http://schemas.microsoft.com/office/drawing/2014/main" id="{46B6F4CE-7EF8-4262-8E7A-67E91584F88B}"/>
              </a:ext>
            </a:extLst>
          </p:cNvPr>
          <p:cNvSpPr/>
          <p:nvPr/>
        </p:nvSpPr>
        <p:spPr>
          <a:xfrm>
            <a:off x="5435590" y="909680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5A0AB50-29C7-4AA9-A8BF-9F89D9817973}"/>
              </a:ext>
            </a:extLst>
          </p:cNvPr>
          <p:cNvGrpSpPr/>
          <p:nvPr/>
        </p:nvGrpSpPr>
        <p:grpSpPr>
          <a:xfrm>
            <a:off x="313173" y="3950948"/>
            <a:ext cx="1749074" cy="1907337"/>
            <a:chOff x="491500" y="892307"/>
            <a:chExt cx="1749074" cy="1907337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F76084F8-FF6C-4F66-AB25-4F69EC785FB3}"/>
                </a:ext>
              </a:extLst>
            </p:cNvPr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0374" y="892307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68FD216-288C-42BB-BF9D-323145CFB096}"/>
                </a:ext>
              </a:extLst>
            </p:cNvPr>
            <p:cNvSpPr txBox="1"/>
            <p:nvPr/>
          </p:nvSpPr>
          <p:spPr>
            <a:xfrm>
              <a:off x="491500" y="2522645"/>
              <a:ext cx="174907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PDG </a:t>
              </a:r>
              <a:r>
                <a:rPr lang="en-US" sz="1200" b="1" dirty="0" err="1">
                  <a:solidFill>
                    <a:srgbClr val="0D2240"/>
                  </a:solidFill>
                </a:rPr>
                <a:t>Orest</a:t>
              </a:r>
              <a:r>
                <a:rPr lang="en-US" sz="1200" b="1" dirty="0">
                  <a:solidFill>
                    <a:srgbClr val="0D2240"/>
                  </a:solidFill>
                </a:rPr>
                <a:t> “OJ” </a:t>
              </a:r>
              <a:r>
                <a:rPr lang="en-US" sz="1200" b="1" dirty="0" err="1">
                  <a:solidFill>
                    <a:srgbClr val="0D2240"/>
                  </a:solidFill>
                </a:rPr>
                <a:t>Wilura</a:t>
              </a:r>
              <a:endParaRPr lang="en-US" sz="1200" b="1" dirty="0">
                <a:solidFill>
                  <a:srgbClr val="0D2240"/>
                </a:solidFill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EB62BFE-22F0-4A0B-B081-663B16934791}"/>
              </a:ext>
            </a:extLst>
          </p:cNvPr>
          <p:cNvGrpSpPr/>
          <p:nvPr/>
        </p:nvGrpSpPr>
        <p:grpSpPr>
          <a:xfrm>
            <a:off x="2814060" y="3950948"/>
            <a:ext cx="1600200" cy="1937362"/>
            <a:chOff x="5282598" y="4896847"/>
            <a:chExt cx="1600200" cy="1937362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B562C8C-FB87-445C-89CF-A2EFD5F3721E}"/>
                </a:ext>
              </a:extLst>
            </p:cNvPr>
            <p:cNvPicPr>
              <a:picLocks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82598" y="4896847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5D3E6CF-1C35-4CA6-A7F1-95594DC21EAD}"/>
                </a:ext>
              </a:extLst>
            </p:cNvPr>
            <p:cNvSpPr txBox="1"/>
            <p:nvPr/>
          </p:nvSpPr>
          <p:spPr>
            <a:xfrm>
              <a:off x="5313232" y="6557210"/>
              <a:ext cx="15389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PCC Polly </a:t>
              </a:r>
              <a:r>
                <a:rPr lang="en-US" sz="1200" b="1" dirty="0" err="1">
                  <a:solidFill>
                    <a:srgbClr val="0D2240"/>
                  </a:solidFill>
                </a:rPr>
                <a:t>Voon</a:t>
              </a:r>
              <a:endParaRPr lang="en-US" sz="1200" b="1" dirty="0">
                <a:solidFill>
                  <a:srgbClr val="0D2240"/>
                </a:solidFill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11B3370-3CF9-496B-B68E-2B72E0994A3C}"/>
              </a:ext>
            </a:extLst>
          </p:cNvPr>
          <p:cNvGrpSpPr/>
          <p:nvPr/>
        </p:nvGrpSpPr>
        <p:grpSpPr>
          <a:xfrm>
            <a:off x="3748684" y="1470909"/>
            <a:ext cx="1600200" cy="1958969"/>
            <a:chOff x="2894871" y="4875240"/>
            <a:chExt cx="1600200" cy="1958969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27C6D3EF-2BB9-4496-B96B-14861C94B4F6}"/>
                </a:ext>
              </a:extLst>
            </p:cNvPr>
            <p:cNvPicPr>
              <a:picLocks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94871" y="4875240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CD90017F-7A95-4931-AABC-568628D0BCAD}"/>
                </a:ext>
              </a:extLst>
            </p:cNvPr>
            <p:cNvSpPr txBox="1"/>
            <p:nvPr/>
          </p:nvSpPr>
          <p:spPr>
            <a:xfrm>
              <a:off x="2925505" y="6557210"/>
              <a:ext cx="15389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PCC Miriam Vázquez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18081D85-9A96-4727-A4CC-011FDD7DAE57}"/>
              </a:ext>
            </a:extLst>
          </p:cNvPr>
          <p:cNvGrpSpPr/>
          <p:nvPr/>
        </p:nvGrpSpPr>
        <p:grpSpPr>
          <a:xfrm>
            <a:off x="7932518" y="3950948"/>
            <a:ext cx="1600200" cy="1907337"/>
            <a:chOff x="2773583" y="892307"/>
            <a:chExt cx="1600200" cy="1907337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3114F5EF-56DA-49CD-88B1-E2E5D05E1010}"/>
                </a:ext>
              </a:extLst>
            </p:cNvPr>
            <p:cNvPicPr>
              <a:picLocks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73583" y="892307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E5C0B5A3-90E5-45C3-A85B-1F28ED3BA491}"/>
                </a:ext>
              </a:extLst>
            </p:cNvPr>
            <p:cNvSpPr txBox="1"/>
            <p:nvPr/>
          </p:nvSpPr>
          <p:spPr>
            <a:xfrm>
              <a:off x="2804217" y="2522645"/>
              <a:ext cx="1538933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PDG Mark </a:t>
              </a:r>
              <a:r>
                <a:rPr lang="en-US" sz="1200" b="1" dirty="0" err="1">
                  <a:solidFill>
                    <a:srgbClr val="0D2240"/>
                  </a:solidFill>
                </a:rPr>
                <a:t>Piva</a:t>
              </a:r>
              <a:endParaRPr lang="en-US" sz="1200" b="1" dirty="0">
                <a:solidFill>
                  <a:srgbClr val="0D2240"/>
                </a:solidFill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40B44510-3C8C-4C88-8CF4-9E68304C1635}"/>
              </a:ext>
            </a:extLst>
          </p:cNvPr>
          <p:cNvGrpSpPr/>
          <p:nvPr/>
        </p:nvGrpSpPr>
        <p:grpSpPr>
          <a:xfrm>
            <a:off x="5166073" y="3950948"/>
            <a:ext cx="2014632" cy="1907337"/>
            <a:chOff x="5017442" y="892307"/>
            <a:chExt cx="2014632" cy="1907337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BC3352C4-B8EF-43A5-B2DE-7DF270AF1426}"/>
                </a:ext>
              </a:extLst>
            </p:cNvPr>
            <p:cNvPicPr>
              <a:picLocks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24658" y="892307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FF7E1D9B-3365-4770-8297-0596529C4AF5}"/>
                </a:ext>
              </a:extLst>
            </p:cNvPr>
            <p:cNvSpPr txBox="1"/>
            <p:nvPr/>
          </p:nvSpPr>
          <p:spPr>
            <a:xfrm>
              <a:off x="5017442" y="2522645"/>
              <a:ext cx="201463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PID Patricia “Pat” </a:t>
              </a:r>
              <a:r>
                <a:rPr lang="en-US" sz="1200" b="1" dirty="0" err="1">
                  <a:solidFill>
                    <a:srgbClr val="0D2240"/>
                  </a:solidFill>
                </a:rPr>
                <a:t>Vannett</a:t>
              </a:r>
              <a:endParaRPr lang="en-US" sz="1200" b="1" dirty="0">
                <a:solidFill>
                  <a:srgbClr val="0D2240"/>
                </a:solidFill>
              </a:endParaRP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5E5B9AB5-128B-4026-A8E4-1C26BFD616CB}"/>
              </a:ext>
            </a:extLst>
          </p:cNvPr>
          <p:cNvGrpSpPr/>
          <p:nvPr/>
        </p:nvGrpSpPr>
        <p:grpSpPr>
          <a:xfrm>
            <a:off x="8950486" y="1470909"/>
            <a:ext cx="1600200" cy="1899534"/>
            <a:chOff x="10066000" y="4934675"/>
            <a:chExt cx="1600200" cy="1899534"/>
          </a:xfrm>
        </p:grpSpPr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AE176204-7913-45CC-96C6-865EE49C6451}"/>
                </a:ext>
              </a:extLst>
            </p:cNvPr>
            <p:cNvPicPr>
              <a:picLocks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066000" y="4934675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34869634-872F-4EB8-BB41-332ADDA53C6D}"/>
                </a:ext>
              </a:extLst>
            </p:cNvPr>
            <p:cNvSpPr txBox="1"/>
            <p:nvPr/>
          </p:nvSpPr>
          <p:spPr>
            <a:xfrm>
              <a:off x="10096634" y="6557210"/>
              <a:ext cx="15389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PID Thomas </a:t>
              </a:r>
              <a:r>
                <a:rPr lang="en-US" sz="1200" b="1" dirty="0" err="1">
                  <a:solidFill>
                    <a:srgbClr val="0D2240"/>
                  </a:solidFill>
                </a:rPr>
                <a:t>Matney</a:t>
              </a:r>
              <a:endParaRPr lang="en-US" sz="1200" b="1" dirty="0">
                <a:solidFill>
                  <a:srgbClr val="0D2240"/>
                </a:solidFill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E1A90C06-C414-4FF2-9EBB-1FFFEDAA67D2}"/>
              </a:ext>
            </a:extLst>
          </p:cNvPr>
          <p:cNvGrpSpPr/>
          <p:nvPr/>
        </p:nvGrpSpPr>
        <p:grpSpPr>
          <a:xfrm>
            <a:off x="10284531" y="3950948"/>
            <a:ext cx="1600200" cy="1897726"/>
            <a:chOff x="2733756" y="901918"/>
            <a:chExt cx="1600200" cy="1897726"/>
          </a:xfrm>
        </p:grpSpPr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BB0E5EF4-FD86-40CA-A412-AA1C3D272AEA}"/>
                </a:ext>
              </a:extLst>
            </p:cNvPr>
            <p:cNvPicPr>
              <a:picLocks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33756" y="901918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6D2FD1D9-99E4-4817-A523-918A9ACFB6E9}"/>
                </a:ext>
              </a:extLst>
            </p:cNvPr>
            <p:cNvSpPr txBox="1"/>
            <p:nvPr/>
          </p:nvSpPr>
          <p:spPr>
            <a:xfrm>
              <a:off x="2764390" y="2522645"/>
              <a:ext cx="1538933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PID Yves </a:t>
              </a:r>
              <a:r>
                <a:rPr lang="en-US" sz="1200" b="1" dirty="0" err="1">
                  <a:solidFill>
                    <a:srgbClr val="0D2240"/>
                  </a:solidFill>
                </a:rPr>
                <a:t>Léveillé</a:t>
              </a:r>
              <a:endParaRPr lang="en-US" sz="1200" b="1" dirty="0">
                <a:solidFill>
                  <a:srgbClr val="0D2240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6252702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>
            <a:extLst>
              <a:ext uri="{FF2B5EF4-FFF2-40B4-BE49-F238E27FC236}">
                <a16:creationId xmlns:a16="http://schemas.microsoft.com/office/drawing/2014/main" id="{8E6694FD-69B1-4E92-AE67-FA6CBB936C5A}"/>
              </a:ext>
            </a:extLst>
          </p:cNvPr>
          <p:cNvSpPr/>
          <p:nvPr/>
        </p:nvSpPr>
        <p:spPr>
          <a:xfrm>
            <a:off x="-7081" y="-27341"/>
            <a:ext cx="12206044" cy="68853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D2240"/>
              </a:solidFill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1315E0F-0822-4190-8C41-2D342599EC3D}"/>
              </a:ext>
            </a:extLst>
          </p:cNvPr>
          <p:cNvGrpSpPr/>
          <p:nvPr/>
        </p:nvGrpSpPr>
        <p:grpSpPr>
          <a:xfrm>
            <a:off x="-7081" y="-27341"/>
            <a:ext cx="12206044" cy="217067"/>
            <a:chOff x="0" y="5696512"/>
            <a:chExt cx="12289367" cy="354759"/>
          </a:xfrm>
        </p:grpSpPr>
        <p:sp>
          <p:nvSpPr>
            <p:cNvPr id="29" name="Background - Solid">
              <a:extLst>
                <a:ext uri="{FF2B5EF4-FFF2-40B4-BE49-F238E27FC236}">
                  <a16:creationId xmlns:a16="http://schemas.microsoft.com/office/drawing/2014/main" id="{761B3C2F-E85B-4314-B98B-C9144270400C}"/>
                </a:ext>
              </a:extLst>
            </p:cNvPr>
            <p:cNvSpPr/>
            <p:nvPr/>
          </p:nvSpPr>
          <p:spPr>
            <a:xfrm>
              <a:off x="0" y="5696515"/>
              <a:ext cx="1761067" cy="354756"/>
            </a:xfrm>
            <a:prstGeom prst="rect">
              <a:avLst/>
            </a:prstGeom>
            <a:solidFill>
              <a:srgbClr val="0033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0" name="Background - Solid">
              <a:extLst>
                <a:ext uri="{FF2B5EF4-FFF2-40B4-BE49-F238E27FC236}">
                  <a16:creationId xmlns:a16="http://schemas.microsoft.com/office/drawing/2014/main" id="{E424A2F4-4059-4549-A212-F71D92580BAA}"/>
                </a:ext>
              </a:extLst>
            </p:cNvPr>
            <p:cNvSpPr/>
            <p:nvPr/>
          </p:nvSpPr>
          <p:spPr>
            <a:xfrm>
              <a:off x="1754717" y="5696515"/>
              <a:ext cx="1761067" cy="354756"/>
            </a:xfrm>
            <a:prstGeom prst="rect">
              <a:avLst/>
            </a:prstGeom>
            <a:solidFill>
              <a:srgbClr val="00AC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1" name="Background - Solid">
              <a:extLst>
                <a:ext uri="{FF2B5EF4-FFF2-40B4-BE49-F238E27FC236}">
                  <a16:creationId xmlns:a16="http://schemas.microsoft.com/office/drawing/2014/main" id="{17310696-124A-4768-8D85-89D7C78F2515}"/>
                </a:ext>
              </a:extLst>
            </p:cNvPr>
            <p:cNvSpPr/>
            <p:nvPr/>
          </p:nvSpPr>
          <p:spPr>
            <a:xfrm>
              <a:off x="3509434" y="5696512"/>
              <a:ext cx="1761067" cy="354756"/>
            </a:xfrm>
            <a:prstGeom prst="rect">
              <a:avLst/>
            </a:prstGeom>
            <a:solidFill>
              <a:srgbClr val="407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2" name="Background - Solid">
              <a:extLst>
                <a:ext uri="{FF2B5EF4-FFF2-40B4-BE49-F238E27FC236}">
                  <a16:creationId xmlns:a16="http://schemas.microsoft.com/office/drawing/2014/main" id="{9FC8E99B-F07E-4D60-88CF-7799347DF601}"/>
                </a:ext>
              </a:extLst>
            </p:cNvPr>
            <p:cNvSpPr/>
            <p:nvPr/>
          </p:nvSpPr>
          <p:spPr>
            <a:xfrm>
              <a:off x="5264151" y="5696515"/>
              <a:ext cx="1761067" cy="354756"/>
            </a:xfrm>
            <a:prstGeom prst="rect">
              <a:avLst/>
            </a:prstGeom>
            <a:solidFill>
              <a:srgbClr val="FF5C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3" name="Background - Solid">
              <a:extLst>
                <a:ext uri="{FF2B5EF4-FFF2-40B4-BE49-F238E27FC236}">
                  <a16:creationId xmlns:a16="http://schemas.microsoft.com/office/drawing/2014/main" id="{87BBFB66-DA6E-45C1-8145-FCA5B5AE122A}"/>
                </a:ext>
              </a:extLst>
            </p:cNvPr>
            <p:cNvSpPr/>
            <p:nvPr/>
          </p:nvSpPr>
          <p:spPr>
            <a:xfrm>
              <a:off x="7018868" y="5696515"/>
              <a:ext cx="1761067" cy="354756"/>
            </a:xfrm>
            <a:prstGeom prst="rect">
              <a:avLst/>
            </a:prstGeom>
            <a:solidFill>
              <a:srgbClr val="EBB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4" name="Background - Solid">
              <a:extLst>
                <a:ext uri="{FF2B5EF4-FFF2-40B4-BE49-F238E27FC236}">
                  <a16:creationId xmlns:a16="http://schemas.microsoft.com/office/drawing/2014/main" id="{EC715349-D723-469A-A1F8-F4FC3AF8443A}"/>
                </a:ext>
              </a:extLst>
            </p:cNvPr>
            <p:cNvSpPr/>
            <p:nvPr/>
          </p:nvSpPr>
          <p:spPr>
            <a:xfrm>
              <a:off x="8773585" y="5696515"/>
              <a:ext cx="1761067" cy="354756"/>
            </a:xfrm>
            <a:prstGeom prst="rect">
              <a:avLst/>
            </a:prstGeom>
            <a:solidFill>
              <a:srgbClr val="7A26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5" name="Background - Solid">
              <a:extLst>
                <a:ext uri="{FF2B5EF4-FFF2-40B4-BE49-F238E27FC236}">
                  <a16:creationId xmlns:a16="http://schemas.microsoft.com/office/drawing/2014/main" id="{CF6A3D9C-0687-4BB0-BDC5-F48045E4552C}"/>
                </a:ext>
              </a:extLst>
            </p:cNvPr>
            <p:cNvSpPr/>
            <p:nvPr/>
          </p:nvSpPr>
          <p:spPr>
            <a:xfrm>
              <a:off x="10528300" y="5696515"/>
              <a:ext cx="1761067" cy="354756"/>
            </a:xfrm>
            <a:prstGeom prst="rect">
              <a:avLst/>
            </a:prstGeom>
            <a:solidFill>
              <a:srgbClr val="B3B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39" name="Headline">
            <a:extLst>
              <a:ext uri="{FF2B5EF4-FFF2-40B4-BE49-F238E27FC236}">
                <a16:creationId xmlns:a16="http://schemas.microsoft.com/office/drawing/2014/main" id="{1A7E006A-C27B-4804-8879-8342F7F19BD0}"/>
              </a:ext>
            </a:extLst>
          </p:cNvPr>
          <p:cNvSpPr txBox="1">
            <a:spLocks/>
          </p:cNvSpPr>
          <p:nvPr/>
        </p:nvSpPr>
        <p:spPr>
          <a:xfrm>
            <a:off x="1" y="113096"/>
            <a:ext cx="12191998" cy="90572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kern="0" dirty="0" err="1">
                <a:solidFill>
                  <a:srgbClr val="00338D"/>
                </a:solidFill>
              </a:rPr>
              <a:t>Líderes</a:t>
            </a:r>
            <a:r>
              <a:rPr lang="en-US" kern="0" dirty="0">
                <a:solidFill>
                  <a:srgbClr val="00338D"/>
                </a:solidFill>
              </a:rPr>
              <a:t> de </a:t>
            </a:r>
            <a:r>
              <a:rPr lang="en-US" kern="0" dirty="0" err="1">
                <a:solidFill>
                  <a:srgbClr val="00338D"/>
                </a:solidFill>
              </a:rPr>
              <a:t>Área</a:t>
            </a:r>
            <a:r>
              <a:rPr lang="en-US" kern="0" dirty="0">
                <a:solidFill>
                  <a:srgbClr val="00338D"/>
                </a:solidFill>
              </a:rPr>
              <a:t> da </a:t>
            </a:r>
            <a:r>
              <a:rPr lang="en-US" kern="0" dirty="0" err="1">
                <a:solidFill>
                  <a:srgbClr val="00338D"/>
                </a:solidFill>
              </a:rPr>
              <a:t>Equipe</a:t>
            </a:r>
            <a:r>
              <a:rPr lang="en-US" kern="0" dirty="0">
                <a:solidFill>
                  <a:srgbClr val="00338D"/>
                </a:solidFill>
              </a:rPr>
              <a:t> Global de </a:t>
            </a:r>
            <a:r>
              <a:rPr lang="en-US" kern="0" dirty="0" err="1">
                <a:solidFill>
                  <a:srgbClr val="00338D"/>
                </a:solidFill>
              </a:rPr>
              <a:t>Ação</a:t>
            </a:r>
            <a:r>
              <a:rPr lang="en-US" kern="0" dirty="0">
                <a:solidFill>
                  <a:srgbClr val="00338D"/>
                </a:solidFill>
              </a:rPr>
              <a:t>: AJ III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Arial" panose="020B0604020202020204" pitchFamily="34" charset="0"/>
              <a:ea typeface="ヒラギノ角ゴ Pro W3" charset="0"/>
              <a:cs typeface="Arial" panose="020B0604020202020204" pitchFamily="34" charset="0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6840B6B6-32D8-4CF7-8DF1-30594D533E1E}"/>
              </a:ext>
            </a:extLst>
          </p:cNvPr>
          <p:cNvGrpSpPr/>
          <p:nvPr/>
        </p:nvGrpSpPr>
        <p:grpSpPr>
          <a:xfrm>
            <a:off x="2646194" y="1464990"/>
            <a:ext cx="1632465" cy="1905453"/>
            <a:chOff x="2845599" y="2969789"/>
            <a:chExt cx="1632465" cy="1905453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7255AED-0FE3-4FD2-90D2-384950E260E1}"/>
                </a:ext>
              </a:extLst>
            </p:cNvPr>
            <p:cNvSpPr txBox="1"/>
            <p:nvPr/>
          </p:nvSpPr>
          <p:spPr>
            <a:xfrm>
              <a:off x="2845599" y="4598243"/>
              <a:ext cx="16002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PID Carlos Valencia</a:t>
              </a:r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9752D690-5B2A-4404-8AAD-A370E01F945C}"/>
                </a:ext>
              </a:extLst>
            </p:cNvPr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77864" y="2969789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</p:grpSp>
      <p:sp>
        <p:nvSpPr>
          <p:cNvPr id="70" name="Yellow Bar">
            <a:extLst>
              <a:ext uri="{FF2B5EF4-FFF2-40B4-BE49-F238E27FC236}">
                <a16:creationId xmlns:a16="http://schemas.microsoft.com/office/drawing/2014/main" id="{46B6F4CE-7EF8-4262-8E7A-67E91584F88B}"/>
              </a:ext>
            </a:extLst>
          </p:cNvPr>
          <p:cNvSpPr/>
          <p:nvPr/>
        </p:nvSpPr>
        <p:spPr>
          <a:xfrm>
            <a:off x="5435590" y="909680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5A0AB50-29C7-4AA9-A8BF-9F89D9817973}"/>
              </a:ext>
            </a:extLst>
          </p:cNvPr>
          <p:cNvGrpSpPr/>
          <p:nvPr/>
        </p:nvGrpSpPr>
        <p:grpSpPr>
          <a:xfrm>
            <a:off x="277372" y="3950948"/>
            <a:ext cx="1749074" cy="2092003"/>
            <a:chOff x="455699" y="892307"/>
            <a:chExt cx="1749074" cy="2092003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F76084F8-FF6C-4F66-AB25-4F69EC785FB3}"/>
                </a:ext>
              </a:extLst>
            </p:cNvPr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242" b="11242"/>
            <a:stretch/>
          </p:blipFill>
          <p:spPr>
            <a:xfrm>
              <a:off x="530136" y="892307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68FD216-288C-42BB-BF9D-323145CFB096}"/>
                </a:ext>
              </a:extLst>
            </p:cNvPr>
            <p:cNvSpPr txBox="1"/>
            <p:nvPr/>
          </p:nvSpPr>
          <p:spPr>
            <a:xfrm>
              <a:off x="455699" y="2522645"/>
              <a:ext cx="17490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PCC Edward Lago de Macedo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EB62BFE-22F0-4A0B-B081-663B16934791}"/>
              </a:ext>
            </a:extLst>
          </p:cNvPr>
          <p:cNvGrpSpPr/>
          <p:nvPr/>
        </p:nvGrpSpPr>
        <p:grpSpPr>
          <a:xfrm>
            <a:off x="2816380" y="3950948"/>
            <a:ext cx="1600200" cy="1937362"/>
            <a:chOff x="5282598" y="4896847"/>
            <a:chExt cx="1600200" cy="1937362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B562C8C-FB87-445C-89CF-A2EFD5F3721E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546"/>
            <a:stretch/>
          </p:blipFill>
          <p:spPr>
            <a:xfrm>
              <a:off x="5282598" y="4896847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5D3E6CF-1C35-4CA6-A7F1-95594DC21EAD}"/>
                </a:ext>
              </a:extLst>
            </p:cNvPr>
            <p:cNvSpPr txBox="1"/>
            <p:nvPr/>
          </p:nvSpPr>
          <p:spPr>
            <a:xfrm>
              <a:off x="5297915" y="6557210"/>
              <a:ext cx="156956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PDG Ricardo Komatsu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11B3370-3CF9-496B-B68E-2B72E0994A3C}"/>
              </a:ext>
            </a:extLst>
          </p:cNvPr>
          <p:cNvGrpSpPr/>
          <p:nvPr/>
        </p:nvGrpSpPr>
        <p:grpSpPr>
          <a:xfrm>
            <a:off x="370668" y="1464990"/>
            <a:ext cx="1626323" cy="1910877"/>
            <a:chOff x="2838114" y="4870199"/>
            <a:chExt cx="1626323" cy="1910877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27C6D3EF-2BB9-4496-B96B-14861C94B4F6}"/>
                </a:ext>
              </a:extLst>
            </p:cNvPr>
            <p:cNvPicPr>
              <a:picLocks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38114" y="4870199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CD90017F-7A95-4931-AABC-568628D0BCAD}"/>
                </a:ext>
              </a:extLst>
            </p:cNvPr>
            <p:cNvSpPr txBox="1"/>
            <p:nvPr/>
          </p:nvSpPr>
          <p:spPr>
            <a:xfrm>
              <a:off x="2925504" y="6504077"/>
              <a:ext cx="15389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PDG Luis Esparza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40B44510-3C8C-4C88-8CF4-9E68304C1635}"/>
              </a:ext>
            </a:extLst>
          </p:cNvPr>
          <p:cNvGrpSpPr/>
          <p:nvPr/>
        </p:nvGrpSpPr>
        <p:grpSpPr>
          <a:xfrm>
            <a:off x="7559430" y="1464990"/>
            <a:ext cx="2014632" cy="1907337"/>
            <a:chOff x="5017442" y="892307"/>
            <a:chExt cx="2014632" cy="1907337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BC3352C4-B8EF-43A5-B2DE-7DF270AF1426}"/>
                </a:ext>
              </a:extLst>
            </p:cNvPr>
            <p:cNvPicPr>
              <a:picLocks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24658" y="892307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FF7E1D9B-3365-4770-8297-0596529C4AF5}"/>
                </a:ext>
              </a:extLst>
            </p:cNvPr>
            <p:cNvSpPr txBox="1"/>
            <p:nvPr/>
          </p:nvSpPr>
          <p:spPr>
            <a:xfrm>
              <a:off x="5017442" y="2522645"/>
              <a:ext cx="201463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PCC Miryam Luna Loaiza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5E5B9AB5-128B-4026-A8E4-1C26BFD616CB}"/>
              </a:ext>
            </a:extLst>
          </p:cNvPr>
          <p:cNvGrpSpPr/>
          <p:nvPr/>
        </p:nvGrpSpPr>
        <p:grpSpPr>
          <a:xfrm>
            <a:off x="10223265" y="1464990"/>
            <a:ext cx="1618111" cy="2072128"/>
            <a:chOff x="10048089" y="4946747"/>
            <a:chExt cx="1618111" cy="2072128"/>
          </a:xfrm>
        </p:grpSpPr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AE176204-7913-45CC-96C6-865EE49C6451}"/>
                </a:ext>
              </a:extLst>
            </p:cNvPr>
            <p:cNvPicPr>
              <a:picLocks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066000" y="4946747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34869634-872F-4EB8-BB41-332ADDA53C6D}"/>
                </a:ext>
              </a:extLst>
            </p:cNvPr>
            <p:cNvSpPr txBox="1"/>
            <p:nvPr/>
          </p:nvSpPr>
          <p:spPr>
            <a:xfrm>
              <a:off x="10048089" y="6557210"/>
              <a:ext cx="1600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>
                  <a:solidFill>
                    <a:srgbClr val="0D2240"/>
                  </a:solidFill>
                </a:rPr>
                <a:t>PCC Estela Acosta de Riquelme</a:t>
              </a:r>
              <a:endParaRPr lang="en-US" sz="1200" b="1" dirty="0">
                <a:solidFill>
                  <a:srgbClr val="0D2240"/>
                </a:solidFill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E1A90C06-C414-4FF2-9EBB-1FFFEDAA67D2}"/>
              </a:ext>
            </a:extLst>
          </p:cNvPr>
          <p:cNvGrpSpPr/>
          <p:nvPr/>
        </p:nvGrpSpPr>
        <p:grpSpPr>
          <a:xfrm>
            <a:off x="10284531" y="3950948"/>
            <a:ext cx="1600200" cy="2082392"/>
            <a:chOff x="2733756" y="901918"/>
            <a:chExt cx="1600200" cy="2082392"/>
          </a:xfrm>
        </p:grpSpPr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BB0E5EF4-FD86-40CA-A412-AA1C3D272AEA}"/>
                </a:ext>
              </a:extLst>
            </p:cNvPr>
            <p:cNvPicPr>
              <a:picLocks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27" b="2427"/>
            <a:stretch/>
          </p:blipFill>
          <p:spPr>
            <a:xfrm>
              <a:off x="2733756" y="901918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6D2FD1D9-99E4-4817-A523-918A9ACFB6E9}"/>
                </a:ext>
              </a:extLst>
            </p:cNvPr>
            <p:cNvSpPr txBox="1"/>
            <p:nvPr/>
          </p:nvSpPr>
          <p:spPr>
            <a:xfrm>
              <a:off x="2764390" y="2522645"/>
              <a:ext cx="1538933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>
                  <a:solidFill>
                    <a:srgbClr val="0D2240"/>
                  </a:solidFill>
                </a:rPr>
                <a:t>PDG Eraldo da Silva Pereira</a:t>
              </a:r>
              <a:endParaRPr lang="en-US" sz="1200" b="1" dirty="0">
                <a:solidFill>
                  <a:srgbClr val="0D2240"/>
                </a:solidFill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CA9F5C1-4E85-4C2A-B357-61FBBCC4206D}"/>
              </a:ext>
            </a:extLst>
          </p:cNvPr>
          <p:cNvGrpSpPr/>
          <p:nvPr/>
        </p:nvGrpSpPr>
        <p:grpSpPr>
          <a:xfrm>
            <a:off x="7766646" y="3950947"/>
            <a:ext cx="1749074" cy="1919369"/>
            <a:chOff x="455699" y="880275"/>
            <a:chExt cx="1749074" cy="1919369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EA3A6D75-034F-402C-A017-277CBA5F8731}"/>
                </a:ext>
              </a:extLst>
            </p:cNvPr>
            <p:cNvPicPr>
              <a:picLocks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0136" y="880275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A61CEE4B-29BF-4433-9D23-75F72A93A46A}"/>
                </a:ext>
              </a:extLst>
            </p:cNvPr>
            <p:cNvSpPr txBox="1"/>
            <p:nvPr/>
          </p:nvSpPr>
          <p:spPr>
            <a:xfrm>
              <a:off x="455699" y="2522645"/>
              <a:ext cx="174907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PDG Christian Colombo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58545999-3451-4696-93E7-988A8B3A6548}"/>
              </a:ext>
            </a:extLst>
          </p:cNvPr>
          <p:cNvGrpSpPr/>
          <p:nvPr/>
        </p:nvGrpSpPr>
        <p:grpSpPr>
          <a:xfrm>
            <a:off x="5206514" y="3950948"/>
            <a:ext cx="1749074" cy="1907337"/>
            <a:chOff x="455699" y="892307"/>
            <a:chExt cx="1749074" cy="1907337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BE6FA86A-8A0C-47A2-8248-CAC1818E6018}"/>
                </a:ext>
              </a:extLst>
            </p:cNvPr>
            <p:cNvPicPr>
              <a:picLocks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0136" y="892307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5F2FC248-1E3B-428C-87E2-157E1DEA0C30}"/>
                </a:ext>
              </a:extLst>
            </p:cNvPr>
            <p:cNvSpPr txBox="1"/>
            <p:nvPr/>
          </p:nvSpPr>
          <p:spPr>
            <a:xfrm>
              <a:off x="455699" y="2522645"/>
              <a:ext cx="174907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PCC </a:t>
              </a:r>
              <a:r>
                <a:rPr lang="en-US" sz="1200" b="1" dirty="0" err="1">
                  <a:solidFill>
                    <a:srgbClr val="0D2240"/>
                  </a:solidFill>
                </a:rPr>
                <a:t>Orley</a:t>
              </a:r>
              <a:r>
                <a:rPr lang="en-US" sz="1200" b="1" dirty="0">
                  <a:solidFill>
                    <a:srgbClr val="0D2240"/>
                  </a:solidFill>
                </a:rPr>
                <a:t> Ademar </a:t>
              </a:r>
              <a:r>
                <a:rPr lang="en-US" sz="1200" b="1" dirty="0" err="1">
                  <a:solidFill>
                    <a:srgbClr val="0D2240"/>
                  </a:solidFill>
                </a:rPr>
                <a:t>Ikert</a:t>
              </a:r>
              <a:endParaRPr lang="en-US" sz="1200" b="1" dirty="0">
                <a:solidFill>
                  <a:srgbClr val="0D2240"/>
                </a:solidFill>
              </a:endParaRPr>
            </a:p>
          </p:txBody>
        </p:sp>
      </p:grpSp>
      <p:pic>
        <p:nvPicPr>
          <p:cNvPr id="61" name="Picture 60">
            <a:extLst>
              <a:ext uri="{FF2B5EF4-FFF2-40B4-BE49-F238E27FC236}">
                <a16:creationId xmlns:a16="http://schemas.microsoft.com/office/drawing/2014/main" id="{C541ADF9-849B-4617-9976-7E4FDEBE99C6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85423" y="1474601"/>
            <a:ext cx="1600200" cy="1600200"/>
          </a:xfrm>
          <a:prstGeom prst="ellipse">
            <a:avLst/>
          </a:prstGeom>
          <a:ln w="3175" cap="rnd">
            <a:noFill/>
          </a:ln>
          <a:effectLst/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FAEE2630-95CA-4245-87CD-574C832F17B7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7632" y="1474601"/>
            <a:ext cx="1600200" cy="1600200"/>
          </a:xfrm>
          <a:prstGeom prst="ellipse">
            <a:avLst/>
          </a:prstGeom>
          <a:ln w="3175" cap="rnd">
            <a:noFill/>
          </a:ln>
          <a:effectLst/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74A069A6-3F11-43C7-BEA9-CC95B11637D2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3610" y="1474601"/>
            <a:ext cx="1600200" cy="1600200"/>
          </a:xfrm>
          <a:prstGeom prst="ellipse">
            <a:avLst/>
          </a:prstGeom>
          <a:ln w="3175" cap="rnd">
            <a:noFill/>
          </a:ln>
          <a:effectLst/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612B3E48-3DE7-42E7-8D7D-9993AB805F0F}"/>
              </a:ext>
            </a:extLst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48140" y="1474601"/>
            <a:ext cx="1600200" cy="1600200"/>
          </a:xfrm>
          <a:prstGeom prst="ellipse">
            <a:avLst/>
          </a:prstGeom>
          <a:ln w="3175" cap="rnd">
            <a:noFill/>
          </a:ln>
          <a:effectLst/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D10DE6D6-17EF-4D35-B88A-637426A0F49D}"/>
              </a:ext>
            </a:extLst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7" b="2427"/>
          <a:stretch/>
        </p:blipFill>
        <p:spPr>
          <a:xfrm>
            <a:off x="10291495" y="3960559"/>
            <a:ext cx="1600200" cy="1600200"/>
          </a:xfrm>
          <a:prstGeom prst="ellipse">
            <a:avLst/>
          </a:prstGeom>
          <a:ln w="3175" cap="rnd">
            <a:noFill/>
          </a:ln>
          <a:effectLst/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EC7B88AC-8DFB-4C1C-887A-9FA705A4C3F7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48047" y="3960558"/>
            <a:ext cx="1600200" cy="1600200"/>
          </a:xfrm>
          <a:prstGeom prst="ellipse">
            <a:avLst/>
          </a:prstGeom>
          <a:ln w="3175" cap="rnd">
            <a:noFill/>
          </a:ln>
          <a:effectLst/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A8CA6EE0-04AD-4F28-B89B-954F065E0754}"/>
              </a:ext>
            </a:extLst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7915" y="3960559"/>
            <a:ext cx="1600200" cy="1600200"/>
          </a:xfrm>
          <a:prstGeom prst="ellipse">
            <a:avLst/>
          </a:prstGeom>
          <a:ln w="3175" cap="rnd">
            <a:noFill/>
          </a:ln>
          <a:effectLst/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97C734FF-2EDC-41FE-9F86-B41338018A54}"/>
              </a:ext>
            </a:extLst>
          </p:cNvPr>
          <p:cNvGrpSpPr/>
          <p:nvPr/>
        </p:nvGrpSpPr>
        <p:grpSpPr>
          <a:xfrm>
            <a:off x="4895596" y="1458749"/>
            <a:ext cx="2014632" cy="2098244"/>
            <a:chOff x="5017442" y="886066"/>
            <a:chExt cx="2014632" cy="2098244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00046116-D8AD-4F72-AB2B-B72FE038FB66}"/>
                </a:ext>
              </a:extLst>
            </p:cNvPr>
            <p:cNvPicPr>
              <a:picLocks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500" b="12500"/>
            <a:stretch/>
          </p:blipFill>
          <p:spPr>
            <a:xfrm>
              <a:off x="5224658" y="886066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6CF41E86-648A-4F30-AA1A-A552780C36B0}"/>
                </a:ext>
              </a:extLst>
            </p:cNvPr>
            <p:cNvSpPr txBox="1"/>
            <p:nvPr/>
          </p:nvSpPr>
          <p:spPr>
            <a:xfrm>
              <a:off x="5017442" y="2522645"/>
              <a:ext cx="2014632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PCC Luis Jesús Castillo </a:t>
              </a:r>
              <a:r>
                <a:rPr lang="en-US" sz="1200" b="1" dirty="0" err="1">
                  <a:solidFill>
                    <a:srgbClr val="0D2240"/>
                  </a:solidFill>
                </a:rPr>
                <a:t>Gamboa</a:t>
              </a:r>
              <a:endParaRPr lang="en-US" sz="1200" b="1" dirty="0">
                <a:solidFill>
                  <a:srgbClr val="0D2240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4750094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>
            <a:extLst>
              <a:ext uri="{FF2B5EF4-FFF2-40B4-BE49-F238E27FC236}">
                <a16:creationId xmlns:a16="http://schemas.microsoft.com/office/drawing/2014/main" id="{8E6694FD-69B1-4E92-AE67-FA6CBB936C5A}"/>
              </a:ext>
            </a:extLst>
          </p:cNvPr>
          <p:cNvSpPr/>
          <p:nvPr/>
        </p:nvSpPr>
        <p:spPr>
          <a:xfrm>
            <a:off x="-7081" y="-27341"/>
            <a:ext cx="12206044" cy="68853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D2240"/>
              </a:solidFill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1315E0F-0822-4190-8C41-2D342599EC3D}"/>
              </a:ext>
            </a:extLst>
          </p:cNvPr>
          <p:cNvGrpSpPr/>
          <p:nvPr/>
        </p:nvGrpSpPr>
        <p:grpSpPr>
          <a:xfrm>
            <a:off x="-7081" y="-27341"/>
            <a:ext cx="12206044" cy="217067"/>
            <a:chOff x="0" y="5696512"/>
            <a:chExt cx="12289367" cy="354759"/>
          </a:xfrm>
        </p:grpSpPr>
        <p:sp>
          <p:nvSpPr>
            <p:cNvPr id="29" name="Background - Solid">
              <a:extLst>
                <a:ext uri="{FF2B5EF4-FFF2-40B4-BE49-F238E27FC236}">
                  <a16:creationId xmlns:a16="http://schemas.microsoft.com/office/drawing/2014/main" id="{761B3C2F-E85B-4314-B98B-C9144270400C}"/>
                </a:ext>
              </a:extLst>
            </p:cNvPr>
            <p:cNvSpPr/>
            <p:nvPr/>
          </p:nvSpPr>
          <p:spPr>
            <a:xfrm>
              <a:off x="0" y="5696515"/>
              <a:ext cx="1761067" cy="354756"/>
            </a:xfrm>
            <a:prstGeom prst="rect">
              <a:avLst/>
            </a:prstGeom>
            <a:solidFill>
              <a:srgbClr val="0033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0" name="Background - Solid">
              <a:extLst>
                <a:ext uri="{FF2B5EF4-FFF2-40B4-BE49-F238E27FC236}">
                  <a16:creationId xmlns:a16="http://schemas.microsoft.com/office/drawing/2014/main" id="{E424A2F4-4059-4549-A212-F71D92580BAA}"/>
                </a:ext>
              </a:extLst>
            </p:cNvPr>
            <p:cNvSpPr/>
            <p:nvPr/>
          </p:nvSpPr>
          <p:spPr>
            <a:xfrm>
              <a:off x="1754717" y="5696515"/>
              <a:ext cx="1761067" cy="354756"/>
            </a:xfrm>
            <a:prstGeom prst="rect">
              <a:avLst/>
            </a:prstGeom>
            <a:solidFill>
              <a:srgbClr val="00AC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1" name="Background - Solid">
              <a:extLst>
                <a:ext uri="{FF2B5EF4-FFF2-40B4-BE49-F238E27FC236}">
                  <a16:creationId xmlns:a16="http://schemas.microsoft.com/office/drawing/2014/main" id="{17310696-124A-4768-8D85-89D7C78F2515}"/>
                </a:ext>
              </a:extLst>
            </p:cNvPr>
            <p:cNvSpPr/>
            <p:nvPr/>
          </p:nvSpPr>
          <p:spPr>
            <a:xfrm>
              <a:off x="3509434" y="5696512"/>
              <a:ext cx="1761067" cy="354756"/>
            </a:xfrm>
            <a:prstGeom prst="rect">
              <a:avLst/>
            </a:prstGeom>
            <a:solidFill>
              <a:srgbClr val="407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2" name="Background - Solid">
              <a:extLst>
                <a:ext uri="{FF2B5EF4-FFF2-40B4-BE49-F238E27FC236}">
                  <a16:creationId xmlns:a16="http://schemas.microsoft.com/office/drawing/2014/main" id="{9FC8E99B-F07E-4D60-88CF-7799347DF601}"/>
                </a:ext>
              </a:extLst>
            </p:cNvPr>
            <p:cNvSpPr/>
            <p:nvPr/>
          </p:nvSpPr>
          <p:spPr>
            <a:xfrm>
              <a:off x="5264151" y="5696515"/>
              <a:ext cx="1761067" cy="354756"/>
            </a:xfrm>
            <a:prstGeom prst="rect">
              <a:avLst/>
            </a:prstGeom>
            <a:solidFill>
              <a:srgbClr val="FF5C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3" name="Background - Solid">
              <a:extLst>
                <a:ext uri="{FF2B5EF4-FFF2-40B4-BE49-F238E27FC236}">
                  <a16:creationId xmlns:a16="http://schemas.microsoft.com/office/drawing/2014/main" id="{87BBFB66-DA6E-45C1-8145-FCA5B5AE122A}"/>
                </a:ext>
              </a:extLst>
            </p:cNvPr>
            <p:cNvSpPr/>
            <p:nvPr/>
          </p:nvSpPr>
          <p:spPr>
            <a:xfrm>
              <a:off x="7018868" y="5696515"/>
              <a:ext cx="1761067" cy="354756"/>
            </a:xfrm>
            <a:prstGeom prst="rect">
              <a:avLst/>
            </a:prstGeom>
            <a:solidFill>
              <a:srgbClr val="EBB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4" name="Background - Solid">
              <a:extLst>
                <a:ext uri="{FF2B5EF4-FFF2-40B4-BE49-F238E27FC236}">
                  <a16:creationId xmlns:a16="http://schemas.microsoft.com/office/drawing/2014/main" id="{EC715349-D723-469A-A1F8-F4FC3AF8443A}"/>
                </a:ext>
              </a:extLst>
            </p:cNvPr>
            <p:cNvSpPr/>
            <p:nvPr/>
          </p:nvSpPr>
          <p:spPr>
            <a:xfrm>
              <a:off x="8773585" y="5696515"/>
              <a:ext cx="1761067" cy="354756"/>
            </a:xfrm>
            <a:prstGeom prst="rect">
              <a:avLst/>
            </a:prstGeom>
            <a:solidFill>
              <a:srgbClr val="7A26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5" name="Background - Solid">
              <a:extLst>
                <a:ext uri="{FF2B5EF4-FFF2-40B4-BE49-F238E27FC236}">
                  <a16:creationId xmlns:a16="http://schemas.microsoft.com/office/drawing/2014/main" id="{CF6A3D9C-0687-4BB0-BDC5-F48045E4552C}"/>
                </a:ext>
              </a:extLst>
            </p:cNvPr>
            <p:cNvSpPr/>
            <p:nvPr/>
          </p:nvSpPr>
          <p:spPr>
            <a:xfrm>
              <a:off x="10528300" y="5696515"/>
              <a:ext cx="1761067" cy="354756"/>
            </a:xfrm>
            <a:prstGeom prst="rect">
              <a:avLst/>
            </a:prstGeom>
            <a:solidFill>
              <a:srgbClr val="B3B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39" name="Headline">
            <a:extLst>
              <a:ext uri="{FF2B5EF4-FFF2-40B4-BE49-F238E27FC236}">
                <a16:creationId xmlns:a16="http://schemas.microsoft.com/office/drawing/2014/main" id="{1A7E006A-C27B-4804-8879-8342F7F19BD0}"/>
              </a:ext>
            </a:extLst>
          </p:cNvPr>
          <p:cNvSpPr txBox="1">
            <a:spLocks/>
          </p:cNvSpPr>
          <p:nvPr/>
        </p:nvSpPr>
        <p:spPr>
          <a:xfrm>
            <a:off x="1" y="113096"/>
            <a:ext cx="12191998" cy="90572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kern="0" dirty="0" err="1">
                <a:solidFill>
                  <a:srgbClr val="00338D"/>
                </a:solidFill>
              </a:rPr>
              <a:t>Líderes</a:t>
            </a:r>
            <a:r>
              <a:rPr lang="en-US" kern="0" dirty="0">
                <a:solidFill>
                  <a:srgbClr val="00338D"/>
                </a:solidFill>
              </a:rPr>
              <a:t> de </a:t>
            </a:r>
            <a:r>
              <a:rPr lang="en-US" kern="0" dirty="0" err="1">
                <a:solidFill>
                  <a:srgbClr val="00338D"/>
                </a:solidFill>
              </a:rPr>
              <a:t>Área</a:t>
            </a:r>
            <a:r>
              <a:rPr lang="en-US" kern="0" dirty="0">
                <a:solidFill>
                  <a:srgbClr val="00338D"/>
                </a:solidFill>
              </a:rPr>
              <a:t> da </a:t>
            </a:r>
            <a:r>
              <a:rPr lang="en-US" kern="0" dirty="0" err="1">
                <a:solidFill>
                  <a:srgbClr val="00338D"/>
                </a:solidFill>
              </a:rPr>
              <a:t>Equipe</a:t>
            </a:r>
            <a:r>
              <a:rPr lang="en-US" kern="0" dirty="0">
                <a:solidFill>
                  <a:srgbClr val="00338D"/>
                </a:solidFill>
              </a:rPr>
              <a:t> Global de </a:t>
            </a:r>
            <a:r>
              <a:rPr lang="en-US" kern="0" dirty="0" err="1">
                <a:solidFill>
                  <a:srgbClr val="00338D"/>
                </a:solidFill>
              </a:rPr>
              <a:t>Ação</a:t>
            </a:r>
            <a:r>
              <a:rPr lang="en-US" kern="0" dirty="0">
                <a:solidFill>
                  <a:srgbClr val="00338D"/>
                </a:solidFill>
              </a:rPr>
              <a:t>: AJ IV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Arial" panose="020B0604020202020204" pitchFamily="34" charset="0"/>
              <a:ea typeface="ヒラギノ角ゴ Pro W3" charset="0"/>
              <a:cs typeface="Arial" panose="020B0604020202020204" pitchFamily="34" charset="0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16A33223-1AD6-4A0B-8198-C81C2440C0FE}"/>
              </a:ext>
            </a:extLst>
          </p:cNvPr>
          <p:cNvGrpSpPr/>
          <p:nvPr/>
        </p:nvGrpSpPr>
        <p:grpSpPr>
          <a:xfrm>
            <a:off x="935639" y="1470909"/>
            <a:ext cx="10447509" cy="1911194"/>
            <a:chOff x="910661" y="1741039"/>
            <a:chExt cx="10447509" cy="191119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5A3F75C-8968-49A5-914D-43904EE2DACF}"/>
                </a:ext>
              </a:extLst>
            </p:cNvPr>
            <p:cNvGrpSpPr/>
            <p:nvPr/>
          </p:nvGrpSpPr>
          <p:grpSpPr>
            <a:xfrm>
              <a:off x="910661" y="1741039"/>
              <a:ext cx="1600200" cy="1907337"/>
              <a:chOff x="438571" y="892307"/>
              <a:chExt cx="1600200" cy="1907337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269B4B8-BE8D-465C-A2A6-765E5D6BF36F}"/>
                  </a:ext>
                </a:extLst>
              </p:cNvPr>
              <p:cNvPicPr>
                <a:picLocks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38571" y="892307"/>
                <a:ext cx="1600200" cy="1600200"/>
              </a:xfrm>
              <a:prstGeom prst="ellipse">
                <a:avLst/>
              </a:prstGeom>
              <a:ln w="3175" cap="rnd">
                <a:noFill/>
              </a:ln>
              <a:effectLst/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FB543AB-4B97-42A4-B9F0-22A21EC36F1F}"/>
                  </a:ext>
                </a:extLst>
              </p:cNvPr>
              <p:cNvSpPr txBox="1"/>
              <p:nvPr/>
            </p:nvSpPr>
            <p:spPr>
              <a:xfrm>
                <a:off x="491500" y="2522645"/>
                <a:ext cx="145699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0D2240"/>
                    </a:solidFill>
                  </a:rPr>
                  <a:t>PDG Jenni Luomala</a:t>
                </a:r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710A5727-EAC8-45F6-B021-E8FE924F4396}"/>
                </a:ext>
              </a:extLst>
            </p:cNvPr>
            <p:cNvGrpSpPr/>
            <p:nvPr/>
          </p:nvGrpSpPr>
          <p:grpSpPr>
            <a:xfrm>
              <a:off x="9430317" y="1741039"/>
              <a:ext cx="1927853" cy="1911194"/>
              <a:chOff x="200311" y="2969789"/>
              <a:chExt cx="1927853" cy="1911194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7E183B36-72C9-401B-9F19-5350B911F343}"/>
                  </a:ext>
                </a:extLst>
              </p:cNvPr>
              <p:cNvPicPr>
                <a:picLocks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19730" y="2969789"/>
                <a:ext cx="1600200" cy="1600203"/>
              </a:xfrm>
              <a:prstGeom prst="ellipse">
                <a:avLst/>
              </a:prstGeom>
              <a:ln w="3175" cap="rnd">
                <a:noFill/>
              </a:ln>
              <a:effectLst/>
            </p:spPr>
          </p:pic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57757FF-82BB-434F-9968-7B29BC69E765}"/>
                  </a:ext>
                </a:extLst>
              </p:cNvPr>
              <p:cNvSpPr txBox="1"/>
              <p:nvPr/>
            </p:nvSpPr>
            <p:spPr>
              <a:xfrm>
                <a:off x="200311" y="4603984"/>
                <a:ext cx="1927853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0D2240"/>
                    </a:solidFill>
                  </a:rPr>
                  <a:t>PDG Werner </a:t>
                </a:r>
                <a:r>
                  <a:rPr lang="en-US" sz="1200" b="1" dirty="0" err="1">
                    <a:solidFill>
                      <a:srgbClr val="0D2240"/>
                    </a:solidFill>
                  </a:rPr>
                  <a:t>Gschwandtner</a:t>
                </a:r>
                <a:endParaRPr lang="en-US" sz="1200" b="1" dirty="0">
                  <a:solidFill>
                    <a:srgbClr val="0D2240"/>
                  </a:solidFill>
                </a:endParaRPr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6278D18-3427-42ED-B109-6164900C5BCE}"/>
                </a:ext>
              </a:extLst>
            </p:cNvPr>
            <p:cNvGrpSpPr/>
            <p:nvPr/>
          </p:nvGrpSpPr>
          <p:grpSpPr>
            <a:xfrm>
              <a:off x="6522003" y="1741039"/>
              <a:ext cx="1912926" cy="1907337"/>
              <a:chOff x="9834637" y="892307"/>
              <a:chExt cx="1912926" cy="1907337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DF8E344D-2A48-4ED3-8136-E174616979F2}"/>
                  </a:ext>
                </a:extLst>
              </p:cNvPr>
              <p:cNvPicPr>
                <a:picLocks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9989055" y="892307"/>
                <a:ext cx="1600200" cy="1600200"/>
              </a:xfrm>
              <a:prstGeom prst="ellipse">
                <a:avLst/>
              </a:prstGeom>
              <a:ln w="3175" cap="rnd">
                <a:noFill/>
              </a:ln>
              <a:effectLst/>
            </p:spPr>
          </p:pic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A7586D91-A701-4882-9052-2DA644FAB7AA}"/>
                  </a:ext>
                </a:extLst>
              </p:cNvPr>
              <p:cNvSpPr txBox="1"/>
              <p:nvPr/>
            </p:nvSpPr>
            <p:spPr>
              <a:xfrm>
                <a:off x="9834637" y="2522645"/>
                <a:ext cx="191292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0D2240"/>
                    </a:solidFill>
                  </a:rPr>
                  <a:t>PCC Udo </a:t>
                </a:r>
                <a:r>
                  <a:rPr lang="en-US" sz="1200" b="1" dirty="0" err="1">
                    <a:solidFill>
                      <a:srgbClr val="0D2240"/>
                    </a:solidFill>
                  </a:rPr>
                  <a:t>Genetsch</a:t>
                </a:r>
                <a:endParaRPr lang="en-US" sz="1200" b="1" dirty="0">
                  <a:solidFill>
                    <a:srgbClr val="0D2240"/>
                  </a:solidFill>
                </a:endParaRPr>
              </a:p>
            </p:txBody>
          </p:sp>
        </p:grp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06AF021E-C71C-4DEB-970E-4286C0895AE3}"/>
              </a:ext>
            </a:extLst>
          </p:cNvPr>
          <p:cNvGrpSpPr/>
          <p:nvPr/>
        </p:nvGrpSpPr>
        <p:grpSpPr>
          <a:xfrm>
            <a:off x="844880" y="3848536"/>
            <a:ext cx="10538268" cy="1921043"/>
            <a:chOff x="906109" y="3920258"/>
            <a:chExt cx="10538268" cy="1921043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88210C5B-5310-4337-8149-8A49EC7042E2}"/>
                </a:ext>
              </a:extLst>
            </p:cNvPr>
            <p:cNvGrpSpPr/>
            <p:nvPr/>
          </p:nvGrpSpPr>
          <p:grpSpPr>
            <a:xfrm>
              <a:off x="3660005" y="3920258"/>
              <a:ext cx="1887698" cy="1905452"/>
              <a:chOff x="5310859" y="2969789"/>
              <a:chExt cx="1887698" cy="1905452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1D701DF9-087A-4DA6-8F58-723755BB9BDE}"/>
                  </a:ext>
                </a:extLst>
              </p:cNvPr>
              <p:cNvPicPr>
                <a:picLocks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454608" y="2969789"/>
                <a:ext cx="1600200" cy="1600201"/>
              </a:xfrm>
              <a:prstGeom prst="ellipse">
                <a:avLst/>
              </a:prstGeom>
              <a:ln w="3175" cap="rnd">
                <a:noFill/>
              </a:ln>
              <a:effectLst/>
            </p:spPr>
          </p:pic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55873C73-DEFA-45C6-BFF8-DBA6A3B029E1}"/>
                  </a:ext>
                </a:extLst>
              </p:cNvPr>
              <p:cNvSpPr txBox="1"/>
              <p:nvPr/>
            </p:nvSpPr>
            <p:spPr>
              <a:xfrm>
                <a:off x="5310859" y="4598242"/>
                <a:ext cx="1887698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0D2240"/>
                    </a:solidFill>
                  </a:rPr>
                  <a:t>PID Miklos Horvath</a:t>
                </a:r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0E287FE7-6F93-4F77-9741-7E7AE47D62A6}"/>
                </a:ext>
              </a:extLst>
            </p:cNvPr>
            <p:cNvGrpSpPr/>
            <p:nvPr/>
          </p:nvGrpSpPr>
          <p:grpSpPr>
            <a:xfrm>
              <a:off x="6701399" y="3920258"/>
              <a:ext cx="1600200" cy="1905451"/>
              <a:chOff x="7663218" y="2969789"/>
              <a:chExt cx="1600200" cy="1905451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D628A445-CF2A-4057-A138-7119380D4D8D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087" t="2785" r="23729" b="39319"/>
              <a:stretch/>
            </p:blipFill>
            <p:spPr>
              <a:xfrm>
                <a:off x="7663218" y="2969789"/>
                <a:ext cx="1600200" cy="1600201"/>
              </a:xfrm>
              <a:prstGeom prst="ellipse">
                <a:avLst/>
              </a:prstGeom>
              <a:ln w="3175" cap="rnd">
                <a:noFill/>
              </a:ln>
              <a:effectLst/>
            </p:spPr>
          </p:pic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A05F4185-803B-45A4-B1C9-1E6426769A8E}"/>
                  </a:ext>
                </a:extLst>
              </p:cNvPr>
              <p:cNvSpPr txBox="1"/>
              <p:nvPr/>
            </p:nvSpPr>
            <p:spPr>
              <a:xfrm>
                <a:off x="7663218" y="4598241"/>
                <a:ext cx="1600200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0D2240"/>
                    </a:solidFill>
                  </a:rPr>
                  <a:t>PDG Niels </a:t>
                </a:r>
                <a:r>
                  <a:rPr lang="en-US" sz="1200" b="1" dirty="0" err="1">
                    <a:solidFill>
                      <a:srgbClr val="0D2240"/>
                    </a:solidFill>
                  </a:rPr>
                  <a:t>Schnecker</a:t>
                </a:r>
                <a:endParaRPr lang="en-US" sz="1200" b="1" dirty="0">
                  <a:solidFill>
                    <a:srgbClr val="0D2240"/>
                  </a:solidFill>
                </a:endParaRPr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6840B6B6-32D8-4CF7-8DF1-30594D533E1E}"/>
                </a:ext>
              </a:extLst>
            </p:cNvPr>
            <p:cNvGrpSpPr/>
            <p:nvPr/>
          </p:nvGrpSpPr>
          <p:grpSpPr>
            <a:xfrm>
              <a:off x="906109" y="3920258"/>
              <a:ext cx="1600200" cy="1905453"/>
              <a:chOff x="2845599" y="2969789"/>
              <a:chExt cx="1600200" cy="1905453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A7255AED-0FE3-4FD2-90D2-384950E260E1}"/>
                  </a:ext>
                </a:extLst>
              </p:cNvPr>
              <p:cNvSpPr txBox="1"/>
              <p:nvPr/>
            </p:nvSpPr>
            <p:spPr>
              <a:xfrm>
                <a:off x="2845599" y="4598243"/>
                <a:ext cx="1600200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0D2240"/>
                    </a:solidFill>
                  </a:rPr>
                  <a:t>PID Regina </a:t>
                </a:r>
                <a:r>
                  <a:rPr lang="en-US" sz="1200" b="1" dirty="0" err="1">
                    <a:solidFill>
                      <a:srgbClr val="0D2240"/>
                    </a:solidFill>
                  </a:rPr>
                  <a:t>Risken</a:t>
                </a:r>
                <a:endParaRPr lang="en-US" sz="1200" b="1" dirty="0">
                  <a:solidFill>
                    <a:srgbClr val="0D2240"/>
                  </a:solidFill>
                </a:endParaRPr>
              </a:p>
            </p:txBody>
          </p:sp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9752D690-5B2A-4404-8AAD-A370E01F945C}"/>
                  </a:ext>
                </a:extLst>
              </p:cNvPr>
              <p:cNvPicPr>
                <a:picLocks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845599" y="2969789"/>
                <a:ext cx="1600200" cy="1600200"/>
              </a:xfrm>
              <a:prstGeom prst="ellipse">
                <a:avLst/>
              </a:prstGeom>
              <a:ln w="3175" cap="rnd">
                <a:noFill/>
              </a:ln>
              <a:effectLst/>
            </p:spPr>
          </p:pic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996BEB2A-9EA3-42DD-AE7D-D393D7B04B43}"/>
                </a:ext>
              </a:extLst>
            </p:cNvPr>
            <p:cNvGrpSpPr/>
            <p:nvPr/>
          </p:nvGrpSpPr>
          <p:grpSpPr>
            <a:xfrm>
              <a:off x="9455295" y="3920258"/>
              <a:ext cx="1989082" cy="1921043"/>
              <a:chOff x="9852038" y="2969789"/>
              <a:chExt cx="1989082" cy="1921043"/>
            </a:xfrm>
          </p:grpSpPr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AB292C64-C7DD-4827-80B6-7797AB6DAA5D}"/>
                  </a:ext>
                </a:extLst>
              </p:cNvPr>
              <p:cNvPicPr>
                <a:picLocks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0046479" y="2969789"/>
                <a:ext cx="1600200" cy="1600201"/>
              </a:xfrm>
              <a:prstGeom prst="ellipse">
                <a:avLst/>
              </a:prstGeom>
              <a:ln w="3175" cap="rnd">
                <a:noFill/>
              </a:ln>
              <a:effectLst/>
            </p:spPr>
          </p:pic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9ACEB5CA-D54F-442A-9ABF-38C4846BBB4D}"/>
                  </a:ext>
                </a:extLst>
              </p:cNvPr>
              <p:cNvSpPr txBox="1"/>
              <p:nvPr/>
            </p:nvSpPr>
            <p:spPr>
              <a:xfrm>
                <a:off x="9852038" y="4613833"/>
                <a:ext cx="1989082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0D2240"/>
                    </a:solidFill>
                  </a:rPr>
                  <a:t>PDG Heiko </a:t>
                </a:r>
                <a:r>
                  <a:rPr lang="en-US" sz="1200" b="1" dirty="0" err="1">
                    <a:solidFill>
                      <a:srgbClr val="0D2240"/>
                    </a:solidFill>
                  </a:rPr>
                  <a:t>Dallmann</a:t>
                </a:r>
                <a:endParaRPr lang="en-US" sz="1200" b="1" dirty="0">
                  <a:solidFill>
                    <a:srgbClr val="0D2240"/>
                  </a:solidFill>
                </a:endParaRPr>
              </a:p>
            </p:txBody>
          </p:sp>
        </p:grpSp>
      </p:grpSp>
      <p:sp>
        <p:nvSpPr>
          <p:cNvPr id="70" name="Yellow Bar">
            <a:extLst>
              <a:ext uri="{FF2B5EF4-FFF2-40B4-BE49-F238E27FC236}">
                <a16:creationId xmlns:a16="http://schemas.microsoft.com/office/drawing/2014/main" id="{46B6F4CE-7EF8-4262-8E7A-67E91584F88B}"/>
              </a:ext>
            </a:extLst>
          </p:cNvPr>
          <p:cNvSpPr/>
          <p:nvPr/>
        </p:nvSpPr>
        <p:spPr>
          <a:xfrm>
            <a:off x="5435590" y="909680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981EF24B-BDF0-4BDD-A242-4E45003A1372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95519" y="1470909"/>
            <a:ext cx="1600200" cy="1600200"/>
          </a:xfrm>
          <a:prstGeom prst="ellipse">
            <a:avLst/>
          </a:prstGeom>
          <a:ln w="3175" cap="rnd">
            <a:noFill/>
          </a:ln>
          <a:effectLst/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21EB75FB-881B-4C18-B3EA-051EA1AAD0B4}"/>
              </a:ext>
            </a:extLst>
          </p:cNvPr>
          <p:cNvSpPr txBox="1"/>
          <p:nvPr/>
        </p:nvSpPr>
        <p:spPr>
          <a:xfrm>
            <a:off x="3695520" y="3101247"/>
            <a:ext cx="17084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D2240"/>
                </a:solidFill>
              </a:rPr>
              <a:t>PCC Hilde </a:t>
            </a:r>
            <a:r>
              <a:rPr lang="en-US" sz="1200" b="1" dirty="0" err="1">
                <a:solidFill>
                  <a:srgbClr val="0D2240"/>
                </a:solidFill>
              </a:rPr>
              <a:t>Straumsheim</a:t>
            </a:r>
            <a:endParaRPr lang="en-US" sz="1200" b="1" dirty="0">
              <a:solidFill>
                <a:srgbClr val="0D224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80787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>
            <a:extLst>
              <a:ext uri="{FF2B5EF4-FFF2-40B4-BE49-F238E27FC236}">
                <a16:creationId xmlns:a16="http://schemas.microsoft.com/office/drawing/2014/main" id="{8E6694FD-69B1-4E92-AE67-FA6CBB936C5A}"/>
              </a:ext>
            </a:extLst>
          </p:cNvPr>
          <p:cNvSpPr/>
          <p:nvPr/>
        </p:nvSpPr>
        <p:spPr>
          <a:xfrm>
            <a:off x="-7081" y="-27341"/>
            <a:ext cx="12206044" cy="68853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D2240"/>
              </a:solidFill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1315E0F-0822-4190-8C41-2D342599EC3D}"/>
              </a:ext>
            </a:extLst>
          </p:cNvPr>
          <p:cNvGrpSpPr/>
          <p:nvPr/>
        </p:nvGrpSpPr>
        <p:grpSpPr>
          <a:xfrm>
            <a:off x="-7081" y="-27341"/>
            <a:ext cx="12206044" cy="217067"/>
            <a:chOff x="0" y="5696512"/>
            <a:chExt cx="12289367" cy="354759"/>
          </a:xfrm>
        </p:grpSpPr>
        <p:sp>
          <p:nvSpPr>
            <p:cNvPr id="29" name="Background - Solid">
              <a:extLst>
                <a:ext uri="{FF2B5EF4-FFF2-40B4-BE49-F238E27FC236}">
                  <a16:creationId xmlns:a16="http://schemas.microsoft.com/office/drawing/2014/main" id="{761B3C2F-E85B-4314-B98B-C9144270400C}"/>
                </a:ext>
              </a:extLst>
            </p:cNvPr>
            <p:cNvSpPr/>
            <p:nvPr/>
          </p:nvSpPr>
          <p:spPr>
            <a:xfrm>
              <a:off x="0" y="5696515"/>
              <a:ext cx="1761067" cy="354756"/>
            </a:xfrm>
            <a:prstGeom prst="rect">
              <a:avLst/>
            </a:prstGeom>
            <a:solidFill>
              <a:srgbClr val="0033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0" name="Background - Solid">
              <a:extLst>
                <a:ext uri="{FF2B5EF4-FFF2-40B4-BE49-F238E27FC236}">
                  <a16:creationId xmlns:a16="http://schemas.microsoft.com/office/drawing/2014/main" id="{E424A2F4-4059-4549-A212-F71D92580BAA}"/>
                </a:ext>
              </a:extLst>
            </p:cNvPr>
            <p:cNvSpPr/>
            <p:nvPr/>
          </p:nvSpPr>
          <p:spPr>
            <a:xfrm>
              <a:off x="1754717" y="5696515"/>
              <a:ext cx="1761067" cy="354756"/>
            </a:xfrm>
            <a:prstGeom prst="rect">
              <a:avLst/>
            </a:prstGeom>
            <a:solidFill>
              <a:srgbClr val="00AC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1" name="Background - Solid">
              <a:extLst>
                <a:ext uri="{FF2B5EF4-FFF2-40B4-BE49-F238E27FC236}">
                  <a16:creationId xmlns:a16="http://schemas.microsoft.com/office/drawing/2014/main" id="{17310696-124A-4768-8D85-89D7C78F2515}"/>
                </a:ext>
              </a:extLst>
            </p:cNvPr>
            <p:cNvSpPr/>
            <p:nvPr/>
          </p:nvSpPr>
          <p:spPr>
            <a:xfrm>
              <a:off x="3509434" y="5696512"/>
              <a:ext cx="1761067" cy="354756"/>
            </a:xfrm>
            <a:prstGeom prst="rect">
              <a:avLst/>
            </a:prstGeom>
            <a:solidFill>
              <a:srgbClr val="407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2" name="Background - Solid">
              <a:extLst>
                <a:ext uri="{FF2B5EF4-FFF2-40B4-BE49-F238E27FC236}">
                  <a16:creationId xmlns:a16="http://schemas.microsoft.com/office/drawing/2014/main" id="{9FC8E99B-F07E-4D60-88CF-7799347DF601}"/>
                </a:ext>
              </a:extLst>
            </p:cNvPr>
            <p:cNvSpPr/>
            <p:nvPr/>
          </p:nvSpPr>
          <p:spPr>
            <a:xfrm>
              <a:off x="5264151" y="5696515"/>
              <a:ext cx="1761067" cy="354756"/>
            </a:xfrm>
            <a:prstGeom prst="rect">
              <a:avLst/>
            </a:prstGeom>
            <a:solidFill>
              <a:srgbClr val="FF5C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3" name="Background - Solid">
              <a:extLst>
                <a:ext uri="{FF2B5EF4-FFF2-40B4-BE49-F238E27FC236}">
                  <a16:creationId xmlns:a16="http://schemas.microsoft.com/office/drawing/2014/main" id="{87BBFB66-DA6E-45C1-8145-FCA5B5AE122A}"/>
                </a:ext>
              </a:extLst>
            </p:cNvPr>
            <p:cNvSpPr/>
            <p:nvPr/>
          </p:nvSpPr>
          <p:spPr>
            <a:xfrm>
              <a:off x="7018868" y="5696515"/>
              <a:ext cx="1761067" cy="354756"/>
            </a:xfrm>
            <a:prstGeom prst="rect">
              <a:avLst/>
            </a:prstGeom>
            <a:solidFill>
              <a:srgbClr val="EBB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4" name="Background - Solid">
              <a:extLst>
                <a:ext uri="{FF2B5EF4-FFF2-40B4-BE49-F238E27FC236}">
                  <a16:creationId xmlns:a16="http://schemas.microsoft.com/office/drawing/2014/main" id="{EC715349-D723-469A-A1F8-F4FC3AF8443A}"/>
                </a:ext>
              </a:extLst>
            </p:cNvPr>
            <p:cNvSpPr/>
            <p:nvPr/>
          </p:nvSpPr>
          <p:spPr>
            <a:xfrm>
              <a:off x="8773585" y="5696515"/>
              <a:ext cx="1761067" cy="354756"/>
            </a:xfrm>
            <a:prstGeom prst="rect">
              <a:avLst/>
            </a:prstGeom>
            <a:solidFill>
              <a:srgbClr val="7A26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5" name="Background - Solid">
              <a:extLst>
                <a:ext uri="{FF2B5EF4-FFF2-40B4-BE49-F238E27FC236}">
                  <a16:creationId xmlns:a16="http://schemas.microsoft.com/office/drawing/2014/main" id="{CF6A3D9C-0687-4BB0-BDC5-F48045E4552C}"/>
                </a:ext>
              </a:extLst>
            </p:cNvPr>
            <p:cNvSpPr/>
            <p:nvPr/>
          </p:nvSpPr>
          <p:spPr>
            <a:xfrm>
              <a:off x="10528300" y="5696515"/>
              <a:ext cx="1761067" cy="354756"/>
            </a:xfrm>
            <a:prstGeom prst="rect">
              <a:avLst/>
            </a:prstGeom>
            <a:solidFill>
              <a:srgbClr val="B3B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39" name="Headline">
            <a:extLst>
              <a:ext uri="{FF2B5EF4-FFF2-40B4-BE49-F238E27FC236}">
                <a16:creationId xmlns:a16="http://schemas.microsoft.com/office/drawing/2014/main" id="{1A7E006A-C27B-4804-8879-8342F7F19BD0}"/>
              </a:ext>
            </a:extLst>
          </p:cNvPr>
          <p:cNvSpPr txBox="1">
            <a:spLocks/>
          </p:cNvSpPr>
          <p:nvPr/>
        </p:nvSpPr>
        <p:spPr>
          <a:xfrm>
            <a:off x="1" y="113096"/>
            <a:ext cx="12191998" cy="90572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kern="0" dirty="0" err="1">
                <a:solidFill>
                  <a:srgbClr val="00338D"/>
                </a:solidFill>
              </a:rPr>
              <a:t>Líderes</a:t>
            </a:r>
            <a:r>
              <a:rPr lang="en-US" kern="0" dirty="0">
                <a:solidFill>
                  <a:srgbClr val="00338D"/>
                </a:solidFill>
              </a:rPr>
              <a:t> de </a:t>
            </a:r>
            <a:r>
              <a:rPr lang="en-US" kern="0" dirty="0" err="1">
                <a:solidFill>
                  <a:srgbClr val="00338D"/>
                </a:solidFill>
              </a:rPr>
              <a:t>Área</a:t>
            </a:r>
            <a:r>
              <a:rPr lang="en-US" kern="0" dirty="0">
                <a:solidFill>
                  <a:srgbClr val="00338D"/>
                </a:solidFill>
              </a:rPr>
              <a:t> da </a:t>
            </a:r>
            <a:r>
              <a:rPr lang="en-US" kern="0" dirty="0" err="1">
                <a:solidFill>
                  <a:srgbClr val="00338D"/>
                </a:solidFill>
              </a:rPr>
              <a:t>Equipe</a:t>
            </a:r>
            <a:r>
              <a:rPr lang="en-US" kern="0" dirty="0">
                <a:solidFill>
                  <a:srgbClr val="00338D"/>
                </a:solidFill>
              </a:rPr>
              <a:t> Global de </a:t>
            </a:r>
            <a:r>
              <a:rPr lang="en-US" kern="0" dirty="0" err="1">
                <a:solidFill>
                  <a:srgbClr val="00338D"/>
                </a:solidFill>
              </a:rPr>
              <a:t>Ação</a:t>
            </a:r>
            <a:r>
              <a:rPr lang="en-US" kern="0" dirty="0">
                <a:solidFill>
                  <a:srgbClr val="00338D"/>
                </a:solidFill>
              </a:rPr>
              <a:t>: AJ IV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Arial" panose="020B0604020202020204" pitchFamily="34" charset="0"/>
              <a:ea typeface="ヒラギノ角ゴ Pro W3" charset="0"/>
              <a:cs typeface="Arial" panose="020B0604020202020204" pitchFamily="34" charset="0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16A33223-1AD6-4A0B-8198-C81C2440C0FE}"/>
              </a:ext>
            </a:extLst>
          </p:cNvPr>
          <p:cNvGrpSpPr/>
          <p:nvPr/>
        </p:nvGrpSpPr>
        <p:grpSpPr>
          <a:xfrm>
            <a:off x="916967" y="1470909"/>
            <a:ext cx="10357947" cy="2092003"/>
            <a:chOff x="891989" y="1741039"/>
            <a:chExt cx="10357947" cy="209200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5A3F75C-8968-49A5-914D-43904EE2DACF}"/>
                </a:ext>
              </a:extLst>
            </p:cNvPr>
            <p:cNvGrpSpPr/>
            <p:nvPr/>
          </p:nvGrpSpPr>
          <p:grpSpPr>
            <a:xfrm>
              <a:off x="891989" y="1741039"/>
              <a:ext cx="1630834" cy="2092003"/>
              <a:chOff x="419899" y="892307"/>
              <a:chExt cx="1630834" cy="2092003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269B4B8-BE8D-465C-A2A6-765E5D6BF36F}"/>
                  </a:ext>
                </a:extLst>
              </p:cNvPr>
              <p:cNvPicPr>
                <a:picLocks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19899" y="892307"/>
                <a:ext cx="1600200" cy="1600200"/>
              </a:xfrm>
              <a:prstGeom prst="ellipse">
                <a:avLst/>
              </a:prstGeom>
              <a:ln w="3175" cap="rnd">
                <a:noFill/>
              </a:ln>
              <a:effectLst/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FB543AB-4B97-42A4-B9F0-22A21EC36F1F}"/>
                  </a:ext>
                </a:extLst>
              </p:cNvPr>
              <p:cNvSpPr txBox="1"/>
              <p:nvPr/>
            </p:nvSpPr>
            <p:spPr>
              <a:xfrm>
                <a:off x="491500" y="2522645"/>
                <a:ext cx="155923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0D2240"/>
                    </a:solidFill>
                  </a:rPr>
                  <a:t>PDG Surinder "Max" </a:t>
                </a:r>
                <a:r>
                  <a:rPr lang="en-US" sz="1200" b="1" dirty="0" err="1">
                    <a:solidFill>
                      <a:srgbClr val="0D2240"/>
                    </a:solidFill>
                  </a:rPr>
                  <a:t>Mongia</a:t>
                </a:r>
                <a:r>
                  <a:rPr lang="en-US" sz="1200" b="1" dirty="0">
                    <a:solidFill>
                      <a:srgbClr val="0D2240"/>
                    </a:solidFill>
                  </a:rPr>
                  <a:t> </a:t>
                </a:r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710A5727-EAC8-45F6-B021-E8FE924F4396}"/>
                </a:ext>
              </a:extLst>
            </p:cNvPr>
            <p:cNvGrpSpPr/>
            <p:nvPr/>
          </p:nvGrpSpPr>
          <p:grpSpPr>
            <a:xfrm>
              <a:off x="9607365" y="1746385"/>
              <a:ext cx="1642571" cy="1905848"/>
              <a:chOff x="377359" y="2975135"/>
              <a:chExt cx="1642571" cy="1905848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7E183B36-72C9-401B-9F19-5350B911F343}"/>
                  </a:ext>
                </a:extLst>
              </p:cNvPr>
              <p:cNvPicPr>
                <a:picLocks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77359" y="2975135"/>
                <a:ext cx="1600200" cy="1600200"/>
              </a:xfrm>
              <a:prstGeom prst="ellipse">
                <a:avLst/>
              </a:prstGeom>
              <a:ln w="3175" cap="rnd">
                <a:noFill/>
              </a:ln>
              <a:effectLst/>
            </p:spPr>
          </p:pic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57757FF-82BB-434F-9968-7B29BC69E765}"/>
                  </a:ext>
                </a:extLst>
              </p:cNvPr>
              <p:cNvSpPr txBox="1"/>
              <p:nvPr/>
            </p:nvSpPr>
            <p:spPr>
              <a:xfrm>
                <a:off x="419730" y="4603984"/>
                <a:ext cx="1600200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0D2240"/>
                    </a:solidFill>
                  </a:rPr>
                  <a:t>PCC Pol Navarre</a:t>
                </a: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89B6EBB-F0FA-4709-B186-0DE4CCB45C84}"/>
                </a:ext>
              </a:extLst>
            </p:cNvPr>
            <p:cNvGrpSpPr/>
            <p:nvPr/>
          </p:nvGrpSpPr>
          <p:grpSpPr>
            <a:xfrm>
              <a:off x="3635028" y="1741039"/>
              <a:ext cx="1775584" cy="1907337"/>
              <a:chOff x="7423274" y="892307"/>
              <a:chExt cx="1775584" cy="1907337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170A074D-9582-42C0-8D2B-1A8C4EF3A0D3}"/>
                  </a:ext>
                </a:extLst>
              </p:cNvPr>
              <p:cNvPicPr>
                <a:picLocks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495242" y="892307"/>
                <a:ext cx="1600200" cy="1600200"/>
              </a:xfrm>
              <a:prstGeom prst="ellipse">
                <a:avLst/>
              </a:prstGeom>
              <a:ln w="3175" cap="rnd">
                <a:noFill/>
              </a:ln>
              <a:effectLst/>
            </p:spPr>
          </p:pic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69A34729-9818-4D9D-8E8A-96FFAC16828A}"/>
                  </a:ext>
                </a:extLst>
              </p:cNvPr>
              <p:cNvSpPr txBox="1"/>
              <p:nvPr/>
            </p:nvSpPr>
            <p:spPr>
              <a:xfrm>
                <a:off x="7423274" y="2522645"/>
                <a:ext cx="1775584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0D2240"/>
                    </a:solidFill>
                  </a:rPr>
                  <a:t>PDG Zeynep </a:t>
                </a:r>
                <a:r>
                  <a:rPr lang="en-US" sz="1200" b="1" dirty="0" err="1">
                    <a:solidFill>
                      <a:srgbClr val="0D2240"/>
                    </a:solidFill>
                  </a:rPr>
                  <a:t>Kocasinan</a:t>
                </a:r>
                <a:endParaRPr lang="en-US" sz="1200" b="1" dirty="0">
                  <a:solidFill>
                    <a:srgbClr val="0D2240"/>
                  </a:solidFill>
                </a:endParaRPr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6278D18-3427-42ED-B109-6164900C5BCE}"/>
                </a:ext>
              </a:extLst>
            </p:cNvPr>
            <p:cNvGrpSpPr/>
            <p:nvPr/>
          </p:nvGrpSpPr>
          <p:grpSpPr>
            <a:xfrm>
              <a:off x="6352404" y="1741039"/>
              <a:ext cx="2373283" cy="1898635"/>
              <a:chOff x="9665038" y="892307"/>
              <a:chExt cx="2373283" cy="1898635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DF8E344D-2A48-4ED3-8136-E174616979F2}"/>
                  </a:ext>
                </a:extLst>
              </p:cNvPr>
              <p:cNvPicPr>
                <a:picLocks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9991000" y="892307"/>
                <a:ext cx="1600200" cy="1600200"/>
              </a:xfrm>
              <a:prstGeom prst="ellipse">
                <a:avLst/>
              </a:prstGeom>
              <a:ln w="3175" cap="rnd">
                <a:noFill/>
              </a:ln>
              <a:effectLst/>
            </p:spPr>
          </p:pic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A7586D91-A701-4882-9052-2DA644FAB7AA}"/>
                  </a:ext>
                </a:extLst>
              </p:cNvPr>
              <p:cNvSpPr txBox="1"/>
              <p:nvPr/>
            </p:nvSpPr>
            <p:spPr>
              <a:xfrm>
                <a:off x="9665038" y="2513943"/>
                <a:ext cx="2373283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0D2240"/>
                    </a:solidFill>
                  </a:rPr>
                  <a:t>PCC Corinne </a:t>
                </a:r>
                <a:r>
                  <a:rPr lang="en-US" sz="1200" b="1" dirty="0" err="1">
                    <a:solidFill>
                      <a:srgbClr val="0D2240"/>
                    </a:solidFill>
                  </a:rPr>
                  <a:t>Bloemendal-Kramarz</a:t>
                </a:r>
                <a:r>
                  <a:rPr lang="en-US" sz="1200" b="1" dirty="0">
                    <a:solidFill>
                      <a:srgbClr val="0D2240"/>
                    </a:solidFill>
                  </a:rPr>
                  <a:t> </a:t>
                </a:r>
              </a:p>
            </p:txBody>
          </p:sp>
        </p:grp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06AF021E-C71C-4DEB-970E-4286C0895AE3}"/>
              </a:ext>
            </a:extLst>
          </p:cNvPr>
          <p:cNvGrpSpPr/>
          <p:nvPr/>
        </p:nvGrpSpPr>
        <p:grpSpPr>
          <a:xfrm>
            <a:off x="867482" y="3925482"/>
            <a:ext cx="10538268" cy="2105709"/>
            <a:chOff x="906109" y="3920258"/>
            <a:chExt cx="10538268" cy="2105709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88210C5B-5310-4337-8149-8A49EC7042E2}"/>
                </a:ext>
              </a:extLst>
            </p:cNvPr>
            <p:cNvGrpSpPr/>
            <p:nvPr/>
          </p:nvGrpSpPr>
          <p:grpSpPr>
            <a:xfrm>
              <a:off x="3558620" y="3920595"/>
              <a:ext cx="2121417" cy="1905115"/>
              <a:chOff x="5209474" y="2970126"/>
              <a:chExt cx="2121417" cy="1905115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1D701DF9-087A-4DA6-8F58-723755BB9BDE}"/>
                  </a:ext>
                </a:extLst>
              </p:cNvPr>
              <p:cNvPicPr>
                <a:picLocks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382828" y="2970126"/>
                <a:ext cx="1600200" cy="1600200"/>
              </a:xfrm>
              <a:prstGeom prst="ellipse">
                <a:avLst/>
              </a:prstGeom>
              <a:ln w="3175" cap="rnd">
                <a:noFill/>
              </a:ln>
              <a:effectLst/>
            </p:spPr>
          </p:pic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55873C73-DEFA-45C6-BFF8-DBA6A3B029E1}"/>
                  </a:ext>
                </a:extLst>
              </p:cNvPr>
              <p:cNvSpPr txBox="1"/>
              <p:nvPr/>
            </p:nvSpPr>
            <p:spPr>
              <a:xfrm>
                <a:off x="5209474" y="4598242"/>
                <a:ext cx="2121417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0D2240"/>
                    </a:solidFill>
                  </a:rPr>
                  <a:t>PID Dr. José-Maria </a:t>
                </a:r>
                <a:r>
                  <a:rPr lang="en-US" sz="1200" b="1" dirty="0" err="1">
                    <a:solidFill>
                      <a:srgbClr val="0D2240"/>
                    </a:solidFill>
                  </a:rPr>
                  <a:t>Gorgulho</a:t>
                </a:r>
                <a:endParaRPr lang="en-US" sz="1200" b="1" dirty="0">
                  <a:solidFill>
                    <a:srgbClr val="0D2240"/>
                  </a:solidFill>
                </a:endParaRPr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0E287FE7-6F93-4F77-9741-7E7AE47D62A6}"/>
                </a:ext>
              </a:extLst>
            </p:cNvPr>
            <p:cNvGrpSpPr/>
            <p:nvPr/>
          </p:nvGrpSpPr>
          <p:grpSpPr>
            <a:xfrm>
              <a:off x="6701399" y="3920258"/>
              <a:ext cx="1678808" cy="1905451"/>
              <a:chOff x="7663218" y="2969789"/>
              <a:chExt cx="1678808" cy="1905451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D628A445-CF2A-4057-A138-7119380D4D8D}"/>
                  </a:ext>
                </a:extLst>
              </p:cNvPr>
              <p:cNvPicPr>
                <a:picLocks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663218" y="2969789"/>
                <a:ext cx="1600200" cy="1600201"/>
              </a:xfrm>
              <a:prstGeom prst="ellipse">
                <a:avLst/>
              </a:prstGeom>
              <a:ln w="3175" cap="rnd">
                <a:noFill/>
              </a:ln>
              <a:effectLst/>
            </p:spPr>
          </p:pic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A05F4185-803B-45A4-B1C9-1E6426769A8E}"/>
                  </a:ext>
                </a:extLst>
              </p:cNvPr>
              <p:cNvSpPr txBox="1"/>
              <p:nvPr/>
            </p:nvSpPr>
            <p:spPr>
              <a:xfrm>
                <a:off x="7663218" y="4598241"/>
                <a:ext cx="1678808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0D2240"/>
                    </a:solidFill>
                  </a:rPr>
                  <a:t>PID Domenico Messina</a:t>
                </a:r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6840B6B6-32D8-4CF7-8DF1-30594D533E1E}"/>
                </a:ext>
              </a:extLst>
            </p:cNvPr>
            <p:cNvGrpSpPr/>
            <p:nvPr/>
          </p:nvGrpSpPr>
          <p:grpSpPr>
            <a:xfrm>
              <a:off x="906109" y="3920258"/>
              <a:ext cx="1600200" cy="1905453"/>
              <a:chOff x="2845599" y="2969789"/>
              <a:chExt cx="1600200" cy="1905453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A7255AED-0FE3-4FD2-90D2-384950E260E1}"/>
                  </a:ext>
                </a:extLst>
              </p:cNvPr>
              <p:cNvSpPr txBox="1"/>
              <p:nvPr/>
            </p:nvSpPr>
            <p:spPr>
              <a:xfrm>
                <a:off x="2845599" y="4598243"/>
                <a:ext cx="1600200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0D2240"/>
                    </a:solidFill>
                  </a:rPr>
                  <a:t>PID Claudette Cornet</a:t>
                </a:r>
              </a:p>
            </p:txBody>
          </p:sp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9752D690-5B2A-4404-8AAD-A370E01F945C}"/>
                  </a:ext>
                </a:extLst>
              </p:cNvPr>
              <p:cNvPicPr>
                <a:picLocks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845599" y="2969789"/>
                <a:ext cx="1600200" cy="1600200"/>
              </a:xfrm>
              <a:prstGeom prst="ellipse">
                <a:avLst/>
              </a:prstGeom>
              <a:ln w="3175" cap="rnd">
                <a:noFill/>
              </a:ln>
              <a:effectLst/>
            </p:spPr>
          </p:pic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996BEB2A-9EA3-42DD-AE7D-D393D7B04B43}"/>
                </a:ext>
              </a:extLst>
            </p:cNvPr>
            <p:cNvGrpSpPr/>
            <p:nvPr/>
          </p:nvGrpSpPr>
          <p:grpSpPr>
            <a:xfrm>
              <a:off x="9455295" y="3920258"/>
              <a:ext cx="1989082" cy="2105709"/>
              <a:chOff x="9852038" y="2969789"/>
              <a:chExt cx="1989082" cy="2105709"/>
            </a:xfrm>
          </p:grpSpPr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AB292C64-C7DD-4827-80B6-7797AB6DAA5D}"/>
                  </a:ext>
                </a:extLst>
              </p:cNvPr>
              <p:cNvPicPr>
                <a:picLocks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0067713" y="2969789"/>
                <a:ext cx="1600200" cy="1600200"/>
              </a:xfrm>
              <a:prstGeom prst="ellipse">
                <a:avLst/>
              </a:prstGeom>
              <a:ln w="3175" cap="rnd">
                <a:noFill/>
              </a:ln>
              <a:effectLst/>
            </p:spPr>
          </p:pic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9ACEB5CA-D54F-442A-9ABF-38C4846BBB4D}"/>
                  </a:ext>
                </a:extLst>
              </p:cNvPr>
              <p:cNvSpPr txBox="1"/>
              <p:nvPr/>
            </p:nvSpPr>
            <p:spPr>
              <a:xfrm>
                <a:off x="9852038" y="4613833"/>
                <a:ext cx="1989082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0D2240"/>
                    </a:solidFill>
                  </a:rPr>
                  <a:t>PID Gabriele </a:t>
                </a:r>
                <a:r>
                  <a:rPr lang="en-US" sz="1200" b="1" dirty="0" err="1">
                    <a:solidFill>
                      <a:srgbClr val="0D2240"/>
                    </a:solidFill>
                  </a:rPr>
                  <a:t>Sabatosanti</a:t>
                </a:r>
                <a:r>
                  <a:rPr lang="en-US" sz="1200" b="1" dirty="0">
                    <a:solidFill>
                      <a:srgbClr val="0D2240"/>
                    </a:solidFill>
                  </a:rPr>
                  <a:t> </a:t>
                </a:r>
                <a:r>
                  <a:rPr lang="en-US" sz="1200" b="1" dirty="0" err="1">
                    <a:solidFill>
                      <a:srgbClr val="0D2240"/>
                    </a:solidFill>
                  </a:rPr>
                  <a:t>Scarpelli</a:t>
                </a:r>
                <a:endParaRPr lang="en-US" sz="1200" b="1" dirty="0">
                  <a:solidFill>
                    <a:srgbClr val="0D2240"/>
                  </a:solidFill>
                </a:endParaRPr>
              </a:p>
            </p:txBody>
          </p:sp>
        </p:grpSp>
      </p:grpSp>
      <p:sp>
        <p:nvSpPr>
          <p:cNvPr id="70" name="Yellow Bar">
            <a:extLst>
              <a:ext uri="{FF2B5EF4-FFF2-40B4-BE49-F238E27FC236}">
                <a16:creationId xmlns:a16="http://schemas.microsoft.com/office/drawing/2014/main" id="{46B6F4CE-7EF8-4262-8E7A-67E91584F88B}"/>
              </a:ext>
            </a:extLst>
          </p:cNvPr>
          <p:cNvSpPr/>
          <p:nvPr/>
        </p:nvSpPr>
        <p:spPr>
          <a:xfrm>
            <a:off x="5435590" y="909680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21709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>
            <a:extLst>
              <a:ext uri="{FF2B5EF4-FFF2-40B4-BE49-F238E27FC236}">
                <a16:creationId xmlns:a16="http://schemas.microsoft.com/office/drawing/2014/main" id="{8E6694FD-69B1-4E92-AE67-FA6CBB936C5A}"/>
              </a:ext>
            </a:extLst>
          </p:cNvPr>
          <p:cNvSpPr/>
          <p:nvPr/>
        </p:nvSpPr>
        <p:spPr>
          <a:xfrm>
            <a:off x="-7081" y="-27341"/>
            <a:ext cx="12206044" cy="68853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D2240"/>
              </a:solidFill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1315E0F-0822-4190-8C41-2D342599EC3D}"/>
              </a:ext>
            </a:extLst>
          </p:cNvPr>
          <p:cNvGrpSpPr/>
          <p:nvPr/>
        </p:nvGrpSpPr>
        <p:grpSpPr>
          <a:xfrm>
            <a:off x="-7081" y="-27341"/>
            <a:ext cx="12206044" cy="217067"/>
            <a:chOff x="0" y="5696512"/>
            <a:chExt cx="12289367" cy="354759"/>
          </a:xfrm>
        </p:grpSpPr>
        <p:sp>
          <p:nvSpPr>
            <p:cNvPr id="29" name="Background - Solid">
              <a:extLst>
                <a:ext uri="{FF2B5EF4-FFF2-40B4-BE49-F238E27FC236}">
                  <a16:creationId xmlns:a16="http://schemas.microsoft.com/office/drawing/2014/main" id="{761B3C2F-E85B-4314-B98B-C9144270400C}"/>
                </a:ext>
              </a:extLst>
            </p:cNvPr>
            <p:cNvSpPr/>
            <p:nvPr/>
          </p:nvSpPr>
          <p:spPr>
            <a:xfrm>
              <a:off x="0" y="5696515"/>
              <a:ext cx="1761067" cy="354756"/>
            </a:xfrm>
            <a:prstGeom prst="rect">
              <a:avLst/>
            </a:prstGeom>
            <a:solidFill>
              <a:srgbClr val="0033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0" name="Background - Solid">
              <a:extLst>
                <a:ext uri="{FF2B5EF4-FFF2-40B4-BE49-F238E27FC236}">
                  <a16:creationId xmlns:a16="http://schemas.microsoft.com/office/drawing/2014/main" id="{E424A2F4-4059-4549-A212-F71D92580BAA}"/>
                </a:ext>
              </a:extLst>
            </p:cNvPr>
            <p:cNvSpPr/>
            <p:nvPr/>
          </p:nvSpPr>
          <p:spPr>
            <a:xfrm>
              <a:off x="1754717" y="5696515"/>
              <a:ext cx="1761067" cy="354756"/>
            </a:xfrm>
            <a:prstGeom prst="rect">
              <a:avLst/>
            </a:prstGeom>
            <a:solidFill>
              <a:srgbClr val="00AC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1" name="Background - Solid">
              <a:extLst>
                <a:ext uri="{FF2B5EF4-FFF2-40B4-BE49-F238E27FC236}">
                  <a16:creationId xmlns:a16="http://schemas.microsoft.com/office/drawing/2014/main" id="{17310696-124A-4768-8D85-89D7C78F2515}"/>
                </a:ext>
              </a:extLst>
            </p:cNvPr>
            <p:cNvSpPr/>
            <p:nvPr/>
          </p:nvSpPr>
          <p:spPr>
            <a:xfrm>
              <a:off x="3509434" y="5696512"/>
              <a:ext cx="1761067" cy="354756"/>
            </a:xfrm>
            <a:prstGeom prst="rect">
              <a:avLst/>
            </a:prstGeom>
            <a:solidFill>
              <a:srgbClr val="407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2" name="Background - Solid">
              <a:extLst>
                <a:ext uri="{FF2B5EF4-FFF2-40B4-BE49-F238E27FC236}">
                  <a16:creationId xmlns:a16="http://schemas.microsoft.com/office/drawing/2014/main" id="{9FC8E99B-F07E-4D60-88CF-7799347DF601}"/>
                </a:ext>
              </a:extLst>
            </p:cNvPr>
            <p:cNvSpPr/>
            <p:nvPr/>
          </p:nvSpPr>
          <p:spPr>
            <a:xfrm>
              <a:off x="5264151" y="5696515"/>
              <a:ext cx="1761067" cy="354756"/>
            </a:xfrm>
            <a:prstGeom prst="rect">
              <a:avLst/>
            </a:prstGeom>
            <a:solidFill>
              <a:srgbClr val="FF5C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3" name="Background - Solid">
              <a:extLst>
                <a:ext uri="{FF2B5EF4-FFF2-40B4-BE49-F238E27FC236}">
                  <a16:creationId xmlns:a16="http://schemas.microsoft.com/office/drawing/2014/main" id="{87BBFB66-DA6E-45C1-8145-FCA5B5AE122A}"/>
                </a:ext>
              </a:extLst>
            </p:cNvPr>
            <p:cNvSpPr/>
            <p:nvPr/>
          </p:nvSpPr>
          <p:spPr>
            <a:xfrm>
              <a:off x="7018868" y="5696515"/>
              <a:ext cx="1761067" cy="354756"/>
            </a:xfrm>
            <a:prstGeom prst="rect">
              <a:avLst/>
            </a:prstGeom>
            <a:solidFill>
              <a:srgbClr val="EBB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4" name="Background - Solid">
              <a:extLst>
                <a:ext uri="{FF2B5EF4-FFF2-40B4-BE49-F238E27FC236}">
                  <a16:creationId xmlns:a16="http://schemas.microsoft.com/office/drawing/2014/main" id="{EC715349-D723-469A-A1F8-F4FC3AF8443A}"/>
                </a:ext>
              </a:extLst>
            </p:cNvPr>
            <p:cNvSpPr/>
            <p:nvPr/>
          </p:nvSpPr>
          <p:spPr>
            <a:xfrm>
              <a:off x="8773585" y="5696515"/>
              <a:ext cx="1761067" cy="354756"/>
            </a:xfrm>
            <a:prstGeom prst="rect">
              <a:avLst/>
            </a:prstGeom>
            <a:solidFill>
              <a:srgbClr val="7A26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5" name="Background - Solid">
              <a:extLst>
                <a:ext uri="{FF2B5EF4-FFF2-40B4-BE49-F238E27FC236}">
                  <a16:creationId xmlns:a16="http://schemas.microsoft.com/office/drawing/2014/main" id="{CF6A3D9C-0687-4BB0-BDC5-F48045E4552C}"/>
                </a:ext>
              </a:extLst>
            </p:cNvPr>
            <p:cNvSpPr/>
            <p:nvPr/>
          </p:nvSpPr>
          <p:spPr>
            <a:xfrm>
              <a:off x="10528300" y="5696515"/>
              <a:ext cx="1761067" cy="354756"/>
            </a:xfrm>
            <a:prstGeom prst="rect">
              <a:avLst/>
            </a:prstGeom>
            <a:solidFill>
              <a:srgbClr val="B3B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39" name="Headline">
            <a:extLst>
              <a:ext uri="{FF2B5EF4-FFF2-40B4-BE49-F238E27FC236}">
                <a16:creationId xmlns:a16="http://schemas.microsoft.com/office/drawing/2014/main" id="{1A7E006A-C27B-4804-8879-8342F7F19BD0}"/>
              </a:ext>
            </a:extLst>
          </p:cNvPr>
          <p:cNvSpPr txBox="1">
            <a:spLocks/>
          </p:cNvSpPr>
          <p:nvPr/>
        </p:nvSpPr>
        <p:spPr>
          <a:xfrm>
            <a:off x="1" y="113096"/>
            <a:ext cx="12191998" cy="90572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kern="0" dirty="0" err="1">
                <a:solidFill>
                  <a:srgbClr val="00338D"/>
                </a:solidFill>
              </a:rPr>
              <a:t>Líderes</a:t>
            </a:r>
            <a:r>
              <a:rPr lang="en-US" kern="0" dirty="0">
                <a:solidFill>
                  <a:srgbClr val="00338D"/>
                </a:solidFill>
              </a:rPr>
              <a:t> de </a:t>
            </a:r>
            <a:r>
              <a:rPr lang="en-US" kern="0" dirty="0" err="1">
                <a:solidFill>
                  <a:srgbClr val="00338D"/>
                </a:solidFill>
              </a:rPr>
              <a:t>Área</a:t>
            </a:r>
            <a:r>
              <a:rPr lang="en-US" kern="0" dirty="0">
                <a:solidFill>
                  <a:srgbClr val="00338D"/>
                </a:solidFill>
              </a:rPr>
              <a:t> da </a:t>
            </a:r>
            <a:r>
              <a:rPr lang="en-US" kern="0" dirty="0" err="1">
                <a:solidFill>
                  <a:srgbClr val="00338D"/>
                </a:solidFill>
              </a:rPr>
              <a:t>Equipe</a:t>
            </a:r>
            <a:r>
              <a:rPr lang="en-US" kern="0" dirty="0">
                <a:solidFill>
                  <a:srgbClr val="00338D"/>
                </a:solidFill>
              </a:rPr>
              <a:t> Global de </a:t>
            </a:r>
            <a:r>
              <a:rPr lang="en-US" kern="0" dirty="0" err="1">
                <a:solidFill>
                  <a:srgbClr val="00338D"/>
                </a:solidFill>
              </a:rPr>
              <a:t>Ação</a:t>
            </a:r>
            <a:r>
              <a:rPr lang="en-US" kern="0" dirty="0">
                <a:solidFill>
                  <a:srgbClr val="00338D"/>
                </a:solidFill>
              </a:rPr>
              <a:t>: AJ V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Arial" panose="020B0604020202020204" pitchFamily="34" charset="0"/>
              <a:ea typeface="ヒラギノ角ゴ Pro W3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7255AED-0FE3-4FD2-90D2-384950E260E1}"/>
              </a:ext>
            </a:extLst>
          </p:cNvPr>
          <p:cNvSpPr txBox="1"/>
          <p:nvPr/>
        </p:nvSpPr>
        <p:spPr>
          <a:xfrm>
            <a:off x="2794068" y="3082031"/>
            <a:ext cx="160020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D2240"/>
                </a:solidFill>
              </a:rPr>
              <a:t>PDG </a:t>
            </a:r>
            <a:r>
              <a:rPr lang="en-US" sz="1200" b="1" dirty="0" err="1">
                <a:solidFill>
                  <a:srgbClr val="0D2240"/>
                </a:solidFill>
              </a:rPr>
              <a:t>Ziqin</a:t>
            </a:r>
            <a:r>
              <a:rPr lang="en-US" sz="1200" b="1" dirty="0">
                <a:solidFill>
                  <a:srgbClr val="0D2240"/>
                </a:solidFill>
              </a:rPr>
              <a:t> Gao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9752D690-5B2A-4404-8AAD-A370E01F945C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0222" y="1452480"/>
            <a:ext cx="1600200" cy="1600200"/>
          </a:xfrm>
          <a:prstGeom prst="ellipse">
            <a:avLst/>
          </a:prstGeom>
          <a:ln w="3175" cap="rnd">
            <a:noFill/>
          </a:ln>
          <a:effectLst/>
        </p:spPr>
      </p:pic>
      <p:sp>
        <p:nvSpPr>
          <p:cNvPr id="70" name="Yellow Bar">
            <a:extLst>
              <a:ext uri="{FF2B5EF4-FFF2-40B4-BE49-F238E27FC236}">
                <a16:creationId xmlns:a16="http://schemas.microsoft.com/office/drawing/2014/main" id="{46B6F4CE-7EF8-4262-8E7A-67E91584F88B}"/>
              </a:ext>
            </a:extLst>
          </p:cNvPr>
          <p:cNvSpPr/>
          <p:nvPr/>
        </p:nvSpPr>
        <p:spPr>
          <a:xfrm>
            <a:off x="5435590" y="909680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5A0AB50-29C7-4AA9-A8BF-9F89D9817973}"/>
              </a:ext>
            </a:extLst>
          </p:cNvPr>
          <p:cNvGrpSpPr/>
          <p:nvPr/>
        </p:nvGrpSpPr>
        <p:grpSpPr>
          <a:xfrm>
            <a:off x="277372" y="3950948"/>
            <a:ext cx="1749074" cy="1907337"/>
            <a:chOff x="455699" y="892307"/>
            <a:chExt cx="1749074" cy="1907337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F76084F8-FF6C-4F66-AB25-4F69EC785FB3}"/>
                </a:ext>
              </a:extLst>
            </p:cNvPr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0136" y="892307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68FD216-288C-42BB-BF9D-323145CFB096}"/>
                </a:ext>
              </a:extLst>
            </p:cNvPr>
            <p:cNvSpPr txBox="1"/>
            <p:nvPr/>
          </p:nvSpPr>
          <p:spPr>
            <a:xfrm>
              <a:off x="455699" y="2522645"/>
              <a:ext cx="174907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>
                  <a:solidFill>
                    <a:srgbClr val="0D2240"/>
                  </a:solidFill>
                </a:rPr>
                <a:t>PDG Eagle Chao</a:t>
              </a:r>
              <a:endParaRPr lang="en-US" sz="1200" b="1" dirty="0">
                <a:solidFill>
                  <a:srgbClr val="0D2240"/>
                </a:solidFill>
              </a:endParaRPr>
            </a:p>
          </p:txBody>
        </p:sp>
      </p:grpSp>
      <p:pic>
        <p:nvPicPr>
          <p:cNvPr id="53" name="Picture 52">
            <a:extLst>
              <a:ext uri="{FF2B5EF4-FFF2-40B4-BE49-F238E27FC236}">
                <a16:creationId xmlns:a16="http://schemas.microsoft.com/office/drawing/2014/main" id="{27C6D3EF-2BB9-4496-B96B-14861C94B4F6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" b="583"/>
          <a:stretch/>
        </p:blipFill>
        <p:spPr>
          <a:xfrm>
            <a:off x="382442" y="1458981"/>
            <a:ext cx="1600200" cy="1600200"/>
          </a:xfrm>
          <a:prstGeom prst="ellipse">
            <a:avLst/>
          </a:prstGeom>
          <a:ln w="3175" cap="rnd">
            <a:noFill/>
          </a:ln>
          <a:effectLst/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CD90017F-7A95-4931-AABC-568628D0BCAD}"/>
              </a:ext>
            </a:extLst>
          </p:cNvPr>
          <p:cNvSpPr txBox="1"/>
          <p:nvPr/>
        </p:nvSpPr>
        <p:spPr>
          <a:xfrm>
            <a:off x="413076" y="3053777"/>
            <a:ext cx="15389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D2240"/>
                </a:solidFill>
              </a:rPr>
              <a:t>PDG </a:t>
            </a:r>
            <a:r>
              <a:rPr lang="en-US" sz="1200" b="1" dirty="0" err="1">
                <a:solidFill>
                  <a:srgbClr val="0D2240"/>
                </a:solidFill>
              </a:rPr>
              <a:t>Manxiong</a:t>
            </a:r>
            <a:r>
              <a:rPr lang="en-US" sz="1200" b="1" dirty="0">
                <a:solidFill>
                  <a:srgbClr val="0D2240"/>
                </a:solidFill>
              </a:rPr>
              <a:t> Liao</a:t>
            </a: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BC3352C4-B8EF-43A5-B2DE-7DF270AF1426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0846" y="1458981"/>
            <a:ext cx="1600200" cy="1600200"/>
          </a:xfrm>
          <a:prstGeom prst="ellipse">
            <a:avLst/>
          </a:prstGeom>
          <a:ln w="3175" cap="rnd">
            <a:noFill/>
          </a:ln>
          <a:effectLst/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FF7E1D9B-3365-4770-8297-0596529C4AF5}"/>
              </a:ext>
            </a:extLst>
          </p:cNvPr>
          <p:cNvSpPr txBox="1"/>
          <p:nvPr/>
        </p:nvSpPr>
        <p:spPr>
          <a:xfrm>
            <a:off x="10245157" y="3108431"/>
            <a:ext cx="135157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D2240"/>
                </a:solidFill>
              </a:rPr>
              <a:t>PDG Jeff Huang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E1A90C06-C414-4FF2-9EBB-1FFFEDAA67D2}"/>
              </a:ext>
            </a:extLst>
          </p:cNvPr>
          <p:cNvGrpSpPr/>
          <p:nvPr/>
        </p:nvGrpSpPr>
        <p:grpSpPr>
          <a:xfrm>
            <a:off x="10210094" y="3950948"/>
            <a:ext cx="1749074" cy="1906551"/>
            <a:chOff x="2659319" y="901918"/>
            <a:chExt cx="1749074" cy="1906551"/>
          </a:xfrm>
        </p:grpSpPr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BB0E5EF4-FD86-40CA-A412-AA1C3D272AEA}"/>
                </a:ext>
              </a:extLst>
            </p:cNvPr>
            <p:cNvPicPr>
              <a:picLocks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33756" y="901918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6D2FD1D9-99E4-4817-A523-918A9ACFB6E9}"/>
                </a:ext>
              </a:extLst>
            </p:cNvPr>
            <p:cNvSpPr txBox="1"/>
            <p:nvPr/>
          </p:nvSpPr>
          <p:spPr>
            <a:xfrm>
              <a:off x="2659319" y="2531470"/>
              <a:ext cx="174907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>
                  <a:solidFill>
                    <a:srgbClr val="0D2240"/>
                  </a:solidFill>
                </a:rPr>
                <a:t>PCC Yasunobu Shikina</a:t>
              </a:r>
              <a:endParaRPr lang="en-US" sz="1200" b="1" dirty="0">
                <a:solidFill>
                  <a:srgbClr val="0D2240"/>
                </a:solidFill>
              </a:endParaRPr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9BC189A2-A8DF-4341-9772-9C10F5AB9A00}"/>
              </a:ext>
            </a:extLst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6326" y="1458588"/>
            <a:ext cx="1600200" cy="1600200"/>
          </a:xfrm>
          <a:prstGeom prst="ellipse">
            <a:avLst/>
          </a:prstGeom>
          <a:ln w="3175" cap="rnd">
            <a:noFill/>
          </a:ln>
          <a:effectLst/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C379591A-FACC-4F5D-8975-D70C51472B2B}"/>
              </a:ext>
            </a:extLst>
          </p:cNvPr>
          <p:cNvSpPr txBox="1"/>
          <p:nvPr/>
        </p:nvSpPr>
        <p:spPr>
          <a:xfrm>
            <a:off x="5417001" y="3082031"/>
            <a:ext cx="123885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solidFill>
                  <a:srgbClr val="0D2240"/>
                </a:solidFill>
              </a:rPr>
              <a:t>Leão</a:t>
            </a:r>
            <a:r>
              <a:rPr lang="en-US" sz="1200" b="1" dirty="0">
                <a:solidFill>
                  <a:srgbClr val="0D2240"/>
                </a:solidFill>
              </a:rPr>
              <a:t> </a:t>
            </a:r>
            <a:r>
              <a:rPr lang="en-US" sz="1200" b="1" dirty="0" err="1">
                <a:solidFill>
                  <a:srgbClr val="0D2240"/>
                </a:solidFill>
              </a:rPr>
              <a:t>Zhe</a:t>
            </a:r>
            <a:r>
              <a:rPr lang="en-US" sz="1200" b="1" dirty="0">
                <a:solidFill>
                  <a:srgbClr val="0D2240"/>
                </a:solidFill>
              </a:rPr>
              <a:t> Zhang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CA9F5C1-4E85-4C2A-B357-61FBBCC4206D}"/>
              </a:ext>
            </a:extLst>
          </p:cNvPr>
          <p:cNvGrpSpPr/>
          <p:nvPr/>
        </p:nvGrpSpPr>
        <p:grpSpPr>
          <a:xfrm>
            <a:off x="7764799" y="3950948"/>
            <a:ext cx="1749074" cy="1907337"/>
            <a:chOff x="455699" y="892307"/>
            <a:chExt cx="1749074" cy="1907337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EA3A6D75-034F-402C-A017-277CBA5F8731}"/>
                </a:ext>
              </a:extLst>
            </p:cNvPr>
            <p:cNvPicPr>
              <a:picLocks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0136" y="892307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A61CEE4B-29BF-4433-9D23-75F72A93A46A}"/>
                </a:ext>
              </a:extLst>
            </p:cNvPr>
            <p:cNvSpPr txBox="1"/>
            <p:nvPr/>
          </p:nvSpPr>
          <p:spPr>
            <a:xfrm>
              <a:off x="455699" y="2522645"/>
              <a:ext cx="174907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PCC </a:t>
              </a:r>
              <a:r>
                <a:rPr lang="en-US" sz="1200" b="1" dirty="0" err="1">
                  <a:solidFill>
                    <a:srgbClr val="0D2240"/>
                  </a:solidFill>
                </a:rPr>
                <a:t>Katsuki</a:t>
              </a:r>
              <a:r>
                <a:rPr lang="en-US" sz="1200" b="1" dirty="0">
                  <a:solidFill>
                    <a:srgbClr val="0D2240"/>
                  </a:solidFill>
                </a:rPr>
                <a:t> </a:t>
              </a:r>
              <a:r>
                <a:rPr lang="en-US" sz="1200" b="1" dirty="0" err="1">
                  <a:solidFill>
                    <a:srgbClr val="0D2240"/>
                  </a:solidFill>
                </a:rPr>
                <a:t>Shirosaka</a:t>
              </a:r>
              <a:endParaRPr lang="en-US" sz="1200" b="1" dirty="0">
                <a:solidFill>
                  <a:srgbClr val="0D2240"/>
                </a:solidFill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58545999-3451-4696-93E7-988A8B3A6548}"/>
              </a:ext>
            </a:extLst>
          </p:cNvPr>
          <p:cNvGrpSpPr/>
          <p:nvPr/>
        </p:nvGrpSpPr>
        <p:grpSpPr>
          <a:xfrm>
            <a:off x="5319504" y="3950948"/>
            <a:ext cx="1749074" cy="1907337"/>
            <a:chOff x="455699" y="892307"/>
            <a:chExt cx="1749074" cy="1907337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BE6FA86A-8A0C-47A2-8248-CAC1818E6018}"/>
                </a:ext>
              </a:extLst>
            </p:cNvPr>
            <p:cNvPicPr>
              <a:picLocks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0136" y="892307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5F2FC248-1E3B-428C-87E2-157E1DEA0C30}"/>
                </a:ext>
              </a:extLst>
            </p:cNvPr>
            <p:cNvSpPr txBox="1"/>
            <p:nvPr/>
          </p:nvSpPr>
          <p:spPr>
            <a:xfrm>
              <a:off x="455699" y="2522645"/>
              <a:ext cx="174907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PDG Chikao Suzuki</a:t>
              </a:r>
            </a:p>
          </p:txBody>
        </p:sp>
      </p:grpSp>
      <p:sp>
        <p:nvSpPr>
          <p:cNvPr id="43" name="Headline">
            <a:extLst>
              <a:ext uri="{FF2B5EF4-FFF2-40B4-BE49-F238E27FC236}">
                <a16:creationId xmlns:a16="http://schemas.microsoft.com/office/drawing/2014/main" id="{DE8B0219-2AEB-4F8B-93BA-145CA8B49990}"/>
              </a:ext>
            </a:extLst>
          </p:cNvPr>
          <p:cNvSpPr txBox="1">
            <a:spLocks/>
          </p:cNvSpPr>
          <p:nvPr/>
        </p:nvSpPr>
        <p:spPr>
          <a:xfrm>
            <a:off x="-14044" y="678614"/>
            <a:ext cx="12213008" cy="90572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800" kern="0" dirty="0">
                <a:solidFill>
                  <a:srgbClr val="00338D"/>
                </a:solidFill>
              </a:rPr>
              <a:t>(China, China Taiwan, </a:t>
            </a:r>
            <a:r>
              <a:rPr lang="en-US" sz="1800" kern="0" dirty="0" err="1">
                <a:solidFill>
                  <a:srgbClr val="00338D"/>
                </a:solidFill>
              </a:rPr>
              <a:t>Japão</a:t>
            </a:r>
            <a:r>
              <a:rPr lang="en-US" sz="1800" kern="0" dirty="0">
                <a:solidFill>
                  <a:srgbClr val="00338D"/>
                </a:solidFill>
              </a:rPr>
              <a:t>)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Arial" panose="020B0604020202020204" pitchFamily="34" charset="0"/>
              <a:ea typeface="ヒラギノ角ゴ Pro W3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1BA0036-DA19-4EAF-9576-A3CDCB6CB8DE}"/>
              </a:ext>
            </a:extLst>
          </p:cNvPr>
          <p:cNvGrpSpPr/>
          <p:nvPr/>
        </p:nvGrpSpPr>
        <p:grpSpPr>
          <a:xfrm>
            <a:off x="2722668" y="3950948"/>
            <a:ext cx="1900614" cy="1906550"/>
            <a:chOff x="2633163" y="3950948"/>
            <a:chExt cx="1900614" cy="1906550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5D3E6CF-1C35-4CA6-A7F1-95594DC21EAD}"/>
                </a:ext>
              </a:extLst>
            </p:cNvPr>
            <p:cNvSpPr txBox="1"/>
            <p:nvPr/>
          </p:nvSpPr>
          <p:spPr>
            <a:xfrm>
              <a:off x="2633163" y="5580499"/>
              <a:ext cx="190061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PDG </a:t>
              </a:r>
              <a:r>
                <a:rPr lang="en-US" sz="1200" b="1" dirty="0" err="1">
                  <a:solidFill>
                    <a:srgbClr val="0D2240"/>
                  </a:solidFill>
                </a:rPr>
                <a:t>Chizuko</a:t>
              </a:r>
              <a:r>
                <a:rPr lang="en-US" sz="1200" b="1" dirty="0">
                  <a:solidFill>
                    <a:srgbClr val="0D2240"/>
                  </a:solidFill>
                </a:rPr>
                <a:t> Nagasawa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A3547EB-A279-4F7D-B953-8D8F787FA749}"/>
                </a:ext>
              </a:extLst>
            </p:cNvPr>
            <p:cNvPicPr>
              <a:picLocks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50717" y="3950948"/>
              <a:ext cx="1600200" cy="1600200"/>
            </a:xfrm>
            <a:prstGeom prst="ellipse">
              <a:avLst/>
            </a:prstGeom>
            <a:ln w="63500" cap="rnd">
              <a:noFill/>
            </a:ln>
            <a:effectLst/>
          </p:spPr>
        </p:pic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0E1CE560-3DC7-4C2B-B56A-58F59953CBA3}"/>
              </a:ext>
            </a:extLst>
          </p:cNvPr>
          <p:cNvSpPr txBox="1"/>
          <p:nvPr/>
        </p:nvSpPr>
        <p:spPr>
          <a:xfrm>
            <a:off x="7678586" y="3087709"/>
            <a:ext cx="160020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D2240"/>
                </a:solidFill>
              </a:rPr>
              <a:t>PDG De Gang Zheng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574A9B23-6BD9-4037-8948-495CCA568DC7}"/>
              </a:ext>
            </a:extLst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78586" y="1458981"/>
            <a:ext cx="1600200" cy="1600200"/>
          </a:xfrm>
          <a:prstGeom prst="ellipse">
            <a:avLst/>
          </a:prstGeom>
          <a:ln w="3175" cap="rnd">
            <a:noFill/>
          </a:ln>
          <a:effec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075565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>
            <a:extLst>
              <a:ext uri="{FF2B5EF4-FFF2-40B4-BE49-F238E27FC236}">
                <a16:creationId xmlns:a16="http://schemas.microsoft.com/office/drawing/2014/main" id="{8E6694FD-69B1-4E92-AE67-FA6CBB936C5A}"/>
              </a:ext>
            </a:extLst>
          </p:cNvPr>
          <p:cNvSpPr/>
          <p:nvPr/>
        </p:nvSpPr>
        <p:spPr>
          <a:xfrm>
            <a:off x="-7081" y="-27341"/>
            <a:ext cx="12206044" cy="68853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D2240"/>
              </a:solidFill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1315E0F-0822-4190-8C41-2D342599EC3D}"/>
              </a:ext>
            </a:extLst>
          </p:cNvPr>
          <p:cNvGrpSpPr/>
          <p:nvPr/>
        </p:nvGrpSpPr>
        <p:grpSpPr>
          <a:xfrm>
            <a:off x="-7081" y="-27341"/>
            <a:ext cx="12206044" cy="217067"/>
            <a:chOff x="0" y="5696512"/>
            <a:chExt cx="12289367" cy="354759"/>
          </a:xfrm>
        </p:grpSpPr>
        <p:sp>
          <p:nvSpPr>
            <p:cNvPr id="29" name="Background - Solid">
              <a:extLst>
                <a:ext uri="{FF2B5EF4-FFF2-40B4-BE49-F238E27FC236}">
                  <a16:creationId xmlns:a16="http://schemas.microsoft.com/office/drawing/2014/main" id="{761B3C2F-E85B-4314-B98B-C9144270400C}"/>
                </a:ext>
              </a:extLst>
            </p:cNvPr>
            <p:cNvSpPr/>
            <p:nvPr/>
          </p:nvSpPr>
          <p:spPr>
            <a:xfrm>
              <a:off x="0" y="5696515"/>
              <a:ext cx="1761067" cy="354756"/>
            </a:xfrm>
            <a:prstGeom prst="rect">
              <a:avLst/>
            </a:prstGeom>
            <a:solidFill>
              <a:srgbClr val="0033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0" name="Background - Solid">
              <a:extLst>
                <a:ext uri="{FF2B5EF4-FFF2-40B4-BE49-F238E27FC236}">
                  <a16:creationId xmlns:a16="http://schemas.microsoft.com/office/drawing/2014/main" id="{E424A2F4-4059-4549-A212-F71D92580BAA}"/>
                </a:ext>
              </a:extLst>
            </p:cNvPr>
            <p:cNvSpPr/>
            <p:nvPr/>
          </p:nvSpPr>
          <p:spPr>
            <a:xfrm>
              <a:off x="1754717" y="5696515"/>
              <a:ext cx="1761067" cy="354756"/>
            </a:xfrm>
            <a:prstGeom prst="rect">
              <a:avLst/>
            </a:prstGeom>
            <a:solidFill>
              <a:srgbClr val="00AC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1" name="Background - Solid">
              <a:extLst>
                <a:ext uri="{FF2B5EF4-FFF2-40B4-BE49-F238E27FC236}">
                  <a16:creationId xmlns:a16="http://schemas.microsoft.com/office/drawing/2014/main" id="{17310696-124A-4768-8D85-89D7C78F2515}"/>
                </a:ext>
              </a:extLst>
            </p:cNvPr>
            <p:cNvSpPr/>
            <p:nvPr/>
          </p:nvSpPr>
          <p:spPr>
            <a:xfrm>
              <a:off x="3509434" y="5696512"/>
              <a:ext cx="1761067" cy="354756"/>
            </a:xfrm>
            <a:prstGeom prst="rect">
              <a:avLst/>
            </a:prstGeom>
            <a:solidFill>
              <a:srgbClr val="407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2" name="Background - Solid">
              <a:extLst>
                <a:ext uri="{FF2B5EF4-FFF2-40B4-BE49-F238E27FC236}">
                  <a16:creationId xmlns:a16="http://schemas.microsoft.com/office/drawing/2014/main" id="{9FC8E99B-F07E-4D60-88CF-7799347DF601}"/>
                </a:ext>
              </a:extLst>
            </p:cNvPr>
            <p:cNvSpPr/>
            <p:nvPr/>
          </p:nvSpPr>
          <p:spPr>
            <a:xfrm>
              <a:off x="5264151" y="5696515"/>
              <a:ext cx="1761067" cy="354756"/>
            </a:xfrm>
            <a:prstGeom prst="rect">
              <a:avLst/>
            </a:prstGeom>
            <a:solidFill>
              <a:srgbClr val="FF5C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3" name="Background - Solid">
              <a:extLst>
                <a:ext uri="{FF2B5EF4-FFF2-40B4-BE49-F238E27FC236}">
                  <a16:creationId xmlns:a16="http://schemas.microsoft.com/office/drawing/2014/main" id="{87BBFB66-DA6E-45C1-8145-FCA5B5AE122A}"/>
                </a:ext>
              </a:extLst>
            </p:cNvPr>
            <p:cNvSpPr/>
            <p:nvPr/>
          </p:nvSpPr>
          <p:spPr>
            <a:xfrm>
              <a:off x="7018868" y="5696515"/>
              <a:ext cx="1761067" cy="354756"/>
            </a:xfrm>
            <a:prstGeom prst="rect">
              <a:avLst/>
            </a:prstGeom>
            <a:solidFill>
              <a:srgbClr val="EBB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4" name="Background - Solid">
              <a:extLst>
                <a:ext uri="{FF2B5EF4-FFF2-40B4-BE49-F238E27FC236}">
                  <a16:creationId xmlns:a16="http://schemas.microsoft.com/office/drawing/2014/main" id="{EC715349-D723-469A-A1F8-F4FC3AF8443A}"/>
                </a:ext>
              </a:extLst>
            </p:cNvPr>
            <p:cNvSpPr/>
            <p:nvPr/>
          </p:nvSpPr>
          <p:spPr>
            <a:xfrm>
              <a:off x="8773585" y="5696515"/>
              <a:ext cx="1761067" cy="354756"/>
            </a:xfrm>
            <a:prstGeom prst="rect">
              <a:avLst/>
            </a:prstGeom>
            <a:solidFill>
              <a:srgbClr val="7A26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5" name="Background - Solid">
              <a:extLst>
                <a:ext uri="{FF2B5EF4-FFF2-40B4-BE49-F238E27FC236}">
                  <a16:creationId xmlns:a16="http://schemas.microsoft.com/office/drawing/2014/main" id="{CF6A3D9C-0687-4BB0-BDC5-F48045E4552C}"/>
                </a:ext>
              </a:extLst>
            </p:cNvPr>
            <p:cNvSpPr/>
            <p:nvPr/>
          </p:nvSpPr>
          <p:spPr>
            <a:xfrm>
              <a:off x="10528300" y="5696515"/>
              <a:ext cx="1761067" cy="354756"/>
            </a:xfrm>
            <a:prstGeom prst="rect">
              <a:avLst/>
            </a:prstGeom>
            <a:solidFill>
              <a:srgbClr val="B3B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39" name="Headline">
            <a:extLst>
              <a:ext uri="{FF2B5EF4-FFF2-40B4-BE49-F238E27FC236}">
                <a16:creationId xmlns:a16="http://schemas.microsoft.com/office/drawing/2014/main" id="{1A7E006A-C27B-4804-8879-8342F7F19BD0}"/>
              </a:ext>
            </a:extLst>
          </p:cNvPr>
          <p:cNvSpPr txBox="1">
            <a:spLocks/>
          </p:cNvSpPr>
          <p:nvPr/>
        </p:nvSpPr>
        <p:spPr>
          <a:xfrm>
            <a:off x="1" y="113096"/>
            <a:ext cx="12191998" cy="90572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kern="0" dirty="0" err="1">
                <a:solidFill>
                  <a:srgbClr val="00338D"/>
                </a:solidFill>
              </a:rPr>
              <a:t>Líderes</a:t>
            </a:r>
            <a:r>
              <a:rPr lang="en-US" kern="0" dirty="0">
                <a:solidFill>
                  <a:srgbClr val="00338D"/>
                </a:solidFill>
              </a:rPr>
              <a:t> de </a:t>
            </a:r>
            <a:r>
              <a:rPr lang="en-US" kern="0" dirty="0" err="1">
                <a:solidFill>
                  <a:srgbClr val="00338D"/>
                </a:solidFill>
              </a:rPr>
              <a:t>Área</a:t>
            </a:r>
            <a:r>
              <a:rPr lang="en-US" kern="0" dirty="0">
                <a:solidFill>
                  <a:srgbClr val="00338D"/>
                </a:solidFill>
              </a:rPr>
              <a:t> da </a:t>
            </a:r>
            <a:r>
              <a:rPr lang="en-US" kern="0" dirty="0" err="1">
                <a:solidFill>
                  <a:srgbClr val="00338D"/>
                </a:solidFill>
              </a:rPr>
              <a:t>Equipe</a:t>
            </a:r>
            <a:r>
              <a:rPr lang="en-US" kern="0" dirty="0">
                <a:solidFill>
                  <a:srgbClr val="00338D"/>
                </a:solidFill>
              </a:rPr>
              <a:t> Global de </a:t>
            </a:r>
            <a:r>
              <a:rPr lang="en-US" kern="0" dirty="0" err="1">
                <a:solidFill>
                  <a:srgbClr val="00338D"/>
                </a:solidFill>
              </a:rPr>
              <a:t>Ação</a:t>
            </a:r>
            <a:r>
              <a:rPr lang="en-US" kern="0" dirty="0">
                <a:solidFill>
                  <a:srgbClr val="00338D"/>
                </a:solidFill>
              </a:rPr>
              <a:t>: AJ V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Arial" panose="020B0604020202020204" pitchFamily="34" charset="0"/>
              <a:ea typeface="ヒラギノ角ゴ Pro W3" charset="0"/>
              <a:cs typeface="Arial" panose="020B0604020202020204" pitchFamily="34" charset="0"/>
            </a:endParaRP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06AF021E-C71C-4DEB-970E-4286C0895AE3}"/>
              </a:ext>
            </a:extLst>
          </p:cNvPr>
          <p:cNvGrpSpPr/>
          <p:nvPr/>
        </p:nvGrpSpPr>
        <p:grpSpPr>
          <a:xfrm>
            <a:off x="747623" y="3920258"/>
            <a:ext cx="10709270" cy="2105709"/>
            <a:chOff x="747623" y="3920258"/>
            <a:chExt cx="10709270" cy="2105709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88210C5B-5310-4337-8149-8A49EC7042E2}"/>
                </a:ext>
              </a:extLst>
            </p:cNvPr>
            <p:cNvGrpSpPr/>
            <p:nvPr/>
          </p:nvGrpSpPr>
          <p:grpSpPr>
            <a:xfrm>
              <a:off x="3660005" y="3920258"/>
              <a:ext cx="1887698" cy="1905452"/>
              <a:chOff x="5310859" y="2969789"/>
              <a:chExt cx="1887698" cy="1905452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1D701DF9-087A-4DA6-8F58-723755BB9BDE}"/>
                  </a:ext>
                </a:extLst>
              </p:cNvPr>
              <p:cNvPicPr>
                <a:picLocks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454608" y="2969789"/>
                <a:ext cx="1600200" cy="1600201"/>
              </a:xfrm>
              <a:prstGeom prst="ellipse">
                <a:avLst/>
              </a:prstGeom>
              <a:ln w="3175" cap="rnd">
                <a:noFill/>
              </a:ln>
              <a:effectLst/>
            </p:spPr>
          </p:pic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55873C73-DEFA-45C6-BFF8-DBA6A3B029E1}"/>
                  </a:ext>
                </a:extLst>
              </p:cNvPr>
              <p:cNvSpPr txBox="1"/>
              <p:nvPr/>
            </p:nvSpPr>
            <p:spPr>
              <a:xfrm>
                <a:off x="5310859" y="4598242"/>
                <a:ext cx="1887698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0D2240"/>
                    </a:solidFill>
                  </a:rPr>
                  <a:t>PCC George Ong Tan</a:t>
                </a:r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0E287FE7-6F93-4F77-9741-7E7AE47D62A6}"/>
                </a:ext>
              </a:extLst>
            </p:cNvPr>
            <p:cNvGrpSpPr/>
            <p:nvPr/>
          </p:nvGrpSpPr>
          <p:grpSpPr>
            <a:xfrm>
              <a:off x="6701399" y="3920258"/>
              <a:ext cx="1887698" cy="1905451"/>
              <a:chOff x="7663218" y="2969789"/>
              <a:chExt cx="1887698" cy="1905451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D628A445-CF2A-4057-A138-7119380D4D8D}"/>
                  </a:ext>
                </a:extLst>
              </p:cNvPr>
              <p:cNvPicPr>
                <a:picLocks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663218" y="2969789"/>
                <a:ext cx="1600200" cy="1600201"/>
              </a:xfrm>
              <a:prstGeom prst="ellipse">
                <a:avLst/>
              </a:prstGeom>
              <a:ln w="3175" cap="rnd">
                <a:noFill/>
              </a:ln>
              <a:effectLst/>
            </p:spPr>
          </p:pic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A05F4185-803B-45A4-B1C9-1E6426769A8E}"/>
                  </a:ext>
                </a:extLst>
              </p:cNvPr>
              <p:cNvSpPr txBox="1"/>
              <p:nvPr/>
            </p:nvSpPr>
            <p:spPr>
              <a:xfrm>
                <a:off x="7663218" y="4598241"/>
                <a:ext cx="1887698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0D2240"/>
                    </a:solidFill>
                  </a:rPr>
                  <a:t>PDG </a:t>
                </a:r>
                <a:r>
                  <a:rPr lang="en-US" sz="1200" b="1" dirty="0" err="1">
                    <a:solidFill>
                      <a:srgbClr val="0D2240"/>
                    </a:solidFill>
                  </a:rPr>
                  <a:t>Prayat</a:t>
                </a:r>
                <a:r>
                  <a:rPr lang="en-US" sz="1200" b="1" dirty="0">
                    <a:solidFill>
                      <a:srgbClr val="0D2240"/>
                    </a:solidFill>
                  </a:rPr>
                  <a:t> </a:t>
                </a:r>
                <a:r>
                  <a:rPr lang="en-US" sz="1200" b="1" dirty="0" err="1">
                    <a:solidFill>
                      <a:srgbClr val="0D2240"/>
                    </a:solidFill>
                  </a:rPr>
                  <a:t>Sirinaphaphan</a:t>
                </a:r>
                <a:endParaRPr lang="en-US" sz="1200" b="1" dirty="0">
                  <a:solidFill>
                    <a:srgbClr val="0D2240"/>
                  </a:solidFill>
                </a:endParaRPr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6840B6B6-32D8-4CF7-8DF1-30594D533E1E}"/>
                </a:ext>
              </a:extLst>
            </p:cNvPr>
            <p:cNvGrpSpPr/>
            <p:nvPr/>
          </p:nvGrpSpPr>
          <p:grpSpPr>
            <a:xfrm>
              <a:off x="747623" y="3920258"/>
              <a:ext cx="1989082" cy="1905453"/>
              <a:chOff x="2687113" y="2969789"/>
              <a:chExt cx="1989082" cy="1905453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A7255AED-0FE3-4FD2-90D2-384950E260E1}"/>
                  </a:ext>
                </a:extLst>
              </p:cNvPr>
              <p:cNvSpPr txBox="1"/>
              <p:nvPr/>
            </p:nvSpPr>
            <p:spPr>
              <a:xfrm>
                <a:off x="2687113" y="4598243"/>
                <a:ext cx="1989082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0D2240"/>
                    </a:solidFill>
                  </a:rPr>
                  <a:t>Leo-Lion Potter Ka Kai Fong</a:t>
                </a:r>
              </a:p>
            </p:txBody>
          </p:sp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9752D690-5B2A-4404-8AAD-A370E01F945C}"/>
                  </a:ext>
                </a:extLst>
              </p:cNvPr>
              <p:cNvPicPr>
                <a:picLocks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875129" y="2969789"/>
                <a:ext cx="1600200" cy="1600200"/>
              </a:xfrm>
              <a:prstGeom prst="ellipse">
                <a:avLst/>
              </a:prstGeom>
              <a:ln w="3175" cap="rnd">
                <a:noFill/>
              </a:ln>
              <a:effectLst/>
            </p:spPr>
          </p:pic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996BEB2A-9EA3-42DD-AE7D-D393D7B04B43}"/>
                </a:ext>
              </a:extLst>
            </p:cNvPr>
            <p:cNvGrpSpPr/>
            <p:nvPr/>
          </p:nvGrpSpPr>
          <p:grpSpPr>
            <a:xfrm>
              <a:off x="9455294" y="3920258"/>
              <a:ext cx="2001599" cy="2105709"/>
              <a:chOff x="9852037" y="2969789"/>
              <a:chExt cx="2001599" cy="2105709"/>
            </a:xfrm>
          </p:grpSpPr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AB292C64-C7DD-4827-80B6-7797AB6DAA5D}"/>
                  </a:ext>
                </a:extLst>
              </p:cNvPr>
              <p:cNvPicPr>
                <a:picLocks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0046479" y="2969789"/>
                <a:ext cx="1600200" cy="1600201"/>
              </a:xfrm>
              <a:prstGeom prst="ellipse">
                <a:avLst/>
              </a:prstGeom>
              <a:ln w="3175" cap="rnd">
                <a:noFill/>
              </a:ln>
              <a:effectLst/>
            </p:spPr>
          </p:pic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9ACEB5CA-D54F-442A-9ABF-38C4846BBB4D}"/>
                  </a:ext>
                </a:extLst>
              </p:cNvPr>
              <p:cNvSpPr txBox="1"/>
              <p:nvPr/>
            </p:nvSpPr>
            <p:spPr>
              <a:xfrm>
                <a:off x="9852037" y="4613833"/>
                <a:ext cx="2001599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sz="1200" b="1" dirty="0">
                    <a:solidFill>
                      <a:srgbClr val="0D2240"/>
                    </a:solidFill>
                  </a:rPr>
                  <a:t>PID Dr. Datuk Nagaratnam (Naga)</a:t>
                </a:r>
                <a:endParaRPr lang="en-US" sz="1200" b="1" dirty="0">
                  <a:solidFill>
                    <a:srgbClr val="0D2240"/>
                  </a:solidFill>
                </a:endParaRPr>
              </a:p>
            </p:txBody>
          </p:sp>
        </p:grpSp>
      </p:grpSp>
      <p:sp>
        <p:nvSpPr>
          <p:cNvPr id="70" name="Yellow Bar">
            <a:extLst>
              <a:ext uri="{FF2B5EF4-FFF2-40B4-BE49-F238E27FC236}">
                <a16:creationId xmlns:a16="http://schemas.microsoft.com/office/drawing/2014/main" id="{46B6F4CE-7EF8-4262-8E7A-67E91584F88B}"/>
              </a:ext>
            </a:extLst>
          </p:cNvPr>
          <p:cNvSpPr/>
          <p:nvPr/>
        </p:nvSpPr>
        <p:spPr>
          <a:xfrm>
            <a:off x="5435590" y="909680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CE9C2F0-F89B-4A6E-A2B7-F0DD64C6D384}"/>
              </a:ext>
            </a:extLst>
          </p:cNvPr>
          <p:cNvGrpSpPr/>
          <p:nvPr/>
        </p:nvGrpSpPr>
        <p:grpSpPr>
          <a:xfrm>
            <a:off x="2320989" y="1505831"/>
            <a:ext cx="7542941" cy="1909213"/>
            <a:chOff x="916966" y="1469033"/>
            <a:chExt cx="7542941" cy="1909213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16A33223-1AD6-4A0B-8198-C81C2440C0FE}"/>
                </a:ext>
              </a:extLst>
            </p:cNvPr>
            <p:cNvGrpSpPr/>
            <p:nvPr/>
          </p:nvGrpSpPr>
          <p:grpSpPr>
            <a:xfrm>
              <a:off x="916966" y="1469033"/>
              <a:ext cx="7542941" cy="1909213"/>
              <a:chOff x="891988" y="1739163"/>
              <a:chExt cx="7542941" cy="1909213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D5A3F75C-8968-49A5-914D-43904EE2DACF}"/>
                  </a:ext>
                </a:extLst>
              </p:cNvPr>
              <p:cNvGrpSpPr/>
              <p:nvPr/>
            </p:nvGrpSpPr>
            <p:grpSpPr>
              <a:xfrm>
                <a:off x="891988" y="1739163"/>
                <a:ext cx="1600200" cy="1909213"/>
                <a:chOff x="419898" y="890431"/>
                <a:chExt cx="1600200" cy="1909213"/>
              </a:xfrm>
            </p:grpSpPr>
            <p:pic>
              <p:nvPicPr>
                <p:cNvPr id="5" name="Picture 4">
                  <a:extLst>
                    <a:ext uri="{FF2B5EF4-FFF2-40B4-BE49-F238E27FC236}">
                      <a16:creationId xmlns:a16="http://schemas.microsoft.com/office/drawing/2014/main" id="{A269B4B8-BE8D-465C-A2A6-765E5D6BF36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419898" y="890431"/>
                  <a:ext cx="1600200" cy="1600200"/>
                </a:xfrm>
                <a:prstGeom prst="ellipse">
                  <a:avLst/>
                </a:prstGeom>
                <a:ln w="3175" cap="rnd">
                  <a:noFill/>
                </a:ln>
                <a:effectLst/>
              </p:spPr>
            </p:pic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DFB543AB-4B97-42A4-B9F0-22A21EC36F1F}"/>
                    </a:ext>
                  </a:extLst>
                </p:cNvPr>
                <p:cNvSpPr txBox="1"/>
                <p:nvPr/>
              </p:nvSpPr>
              <p:spPr>
                <a:xfrm>
                  <a:off x="419899" y="2522645"/>
                  <a:ext cx="1600199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rgbClr val="0D2240"/>
                      </a:solidFill>
                    </a:rPr>
                    <a:t>PID </a:t>
                  </a:r>
                  <a:r>
                    <a:rPr lang="en-US" sz="1200" b="1" dirty="0" err="1">
                      <a:solidFill>
                        <a:srgbClr val="0D2240"/>
                      </a:solidFill>
                    </a:rPr>
                    <a:t>Byeong-Deok</a:t>
                  </a:r>
                  <a:r>
                    <a:rPr lang="en-US" sz="1200" b="1" dirty="0">
                      <a:solidFill>
                        <a:srgbClr val="0D2240"/>
                      </a:solidFill>
                    </a:rPr>
                    <a:t> Kim</a:t>
                  </a:r>
                </a:p>
              </p:txBody>
            </p:sp>
          </p:grpSp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F6278D18-3427-42ED-B109-6164900C5BCE}"/>
                  </a:ext>
                </a:extLst>
              </p:cNvPr>
              <p:cNvGrpSpPr/>
              <p:nvPr/>
            </p:nvGrpSpPr>
            <p:grpSpPr>
              <a:xfrm>
                <a:off x="6522003" y="1741039"/>
                <a:ext cx="1912926" cy="1907337"/>
                <a:chOff x="9834637" y="892307"/>
                <a:chExt cx="1912926" cy="1907337"/>
              </a:xfrm>
            </p:grpSpPr>
            <p:pic>
              <p:nvPicPr>
                <p:cNvPr id="14" name="Picture 13">
                  <a:extLst>
                    <a:ext uri="{FF2B5EF4-FFF2-40B4-BE49-F238E27FC236}">
                      <a16:creationId xmlns:a16="http://schemas.microsoft.com/office/drawing/2014/main" id="{DF8E344D-2A48-4ED3-8136-E174616979F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9989055" y="892307"/>
                  <a:ext cx="1600200" cy="1600200"/>
                </a:xfrm>
                <a:prstGeom prst="ellipse">
                  <a:avLst/>
                </a:prstGeom>
                <a:ln w="3175" cap="rnd">
                  <a:noFill/>
                </a:ln>
                <a:effectLst/>
              </p:spPr>
            </p:pic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A7586D91-A701-4882-9052-2DA644FAB7AA}"/>
                    </a:ext>
                  </a:extLst>
                </p:cNvPr>
                <p:cNvSpPr txBox="1"/>
                <p:nvPr/>
              </p:nvSpPr>
              <p:spPr>
                <a:xfrm>
                  <a:off x="9834637" y="2522645"/>
                  <a:ext cx="1912926" cy="2769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rgbClr val="0D2240"/>
                      </a:solidFill>
                    </a:rPr>
                    <a:t>PCC Je-Kwan Ha</a:t>
                  </a:r>
                </a:p>
              </p:txBody>
            </p:sp>
          </p:grpSp>
        </p:grp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981EF24B-BDF0-4BDD-A242-4E45003A1372}"/>
                </a:ext>
              </a:extLst>
            </p:cNvPr>
            <p:cNvPicPr>
              <a:picLocks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49637" y="1470909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1EB75FB-881B-4C18-B3EA-051EA1AAD0B4}"/>
                </a:ext>
              </a:extLst>
            </p:cNvPr>
            <p:cNvSpPr txBox="1"/>
            <p:nvPr/>
          </p:nvSpPr>
          <p:spPr>
            <a:xfrm>
              <a:off x="3695520" y="3101247"/>
              <a:ext cx="170843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PDG </a:t>
              </a:r>
              <a:r>
                <a:rPr lang="en-US" sz="1200" b="1" dirty="0" err="1">
                  <a:solidFill>
                    <a:srgbClr val="0D2240"/>
                  </a:solidFill>
                </a:rPr>
                <a:t>Hee</a:t>
              </a:r>
              <a:r>
                <a:rPr lang="en-US" sz="1200" b="1" dirty="0">
                  <a:solidFill>
                    <a:srgbClr val="0D2240"/>
                  </a:solidFill>
                </a:rPr>
                <a:t>-Chae Park</a:t>
              </a:r>
            </a:p>
          </p:txBody>
        </p:sp>
      </p:grpSp>
      <p:sp>
        <p:nvSpPr>
          <p:cNvPr id="38" name="Headline">
            <a:extLst>
              <a:ext uri="{FF2B5EF4-FFF2-40B4-BE49-F238E27FC236}">
                <a16:creationId xmlns:a16="http://schemas.microsoft.com/office/drawing/2014/main" id="{7692A377-8F5D-405F-8994-2A68809A0BDA}"/>
              </a:ext>
            </a:extLst>
          </p:cNvPr>
          <p:cNvSpPr txBox="1">
            <a:spLocks/>
          </p:cNvSpPr>
          <p:nvPr/>
        </p:nvSpPr>
        <p:spPr>
          <a:xfrm>
            <a:off x="-14044" y="678614"/>
            <a:ext cx="12213008" cy="90572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800" kern="0" dirty="0">
                <a:solidFill>
                  <a:srgbClr val="00338D"/>
                </a:solidFill>
              </a:rPr>
              <a:t>(</a:t>
            </a:r>
            <a:r>
              <a:rPr lang="en-US" sz="1800" kern="0" dirty="0" err="1">
                <a:solidFill>
                  <a:srgbClr val="00338D"/>
                </a:solidFill>
              </a:rPr>
              <a:t>Coreia</a:t>
            </a:r>
            <a:r>
              <a:rPr lang="en-US" sz="1800" kern="0" dirty="0">
                <a:solidFill>
                  <a:srgbClr val="00338D"/>
                </a:solidFill>
              </a:rPr>
              <a:t>, </a:t>
            </a:r>
            <a:r>
              <a:rPr lang="en-US" sz="1800" kern="0" dirty="0" err="1">
                <a:solidFill>
                  <a:srgbClr val="00338D"/>
                </a:solidFill>
              </a:rPr>
              <a:t>áreas</a:t>
            </a:r>
            <a:r>
              <a:rPr lang="en-US" sz="1800" kern="0" dirty="0">
                <a:solidFill>
                  <a:srgbClr val="00338D"/>
                </a:solidFill>
              </a:rPr>
              <a:t> de </a:t>
            </a:r>
            <a:r>
              <a:rPr lang="en-US" sz="1800" kern="0" dirty="0" err="1">
                <a:solidFill>
                  <a:srgbClr val="00338D"/>
                </a:solidFill>
              </a:rPr>
              <a:t>língua</a:t>
            </a:r>
            <a:r>
              <a:rPr lang="en-US" sz="1800" kern="0" dirty="0">
                <a:solidFill>
                  <a:srgbClr val="00338D"/>
                </a:solidFill>
              </a:rPr>
              <a:t> </a:t>
            </a:r>
            <a:r>
              <a:rPr lang="en-US" sz="1800" kern="0" dirty="0" err="1">
                <a:solidFill>
                  <a:srgbClr val="00338D"/>
                </a:solidFill>
              </a:rPr>
              <a:t>inglesa</a:t>
            </a:r>
            <a:r>
              <a:rPr lang="en-US" sz="1800" kern="0" dirty="0">
                <a:solidFill>
                  <a:srgbClr val="00338D"/>
                </a:solidFill>
              </a:rPr>
              <a:t>)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Arial" panose="020B0604020202020204" pitchFamily="34" charset="0"/>
              <a:ea typeface="ヒラギノ角ゴ Pro W3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0715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>
            <a:extLst>
              <a:ext uri="{FF2B5EF4-FFF2-40B4-BE49-F238E27FC236}">
                <a16:creationId xmlns:a16="http://schemas.microsoft.com/office/drawing/2014/main" id="{8E6694FD-69B1-4E92-AE67-FA6CBB936C5A}"/>
              </a:ext>
            </a:extLst>
          </p:cNvPr>
          <p:cNvSpPr/>
          <p:nvPr/>
        </p:nvSpPr>
        <p:spPr>
          <a:xfrm>
            <a:off x="-7081" y="-27341"/>
            <a:ext cx="12206044" cy="68853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D2240"/>
              </a:solidFill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1315E0F-0822-4190-8C41-2D342599EC3D}"/>
              </a:ext>
            </a:extLst>
          </p:cNvPr>
          <p:cNvGrpSpPr/>
          <p:nvPr/>
        </p:nvGrpSpPr>
        <p:grpSpPr>
          <a:xfrm>
            <a:off x="-7081" y="-27341"/>
            <a:ext cx="12206044" cy="217067"/>
            <a:chOff x="0" y="5696512"/>
            <a:chExt cx="12289367" cy="354759"/>
          </a:xfrm>
        </p:grpSpPr>
        <p:sp>
          <p:nvSpPr>
            <p:cNvPr id="29" name="Background - Solid">
              <a:extLst>
                <a:ext uri="{FF2B5EF4-FFF2-40B4-BE49-F238E27FC236}">
                  <a16:creationId xmlns:a16="http://schemas.microsoft.com/office/drawing/2014/main" id="{761B3C2F-E85B-4314-B98B-C9144270400C}"/>
                </a:ext>
              </a:extLst>
            </p:cNvPr>
            <p:cNvSpPr/>
            <p:nvPr/>
          </p:nvSpPr>
          <p:spPr>
            <a:xfrm>
              <a:off x="0" y="5696515"/>
              <a:ext cx="1761067" cy="354756"/>
            </a:xfrm>
            <a:prstGeom prst="rect">
              <a:avLst/>
            </a:prstGeom>
            <a:solidFill>
              <a:srgbClr val="0033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0" name="Background - Solid">
              <a:extLst>
                <a:ext uri="{FF2B5EF4-FFF2-40B4-BE49-F238E27FC236}">
                  <a16:creationId xmlns:a16="http://schemas.microsoft.com/office/drawing/2014/main" id="{E424A2F4-4059-4549-A212-F71D92580BAA}"/>
                </a:ext>
              </a:extLst>
            </p:cNvPr>
            <p:cNvSpPr/>
            <p:nvPr/>
          </p:nvSpPr>
          <p:spPr>
            <a:xfrm>
              <a:off x="1754717" y="5696515"/>
              <a:ext cx="1761067" cy="354756"/>
            </a:xfrm>
            <a:prstGeom prst="rect">
              <a:avLst/>
            </a:prstGeom>
            <a:solidFill>
              <a:srgbClr val="00AC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1" name="Background - Solid">
              <a:extLst>
                <a:ext uri="{FF2B5EF4-FFF2-40B4-BE49-F238E27FC236}">
                  <a16:creationId xmlns:a16="http://schemas.microsoft.com/office/drawing/2014/main" id="{17310696-124A-4768-8D85-89D7C78F2515}"/>
                </a:ext>
              </a:extLst>
            </p:cNvPr>
            <p:cNvSpPr/>
            <p:nvPr/>
          </p:nvSpPr>
          <p:spPr>
            <a:xfrm>
              <a:off x="3509434" y="5696512"/>
              <a:ext cx="1761067" cy="354756"/>
            </a:xfrm>
            <a:prstGeom prst="rect">
              <a:avLst/>
            </a:prstGeom>
            <a:solidFill>
              <a:srgbClr val="407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2" name="Background - Solid">
              <a:extLst>
                <a:ext uri="{FF2B5EF4-FFF2-40B4-BE49-F238E27FC236}">
                  <a16:creationId xmlns:a16="http://schemas.microsoft.com/office/drawing/2014/main" id="{9FC8E99B-F07E-4D60-88CF-7799347DF601}"/>
                </a:ext>
              </a:extLst>
            </p:cNvPr>
            <p:cNvSpPr/>
            <p:nvPr/>
          </p:nvSpPr>
          <p:spPr>
            <a:xfrm>
              <a:off x="5264151" y="5696515"/>
              <a:ext cx="1761067" cy="354756"/>
            </a:xfrm>
            <a:prstGeom prst="rect">
              <a:avLst/>
            </a:prstGeom>
            <a:solidFill>
              <a:srgbClr val="FF5C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3" name="Background - Solid">
              <a:extLst>
                <a:ext uri="{FF2B5EF4-FFF2-40B4-BE49-F238E27FC236}">
                  <a16:creationId xmlns:a16="http://schemas.microsoft.com/office/drawing/2014/main" id="{87BBFB66-DA6E-45C1-8145-FCA5B5AE122A}"/>
                </a:ext>
              </a:extLst>
            </p:cNvPr>
            <p:cNvSpPr/>
            <p:nvPr/>
          </p:nvSpPr>
          <p:spPr>
            <a:xfrm>
              <a:off x="7018868" y="5696515"/>
              <a:ext cx="1761067" cy="354756"/>
            </a:xfrm>
            <a:prstGeom prst="rect">
              <a:avLst/>
            </a:prstGeom>
            <a:solidFill>
              <a:srgbClr val="EBB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4" name="Background - Solid">
              <a:extLst>
                <a:ext uri="{FF2B5EF4-FFF2-40B4-BE49-F238E27FC236}">
                  <a16:creationId xmlns:a16="http://schemas.microsoft.com/office/drawing/2014/main" id="{EC715349-D723-469A-A1F8-F4FC3AF8443A}"/>
                </a:ext>
              </a:extLst>
            </p:cNvPr>
            <p:cNvSpPr/>
            <p:nvPr/>
          </p:nvSpPr>
          <p:spPr>
            <a:xfrm>
              <a:off x="8773585" y="5696515"/>
              <a:ext cx="1761067" cy="354756"/>
            </a:xfrm>
            <a:prstGeom prst="rect">
              <a:avLst/>
            </a:prstGeom>
            <a:solidFill>
              <a:srgbClr val="7A26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5" name="Background - Solid">
              <a:extLst>
                <a:ext uri="{FF2B5EF4-FFF2-40B4-BE49-F238E27FC236}">
                  <a16:creationId xmlns:a16="http://schemas.microsoft.com/office/drawing/2014/main" id="{CF6A3D9C-0687-4BB0-BDC5-F48045E4552C}"/>
                </a:ext>
              </a:extLst>
            </p:cNvPr>
            <p:cNvSpPr/>
            <p:nvPr/>
          </p:nvSpPr>
          <p:spPr>
            <a:xfrm>
              <a:off x="10528300" y="5696515"/>
              <a:ext cx="1761067" cy="354756"/>
            </a:xfrm>
            <a:prstGeom prst="rect">
              <a:avLst/>
            </a:prstGeom>
            <a:solidFill>
              <a:srgbClr val="B3B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39" name="Headline">
            <a:extLst>
              <a:ext uri="{FF2B5EF4-FFF2-40B4-BE49-F238E27FC236}">
                <a16:creationId xmlns:a16="http://schemas.microsoft.com/office/drawing/2014/main" id="{1A7E006A-C27B-4804-8879-8342F7F19BD0}"/>
              </a:ext>
            </a:extLst>
          </p:cNvPr>
          <p:cNvSpPr txBox="1">
            <a:spLocks/>
          </p:cNvSpPr>
          <p:nvPr/>
        </p:nvSpPr>
        <p:spPr>
          <a:xfrm>
            <a:off x="1" y="113096"/>
            <a:ext cx="12191998" cy="90572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kern="0" dirty="0" err="1">
                <a:solidFill>
                  <a:srgbClr val="00338D"/>
                </a:solidFill>
              </a:rPr>
              <a:t>Líderes</a:t>
            </a:r>
            <a:r>
              <a:rPr lang="en-US" kern="0" dirty="0">
                <a:solidFill>
                  <a:srgbClr val="00338D"/>
                </a:solidFill>
              </a:rPr>
              <a:t> de </a:t>
            </a:r>
            <a:r>
              <a:rPr lang="en-US" kern="0" dirty="0" err="1">
                <a:solidFill>
                  <a:srgbClr val="00338D"/>
                </a:solidFill>
              </a:rPr>
              <a:t>Área</a:t>
            </a:r>
            <a:r>
              <a:rPr lang="en-US" kern="0" dirty="0">
                <a:solidFill>
                  <a:srgbClr val="00338D"/>
                </a:solidFill>
              </a:rPr>
              <a:t> da </a:t>
            </a:r>
            <a:r>
              <a:rPr lang="en-US" kern="0" dirty="0" err="1">
                <a:solidFill>
                  <a:srgbClr val="00338D"/>
                </a:solidFill>
              </a:rPr>
              <a:t>Equipe</a:t>
            </a:r>
            <a:r>
              <a:rPr lang="en-US" kern="0" dirty="0">
                <a:solidFill>
                  <a:srgbClr val="00338D"/>
                </a:solidFill>
              </a:rPr>
              <a:t> Global de </a:t>
            </a:r>
            <a:r>
              <a:rPr lang="en-US" kern="0" dirty="0" err="1">
                <a:solidFill>
                  <a:srgbClr val="00338D"/>
                </a:solidFill>
              </a:rPr>
              <a:t>Ação</a:t>
            </a:r>
            <a:r>
              <a:rPr lang="en-US" kern="0" dirty="0">
                <a:solidFill>
                  <a:srgbClr val="00338D"/>
                </a:solidFill>
              </a:rPr>
              <a:t>: AJ VI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Arial" panose="020B0604020202020204" pitchFamily="34" charset="0"/>
              <a:ea typeface="ヒラギノ角ゴ Pro W3" charset="0"/>
              <a:cs typeface="Arial" panose="020B0604020202020204" pitchFamily="34" charset="0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16A33223-1AD6-4A0B-8198-C81C2440C0FE}"/>
              </a:ext>
            </a:extLst>
          </p:cNvPr>
          <p:cNvGrpSpPr/>
          <p:nvPr/>
        </p:nvGrpSpPr>
        <p:grpSpPr>
          <a:xfrm>
            <a:off x="894916" y="1470909"/>
            <a:ext cx="10488232" cy="1911194"/>
            <a:chOff x="869938" y="1741039"/>
            <a:chExt cx="10488232" cy="191119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5A3F75C-8968-49A5-914D-43904EE2DACF}"/>
                </a:ext>
              </a:extLst>
            </p:cNvPr>
            <p:cNvGrpSpPr/>
            <p:nvPr/>
          </p:nvGrpSpPr>
          <p:grpSpPr>
            <a:xfrm>
              <a:off x="869938" y="1741039"/>
              <a:ext cx="1743640" cy="1907337"/>
              <a:chOff x="397848" y="892307"/>
              <a:chExt cx="1743640" cy="1907337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269B4B8-BE8D-465C-A2A6-765E5D6BF36F}"/>
                  </a:ext>
                </a:extLst>
              </p:cNvPr>
              <p:cNvPicPr>
                <a:picLocks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19899" y="892307"/>
                <a:ext cx="1600200" cy="1600200"/>
              </a:xfrm>
              <a:prstGeom prst="ellipse">
                <a:avLst/>
              </a:prstGeom>
              <a:ln w="3175" cap="rnd">
                <a:noFill/>
              </a:ln>
              <a:effectLst/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FB543AB-4B97-42A4-B9F0-22A21EC36F1F}"/>
                  </a:ext>
                </a:extLst>
              </p:cNvPr>
              <p:cNvSpPr txBox="1"/>
              <p:nvPr/>
            </p:nvSpPr>
            <p:spPr>
              <a:xfrm>
                <a:off x="397848" y="2522645"/>
                <a:ext cx="174364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0D2240"/>
                    </a:solidFill>
                  </a:rPr>
                  <a:t>PID Malik </a:t>
                </a:r>
                <a:r>
                  <a:rPr lang="en-US" sz="1200" b="1" dirty="0" err="1">
                    <a:solidFill>
                      <a:srgbClr val="0D2240"/>
                    </a:solidFill>
                  </a:rPr>
                  <a:t>Khuda</a:t>
                </a:r>
                <a:r>
                  <a:rPr lang="en-US" sz="1200" b="1" dirty="0">
                    <a:solidFill>
                      <a:srgbClr val="0D2240"/>
                    </a:solidFill>
                  </a:rPr>
                  <a:t> Baksh</a:t>
                </a:r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710A5727-EAC8-45F6-B021-E8FE924F4396}"/>
                </a:ext>
              </a:extLst>
            </p:cNvPr>
            <p:cNvGrpSpPr/>
            <p:nvPr/>
          </p:nvGrpSpPr>
          <p:grpSpPr>
            <a:xfrm>
              <a:off x="9430317" y="1741039"/>
              <a:ext cx="1927853" cy="1911194"/>
              <a:chOff x="200311" y="2969789"/>
              <a:chExt cx="1927853" cy="1911194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7E183B36-72C9-401B-9F19-5350B911F343}"/>
                  </a:ext>
                </a:extLst>
              </p:cNvPr>
              <p:cNvPicPr>
                <a:picLocks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1" b="241"/>
              <a:stretch/>
            </p:blipFill>
            <p:spPr>
              <a:xfrm>
                <a:off x="419730" y="2969789"/>
                <a:ext cx="1600200" cy="1600203"/>
              </a:xfrm>
              <a:prstGeom prst="ellipse">
                <a:avLst/>
              </a:prstGeom>
              <a:ln w="3175" cap="rnd">
                <a:noFill/>
              </a:ln>
              <a:effectLst/>
            </p:spPr>
          </p:pic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57757FF-82BB-434F-9968-7B29BC69E765}"/>
                  </a:ext>
                </a:extLst>
              </p:cNvPr>
              <p:cNvSpPr txBox="1"/>
              <p:nvPr/>
            </p:nvSpPr>
            <p:spPr>
              <a:xfrm>
                <a:off x="200311" y="4603984"/>
                <a:ext cx="1927853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0D2240"/>
                    </a:solidFill>
                  </a:rPr>
                  <a:t>PCC </a:t>
                </a:r>
                <a:r>
                  <a:rPr lang="en-US" sz="1200" b="1" dirty="0" err="1">
                    <a:solidFill>
                      <a:srgbClr val="0D2240"/>
                    </a:solidFill>
                  </a:rPr>
                  <a:t>Khagendra</a:t>
                </a:r>
                <a:r>
                  <a:rPr lang="en-US" sz="1200" b="1" dirty="0">
                    <a:solidFill>
                      <a:srgbClr val="0D2240"/>
                    </a:solidFill>
                  </a:rPr>
                  <a:t> </a:t>
                </a:r>
                <a:r>
                  <a:rPr lang="en-US" sz="1200" b="1" dirty="0" err="1">
                    <a:solidFill>
                      <a:srgbClr val="0D2240"/>
                    </a:solidFill>
                  </a:rPr>
                  <a:t>Sitaula</a:t>
                </a:r>
                <a:endParaRPr lang="en-US" sz="1200" b="1" dirty="0">
                  <a:solidFill>
                    <a:srgbClr val="0D2240"/>
                  </a:solidFill>
                </a:endParaRPr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6278D18-3427-42ED-B109-6164900C5BCE}"/>
                </a:ext>
              </a:extLst>
            </p:cNvPr>
            <p:cNvGrpSpPr/>
            <p:nvPr/>
          </p:nvGrpSpPr>
          <p:grpSpPr>
            <a:xfrm>
              <a:off x="6522003" y="1741039"/>
              <a:ext cx="1912926" cy="1907337"/>
              <a:chOff x="9834637" y="892307"/>
              <a:chExt cx="1912926" cy="1907337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DF8E344D-2A48-4ED3-8136-E174616979F2}"/>
                  </a:ext>
                </a:extLst>
              </p:cNvPr>
              <p:cNvPicPr>
                <a:picLocks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9989055" y="892307"/>
                <a:ext cx="1600200" cy="1600200"/>
              </a:xfrm>
              <a:prstGeom prst="ellipse">
                <a:avLst/>
              </a:prstGeom>
              <a:ln w="3175" cap="rnd">
                <a:noFill/>
              </a:ln>
              <a:effectLst/>
            </p:spPr>
          </p:pic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A7586D91-A701-4882-9052-2DA644FAB7AA}"/>
                  </a:ext>
                </a:extLst>
              </p:cNvPr>
              <p:cNvSpPr txBox="1"/>
              <p:nvPr/>
            </p:nvSpPr>
            <p:spPr>
              <a:xfrm>
                <a:off x="9834637" y="2522645"/>
                <a:ext cx="191292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0D2240"/>
                    </a:solidFill>
                  </a:rPr>
                  <a:t>PDG Nazmul Haque</a:t>
                </a:r>
              </a:p>
            </p:txBody>
          </p:sp>
        </p:grp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06AF021E-C71C-4DEB-970E-4286C0895AE3}"/>
              </a:ext>
            </a:extLst>
          </p:cNvPr>
          <p:cNvGrpSpPr/>
          <p:nvPr/>
        </p:nvGrpSpPr>
        <p:grpSpPr>
          <a:xfrm>
            <a:off x="906109" y="3920258"/>
            <a:ext cx="10538268" cy="2090118"/>
            <a:chOff x="906109" y="3920258"/>
            <a:chExt cx="10538268" cy="2090118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88210C5B-5310-4337-8149-8A49EC7042E2}"/>
                </a:ext>
              </a:extLst>
            </p:cNvPr>
            <p:cNvGrpSpPr/>
            <p:nvPr/>
          </p:nvGrpSpPr>
          <p:grpSpPr>
            <a:xfrm>
              <a:off x="3660005" y="3920258"/>
              <a:ext cx="1887698" cy="2090118"/>
              <a:chOff x="5310859" y="2969789"/>
              <a:chExt cx="1887698" cy="2090118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1D701DF9-087A-4DA6-8F58-723755BB9BDE}"/>
                  </a:ext>
                </a:extLst>
              </p:cNvPr>
              <p:cNvPicPr>
                <a:picLocks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81" b="281"/>
              <a:stretch/>
            </p:blipFill>
            <p:spPr>
              <a:xfrm>
                <a:off x="5454608" y="2969789"/>
                <a:ext cx="1600200" cy="1600201"/>
              </a:xfrm>
              <a:prstGeom prst="ellipse">
                <a:avLst/>
              </a:prstGeom>
              <a:ln w="3175" cap="rnd">
                <a:noFill/>
              </a:ln>
              <a:effectLst/>
            </p:spPr>
          </p:pic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55873C73-DEFA-45C6-BFF8-DBA6A3B029E1}"/>
                  </a:ext>
                </a:extLst>
              </p:cNvPr>
              <p:cNvSpPr txBox="1"/>
              <p:nvPr/>
            </p:nvSpPr>
            <p:spPr>
              <a:xfrm>
                <a:off x="5310859" y="4598242"/>
                <a:ext cx="1887698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0D2240"/>
                    </a:solidFill>
                  </a:rPr>
                  <a:t>PID Vijay Kumar Raju </a:t>
                </a:r>
                <a:r>
                  <a:rPr lang="en-US" sz="1200" b="1" dirty="0" err="1">
                    <a:solidFill>
                      <a:srgbClr val="0D2240"/>
                    </a:solidFill>
                  </a:rPr>
                  <a:t>Vegesna</a:t>
                </a:r>
                <a:endParaRPr lang="en-US" sz="1200" b="1" dirty="0">
                  <a:solidFill>
                    <a:srgbClr val="0D2240"/>
                  </a:solidFill>
                </a:endParaRPr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0E287FE7-6F93-4F77-9741-7E7AE47D62A6}"/>
                </a:ext>
              </a:extLst>
            </p:cNvPr>
            <p:cNvGrpSpPr/>
            <p:nvPr/>
          </p:nvGrpSpPr>
          <p:grpSpPr>
            <a:xfrm>
              <a:off x="6701399" y="3920258"/>
              <a:ext cx="1600200" cy="1905451"/>
              <a:chOff x="7663218" y="2969789"/>
              <a:chExt cx="1600200" cy="1905451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D628A445-CF2A-4057-A138-7119380D4D8D}"/>
                  </a:ext>
                </a:extLst>
              </p:cNvPr>
              <p:cNvPicPr>
                <a:picLocks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2" b="342"/>
              <a:stretch/>
            </p:blipFill>
            <p:spPr>
              <a:xfrm>
                <a:off x="7663218" y="2969789"/>
                <a:ext cx="1600200" cy="1600201"/>
              </a:xfrm>
              <a:prstGeom prst="ellipse">
                <a:avLst/>
              </a:prstGeom>
              <a:ln w="3175" cap="rnd">
                <a:noFill/>
              </a:ln>
              <a:effectLst/>
            </p:spPr>
          </p:pic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A05F4185-803B-45A4-B1C9-1E6426769A8E}"/>
                  </a:ext>
                </a:extLst>
              </p:cNvPr>
              <p:cNvSpPr txBox="1"/>
              <p:nvPr/>
            </p:nvSpPr>
            <p:spPr>
              <a:xfrm>
                <a:off x="7663218" y="4598241"/>
                <a:ext cx="1600200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sv-SE" sz="1200" b="1" dirty="0">
                    <a:solidFill>
                      <a:srgbClr val="0D2240"/>
                    </a:solidFill>
                  </a:rPr>
                  <a:t>PID Krishna Reddy V V</a:t>
                </a:r>
                <a:endParaRPr lang="en-US" sz="1200" b="1" dirty="0">
                  <a:solidFill>
                    <a:srgbClr val="0D2240"/>
                  </a:solidFill>
                </a:endParaRPr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6840B6B6-32D8-4CF7-8DF1-30594D533E1E}"/>
                </a:ext>
              </a:extLst>
            </p:cNvPr>
            <p:cNvGrpSpPr/>
            <p:nvPr/>
          </p:nvGrpSpPr>
          <p:grpSpPr>
            <a:xfrm>
              <a:off x="906109" y="3920258"/>
              <a:ext cx="1636155" cy="1905453"/>
              <a:chOff x="2845599" y="2969789"/>
              <a:chExt cx="1636155" cy="1905453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A7255AED-0FE3-4FD2-90D2-384950E260E1}"/>
                  </a:ext>
                </a:extLst>
              </p:cNvPr>
              <p:cNvSpPr txBox="1"/>
              <p:nvPr/>
            </p:nvSpPr>
            <p:spPr>
              <a:xfrm>
                <a:off x="2845599" y="4598243"/>
                <a:ext cx="1600200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0D2240"/>
                    </a:solidFill>
                  </a:rPr>
                  <a:t>PDG Nabil Rousse</a:t>
                </a:r>
              </a:p>
            </p:txBody>
          </p:sp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9752D690-5B2A-4404-8AAD-A370E01F945C}"/>
                  </a:ext>
                </a:extLst>
              </p:cNvPr>
              <p:cNvPicPr>
                <a:picLocks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881554" y="2969789"/>
                <a:ext cx="1600200" cy="1600200"/>
              </a:xfrm>
              <a:prstGeom prst="ellipse">
                <a:avLst/>
              </a:prstGeom>
              <a:ln w="3175" cap="rnd">
                <a:noFill/>
              </a:ln>
              <a:effectLst/>
            </p:spPr>
          </p:pic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996BEB2A-9EA3-42DD-AE7D-D393D7B04B43}"/>
                </a:ext>
              </a:extLst>
            </p:cNvPr>
            <p:cNvGrpSpPr/>
            <p:nvPr/>
          </p:nvGrpSpPr>
          <p:grpSpPr>
            <a:xfrm>
              <a:off x="9455295" y="3920258"/>
              <a:ext cx="1989082" cy="1921043"/>
              <a:chOff x="9852038" y="2969789"/>
              <a:chExt cx="1989082" cy="1921043"/>
            </a:xfrm>
          </p:grpSpPr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AB292C64-C7DD-4827-80B6-7797AB6DAA5D}"/>
                  </a:ext>
                </a:extLst>
              </p:cNvPr>
              <p:cNvPicPr>
                <a:picLocks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0054856" y="2969789"/>
                <a:ext cx="1600200" cy="1600200"/>
              </a:xfrm>
              <a:prstGeom prst="ellipse">
                <a:avLst/>
              </a:prstGeom>
              <a:ln w="3175" cap="rnd">
                <a:noFill/>
              </a:ln>
              <a:effectLst/>
            </p:spPr>
          </p:pic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9ACEB5CA-D54F-442A-9ABF-38C4846BBB4D}"/>
                  </a:ext>
                </a:extLst>
              </p:cNvPr>
              <p:cNvSpPr txBox="1"/>
              <p:nvPr/>
            </p:nvSpPr>
            <p:spPr>
              <a:xfrm>
                <a:off x="9852038" y="4613833"/>
                <a:ext cx="1989082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0D2240"/>
                    </a:solidFill>
                  </a:rPr>
                  <a:t>PID </a:t>
                </a:r>
                <a:r>
                  <a:rPr lang="en-US" sz="1200" b="1" dirty="0" err="1">
                    <a:solidFill>
                      <a:srgbClr val="0D2240"/>
                    </a:solidFill>
                  </a:rPr>
                  <a:t>Murugan</a:t>
                </a:r>
                <a:r>
                  <a:rPr lang="en-US" sz="1200" b="1" dirty="0">
                    <a:solidFill>
                      <a:srgbClr val="0D2240"/>
                    </a:solidFill>
                  </a:rPr>
                  <a:t> R.</a:t>
                </a:r>
              </a:p>
            </p:txBody>
          </p:sp>
        </p:grpSp>
      </p:grpSp>
      <p:sp>
        <p:nvSpPr>
          <p:cNvPr id="70" name="Yellow Bar">
            <a:extLst>
              <a:ext uri="{FF2B5EF4-FFF2-40B4-BE49-F238E27FC236}">
                <a16:creationId xmlns:a16="http://schemas.microsoft.com/office/drawing/2014/main" id="{46B6F4CE-7EF8-4262-8E7A-67E91584F88B}"/>
              </a:ext>
            </a:extLst>
          </p:cNvPr>
          <p:cNvSpPr/>
          <p:nvPr/>
        </p:nvSpPr>
        <p:spPr>
          <a:xfrm>
            <a:off x="5435590" y="909680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981EF24B-BDF0-4BDD-A242-4E45003A1372}"/>
              </a:ext>
            </a:extLst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28084" y="1470909"/>
            <a:ext cx="1600200" cy="1600200"/>
          </a:xfrm>
          <a:prstGeom prst="ellipse">
            <a:avLst/>
          </a:prstGeom>
          <a:ln w="3175" cap="rnd">
            <a:noFill/>
          </a:ln>
          <a:effectLst/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21EB75FB-881B-4C18-B3EA-051EA1AAD0B4}"/>
              </a:ext>
            </a:extLst>
          </p:cNvPr>
          <p:cNvSpPr txBox="1"/>
          <p:nvPr/>
        </p:nvSpPr>
        <p:spPr>
          <a:xfrm>
            <a:off x="3695520" y="3101247"/>
            <a:ext cx="17084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D2240"/>
                </a:solidFill>
              </a:rPr>
              <a:t>PCC </a:t>
            </a:r>
            <a:r>
              <a:rPr lang="en-US" sz="1200" b="1" dirty="0" err="1">
                <a:solidFill>
                  <a:srgbClr val="0D2240"/>
                </a:solidFill>
              </a:rPr>
              <a:t>Wijitha</a:t>
            </a:r>
            <a:r>
              <a:rPr lang="en-US" sz="1200" b="1" dirty="0">
                <a:solidFill>
                  <a:srgbClr val="0D2240"/>
                </a:solidFill>
              </a:rPr>
              <a:t> </a:t>
            </a:r>
            <a:r>
              <a:rPr lang="en-US" sz="1200" b="1" dirty="0" err="1">
                <a:solidFill>
                  <a:srgbClr val="0D2240"/>
                </a:solidFill>
              </a:rPr>
              <a:t>Manamperi</a:t>
            </a:r>
            <a:endParaRPr lang="en-US" sz="1200" b="1" dirty="0">
              <a:solidFill>
                <a:srgbClr val="0D22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7506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>
            <a:extLst>
              <a:ext uri="{FF2B5EF4-FFF2-40B4-BE49-F238E27FC236}">
                <a16:creationId xmlns:a16="http://schemas.microsoft.com/office/drawing/2014/main" id="{8E6694FD-69B1-4E92-AE67-FA6CBB936C5A}"/>
              </a:ext>
            </a:extLst>
          </p:cNvPr>
          <p:cNvSpPr/>
          <p:nvPr/>
        </p:nvSpPr>
        <p:spPr>
          <a:xfrm>
            <a:off x="-7081" y="-27341"/>
            <a:ext cx="12206044" cy="68853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D2240"/>
              </a:solidFill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1315E0F-0822-4190-8C41-2D342599EC3D}"/>
              </a:ext>
            </a:extLst>
          </p:cNvPr>
          <p:cNvGrpSpPr/>
          <p:nvPr/>
        </p:nvGrpSpPr>
        <p:grpSpPr>
          <a:xfrm>
            <a:off x="-7081" y="-27341"/>
            <a:ext cx="12206044" cy="217067"/>
            <a:chOff x="0" y="5696512"/>
            <a:chExt cx="12289367" cy="354759"/>
          </a:xfrm>
        </p:grpSpPr>
        <p:sp>
          <p:nvSpPr>
            <p:cNvPr id="29" name="Background - Solid">
              <a:extLst>
                <a:ext uri="{FF2B5EF4-FFF2-40B4-BE49-F238E27FC236}">
                  <a16:creationId xmlns:a16="http://schemas.microsoft.com/office/drawing/2014/main" id="{761B3C2F-E85B-4314-B98B-C9144270400C}"/>
                </a:ext>
              </a:extLst>
            </p:cNvPr>
            <p:cNvSpPr/>
            <p:nvPr/>
          </p:nvSpPr>
          <p:spPr>
            <a:xfrm>
              <a:off x="0" y="5696515"/>
              <a:ext cx="1761067" cy="354756"/>
            </a:xfrm>
            <a:prstGeom prst="rect">
              <a:avLst/>
            </a:prstGeom>
            <a:solidFill>
              <a:srgbClr val="0033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0" name="Background - Solid">
              <a:extLst>
                <a:ext uri="{FF2B5EF4-FFF2-40B4-BE49-F238E27FC236}">
                  <a16:creationId xmlns:a16="http://schemas.microsoft.com/office/drawing/2014/main" id="{E424A2F4-4059-4549-A212-F71D92580BAA}"/>
                </a:ext>
              </a:extLst>
            </p:cNvPr>
            <p:cNvSpPr/>
            <p:nvPr/>
          </p:nvSpPr>
          <p:spPr>
            <a:xfrm>
              <a:off x="1754717" y="5696515"/>
              <a:ext cx="1761067" cy="354756"/>
            </a:xfrm>
            <a:prstGeom prst="rect">
              <a:avLst/>
            </a:prstGeom>
            <a:solidFill>
              <a:srgbClr val="00AC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1" name="Background - Solid">
              <a:extLst>
                <a:ext uri="{FF2B5EF4-FFF2-40B4-BE49-F238E27FC236}">
                  <a16:creationId xmlns:a16="http://schemas.microsoft.com/office/drawing/2014/main" id="{17310696-124A-4768-8D85-89D7C78F2515}"/>
                </a:ext>
              </a:extLst>
            </p:cNvPr>
            <p:cNvSpPr/>
            <p:nvPr/>
          </p:nvSpPr>
          <p:spPr>
            <a:xfrm>
              <a:off x="3509434" y="5696512"/>
              <a:ext cx="1761067" cy="354756"/>
            </a:xfrm>
            <a:prstGeom prst="rect">
              <a:avLst/>
            </a:prstGeom>
            <a:solidFill>
              <a:srgbClr val="407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2" name="Background - Solid">
              <a:extLst>
                <a:ext uri="{FF2B5EF4-FFF2-40B4-BE49-F238E27FC236}">
                  <a16:creationId xmlns:a16="http://schemas.microsoft.com/office/drawing/2014/main" id="{9FC8E99B-F07E-4D60-88CF-7799347DF601}"/>
                </a:ext>
              </a:extLst>
            </p:cNvPr>
            <p:cNvSpPr/>
            <p:nvPr/>
          </p:nvSpPr>
          <p:spPr>
            <a:xfrm>
              <a:off x="5264151" y="5696515"/>
              <a:ext cx="1761067" cy="354756"/>
            </a:xfrm>
            <a:prstGeom prst="rect">
              <a:avLst/>
            </a:prstGeom>
            <a:solidFill>
              <a:srgbClr val="FF5C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3" name="Background - Solid">
              <a:extLst>
                <a:ext uri="{FF2B5EF4-FFF2-40B4-BE49-F238E27FC236}">
                  <a16:creationId xmlns:a16="http://schemas.microsoft.com/office/drawing/2014/main" id="{87BBFB66-DA6E-45C1-8145-FCA5B5AE122A}"/>
                </a:ext>
              </a:extLst>
            </p:cNvPr>
            <p:cNvSpPr/>
            <p:nvPr/>
          </p:nvSpPr>
          <p:spPr>
            <a:xfrm>
              <a:off x="7018868" y="5696515"/>
              <a:ext cx="1761067" cy="354756"/>
            </a:xfrm>
            <a:prstGeom prst="rect">
              <a:avLst/>
            </a:prstGeom>
            <a:solidFill>
              <a:srgbClr val="EBB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4" name="Background - Solid">
              <a:extLst>
                <a:ext uri="{FF2B5EF4-FFF2-40B4-BE49-F238E27FC236}">
                  <a16:creationId xmlns:a16="http://schemas.microsoft.com/office/drawing/2014/main" id="{EC715349-D723-469A-A1F8-F4FC3AF8443A}"/>
                </a:ext>
              </a:extLst>
            </p:cNvPr>
            <p:cNvSpPr/>
            <p:nvPr/>
          </p:nvSpPr>
          <p:spPr>
            <a:xfrm>
              <a:off x="8773585" y="5696515"/>
              <a:ext cx="1761067" cy="354756"/>
            </a:xfrm>
            <a:prstGeom prst="rect">
              <a:avLst/>
            </a:prstGeom>
            <a:solidFill>
              <a:srgbClr val="7A26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5" name="Background - Solid">
              <a:extLst>
                <a:ext uri="{FF2B5EF4-FFF2-40B4-BE49-F238E27FC236}">
                  <a16:creationId xmlns:a16="http://schemas.microsoft.com/office/drawing/2014/main" id="{CF6A3D9C-0687-4BB0-BDC5-F48045E4552C}"/>
                </a:ext>
              </a:extLst>
            </p:cNvPr>
            <p:cNvSpPr/>
            <p:nvPr/>
          </p:nvSpPr>
          <p:spPr>
            <a:xfrm>
              <a:off x="10528300" y="5696515"/>
              <a:ext cx="1761067" cy="354756"/>
            </a:xfrm>
            <a:prstGeom prst="rect">
              <a:avLst/>
            </a:prstGeom>
            <a:solidFill>
              <a:srgbClr val="B3B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39" name="Headline">
            <a:extLst>
              <a:ext uri="{FF2B5EF4-FFF2-40B4-BE49-F238E27FC236}">
                <a16:creationId xmlns:a16="http://schemas.microsoft.com/office/drawing/2014/main" id="{1A7E006A-C27B-4804-8879-8342F7F19BD0}"/>
              </a:ext>
            </a:extLst>
          </p:cNvPr>
          <p:cNvSpPr txBox="1">
            <a:spLocks/>
          </p:cNvSpPr>
          <p:nvPr/>
        </p:nvSpPr>
        <p:spPr>
          <a:xfrm>
            <a:off x="1" y="113096"/>
            <a:ext cx="12191998" cy="90572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kern="0" dirty="0" err="1">
                <a:solidFill>
                  <a:srgbClr val="00338D"/>
                </a:solidFill>
              </a:rPr>
              <a:t>Líderes</a:t>
            </a:r>
            <a:r>
              <a:rPr lang="en-US" kern="0" dirty="0">
                <a:solidFill>
                  <a:srgbClr val="00338D"/>
                </a:solidFill>
              </a:rPr>
              <a:t> de </a:t>
            </a:r>
            <a:r>
              <a:rPr lang="en-US" kern="0" dirty="0" err="1">
                <a:solidFill>
                  <a:srgbClr val="00338D"/>
                </a:solidFill>
              </a:rPr>
              <a:t>Área</a:t>
            </a:r>
            <a:r>
              <a:rPr lang="en-US" kern="0" dirty="0">
                <a:solidFill>
                  <a:srgbClr val="00338D"/>
                </a:solidFill>
              </a:rPr>
              <a:t> da </a:t>
            </a:r>
            <a:r>
              <a:rPr lang="en-US" kern="0" dirty="0" err="1">
                <a:solidFill>
                  <a:srgbClr val="00338D"/>
                </a:solidFill>
              </a:rPr>
              <a:t>Equipe</a:t>
            </a:r>
            <a:r>
              <a:rPr lang="en-US" kern="0" dirty="0">
                <a:solidFill>
                  <a:srgbClr val="00338D"/>
                </a:solidFill>
              </a:rPr>
              <a:t> Global de </a:t>
            </a:r>
            <a:r>
              <a:rPr lang="en-US" kern="0" dirty="0" err="1">
                <a:solidFill>
                  <a:srgbClr val="00338D"/>
                </a:solidFill>
              </a:rPr>
              <a:t>Ação</a:t>
            </a:r>
            <a:r>
              <a:rPr lang="en-US" kern="0" dirty="0">
                <a:solidFill>
                  <a:srgbClr val="00338D"/>
                </a:solidFill>
              </a:rPr>
              <a:t>: AJ VI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Arial" panose="020B0604020202020204" pitchFamily="34" charset="0"/>
              <a:ea typeface="ヒラギノ角ゴ Pro W3" charset="0"/>
              <a:cs typeface="Arial" panose="020B0604020202020204" pitchFamily="34" charset="0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16A33223-1AD6-4A0B-8198-C81C2440C0FE}"/>
              </a:ext>
            </a:extLst>
          </p:cNvPr>
          <p:cNvGrpSpPr/>
          <p:nvPr/>
        </p:nvGrpSpPr>
        <p:grpSpPr>
          <a:xfrm>
            <a:off x="906109" y="1470909"/>
            <a:ext cx="10477039" cy="1911194"/>
            <a:chOff x="881131" y="1741039"/>
            <a:chExt cx="10477039" cy="191119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5A3F75C-8968-49A5-914D-43904EE2DACF}"/>
                </a:ext>
              </a:extLst>
            </p:cNvPr>
            <p:cNvGrpSpPr/>
            <p:nvPr/>
          </p:nvGrpSpPr>
          <p:grpSpPr>
            <a:xfrm>
              <a:off x="881131" y="1741039"/>
              <a:ext cx="1646383" cy="1907337"/>
              <a:chOff x="409041" y="892307"/>
              <a:chExt cx="1646383" cy="1907337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269B4B8-BE8D-465C-A2A6-765E5D6BF36F}"/>
                  </a:ext>
                </a:extLst>
              </p:cNvPr>
              <p:cNvPicPr>
                <a:picLocks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19899" y="892307"/>
                <a:ext cx="1600200" cy="1600200"/>
              </a:xfrm>
              <a:prstGeom prst="ellipse">
                <a:avLst/>
              </a:prstGeom>
              <a:ln w="3175" cap="rnd">
                <a:noFill/>
              </a:ln>
              <a:effectLst/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FB543AB-4B97-42A4-B9F0-22A21EC36F1F}"/>
                  </a:ext>
                </a:extLst>
              </p:cNvPr>
              <p:cNvSpPr txBox="1"/>
              <p:nvPr/>
            </p:nvSpPr>
            <p:spPr>
              <a:xfrm>
                <a:off x="409041" y="2522645"/>
                <a:ext cx="164638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0D2240"/>
                    </a:solidFill>
                  </a:rPr>
                  <a:t>PDG </a:t>
                </a:r>
                <a:r>
                  <a:rPr lang="en-US" sz="1200" b="1" dirty="0" err="1">
                    <a:solidFill>
                      <a:srgbClr val="0D2240"/>
                    </a:solidFill>
                  </a:rPr>
                  <a:t>Bheemaiah</a:t>
                </a:r>
                <a:r>
                  <a:rPr lang="en-US" sz="1200" b="1" dirty="0">
                    <a:solidFill>
                      <a:srgbClr val="0D2240"/>
                    </a:solidFill>
                  </a:rPr>
                  <a:t> </a:t>
                </a:r>
                <a:r>
                  <a:rPr lang="en-US" sz="1200" b="1" dirty="0" err="1">
                    <a:solidFill>
                      <a:srgbClr val="0D2240"/>
                    </a:solidFill>
                  </a:rPr>
                  <a:t>Jagini</a:t>
                </a:r>
                <a:endParaRPr lang="en-US" sz="1200" b="1" dirty="0">
                  <a:solidFill>
                    <a:srgbClr val="0D2240"/>
                  </a:solidFill>
                </a:endParaRPr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710A5727-EAC8-45F6-B021-E8FE924F4396}"/>
                </a:ext>
              </a:extLst>
            </p:cNvPr>
            <p:cNvGrpSpPr/>
            <p:nvPr/>
          </p:nvGrpSpPr>
          <p:grpSpPr>
            <a:xfrm>
              <a:off x="9757970" y="1768167"/>
              <a:ext cx="1600200" cy="1884066"/>
              <a:chOff x="527964" y="2996917"/>
              <a:chExt cx="1600200" cy="1884066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7E183B36-72C9-401B-9F19-5350B911F343}"/>
                  </a:ext>
                </a:extLst>
              </p:cNvPr>
              <p:cNvPicPr>
                <a:picLocks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27964" y="2996917"/>
                <a:ext cx="1600200" cy="1600200"/>
              </a:xfrm>
              <a:prstGeom prst="ellipse">
                <a:avLst/>
              </a:prstGeom>
              <a:ln w="3175" cap="rnd">
                <a:noFill/>
              </a:ln>
              <a:effectLst/>
            </p:spPr>
          </p:pic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57757FF-82BB-434F-9968-7B29BC69E765}"/>
                  </a:ext>
                </a:extLst>
              </p:cNvPr>
              <p:cNvSpPr txBox="1"/>
              <p:nvPr/>
            </p:nvSpPr>
            <p:spPr>
              <a:xfrm>
                <a:off x="527964" y="4603984"/>
                <a:ext cx="1600200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0D2240"/>
                    </a:solidFill>
                  </a:rPr>
                  <a:t>PDG Bhavna Shah</a:t>
                </a:r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6278D18-3427-42ED-B109-6164900C5BCE}"/>
                </a:ext>
              </a:extLst>
            </p:cNvPr>
            <p:cNvGrpSpPr/>
            <p:nvPr/>
          </p:nvGrpSpPr>
          <p:grpSpPr>
            <a:xfrm>
              <a:off x="6522003" y="1741039"/>
              <a:ext cx="1912926" cy="1907337"/>
              <a:chOff x="9834637" y="892307"/>
              <a:chExt cx="1912926" cy="1907337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DF8E344D-2A48-4ED3-8136-E174616979F2}"/>
                  </a:ext>
                </a:extLst>
              </p:cNvPr>
              <p:cNvPicPr>
                <a:picLocks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9989055" y="892307"/>
                <a:ext cx="1600200" cy="1600200"/>
              </a:xfrm>
              <a:prstGeom prst="ellipse">
                <a:avLst/>
              </a:prstGeom>
              <a:ln w="3175" cap="rnd">
                <a:noFill/>
              </a:ln>
              <a:effectLst/>
            </p:spPr>
          </p:pic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A7586D91-A701-4882-9052-2DA644FAB7AA}"/>
                  </a:ext>
                </a:extLst>
              </p:cNvPr>
              <p:cNvSpPr txBox="1"/>
              <p:nvPr/>
            </p:nvSpPr>
            <p:spPr>
              <a:xfrm>
                <a:off x="9834637" y="2522645"/>
                <a:ext cx="191292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0D2240"/>
                    </a:solidFill>
                  </a:rPr>
                  <a:t>PID </a:t>
                </a:r>
                <a:r>
                  <a:rPr lang="en-US" sz="1200" b="1" dirty="0" err="1">
                    <a:solidFill>
                      <a:srgbClr val="0D2240"/>
                    </a:solidFill>
                  </a:rPr>
                  <a:t>Bishnu</a:t>
                </a:r>
                <a:r>
                  <a:rPr lang="en-US" sz="1200" b="1" dirty="0">
                    <a:solidFill>
                      <a:srgbClr val="0D2240"/>
                    </a:solidFill>
                  </a:rPr>
                  <a:t> </a:t>
                </a:r>
                <a:r>
                  <a:rPr lang="en-US" sz="1200" b="1" dirty="0" err="1">
                    <a:solidFill>
                      <a:srgbClr val="0D2240"/>
                    </a:solidFill>
                  </a:rPr>
                  <a:t>Bajoria</a:t>
                </a:r>
                <a:endParaRPr lang="en-US" sz="1200" b="1" dirty="0">
                  <a:solidFill>
                    <a:srgbClr val="0D2240"/>
                  </a:solidFill>
                </a:endParaRPr>
              </a:p>
            </p:txBody>
          </p:sp>
        </p:grp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06AF021E-C71C-4DEB-970E-4286C0895AE3}"/>
              </a:ext>
            </a:extLst>
          </p:cNvPr>
          <p:cNvGrpSpPr/>
          <p:nvPr/>
        </p:nvGrpSpPr>
        <p:grpSpPr>
          <a:xfrm>
            <a:off x="906109" y="3920258"/>
            <a:ext cx="10561543" cy="1921043"/>
            <a:chOff x="906109" y="3920258"/>
            <a:chExt cx="10561543" cy="1921043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88210C5B-5310-4337-8149-8A49EC7042E2}"/>
                </a:ext>
              </a:extLst>
            </p:cNvPr>
            <p:cNvGrpSpPr/>
            <p:nvPr/>
          </p:nvGrpSpPr>
          <p:grpSpPr>
            <a:xfrm>
              <a:off x="3660005" y="3920258"/>
              <a:ext cx="1887698" cy="1905452"/>
              <a:chOff x="5310859" y="2969789"/>
              <a:chExt cx="1887698" cy="1905452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1D701DF9-087A-4DA6-8F58-723755BB9BDE}"/>
                  </a:ext>
                </a:extLst>
              </p:cNvPr>
              <p:cNvPicPr>
                <a:picLocks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69" b="269"/>
              <a:stretch/>
            </p:blipFill>
            <p:spPr>
              <a:xfrm>
                <a:off x="5454608" y="2969789"/>
                <a:ext cx="1600200" cy="1600201"/>
              </a:xfrm>
              <a:prstGeom prst="ellipse">
                <a:avLst/>
              </a:prstGeom>
              <a:ln w="3175" cap="rnd">
                <a:noFill/>
              </a:ln>
              <a:effectLst/>
            </p:spPr>
          </p:pic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55873C73-DEFA-45C6-BFF8-DBA6A3B029E1}"/>
                  </a:ext>
                </a:extLst>
              </p:cNvPr>
              <p:cNvSpPr txBox="1"/>
              <p:nvPr/>
            </p:nvSpPr>
            <p:spPr>
              <a:xfrm>
                <a:off x="5310859" y="4598242"/>
                <a:ext cx="1887698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0D2240"/>
                    </a:solidFill>
                  </a:rPr>
                  <a:t>PDG </a:t>
                </a:r>
                <a:r>
                  <a:rPr lang="en-US" sz="1200" b="1" dirty="0" err="1">
                    <a:solidFill>
                      <a:srgbClr val="0D2240"/>
                    </a:solidFill>
                  </a:rPr>
                  <a:t>Tilok</a:t>
                </a:r>
                <a:r>
                  <a:rPr lang="en-US" sz="1200" b="1" dirty="0">
                    <a:solidFill>
                      <a:srgbClr val="0D2240"/>
                    </a:solidFill>
                  </a:rPr>
                  <a:t> Chand </a:t>
                </a:r>
                <a:r>
                  <a:rPr lang="en-US" sz="1200" b="1" dirty="0" err="1">
                    <a:solidFill>
                      <a:srgbClr val="0D2240"/>
                    </a:solidFill>
                  </a:rPr>
                  <a:t>Bardia</a:t>
                </a:r>
                <a:endParaRPr lang="en-US" sz="1200" b="1" dirty="0">
                  <a:solidFill>
                    <a:srgbClr val="0D2240"/>
                  </a:solidFill>
                </a:endParaRPr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0E287FE7-6F93-4F77-9741-7E7AE47D62A6}"/>
                </a:ext>
              </a:extLst>
            </p:cNvPr>
            <p:cNvGrpSpPr/>
            <p:nvPr/>
          </p:nvGrpSpPr>
          <p:grpSpPr>
            <a:xfrm>
              <a:off x="6701399" y="3920258"/>
              <a:ext cx="1625546" cy="1905451"/>
              <a:chOff x="7663218" y="2969789"/>
              <a:chExt cx="1625546" cy="1905451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D628A445-CF2A-4057-A138-7119380D4D8D}"/>
                  </a:ext>
                </a:extLst>
              </p:cNvPr>
              <p:cNvPicPr>
                <a:picLocks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688564" y="2969789"/>
                <a:ext cx="1600200" cy="1600200"/>
              </a:xfrm>
              <a:prstGeom prst="ellipse">
                <a:avLst/>
              </a:prstGeom>
              <a:ln w="3175" cap="rnd">
                <a:noFill/>
              </a:ln>
              <a:effectLst/>
            </p:spPr>
          </p:pic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A05F4185-803B-45A4-B1C9-1E6426769A8E}"/>
                  </a:ext>
                </a:extLst>
              </p:cNvPr>
              <p:cNvSpPr txBox="1"/>
              <p:nvPr/>
            </p:nvSpPr>
            <p:spPr>
              <a:xfrm>
                <a:off x="7663218" y="4598241"/>
                <a:ext cx="1600200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0D2240"/>
                    </a:solidFill>
                  </a:rPr>
                  <a:t>PCC Jayesh Thakkar</a:t>
                </a:r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6840B6B6-32D8-4CF7-8DF1-30594D533E1E}"/>
                </a:ext>
              </a:extLst>
            </p:cNvPr>
            <p:cNvGrpSpPr/>
            <p:nvPr/>
          </p:nvGrpSpPr>
          <p:grpSpPr>
            <a:xfrm>
              <a:off x="906109" y="3920259"/>
              <a:ext cx="1629730" cy="1905452"/>
              <a:chOff x="2845599" y="2969790"/>
              <a:chExt cx="1629730" cy="1905452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A7255AED-0FE3-4FD2-90D2-384950E260E1}"/>
                  </a:ext>
                </a:extLst>
              </p:cNvPr>
              <p:cNvSpPr txBox="1"/>
              <p:nvPr/>
            </p:nvSpPr>
            <p:spPr>
              <a:xfrm>
                <a:off x="2845599" y="4598243"/>
                <a:ext cx="1600200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0D2240"/>
                    </a:solidFill>
                  </a:rPr>
                  <a:t>PDG Subhash Dasani</a:t>
                </a:r>
              </a:p>
            </p:txBody>
          </p:sp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9752D690-5B2A-4404-8AAD-A370E01F945C}"/>
                  </a:ext>
                </a:extLst>
              </p:cNvPr>
              <p:cNvPicPr>
                <a:picLocks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875129" y="2969790"/>
                <a:ext cx="1600200" cy="1600200"/>
              </a:xfrm>
              <a:prstGeom prst="ellipse">
                <a:avLst/>
              </a:prstGeom>
              <a:ln w="3175" cap="rnd">
                <a:noFill/>
              </a:ln>
              <a:effectLst/>
            </p:spPr>
          </p:pic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996BEB2A-9EA3-42DD-AE7D-D393D7B04B43}"/>
                </a:ext>
              </a:extLst>
            </p:cNvPr>
            <p:cNvGrpSpPr/>
            <p:nvPr/>
          </p:nvGrpSpPr>
          <p:grpSpPr>
            <a:xfrm>
              <a:off x="9412942" y="3920258"/>
              <a:ext cx="2054710" cy="1921043"/>
              <a:chOff x="9809685" y="2969789"/>
              <a:chExt cx="2054710" cy="1921043"/>
            </a:xfrm>
          </p:grpSpPr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AB292C64-C7DD-4827-80B6-7797AB6DAA5D}"/>
                  </a:ext>
                </a:extLst>
              </p:cNvPr>
              <p:cNvPicPr>
                <a:picLocks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0046479" y="2969789"/>
                <a:ext cx="1600200" cy="1600201"/>
              </a:xfrm>
              <a:prstGeom prst="ellipse">
                <a:avLst/>
              </a:prstGeom>
              <a:ln w="3175" cap="rnd">
                <a:noFill/>
              </a:ln>
              <a:effectLst/>
            </p:spPr>
          </p:pic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9ACEB5CA-D54F-442A-9ABF-38C4846BBB4D}"/>
                  </a:ext>
                </a:extLst>
              </p:cNvPr>
              <p:cNvSpPr txBox="1"/>
              <p:nvPr/>
            </p:nvSpPr>
            <p:spPr>
              <a:xfrm>
                <a:off x="9809685" y="4613833"/>
                <a:ext cx="2054710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0D2240"/>
                    </a:solidFill>
                  </a:rPr>
                  <a:t>PDG </a:t>
                </a:r>
                <a:r>
                  <a:rPr lang="en-US" sz="1200" b="1" dirty="0" err="1">
                    <a:solidFill>
                      <a:srgbClr val="0D2240"/>
                    </a:solidFill>
                  </a:rPr>
                  <a:t>Pandiarajan</a:t>
                </a:r>
                <a:r>
                  <a:rPr lang="en-US" sz="1200" b="1" dirty="0">
                    <a:solidFill>
                      <a:srgbClr val="0D2240"/>
                    </a:solidFill>
                  </a:rPr>
                  <a:t> </a:t>
                </a:r>
                <a:r>
                  <a:rPr lang="en-US" sz="1200" b="1" dirty="0" err="1">
                    <a:solidFill>
                      <a:srgbClr val="0D2240"/>
                    </a:solidFill>
                  </a:rPr>
                  <a:t>Thalamuthu</a:t>
                </a:r>
                <a:endParaRPr lang="en-US" sz="1200" b="1" dirty="0">
                  <a:solidFill>
                    <a:srgbClr val="0D2240"/>
                  </a:solidFill>
                </a:endParaRPr>
              </a:p>
            </p:txBody>
          </p:sp>
        </p:grpSp>
      </p:grpSp>
      <p:sp>
        <p:nvSpPr>
          <p:cNvPr id="70" name="Yellow Bar">
            <a:extLst>
              <a:ext uri="{FF2B5EF4-FFF2-40B4-BE49-F238E27FC236}">
                <a16:creationId xmlns:a16="http://schemas.microsoft.com/office/drawing/2014/main" id="{46B6F4CE-7EF8-4262-8E7A-67E91584F88B}"/>
              </a:ext>
            </a:extLst>
          </p:cNvPr>
          <p:cNvSpPr/>
          <p:nvPr/>
        </p:nvSpPr>
        <p:spPr>
          <a:xfrm>
            <a:off x="5435590" y="909680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981EF24B-BDF0-4BDD-A242-4E45003A1372}"/>
              </a:ext>
            </a:extLst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49637" y="1470909"/>
            <a:ext cx="1600200" cy="1600200"/>
          </a:xfrm>
          <a:prstGeom prst="ellipse">
            <a:avLst/>
          </a:prstGeom>
          <a:ln w="3175" cap="rnd">
            <a:noFill/>
          </a:ln>
          <a:effectLst/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21EB75FB-881B-4C18-B3EA-051EA1AAD0B4}"/>
              </a:ext>
            </a:extLst>
          </p:cNvPr>
          <p:cNvSpPr txBox="1"/>
          <p:nvPr/>
        </p:nvSpPr>
        <p:spPr>
          <a:xfrm>
            <a:off x="3695520" y="3101247"/>
            <a:ext cx="17084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D2240"/>
                </a:solidFill>
              </a:rPr>
              <a:t>PID Jagdish Gulati</a:t>
            </a:r>
          </a:p>
        </p:txBody>
      </p:sp>
    </p:spTree>
    <p:extLst>
      <p:ext uri="{BB962C8B-B14F-4D97-AF65-F5344CB8AC3E}">
        <p14:creationId xmlns:p14="http://schemas.microsoft.com/office/powerpoint/2010/main" val="13504599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>
            <a:extLst>
              <a:ext uri="{FF2B5EF4-FFF2-40B4-BE49-F238E27FC236}">
                <a16:creationId xmlns:a16="http://schemas.microsoft.com/office/drawing/2014/main" id="{8E6694FD-69B1-4E92-AE67-FA6CBB936C5A}"/>
              </a:ext>
            </a:extLst>
          </p:cNvPr>
          <p:cNvSpPr/>
          <p:nvPr/>
        </p:nvSpPr>
        <p:spPr>
          <a:xfrm>
            <a:off x="-7081" y="-27341"/>
            <a:ext cx="12206044" cy="68853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D2240"/>
              </a:solidFill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1315E0F-0822-4190-8C41-2D342599EC3D}"/>
              </a:ext>
            </a:extLst>
          </p:cNvPr>
          <p:cNvGrpSpPr/>
          <p:nvPr/>
        </p:nvGrpSpPr>
        <p:grpSpPr>
          <a:xfrm>
            <a:off x="-7081" y="-27341"/>
            <a:ext cx="12206044" cy="217067"/>
            <a:chOff x="0" y="5696512"/>
            <a:chExt cx="12289367" cy="354759"/>
          </a:xfrm>
        </p:grpSpPr>
        <p:sp>
          <p:nvSpPr>
            <p:cNvPr id="29" name="Background - Solid">
              <a:extLst>
                <a:ext uri="{FF2B5EF4-FFF2-40B4-BE49-F238E27FC236}">
                  <a16:creationId xmlns:a16="http://schemas.microsoft.com/office/drawing/2014/main" id="{761B3C2F-E85B-4314-B98B-C9144270400C}"/>
                </a:ext>
              </a:extLst>
            </p:cNvPr>
            <p:cNvSpPr/>
            <p:nvPr/>
          </p:nvSpPr>
          <p:spPr>
            <a:xfrm>
              <a:off x="0" y="5696515"/>
              <a:ext cx="1761067" cy="354756"/>
            </a:xfrm>
            <a:prstGeom prst="rect">
              <a:avLst/>
            </a:prstGeom>
            <a:solidFill>
              <a:srgbClr val="0033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0" name="Background - Solid">
              <a:extLst>
                <a:ext uri="{FF2B5EF4-FFF2-40B4-BE49-F238E27FC236}">
                  <a16:creationId xmlns:a16="http://schemas.microsoft.com/office/drawing/2014/main" id="{E424A2F4-4059-4549-A212-F71D92580BAA}"/>
                </a:ext>
              </a:extLst>
            </p:cNvPr>
            <p:cNvSpPr/>
            <p:nvPr/>
          </p:nvSpPr>
          <p:spPr>
            <a:xfrm>
              <a:off x="1754717" y="5696515"/>
              <a:ext cx="1761067" cy="354756"/>
            </a:xfrm>
            <a:prstGeom prst="rect">
              <a:avLst/>
            </a:prstGeom>
            <a:solidFill>
              <a:srgbClr val="00AC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1" name="Background - Solid">
              <a:extLst>
                <a:ext uri="{FF2B5EF4-FFF2-40B4-BE49-F238E27FC236}">
                  <a16:creationId xmlns:a16="http://schemas.microsoft.com/office/drawing/2014/main" id="{17310696-124A-4768-8D85-89D7C78F2515}"/>
                </a:ext>
              </a:extLst>
            </p:cNvPr>
            <p:cNvSpPr/>
            <p:nvPr/>
          </p:nvSpPr>
          <p:spPr>
            <a:xfrm>
              <a:off x="3509434" y="5696512"/>
              <a:ext cx="1761067" cy="354756"/>
            </a:xfrm>
            <a:prstGeom prst="rect">
              <a:avLst/>
            </a:prstGeom>
            <a:solidFill>
              <a:srgbClr val="407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2" name="Background - Solid">
              <a:extLst>
                <a:ext uri="{FF2B5EF4-FFF2-40B4-BE49-F238E27FC236}">
                  <a16:creationId xmlns:a16="http://schemas.microsoft.com/office/drawing/2014/main" id="{9FC8E99B-F07E-4D60-88CF-7799347DF601}"/>
                </a:ext>
              </a:extLst>
            </p:cNvPr>
            <p:cNvSpPr/>
            <p:nvPr/>
          </p:nvSpPr>
          <p:spPr>
            <a:xfrm>
              <a:off x="5264151" y="5696515"/>
              <a:ext cx="1761067" cy="354756"/>
            </a:xfrm>
            <a:prstGeom prst="rect">
              <a:avLst/>
            </a:prstGeom>
            <a:solidFill>
              <a:srgbClr val="FF5C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3" name="Background - Solid">
              <a:extLst>
                <a:ext uri="{FF2B5EF4-FFF2-40B4-BE49-F238E27FC236}">
                  <a16:creationId xmlns:a16="http://schemas.microsoft.com/office/drawing/2014/main" id="{87BBFB66-DA6E-45C1-8145-FCA5B5AE122A}"/>
                </a:ext>
              </a:extLst>
            </p:cNvPr>
            <p:cNvSpPr/>
            <p:nvPr/>
          </p:nvSpPr>
          <p:spPr>
            <a:xfrm>
              <a:off x="7018868" y="5696515"/>
              <a:ext cx="1761067" cy="354756"/>
            </a:xfrm>
            <a:prstGeom prst="rect">
              <a:avLst/>
            </a:prstGeom>
            <a:solidFill>
              <a:srgbClr val="EBB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4" name="Background - Solid">
              <a:extLst>
                <a:ext uri="{FF2B5EF4-FFF2-40B4-BE49-F238E27FC236}">
                  <a16:creationId xmlns:a16="http://schemas.microsoft.com/office/drawing/2014/main" id="{EC715349-D723-469A-A1F8-F4FC3AF8443A}"/>
                </a:ext>
              </a:extLst>
            </p:cNvPr>
            <p:cNvSpPr/>
            <p:nvPr/>
          </p:nvSpPr>
          <p:spPr>
            <a:xfrm>
              <a:off x="8773585" y="5696515"/>
              <a:ext cx="1761067" cy="354756"/>
            </a:xfrm>
            <a:prstGeom prst="rect">
              <a:avLst/>
            </a:prstGeom>
            <a:solidFill>
              <a:srgbClr val="7A26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5" name="Background - Solid">
              <a:extLst>
                <a:ext uri="{FF2B5EF4-FFF2-40B4-BE49-F238E27FC236}">
                  <a16:creationId xmlns:a16="http://schemas.microsoft.com/office/drawing/2014/main" id="{CF6A3D9C-0687-4BB0-BDC5-F48045E4552C}"/>
                </a:ext>
              </a:extLst>
            </p:cNvPr>
            <p:cNvSpPr/>
            <p:nvPr/>
          </p:nvSpPr>
          <p:spPr>
            <a:xfrm>
              <a:off x="10528300" y="5696515"/>
              <a:ext cx="1761067" cy="354756"/>
            </a:xfrm>
            <a:prstGeom prst="rect">
              <a:avLst/>
            </a:prstGeom>
            <a:solidFill>
              <a:srgbClr val="B3B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39" name="Headline">
            <a:extLst>
              <a:ext uri="{FF2B5EF4-FFF2-40B4-BE49-F238E27FC236}">
                <a16:creationId xmlns:a16="http://schemas.microsoft.com/office/drawing/2014/main" id="{1A7E006A-C27B-4804-8879-8342F7F19BD0}"/>
              </a:ext>
            </a:extLst>
          </p:cNvPr>
          <p:cNvSpPr txBox="1">
            <a:spLocks/>
          </p:cNvSpPr>
          <p:nvPr/>
        </p:nvSpPr>
        <p:spPr>
          <a:xfrm>
            <a:off x="1" y="113096"/>
            <a:ext cx="12191998" cy="90572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kern="0" dirty="0" err="1">
                <a:solidFill>
                  <a:srgbClr val="00338D"/>
                </a:solidFill>
              </a:rPr>
              <a:t>Líderes</a:t>
            </a:r>
            <a:r>
              <a:rPr lang="en-US" kern="0" dirty="0">
                <a:solidFill>
                  <a:srgbClr val="00338D"/>
                </a:solidFill>
              </a:rPr>
              <a:t> de </a:t>
            </a:r>
            <a:r>
              <a:rPr lang="en-US" kern="0" dirty="0" err="1">
                <a:solidFill>
                  <a:srgbClr val="00338D"/>
                </a:solidFill>
              </a:rPr>
              <a:t>Área</a:t>
            </a:r>
            <a:r>
              <a:rPr lang="en-US" kern="0" dirty="0">
                <a:solidFill>
                  <a:srgbClr val="00338D"/>
                </a:solidFill>
              </a:rPr>
              <a:t> da </a:t>
            </a:r>
            <a:r>
              <a:rPr lang="en-US" kern="0" dirty="0" err="1">
                <a:solidFill>
                  <a:srgbClr val="00338D"/>
                </a:solidFill>
              </a:rPr>
              <a:t>Equipe</a:t>
            </a:r>
            <a:r>
              <a:rPr lang="en-US" kern="0" dirty="0">
                <a:solidFill>
                  <a:srgbClr val="00338D"/>
                </a:solidFill>
              </a:rPr>
              <a:t> Global de </a:t>
            </a:r>
            <a:r>
              <a:rPr lang="en-US" kern="0" dirty="0" err="1">
                <a:solidFill>
                  <a:srgbClr val="00338D"/>
                </a:solidFill>
              </a:rPr>
              <a:t>Ação</a:t>
            </a:r>
            <a:r>
              <a:rPr lang="en-US" kern="0" dirty="0">
                <a:solidFill>
                  <a:srgbClr val="00338D"/>
                </a:solidFill>
              </a:rPr>
              <a:t>: AJ VII e VIII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Arial" panose="020B0604020202020204" pitchFamily="34" charset="0"/>
              <a:ea typeface="ヒラギノ角ゴ Pro W3" charset="0"/>
              <a:cs typeface="Arial" panose="020B0604020202020204" pitchFamily="34" charset="0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6840B6B6-32D8-4CF7-8DF1-30594D533E1E}"/>
              </a:ext>
            </a:extLst>
          </p:cNvPr>
          <p:cNvGrpSpPr/>
          <p:nvPr/>
        </p:nvGrpSpPr>
        <p:grpSpPr>
          <a:xfrm>
            <a:off x="4080506" y="1453577"/>
            <a:ext cx="1600200" cy="1905453"/>
            <a:chOff x="2845599" y="2969789"/>
            <a:chExt cx="1600200" cy="1905453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7255AED-0FE3-4FD2-90D2-384950E260E1}"/>
                </a:ext>
              </a:extLst>
            </p:cNvPr>
            <p:cNvSpPr txBox="1"/>
            <p:nvPr/>
          </p:nvSpPr>
          <p:spPr>
            <a:xfrm>
              <a:off x="2845599" y="4598243"/>
              <a:ext cx="16002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PDG Wendy Miller</a:t>
              </a:r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9752D690-5B2A-4404-8AAD-A370E01F945C}"/>
                </a:ext>
              </a:extLst>
            </p:cNvPr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45599" y="2969789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</p:grpSp>
      <p:sp>
        <p:nvSpPr>
          <p:cNvPr id="70" name="Yellow Bar">
            <a:extLst>
              <a:ext uri="{FF2B5EF4-FFF2-40B4-BE49-F238E27FC236}">
                <a16:creationId xmlns:a16="http://schemas.microsoft.com/office/drawing/2014/main" id="{46B6F4CE-7EF8-4262-8E7A-67E91584F88B}"/>
              </a:ext>
            </a:extLst>
          </p:cNvPr>
          <p:cNvSpPr/>
          <p:nvPr/>
        </p:nvSpPr>
        <p:spPr>
          <a:xfrm>
            <a:off x="5435590" y="909680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5A0AB50-29C7-4AA9-A8BF-9F89D9817973}"/>
              </a:ext>
            </a:extLst>
          </p:cNvPr>
          <p:cNvGrpSpPr/>
          <p:nvPr/>
        </p:nvGrpSpPr>
        <p:grpSpPr>
          <a:xfrm>
            <a:off x="277372" y="3941672"/>
            <a:ext cx="1749074" cy="1907337"/>
            <a:chOff x="455699" y="892307"/>
            <a:chExt cx="1749074" cy="1907337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F76084F8-FF6C-4F66-AB25-4F69EC785FB3}"/>
                </a:ext>
              </a:extLst>
            </p:cNvPr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0136" y="892307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68FD216-288C-42BB-BF9D-323145CFB096}"/>
                </a:ext>
              </a:extLst>
            </p:cNvPr>
            <p:cNvSpPr txBox="1"/>
            <p:nvPr/>
          </p:nvSpPr>
          <p:spPr>
            <a:xfrm>
              <a:off x="455699" y="2522645"/>
              <a:ext cx="174907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>
                  <a:solidFill>
                    <a:srgbClr val="0D2240"/>
                  </a:solidFill>
                </a:rPr>
                <a:t>PCC André Gbadoe</a:t>
              </a:r>
              <a:endParaRPr lang="en-US" sz="1200" b="1" dirty="0">
                <a:solidFill>
                  <a:srgbClr val="0D2240"/>
                </a:solidFill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11B3370-3CF9-496B-B68E-2B72E0994A3C}"/>
              </a:ext>
            </a:extLst>
          </p:cNvPr>
          <p:cNvGrpSpPr/>
          <p:nvPr/>
        </p:nvGrpSpPr>
        <p:grpSpPr>
          <a:xfrm>
            <a:off x="1668964" y="1452838"/>
            <a:ext cx="1600200" cy="1877938"/>
            <a:chOff x="2873860" y="4869460"/>
            <a:chExt cx="1600200" cy="1877938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27C6D3EF-2BB9-4496-B96B-14861C94B4F6}"/>
                </a:ext>
              </a:extLst>
            </p:cNvPr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73860" y="4869460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CD90017F-7A95-4931-AABC-568628D0BCAD}"/>
                </a:ext>
              </a:extLst>
            </p:cNvPr>
            <p:cNvSpPr txBox="1"/>
            <p:nvPr/>
          </p:nvSpPr>
          <p:spPr>
            <a:xfrm>
              <a:off x="2925504" y="6470399"/>
              <a:ext cx="15389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CC </a:t>
              </a:r>
              <a:r>
                <a:rPr lang="en-US" sz="1200" b="1" dirty="0" err="1">
                  <a:solidFill>
                    <a:srgbClr val="0D2240"/>
                  </a:solidFill>
                </a:rPr>
                <a:t>Delwyn</a:t>
              </a:r>
              <a:r>
                <a:rPr lang="en-US" sz="1200" b="1" dirty="0">
                  <a:solidFill>
                    <a:srgbClr val="0D2240"/>
                  </a:solidFill>
                </a:rPr>
                <a:t> </a:t>
              </a:r>
              <a:r>
                <a:rPr lang="en-US" sz="1200" b="1" dirty="0" err="1">
                  <a:solidFill>
                    <a:srgbClr val="0D2240"/>
                  </a:solidFill>
                </a:rPr>
                <a:t>Seebeck</a:t>
              </a:r>
              <a:endParaRPr lang="en-US" sz="1200" b="1" dirty="0">
                <a:solidFill>
                  <a:srgbClr val="0D2240"/>
                </a:solidFill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40B44510-3C8C-4C88-8CF4-9E68304C1635}"/>
              </a:ext>
            </a:extLst>
          </p:cNvPr>
          <p:cNvGrpSpPr/>
          <p:nvPr/>
        </p:nvGrpSpPr>
        <p:grpSpPr>
          <a:xfrm>
            <a:off x="8922836" y="1453577"/>
            <a:ext cx="1600200" cy="2090119"/>
            <a:chOff x="5299095" y="892307"/>
            <a:chExt cx="1600200" cy="2090119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BC3352C4-B8EF-43A5-B2DE-7DF270AF1426}"/>
                </a:ext>
              </a:extLst>
            </p:cNvPr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99095" y="892307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FF7E1D9B-3365-4770-8297-0596529C4AF5}"/>
                </a:ext>
              </a:extLst>
            </p:cNvPr>
            <p:cNvSpPr txBox="1"/>
            <p:nvPr/>
          </p:nvSpPr>
          <p:spPr>
            <a:xfrm>
              <a:off x="5299095" y="2520761"/>
              <a:ext cx="147588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err="1">
                  <a:solidFill>
                    <a:srgbClr val="0D2240"/>
                  </a:solidFill>
                </a:rPr>
                <a:t>Leão</a:t>
              </a:r>
              <a:r>
                <a:rPr lang="en-US" sz="1200" b="1" dirty="0">
                  <a:solidFill>
                    <a:srgbClr val="0D2240"/>
                  </a:solidFill>
                </a:rPr>
                <a:t> Dra. Cathy Sebat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E1A90C06-C414-4FF2-9EBB-1FFFEDAA67D2}"/>
              </a:ext>
            </a:extLst>
          </p:cNvPr>
          <p:cNvGrpSpPr/>
          <p:nvPr/>
        </p:nvGrpSpPr>
        <p:grpSpPr>
          <a:xfrm>
            <a:off x="10210094" y="3941672"/>
            <a:ext cx="1749074" cy="1907338"/>
            <a:chOff x="2659319" y="901131"/>
            <a:chExt cx="1749074" cy="1907338"/>
          </a:xfrm>
        </p:grpSpPr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BB0E5EF4-FD86-40CA-A412-AA1C3D272AEA}"/>
                </a:ext>
              </a:extLst>
            </p:cNvPr>
            <p:cNvPicPr>
              <a:picLocks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33756" y="901131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6D2FD1D9-99E4-4817-A523-918A9ACFB6E9}"/>
                </a:ext>
              </a:extLst>
            </p:cNvPr>
            <p:cNvSpPr txBox="1"/>
            <p:nvPr/>
          </p:nvSpPr>
          <p:spPr>
            <a:xfrm>
              <a:off x="2659319" y="2531470"/>
              <a:ext cx="174907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>
                  <a:solidFill>
                    <a:srgbClr val="0D2240"/>
                  </a:solidFill>
                </a:rPr>
                <a:t>PDG Patrick Herve</a:t>
              </a:r>
              <a:endParaRPr lang="en-US" sz="1200" b="1" dirty="0">
                <a:solidFill>
                  <a:srgbClr val="0D2240"/>
                </a:solidFill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85DE831-040C-4E88-BD90-10195228B1F8}"/>
              </a:ext>
            </a:extLst>
          </p:cNvPr>
          <p:cNvGrpSpPr/>
          <p:nvPr/>
        </p:nvGrpSpPr>
        <p:grpSpPr>
          <a:xfrm>
            <a:off x="6535645" y="1452838"/>
            <a:ext cx="1600200" cy="1906192"/>
            <a:chOff x="5258632" y="891568"/>
            <a:chExt cx="1600200" cy="1906192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9BC189A2-A8DF-4341-9772-9C10F5AB9A00}"/>
                </a:ext>
              </a:extLst>
            </p:cNvPr>
            <p:cNvPicPr>
              <a:picLocks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067"/>
            <a:stretch/>
          </p:blipFill>
          <p:spPr>
            <a:xfrm>
              <a:off x="5258632" y="891568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379591A-FACC-4F5D-8975-D70C51472B2B}"/>
                </a:ext>
              </a:extLst>
            </p:cNvPr>
            <p:cNvSpPr txBox="1"/>
            <p:nvPr/>
          </p:nvSpPr>
          <p:spPr>
            <a:xfrm>
              <a:off x="5292606" y="2520761"/>
              <a:ext cx="153225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PDG </a:t>
              </a:r>
              <a:r>
                <a:rPr lang="en-US" sz="1200" b="1" dirty="0" err="1">
                  <a:solidFill>
                    <a:srgbClr val="0D2240"/>
                  </a:solidFill>
                </a:rPr>
                <a:t>Satyo</a:t>
              </a:r>
              <a:r>
                <a:rPr lang="en-US" sz="1200" b="1" dirty="0">
                  <a:solidFill>
                    <a:srgbClr val="0D2240"/>
                  </a:solidFill>
                </a:rPr>
                <a:t> </a:t>
              </a:r>
              <a:r>
                <a:rPr lang="en-US" sz="1200" b="1" dirty="0" err="1">
                  <a:solidFill>
                    <a:srgbClr val="0D2240"/>
                  </a:solidFill>
                </a:rPr>
                <a:t>Fatwan</a:t>
              </a:r>
              <a:endParaRPr lang="en-US" sz="1200" b="1" dirty="0">
                <a:solidFill>
                  <a:srgbClr val="0D2240"/>
                </a:solidFill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CA9F5C1-4E85-4C2A-B357-61FBBCC4206D}"/>
              </a:ext>
            </a:extLst>
          </p:cNvPr>
          <p:cNvGrpSpPr/>
          <p:nvPr/>
        </p:nvGrpSpPr>
        <p:grpSpPr>
          <a:xfrm>
            <a:off x="8284164" y="3941672"/>
            <a:ext cx="1749074" cy="2101279"/>
            <a:chOff x="455699" y="883031"/>
            <a:chExt cx="1749074" cy="2101279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EA3A6D75-034F-402C-A017-277CBA5F8731}"/>
                </a:ext>
              </a:extLst>
            </p:cNvPr>
            <p:cNvPicPr>
              <a:picLocks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0136" y="883031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A61CEE4B-29BF-4433-9D23-75F72A93A46A}"/>
                </a:ext>
              </a:extLst>
            </p:cNvPr>
            <p:cNvSpPr txBox="1"/>
            <p:nvPr/>
          </p:nvSpPr>
          <p:spPr>
            <a:xfrm>
              <a:off x="455699" y="2522645"/>
              <a:ext cx="17490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PCC Rajinder "Pape" </a:t>
              </a:r>
              <a:r>
                <a:rPr lang="en-US" sz="1200" b="1" dirty="0" err="1">
                  <a:solidFill>
                    <a:srgbClr val="0D2240"/>
                  </a:solidFill>
                </a:rPr>
                <a:t>Sembi</a:t>
              </a:r>
              <a:endParaRPr lang="en-US" sz="1200" b="1" dirty="0">
                <a:solidFill>
                  <a:srgbClr val="0D2240"/>
                </a:solidFill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58545999-3451-4696-93E7-988A8B3A6548}"/>
              </a:ext>
            </a:extLst>
          </p:cNvPr>
          <p:cNvGrpSpPr/>
          <p:nvPr/>
        </p:nvGrpSpPr>
        <p:grpSpPr>
          <a:xfrm>
            <a:off x="6358236" y="3941672"/>
            <a:ext cx="1749074" cy="1915826"/>
            <a:chOff x="455699" y="883818"/>
            <a:chExt cx="1749074" cy="1915826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BE6FA86A-8A0C-47A2-8248-CAC1818E6018}"/>
                </a:ext>
              </a:extLst>
            </p:cNvPr>
            <p:cNvPicPr>
              <a:picLocks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0136" y="883818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5F2FC248-1E3B-428C-87E2-157E1DEA0C30}"/>
                </a:ext>
              </a:extLst>
            </p:cNvPr>
            <p:cNvSpPr txBox="1"/>
            <p:nvPr/>
          </p:nvSpPr>
          <p:spPr>
            <a:xfrm>
              <a:off x="455699" y="2522645"/>
              <a:ext cx="174907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PDG </a:t>
              </a:r>
              <a:r>
                <a:rPr lang="en-US" sz="1200" b="1" dirty="0" err="1">
                  <a:solidFill>
                    <a:srgbClr val="0D2240"/>
                  </a:solidFill>
                </a:rPr>
                <a:t>Nejib</a:t>
              </a:r>
              <a:r>
                <a:rPr lang="en-US" sz="1200" b="1" dirty="0">
                  <a:solidFill>
                    <a:srgbClr val="0D2240"/>
                  </a:solidFill>
                </a:rPr>
                <a:t> </a:t>
              </a:r>
              <a:r>
                <a:rPr lang="en-US" sz="1200" b="1" dirty="0" err="1">
                  <a:solidFill>
                    <a:srgbClr val="0D2240"/>
                  </a:solidFill>
                </a:rPr>
                <a:t>Chaabouni</a:t>
              </a:r>
              <a:endParaRPr lang="en-US" sz="1200" b="1" dirty="0">
                <a:solidFill>
                  <a:srgbClr val="0D2240"/>
                </a:solidFill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1BA0036-DA19-4EAF-9576-A3CDCB6CB8DE}"/>
              </a:ext>
            </a:extLst>
          </p:cNvPr>
          <p:cNvGrpSpPr/>
          <p:nvPr/>
        </p:nvGrpSpPr>
        <p:grpSpPr>
          <a:xfrm>
            <a:off x="2203300" y="3941672"/>
            <a:ext cx="1900614" cy="1906550"/>
            <a:chOff x="2633163" y="3950948"/>
            <a:chExt cx="1900614" cy="1906550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5D3E6CF-1C35-4CA6-A7F1-95594DC21EAD}"/>
                </a:ext>
              </a:extLst>
            </p:cNvPr>
            <p:cNvSpPr txBox="1"/>
            <p:nvPr/>
          </p:nvSpPr>
          <p:spPr>
            <a:xfrm>
              <a:off x="2633163" y="5580499"/>
              <a:ext cx="190061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PCC Samuel </a:t>
              </a:r>
              <a:r>
                <a:rPr lang="en-US" sz="1200" b="1" dirty="0" err="1">
                  <a:solidFill>
                    <a:srgbClr val="0D2240"/>
                  </a:solidFill>
                </a:rPr>
                <a:t>Ekpuk</a:t>
              </a:r>
              <a:endParaRPr lang="en-US" sz="1200" b="1" dirty="0">
                <a:solidFill>
                  <a:srgbClr val="0D2240"/>
                </a:solidFill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A3547EB-A279-4F7D-B953-8D8F787FA749}"/>
                </a:ext>
              </a:extLst>
            </p:cNvPr>
            <p:cNvPicPr>
              <a:picLocks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50717" y="3950948"/>
              <a:ext cx="1600200" cy="1600200"/>
            </a:xfrm>
            <a:prstGeom prst="ellipse">
              <a:avLst/>
            </a:prstGeom>
            <a:ln w="63500" cap="rnd">
              <a:noFill/>
            </a:ln>
            <a:effectLst/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00BF949-0BDB-42C4-907F-678896CA1B0A}"/>
              </a:ext>
            </a:extLst>
          </p:cNvPr>
          <p:cNvGrpSpPr/>
          <p:nvPr/>
        </p:nvGrpSpPr>
        <p:grpSpPr>
          <a:xfrm>
            <a:off x="4271072" y="3941672"/>
            <a:ext cx="1900614" cy="1906550"/>
            <a:chOff x="2633163" y="3950948"/>
            <a:chExt cx="1900614" cy="1906550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969F657-04B6-4920-BE49-1B528F08523D}"/>
                </a:ext>
              </a:extLst>
            </p:cNvPr>
            <p:cNvSpPr txBox="1"/>
            <p:nvPr/>
          </p:nvSpPr>
          <p:spPr>
            <a:xfrm>
              <a:off x="2633163" y="5580499"/>
              <a:ext cx="190061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PCC Herman Smit</a:t>
              </a:r>
            </a:p>
          </p:txBody>
        </p:sp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98CD67C2-C132-4728-BD9D-DA39629E5A1F}"/>
                </a:ext>
              </a:extLst>
            </p:cNvPr>
            <p:cNvPicPr>
              <a:picLocks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50717" y="3950948"/>
              <a:ext cx="1600200" cy="1600200"/>
            </a:xfrm>
            <a:prstGeom prst="ellipse">
              <a:avLst/>
            </a:prstGeom>
            <a:ln w="63500" cap="rnd">
              <a:noFill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5511059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3" name="Background - Solid">
            <a:extLst>
              <a:ext uri="{FF2B5EF4-FFF2-40B4-BE49-F238E27FC236}">
                <a16:creationId xmlns:a16="http://schemas.microsoft.com/office/drawing/2014/main" id="{39DEA152-9DD4-0D44-A4E0-DE46220E5B32}"/>
              </a:ext>
            </a:extLst>
          </p:cNvPr>
          <p:cNvSpPr/>
          <p:nvPr/>
        </p:nvSpPr>
        <p:spPr>
          <a:xfrm>
            <a:off x="-8545" y="923730"/>
            <a:ext cx="12209091" cy="604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DB0BB58-2D4A-084E-AF49-B430C7D2CBA6}"/>
              </a:ext>
            </a:extLst>
          </p:cNvPr>
          <p:cNvGrpSpPr/>
          <p:nvPr/>
        </p:nvGrpSpPr>
        <p:grpSpPr>
          <a:xfrm>
            <a:off x="-8545" y="704266"/>
            <a:ext cx="12206044" cy="217065"/>
            <a:chOff x="0" y="5696515"/>
            <a:chExt cx="12289367" cy="354756"/>
          </a:xfrm>
        </p:grpSpPr>
        <p:sp>
          <p:nvSpPr>
            <p:cNvPr id="45" name="Background - Solid">
              <a:extLst>
                <a:ext uri="{FF2B5EF4-FFF2-40B4-BE49-F238E27FC236}">
                  <a16:creationId xmlns:a16="http://schemas.microsoft.com/office/drawing/2014/main" id="{C1178A10-4535-E243-9246-4C78E0256457}"/>
                </a:ext>
              </a:extLst>
            </p:cNvPr>
            <p:cNvSpPr/>
            <p:nvPr/>
          </p:nvSpPr>
          <p:spPr>
            <a:xfrm>
              <a:off x="0" y="5696515"/>
              <a:ext cx="1761067" cy="354756"/>
            </a:xfrm>
            <a:prstGeom prst="rect">
              <a:avLst/>
            </a:prstGeom>
            <a:solidFill>
              <a:srgbClr val="0033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6" name="Background - Solid">
              <a:extLst>
                <a:ext uri="{FF2B5EF4-FFF2-40B4-BE49-F238E27FC236}">
                  <a16:creationId xmlns:a16="http://schemas.microsoft.com/office/drawing/2014/main" id="{4536977D-A24D-1442-95A1-1EE2B8945C39}"/>
                </a:ext>
              </a:extLst>
            </p:cNvPr>
            <p:cNvSpPr/>
            <p:nvPr/>
          </p:nvSpPr>
          <p:spPr>
            <a:xfrm>
              <a:off x="1754717" y="5696515"/>
              <a:ext cx="1761067" cy="354756"/>
            </a:xfrm>
            <a:prstGeom prst="rect">
              <a:avLst/>
            </a:prstGeom>
            <a:solidFill>
              <a:srgbClr val="00AC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7" name="Background - Solid">
              <a:extLst>
                <a:ext uri="{FF2B5EF4-FFF2-40B4-BE49-F238E27FC236}">
                  <a16:creationId xmlns:a16="http://schemas.microsoft.com/office/drawing/2014/main" id="{AC7B519C-EDF9-3249-B5C2-D72B10DB6C67}"/>
                </a:ext>
              </a:extLst>
            </p:cNvPr>
            <p:cNvSpPr/>
            <p:nvPr/>
          </p:nvSpPr>
          <p:spPr>
            <a:xfrm>
              <a:off x="3509434" y="5696515"/>
              <a:ext cx="1761067" cy="354756"/>
            </a:xfrm>
            <a:prstGeom prst="rect">
              <a:avLst/>
            </a:prstGeom>
            <a:solidFill>
              <a:srgbClr val="407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8" name="Background - Solid">
              <a:extLst>
                <a:ext uri="{FF2B5EF4-FFF2-40B4-BE49-F238E27FC236}">
                  <a16:creationId xmlns:a16="http://schemas.microsoft.com/office/drawing/2014/main" id="{75D8E041-2290-AD40-800B-4C05B8BDB7DC}"/>
                </a:ext>
              </a:extLst>
            </p:cNvPr>
            <p:cNvSpPr/>
            <p:nvPr/>
          </p:nvSpPr>
          <p:spPr>
            <a:xfrm>
              <a:off x="5264151" y="5696515"/>
              <a:ext cx="1761067" cy="354756"/>
            </a:xfrm>
            <a:prstGeom prst="rect">
              <a:avLst/>
            </a:prstGeom>
            <a:solidFill>
              <a:srgbClr val="FF5C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9" name="Background - Solid">
              <a:extLst>
                <a:ext uri="{FF2B5EF4-FFF2-40B4-BE49-F238E27FC236}">
                  <a16:creationId xmlns:a16="http://schemas.microsoft.com/office/drawing/2014/main" id="{280C1D10-4C9B-F14A-B5EF-6F8C026FC6E6}"/>
                </a:ext>
              </a:extLst>
            </p:cNvPr>
            <p:cNvSpPr/>
            <p:nvPr/>
          </p:nvSpPr>
          <p:spPr>
            <a:xfrm>
              <a:off x="7018868" y="5696515"/>
              <a:ext cx="1761067" cy="354756"/>
            </a:xfrm>
            <a:prstGeom prst="rect">
              <a:avLst/>
            </a:prstGeom>
            <a:solidFill>
              <a:srgbClr val="EBB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50" name="Background - Solid">
              <a:extLst>
                <a:ext uri="{FF2B5EF4-FFF2-40B4-BE49-F238E27FC236}">
                  <a16:creationId xmlns:a16="http://schemas.microsoft.com/office/drawing/2014/main" id="{B3645C5D-6C54-C242-B922-40B6602BE3F2}"/>
                </a:ext>
              </a:extLst>
            </p:cNvPr>
            <p:cNvSpPr/>
            <p:nvPr/>
          </p:nvSpPr>
          <p:spPr>
            <a:xfrm>
              <a:off x="8773585" y="5696515"/>
              <a:ext cx="1761067" cy="354756"/>
            </a:xfrm>
            <a:prstGeom prst="rect">
              <a:avLst/>
            </a:prstGeom>
            <a:solidFill>
              <a:srgbClr val="7A26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51" name="Background - Solid">
              <a:extLst>
                <a:ext uri="{FF2B5EF4-FFF2-40B4-BE49-F238E27FC236}">
                  <a16:creationId xmlns:a16="http://schemas.microsoft.com/office/drawing/2014/main" id="{C03FFDA1-1B33-6840-AFD0-DF13BE1382D3}"/>
                </a:ext>
              </a:extLst>
            </p:cNvPr>
            <p:cNvSpPr/>
            <p:nvPr/>
          </p:nvSpPr>
          <p:spPr>
            <a:xfrm>
              <a:off x="10528300" y="5696515"/>
              <a:ext cx="1761067" cy="354756"/>
            </a:xfrm>
            <a:prstGeom prst="rect">
              <a:avLst/>
            </a:prstGeom>
            <a:solidFill>
              <a:srgbClr val="B3B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D54714B7-D58F-E24A-8244-427C68AAF60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84726" y="226622"/>
            <a:ext cx="971568" cy="971568"/>
          </a:xfrm>
          <a:prstGeom prst="rect">
            <a:avLst/>
          </a:prstGeom>
        </p:spPr>
      </p:pic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19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26" name="Body Copy">
            <a:extLst>
              <a:ext uri="{FF2B5EF4-FFF2-40B4-BE49-F238E27FC236}">
                <a16:creationId xmlns:a16="http://schemas.microsoft.com/office/drawing/2014/main" id="{48E45A50-826F-461B-8631-716C4CB29C13}"/>
              </a:ext>
            </a:extLst>
          </p:cNvPr>
          <p:cNvSpPr txBox="1">
            <a:spLocks/>
          </p:cNvSpPr>
          <p:nvPr/>
        </p:nvSpPr>
        <p:spPr>
          <a:xfrm>
            <a:off x="384726" y="2598747"/>
            <a:ext cx="5327483" cy="837361"/>
          </a:xfrm>
          <a:prstGeom prst="rect">
            <a:avLst/>
          </a:prstGeom>
          <a:noFill/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spcBef>
                <a:spcPts val="0"/>
              </a:spcBef>
              <a:buSzPct val="120000"/>
            </a:pPr>
            <a:r>
              <a:rPr lang="pt-BR" sz="4800" b="1" dirty="0">
                <a:solidFill>
                  <a:srgbClr val="00338D"/>
                </a:solidFill>
                <a:latin typeface="Arial"/>
                <a:ea typeface="Arial" charset="0"/>
                <a:cs typeface="Arial"/>
              </a:rPr>
              <a:t>Objetivos para 2022-2023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C6C01C7-9CF0-4B8C-8576-CD6A322C1194}"/>
              </a:ext>
            </a:extLst>
          </p:cNvPr>
          <p:cNvSpPr/>
          <p:nvPr/>
        </p:nvSpPr>
        <p:spPr>
          <a:xfrm rot="5400000" flipH="1">
            <a:off x="2977660" y="2599388"/>
            <a:ext cx="70852" cy="345868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47AE82F-AC7A-4654-BCEA-07587CC63584}"/>
              </a:ext>
            </a:extLst>
          </p:cNvPr>
          <p:cNvGrpSpPr/>
          <p:nvPr/>
        </p:nvGrpSpPr>
        <p:grpSpPr>
          <a:xfrm>
            <a:off x="5772071" y="1483652"/>
            <a:ext cx="6273415" cy="4720199"/>
            <a:chOff x="6257498" y="1845688"/>
            <a:chExt cx="6273415" cy="4720199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107E148-E3A4-4BC8-A165-5257364EBBC9}"/>
                </a:ext>
              </a:extLst>
            </p:cNvPr>
            <p:cNvSpPr/>
            <p:nvPr/>
          </p:nvSpPr>
          <p:spPr bwMode="auto">
            <a:xfrm>
              <a:off x="6257498" y="5597016"/>
              <a:ext cx="309404" cy="310896"/>
            </a:xfrm>
            <a:prstGeom prst="ellipse">
              <a:avLst/>
            </a:prstGeom>
            <a:solidFill>
              <a:srgbClr val="EBB7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609600" marR="0" indent="-609600" algn="ctr" defTabSz="914400" rtl="0" eaLnBrk="1" fontAlgn="base" latinLnBrk="0" hangingPunct="1">
                <a:spcAft>
                  <a:spcPct val="0"/>
                </a:spcAft>
                <a:buClrTx/>
                <a:buSzTx/>
                <a:buFont typeface="Helvetica" pitchFamily="84" charset="0"/>
                <a:buNone/>
                <a:tabLst/>
              </a:pPr>
              <a:endParaRPr kumimoji="0" lang="en-US" sz="3000" b="0" i="0" u="none" strike="noStrike" cap="none" normalizeH="0" dirty="0" err="1">
                <a:ln>
                  <a:noFill/>
                </a:ln>
                <a:solidFill>
                  <a:srgbClr val="EBB700"/>
                </a:solidFill>
                <a:effectLst/>
                <a:ea typeface="ヒラギノ角ゴ Pro W3" pitchFamily="84" charset="-128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5337632-8F74-47B1-B611-6AD60F379467}"/>
                </a:ext>
              </a:extLst>
            </p:cNvPr>
            <p:cNvGrpSpPr/>
            <p:nvPr/>
          </p:nvGrpSpPr>
          <p:grpSpPr>
            <a:xfrm>
              <a:off x="6257498" y="1845688"/>
              <a:ext cx="6273415" cy="3555730"/>
              <a:chOff x="6257498" y="1845688"/>
              <a:chExt cx="6273415" cy="3555730"/>
            </a:xfrm>
          </p:grpSpPr>
          <p:sp>
            <p:nvSpPr>
              <p:cNvPr id="21" name="Text Placeholder 1">
                <a:extLst>
                  <a:ext uri="{FF2B5EF4-FFF2-40B4-BE49-F238E27FC236}">
                    <a16:creationId xmlns:a16="http://schemas.microsoft.com/office/drawing/2014/main" id="{F5943CBC-8C00-415B-84F3-3E9C107D647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722931" y="1845688"/>
                <a:ext cx="5807982" cy="1046571"/>
              </a:xfrm>
              <a:prstGeom prst="rect">
                <a:avLst/>
              </a:prstGeom>
            </p:spPr>
            <p:txBody>
              <a:bodyPr lIns="91440" tIns="45720" rIns="91440" bIns="45720" anchor="t"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pt-BR"/>
                  <a:t>Trabalhe diretamente com os líderes de AJ/AR/Área da GAT</a:t>
                </a:r>
              </a:p>
              <a:p>
                <a:pPr marL="0" indent="0">
                  <a:buNone/>
                </a:pPr>
                <a:r>
                  <a:rPr lang="pt-BR" sz="1200">
                    <a:cs typeface="Calibri"/>
                  </a:rPr>
                  <a:t>         </a:t>
                </a:r>
              </a:p>
              <a:p>
                <a:pPr marL="0" indent="0">
                  <a:buNone/>
                </a:pPr>
                <a:endParaRPr lang="en-US" sz="1200" dirty="0">
                  <a:cs typeface="Calibri"/>
                </a:endParaRPr>
              </a:p>
              <a:p>
                <a:pPr marL="0" indent="0">
                  <a:buNone/>
                </a:pPr>
                <a:endParaRPr lang="en-US" sz="1200" dirty="0">
                  <a:cs typeface="Calibri"/>
                </a:endParaRPr>
              </a:p>
              <a:p>
                <a:pPr marL="0" indent="0">
                  <a:buNone/>
                </a:pPr>
                <a:endParaRPr lang="en-US" sz="1200" dirty="0">
                  <a:cs typeface="Calibri"/>
                </a:endParaRPr>
              </a:p>
              <a:p>
                <a:pPr marL="0" indent="0">
                  <a:buNone/>
                </a:pPr>
                <a:endParaRPr lang="en-US" sz="1200" dirty="0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A871CA73-90EF-4926-A783-FFF54EFD529E}"/>
                  </a:ext>
                </a:extLst>
              </p:cNvPr>
              <p:cNvSpPr/>
              <p:nvPr/>
            </p:nvSpPr>
            <p:spPr bwMode="auto">
              <a:xfrm>
                <a:off x="6257498" y="1925634"/>
                <a:ext cx="309404" cy="310896"/>
              </a:xfrm>
              <a:prstGeom prst="ellipse">
                <a:avLst/>
              </a:prstGeom>
              <a:solidFill>
                <a:srgbClr val="00AC6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609600" marR="0" indent="-609600" algn="ctr" defTabSz="914400" rtl="0" eaLnBrk="1" fontAlgn="base" latinLnBrk="0" hangingPunct="1">
                  <a:spcAft>
                    <a:spcPct val="0"/>
                  </a:spcAft>
                  <a:buClrTx/>
                  <a:buSzTx/>
                  <a:buFont typeface="Helvetica" pitchFamily="84" charset="0"/>
                  <a:buNone/>
                  <a:tabLst/>
                </a:pPr>
                <a:endParaRPr kumimoji="0" lang="en-US" sz="3000" b="0" i="0" u="none" strike="noStrike" cap="none" normalizeH="0" dirty="0" err="1">
                  <a:ln>
                    <a:noFill/>
                  </a:ln>
                  <a:solidFill>
                    <a:srgbClr val="00AC69"/>
                  </a:solidFill>
                  <a:effectLst/>
                  <a:ea typeface="ヒラギノ角ゴ Pro W3" pitchFamily="84" charset="-128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97053979-1817-498A-945C-214D925F625B}"/>
                  </a:ext>
                </a:extLst>
              </p:cNvPr>
              <p:cNvSpPr/>
              <p:nvPr/>
            </p:nvSpPr>
            <p:spPr bwMode="auto">
              <a:xfrm>
                <a:off x="6813594" y="2892259"/>
                <a:ext cx="155448" cy="155448"/>
              </a:xfrm>
              <a:prstGeom prst="ellipse">
                <a:avLst/>
              </a:prstGeom>
              <a:solidFill>
                <a:srgbClr val="00AC6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609600" marR="0" indent="-609600" algn="ctr" defTabSz="914400" rtl="0" eaLnBrk="1" fontAlgn="base" latinLnBrk="0" hangingPunct="1">
                  <a:spcAft>
                    <a:spcPct val="0"/>
                  </a:spcAft>
                  <a:buClrTx/>
                  <a:buSzTx/>
                  <a:buFont typeface="Helvetica" pitchFamily="84" charset="0"/>
                  <a:buNone/>
                  <a:tabLst/>
                </a:pPr>
                <a:endParaRPr kumimoji="0" lang="en-US" sz="3000" b="0" i="0" u="none" strike="noStrike" cap="none" normalizeH="0" dirty="0" err="1">
                  <a:ln>
                    <a:noFill/>
                  </a:ln>
                  <a:solidFill>
                    <a:srgbClr val="EBB700"/>
                  </a:solidFill>
                  <a:effectLst/>
                  <a:ea typeface="ヒラギノ角ゴ Pro W3" pitchFamily="84" charset="-128"/>
                </a:endParaRPr>
              </a:p>
            </p:txBody>
          </p: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3E6174B-2528-4AB3-903F-3E2A04676C23}"/>
                  </a:ext>
                </a:extLst>
              </p:cNvPr>
              <p:cNvSpPr txBox="1"/>
              <p:nvPr/>
            </p:nvSpPr>
            <p:spPr>
              <a:xfrm>
                <a:off x="7089666" y="2785317"/>
                <a:ext cx="5102334" cy="2616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pt-BR"/>
                  <a:t>Comunique a visão</a:t>
                </a:r>
              </a:p>
              <a:p>
                <a:pPr>
                  <a:spcAft>
                    <a:spcPts val="600"/>
                  </a:spcAft>
                </a:pPr>
                <a:r>
                  <a:rPr lang="pt-BR"/>
                  <a:t>Obtenha aprovação/adesão da GAT</a:t>
                </a:r>
              </a:p>
              <a:p>
                <a:pPr>
                  <a:spcAft>
                    <a:spcPts val="600"/>
                  </a:spcAft>
                </a:pPr>
                <a:r>
                  <a:rPr lang="pt-BR"/>
                  <a:t>Mantenha uma comunicação consistente</a:t>
                </a:r>
              </a:p>
              <a:p>
                <a:pPr>
                  <a:spcAft>
                    <a:spcPts val="600"/>
                  </a:spcAft>
                </a:pPr>
                <a:r>
                  <a:rPr lang="pt-BR"/>
                  <a:t>Assegure a expansão mundial da Abordagem Global do Quadro Associativo para os governadores de distrito de 2022-2023  </a:t>
                </a:r>
              </a:p>
              <a:p>
                <a:pPr>
                  <a:spcAft>
                    <a:spcPts val="600"/>
                  </a:spcAft>
                </a:pPr>
                <a:r>
                  <a:rPr lang="pt-BR"/>
                  <a:t>Comece a adoção antecipada com a aprovação do Presidente Internacional Alexander</a:t>
                </a: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2B4388DE-9FDC-4F7B-9AE5-F5D4FF73AAD2}"/>
                  </a:ext>
                </a:extLst>
              </p:cNvPr>
              <p:cNvSpPr/>
              <p:nvPr/>
            </p:nvSpPr>
            <p:spPr bwMode="auto">
              <a:xfrm>
                <a:off x="6813594" y="3247644"/>
                <a:ext cx="155448" cy="155448"/>
              </a:xfrm>
              <a:prstGeom prst="ellipse">
                <a:avLst/>
              </a:prstGeom>
              <a:solidFill>
                <a:srgbClr val="00AC6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609600" marR="0" indent="-609600" algn="ctr" defTabSz="914400" rtl="0" eaLnBrk="1" fontAlgn="base" latinLnBrk="0" hangingPunct="1">
                  <a:spcAft>
                    <a:spcPct val="0"/>
                  </a:spcAft>
                  <a:buClrTx/>
                  <a:buSzTx/>
                  <a:buFont typeface="Helvetica" pitchFamily="84" charset="0"/>
                  <a:buNone/>
                  <a:tabLst/>
                </a:pPr>
                <a:endParaRPr kumimoji="0" lang="en-US" sz="3000" b="0" i="0" u="none" strike="noStrike" cap="none" normalizeH="0" dirty="0" err="1">
                  <a:ln>
                    <a:noFill/>
                  </a:ln>
                  <a:solidFill>
                    <a:srgbClr val="EBB700"/>
                  </a:solidFill>
                  <a:effectLst/>
                  <a:ea typeface="ヒラギノ角ゴ Pro W3" pitchFamily="84" charset="-128"/>
                </a:endParaRPr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6C5DE2F7-46C5-4980-93C7-3D12CCFF7178}"/>
                  </a:ext>
                </a:extLst>
              </p:cNvPr>
              <p:cNvSpPr/>
              <p:nvPr/>
            </p:nvSpPr>
            <p:spPr bwMode="auto">
              <a:xfrm>
                <a:off x="6813594" y="3603029"/>
                <a:ext cx="155448" cy="155448"/>
              </a:xfrm>
              <a:prstGeom prst="ellipse">
                <a:avLst/>
              </a:prstGeom>
              <a:solidFill>
                <a:srgbClr val="00AC6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609600" marR="0" indent="-609600" algn="ctr" defTabSz="914400" rtl="0" eaLnBrk="1" fontAlgn="base" latinLnBrk="0" hangingPunct="1">
                  <a:spcAft>
                    <a:spcPct val="0"/>
                  </a:spcAft>
                  <a:buClrTx/>
                  <a:buSzTx/>
                  <a:buFont typeface="Helvetica" pitchFamily="84" charset="0"/>
                  <a:buNone/>
                  <a:tabLst/>
                </a:pPr>
                <a:endParaRPr kumimoji="0" lang="en-US" sz="3000" b="0" i="0" u="none" strike="noStrike" cap="none" normalizeH="0" dirty="0" err="1">
                  <a:ln>
                    <a:noFill/>
                  </a:ln>
                  <a:solidFill>
                    <a:srgbClr val="EBB700"/>
                  </a:solidFill>
                  <a:effectLst/>
                  <a:ea typeface="ヒラギノ角ゴ Pro W3" pitchFamily="84" charset="-128"/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61870B97-873D-4407-A08D-0B393A1831E9}"/>
                  </a:ext>
                </a:extLst>
              </p:cNvPr>
              <p:cNvSpPr/>
              <p:nvPr/>
            </p:nvSpPr>
            <p:spPr bwMode="auto">
              <a:xfrm>
                <a:off x="6813594" y="3958414"/>
                <a:ext cx="155448" cy="155448"/>
              </a:xfrm>
              <a:prstGeom prst="ellipse">
                <a:avLst/>
              </a:prstGeom>
              <a:solidFill>
                <a:srgbClr val="00AC6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609600" marR="0" indent="-609600" algn="ctr" defTabSz="914400" rtl="0" eaLnBrk="1" fontAlgn="base" latinLnBrk="0" hangingPunct="1">
                  <a:spcAft>
                    <a:spcPct val="0"/>
                  </a:spcAft>
                  <a:buClrTx/>
                  <a:buSzTx/>
                  <a:buFont typeface="Helvetica" pitchFamily="84" charset="0"/>
                  <a:buNone/>
                  <a:tabLst/>
                </a:pPr>
                <a:endParaRPr kumimoji="0" lang="en-US" sz="3000" b="0" i="0" u="none" strike="noStrike" cap="none" normalizeH="0" dirty="0" err="1">
                  <a:ln>
                    <a:noFill/>
                  </a:ln>
                  <a:solidFill>
                    <a:srgbClr val="EBB700"/>
                  </a:solidFill>
                  <a:effectLst/>
                  <a:ea typeface="ヒラギノ角ゴ Pro W3" pitchFamily="84" charset="-128"/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1BE71663-2AF0-486D-9250-FC5DF7A55B98}"/>
                  </a:ext>
                </a:extLst>
              </p:cNvPr>
              <p:cNvSpPr/>
              <p:nvPr/>
            </p:nvSpPr>
            <p:spPr bwMode="auto">
              <a:xfrm>
                <a:off x="6813594" y="4869104"/>
                <a:ext cx="155448" cy="155448"/>
              </a:xfrm>
              <a:prstGeom prst="ellipse">
                <a:avLst/>
              </a:prstGeom>
              <a:solidFill>
                <a:srgbClr val="00AC6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609600" marR="0" indent="-609600" algn="ctr" defTabSz="914400" rtl="0" eaLnBrk="1" fontAlgn="base" latinLnBrk="0" hangingPunct="1">
                  <a:spcAft>
                    <a:spcPct val="0"/>
                  </a:spcAft>
                  <a:buClrTx/>
                  <a:buSzTx/>
                  <a:buFont typeface="Helvetica" pitchFamily="84" charset="0"/>
                  <a:buNone/>
                  <a:tabLst/>
                </a:pPr>
                <a:endParaRPr kumimoji="0" lang="en-US" sz="3000" b="0" i="0" u="none" strike="noStrike" cap="none" normalizeH="0" dirty="0" err="1">
                  <a:ln>
                    <a:noFill/>
                  </a:ln>
                  <a:solidFill>
                    <a:srgbClr val="EBB700"/>
                  </a:solidFill>
                  <a:effectLst/>
                  <a:ea typeface="ヒラギノ角ゴ Pro W3" pitchFamily="84" charset="-128"/>
                </a:endParaRPr>
              </a:p>
            </p:txBody>
          </p:sp>
        </p:grpSp>
        <p:sp>
          <p:nvSpPr>
            <p:cNvPr id="33" name="Text Placeholder 1">
              <a:extLst>
                <a:ext uri="{FF2B5EF4-FFF2-40B4-BE49-F238E27FC236}">
                  <a16:creationId xmlns:a16="http://schemas.microsoft.com/office/drawing/2014/main" id="{ABB09A64-C3BF-48B5-B53C-688B877169B3}"/>
                </a:ext>
              </a:extLst>
            </p:cNvPr>
            <p:cNvSpPr txBox="1">
              <a:spLocks/>
            </p:cNvSpPr>
            <p:nvPr/>
          </p:nvSpPr>
          <p:spPr>
            <a:xfrm>
              <a:off x="6722931" y="5519316"/>
              <a:ext cx="5616042" cy="1046571"/>
            </a:xfrm>
            <a:prstGeom prst="rect">
              <a:avLst/>
            </a:prstGeom>
          </p:spPr>
          <p:txBody>
            <a:bodyPr lIns="91440" tIns="45720" rIns="91440" bIns="45720" anchor="t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pt-BR"/>
                <a:t>Utilize os líderes da GAT para regionalizar a Abordagem Global do Quadro Associativo.</a:t>
              </a:r>
            </a:p>
            <a:p>
              <a:pPr marL="0" indent="0">
                <a:buNone/>
              </a:pPr>
              <a:endParaRPr lang="en-US" sz="1200" dirty="0">
                <a:cs typeface="Calibri"/>
              </a:endParaRPr>
            </a:p>
            <a:p>
              <a:pPr marL="0" indent="0">
                <a:buNone/>
              </a:pPr>
              <a:endParaRPr lang="en-US" sz="1200" dirty="0">
                <a:cs typeface="Calibri"/>
              </a:endParaRPr>
            </a:p>
            <a:p>
              <a:pPr marL="0" indent="0">
                <a:buNone/>
              </a:pPr>
              <a:endParaRPr lang="en-US" sz="1200" dirty="0">
                <a:cs typeface="Calibri"/>
              </a:endParaRPr>
            </a:p>
            <a:p>
              <a:pPr marL="0" indent="0">
                <a:buNone/>
              </a:pPr>
              <a:endParaRPr lang="en-US" sz="1200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558454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Background - Solid">
            <a:extLst>
              <a:ext uri="{FF2B5EF4-FFF2-40B4-BE49-F238E27FC236}">
                <a16:creationId xmlns:a16="http://schemas.microsoft.com/office/drawing/2014/main" id="{39DEA152-9DD4-0D44-A4E0-DE46220E5B32}"/>
              </a:ext>
            </a:extLst>
          </p:cNvPr>
          <p:cNvSpPr/>
          <p:nvPr/>
        </p:nvSpPr>
        <p:spPr>
          <a:xfrm>
            <a:off x="-25913" y="-22913"/>
            <a:ext cx="6978567" cy="6880913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DB0BB58-2D4A-084E-AF49-B430C7D2CBA6}"/>
              </a:ext>
            </a:extLst>
          </p:cNvPr>
          <p:cNvGrpSpPr/>
          <p:nvPr/>
        </p:nvGrpSpPr>
        <p:grpSpPr>
          <a:xfrm>
            <a:off x="-16706" y="-27341"/>
            <a:ext cx="12206044" cy="217067"/>
            <a:chOff x="0" y="5696512"/>
            <a:chExt cx="12289367" cy="354759"/>
          </a:xfrm>
        </p:grpSpPr>
        <p:sp>
          <p:nvSpPr>
            <p:cNvPr id="45" name="Background - Solid">
              <a:extLst>
                <a:ext uri="{FF2B5EF4-FFF2-40B4-BE49-F238E27FC236}">
                  <a16:creationId xmlns:a16="http://schemas.microsoft.com/office/drawing/2014/main" id="{C1178A10-4535-E243-9246-4C78E0256457}"/>
                </a:ext>
              </a:extLst>
            </p:cNvPr>
            <p:cNvSpPr/>
            <p:nvPr/>
          </p:nvSpPr>
          <p:spPr>
            <a:xfrm>
              <a:off x="0" y="5696515"/>
              <a:ext cx="1761067" cy="354756"/>
            </a:xfrm>
            <a:prstGeom prst="rect">
              <a:avLst/>
            </a:prstGeom>
            <a:solidFill>
              <a:srgbClr val="0033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6" name="Background - Solid">
              <a:extLst>
                <a:ext uri="{FF2B5EF4-FFF2-40B4-BE49-F238E27FC236}">
                  <a16:creationId xmlns:a16="http://schemas.microsoft.com/office/drawing/2014/main" id="{4536977D-A24D-1442-95A1-1EE2B8945C39}"/>
                </a:ext>
              </a:extLst>
            </p:cNvPr>
            <p:cNvSpPr/>
            <p:nvPr/>
          </p:nvSpPr>
          <p:spPr>
            <a:xfrm>
              <a:off x="1754717" y="5696515"/>
              <a:ext cx="1761067" cy="354756"/>
            </a:xfrm>
            <a:prstGeom prst="rect">
              <a:avLst/>
            </a:prstGeom>
            <a:solidFill>
              <a:srgbClr val="00AC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7" name="Background - Solid">
              <a:extLst>
                <a:ext uri="{FF2B5EF4-FFF2-40B4-BE49-F238E27FC236}">
                  <a16:creationId xmlns:a16="http://schemas.microsoft.com/office/drawing/2014/main" id="{AC7B519C-EDF9-3249-B5C2-D72B10DB6C67}"/>
                </a:ext>
              </a:extLst>
            </p:cNvPr>
            <p:cNvSpPr/>
            <p:nvPr/>
          </p:nvSpPr>
          <p:spPr>
            <a:xfrm>
              <a:off x="3509434" y="5696512"/>
              <a:ext cx="1761067" cy="354756"/>
            </a:xfrm>
            <a:prstGeom prst="rect">
              <a:avLst/>
            </a:prstGeom>
            <a:solidFill>
              <a:srgbClr val="407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8" name="Background - Solid">
              <a:extLst>
                <a:ext uri="{FF2B5EF4-FFF2-40B4-BE49-F238E27FC236}">
                  <a16:creationId xmlns:a16="http://schemas.microsoft.com/office/drawing/2014/main" id="{75D8E041-2290-AD40-800B-4C05B8BDB7DC}"/>
                </a:ext>
              </a:extLst>
            </p:cNvPr>
            <p:cNvSpPr/>
            <p:nvPr/>
          </p:nvSpPr>
          <p:spPr>
            <a:xfrm>
              <a:off x="5264151" y="5696515"/>
              <a:ext cx="1761067" cy="354756"/>
            </a:xfrm>
            <a:prstGeom prst="rect">
              <a:avLst/>
            </a:prstGeom>
            <a:solidFill>
              <a:srgbClr val="FF5C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9" name="Background - Solid">
              <a:extLst>
                <a:ext uri="{FF2B5EF4-FFF2-40B4-BE49-F238E27FC236}">
                  <a16:creationId xmlns:a16="http://schemas.microsoft.com/office/drawing/2014/main" id="{280C1D10-4C9B-F14A-B5EF-6F8C026FC6E6}"/>
                </a:ext>
              </a:extLst>
            </p:cNvPr>
            <p:cNvSpPr/>
            <p:nvPr/>
          </p:nvSpPr>
          <p:spPr>
            <a:xfrm>
              <a:off x="7018868" y="5696515"/>
              <a:ext cx="1761067" cy="354756"/>
            </a:xfrm>
            <a:prstGeom prst="rect">
              <a:avLst/>
            </a:prstGeom>
            <a:solidFill>
              <a:srgbClr val="EBB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50" name="Background - Solid">
              <a:extLst>
                <a:ext uri="{FF2B5EF4-FFF2-40B4-BE49-F238E27FC236}">
                  <a16:creationId xmlns:a16="http://schemas.microsoft.com/office/drawing/2014/main" id="{B3645C5D-6C54-C242-B922-40B6602BE3F2}"/>
                </a:ext>
              </a:extLst>
            </p:cNvPr>
            <p:cNvSpPr/>
            <p:nvPr/>
          </p:nvSpPr>
          <p:spPr>
            <a:xfrm>
              <a:off x="8773585" y="5696515"/>
              <a:ext cx="1761067" cy="354756"/>
            </a:xfrm>
            <a:prstGeom prst="rect">
              <a:avLst/>
            </a:prstGeom>
            <a:solidFill>
              <a:srgbClr val="7A26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51" name="Background - Solid">
              <a:extLst>
                <a:ext uri="{FF2B5EF4-FFF2-40B4-BE49-F238E27FC236}">
                  <a16:creationId xmlns:a16="http://schemas.microsoft.com/office/drawing/2014/main" id="{C03FFDA1-1B33-6840-AFD0-DF13BE1382D3}"/>
                </a:ext>
              </a:extLst>
            </p:cNvPr>
            <p:cNvSpPr/>
            <p:nvPr/>
          </p:nvSpPr>
          <p:spPr>
            <a:xfrm>
              <a:off x="10528300" y="5696515"/>
              <a:ext cx="1761067" cy="354756"/>
            </a:xfrm>
            <a:prstGeom prst="rect">
              <a:avLst/>
            </a:prstGeom>
            <a:solidFill>
              <a:srgbClr val="B3B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</a:t>
            </a:fld>
            <a:endParaRPr lang="en-US" sz="1000">
              <a:solidFill>
                <a:schemeClr val="bg1"/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431E5A3-DBDD-45A3-88EB-27590796D3C0}"/>
              </a:ext>
            </a:extLst>
          </p:cNvPr>
          <p:cNvGrpSpPr/>
          <p:nvPr/>
        </p:nvGrpSpPr>
        <p:grpSpPr>
          <a:xfrm>
            <a:off x="652617" y="2638341"/>
            <a:ext cx="5633884" cy="1053971"/>
            <a:chOff x="6046493" y="2045388"/>
            <a:chExt cx="5109543" cy="1053971"/>
          </a:xfrm>
        </p:grpSpPr>
        <p:sp>
          <p:nvSpPr>
            <p:cNvPr id="23" name="Body Copy">
              <a:extLst>
                <a:ext uri="{FF2B5EF4-FFF2-40B4-BE49-F238E27FC236}">
                  <a16:creationId xmlns:a16="http://schemas.microsoft.com/office/drawing/2014/main" id="{3E372DF7-AA5F-44E0-B377-C8DFD77F6D7B}"/>
                </a:ext>
              </a:extLst>
            </p:cNvPr>
            <p:cNvSpPr txBox="1">
              <a:spLocks/>
            </p:cNvSpPr>
            <p:nvPr/>
          </p:nvSpPr>
          <p:spPr>
            <a:xfrm>
              <a:off x="6046493" y="2045388"/>
              <a:ext cx="5109543" cy="837361"/>
            </a:xfrm>
            <a:prstGeom prst="rect">
              <a:avLst/>
            </a:prstGeom>
          </p:spPr>
          <p:txBody>
            <a:bodyPr/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519099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914377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37156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4pPr>
              <a:lvl5pPr marL="182875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algn="ctr">
                <a:buSzPct val="120000"/>
              </a:pPr>
              <a:r>
                <a:rPr lang="pt-BR" sz="4800" b="1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Boas-vindas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9DF8087-8157-4EA5-9935-967612FB2499}"/>
                </a:ext>
              </a:extLst>
            </p:cNvPr>
            <p:cNvSpPr/>
            <p:nvPr/>
          </p:nvSpPr>
          <p:spPr>
            <a:xfrm rot="5400000" flipH="1">
              <a:off x="8560226" y="1405338"/>
              <a:ext cx="70852" cy="3317190"/>
            </a:xfrm>
            <a:prstGeom prst="rect">
              <a:avLst/>
            </a:prstGeom>
            <a:solidFill>
              <a:srgbClr val="FBC60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D34CD42-FC8E-4723-9FAF-6807F4587295}"/>
              </a:ext>
            </a:extLst>
          </p:cNvPr>
          <p:cNvGrpSpPr/>
          <p:nvPr/>
        </p:nvGrpSpPr>
        <p:grpSpPr>
          <a:xfrm>
            <a:off x="8129892" y="1332985"/>
            <a:ext cx="2884127" cy="4576950"/>
            <a:chOff x="7091667" y="1235388"/>
            <a:chExt cx="2884127" cy="457695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3A9DEF4-66C4-4063-9025-53BBD4A1AD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7091667" y="1235388"/>
              <a:ext cx="2884127" cy="3782461"/>
            </a:xfrm>
            <a:prstGeom prst="rect">
              <a:avLst/>
            </a:prstGeom>
          </p:spPr>
        </p:pic>
        <p:sp>
          <p:nvSpPr>
            <p:cNvPr id="19" name="Text Placeholder 3">
              <a:extLst>
                <a:ext uri="{FF2B5EF4-FFF2-40B4-BE49-F238E27FC236}">
                  <a16:creationId xmlns:a16="http://schemas.microsoft.com/office/drawing/2014/main" id="{91B6D1B3-8061-4964-8F86-41647EB9CEBD}"/>
                </a:ext>
              </a:extLst>
            </p:cNvPr>
            <p:cNvSpPr txBox="1">
              <a:spLocks/>
            </p:cNvSpPr>
            <p:nvPr/>
          </p:nvSpPr>
          <p:spPr>
            <a:xfrm>
              <a:off x="7395558" y="5260795"/>
              <a:ext cx="2276343" cy="551543"/>
            </a:xfrm>
            <a:prstGeom prst="rect">
              <a:avLst/>
            </a:prstGeom>
          </p:spPr>
          <p:txBody>
            <a:bodyPr lIns="0" rIns="0" anchor="t" anchorCtr="0"/>
            <a:lstStyle>
              <a:lvl1pPr marL="230182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•"/>
                <a:defRPr sz="18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746107" indent="-227008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Char char="—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1144559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598573" indent="-227008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▫"/>
                <a:defRPr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4pPr>
              <a:lvl5pPr marL="2058937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◦"/>
                <a:defRPr sz="16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lvl="1" indent="0" algn="ctr"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Segoe UI" panose="020B0502040204020203" pitchFamily="34" charset="0"/>
                <a:buNone/>
              </a:pPr>
              <a:r>
                <a:rPr lang="pt-BR" sz="20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VP Brian Sheehan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634558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3" name="Background - Solid">
            <a:extLst>
              <a:ext uri="{FF2B5EF4-FFF2-40B4-BE49-F238E27FC236}">
                <a16:creationId xmlns:a16="http://schemas.microsoft.com/office/drawing/2014/main" id="{39DEA152-9DD4-0D44-A4E0-DE46220E5B32}"/>
              </a:ext>
            </a:extLst>
          </p:cNvPr>
          <p:cNvSpPr/>
          <p:nvPr/>
        </p:nvSpPr>
        <p:spPr>
          <a:xfrm>
            <a:off x="-8545" y="923730"/>
            <a:ext cx="12209091" cy="604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DB0BB58-2D4A-084E-AF49-B430C7D2CBA6}"/>
              </a:ext>
            </a:extLst>
          </p:cNvPr>
          <p:cNvGrpSpPr/>
          <p:nvPr/>
        </p:nvGrpSpPr>
        <p:grpSpPr>
          <a:xfrm>
            <a:off x="-8545" y="704266"/>
            <a:ext cx="12206044" cy="217065"/>
            <a:chOff x="0" y="5696515"/>
            <a:chExt cx="12289367" cy="354756"/>
          </a:xfrm>
        </p:grpSpPr>
        <p:sp>
          <p:nvSpPr>
            <p:cNvPr id="45" name="Background - Solid">
              <a:extLst>
                <a:ext uri="{FF2B5EF4-FFF2-40B4-BE49-F238E27FC236}">
                  <a16:creationId xmlns:a16="http://schemas.microsoft.com/office/drawing/2014/main" id="{C1178A10-4535-E243-9246-4C78E0256457}"/>
                </a:ext>
              </a:extLst>
            </p:cNvPr>
            <p:cNvSpPr/>
            <p:nvPr/>
          </p:nvSpPr>
          <p:spPr>
            <a:xfrm>
              <a:off x="0" y="5696515"/>
              <a:ext cx="1761067" cy="354756"/>
            </a:xfrm>
            <a:prstGeom prst="rect">
              <a:avLst/>
            </a:prstGeom>
            <a:solidFill>
              <a:srgbClr val="0033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6" name="Background - Solid">
              <a:extLst>
                <a:ext uri="{FF2B5EF4-FFF2-40B4-BE49-F238E27FC236}">
                  <a16:creationId xmlns:a16="http://schemas.microsoft.com/office/drawing/2014/main" id="{4536977D-A24D-1442-95A1-1EE2B8945C39}"/>
                </a:ext>
              </a:extLst>
            </p:cNvPr>
            <p:cNvSpPr/>
            <p:nvPr/>
          </p:nvSpPr>
          <p:spPr>
            <a:xfrm>
              <a:off x="1754717" y="5696515"/>
              <a:ext cx="1761067" cy="354756"/>
            </a:xfrm>
            <a:prstGeom prst="rect">
              <a:avLst/>
            </a:prstGeom>
            <a:solidFill>
              <a:srgbClr val="00AC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7" name="Background - Solid">
              <a:extLst>
                <a:ext uri="{FF2B5EF4-FFF2-40B4-BE49-F238E27FC236}">
                  <a16:creationId xmlns:a16="http://schemas.microsoft.com/office/drawing/2014/main" id="{AC7B519C-EDF9-3249-B5C2-D72B10DB6C67}"/>
                </a:ext>
              </a:extLst>
            </p:cNvPr>
            <p:cNvSpPr/>
            <p:nvPr/>
          </p:nvSpPr>
          <p:spPr>
            <a:xfrm>
              <a:off x="3509434" y="5696515"/>
              <a:ext cx="1761067" cy="354756"/>
            </a:xfrm>
            <a:prstGeom prst="rect">
              <a:avLst/>
            </a:prstGeom>
            <a:solidFill>
              <a:srgbClr val="407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8" name="Background - Solid">
              <a:extLst>
                <a:ext uri="{FF2B5EF4-FFF2-40B4-BE49-F238E27FC236}">
                  <a16:creationId xmlns:a16="http://schemas.microsoft.com/office/drawing/2014/main" id="{75D8E041-2290-AD40-800B-4C05B8BDB7DC}"/>
                </a:ext>
              </a:extLst>
            </p:cNvPr>
            <p:cNvSpPr/>
            <p:nvPr/>
          </p:nvSpPr>
          <p:spPr>
            <a:xfrm>
              <a:off x="5264151" y="5696515"/>
              <a:ext cx="1761067" cy="354756"/>
            </a:xfrm>
            <a:prstGeom prst="rect">
              <a:avLst/>
            </a:prstGeom>
            <a:solidFill>
              <a:srgbClr val="FF5C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9" name="Background - Solid">
              <a:extLst>
                <a:ext uri="{FF2B5EF4-FFF2-40B4-BE49-F238E27FC236}">
                  <a16:creationId xmlns:a16="http://schemas.microsoft.com/office/drawing/2014/main" id="{280C1D10-4C9B-F14A-B5EF-6F8C026FC6E6}"/>
                </a:ext>
              </a:extLst>
            </p:cNvPr>
            <p:cNvSpPr/>
            <p:nvPr/>
          </p:nvSpPr>
          <p:spPr>
            <a:xfrm>
              <a:off x="7018868" y="5696515"/>
              <a:ext cx="1761067" cy="354756"/>
            </a:xfrm>
            <a:prstGeom prst="rect">
              <a:avLst/>
            </a:prstGeom>
            <a:solidFill>
              <a:srgbClr val="EBB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50" name="Background - Solid">
              <a:extLst>
                <a:ext uri="{FF2B5EF4-FFF2-40B4-BE49-F238E27FC236}">
                  <a16:creationId xmlns:a16="http://schemas.microsoft.com/office/drawing/2014/main" id="{B3645C5D-6C54-C242-B922-40B6602BE3F2}"/>
                </a:ext>
              </a:extLst>
            </p:cNvPr>
            <p:cNvSpPr/>
            <p:nvPr/>
          </p:nvSpPr>
          <p:spPr>
            <a:xfrm>
              <a:off x="8773585" y="5696515"/>
              <a:ext cx="1761067" cy="354756"/>
            </a:xfrm>
            <a:prstGeom prst="rect">
              <a:avLst/>
            </a:prstGeom>
            <a:solidFill>
              <a:srgbClr val="7A26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51" name="Background - Solid">
              <a:extLst>
                <a:ext uri="{FF2B5EF4-FFF2-40B4-BE49-F238E27FC236}">
                  <a16:creationId xmlns:a16="http://schemas.microsoft.com/office/drawing/2014/main" id="{C03FFDA1-1B33-6840-AFD0-DF13BE1382D3}"/>
                </a:ext>
              </a:extLst>
            </p:cNvPr>
            <p:cNvSpPr/>
            <p:nvPr/>
          </p:nvSpPr>
          <p:spPr>
            <a:xfrm>
              <a:off x="10528300" y="5696515"/>
              <a:ext cx="1761067" cy="354756"/>
            </a:xfrm>
            <a:prstGeom prst="rect">
              <a:avLst/>
            </a:prstGeom>
            <a:solidFill>
              <a:srgbClr val="B3B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D54714B7-D58F-E24A-8244-427C68AAF60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84726" y="226622"/>
            <a:ext cx="971568" cy="971568"/>
          </a:xfrm>
          <a:prstGeom prst="rect">
            <a:avLst/>
          </a:prstGeom>
        </p:spPr>
      </p:pic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20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26" name="Body Copy">
            <a:extLst>
              <a:ext uri="{FF2B5EF4-FFF2-40B4-BE49-F238E27FC236}">
                <a16:creationId xmlns:a16="http://schemas.microsoft.com/office/drawing/2014/main" id="{48E45A50-826F-461B-8631-716C4CB29C13}"/>
              </a:ext>
            </a:extLst>
          </p:cNvPr>
          <p:cNvSpPr txBox="1">
            <a:spLocks/>
          </p:cNvSpPr>
          <p:nvPr/>
        </p:nvSpPr>
        <p:spPr>
          <a:xfrm>
            <a:off x="384726" y="2598747"/>
            <a:ext cx="5327483" cy="837361"/>
          </a:xfrm>
          <a:prstGeom prst="rect">
            <a:avLst/>
          </a:prstGeom>
          <a:noFill/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spcBef>
                <a:spcPts val="0"/>
              </a:spcBef>
              <a:buSzPct val="120000"/>
            </a:pPr>
            <a:r>
              <a:rPr lang="pt-BR" sz="4800" b="1" dirty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Visão para </a:t>
            </a:r>
            <a:br>
              <a:rPr lang="pt-BR" sz="4800" b="1" dirty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pt-BR" sz="4800" b="1" dirty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2022-2023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C6C01C7-9CF0-4B8C-8576-CD6A322C1194}"/>
              </a:ext>
            </a:extLst>
          </p:cNvPr>
          <p:cNvSpPr/>
          <p:nvPr/>
        </p:nvSpPr>
        <p:spPr>
          <a:xfrm rot="5400000" flipH="1">
            <a:off x="2977660" y="2599388"/>
            <a:ext cx="70852" cy="345868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43B85EF-AED1-4594-BB3D-CC972D7844BE}"/>
              </a:ext>
            </a:extLst>
          </p:cNvPr>
          <p:cNvGrpSpPr/>
          <p:nvPr/>
        </p:nvGrpSpPr>
        <p:grpSpPr>
          <a:xfrm>
            <a:off x="5772071" y="2421419"/>
            <a:ext cx="6815035" cy="3219113"/>
            <a:chOff x="5772071" y="1653776"/>
            <a:chExt cx="6815035" cy="3219113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169914BC-A39A-49B0-B4E6-036FEB942197}"/>
                </a:ext>
              </a:extLst>
            </p:cNvPr>
            <p:cNvGrpSpPr/>
            <p:nvPr/>
          </p:nvGrpSpPr>
          <p:grpSpPr>
            <a:xfrm>
              <a:off x="5772071" y="1653776"/>
              <a:ext cx="6815035" cy="3219113"/>
              <a:chOff x="5772071" y="1653776"/>
              <a:chExt cx="6815035" cy="3219113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647AE82F-AC7A-4654-BCEA-07587CC63584}"/>
                  </a:ext>
                </a:extLst>
              </p:cNvPr>
              <p:cNvGrpSpPr/>
              <p:nvPr/>
            </p:nvGrpSpPr>
            <p:grpSpPr>
              <a:xfrm>
                <a:off x="5772071" y="1653776"/>
                <a:ext cx="6815035" cy="2640140"/>
                <a:chOff x="6257498" y="1845689"/>
                <a:chExt cx="6815035" cy="2640140"/>
              </a:xfrm>
            </p:grpSpPr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7107E148-E3A4-4BC8-A165-5257364EBBC9}"/>
                    </a:ext>
                  </a:extLst>
                </p:cNvPr>
                <p:cNvSpPr/>
                <p:nvPr/>
              </p:nvSpPr>
              <p:spPr bwMode="auto">
                <a:xfrm>
                  <a:off x="6257498" y="3527591"/>
                  <a:ext cx="309404" cy="310896"/>
                </a:xfrm>
                <a:prstGeom prst="ellipse">
                  <a:avLst/>
                </a:prstGeom>
                <a:solidFill>
                  <a:srgbClr val="FF5C35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609600" marR="0" indent="-609600" algn="ctr" defTabSz="914400" rtl="0" eaLnBrk="1" fontAlgn="base" latinLnBrk="0" hangingPunct="1">
                    <a:spcAft>
                      <a:spcPct val="0"/>
                    </a:spcAft>
                    <a:buClrTx/>
                    <a:buSzTx/>
                    <a:buFont typeface="Helvetica" pitchFamily="84" charset="0"/>
                    <a:buNone/>
                    <a:tabLst/>
                  </a:pPr>
                  <a:endParaRPr kumimoji="0" lang="en-US" sz="3000" b="0" i="0" u="none" strike="noStrike" cap="none" normalizeH="0" dirty="0" err="1">
                    <a:ln>
                      <a:noFill/>
                    </a:ln>
                    <a:solidFill>
                      <a:srgbClr val="EBB700"/>
                    </a:solidFill>
                    <a:effectLst/>
                    <a:ea typeface="ヒラギノ角ゴ Pro W3" pitchFamily="84" charset="-128"/>
                  </a:endParaRPr>
                </a:p>
              </p:txBody>
            </p:sp>
            <p:grpSp>
              <p:nvGrpSpPr>
                <p:cNvPr id="5" name="Group 4">
                  <a:extLst>
                    <a:ext uri="{FF2B5EF4-FFF2-40B4-BE49-F238E27FC236}">
                      <a16:creationId xmlns:a16="http://schemas.microsoft.com/office/drawing/2014/main" id="{35337632-8F74-47B1-B611-6AD60F379467}"/>
                    </a:ext>
                  </a:extLst>
                </p:cNvPr>
                <p:cNvGrpSpPr/>
                <p:nvPr/>
              </p:nvGrpSpPr>
              <p:grpSpPr>
                <a:xfrm>
                  <a:off x="6257498" y="1845689"/>
                  <a:ext cx="6340907" cy="1301655"/>
                  <a:chOff x="6257498" y="1845689"/>
                  <a:chExt cx="6340907" cy="1301655"/>
                </a:xfrm>
              </p:grpSpPr>
              <p:sp>
                <p:nvSpPr>
                  <p:cNvPr id="21" name="Text Placeholder 1">
                    <a:extLst>
                      <a:ext uri="{FF2B5EF4-FFF2-40B4-BE49-F238E27FC236}">
                        <a16:creationId xmlns:a16="http://schemas.microsoft.com/office/drawing/2014/main" id="{F5943CBC-8C00-415B-84F3-3E9C107D6470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6722931" y="1845689"/>
                    <a:ext cx="5875474" cy="578876"/>
                  </a:xfrm>
                  <a:prstGeom prst="rect">
                    <a:avLst/>
                  </a:prstGeom>
                </p:spPr>
                <p:txBody>
                  <a:bodyPr lIns="91440" tIns="45720" rIns="91440" bIns="45720" anchor="t"/>
                  <a:lstStyle>
                    <a:lvl1pPr marL="2286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1430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002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574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146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indent="0">
                      <a:buNone/>
                    </a:pPr>
                    <a:r>
                      <a:rPr lang="pt-BR" sz="2600" dirty="0"/>
                      <a:t>Governadores de Distrito de 2022-2023</a:t>
                    </a:r>
                  </a:p>
                  <a:p>
                    <a:pPr marL="0" indent="0">
                      <a:buNone/>
                    </a:pPr>
                    <a:r>
                      <a:rPr lang="pt-BR" sz="1200" dirty="0">
                        <a:cs typeface="Calibri"/>
                      </a:rPr>
                      <a:t>         </a:t>
                    </a:r>
                  </a:p>
                  <a:p>
                    <a:pPr marL="0" indent="0">
                      <a:buNone/>
                    </a:pPr>
                    <a:endParaRPr lang="en-US" sz="1200" dirty="0">
                      <a:cs typeface="Calibri"/>
                    </a:endParaRPr>
                  </a:p>
                  <a:p>
                    <a:pPr marL="0" indent="0">
                      <a:buNone/>
                    </a:pPr>
                    <a:endParaRPr lang="en-US" sz="1200" dirty="0">
                      <a:cs typeface="Calibri"/>
                    </a:endParaRPr>
                  </a:p>
                  <a:p>
                    <a:pPr marL="0" indent="0">
                      <a:buNone/>
                    </a:pPr>
                    <a:endParaRPr lang="en-US" sz="1200" dirty="0">
                      <a:cs typeface="Calibri"/>
                    </a:endParaRPr>
                  </a:p>
                  <a:p>
                    <a:pPr marL="0" indent="0">
                      <a:buNone/>
                    </a:pPr>
                    <a:endParaRPr lang="en-US" sz="1200" dirty="0"/>
                  </a:p>
                </p:txBody>
              </p:sp>
              <p:sp>
                <p:nvSpPr>
                  <p:cNvPr id="22" name="Oval 21">
                    <a:extLst>
                      <a:ext uri="{FF2B5EF4-FFF2-40B4-BE49-F238E27FC236}">
                        <a16:creationId xmlns:a16="http://schemas.microsoft.com/office/drawing/2014/main" id="{A871CA73-90EF-4926-A783-FFF54EFD529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257498" y="1925634"/>
                    <a:ext cx="309404" cy="310896"/>
                  </a:xfrm>
                  <a:prstGeom prst="ellipse">
                    <a:avLst/>
                  </a:prstGeom>
                  <a:solidFill>
                    <a:srgbClr val="407CCA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609600" marR="0" indent="-609600" algn="ctr" defTabSz="914400" rtl="0" eaLnBrk="1" fontAlgn="base" latinLnBrk="0" hangingPunct="1">
                      <a:spcAft>
                        <a:spcPct val="0"/>
                      </a:spcAft>
                      <a:buClrTx/>
                      <a:buSzTx/>
                      <a:buFont typeface="Helvetica" pitchFamily="84" charset="0"/>
                      <a:buNone/>
                      <a:tabLst/>
                    </a:pPr>
                    <a:endParaRPr kumimoji="0" lang="en-US" sz="3000" b="0" i="0" u="none" strike="noStrike" cap="none" normalizeH="0" dirty="0" err="1">
                      <a:ln>
                        <a:noFill/>
                      </a:ln>
                      <a:solidFill>
                        <a:srgbClr val="00AC69"/>
                      </a:solidFill>
                      <a:effectLst/>
                      <a:ea typeface="ヒラギノ角ゴ Pro W3" pitchFamily="84" charset="-128"/>
                    </a:endParaRPr>
                  </a:p>
                </p:txBody>
              </p:sp>
              <p:sp>
                <p:nvSpPr>
                  <p:cNvPr id="23" name="Oval 22">
                    <a:extLst>
                      <a:ext uri="{FF2B5EF4-FFF2-40B4-BE49-F238E27FC236}">
                        <a16:creationId xmlns:a16="http://schemas.microsoft.com/office/drawing/2014/main" id="{97053979-1817-498A-945C-214D925F625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813594" y="2531011"/>
                    <a:ext cx="155448" cy="155448"/>
                  </a:xfrm>
                  <a:prstGeom prst="ellipse">
                    <a:avLst/>
                  </a:prstGeom>
                  <a:solidFill>
                    <a:srgbClr val="407CCA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609600" marR="0" indent="-609600" algn="ctr" defTabSz="914400" rtl="0" eaLnBrk="1" fontAlgn="base" latinLnBrk="0" hangingPunct="1">
                      <a:spcAft>
                        <a:spcPct val="0"/>
                      </a:spcAft>
                      <a:buClrTx/>
                      <a:buSzTx/>
                      <a:buFont typeface="Helvetica" pitchFamily="84" charset="0"/>
                      <a:buNone/>
                      <a:tabLst/>
                    </a:pPr>
                    <a:endParaRPr kumimoji="0" lang="en-US" sz="3000" b="0" i="0" u="none" strike="noStrike" cap="none" normalizeH="0" dirty="0" err="1">
                      <a:ln>
                        <a:noFill/>
                      </a:ln>
                      <a:solidFill>
                        <a:srgbClr val="EBB700"/>
                      </a:solidFill>
                      <a:effectLst/>
                      <a:ea typeface="ヒラギノ角ゴ Pro W3" pitchFamily="84" charset="-128"/>
                    </a:endParaRPr>
                  </a:p>
                </p:txBody>
              </p:sp>
              <p:sp>
                <p:nvSpPr>
                  <p:cNvPr id="4" name="TextBox 3">
                    <a:extLst>
                      <a:ext uri="{FF2B5EF4-FFF2-40B4-BE49-F238E27FC236}">
                        <a16:creationId xmlns:a16="http://schemas.microsoft.com/office/drawing/2014/main" id="{F3E6174B-2528-4AB3-903F-3E2A04676C23}"/>
                      </a:ext>
                    </a:extLst>
                  </p:cNvPr>
                  <p:cNvSpPr txBox="1"/>
                  <p:nvPr/>
                </p:nvSpPr>
                <p:spPr>
                  <a:xfrm>
                    <a:off x="7089666" y="2424069"/>
                    <a:ext cx="5102334" cy="7232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spcAft>
                        <a:spcPts val="600"/>
                      </a:spcAft>
                    </a:pPr>
                    <a:r>
                      <a:rPr lang="pt-BR"/>
                      <a:t>Prioridade máxima </a:t>
                    </a:r>
                  </a:p>
                  <a:p>
                    <a:pPr>
                      <a:spcAft>
                        <a:spcPts val="600"/>
                      </a:spcAft>
                    </a:pPr>
                    <a:r>
                      <a:rPr lang="pt-BR"/>
                      <a:t>Garantir que eles estejam preparados e focados</a:t>
                    </a:r>
                  </a:p>
                </p:txBody>
              </p:sp>
              <p:sp>
                <p:nvSpPr>
                  <p:cNvPr id="29" name="Oval 28">
                    <a:extLst>
                      <a:ext uri="{FF2B5EF4-FFF2-40B4-BE49-F238E27FC236}">
                        <a16:creationId xmlns:a16="http://schemas.microsoft.com/office/drawing/2014/main" id="{2B4388DE-9FDC-4F7B-9AE5-F5D4FF73AAD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813594" y="2886396"/>
                    <a:ext cx="155448" cy="155448"/>
                  </a:xfrm>
                  <a:prstGeom prst="ellipse">
                    <a:avLst/>
                  </a:prstGeom>
                  <a:solidFill>
                    <a:srgbClr val="407CCA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609600" marR="0" indent="-609600" algn="ctr" defTabSz="914400" rtl="0" eaLnBrk="1" fontAlgn="base" latinLnBrk="0" hangingPunct="1">
                      <a:spcAft>
                        <a:spcPct val="0"/>
                      </a:spcAft>
                      <a:buClrTx/>
                      <a:buSzTx/>
                      <a:buFont typeface="Helvetica" pitchFamily="84" charset="0"/>
                      <a:buNone/>
                      <a:tabLst/>
                    </a:pPr>
                    <a:endParaRPr kumimoji="0" lang="en-US" sz="3000" b="0" i="0" u="none" strike="noStrike" cap="none" normalizeH="0" dirty="0" err="1">
                      <a:ln>
                        <a:noFill/>
                      </a:ln>
                      <a:solidFill>
                        <a:srgbClr val="EBB700"/>
                      </a:solidFill>
                      <a:effectLst/>
                      <a:ea typeface="ヒラギノ角ゴ Pro W3" pitchFamily="84" charset="-128"/>
                    </a:endParaRPr>
                  </a:p>
                </p:txBody>
              </p:sp>
            </p:grpSp>
            <p:sp>
              <p:nvSpPr>
                <p:cNvPr id="33" name="Text Placeholder 1">
                  <a:extLst>
                    <a:ext uri="{FF2B5EF4-FFF2-40B4-BE49-F238E27FC236}">
                      <a16:creationId xmlns:a16="http://schemas.microsoft.com/office/drawing/2014/main" id="{ABB09A64-C3BF-48B5-B53C-688B877169B3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722931" y="3439258"/>
                  <a:ext cx="6349602" cy="1046571"/>
                </a:xfrm>
                <a:prstGeom prst="rect">
                  <a:avLst/>
                </a:prstGeom>
              </p:spPr>
              <p:txBody>
                <a:bodyPr lIns="91440" tIns="45720" rIns="91440" bIns="45720" anchor="t"/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buNone/>
                  </a:pPr>
                  <a:r>
                    <a:rPr lang="pt-BR"/>
                    <a:t>Líderes de grupo selecionados a dedo</a:t>
                  </a:r>
                </a:p>
                <a:p>
                  <a:pPr marL="0" indent="0">
                    <a:buNone/>
                  </a:pPr>
                  <a:r>
                    <a:rPr lang="pt-BR" sz="1200">
                      <a:cs typeface="Calibri"/>
                    </a:rPr>
                    <a:t>         </a:t>
                  </a:r>
                </a:p>
                <a:p>
                  <a:pPr marL="0" indent="0">
                    <a:buNone/>
                  </a:pPr>
                  <a:endParaRPr lang="en-US" sz="1200" dirty="0">
                    <a:cs typeface="Calibri"/>
                  </a:endParaRPr>
                </a:p>
                <a:p>
                  <a:pPr marL="0" indent="0">
                    <a:buNone/>
                  </a:pPr>
                  <a:endParaRPr lang="en-US" sz="1200" dirty="0">
                    <a:cs typeface="Calibri"/>
                  </a:endParaRPr>
                </a:p>
                <a:p>
                  <a:pPr marL="0" indent="0">
                    <a:buNone/>
                  </a:pPr>
                  <a:endParaRPr lang="en-US" sz="1200" dirty="0">
                    <a:cs typeface="Calibri"/>
                  </a:endParaRPr>
                </a:p>
                <a:p>
                  <a:pPr marL="0" indent="0">
                    <a:buNone/>
                  </a:pPr>
                  <a:endParaRPr lang="en-US" sz="1200" dirty="0"/>
                </a:p>
              </p:txBody>
            </p:sp>
          </p:grp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0EF994BC-27D1-4848-A14B-B4FF0B40E7C0}"/>
                  </a:ext>
                </a:extLst>
              </p:cNvPr>
              <p:cNvSpPr/>
              <p:nvPr/>
            </p:nvSpPr>
            <p:spPr bwMode="auto">
              <a:xfrm>
                <a:off x="6378966" y="3902613"/>
                <a:ext cx="155448" cy="155448"/>
              </a:xfrm>
              <a:prstGeom prst="ellipse">
                <a:avLst/>
              </a:prstGeom>
              <a:solidFill>
                <a:srgbClr val="FF5C35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609600" marR="0" indent="-609600" algn="ctr" defTabSz="914400" rtl="0" eaLnBrk="1" fontAlgn="base" latinLnBrk="0" hangingPunct="1">
                  <a:spcAft>
                    <a:spcPct val="0"/>
                  </a:spcAft>
                  <a:buClrTx/>
                  <a:buSzTx/>
                  <a:buFont typeface="Helvetica" pitchFamily="84" charset="0"/>
                  <a:buNone/>
                  <a:tabLst/>
                </a:pPr>
                <a:endParaRPr kumimoji="0" lang="en-US" sz="3000" b="0" i="0" u="none" strike="noStrike" cap="none" normalizeH="0" dirty="0" err="1">
                  <a:ln>
                    <a:noFill/>
                  </a:ln>
                  <a:solidFill>
                    <a:srgbClr val="EBB700"/>
                  </a:solidFill>
                  <a:effectLst/>
                  <a:ea typeface="ヒラギノ角ゴ Pro W3" pitchFamily="84" charset="-128"/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7307FDB4-2583-4109-AF6D-87F4330C78E7}"/>
                  </a:ext>
                </a:extLst>
              </p:cNvPr>
              <p:cNvSpPr txBox="1"/>
              <p:nvPr/>
            </p:nvSpPr>
            <p:spPr>
              <a:xfrm>
                <a:off x="6655038" y="3795671"/>
                <a:ext cx="5102334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pt-BR"/>
                  <a:t>Energia alta</a:t>
                </a:r>
              </a:p>
              <a:p>
                <a:pPr>
                  <a:spcAft>
                    <a:spcPts val="600"/>
                  </a:spcAft>
                </a:pPr>
                <a:r>
                  <a:rPr lang="pt-BR"/>
                  <a:t>Importância da diversão/emoção</a:t>
                </a:r>
              </a:p>
              <a:p>
                <a:pPr>
                  <a:spcAft>
                    <a:spcPts val="600"/>
                  </a:spcAft>
                </a:pPr>
                <a:r>
                  <a:rPr lang="pt-BR"/>
                  <a:t>Responsabilidade e resultados</a:t>
                </a: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592CDFEE-7275-4FD2-A323-F1830173908B}"/>
                  </a:ext>
                </a:extLst>
              </p:cNvPr>
              <p:cNvSpPr/>
              <p:nvPr/>
            </p:nvSpPr>
            <p:spPr bwMode="auto">
              <a:xfrm>
                <a:off x="6378966" y="4257998"/>
                <a:ext cx="155448" cy="155448"/>
              </a:xfrm>
              <a:prstGeom prst="ellipse">
                <a:avLst/>
              </a:prstGeom>
              <a:solidFill>
                <a:srgbClr val="FF5C35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609600" marR="0" indent="-609600" algn="ctr" defTabSz="914400" rtl="0" eaLnBrk="1" fontAlgn="base" latinLnBrk="0" hangingPunct="1">
                  <a:spcAft>
                    <a:spcPct val="0"/>
                  </a:spcAft>
                  <a:buClrTx/>
                  <a:buSzTx/>
                  <a:buFont typeface="Helvetica" pitchFamily="84" charset="0"/>
                  <a:buNone/>
                  <a:tabLst/>
                </a:pPr>
                <a:endParaRPr kumimoji="0" lang="en-US" sz="3000" b="0" i="0" u="none" strike="noStrike" cap="none" normalizeH="0" dirty="0" err="1">
                  <a:ln>
                    <a:noFill/>
                  </a:ln>
                  <a:solidFill>
                    <a:srgbClr val="EBB700"/>
                  </a:solidFill>
                  <a:effectLst/>
                  <a:ea typeface="ヒラギノ角ゴ Pro W3" pitchFamily="84" charset="-128"/>
                </a:endParaRPr>
              </a:p>
            </p:txBody>
          </p:sp>
        </p:grp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6C0199CD-938E-4F44-9DF7-4D1D020259A4}"/>
                </a:ext>
              </a:extLst>
            </p:cNvPr>
            <p:cNvSpPr/>
            <p:nvPr/>
          </p:nvSpPr>
          <p:spPr bwMode="auto">
            <a:xfrm>
              <a:off x="6380075" y="4613606"/>
              <a:ext cx="155448" cy="155448"/>
            </a:xfrm>
            <a:prstGeom prst="ellipse">
              <a:avLst/>
            </a:prstGeom>
            <a:solidFill>
              <a:srgbClr val="FF5C3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609600" marR="0" indent="-609600" algn="ctr" defTabSz="914400" rtl="0" eaLnBrk="1" fontAlgn="base" latinLnBrk="0" hangingPunct="1">
                <a:spcAft>
                  <a:spcPct val="0"/>
                </a:spcAft>
                <a:buClrTx/>
                <a:buSzTx/>
                <a:buFont typeface="Helvetica" pitchFamily="84" charset="0"/>
                <a:buNone/>
                <a:tabLst/>
              </a:pPr>
              <a:endParaRPr kumimoji="0" lang="en-US" sz="3000" b="0" i="0" u="none" strike="noStrike" cap="none" normalizeH="0" dirty="0" err="1">
                <a:ln>
                  <a:noFill/>
                </a:ln>
                <a:solidFill>
                  <a:srgbClr val="EBB700"/>
                </a:solidFill>
                <a:effectLst/>
                <a:ea typeface="ヒラギノ角ゴ Pro W3" pitchFamily="84" charset="-128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292149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3" name="Background - Solid">
            <a:extLst>
              <a:ext uri="{FF2B5EF4-FFF2-40B4-BE49-F238E27FC236}">
                <a16:creationId xmlns:a16="http://schemas.microsoft.com/office/drawing/2014/main" id="{39DEA152-9DD4-0D44-A4E0-DE46220E5B32}"/>
              </a:ext>
            </a:extLst>
          </p:cNvPr>
          <p:cNvSpPr/>
          <p:nvPr/>
        </p:nvSpPr>
        <p:spPr>
          <a:xfrm>
            <a:off x="-8545" y="923730"/>
            <a:ext cx="12209091" cy="604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DB0BB58-2D4A-084E-AF49-B430C7D2CBA6}"/>
              </a:ext>
            </a:extLst>
          </p:cNvPr>
          <p:cNvGrpSpPr/>
          <p:nvPr/>
        </p:nvGrpSpPr>
        <p:grpSpPr>
          <a:xfrm>
            <a:off x="-8545" y="704266"/>
            <a:ext cx="12206044" cy="217065"/>
            <a:chOff x="0" y="5696515"/>
            <a:chExt cx="12289367" cy="354756"/>
          </a:xfrm>
        </p:grpSpPr>
        <p:sp>
          <p:nvSpPr>
            <p:cNvPr id="45" name="Background - Solid">
              <a:extLst>
                <a:ext uri="{FF2B5EF4-FFF2-40B4-BE49-F238E27FC236}">
                  <a16:creationId xmlns:a16="http://schemas.microsoft.com/office/drawing/2014/main" id="{C1178A10-4535-E243-9246-4C78E0256457}"/>
                </a:ext>
              </a:extLst>
            </p:cNvPr>
            <p:cNvSpPr/>
            <p:nvPr/>
          </p:nvSpPr>
          <p:spPr>
            <a:xfrm>
              <a:off x="0" y="5696515"/>
              <a:ext cx="1761067" cy="354756"/>
            </a:xfrm>
            <a:prstGeom prst="rect">
              <a:avLst/>
            </a:prstGeom>
            <a:solidFill>
              <a:srgbClr val="0033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6" name="Background - Solid">
              <a:extLst>
                <a:ext uri="{FF2B5EF4-FFF2-40B4-BE49-F238E27FC236}">
                  <a16:creationId xmlns:a16="http://schemas.microsoft.com/office/drawing/2014/main" id="{4536977D-A24D-1442-95A1-1EE2B8945C39}"/>
                </a:ext>
              </a:extLst>
            </p:cNvPr>
            <p:cNvSpPr/>
            <p:nvPr/>
          </p:nvSpPr>
          <p:spPr>
            <a:xfrm>
              <a:off x="1754717" y="5696515"/>
              <a:ext cx="1761067" cy="354756"/>
            </a:xfrm>
            <a:prstGeom prst="rect">
              <a:avLst/>
            </a:prstGeom>
            <a:solidFill>
              <a:srgbClr val="00AC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7" name="Background - Solid">
              <a:extLst>
                <a:ext uri="{FF2B5EF4-FFF2-40B4-BE49-F238E27FC236}">
                  <a16:creationId xmlns:a16="http://schemas.microsoft.com/office/drawing/2014/main" id="{AC7B519C-EDF9-3249-B5C2-D72B10DB6C67}"/>
                </a:ext>
              </a:extLst>
            </p:cNvPr>
            <p:cNvSpPr/>
            <p:nvPr/>
          </p:nvSpPr>
          <p:spPr>
            <a:xfrm>
              <a:off x="3509434" y="5696515"/>
              <a:ext cx="1761067" cy="354756"/>
            </a:xfrm>
            <a:prstGeom prst="rect">
              <a:avLst/>
            </a:prstGeom>
            <a:solidFill>
              <a:srgbClr val="407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8" name="Background - Solid">
              <a:extLst>
                <a:ext uri="{FF2B5EF4-FFF2-40B4-BE49-F238E27FC236}">
                  <a16:creationId xmlns:a16="http://schemas.microsoft.com/office/drawing/2014/main" id="{75D8E041-2290-AD40-800B-4C05B8BDB7DC}"/>
                </a:ext>
              </a:extLst>
            </p:cNvPr>
            <p:cNvSpPr/>
            <p:nvPr/>
          </p:nvSpPr>
          <p:spPr>
            <a:xfrm>
              <a:off x="5264151" y="5696515"/>
              <a:ext cx="1761067" cy="354756"/>
            </a:xfrm>
            <a:prstGeom prst="rect">
              <a:avLst/>
            </a:prstGeom>
            <a:solidFill>
              <a:srgbClr val="FF5C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9" name="Background - Solid">
              <a:extLst>
                <a:ext uri="{FF2B5EF4-FFF2-40B4-BE49-F238E27FC236}">
                  <a16:creationId xmlns:a16="http://schemas.microsoft.com/office/drawing/2014/main" id="{280C1D10-4C9B-F14A-B5EF-6F8C026FC6E6}"/>
                </a:ext>
              </a:extLst>
            </p:cNvPr>
            <p:cNvSpPr/>
            <p:nvPr/>
          </p:nvSpPr>
          <p:spPr>
            <a:xfrm>
              <a:off x="7018868" y="5696515"/>
              <a:ext cx="1761067" cy="354756"/>
            </a:xfrm>
            <a:prstGeom prst="rect">
              <a:avLst/>
            </a:prstGeom>
            <a:solidFill>
              <a:srgbClr val="EBB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50" name="Background - Solid">
              <a:extLst>
                <a:ext uri="{FF2B5EF4-FFF2-40B4-BE49-F238E27FC236}">
                  <a16:creationId xmlns:a16="http://schemas.microsoft.com/office/drawing/2014/main" id="{B3645C5D-6C54-C242-B922-40B6602BE3F2}"/>
                </a:ext>
              </a:extLst>
            </p:cNvPr>
            <p:cNvSpPr/>
            <p:nvPr/>
          </p:nvSpPr>
          <p:spPr>
            <a:xfrm>
              <a:off x="8773585" y="5696515"/>
              <a:ext cx="1761067" cy="354756"/>
            </a:xfrm>
            <a:prstGeom prst="rect">
              <a:avLst/>
            </a:prstGeom>
            <a:solidFill>
              <a:srgbClr val="7A26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51" name="Background - Solid">
              <a:extLst>
                <a:ext uri="{FF2B5EF4-FFF2-40B4-BE49-F238E27FC236}">
                  <a16:creationId xmlns:a16="http://schemas.microsoft.com/office/drawing/2014/main" id="{C03FFDA1-1B33-6840-AFD0-DF13BE1382D3}"/>
                </a:ext>
              </a:extLst>
            </p:cNvPr>
            <p:cNvSpPr/>
            <p:nvPr/>
          </p:nvSpPr>
          <p:spPr>
            <a:xfrm>
              <a:off x="10528300" y="5696515"/>
              <a:ext cx="1761067" cy="354756"/>
            </a:xfrm>
            <a:prstGeom prst="rect">
              <a:avLst/>
            </a:prstGeom>
            <a:solidFill>
              <a:srgbClr val="B3B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D54714B7-D58F-E24A-8244-427C68AAF60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84726" y="226622"/>
            <a:ext cx="971568" cy="971568"/>
          </a:xfrm>
          <a:prstGeom prst="rect">
            <a:avLst/>
          </a:prstGeom>
        </p:spPr>
      </p:pic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21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26" name="Body Copy">
            <a:extLst>
              <a:ext uri="{FF2B5EF4-FFF2-40B4-BE49-F238E27FC236}">
                <a16:creationId xmlns:a16="http://schemas.microsoft.com/office/drawing/2014/main" id="{48E45A50-826F-461B-8631-716C4CB29C13}"/>
              </a:ext>
            </a:extLst>
          </p:cNvPr>
          <p:cNvSpPr txBox="1">
            <a:spLocks/>
          </p:cNvSpPr>
          <p:nvPr/>
        </p:nvSpPr>
        <p:spPr>
          <a:xfrm>
            <a:off x="384726" y="2463411"/>
            <a:ext cx="5327483" cy="837361"/>
          </a:xfrm>
          <a:prstGeom prst="rect">
            <a:avLst/>
          </a:prstGeom>
          <a:noFill/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spcBef>
                <a:spcPts val="0"/>
              </a:spcBef>
              <a:buSzPct val="120000"/>
            </a:pPr>
            <a:r>
              <a:rPr lang="pt-BR" sz="4800" b="1" dirty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Composição do Grupo 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C6C01C7-9CF0-4B8C-8576-CD6A322C1194}"/>
              </a:ext>
            </a:extLst>
          </p:cNvPr>
          <p:cNvSpPr/>
          <p:nvPr/>
        </p:nvSpPr>
        <p:spPr>
          <a:xfrm rot="5400000" flipH="1">
            <a:off x="3013041" y="2433172"/>
            <a:ext cx="70852" cy="345868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3" name="Text Placeholder 1">
            <a:extLst>
              <a:ext uri="{FF2B5EF4-FFF2-40B4-BE49-F238E27FC236}">
                <a16:creationId xmlns:a16="http://schemas.microsoft.com/office/drawing/2014/main" id="{ABB09A64-C3BF-48B5-B53C-688B877169B3}"/>
              </a:ext>
            </a:extLst>
          </p:cNvPr>
          <p:cNvSpPr txBox="1">
            <a:spLocks/>
          </p:cNvSpPr>
          <p:nvPr/>
        </p:nvSpPr>
        <p:spPr>
          <a:xfrm>
            <a:off x="5712209" y="5519059"/>
            <a:ext cx="6349602" cy="104657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600" b="1" dirty="0"/>
              <a:t>Determinação para ter o melhor de ambos!</a:t>
            </a:r>
          </a:p>
          <a:p>
            <a:pPr marL="0" indent="0">
              <a:buNone/>
            </a:pPr>
            <a:r>
              <a:rPr lang="pt-BR" sz="1200" dirty="0">
                <a:cs typeface="Calibri"/>
              </a:rPr>
              <a:t>         </a:t>
            </a:r>
          </a:p>
          <a:p>
            <a:pPr marL="0" indent="0">
              <a:buNone/>
            </a:pPr>
            <a:endParaRPr lang="en-US" sz="1200" dirty="0">
              <a:cs typeface="Calibri"/>
            </a:endParaRPr>
          </a:p>
          <a:p>
            <a:pPr marL="0" indent="0">
              <a:buNone/>
            </a:pPr>
            <a:endParaRPr lang="en-US" sz="1200" dirty="0">
              <a:cs typeface="Calibri"/>
            </a:endParaRPr>
          </a:p>
          <a:p>
            <a:pPr marL="0" indent="0">
              <a:buNone/>
            </a:pPr>
            <a:endParaRPr lang="en-US" sz="1200" dirty="0">
              <a:cs typeface="Calibri"/>
            </a:endParaRPr>
          </a:p>
          <a:p>
            <a:pPr marL="0" indent="0">
              <a:buNone/>
            </a:pPr>
            <a:endParaRPr lang="en-US" sz="12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C6ABF40-4EEC-42C7-A6DE-803C7396EE77}"/>
              </a:ext>
            </a:extLst>
          </p:cNvPr>
          <p:cNvGrpSpPr/>
          <p:nvPr/>
        </p:nvGrpSpPr>
        <p:grpSpPr>
          <a:xfrm>
            <a:off x="5772071" y="2443997"/>
            <a:ext cx="6340907" cy="2009541"/>
            <a:chOff x="5772071" y="2421419"/>
            <a:chExt cx="6340907" cy="2009541"/>
          </a:xfrm>
        </p:grpSpPr>
        <p:sp>
          <p:nvSpPr>
            <p:cNvPr id="21" name="Text Placeholder 1">
              <a:extLst>
                <a:ext uri="{FF2B5EF4-FFF2-40B4-BE49-F238E27FC236}">
                  <a16:creationId xmlns:a16="http://schemas.microsoft.com/office/drawing/2014/main" id="{F5943CBC-8C00-415B-84F3-3E9C107D6470}"/>
                </a:ext>
              </a:extLst>
            </p:cNvPr>
            <p:cNvSpPr txBox="1">
              <a:spLocks/>
            </p:cNvSpPr>
            <p:nvPr/>
          </p:nvSpPr>
          <p:spPr>
            <a:xfrm>
              <a:off x="6237504" y="2421419"/>
              <a:ext cx="5875474" cy="578876"/>
            </a:xfrm>
            <a:prstGeom prst="rect">
              <a:avLst/>
            </a:prstGeom>
          </p:spPr>
          <p:txBody>
            <a:bodyPr lIns="91440" tIns="45720" rIns="91440" bIns="45720" anchor="t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pt-BR"/>
                <a:t>Determinar a Alocação de Grupo</a:t>
              </a:r>
            </a:p>
            <a:p>
              <a:pPr marL="0" indent="0">
                <a:buNone/>
              </a:pPr>
              <a:r>
                <a:rPr lang="pt-BR" sz="1200">
                  <a:cs typeface="Calibri"/>
                </a:rPr>
                <a:t>         </a:t>
              </a:r>
            </a:p>
            <a:p>
              <a:pPr marL="0" indent="0">
                <a:buNone/>
              </a:pPr>
              <a:endParaRPr lang="en-US" sz="1200" dirty="0">
                <a:cs typeface="Calibri"/>
              </a:endParaRPr>
            </a:p>
            <a:p>
              <a:pPr marL="0" indent="0">
                <a:buNone/>
              </a:pPr>
              <a:endParaRPr lang="en-US" sz="1200" dirty="0">
                <a:cs typeface="Calibri"/>
              </a:endParaRPr>
            </a:p>
            <a:p>
              <a:pPr marL="0" indent="0">
                <a:buNone/>
              </a:pPr>
              <a:endParaRPr lang="en-US" sz="1200" dirty="0">
                <a:cs typeface="Calibri"/>
              </a:endParaRPr>
            </a:p>
            <a:p>
              <a:pPr marL="0" indent="0">
                <a:buNone/>
              </a:pPr>
              <a:endParaRPr lang="en-US" sz="1200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871CA73-90EF-4926-A783-FFF54EFD529E}"/>
                </a:ext>
              </a:extLst>
            </p:cNvPr>
            <p:cNvSpPr/>
            <p:nvPr/>
          </p:nvSpPr>
          <p:spPr bwMode="auto">
            <a:xfrm>
              <a:off x="5772071" y="2501364"/>
              <a:ext cx="309404" cy="310896"/>
            </a:xfrm>
            <a:prstGeom prst="ellipse">
              <a:avLst/>
            </a:prstGeom>
            <a:solidFill>
              <a:srgbClr val="7A268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609600" marR="0" indent="-609600" algn="ctr" defTabSz="914400" rtl="0" eaLnBrk="1" fontAlgn="base" latinLnBrk="0" hangingPunct="1">
                <a:spcAft>
                  <a:spcPct val="0"/>
                </a:spcAft>
                <a:buClrTx/>
                <a:buSzTx/>
                <a:buFont typeface="Helvetica" pitchFamily="84" charset="0"/>
                <a:buNone/>
                <a:tabLst/>
              </a:pPr>
              <a:endParaRPr kumimoji="0" lang="en-US" sz="3000" b="0" i="0" u="none" strike="noStrike" cap="none" normalizeH="0" dirty="0" err="1">
                <a:ln>
                  <a:noFill/>
                </a:ln>
                <a:solidFill>
                  <a:srgbClr val="00AC69"/>
                </a:solidFill>
                <a:effectLst/>
                <a:ea typeface="ヒラギノ角ゴ Pro W3" pitchFamily="84" charset="-128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7053979-1817-498A-945C-214D925F625B}"/>
                </a:ext>
              </a:extLst>
            </p:cNvPr>
            <p:cNvSpPr/>
            <p:nvPr/>
          </p:nvSpPr>
          <p:spPr bwMode="auto">
            <a:xfrm>
              <a:off x="6328167" y="3106741"/>
              <a:ext cx="155448" cy="155448"/>
            </a:xfrm>
            <a:prstGeom prst="ellipse">
              <a:avLst/>
            </a:prstGeom>
            <a:solidFill>
              <a:srgbClr val="7A268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609600" marR="0" indent="-609600" algn="ctr" defTabSz="914400" rtl="0" eaLnBrk="1" fontAlgn="base" latinLnBrk="0" hangingPunct="1">
                <a:spcAft>
                  <a:spcPct val="0"/>
                </a:spcAft>
                <a:buClrTx/>
                <a:buSzTx/>
                <a:buFont typeface="Helvetica" pitchFamily="84" charset="0"/>
                <a:buNone/>
                <a:tabLst/>
              </a:pPr>
              <a:endParaRPr kumimoji="0" lang="en-US" sz="3000" b="0" i="0" u="none" strike="noStrike" cap="none" normalizeH="0" dirty="0" err="1">
                <a:ln>
                  <a:noFill/>
                </a:ln>
                <a:solidFill>
                  <a:srgbClr val="EBB700"/>
                </a:solidFill>
                <a:effectLst/>
                <a:ea typeface="ヒラギノ角ゴ Pro W3" pitchFamily="84" charset="-128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3E6174B-2528-4AB3-903F-3E2A04676C23}"/>
                </a:ext>
              </a:extLst>
            </p:cNvPr>
            <p:cNvSpPr txBox="1"/>
            <p:nvPr/>
          </p:nvSpPr>
          <p:spPr>
            <a:xfrm>
              <a:off x="6604239" y="2999799"/>
              <a:ext cx="5327484" cy="1431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pt-BR" b="1"/>
                <a:t>Grupos mistos </a:t>
              </a:r>
            </a:p>
            <a:p>
              <a:pPr>
                <a:spcAft>
                  <a:spcPts val="600"/>
                </a:spcAft>
              </a:pPr>
              <a:r>
                <a:rPr lang="pt-BR"/>
                <a:t>Oferecer oportunidades internacionais de aprendizagem</a:t>
              </a:r>
            </a:p>
            <a:p>
              <a:pPr>
                <a:spcAft>
                  <a:spcPts val="600"/>
                </a:spcAft>
              </a:pPr>
              <a:r>
                <a:rPr lang="pt-BR" b="1"/>
                <a:t>Grupos de área da GAT</a:t>
              </a:r>
            </a:p>
            <a:p>
              <a:r>
                <a:rPr lang="pt-BR"/>
                <a:t>Desenvolver o aumento de associados e o trabalho em equipe	                                          </a:t>
              </a: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590C8CFF-2CB1-4F57-B386-0FC6736C543F}"/>
                </a:ext>
              </a:extLst>
            </p:cNvPr>
            <p:cNvSpPr/>
            <p:nvPr/>
          </p:nvSpPr>
          <p:spPr bwMode="auto">
            <a:xfrm>
              <a:off x="6328167" y="4087894"/>
              <a:ext cx="155448" cy="155448"/>
            </a:xfrm>
            <a:prstGeom prst="ellipse">
              <a:avLst/>
            </a:prstGeom>
            <a:solidFill>
              <a:srgbClr val="7A268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609600" marR="0" indent="-609600" algn="ctr" defTabSz="914400" rtl="0" eaLnBrk="1" fontAlgn="base" latinLnBrk="0" hangingPunct="1">
                <a:spcAft>
                  <a:spcPct val="0"/>
                </a:spcAft>
                <a:buClrTx/>
                <a:buSzTx/>
                <a:buFont typeface="Helvetica" pitchFamily="84" charset="0"/>
                <a:buNone/>
                <a:tabLst/>
              </a:pPr>
              <a:endParaRPr kumimoji="0" lang="en-US" sz="3000" b="0" i="0" u="none" strike="noStrike" cap="none" normalizeH="0" dirty="0" err="1">
                <a:ln>
                  <a:noFill/>
                </a:ln>
                <a:solidFill>
                  <a:srgbClr val="EBB700"/>
                </a:solidFill>
                <a:effectLst/>
                <a:ea typeface="ヒラギノ角ゴ Pro W3" pitchFamily="84" charset="-128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96841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23" name="Background - Solid">
            <a:extLst>
              <a:ext uri="{FF2B5EF4-FFF2-40B4-BE49-F238E27FC236}">
                <a16:creationId xmlns:a16="http://schemas.microsoft.com/office/drawing/2014/main" id="{DF6F9E4F-AB06-D242-8629-721D703908C8}"/>
              </a:ext>
            </a:extLst>
          </p:cNvPr>
          <p:cNvSpPr/>
          <p:nvPr/>
        </p:nvSpPr>
        <p:spPr>
          <a:xfrm>
            <a:off x="0" y="0"/>
            <a:ext cx="12192000" cy="6888821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22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46" name="Background - Solid">
            <a:extLst>
              <a:ext uri="{FF2B5EF4-FFF2-40B4-BE49-F238E27FC236}">
                <a16:creationId xmlns:a16="http://schemas.microsoft.com/office/drawing/2014/main" id="{88C36554-1E20-4FB9-BAE3-75C933F3ACF8}"/>
              </a:ext>
            </a:extLst>
          </p:cNvPr>
          <p:cNvSpPr/>
          <p:nvPr/>
        </p:nvSpPr>
        <p:spPr>
          <a:xfrm>
            <a:off x="213015" y="3116007"/>
            <a:ext cx="11795760" cy="66455"/>
          </a:xfrm>
          <a:prstGeom prst="rect">
            <a:avLst/>
          </a:prstGeom>
          <a:solidFill>
            <a:srgbClr val="EBB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F7E6C44-3E85-4A05-9969-4871A91EE0BB}"/>
              </a:ext>
            </a:extLst>
          </p:cNvPr>
          <p:cNvGrpSpPr/>
          <p:nvPr/>
        </p:nvGrpSpPr>
        <p:grpSpPr>
          <a:xfrm>
            <a:off x="777098" y="1667125"/>
            <a:ext cx="10760058" cy="1220701"/>
            <a:chOff x="2154321" y="1809895"/>
            <a:chExt cx="4951986" cy="1159204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A373240D-FACF-4D27-B780-912E1D12CA00}"/>
                </a:ext>
              </a:extLst>
            </p:cNvPr>
            <p:cNvSpPr/>
            <p:nvPr/>
          </p:nvSpPr>
          <p:spPr>
            <a:xfrm>
              <a:off x="2154321" y="1815073"/>
              <a:ext cx="2241947" cy="1154026"/>
            </a:xfrm>
            <a:prstGeom prst="rect">
              <a:avLst/>
            </a:prstGeom>
            <a:solidFill>
              <a:srgbClr val="EBB700"/>
            </a:solidFill>
            <a:ln>
              <a:noFill/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7979" tIns="107979" rIns="107979" bIns="107979" numCol="1" spcCol="1270" anchor="ctr" anchorCtr="0">
              <a:noAutofit/>
            </a:bodyPr>
            <a:lstStyle/>
            <a:p>
              <a:pPr lvl="0" algn="ctr" defTabSz="800100">
                <a:spcBef>
                  <a:spcPct val="0"/>
                </a:spcBef>
                <a:spcAft>
                  <a:spcPct val="35000"/>
                </a:spcAft>
              </a:pPr>
              <a:r>
                <a:rPr lang="pt-BR" sz="2800" b="1" dirty="0">
                  <a:latin typeface="Arial" charset="0"/>
                  <a:ea typeface="Arial" charset="0"/>
                  <a:cs typeface="Arial" charset="0"/>
                </a:rPr>
                <a:t>Líderes de Grupo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9B022612-5B4D-4416-A30E-BAF786939507}"/>
                </a:ext>
              </a:extLst>
            </p:cNvPr>
            <p:cNvSpPr/>
            <p:nvPr/>
          </p:nvSpPr>
          <p:spPr>
            <a:xfrm>
              <a:off x="4864360" y="1809895"/>
              <a:ext cx="2241947" cy="1154026"/>
            </a:xfrm>
            <a:prstGeom prst="rect">
              <a:avLst/>
            </a:prstGeom>
            <a:solidFill>
              <a:srgbClr val="407CCA"/>
            </a:solidFill>
            <a:ln>
              <a:noFill/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7979" tIns="107979" rIns="107979" bIns="107979" numCol="1" spcCol="1270" anchor="ctr" anchorCtr="0">
              <a:noAutofit/>
            </a:bodyPr>
            <a:lstStyle/>
            <a:p>
              <a:pPr algn="ctr" defTabSz="800100">
                <a:spcBef>
                  <a:spcPct val="0"/>
                </a:spcBef>
                <a:spcAft>
                  <a:spcPct val="35000"/>
                </a:spcAft>
              </a:pPr>
              <a:r>
                <a:rPr lang="pt-BR" sz="2800" b="1">
                  <a:latin typeface="Arial" charset="0"/>
                  <a:cs typeface="Arial" charset="0"/>
                </a:rPr>
                <a:t>Líderes de Área da GAT</a:t>
              </a:r>
            </a:p>
          </p:txBody>
        </p:sp>
      </p:grpSp>
      <p:sp>
        <p:nvSpPr>
          <p:cNvPr id="30" name="Headline">
            <a:extLst>
              <a:ext uri="{FF2B5EF4-FFF2-40B4-BE49-F238E27FC236}">
                <a16:creationId xmlns:a16="http://schemas.microsoft.com/office/drawing/2014/main" id="{7D5F9C22-0F2E-488E-91EC-4E04D0D62FAA}"/>
              </a:ext>
            </a:extLst>
          </p:cNvPr>
          <p:cNvSpPr txBox="1">
            <a:spLocks/>
          </p:cNvSpPr>
          <p:nvPr/>
        </p:nvSpPr>
        <p:spPr>
          <a:xfrm>
            <a:off x="1" y="498673"/>
            <a:ext cx="12191998" cy="90572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t-BR">
                <a:solidFill>
                  <a:prstClr val="white"/>
                </a:solidFill>
              </a:rPr>
              <a:t>Visão Geral das Funções e Responsabilidades</a:t>
            </a:r>
          </a:p>
        </p:txBody>
      </p:sp>
      <p:sp>
        <p:nvSpPr>
          <p:cNvPr id="31" name="Yellow Bar">
            <a:extLst>
              <a:ext uri="{FF2B5EF4-FFF2-40B4-BE49-F238E27FC236}">
                <a16:creationId xmlns:a16="http://schemas.microsoft.com/office/drawing/2014/main" id="{4BA01EEA-5306-4FF5-8B71-97075689DDA7}"/>
              </a:ext>
            </a:extLst>
          </p:cNvPr>
          <p:cNvSpPr/>
          <p:nvPr/>
        </p:nvSpPr>
        <p:spPr>
          <a:xfrm>
            <a:off x="5435590" y="1295257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2EBABA2-F1CD-4CDD-9955-C025F1FB5E1F}"/>
              </a:ext>
            </a:extLst>
          </p:cNvPr>
          <p:cNvGrpSpPr/>
          <p:nvPr/>
        </p:nvGrpSpPr>
        <p:grpSpPr>
          <a:xfrm>
            <a:off x="-4330" y="-1"/>
            <a:ext cx="12193668" cy="229283"/>
            <a:chOff x="0" y="5696512"/>
            <a:chExt cx="12289367" cy="354759"/>
          </a:xfrm>
        </p:grpSpPr>
        <p:sp>
          <p:nvSpPr>
            <p:cNvPr id="33" name="Background - Solid">
              <a:extLst>
                <a:ext uri="{FF2B5EF4-FFF2-40B4-BE49-F238E27FC236}">
                  <a16:creationId xmlns:a16="http://schemas.microsoft.com/office/drawing/2014/main" id="{9ABD2983-BA73-4EE9-A13A-595F2E1016D4}"/>
                </a:ext>
              </a:extLst>
            </p:cNvPr>
            <p:cNvSpPr/>
            <p:nvPr/>
          </p:nvSpPr>
          <p:spPr>
            <a:xfrm>
              <a:off x="0" y="5696515"/>
              <a:ext cx="1761067" cy="354756"/>
            </a:xfrm>
            <a:prstGeom prst="rect">
              <a:avLst/>
            </a:prstGeom>
            <a:solidFill>
              <a:srgbClr val="0033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4" name="Background - Solid">
              <a:extLst>
                <a:ext uri="{FF2B5EF4-FFF2-40B4-BE49-F238E27FC236}">
                  <a16:creationId xmlns:a16="http://schemas.microsoft.com/office/drawing/2014/main" id="{7ACC13DF-0398-4E0F-A6EE-F402BDA994B4}"/>
                </a:ext>
              </a:extLst>
            </p:cNvPr>
            <p:cNvSpPr/>
            <p:nvPr/>
          </p:nvSpPr>
          <p:spPr>
            <a:xfrm>
              <a:off x="1754717" y="5696515"/>
              <a:ext cx="1761067" cy="354756"/>
            </a:xfrm>
            <a:prstGeom prst="rect">
              <a:avLst/>
            </a:prstGeom>
            <a:solidFill>
              <a:srgbClr val="00AC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5" name="Background - Solid">
              <a:extLst>
                <a:ext uri="{FF2B5EF4-FFF2-40B4-BE49-F238E27FC236}">
                  <a16:creationId xmlns:a16="http://schemas.microsoft.com/office/drawing/2014/main" id="{88107894-1755-45E8-AC7C-EEC40C1C1CE5}"/>
                </a:ext>
              </a:extLst>
            </p:cNvPr>
            <p:cNvSpPr/>
            <p:nvPr/>
          </p:nvSpPr>
          <p:spPr>
            <a:xfrm>
              <a:off x="3509434" y="5696512"/>
              <a:ext cx="1761067" cy="354756"/>
            </a:xfrm>
            <a:prstGeom prst="rect">
              <a:avLst/>
            </a:prstGeom>
            <a:solidFill>
              <a:srgbClr val="407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6" name="Background - Solid">
              <a:extLst>
                <a:ext uri="{FF2B5EF4-FFF2-40B4-BE49-F238E27FC236}">
                  <a16:creationId xmlns:a16="http://schemas.microsoft.com/office/drawing/2014/main" id="{721F0FD0-A239-4155-B647-10A5789423B9}"/>
                </a:ext>
              </a:extLst>
            </p:cNvPr>
            <p:cNvSpPr/>
            <p:nvPr/>
          </p:nvSpPr>
          <p:spPr>
            <a:xfrm>
              <a:off x="5264151" y="5696515"/>
              <a:ext cx="1761067" cy="354756"/>
            </a:xfrm>
            <a:prstGeom prst="rect">
              <a:avLst/>
            </a:prstGeom>
            <a:solidFill>
              <a:srgbClr val="FF5C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7" name="Background - Solid">
              <a:extLst>
                <a:ext uri="{FF2B5EF4-FFF2-40B4-BE49-F238E27FC236}">
                  <a16:creationId xmlns:a16="http://schemas.microsoft.com/office/drawing/2014/main" id="{6C1FA350-9E6F-490F-8B73-6D9257B9CE9A}"/>
                </a:ext>
              </a:extLst>
            </p:cNvPr>
            <p:cNvSpPr/>
            <p:nvPr/>
          </p:nvSpPr>
          <p:spPr>
            <a:xfrm>
              <a:off x="7018868" y="5696515"/>
              <a:ext cx="1761067" cy="354756"/>
            </a:xfrm>
            <a:prstGeom prst="rect">
              <a:avLst/>
            </a:prstGeom>
            <a:solidFill>
              <a:srgbClr val="EBB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8" name="Background - Solid">
              <a:extLst>
                <a:ext uri="{FF2B5EF4-FFF2-40B4-BE49-F238E27FC236}">
                  <a16:creationId xmlns:a16="http://schemas.microsoft.com/office/drawing/2014/main" id="{C8E9DE55-2E08-46C3-A27F-68269B892A1A}"/>
                </a:ext>
              </a:extLst>
            </p:cNvPr>
            <p:cNvSpPr/>
            <p:nvPr/>
          </p:nvSpPr>
          <p:spPr>
            <a:xfrm>
              <a:off x="8773585" y="5696515"/>
              <a:ext cx="1761067" cy="354756"/>
            </a:xfrm>
            <a:prstGeom prst="rect">
              <a:avLst/>
            </a:prstGeom>
            <a:solidFill>
              <a:srgbClr val="7A26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9" name="Background - Solid">
              <a:extLst>
                <a:ext uri="{FF2B5EF4-FFF2-40B4-BE49-F238E27FC236}">
                  <a16:creationId xmlns:a16="http://schemas.microsoft.com/office/drawing/2014/main" id="{C8938534-7C99-4218-B752-9BD5DE6C9A70}"/>
                </a:ext>
              </a:extLst>
            </p:cNvPr>
            <p:cNvSpPr/>
            <p:nvPr/>
          </p:nvSpPr>
          <p:spPr>
            <a:xfrm>
              <a:off x="10528300" y="5696515"/>
              <a:ext cx="1761067" cy="354756"/>
            </a:xfrm>
            <a:prstGeom prst="rect">
              <a:avLst/>
            </a:prstGeom>
            <a:solidFill>
              <a:srgbClr val="B3B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0601CA3D-BD12-4D36-B15B-AC3AC2B7B306}"/>
              </a:ext>
            </a:extLst>
          </p:cNvPr>
          <p:cNvSpPr/>
          <p:nvPr/>
        </p:nvSpPr>
        <p:spPr>
          <a:xfrm>
            <a:off x="898100" y="3385145"/>
            <a:ext cx="4916438" cy="3430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defTabSz="1155700"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Ser mentor, orientar e motivar os 1ºVDGs/DGEs </a:t>
            </a:r>
          </a:p>
          <a:p>
            <a:pPr marL="285750" lvl="0" indent="-285750" defTabSz="1155700"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Facilitar o treinamento para o desenvolvimento da liderança</a:t>
            </a:r>
          </a:p>
          <a:p>
            <a:pPr marL="285750" lvl="0" indent="-285750" defTabSz="1155700"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Compreender a relação entre as metas do distrito e a Abordagem Global do Quadro Associativo e participar dos webinares conduzidos pela GAT</a:t>
            </a:r>
          </a:p>
          <a:p>
            <a:pPr marL="285750" lvl="0" indent="-285750" defTabSz="1155700"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Organizar webinares com 1ºVDGs e convidar os líderes de área da GAT para participar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6D08FA1-CC1F-44AF-9AAD-230D2E80D421}"/>
              </a:ext>
            </a:extLst>
          </p:cNvPr>
          <p:cNvSpPr/>
          <p:nvPr/>
        </p:nvSpPr>
        <p:spPr>
          <a:xfrm>
            <a:off x="6760370" y="3385145"/>
            <a:ext cx="5190472" cy="28761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defTabSz="1155700"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pt-BR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Supervisionar, coordenar e apoiar o treinamento da Abordagem Global do Quadro Associativo e convidar os Líderes de Grupo para participar</a:t>
            </a:r>
          </a:p>
          <a:p>
            <a:pPr marL="285750" lvl="0" indent="-285750" defTabSz="1155700"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pt-BR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Incentivar, apoiar e acompanhar o desenvolvimento e apresentação das metas SMART e planos de ação de 2022-2023.</a:t>
            </a:r>
          </a:p>
          <a:p>
            <a:pPr marL="285750" lvl="0" indent="-285750" defTabSz="1155700"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pt-BR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Certificar-se de que a comunicação seja mantida, os recursos sejam regionalizados e o lançamento global seja implementado com sucesso</a:t>
            </a:r>
          </a:p>
          <a:p>
            <a:pPr marL="285750" lvl="0" indent="-285750" defTabSz="1155700">
              <a:spcAft>
                <a:spcPct val="350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51533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Background - Solid">
            <a:extLst>
              <a:ext uri="{FF2B5EF4-FFF2-40B4-BE49-F238E27FC236}">
                <a16:creationId xmlns:a16="http://schemas.microsoft.com/office/drawing/2014/main" id="{39DEA152-9DD4-0D44-A4E0-DE46220E5B32}"/>
              </a:ext>
            </a:extLst>
          </p:cNvPr>
          <p:cNvSpPr/>
          <p:nvPr/>
        </p:nvSpPr>
        <p:spPr>
          <a:xfrm>
            <a:off x="-25913" y="-22913"/>
            <a:ext cx="6978567" cy="6880913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DB0BB58-2D4A-084E-AF49-B430C7D2CBA6}"/>
              </a:ext>
            </a:extLst>
          </p:cNvPr>
          <p:cNvGrpSpPr/>
          <p:nvPr/>
        </p:nvGrpSpPr>
        <p:grpSpPr>
          <a:xfrm>
            <a:off x="-16706" y="-27341"/>
            <a:ext cx="12206044" cy="217067"/>
            <a:chOff x="0" y="5696512"/>
            <a:chExt cx="12289367" cy="354759"/>
          </a:xfrm>
        </p:grpSpPr>
        <p:sp>
          <p:nvSpPr>
            <p:cNvPr id="45" name="Background - Solid">
              <a:extLst>
                <a:ext uri="{FF2B5EF4-FFF2-40B4-BE49-F238E27FC236}">
                  <a16:creationId xmlns:a16="http://schemas.microsoft.com/office/drawing/2014/main" id="{C1178A10-4535-E243-9246-4C78E0256457}"/>
                </a:ext>
              </a:extLst>
            </p:cNvPr>
            <p:cNvSpPr/>
            <p:nvPr/>
          </p:nvSpPr>
          <p:spPr>
            <a:xfrm>
              <a:off x="0" y="5696515"/>
              <a:ext cx="1761067" cy="354756"/>
            </a:xfrm>
            <a:prstGeom prst="rect">
              <a:avLst/>
            </a:prstGeom>
            <a:solidFill>
              <a:srgbClr val="0033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6" name="Background - Solid">
              <a:extLst>
                <a:ext uri="{FF2B5EF4-FFF2-40B4-BE49-F238E27FC236}">
                  <a16:creationId xmlns:a16="http://schemas.microsoft.com/office/drawing/2014/main" id="{4536977D-A24D-1442-95A1-1EE2B8945C39}"/>
                </a:ext>
              </a:extLst>
            </p:cNvPr>
            <p:cNvSpPr/>
            <p:nvPr/>
          </p:nvSpPr>
          <p:spPr>
            <a:xfrm>
              <a:off x="1754717" y="5696515"/>
              <a:ext cx="1761067" cy="354756"/>
            </a:xfrm>
            <a:prstGeom prst="rect">
              <a:avLst/>
            </a:prstGeom>
            <a:solidFill>
              <a:srgbClr val="00AC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7" name="Background - Solid">
              <a:extLst>
                <a:ext uri="{FF2B5EF4-FFF2-40B4-BE49-F238E27FC236}">
                  <a16:creationId xmlns:a16="http://schemas.microsoft.com/office/drawing/2014/main" id="{AC7B519C-EDF9-3249-B5C2-D72B10DB6C67}"/>
                </a:ext>
              </a:extLst>
            </p:cNvPr>
            <p:cNvSpPr/>
            <p:nvPr/>
          </p:nvSpPr>
          <p:spPr>
            <a:xfrm>
              <a:off x="3509434" y="5696512"/>
              <a:ext cx="1761067" cy="354756"/>
            </a:xfrm>
            <a:prstGeom prst="rect">
              <a:avLst/>
            </a:prstGeom>
            <a:solidFill>
              <a:srgbClr val="407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8" name="Background - Solid">
              <a:extLst>
                <a:ext uri="{FF2B5EF4-FFF2-40B4-BE49-F238E27FC236}">
                  <a16:creationId xmlns:a16="http://schemas.microsoft.com/office/drawing/2014/main" id="{75D8E041-2290-AD40-800B-4C05B8BDB7DC}"/>
                </a:ext>
              </a:extLst>
            </p:cNvPr>
            <p:cNvSpPr/>
            <p:nvPr/>
          </p:nvSpPr>
          <p:spPr>
            <a:xfrm>
              <a:off x="5264151" y="5696515"/>
              <a:ext cx="1761067" cy="354756"/>
            </a:xfrm>
            <a:prstGeom prst="rect">
              <a:avLst/>
            </a:prstGeom>
            <a:solidFill>
              <a:srgbClr val="FF5C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9" name="Background - Solid">
              <a:extLst>
                <a:ext uri="{FF2B5EF4-FFF2-40B4-BE49-F238E27FC236}">
                  <a16:creationId xmlns:a16="http://schemas.microsoft.com/office/drawing/2014/main" id="{280C1D10-4C9B-F14A-B5EF-6F8C026FC6E6}"/>
                </a:ext>
              </a:extLst>
            </p:cNvPr>
            <p:cNvSpPr/>
            <p:nvPr/>
          </p:nvSpPr>
          <p:spPr>
            <a:xfrm>
              <a:off x="7018868" y="5696515"/>
              <a:ext cx="1761067" cy="354756"/>
            </a:xfrm>
            <a:prstGeom prst="rect">
              <a:avLst/>
            </a:prstGeom>
            <a:solidFill>
              <a:srgbClr val="EBB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50" name="Background - Solid">
              <a:extLst>
                <a:ext uri="{FF2B5EF4-FFF2-40B4-BE49-F238E27FC236}">
                  <a16:creationId xmlns:a16="http://schemas.microsoft.com/office/drawing/2014/main" id="{B3645C5D-6C54-C242-B922-40B6602BE3F2}"/>
                </a:ext>
              </a:extLst>
            </p:cNvPr>
            <p:cNvSpPr/>
            <p:nvPr/>
          </p:nvSpPr>
          <p:spPr>
            <a:xfrm>
              <a:off x="8773585" y="5696515"/>
              <a:ext cx="1761067" cy="354756"/>
            </a:xfrm>
            <a:prstGeom prst="rect">
              <a:avLst/>
            </a:prstGeom>
            <a:solidFill>
              <a:srgbClr val="7A26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51" name="Background - Solid">
              <a:extLst>
                <a:ext uri="{FF2B5EF4-FFF2-40B4-BE49-F238E27FC236}">
                  <a16:creationId xmlns:a16="http://schemas.microsoft.com/office/drawing/2014/main" id="{C03FFDA1-1B33-6840-AFD0-DF13BE1382D3}"/>
                </a:ext>
              </a:extLst>
            </p:cNvPr>
            <p:cNvSpPr/>
            <p:nvPr/>
          </p:nvSpPr>
          <p:spPr>
            <a:xfrm>
              <a:off x="10528300" y="5696515"/>
              <a:ext cx="1761067" cy="354756"/>
            </a:xfrm>
            <a:prstGeom prst="rect">
              <a:avLst/>
            </a:prstGeom>
            <a:solidFill>
              <a:srgbClr val="B3B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23</a:t>
            </a:fld>
            <a:endParaRPr lang="en-US" sz="1000">
              <a:solidFill>
                <a:schemeClr val="bg1"/>
              </a:solidFill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0AF3ACB-FB56-4C61-BADA-623F3EE3DFFB}"/>
              </a:ext>
            </a:extLst>
          </p:cNvPr>
          <p:cNvGrpSpPr/>
          <p:nvPr/>
        </p:nvGrpSpPr>
        <p:grpSpPr>
          <a:xfrm>
            <a:off x="8134994" y="1129068"/>
            <a:ext cx="2873923" cy="4576950"/>
            <a:chOff x="2487840" y="1235388"/>
            <a:chExt cx="2873923" cy="457695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89E85BB-743C-42D5-B3A5-70088EAFB4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2487840" y="1235388"/>
              <a:ext cx="2833480" cy="3926235"/>
            </a:xfrm>
            <a:prstGeom prst="rect">
              <a:avLst/>
            </a:prstGeom>
          </p:spPr>
        </p:pic>
        <p:sp>
          <p:nvSpPr>
            <p:cNvPr id="25" name="Text Placeholder 3">
              <a:extLst>
                <a:ext uri="{FF2B5EF4-FFF2-40B4-BE49-F238E27FC236}">
                  <a16:creationId xmlns:a16="http://schemas.microsoft.com/office/drawing/2014/main" id="{9D3D36E3-3EEE-438D-A1E1-FDFE104129C9}"/>
                </a:ext>
              </a:extLst>
            </p:cNvPr>
            <p:cNvSpPr txBox="1">
              <a:spLocks/>
            </p:cNvSpPr>
            <p:nvPr/>
          </p:nvSpPr>
          <p:spPr>
            <a:xfrm>
              <a:off x="2528283" y="5260795"/>
              <a:ext cx="2833480" cy="551543"/>
            </a:xfrm>
            <a:prstGeom prst="rect">
              <a:avLst/>
            </a:prstGeom>
          </p:spPr>
          <p:txBody>
            <a:bodyPr lIns="0" rIns="0" anchor="t" anchorCtr="0"/>
            <a:lstStyle>
              <a:lvl1pPr marL="230182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•"/>
                <a:defRPr sz="18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746107" indent="-227008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Char char="—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1144559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598573" indent="-227008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▫"/>
                <a:defRPr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4pPr>
              <a:lvl5pPr marL="2058937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◦"/>
                <a:defRPr sz="16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lvl="1" indent="0" algn="ctr"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Font typeface="Segoe UI" panose="020B0502040204020203" pitchFamily="34" charset="0"/>
                <a:buNone/>
              </a:pPr>
              <a:r>
                <a:rPr lang="pt-BR" sz="20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PIP Kajit Habanananda</a:t>
              </a:r>
            </a:p>
          </p:txBody>
        </p:sp>
      </p:grpSp>
      <p:sp>
        <p:nvSpPr>
          <p:cNvPr id="2" name="Body Copy">
            <a:extLst>
              <a:ext uri="{FF2B5EF4-FFF2-40B4-BE49-F238E27FC236}">
                <a16:creationId xmlns:a16="http://schemas.microsoft.com/office/drawing/2014/main" id="{48BEBAA0-B3C7-4BEC-98AE-7173AAB57D5B}"/>
              </a:ext>
            </a:extLst>
          </p:cNvPr>
          <p:cNvSpPr txBox="1">
            <a:spLocks/>
          </p:cNvSpPr>
          <p:nvPr/>
        </p:nvSpPr>
        <p:spPr>
          <a:xfrm>
            <a:off x="384726" y="2463411"/>
            <a:ext cx="5327483" cy="837361"/>
          </a:xfrm>
          <a:prstGeom prst="rect">
            <a:avLst/>
          </a:prstGeom>
          <a:noFill/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spcBef>
                <a:spcPts val="0"/>
              </a:spcBef>
              <a:buSzPct val="120000"/>
            </a:pPr>
            <a:r>
              <a:rPr lang="pt-BR" sz="4800" b="1" dirty="0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Metas Distritais para 2022-2023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CBC68A9-12E0-4E3C-98E4-DF8BCB3996C8}"/>
              </a:ext>
            </a:extLst>
          </p:cNvPr>
          <p:cNvSpPr/>
          <p:nvPr/>
        </p:nvSpPr>
        <p:spPr>
          <a:xfrm rot="5400000" flipH="1">
            <a:off x="3013041" y="2433172"/>
            <a:ext cx="70852" cy="345868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33832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7A69823-84B8-4033-968C-426491885FCB}"/>
              </a:ext>
            </a:extLst>
          </p:cNvPr>
          <p:cNvGrpSpPr/>
          <p:nvPr/>
        </p:nvGrpSpPr>
        <p:grpSpPr>
          <a:xfrm>
            <a:off x="-8545" y="2199"/>
            <a:ext cx="12206045" cy="217065"/>
            <a:chOff x="0" y="5696515"/>
            <a:chExt cx="12289367" cy="354756"/>
          </a:xfrm>
        </p:grpSpPr>
        <p:sp>
          <p:nvSpPr>
            <p:cNvPr id="31" name="Background - Solid">
              <a:extLst>
                <a:ext uri="{FF2B5EF4-FFF2-40B4-BE49-F238E27FC236}">
                  <a16:creationId xmlns:a16="http://schemas.microsoft.com/office/drawing/2014/main" id="{698F49DB-1801-4E81-B094-A1881DE887BF}"/>
                </a:ext>
              </a:extLst>
            </p:cNvPr>
            <p:cNvSpPr/>
            <p:nvPr/>
          </p:nvSpPr>
          <p:spPr>
            <a:xfrm>
              <a:off x="0" y="5696515"/>
              <a:ext cx="1761067" cy="354756"/>
            </a:xfrm>
            <a:prstGeom prst="rect">
              <a:avLst/>
            </a:prstGeom>
            <a:solidFill>
              <a:srgbClr val="0033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2" name="Background - Solid">
              <a:extLst>
                <a:ext uri="{FF2B5EF4-FFF2-40B4-BE49-F238E27FC236}">
                  <a16:creationId xmlns:a16="http://schemas.microsoft.com/office/drawing/2014/main" id="{DFC594B0-D09B-418A-ACCF-674E4C2FFA18}"/>
                </a:ext>
              </a:extLst>
            </p:cNvPr>
            <p:cNvSpPr/>
            <p:nvPr/>
          </p:nvSpPr>
          <p:spPr>
            <a:xfrm>
              <a:off x="1754717" y="5696515"/>
              <a:ext cx="1761067" cy="354756"/>
            </a:xfrm>
            <a:prstGeom prst="rect">
              <a:avLst/>
            </a:prstGeom>
            <a:solidFill>
              <a:srgbClr val="00AC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3" name="Background - Solid">
              <a:extLst>
                <a:ext uri="{FF2B5EF4-FFF2-40B4-BE49-F238E27FC236}">
                  <a16:creationId xmlns:a16="http://schemas.microsoft.com/office/drawing/2014/main" id="{E6C3F57B-951F-4949-ABCC-A61D1C6DAEBA}"/>
                </a:ext>
              </a:extLst>
            </p:cNvPr>
            <p:cNvSpPr/>
            <p:nvPr/>
          </p:nvSpPr>
          <p:spPr>
            <a:xfrm>
              <a:off x="3509434" y="5696515"/>
              <a:ext cx="1761067" cy="354756"/>
            </a:xfrm>
            <a:prstGeom prst="rect">
              <a:avLst/>
            </a:prstGeom>
            <a:solidFill>
              <a:srgbClr val="407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4" name="Background - Solid">
              <a:extLst>
                <a:ext uri="{FF2B5EF4-FFF2-40B4-BE49-F238E27FC236}">
                  <a16:creationId xmlns:a16="http://schemas.microsoft.com/office/drawing/2014/main" id="{73E00FA4-E618-4FF7-A448-FFC9EC586CBF}"/>
                </a:ext>
              </a:extLst>
            </p:cNvPr>
            <p:cNvSpPr/>
            <p:nvPr/>
          </p:nvSpPr>
          <p:spPr>
            <a:xfrm>
              <a:off x="5264151" y="5696515"/>
              <a:ext cx="1761067" cy="354756"/>
            </a:xfrm>
            <a:prstGeom prst="rect">
              <a:avLst/>
            </a:prstGeom>
            <a:solidFill>
              <a:srgbClr val="FF5C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5" name="Background - Solid">
              <a:extLst>
                <a:ext uri="{FF2B5EF4-FFF2-40B4-BE49-F238E27FC236}">
                  <a16:creationId xmlns:a16="http://schemas.microsoft.com/office/drawing/2014/main" id="{A3F8899C-A629-4F9B-B79D-2244B9F40091}"/>
                </a:ext>
              </a:extLst>
            </p:cNvPr>
            <p:cNvSpPr/>
            <p:nvPr/>
          </p:nvSpPr>
          <p:spPr>
            <a:xfrm>
              <a:off x="7018868" y="5696515"/>
              <a:ext cx="1761067" cy="354756"/>
            </a:xfrm>
            <a:prstGeom prst="rect">
              <a:avLst/>
            </a:prstGeom>
            <a:solidFill>
              <a:srgbClr val="EBB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6" name="Background - Solid">
              <a:extLst>
                <a:ext uri="{FF2B5EF4-FFF2-40B4-BE49-F238E27FC236}">
                  <a16:creationId xmlns:a16="http://schemas.microsoft.com/office/drawing/2014/main" id="{85E502F2-8EA6-4C58-B47F-6881BACA120E}"/>
                </a:ext>
              </a:extLst>
            </p:cNvPr>
            <p:cNvSpPr/>
            <p:nvPr/>
          </p:nvSpPr>
          <p:spPr>
            <a:xfrm>
              <a:off x="8773585" y="5696515"/>
              <a:ext cx="1761067" cy="354756"/>
            </a:xfrm>
            <a:prstGeom prst="rect">
              <a:avLst/>
            </a:prstGeom>
            <a:solidFill>
              <a:srgbClr val="7A26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7" name="Background - Solid">
              <a:extLst>
                <a:ext uri="{FF2B5EF4-FFF2-40B4-BE49-F238E27FC236}">
                  <a16:creationId xmlns:a16="http://schemas.microsoft.com/office/drawing/2014/main" id="{F86BD2B2-6EBF-4EC5-8DC8-CFC40DE74F87}"/>
                </a:ext>
              </a:extLst>
            </p:cNvPr>
            <p:cNvSpPr/>
            <p:nvPr/>
          </p:nvSpPr>
          <p:spPr>
            <a:xfrm>
              <a:off x="10528300" y="5696515"/>
              <a:ext cx="1761067" cy="354756"/>
            </a:xfrm>
            <a:prstGeom prst="rect">
              <a:avLst/>
            </a:prstGeom>
            <a:solidFill>
              <a:srgbClr val="B3B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15" name="Title 6">
            <a:extLst>
              <a:ext uri="{FF2B5EF4-FFF2-40B4-BE49-F238E27FC236}">
                <a16:creationId xmlns:a16="http://schemas.microsoft.com/office/drawing/2014/main" id="{E77EFA4F-7AC4-4384-9C2C-3BDCFDED8720}"/>
              </a:ext>
            </a:extLst>
          </p:cNvPr>
          <p:cNvSpPr txBox="1">
            <a:spLocks/>
          </p:cNvSpPr>
          <p:nvPr/>
        </p:nvSpPr>
        <p:spPr>
          <a:xfrm>
            <a:off x="2347185" y="260860"/>
            <a:ext cx="9797831" cy="369332"/>
          </a:xfrm>
          <a:prstGeom prst="rect">
            <a:avLst/>
          </a:prstGeom>
        </p:spPr>
        <p:txBody>
          <a:bodyPr/>
          <a:lstStyle>
            <a:lvl1pPr algn="r" defTabSz="914354" rtl="0" eaLnBrk="1" latinLnBrk="0" hangingPunct="1">
              <a:spcBef>
                <a:spcPct val="0"/>
              </a:spcBef>
              <a:buNone/>
              <a:defRPr lang="en-US" sz="4000" b="1" kern="1200" cap="all" normalizeH="0" baseline="0" dirty="0">
                <a:solidFill>
                  <a:srgbClr val="2F3A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pt-BR" sz="32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Metas Distritais</a:t>
            </a:r>
            <a:r>
              <a:rPr lang="pt-BR" sz="3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 PARA 2022-2023</a:t>
            </a:r>
            <a:r>
              <a:rPr lang="pt-BR" sz="32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</a:rPr>
              <a:t> 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5AFB629F-6DC9-41D8-AC8E-A9013150358C}"/>
              </a:ext>
            </a:extLst>
          </p:cNvPr>
          <p:cNvGrpSpPr>
            <a:grpSpLocks noChangeAspect="1"/>
          </p:cNvGrpSpPr>
          <p:nvPr/>
        </p:nvGrpSpPr>
        <p:grpSpPr>
          <a:xfrm>
            <a:off x="-2827482" y="586094"/>
            <a:ext cx="5476879" cy="5962259"/>
            <a:chOff x="-2818920" y="620514"/>
            <a:chExt cx="5476879" cy="5879450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7C1080C0-9778-46EB-AD01-FA7E885651AC}"/>
                </a:ext>
              </a:extLst>
            </p:cNvPr>
            <p:cNvGrpSpPr/>
            <p:nvPr/>
          </p:nvGrpSpPr>
          <p:grpSpPr>
            <a:xfrm rot="5400000">
              <a:off x="-1602297" y="2231280"/>
              <a:ext cx="5862552" cy="2657961"/>
              <a:chOff x="181826296" y="12446000"/>
              <a:chExt cx="4543662" cy="2286001"/>
            </a:xfrm>
          </p:grpSpPr>
          <p:sp>
            <p:nvSpPr>
              <p:cNvPr id="41" name="Shape">
                <a:extLst>
                  <a:ext uri="{FF2B5EF4-FFF2-40B4-BE49-F238E27FC236}">
                    <a16:creationId xmlns:a16="http://schemas.microsoft.com/office/drawing/2014/main" id="{CABB5113-3297-4311-B63B-917FBEBE3770}"/>
                  </a:ext>
                </a:extLst>
              </p:cNvPr>
              <p:cNvSpPr/>
              <p:nvPr/>
            </p:nvSpPr>
            <p:spPr>
              <a:xfrm>
                <a:off x="182613300" y="12446002"/>
                <a:ext cx="1452873" cy="17653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5010" y="2937"/>
                    </a:moveTo>
                    <a:cubicBezTo>
                      <a:pt x="14368" y="1228"/>
                      <a:pt x="12424" y="0"/>
                      <a:pt x="10139" y="0"/>
                    </a:cubicBezTo>
                    <a:cubicBezTo>
                      <a:pt x="7326" y="0"/>
                      <a:pt x="5041" y="1880"/>
                      <a:pt x="5041" y="4196"/>
                    </a:cubicBezTo>
                    <a:cubicBezTo>
                      <a:pt x="5041" y="4879"/>
                      <a:pt x="5249" y="5517"/>
                      <a:pt x="5589" y="6092"/>
                    </a:cubicBezTo>
                    <a:cubicBezTo>
                      <a:pt x="3568" y="7117"/>
                      <a:pt x="1680" y="8329"/>
                      <a:pt x="0" y="9697"/>
                    </a:cubicBezTo>
                    <a:lnTo>
                      <a:pt x="14463" y="21600"/>
                    </a:lnTo>
                    <a:cubicBezTo>
                      <a:pt x="16351" y="20155"/>
                      <a:pt x="18843" y="19254"/>
                      <a:pt x="21600" y="19160"/>
                    </a:cubicBezTo>
                    <a:lnTo>
                      <a:pt x="21600" y="2284"/>
                    </a:lnTo>
                    <a:cubicBezTo>
                      <a:pt x="19315" y="2315"/>
                      <a:pt x="17125" y="2533"/>
                      <a:pt x="15010" y="2937"/>
                    </a:cubicBezTo>
                    <a:close/>
                  </a:path>
                </a:pathLst>
              </a:custGeom>
              <a:solidFill>
                <a:srgbClr val="EBB700"/>
              </a:solidFill>
              <a:ln w="12700">
                <a:solidFill>
                  <a:schemeClr val="bg1"/>
                </a:solidFill>
                <a:miter lim="400000"/>
              </a:ln>
            </p:spPr>
            <p:txBody>
              <a:bodyPr lIns="38100" tIns="576000" rIns="38100" bIns="38100" anchor="t"/>
              <a:lstStyle/>
              <a:p>
                <a:pPr marL="0" marR="0" lvl="0" indent="0" algn="ctr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</a:defRPr>
                </a:pPr>
                <a:endParaRPr kumimoji="0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39C12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" name="Shape">
                <a:extLst>
                  <a:ext uri="{FF2B5EF4-FFF2-40B4-BE49-F238E27FC236}">
                    <a16:creationId xmlns:a16="http://schemas.microsoft.com/office/drawing/2014/main" id="{EDCECE6C-132C-42D2-B9B8-E59BE4651429}"/>
                  </a:ext>
                </a:extLst>
              </p:cNvPr>
              <p:cNvSpPr/>
              <p:nvPr/>
            </p:nvSpPr>
            <p:spPr>
              <a:xfrm>
                <a:off x="184124599" y="12446000"/>
                <a:ext cx="1445259" cy="17627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058" y="6147"/>
                    </a:moveTo>
                    <a:cubicBezTo>
                      <a:pt x="16437" y="5571"/>
                      <a:pt x="16646" y="4902"/>
                      <a:pt x="16646" y="4202"/>
                    </a:cubicBezTo>
                    <a:cubicBezTo>
                      <a:pt x="16646" y="1883"/>
                      <a:pt x="14350" y="0"/>
                      <a:pt x="11521" y="0"/>
                    </a:cubicBezTo>
                    <a:cubicBezTo>
                      <a:pt x="9206" y="0"/>
                      <a:pt x="7251" y="1245"/>
                      <a:pt x="6605" y="2972"/>
                    </a:cubicBezTo>
                    <a:cubicBezTo>
                      <a:pt x="4479" y="2568"/>
                      <a:pt x="2278" y="2350"/>
                      <a:pt x="0" y="2319"/>
                    </a:cubicBezTo>
                    <a:lnTo>
                      <a:pt x="0" y="19188"/>
                    </a:lnTo>
                    <a:cubicBezTo>
                      <a:pt x="2752" y="19281"/>
                      <a:pt x="5239" y="20184"/>
                      <a:pt x="7137" y="21600"/>
                    </a:cubicBezTo>
                    <a:lnTo>
                      <a:pt x="21600" y="9742"/>
                    </a:lnTo>
                    <a:cubicBezTo>
                      <a:pt x="19949" y="8372"/>
                      <a:pt x="18070" y="7174"/>
                      <a:pt x="16058" y="6147"/>
                    </a:cubicBezTo>
                    <a:close/>
                  </a:path>
                </a:pathLst>
              </a:custGeom>
              <a:solidFill>
                <a:srgbClr val="00338D"/>
              </a:solidFill>
              <a:ln w="12700">
                <a:solidFill>
                  <a:schemeClr val="bg1"/>
                </a:solidFill>
                <a:miter lim="400000"/>
              </a:ln>
            </p:spPr>
            <p:txBody>
              <a:bodyPr lIns="38100" tIns="576000" rIns="38100" bIns="38100" anchor="t"/>
              <a:lstStyle/>
              <a:p>
                <a:pPr marL="0" marR="0" lvl="0" indent="0" algn="ctr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</a:defRPr>
                </a:pPr>
                <a:endParaRPr kumimoji="0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9BBB59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Shape">
                <a:extLst>
                  <a:ext uri="{FF2B5EF4-FFF2-40B4-BE49-F238E27FC236}">
                    <a16:creationId xmlns:a16="http://schemas.microsoft.com/office/drawing/2014/main" id="{6B259E56-CCD2-45E6-AA02-6FA9FBE51E55}"/>
                  </a:ext>
                </a:extLst>
              </p:cNvPr>
              <p:cNvSpPr/>
              <p:nvPr/>
            </p:nvSpPr>
            <p:spPr>
              <a:xfrm>
                <a:off x="184658000" y="13284200"/>
                <a:ext cx="1711958" cy="14478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9815"/>
                    </a:moveTo>
                    <a:cubicBezTo>
                      <a:pt x="21600" y="6992"/>
                      <a:pt x="19661" y="4699"/>
                      <a:pt x="17274" y="4699"/>
                    </a:cubicBezTo>
                    <a:cubicBezTo>
                      <a:pt x="16665" y="4699"/>
                      <a:pt x="16088" y="4851"/>
                      <a:pt x="15575" y="5116"/>
                    </a:cubicBezTo>
                    <a:cubicBezTo>
                      <a:pt x="14598" y="3278"/>
                      <a:pt x="13476" y="1554"/>
                      <a:pt x="12210" y="0"/>
                    </a:cubicBezTo>
                    <a:lnTo>
                      <a:pt x="0" y="14438"/>
                    </a:lnTo>
                    <a:cubicBezTo>
                      <a:pt x="1490" y="16333"/>
                      <a:pt x="2420" y="18834"/>
                      <a:pt x="2516" y="21600"/>
                    </a:cubicBezTo>
                    <a:lnTo>
                      <a:pt x="19597" y="21600"/>
                    </a:lnTo>
                    <a:cubicBezTo>
                      <a:pt x="19581" y="19194"/>
                      <a:pt x="19341" y="16844"/>
                      <a:pt x="18908" y="14589"/>
                    </a:cubicBezTo>
                    <a:cubicBezTo>
                      <a:pt x="20478" y="13813"/>
                      <a:pt x="21600" y="11975"/>
                      <a:pt x="21600" y="9815"/>
                    </a:cubicBezTo>
                    <a:close/>
                  </a:path>
                </a:pathLst>
              </a:custGeom>
              <a:solidFill>
                <a:srgbClr val="407CCA"/>
              </a:solidFill>
              <a:ln w="12700">
                <a:solidFill>
                  <a:schemeClr val="bg1"/>
                </a:solidFill>
                <a:miter lim="400000"/>
              </a:ln>
            </p:spPr>
            <p:txBody>
              <a:bodyPr lIns="38100" tIns="900000" rIns="38100" bIns="38100" anchor="t"/>
              <a:lstStyle/>
              <a:p>
                <a:pPr marL="0" marR="0" lvl="0" indent="0" algn="ctr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</a:defRPr>
                </a:pPr>
                <a:endParaRPr kumimoji="0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Shape">
                <a:extLst>
                  <a:ext uri="{FF2B5EF4-FFF2-40B4-BE49-F238E27FC236}">
                    <a16:creationId xmlns:a16="http://schemas.microsoft.com/office/drawing/2014/main" id="{2BEE2498-5F32-4334-896E-4320DC1351F0}"/>
                  </a:ext>
                </a:extLst>
              </p:cNvPr>
              <p:cNvSpPr/>
              <p:nvPr/>
            </p:nvSpPr>
            <p:spPr>
              <a:xfrm>
                <a:off x="181826296" y="13313655"/>
                <a:ext cx="1711572" cy="14183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416" y="0"/>
                    </a:moveTo>
                    <a:cubicBezTo>
                      <a:pt x="8144" y="1573"/>
                      <a:pt x="7015" y="3316"/>
                      <a:pt x="6044" y="5173"/>
                    </a:cubicBezTo>
                    <a:cubicBezTo>
                      <a:pt x="5503" y="4888"/>
                      <a:pt x="4915" y="4737"/>
                      <a:pt x="4295" y="4737"/>
                    </a:cubicBezTo>
                    <a:cubicBezTo>
                      <a:pt x="1925" y="4737"/>
                      <a:pt x="0" y="7029"/>
                      <a:pt x="0" y="9853"/>
                    </a:cubicBezTo>
                    <a:cubicBezTo>
                      <a:pt x="0" y="12051"/>
                      <a:pt x="1161" y="13907"/>
                      <a:pt x="2784" y="14646"/>
                    </a:cubicBezTo>
                    <a:cubicBezTo>
                      <a:pt x="2354" y="16882"/>
                      <a:pt x="2115" y="19213"/>
                      <a:pt x="2115" y="21600"/>
                    </a:cubicBezTo>
                    <a:cubicBezTo>
                      <a:pt x="2115" y="21600"/>
                      <a:pt x="2115" y="21600"/>
                      <a:pt x="2115" y="21600"/>
                    </a:cubicBezTo>
                    <a:lnTo>
                      <a:pt x="19135" y="21600"/>
                    </a:lnTo>
                    <a:cubicBezTo>
                      <a:pt x="19230" y="18853"/>
                      <a:pt x="20153" y="16371"/>
                      <a:pt x="21600" y="14476"/>
                    </a:cubicBezTo>
                    <a:lnTo>
                      <a:pt x="9416" y="0"/>
                    </a:lnTo>
                    <a:close/>
                  </a:path>
                </a:pathLst>
              </a:custGeom>
              <a:solidFill>
                <a:srgbClr val="AF1E2D"/>
              </a:solidFill>
              <a:ln w="12700">
                <a:solidFill>
                  <a:schemeClr val="bg1"/>
                </a:solidFill>
                <a:miter lim="400000"/>
              </a:ln>
            </p:spPr>
            <p:txBody>
              <a:bodyPr lIns="38100" tIns="900000" rIns="38100" bIns="38100" anchor="t"/>
              <a:lstStyle/>
              <a:p>
                <a:pPr marL="0" marR="0" lvl="0" indent="0" algn="ctr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</a:defRPr>
                </a:pPr>
                <a:endParaRPr kumimoji="0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39C12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557E2C5E-CE57-41FA-9E06-3ECE3D0DC518}"/>
                </a:ext>
              </a:extLst>
            </p:cNvPr>
            <p:cNvSpPr/>
            <p:nvPr/>
          </p:nvSpPr>
          <p:spPr>
            <a:xfrm>
              <a:off x="-2818920" y="620514"/>
              <a:ext cx="5468318" cy="5879450"/>
            </a:xfrm>
            <a:prstGeom prst="ellipse">
              <a:avLst/>
            </a:prstGeom>
            <a:noFill/>
            <a:ln w="4508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7" name="Flowchart: Display 1">
            <a:extLst>
              <a:ext uri="{FF2B5EF4-FFF2-40B4-BE49-F238E27FC236}">
                <a16:creationId xmlns:a16="http://schemas.microsoft.com/office/drawing/2014/main" id="{616CF42F-DBB6-4A49-B3DA-0A49A81B93DF}"/>
              </a:ext>
            </a:extLst>
          </p:cNvPr>
          <p:cNvSpPr/>
          <p:nvPr/>
        </p:nvSpPr>
        <p:spPr>
          <a:xfrm>
            <a:off x="57150" y="845371"/>
            <a:ext cx="7537968" cy="502009"/>
          </a:xfrm>
          <a:prstGeom prst="roundRect">
            <a:avLst/>
          </a:prstGeom>
          <a:solidFill>
            <a:srgbClr val="AF1E2D"/>
          </a:solidFill>
          <a:ln>
            <a:solidFill>
              <a:srgbClr val="AF1E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BA7D3A0-E6E8-4A8E-B738-82869AF89083}"/>
              </a:ext>
            </a:extLst>
          </p:cNvPr>
          <p:cNvGrpSpPr/>
          <p:nvPr/>
        </p:nvGrpSpPr>
        <p:grpSpPr>
          <a:xfrm>
            <a:off x="3269811" y="845371"/>
            <a:ext cx="8322376" cy="1267563"/>
            <a:chOff x="319755" y="4340140"/>
            <a:chExt cx="4966352" cy="1267563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7421D4D-8A0E-4299-AFF6-94125538F7B5}"/>
                </a:ext>
              </a:extLst>
            </p:cNvPr>
            <p:cNvSpPr txBox="1"/>
            <p:nvPr/>
          </p:nvSpPr>
          <p:spPr>
            <a:xfrm>
              <a:off x="319755" y="4340140"/>
              <a:ext cx="2117240" cy="461665"/>
            </a:xfrm>
            <a:prstGeom prst="rect">
              <a:avLst/>
            </a:prstGeom>
            <a:noFill/>
            <a:effectLst/>
          </p:spPr>
          <p:txBody>
            <a:bodyPr wrap="square" lIns="0" rtlCol="0" anchor="b">
              <a:sp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1" i="0" u="none" strike="noStrike" cap="none" normalizeH="0" baseline="0" noProof="1">
                  <a:ln>
                    <a:noFill/>
                  </a:ln>
                  <a:solidFill>
                    <a:schemeClr val="bg1"/>
                  </a:solidFill>
                  <a:uLnTx/>
                  <a:uFillTx/>
                  <a:latin typeface="Calibri"/>
                  <a:ea typeface="+mn-ea"/>
                  <a:cs typeface="+mn-cs"/>
                </a:rPr>
                <a:t>Atividades de Serviço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6EC15F9-B0F1-4F4C-AE97-65DE667BF9E8}"/>
                </a:ext>
              </a:extLst>
            </p:cNvPr>
            <p:cNvSpPr/>
            <p:nvPr/>
          </p:nvSpPr>
          <p:spPr>
            <a:xfrm>
              <a:off x="319755" y="4899817"/>
              <a:ext cx="4966352" cy="707886"/>
            </a:xfrm>
            <a:prstGeom prst="rect">
              <a:avLst/>
            </a:prstGeom>
          </p:spPr>
          <p:txBody>
            <a:bodyPr wrap="square" lIns="0">
              <a:sp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2000" noProof="1">
                  <a:solidFill>
                    <a:sysClr val="windowText" lastClr="000000"/>
                  </a:solidFill>
                  <a:latin typeface="Calibri"/>
                  <a:ea typeface="+mn-ea"/>
                  <a:cs typeface="+mn-cs"/>
                </a:rPr>
                <a:t>O nosso distrito aumentará o percentual de clubes que reportam serviços (atingindo ou superando os números de serviços reportados no ano passado).</a:t>
              </a:r>
            </a:p>
          </p:txBody>
        </p:sp>
      </p:grpSp>
      <p:sp>
        <p:nvSpPr>
          <p:cNvPr id="11" name="Flowchart: Display 1">
            <a:extLst>
              <a:ext uri="{FF2B5EF4-FFF2-40B4-BE49-F238E27FC236}">
                <a16:creationId xmlns:a16="http://schemas.microsoft.com/office/drawing/2014/main" id="{94630CEF-0B21-4C39-9955-D7475FF48300}"/>
              </a:ext>
            </a:extLst>
          </p:cNvPr>
          <p:cNvSpPr/>
          <p:nvPr/>
        </p:nvSpPr>
        <p:spPr>
          <a:xfrm>
            <a:off x="1562078" y="2209333"/>
            <a:ext cx="6033040" cy="502009"/>
          </a:xfrm>
          <a:prstGeom prst="roundRect">
            <a:avLst/>
          </a:prstGeom>
          <a:solidFill>
            <a:srgbClr val="EBB700"/>
          </a:solidFill>
          <a:ln>
            <a:solidFill>
              <a:srgbClr val="EBB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6C762D2-4EDA-4E85-870F-1E30FE82E7F7}"/>
              </a:ext>
            </a:extLst>
          </p:cNvPr>
          <p:cNvGrpSpPr/>
          <p:nvPr/>
        </p:nvGrpSpPr>
        <p:grpSpPr>
          <a:xfrm>
            <a:off x="3269811" y="2217954"/>
            <a:ext cx="8219635" cy="1273525"/>
            <a:chOff x="319755" y="4340140"/>
            <a:chExt cx="4905041" cy="127352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F67A858-1440-4D9D-9167-74960C869690}"/>
                </a:ext>
              </a:extLst>
            </p:cNvPr>
            <p:cNvSpPr txBox="1"/>
            <p:nvPr/>
          </p:nvSpPr>
          <p:spPr>
            <a:xfrm>
              <a:off x="319755" y="4340140"/>
              <a:ext cx="2117240" cy="461665"/>
            </a:xfrm>
            <a:prstGeom prst="rect">
              <a:avLst/>
            </a:prstGeom>
            <a:noFill/>
          </p:spPr>
          <p:txBody>
            <a:bodyPr wrap="square" lIns="0" rtlCol="0" anchor="b">
              <a:sp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1" i="0" u="none" strike="noStrike" cap="none" normalizeH="0" baseline="0" noProof="1">
                  <a:ln>
                    <a:noFill/>
                  </a:ln>
                  <a:solidFill>
                    <a:schemeClr val="bg1"/>
                  </a:solidFill>
                  <a:uLnTx/>
                  <a:uFillTx/>
                  <a:latin typeface="Calibri"/>
                  <a:ea typeface="+mn-ea"/>
                  <a:cs typeface="+mn-cs"/>
                </a:rPr>
                <a:t>Desenvolvimento do Quadro Associativo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BA14DD8-6BF7-4ACD-8F71-BEC436656CCC}"/>
                </a:ext>
              </a:extLst>
            </p:cNvPr>
            <p:cNvSpPr/>
            <p:nvPr/>
          </p:nvSpPr>
          <p:spPr>
            <a:xfrm>
              <a:off x="319755" y="4905779"/>
              <a:ext cx="4905041" cy="707886"/>
            </a:xfrm>
            <a:prstGeom prst="rect">
              <a:avLst/>
            </a:prstGeom>
          </p:spPr>
          <p:txBody>
            <a:bodyPr wrap="square" lIns="0">
              <a:sp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2000" noProof="1">
                  <a:solidFill>
                    <a:sysClr val="windowText" lastClr="000000"/>
                  </a:solidFill>
                  <a:latin typeface="Calibri"/>
                  <a:ea typeface="+mn-ea"/>
                  <a:cs typeface="+mn-cs"/>
                </a:rPr>
                <a:t>O nosso distrito alcançará crescimento positivo de associados (atingindo ou superando os números de associados do ano passado).</a:t>
              </a:r>
            </a:p>
          </p:txBody>
        </p:sp>
      </p:grpSp>
      <p:sp>
        <p:nvSpPr>
          <p:cNvPr id="21" name="Flowchart: Display 1">
            <a:extLst>
              <a:ext uri="{FF2B5EF4-FFF2-40B4-BE49-F238E27FC236}">
                <a16:creationId xmlns:a16="http://schemas.microsoft.com/office/drawing/2014/main" id="{18126DA2-3289-4F9E-B875-ED5C6E6313BF}"/>
              </a:ext>
            </a:extLst>
          </p:cNvPr>
          <p:cNvSpPr/>
          <p:nvPr/>
        </p:nvSpPr>
        <p:spPr>
          <a:xfrm>
            <a:off x="1683374" y="3618383"/>
            <a:ext cx="5911744" cy="502009"/>
          </a:xfrm>
          <a:prstGeom prst="roundRect">
            <a:avLst/>
          </a:prstGeom>
          <a:solidFill>
            <a:srgbClr val="00338D"/>
          </a:solidFill>
          <a:ln>
            <a:solidFill>
              <a:srgbClr val="0033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93F851C-F2B0-4E6A-A7AA-1E9818AA5855}"/>
              </a:ext>
            </a:extLst>
          </p:cNvPr>
          <p:cNvGrpSpPr/>
          <p:nvPr/>
        </p:nvGrpSpPr>
        <p:grpSpPr>
          <a:xfrm>
            <a:off x="3269810" y="3622522"/>
            <a:ext cx="8551346" cy="1831728"/>
            <a:chOff x="319755" y="4323016"/>
            <a:chExt cx="5102989" cy="1831728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18A6129-BFFA-498B-82D2-59446CBE541B}"/>
                </a:ext>
              </a:extLst>
            </p:cNvPr>
            <p:cNvSpPr txBox="1"/>
            <p:nvPr/>
          </p:nvSpPr>
          <p:spPr>
            <a:xfrm>
              <a:off x="319755" y="4323016"/>
              <a:ext cx="2117240" cy="461665"/>
            </a:xfrm>
            <a:prstGeom prst="rect">
              <a:avLst/>
            </a:prstGeom>
            <a:noFill/>
            <a:effectLst/>
          </p:spPr>
          <p:txBody>
            <a:bodyPr wrap="square" lIns="0" rtlCol="0" anchor="b">
              <a:sp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1" i="0" u="none" strike="noStrike" cap="none" normalizeH="0" baseline="0" noProof="1">
                  <a:ln>
                    <a:noFill/>
                  </a:ln>
                  <a:solidFill>
                    <a:schemeClr val="bg1"/>
                  </a:solidFill>
                  <a:uLnTx/>
                  <a:uFillTx/>
                  <a:latin typeface="Calibri"/>
                  <a:ea typeface="+mn-ea"/>
                  <a:cs typeface="+mn-cs"/>
                </a:rPr>
                <a:t>Desenvolvimento da Liderança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A2BB4EF-9E0C-43C8-85DE-3D6329478179}"/>
                </a:ext>
              </a:extLst>
            </p:cNvPr>
            <p:cNvSpPr/>
            <p:nvPr/>
          </p:nvSpPr>
          <p:spPr>
            <a:xfrm>
              <a:off x="319756" y="4831305"/>
              <a:ext cx="5102988" cy="1323439"/>
            </a:xfrm>
            <a:prstGeom prst="rect">
              <a:avLst/>
            </a:prstGeom>
          </p:spPr>
          <p:txBody>
            <a:bodyPr wrap="square" lIns="0">
              <a:sp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2000" noProof="1">
                  <a:solidFill>
                    <a:sysClr val="windowText" lastClr="000000"/>
                  </a:solidFill>
                  <a:latin typeface="Calibri"/>
                  <a:ea typeface="+mn-ea"/>
                  <a:cs typeface="+mn-cs"/>
                </a:rPr>
                <a:t>O nosso distrito realizará o treinamento para dirigentes de clube e presidentes de divisão.</a:t>
              </a:r>
              <a:r>
                <a:rPr kumimoji="0" lang="pt-BR" sz="2000" b="0" i="0" u="none" strike="noStrike" cap="none" normalizeH="0" baseline="0" noProof="1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</a:p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0" i="0" u="none" strike="noStrike" cap="none" normalizeH="0" baseline="0" noProof="1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  <a:latin typeface="Calibri"/>
                  <a:ea typeface="+mn-ea"/>
                  <a:cs typeface="+mn-cs"/>
                </a:rPr>
                <a:t>O coordenador da GLT de distrito reportará cada treinamento usando a ferramenta para reportar treinamentos locais que se encontra no Learn.</a:t>
              </a:r>
            </a:p>
          </p:txBody>
        </p:sp>
      </p:grpSp>
      <p:sp>
        <p:nvSpPr>
          <p:cNvPr id="25" name="Flowchart: Display 1">
            <a:extLst>
              <a:ext uri="{FF2B5EF4-FFF2-40B4-BE49-F238E27FC236}">
                <a16:creationId xmlns:a16="http://schemas.microsoft.com/office/drawing/2014/main" id="{32FF5E67-8B69-49F2-8005-A267171FE1DF}"/>
              </a:ext>
            </a:extLst>
          </p:cNvPr>
          <p:cNvSpPr/>
          <p:nvPr/>
        </p:nvSpPr>
        <p:spPr>
          <a:xfrm>
            <a:off x="0" y="5554617"/>
            <a:ext cx="7595119" cy="502009"/>
          </a:xfrm>
          <a:prstGeom prst="roundRect">
            <a:avLst/>
          </a:prstGeom>
          <a:solidFill>
            <a:srgbClr val="407CCA"/>
          </a:solidFill>
          <a:ln>
            <a:solidFill>
              <a:srgbClr val="407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C3BBEAB-A708-4E15-B1FA-49DEA5D4293F}"/>
              </a:ext>
            </a:extLst>
          </p:cNvPr>
          <p:cNvGrpSpPr/>
          <p:nvPr/>
        </p:nvGrpSpPr>
        <p:grpSpPr>
          <a:xfrm>
            <a:off x="3269812" y="5583372"/>
            <a:ext cx="8681621" cy="1219121"/>
            <a:chOff x="319755" y="4397649"/>
            <a:chExt cx="5180730" cy="1219121"/>
          </a:xfrm>
          <a:noFill/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F2127CE-C650-4BC3-BD76-F14D58AA40DE}"/>
                </a:ext>
              </a:extLst>
            </p:cNvPr>
            <p:cNvSpPr txBox="1"/>
            <p:nvPr/>
          </p:nvSpPr>
          <p:spPr>
            <a:xfrm>
              <a:off x="319755" y="4397649"/>
              <a:ext cx="2117240" cy="461665"/>
            </a:xfrm>
            <a:prstGeom prst="rect">
              <a:avLst/>
            </a:prstGeom>
            <a:grpFill/>
            <a:effectLst/>
          </p:spPr>
          <p:txBody>
            <a:bodyPr wrap="square" lIns="0" rtlCol="0" anchor="b">
              <a:sp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1" i="0" u="none" strike="noStrike" cap="none" normalizeH="0" baseline="0" noProof="1">
                  <a:ln>
                    <a:noFill/>
                  </a:ln>
                  <a:solidFill>
                    <a:schemeClr val="bg1"/>
                  </a:solidFill>
                  <a:uLnTx/>
                  <a:uFillTx/>
                  <a:latin typeface="Calibri"/>
                  <a:ea typeface="+mn-ea"/>
                  <a:cs typeface="+mn-cs"/>
                </a:rPr>
                <a:t>LCIF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F940C70-5194-4317-99C1-E837E239BD71}"/>
                </a:ext>
              </a:extLst>
            </p:cNvPr>
            <p:cNvSpPr/>
            <p:nvPr/>
          </p:nvSpPr>
          <p:spPr>
            <a:xfrm>
              <a:off x="319755" y="4908884"/>
              <a:ext cx="5180730" cy="707886"/>
            </a:xfrm>
            <a:prstGeom prst="rect">
              <a:avLst/>
            </a:prstGeom>
            <a:grpFill/>
          </p:spPr>
          <p:txBody>
            <a:bodyPr wrap="square" lIns="0">
              <a:sp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0" i="0" u="none" strike="noStrike" cap="none" normalizeH="0" baseline="0" noProof="1">
                  <a:ln>
                    <a:noFill/>
                  </a:ln>
                  <a:solidFill>
                    <a:sysClr val="windowText" lastClr="000000"/>
                  </a:solidFill>
                  <a:uLnTx/>
                  <a:uFillTx/>
                  <a:latin typeface="Calibri"/>
                  <a:ea typeface="+mn-ea"/>
                  <a:cs typeface="+mn-cs"/>
                </a:rPr>
                <a:t>O nosso distrito apoiará a Fundação de Lions Clubs International (LCIF) no seu esforço para alcançar a meta de angariação de fundos.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248275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ADAA3EE2-D7B8-4404-BF86-34DC89550562}"/>
              </a:ext>
            </a:extLst>
          </p:cNvPr>
          <p:cNvGrpSpPr>
            <a:grpSpLocks noChangeAspect="1"/>
          </p:cNvGrpSpPr>
          <p:nvPr/>
        </p:nvGrpSpPr>
        <p:grpSpPr>
          <a:xfrm>
            <a:off x="-2827482" y="636894"/>
            <a:ext cx="5476879" cy="5962259"/>
            <a:chOff x="-2818920" y="620514"/>
            <a:chExt cx="5476879" cy="587945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C0F17C9-158E-4D9B-B839-006B86AC222B}"/>
                </a:ext>
              </a:extLst>
            </p:cNvPr>
            <p:cNvGrpSpPr/>
            <p:nvPr/>
          </p:nvGrpSpPr>
          <p:grpSpPr>
            <a:xfrm rot="5400000">
              <a:off x="-1602297" y="2231241"/>
              <a:ext cx="5862551" cy="2657961"/>
              <a:chOff x="181826296" y="12446000"/>
              <a:chExt cx="4543662" cy="2286001"/>
            </a:xfrm>
          </p:grpSpPr>
          <p:sp>
            <p:nvSpPr>
              <p:cNvPr id="19" name="Shape">
                <a:extLst>
                  <a:ext uri="{FF2B5EF4-FFF2-40B4-BE49-F238E27FC236}">
                    <a16:creationId xmlns:a16="http://schemas.microsoft.com/office/drawing/2014/main" id="{C3B467D4-F329-4946-817B-6F3563E9AA52}"/>
                  </a:ext>
                </a:extLst>
              </p:cNvPr>
              <p:cNvSpPr/>
              <p:nvPr/>
            </p:nvSpPr>
            <p:spPr>
              <a:xfrm>
                <a:off x="182613300" y="12446002"/>
                <a:ext cx="1452873" cy="17653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5010" y="2937"/>
                    </a:moveTo>
                    <a:cubicBezTo>
                      <a:pt x="14368" y="1228"/>
                      <a:pt x="12424" y="0"/>
                      <a:pt x="10139" y="0"/>
                    </a:cubicBezTo>
                    <a:cubicBezTo>
                      <a:pt x="7326" y="0"/>
                      <a:pt x="5041" y="1880"/>
                      <a:pt x="5041" y="4196"/>
                    </a:cubicBezTo>
                    <a:cubicBezTo>
                      <a:pt x="5041" y="4879"/>
                      <a:pt x="5249" y="5517"/>
                      <a:pt x="5589" y="6092"/>
                    </a:cubicBezTo>
                    <a:cubicBezTo>
                      <a:pt x="3568" y="7117"/>
                      <a:pt x="1680" y="8329"/>
                      <a:pt x="0" y="9697"/>
                    </a:cubicBezTo>
                    <a:lnTo>
                      <a:pt x="14463" y="21600"/>
                    </a:lnTo>
                    <a:cubicBezTo>
                      <a:pt x="16351" y="20155"/>
                      <a:pt x="18843" y="19254"/>
                      <a:pt x="21600" y="19160"/>
                    </a:cubicBezTo>
                    <a:lnTo>
                      <a:pt x="21600" y="2284"/>
                    </a:lnTo>
                    <a:cubicBezTo>
                      <a:pt x="19315" y="2315"/>
                      <a:pt x="17125" y="2533"/>
                      <a:pt x="15010" y="2937"/>
                    </a:cubicBezTo>
                    <a:close/>
                  </a:path>
                </a:pathLst>
              </a:custGeom>
              <a:solidFill>
                <a:srgbClr val="EBB700"/>
              </a:solidFill>
              <a:ln w="12700">
                <a:solidFill>
                  <a:schemeClr val="bg1"/>
                </a:solidFill>
                <a:miter lim="400000"/>
              </a:ln>
            </p:spPr>
            <p:txBody>
              <a:bodyPr lIns="38100" tIns="576000" rIns="38100" bIns="38100" anchor="t"/>
              <a:lstStyle/>
              <a:p>
                <a:pPr marL="0" marR="0" lvl="0" indent="0" algn="ctr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</a:defRPr>
                </a:pPr>
                <a:endParaRPr kumimoji="0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39C12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" name="Shape">
                <a:extLst>
                  <a:ext uri="{FF2B5EF4-FFF2-40B4-BE49-F238E27FC236}">
                    <a16:creationId xmlns:a16="http://schemas.microsoft.com/office/drawing/2014/main" id="{682E975F-3855-469B-A758-2D4D2139F230}"/>
                  </a:ext>
                </a:extLst>
              </p:cNvPr>
              <p:cNvSpPr/>
              <p:nvPr/>
            </p:nvSpPr>
            <p:spPr>
              <a:xfrm>
                <a:off x="184124599" y="12446000"/>
                <a:ext cx="1445259" cy="17627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058" y="6147"/>
                    </a:moveTo>
                    <a:cubicBezTo>
                      <a:pt x="16437" y="5571"/>
                      <a:pt x="16646" y="4902"/>
                      <a:pt x="16646" y="4202"/>
                    </a:cubicBezTo>
                    <a:cubicBezTo>
                      <a:pt x="16646" y="1883"/>
                      <a:pt x="14350" y="0"/>
                      <a:pt x="11521" y="0"/>
                    </a:cubicBezTo>
                    <a:cubicBezTo>
                      <a:pt x="9206" y="0"/>
                      <a:pt x="7251" y="1245"/>
                      <a:pt x="6605" y="2972"/>
                    </a:cubicBezTo>
                    <a:cubicBezTo>
                      <a:pt x="4479" y="2568"/>
                      <a:pt x="2278" y="2350"/>
                      <a:pt x="0" y="2319"/>
                    </a:cubicBezTo>
                    <a:lnTo>
                      <a:pt x="0" y="19188"/>
                    </a:lnTo>
                    <a:cubicBezTo>
                      <a:pt x="2752" y="19281"/>
                      <a:pt x="5239" y="20184"/>
                      <a:pt x="7137" y="21600"/>
                    </a:cubicBezTo>
                    <a:lnTo>
                      <a:pt x="21600" y="9742"/>
                    </a:lnTo>
                    <a:cubicBezTo>
                      <a:pt x="19949" y="8372"/>
                      <a:pt x="18070" y="7174"/>
                      <a:pt x="16058" y="6147"/>
                    </a:cubicBezTo>
                    <a:close/>
                  </a:path>
                </a:pathLst>
              </a:custGeom>
              <a:solidFill>
                <a:srgbClr val="00338D"/>
              </a:solidFill>
              <a:ln w="12700">
                <a:solidFill>
                  <a:schemeClr val="bg1"/>
                </a:solidFill>
                <a:miter lim="400000"/>
              </a:ln>
            </p:spPr>
            <p:txBody>
              <a:bodyPr lIns="38100" tIns="576000" rIns="38100" bIns="38100" anchor="t"/>
              <a:lstStyle/>
              <a:p>
                <a:pPr marL="0" marR="0" lvl="0" indent="0" algn="ctr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</a:defRPr>
                </a:pPr>
                <a:endParaRPr kumimoji="0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9BBB59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Shape">
                <a:extLst>
                  <a:ext uri="{FF2B5EF4-FFF2-40B4-BE49-F238E27FC236}">
                    <a16:creationId xmlns:a16="http://schemas.microsoft.com/office/drawing/2014/main" id="{EBF31A19-15AF-4AAB-B64B-BA773BA203CA}"/>
                  </a:ext>
                </a:extLst>
              </p:cNvPr>
              <p:cNvSpPr/>
              <p:nvPr/>
            </p:nvSpPr>
            <p:spPr>
              <a:xfrm>
                <a:off x="184658000" y="13284200"/>
                <a:ext cx="1711958" cy="14478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9815"/>
                    </a:moveTo>
                    <a:cubicBezTo>
                      <a:pt x="21600" y="6992"/>
                      <a:pt x="19661" y="4699"/>
                      <a:pt x="17274" y="4699"/>
                    </a:cubicBezTo>
                    <a:cubicBezTo>
                      <a:pt x="16665" y="4699"/>
                      <a:pt x="16088" y="4851"/>
                      <a:pt x="15575" y="5116"/>
                    </a:cubicBezTo>
                    <a:cubicBezTo>
                      <a:pt x="14598" y="3278"/>
                      <a:pt x="13476" y="1554"/>
                      <a:pt x="12210" y="0"/>
                    </a:cubicBezTo>
                    <a:lnTo>
                      <a:pt x="0" y="14438"/>
                    </a:lnTo>
                    <a:cubicBezTo>
                      <a:pt x="1490" y="16333"/>
                      <a:pt x="2420" y="18834"/>
                      <a:pt x="2516" y="21600"/>
                    </a:cubicBezTo>
                    <a:lnTo>
                      <a:pt x="19597" y="21600"/>
                    </a:lnTo>
                    <a:cubicBezTo>
                      <a:pt x="19581" y="19194"/>
                      <a:pt x="19341" y="16844"/>
                      <a:pt x="18908" y="14589"/>
                    </a:cubicBezTo>
                    <a:cubicBezTo>
                      <a:pt x="20478" y="13813"/>
                      <a:pt x="21600" y="11975"/>
                      <a:pt x="21600" y="9815"/>
                    </a:cubicBezTo>
                    <a:close/>
                  </a:path>
                </a:pathLst>
              </a:custGeom>
              <a:solidFill>
                <a:srgbClr val="407CCA"/>
              </a:solidFill>
              <a:ln w="12700">
                <a:solidFill>
                  <a:schemeClr val="bg1"/>
                </a:solidFill>
                <a:miter lim="400000"/>
              </a:ln>
            </p:spPr>
            <p:txBody>
              <a:bodyPr lIns="38100" tIns="900000" rIns="38100" bIns="38100" anchor="t"/>
              <a:lstStyle/>
              <a:p>
                <a:pPr marL="0" marR="0" lvl="0" indent="0" algn="ctr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</a:defRPr>
                </a:pPr>
                <a:endParaRPr kumimoji="0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Shape">
                <a:extLst>
                  <a:ext uri="{FF2B5EF4-FFF2-40B4-BE49-F238E27FC236}">
                    <a16:creationId xmlns:a16="http://schemas.microsoft.com/office/drawing/2014/main" id="{36B5B7BC-46F0-480A-8957-75E57CB7CE09}"/>
                  </a:ext>
                </a:extLst>
              </p:cNvPr>
              <p:cNvSpPr/>
              <p:nvPr/>
            </p:nvSpPr>
            <p:spPr>
              <a:xfrm>
                <a:off x="181826296" y="13313655"/>
                <a:ext cx="1711572" cy="14183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416" y="0"/>
                    </a:moveTo>
                    <a:cubicBezTo>
                      <a:pt x="8144" y="1573"/>
                      <a:pt x="7015" y="3316"/>
                      <a:pt x="6044" y="5173"/>
                    </a:cubicBezTo>
                    <a:cubicBezTo>
                      <a:pt x="5503" y="4888"/>
                      <a:pt x="4915" y="4737"/>
                      <a:pt x="4295" y="4737"/>
                    </a:cubicBezTo>
                    <a:cubicBezTo>
                      <a:pt x="1925" y="4737"/>
                      <a:pt x="0" y="7029"/>
                      <a:pt x="0" y="9853"/>
                    </a:cubicBezTo>
                    <a:cubicBezTo>
                      <a:pt x="0" y="12051"/>
                      <a:pt x="1161" y="13907"/>
                      <a:pt x="2784" y="14646"/>
                    </a:cubicBezTo>
                    <a:cubicBezTo>
                      <a:pt x="2354" y="16882"/>
                      <a:pt x="2115" y="19213"/>
                      <a:pt x="2115" y="21600"/>
                    </a:cubicBezTo>
                    <a:cubicBezTo>
                      <a:pt x="2115" y="21600"/>
                      <a:pt x="2115" y="21600"/>
                      <a:pt x="2115" y="21600"/>
                    </a:cubicBezTo>
                    <a:lnTo>
                      <a:pt x="19135" y="21600"/>
                    </a:lnTo>
                    <a:cubicBezTo>
                      <a:pt x="19230" y="18853"/>
                      <a:pt x="20153" y="16371"/>
                      <a:pt x="21600" y="14476"/>
                    </a:cubicBezTo>
                    <a:lnTo>
                      <a:pt x="9416" y="0"/>
                    </a:lnTo>
                    <a:close/>
                  </a:path>
                </a:pathLst>
              </a:custGeom>
              <a:solidFill>
                <a:srgbClr val="AF1E2D"/>
              </a:solidFill>
              <a:ln w="12700">
                <a:solidFill>
                  <a:schemeClr val="bg1"/>
                </a:solidFill>
                <a:miter lim="400000"/>
              </a:ln>
            </p:spPr>
            <p:txBody>
              <a:bodyPr lIns="38100" tIns="900000" rIns="38100" bIns="38100" anchor="t"/>
              <a:lstStyle/>
              <a:p>
                <a:pPr marL="0" marR="0" lvl="0" indent="0" algn="ctr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</a:defRPr>
                </a:pPr>
                <a:endParaRPr kumimoji="0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F39C12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984112D-BDAC-43BD-AE40-0B48FA1095AC}"/>
                </a:ext>
              </a:extLst>
            </p:cNvPr>
            <p:cNvSpPr/>
            <p:nvPr/>
          </p:nvSpPr>
          <p:spPr>
            <a:xfrm>
              <a:off x="-2818920" y="620514"/>
              <a:ext cx="5468318" cy="5879450"/>
            </a:xfrm>
            <a:prstGeom prst="ellipse">
              <a:avLst/>
            </a:prstGeom>
            <a:noFill/>
            <a:ln w="4508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295B0E0-C2F8-473B-8E85-67D18B6B632D}"/>
              </a:ext>
            </a:extLst>
          </p:cNvPr>
          <p:cNvGrpSpPr/>
          <p:nvPr/>
        </p:nvGrpSpPr>
        <p:grpSpPr>
          <a:xfrm>
            <a:off x="17" y="2199"/>
            <a:ext cx="12206045" cy="217065"/>
            <a:chOff x="0" y="5696515"/>
            <a:chExt cx="12289367" cy="354756"/>
          </a:xfrm>
        </p:grpSpPr>
        <p:sp>
          <p:nvSpPr>
            <p:cNvPr id="30" name="Background - Solid">
              <a:extLst>
                <a:ext uri="{FF2B5EF4-FFF2-40B4-BE49-F238E27FC236}">
                  <a16:creationId xmlns:a16="http://schemas.microsoft.com/office/drawing/2014/main" id="{5C80767F-847D-4505-A993-8EE20EF34C4A}"/>
                </a:ext>
              </a:extLst>
            </p:cNvPr>
            <p:cNvSpPr/>
            <p:nvPr/>
          </p:nvSpPr>
          <p:spPr>
            <a:xfrm>
              <a:off x="0" y="5696515"/>
              <a:ext cx="1761067" cy="354756"/>
            </a:xfrm>
            <a:prstGeom prst="rect">
              <a:avLst/>
            </a:prstGeom>
            <a:solidFill>
              <a:srgbClr val="0033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1" name="Background - Solid">
              <a:extLst>
                <a:ext uri="{FF2B5EF4-FFF2-40B4-BE49-F238E27FC236}">
                  <a16:creationId xmlns:a16="http://schemas.microsoft.com/office/drawing/2014/main" id="{962E641B-AC97-4E67-BC4B-66FFC0D1C644}"/>
                </a:ext>
              </a:extLst>
            </p:cNvPr>
            <p:cNvSpPr/>
            <p:nvPr/>
          </p:nvSpPr>
          <p:spPr>
            <a:xfrm>
              <a:off x="1754717" y="5696515"/>
              <a:ext cx="1761067" cy="354756"/>
            </a:xfrm>
            <a:prstGeom prst="rect">
              <a:avLst/>
            </a:prstGeom>
            <a:solidFill>
              <a:srgbClr val="00AC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2" name="Background - Solid">
              <a:extLst>
                <a:ext uri="{FF2B5EF4-FFF2-40B4-BE49-F238E27FC236}">
                  <a16:creationId xmlns:a16="http://schemas.microsoft.com/office/drawing/2014/main" id="{8F1E2297-2609-4501-A7CB-0088056AB8A0}"/>
                </a:ext>
              </a:extLst>
            </p:cNvPr>
            <p:cNvSpPr/>
            <p:nvPr/>
          </p:nvSpPr>
          <p:spPr>
            <a:xfrm>
              <a:off x="3509434" y="5696515"/>
              <a:ext cx="1761067" cy="354756"/>
            </a:xfrm>
            <a:prstGeom prst="rect">
              <a:avLst/>
            </a:prstGeom>
            <a:solidFill>
              <a:srgbClr val="407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3" name="Background - Solid">
              <a:extLst>
                <a:ext uri="{FF2B5EF4-FFF2-40B4-BE49-F238E27FC236}">
                  <a16:creationId xmlns:a16="http://schemas.microsoft.com/office/drawing/2014/main" id="{B0BAB9DD-1923-4C5B-AF2F-26E0DCD092A5}"/>
                </a:ext>
              </a:extLst>
            </p:cNvPr>
            <p:cNvSpPr/>
            <p:nvPr/>
          </p:nvSpPr>
          <p:spPr>
            <a:xfrm>
              <a:off x="5264151" y="5696515"/>
              <a:ext cx="1761067" cy="354756"/>
            </a:xfrm>
            <a:prstGeom prst="rect">
              <a:avLst/>
            </a:prstGeom>
            <a:solidFill>
              <a:srgbClr val="FF5C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4" name="Background - Solid">
              <a:extLst>
                <a:ext uri="{FF2B5EF4-FFF2-40B4-BE49-F238E27FC236}">
                  <a16:creationId xmlns:a16="http://schemas.microsoft.com/office/drawing/2014/main" id="{E2E06A5A-0387-46C0-9C1B-4EAA1C10D074}"/>
                </a:ext>
              </a:extLst>
            </p:cNvPr>
            <p:cNvSpPr/>
            <p:nvPr/>
          </p:nvSpPr>
          <p:spPr>
            <a:xfrm>
              <a:off x="7018868" y="5696515"/>
              <a:ext cx="1761067" cy="354756"/>
            </a:xfrm>
            <a:prstGeom prst="rect">
              <a:avLst/>
            </a:prstGeom>
            <a:solidFill>
              <a:srgbClr val="EBB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5" name="Background - Solid">
              <a:extLst>
                <a:ext uri="{FF2B5EF4-FFF2-40B4-BE49-F238E27FC236}">
                  <a16:creationId xmlns:a16="http://schemas.microsoft.com/office/drawing/2014/main" id="{A4865ABD-578D-4968-8EF6-FF3E827909CC}"/>
                </a:ext>
              </a:extLst>
            </p:cNvPr>
            <p:cNvSpPr/>
            <p:nvPr/>
          </p:nvSpPr>
          <p:spPr>
            <a:xfrm>
              <a:off x="8773585" y="5696515"/>
              <a:ext cx="1761067" cy="354756"/>
            </a:xfrm>
            <a:prstGeom prst="rect">
              <a:avLst/>
            </a:prstGeom>
            <a:solidFill>
              <a:srgbClr val="7A26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6" name="Background - Solid">
              <a:extLst>
                <a:ext uri="{FF2B5EF4-FFF2-40B4-BE49-F238E27FC236}">
                  <a16:creationId xmlns:a16="http://schemas.microsoft.com/office/drawing/2014/main" id="{0640D8F4-55EC-47C1-91B9-407111E1A9F2}"/>
                </a:ext>
              </a:extLst>
            </p:cNvPr>
            <p:cNvSpPr/>
            <p:nvPr/>
          </p:nvSpPr>
          <p:spPr>
            <a:xfrm>
              <a:off x="10528300" y="5696515"/>
              <a:ext cx="1761067" cy="354756"/>
            </a:xfrm>
            <a:prstGeom prst="rect">
              <a:avLst/>
            </a:prstGeom>
            <a:solidFill>
              <a:srgbClr val="B3B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27" name="Title 6">
            <a:extLst>
              <a:ext uri="{FF2B5EF4-FFF2-40B4-BE49-F238E27FC236}">
                <a16:creationId xmlns:a16="http://schemas.microsoft.com/office/drawing/2014/main" id="{D77C5E47-5276-4E3B-AB91-7AF5A20D5575}"/>
              </a:ext>
            </a:extLst>
          </p:cNvPr>
          <p:cNvSpPr txBox="1">
            <a:spLocks/>
          </p:cNvSpPr>
          <p:nvPr/>
        </p:nvSpPr>
        <p:spPr>
          <a:xfrm>
            <a:off x="298175" y="224205"/>
            <a:ext cx="11863966" cy="502008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r" defTabSz="914354" rtl="0" eaLnBrk="1" latinLnBrk="0" hangingPunct="1">
              <a:spcBef>
                <a:spcPct val="0"/>
              </a:spcBef>
              <a:buNone/>
              <a:defRPr lang="en-US" sz="4000" b="1" kern="1200" cap="all" normalizeH="0" baseline="0" dirty="0">
                <a:solidFill>
                  <a:srgbClr val="2F3A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pt-BR" sz="28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Open Sans"/>
              </a:rPr>
              <a:t>Integração da</a:t>
            </a:r>
            <a:r>
              <a:rPr lang="pt-BR" sz="2800" dirty="0">
                <a:solidFill>
                  <a:srgbClr val="000000"/>
                </a:solidFill>
              </a:rPr>
              <a:t> A</a:t>
            </a:r>
            <a:r>
              <a:rPr lang="pt-BR" sz="28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Open Sans"/>
              </a:rPr>
              <a:t>bordagem Global do Quadro Associativo </a:t>
            </a:r>
          </a:p>
          <a:p>
            <a:r>
              <a:rPr lang="pt-BR" sz="28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com as </a:t>
            </a:r>
            <a:r>
              <a:rPr lang="pt-BR" sz="28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</a:rPr>
              <a:t>Metas Distritai</a:t>
            </a:r>
            <a:r>
              <a:rPr lang="pt-BR" sz="32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</a:rPr>
              <a:t>s </a:t>
            </a:r>
          </a:p>
        </p:txBody>
      </p:sp>
      <p:sp>
        <p:nvSpPr>
          <p:cNvPr id="23" name="Flowchart: Display 1">
            <a:extLst>
              <a:ext uri="{FF2B5EF4-FFF2-40B4-BE49-F238E27FC236}">
                <a16:creationId xmlns:a16="http://schemas.microsoft.com/office/drawing/2014/main" id="{B777F4AE-E8C5-4014-9FC6-05A15DE6007D}"/>
              </a:ext>
            </a:extLst>
          </p:cNvPr>
          <p:cNvSpPr/>
          <p:nvPr/>
        </p:nvSpPr>
        <p:spPr>
          <a:xfrm>
            <a:off x="1692707" y="1703937"/>
            <a:ext cx="6033040" cy="502009"/>
          </a:xfrm>
          <a:prstGeom prst="roundRect">
            <a:avLst/>
          </a:prstGeom>
          <a:solidFill>
            <a:srgbClr val="EBB700"/>
          </a:solidFill>
          <a:ln>
            <a:solidFill>
              <a:srgbClr val="EBB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D791BF2-AFCA-4FF4-8DF0-0B0CDCDDF11D}"/>
              </a:ext>
            </a:extLst>
          </p:cNvPr>
          <p:cNvGrpSpPr/>
          <p:nvPr/>
        </p:nvGrpSpPr>
        <p:grpSpPr>
          <a:xfrm>
            <a:off x="4040089" y="1730953"/>
            <a:ext cx="7781636" cy="5573054"/>
            <a:chOff x="319755" y="4285722"/>
            <a:chExt cx="5695716" cy="5573054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6274204-4904-4C56-824B-6D8E10911417}"/>
                </a:ext>
              </a:extLst>
            </p:cNvPr>
            <p:cNvSpPr txBox="1"/>
            <p:nvPr/>
          </p:nvSpPr>
          <p:spPr>
            <a:xfrm>
              <a:off x="319755" y="4285722"/>
              <a:ext cx="2697693" cy="461665"/>
            </a:xfrm>
            <a:prstGeom prst="rect">
              <a:avLst/>
            </a:prstGeom>
            <a:noFill/>
          </p:spPr>
          <p:txBody>
            <a:bodyPr wrap="square" lIns="0" rtlCol="0" anchor="b">
              <a:sp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1" i="0" u="none" strike="noStrike" cap="none" normalizeH="0" baseline="0" noProof="1">
                  <a:ln>
                    <a:noFill/>
                  </a:ln>
                  <a:solidFill>
                    <a:schemeClr val="bg1"/>
                  </a:solidFill>
                  <a:uLnTx/>
                  <a:uFillTx/>
                  <a:latin typeface="Calibri"/>
                  <a:ea typeface="+mn-ea"/>
                  <a:cs typeface="+mn-cs"/>
                </a:rPr>
                <a:t>Desenvolvimento do Quadro Associativo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66ABD54-5ED5-452E-B008-8D4A00D1B79F}"/>
                </a:ext>
              </a:extLst>
            </p:cNvPr>
            <p:cNvSpPr/>
            <p:nvPr/>
          </p:nvSpPr>
          <p:spPr>
            <a:xfrm>
              <a:off x="319755" y="4903573"/>
              <a:ext cx="5695716" cy="4955203"/>
            </a:xfrm>
            <a:prstGeom prst="rect">
              <a:avLst/>
            </a:prstGeom>
          </p:spPr>
          <p:txBody>
            <a:bodyPr wrap="square" lIns="0" tIns="45720" rIns="91440" bIns="45720" anchor="t">
              <a:sp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b="0" i="0" u="none" strike="noStrike" cap="none" normalizeH="0" baseline="0" noProof="1">
                  <a:ln>
                    <a:noFill/>
                  </a:ln>
                  <a:uLnTx/>
                  <a:uFillTx/>
                  <a:latin typeface="Calibri"/>
                  <a:ea typeface="+mn-ea"/>
                  <a:cs typeface="+mn-cs"/>
                </a:rPr>
                <a:t>A meta de desenvolvimento do quadro associativo concentra-se em </a:t>
              </a:r>
              <a:r>
                <a:rPr kumimoji="0" lang="pt-BR" b="1" i="0" u="none" strike="noStrike" cap="none" normalizeH="0" baseline="0" noProof="1">
                  <a:ln>
                    <a:noFill/>
                  </a:ln>
                  <a:uLnTx/>
                  <a:uFillTx/>
                  <a:latin typeface="Calibri"/>
                  <a:ea typeface="+mn-ea"/>
                  <a:cs typeface="+mn-cs"/>
                </a:rPr>
                <a:t>novos associados</a:t>
              </a:r>
              <a:r>
                <a:rPr kumimoji="0" lang="pt-BR" b="0" i="0" u="none" strike="noStrike" cap="none" normalizeH="0" baseline="0" noProof="1">
                  <a:ln>
                    <a:noFill/>
                  </a:ln>
                  <a:uLnTx/>
                  <a:uFillTx/>
                  <a:latin typeface="Calibri"/>
                  <a:ea typeface="+mn-ea"/>
                  <a:cs typeface="+mn-cs"/>
                </a:rPr>
                <a:t>, </a:t>
              </a:r>
              <a:r>
                <a:rPr kumimoji="0" lang="pt-BR" b="1" i="0" u="none" strike="noStrike" cap="none" normalizeH="0" baseline="0" noProof="1">
                  <a:ln>
                    <a:noFill/>
                  </a:ln>
                  <a:uLnTx/>
                  <a:uFillTx/>
                  <a:latin typeface="Calibri"/>
                  <a:ea typeface="+mn-ea"/>
                  <a:cs typeface="+mn-cs"/>
                </a:rPr>
                <a:t>desenvolvimento de novos clubes </a:t>
              </a:r>
              <a:r>
                <a:rPr kumimoji="0" lang="pt-BR" b="0" i="0" u="none" strike="noStrike" cap="none" normalizeH="0" baseline="0" noProof="1">
                  <a:ln>
                    <a:noFill/>
                  </a:ln>
                  <a:uLnTx/>
                  <a:uFillTx/>
                  <a:latin typeface="Calibri"/>
                  <a:ea typeface="+mn-ea"/>
                  <a:cs typeface="+mn-cs"/>
                </a:rPr>
                <a:t>e </a:t>
              </a:r>
              <a:r>
                <a:rPr kumimoji="0" lang="pt-BR" b="1" i="0" u="none" strike="noStrike" cap="none" normalizeH="0" baseline="0" noProof="1">
                  <a:ln>
                    <a:noFill/>
                  </a:ln>
                  <a:uLnTx/>
                  <a:uFillTx/>
                  <a:latin typeface="Calibri"/>
                  <a:ea typeface="+mn-ea"/>
                  <a:cs typeface="+mn-cs"/>
                </a:rPr>
                <a:t>conservação de associados</a:t>
              </a:r>
              <a:r>
                <a:rPr kumimoji="0" lang="pt-BR" b="0" i="0" u="none" strike="noStrike" cap="none" normalizeH="0" baseline="0" noProof="1">
                  <a:ln>
                    <a:noFill/>
                  </a:ln>
                  <a:uLnTx/>
                  <a:uFillTx/>
                  <a:latin typeface="Calibri"/>
                  <a:ea typeface="+mn-ea"/>
                  <a:cs typeface="+mn-cs"/>
                </a:rPr>
                <a:t>.</a:t>
              </a:r>
            </a:p>
            <a:p>
              <a:pPr marL="0" marR="0" lvl="0" indent="0" algn="l" defTabSz="914354" rtl="0" eaLnBrk="1" fontAlgn="auto" latinLnBrk="0" hangingPunct="1"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noProof="1">
                  <a:latin typeface="Calibri"/>
                </a:rPr>
                <a:t>Os primeiros vice-governadores de distrito/governadores de distrito eleitos cumprirão sua meta distrital de desenvolvimento do quadro associativo usando a Abordagem Global do Quadro Associativo:</a:t>
              </a:r>
            </a:p>
            <a:p>
              <a:pPr marL="742950" lvl="1" indent="-285750" defTabSz="914354">
                <a:buFont typeface="Arial" panose="020B0604020202020204" pitchFamily="34" charset="0"/>
                <a:buChar char="•"/>
                <a:defRPr/>
              </a:pPr>
              <a:r>
                <a:rPr lang="pt-BR" b="1" noProof="1">
                  <a:latin typeface="Calibri"/>
                </a:rPr>
                <a:t>Criar uma Equipe</a:t>
              </a:r>
            </a:p>
            <a:p>
              <a:pPr marL="742950" lvl="1" indent="-285750" defTabSz="914354">
                <a:buFont typeface="Arial" panose="020B0604020202020204" pitchFamily="34" charset="0"/>
                <a:buChar char="•"/>
                <a:defRPr/>
              </a:pPr>
              <a:r>
                <a:rPr lang="pt-BR" b="1" noProof="1">
                  <a:latin typeface="Calibri"/>
                </a:rPr>
                <a:t>Criar uma Visão</a:t>
              </a:r>
            </a:p>
            <a:p>
              <a:pPr marL="742950" lvl="1" indent="-285750" defTabSz="914354">
                <a:buFont typeface="Arial" panose="020B0604020202020204" pitchFamily="34" charset="0"/>
                <a:buChar char="•"/>
                <a:defRPr/>
              </a:pPr>
              <a:r>
                <a:rPr lang="pt-BR" b="1" noProof="1">
                  <a:latin typeface="Calibri"/>
                </a:rPr>
                <a:t>Criar um Plano </a:t>
              </a:r>
            </a:p>
            <a:p>
              <a:pPr marL="742950" lvl="1" indent="-285750" defTabSz="914354">
                <a:buFont typeface="Arial" panose="020B0604020202020204" pitchFamily="34" charset="0"/>
                <a:buChar char="•"/>
                <a:defRPr/>
              </a:pPr>
              <a:r>
                <a:rPr lang="pt-BR" b="1" noProof="1">
                  <a:latin typeface="Calibri"/>
                </a:rPr>
                <a:t>Criar Sucesso</a:t>
              </a:r>
              <a:endParaRPr lang="en-US" b="1" noProof="1">
                <a:solidFill>
                  <a:sysClr val="windowText" lastClr="000000"/>
                </a:solidFill>
                <a:latin typeface="Calibri"/>
              </a:endParaRPr>
            </a:p>
            <a:p>
              <a:pPr defTabSz="914354">
                <a:defRPr/>
              </a:pPr>
              <a:r>
                <a:rPr lang="pt-BR" noProof="1">
                  <a:latin typeface="Calibri"/>
                </a:rPr>
                <a:t>Os líderes distritais juntamente com as regiões/divisões conduzirão uma </a:t>
              </a:r>
              <a:r>
                <a:rPr lang="pt-BR" b="1" noProof="1">
                  <a:latin typeface="Calibri"/>
                </a:rPr>
                <a:t>análise estratégica</a:t>
              </a:r>
              <a:r>
                <a:rPr lang="pt-BR" noProof="1">
                  <a:latin typeface="Calibri"/>
                </a:rPr>
                <a:t> do distrito, definirão </a:t>
              </a:r>
              <a:r>
                <a:rPr lang="pt-BR" b="1" noProof="1">
                  <a:latin typeface="Calibri"/>
                </a:rPr>
                <a:t>alvos realistas de aumento de associados </a:t>
              </a:r>
              <a:r>
                <a:rPr lang="pt-BR" noProof="1">
                  <a:latin typeface="Calibri"/>
                </a:rPr>
                <a:t>e </a:t>
              </a:r>
              <a:r>
                <a:rPr lang="pt-BR" b="1" noProof="1">
                  <a:latin typeface="Calibri"/>
                </a:rPr>
                <a:t>criarão um plano </a:t>
              </a:r>
              <a:r>
                <a:rPr lang="pt-BR" noProof="1">
                  <a:latin typeface="Calibri"/>
                </a:rPr>
                <a:t>para garantir um </a:t>
              </a:r>
              <a:r>
                <a:rPr lang="pt-BR" b="1" noProof="1">
                  <a:latin typeface="Calibri"/>
                </a:rPr>
                <a:t>ano de sucesso </a:t>
              </a:r>
              <a:r>
                <a:rPr lang="pt-BR" noProof="1">
                  <a:latin typeface="Calibri"/>
                </a:rPr>
                <a:t>à frente. </a:t>
              </a:r>
              <a:endParaRPr lang="en-US" noProof="1">
                <a:solidFill>
                  <a:sysClr val="windowText" lastClr="000000"/>
                </a:solidFill>
                <a:latin typeface="Calibri"/>
              </a:endParaRPr>
            </a:p>
            <a:p>
              <a:pPr defTabSz="914354">
                <a:defRPr/>
              </a:pPr>
              <a:r>
                <a:rPr lang="pt-BR" noProof="1">
                  <a:latin typeface="Calibri"/>
                </a:rPr>
                <a:t>As metas e planos de ação desenvolvidos pela Abordagem Global do Quadro Associativo serão apresentados por meio da </a:t>
              </a:r>
              <a:r>
                <a:rPr lang="pt-BR" b="1" noProof="1">
                  <a:latin typeface="Calibri"/>
                </a:rPr>
                <a:t>plataforma de envio de metas distritais</a:t>
              </a:r>
              <a:r>
                <a:rPr lang="pt-BR" noProof="1">
                  <a:latin typeface="Calibri"/>
                </a:rPr>
                <a:t> quando estiver disponível.</a:t>
              </a:r>
            </a:p>
            <a:p>
              <a:pPr defTabSz="914354">
                <a:defRPr/>
              </a:pPr>
              <a:endParaRPr lang="en-US" noProof="1">
                <a:latin typeface="Calibri"/>
                <a:cs typeface="Calibri"/>
              </a:endParaRPr>
            </a:p>
            <a:p>
              <a:pPr defTabSz="914354">
                <a:defRPr/>
              </a:pPr>
              <a:endParaRPr lang="en-US" noProof="1">
                <a:latin typeface="Calibri"/>
                <a:cs typeface="Calibri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2365474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>
            <a:extLst>
              <a:ext uri="{FF2B5EF4-FFF2-40B4-BE49-F238E27FC236}">
                <a16:creationId xmlns:a16="http://schemas.microsoft.com/office/drawing/2014/main" id="{8E6694FD-69B1-4E92-AE67-FA6CBB936C5A}"/>
              </a:ext>
            </a:extLst>
          </p:cNvPr>
          <p:cNvSpPr/>
          <p:nvPr/>
        </p:nvSpPr>
        <p:spPr>
          <a:xfrm>
            <a:off x="-7081" y="-27341"/>
            <a:ext cx="12206044" cy="68853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D2240"/>
              </a:solidFill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1315E0F-0822-4190-8C41-2D342599EC3D}"/>
              </a:ext>
            </a:extLst>
          </p:cNvPr>
          <p:cNvGrpSpPr/>
          <p:nvPr/>
        </p:nvGrpSpPr>
        <p:grpSpPr>
          <a:xfrm>
            <a:off x="-7081" y="-27341"/>
            <a:ext cx="12206044" cy="217067"/>
            <a:chOff x="0" y="5696512"/>
            <a:chExt cx="12289367" cy="354759"/>
          </a:xfrm>
        </p:grpSpPr>
        <p:sp>
          <p:nvSpPr>
            <p:cNvPr id="29" name="Background - Solid">
              <a:extLst>
                <a:ext uri="{FF2B5EF4-FFF2-40B4-BE49-F238E27FC236}">
                  <a16:creationId xmlns:a16="http://schemas.microsoft.com/office/drawing/2014/main" id="{761B3C2F-E85B-4314-B98B-C9144270400C}"/>
                </a:ext>
              </a:extLst>
            </p:cNvPr>
            <p:cNvSpPr/>
            <p:nvPr/>
          </p:nvSpPr>
          <p:spPr>
            <a:xfrm>
              <a:off x="0" y="5696515"/>
              <a:ext cx="1761067" cy="354756"/>
            </a:xfrm>
            <a:prstGeom prst="rect">
              <a:avLst/>
            </a:prstGeom>
            <a:solidFill>
              <a:srgbClr val="0033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0" name="Background - Solid">
              <a:extLst>
                <a:ext uri="{FF2B5EF4-FFF2-40B4-BE49-F238E27FC236}">
                  <a16:creationId xmlns:a16="http://schemas.microsoft.com/office/drawing/2014/main" id="{E424A2F4-4059-4549-A212-F71D92580BAA}"/>
                </a:ext>
              </a:extLst>
            </p:cNvPr>
            <p:cNvSpPr/>
            <p:nvPr/>
          </p:nvSpPr>
          <p:spPr>
            <a:xfrm>
              <a:off x="1754717" y="5696515"/>
              <a:ext cx="1761067" cy="354756"/>
            </a:xfrm>
            <a:prstGeom prst="rect">
              <a:avLst/>
            </a:prstGeom>
            <a:solidFill>
              <a:srgbClr val="00AC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1" name="Background - Solid">
              <a:extLst>
                <a:ext uri="{FF2B5EF4-FFF2-40B4-BE49-F238E27FC236}">
                  <a16:creationId xmlns:a16="http://schemas.microsoft.com/office/drawing/2014/main" id="{17310696-124A-4768-8D85-89D7C78F2515}"/>
                </a:ext>
              </a:extLst>
            </p:cNvPr>
            <p:cNvSpPr/>
            <p:nvPr/>
          </p:nvSpPr>
          <p:spPr>
            <a:xfrm>
              <a:off x="3509434" y="5696512"/>
              <a:ext cx="1761067" cy="354756"/>
            </a:xfrm>
            <a:prstGeom prst="rect">
              <a:avLst/>
            </a:prstGeom>
            <a:solidFill>
              <a:srgbClr val="407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2" name="Background - Solid">
              <a:extLst>
                <a:ext uri="{FF2B5EF4-FFF2-40B4-BE49-F238E27FC236}">
                  <a16:creationId xmlns:a16="http://schemas.microsoft.com/office/drawing/2014/main" id="{9FC8E99B-F07E-4D60-88CF-7799347DF601}"/>
                </a:ext>
              </a:extLst>
            </p:cNvPr>
            <p:cNvSpPr/>
            <p:nvPr/>
          </p:nvSpPr>
          <p:spPr>
            <a:xfrm>
              <a:off x="5264151" y="5696515"/>
              <a:ext cx="1761067" cy="354756"/>
            </a:xfrm>
            <a:prstGeom prst="rect">
              <a:avLst/>
            </a:prstGeom>
            <a:solidFill>
              <a:srgbClr val="FF5C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3" name="Background - Solid">
              <a:extLst>
                <a:ext uri="{FF2B5EF4-FFF2-40B4-BE49-F238E27FC236}">
                  <a16:creationId xmlns:a16="http://schemas.microsoft.com/office/drawing/2014/main" id="{87BBFB66-DA6E-45C1-8145-FCA5B5AE122A}"/>
                </a:ext>
              </a:extLst>
            </p:cNvPr>
            <p:cNvSpPr/>
            <p:nvPr/>
          </p:nvSpPr>
          <p:spPr>
            <a:xfrm>
              <a:off x="7018868" y="5696515"/>
              <a:ext cx="1761067" cy="354756"/>
            </a:xfrm>
            <a:prstGeom prst="rect">
              <a:avLst/>
            </a:prstGeom>
            <a:solidFill>
              <a:srgbClr val="EBB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4" name="Background - Solid">
              <a:extLst>
                <a:ext uri="{FF2B5EF4-FFF2-40B4-BE49-F238E27FC236}">
                  <a16:creationId xmlns:a16="http://schemas.microsoft.com/office/drawing/2014/main" id="{EC715349-D723-469A-A1F8-F4FC3AF8443A}"/>
                </a:ext>
              </a:extLst>
            </p:cNvPr>
            <p:cNvSpPr/>
            <p:nvPr/>
          </p:nvSpPr>
          <p:spPr>
            <a:xfrm>
              <a:off x="8773585" y="5696515"/>
              <a:ext cx="1761067" cy="354756"/>
            </a:xfrm>
            <a:prstGeom prst="rect">
              <a:avLst/>
            </a:prstGeom>
            <a:solidFill>
              <a:srgbClr val="7A26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5" name="Background - Solid">
              <a:extLst>
                <a:ext uri="{FF2B5EF4-FFF2-40B4-BE49-F238E27FC236}">
                  <a16:creationId xmlns:a16="http://schemas.microsoft.com/office/drawing/2014/main" id="{CF6A3D9C-0687-4BB0-BDC5-F48045E4552C}"/>
                </a:ext>
              </a:extLst>
            </p:cNvPr>
            <p:cNvSpPr/>
            <p:nvPr/>
          </p:nvSpPr>
          <p:spPr>
            <a:xfrm>
              <a:off x="10528300" y="5696515"/>
              <a:ext cx="1761067" cy="354756"/>
            </a:xfrm>
            <a:prstGeom prst="rect">
              <a:avLst/>
            </a:prstGeom>
            <a:solidFill>
              <a:srgbClr val="B3B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70" name="Yellow Bar">
            <a:extLst>
              <a:ext uri="{FF2B5EF4-FFF2-40B4-BE49-F238E27FC236}">
                <a16:creationId xmlns:a16="http://schemas.microsoft.com/office/drawing/2014/main" id="{46B6F4CE-7EF8-4262-8E7A-67E91584F88B}"/>
              </a:ext>
            </a:extLst>
          </p:cNvPr>
          <p:cNvSpPr/>
          <p:nvPr/>
        </p:nvSpPr>
        <p:spPr>
          <a:xfrm>
            <a:off x="5435590" y="1403955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5A0AB50-29C7-4AA9-A8BF-9F89D9817973}"/>
              </a:ext>
            </a:extLst>
          </p:cNvPr>
          <p:cNvGrpSpPr/>
          <p:nvPr/>
        </p:nvGrpSpPr>
        <p:grpSpPr>
          <a:xfrm>
            <a:off x="255043" y="4180865"/>
            <a:ext cx="1749074" cy="1907337"/>
            <a:chOff x="455699" y="892307"/>
            <a:chExt cx="1749074" cy="1907337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F76084F8-FF6C-4F66-AB25-4F69EC785FB3}"/>
                </a:ext>
              </a:extLst>
            </p:cNvPr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46" b="16646"/>
            <a:stretch/>
          </p:blipFill>
          <p:spPr>
            <a:xfrm>
              <a:off x="530136" y="892307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68FD216-288C-42BB-BF9D-323145CFB096}"/>
                </a:ext>
              </a:extLst>
            </p:cNvPr>
            <p:cNvSpPr txBox="1"/>
            <p:nvPr/>
          </p:nvSpPr>
          <p:spPr>
            <a:xfrm>
              <a:off x="455699" y="2522645"/>
              <a:ext cx="174907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>
                  <a:solidFill>
                    <a:srgbClr val="0D2240"/>
                  </a:solidFill>
                </a:rPr>
                <a:t>PID Yasuhisa Nakamura</a:t>
              </a:r>
              <a:endParaRPr lang="en-US" sz="1200" b="1" dirty="0">
                <a:solidFill>
                  <a:srgbClr val="0D2240"/>
                </a:solidFill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E1A90C06-C414-4FF2-9EBB-1FFFEDAA67D2}"/>
              </a:ext>
            </a:extLst>
          </p:cNvPr>
          <p:cNvGrpSpPr/>
          <p:nvPr/>
        </p:nvGrpSpPr>
        <p:grpSpPr>
          <a:xfrm>
            <a:off x="10187765" y="4180865"/>
            <a:ext cx="1749074" cy="1907338"/>
            <a:chOff x="2659319" y="901131"/>
            <a:chExt cx="1749074" cy="1907338"/>
          </a:xfrm>
        </p:grpSpPr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BB0E5EF4-FD86-40CA-A412-AA1C3D272AEA}"/>
                </a:ext>
              </a:extLst>
            </p:cNvPr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36761" y="901131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6D2FD1D9-99E4-4817-A523-918A9ACFB6E9}"/>
                </a:ext>
              </a:extLst>
            </p:cNvPr>
            <p:cNvSpPr txBox="1"/>
            <p:nvPr/>
          </p:nvSpPr>
          <p:spPr>
            <a:xfrm>
              <a:off x="2659319" y="2531470"/>
              <a:ext cx="174907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>
                  <a:solidFill>
                    <a:srgbClr val="0D2240"/>
                  </a:solidFill>
                </a:rPr>
                <a:t>PID Manoj Shah</a:t>
              </a:r>
              <a:endParaRPr lang="en-US" sz="1200" b="1" dirty="0">
                <a:solidFill>
                  <a:srgbClr val="0D2240"/>
                </a:solidFill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CA9F5C1-4E85-4C2A-B357-61FBBCC4206D}"/>
              </a:ext>
            </a:extLst>
          </p:cNvPr>
          <p:cNvGrpSpPr/>
          <p:nvPr/>
        </p:nvGrpSpPr>
        <p:grpSpPr>
          <a:xfrm>
            <a:off x="8261835" y="4180865"/>
            <a:ext cx="1749074" cy="1916613"/>
            <a:chOff x="455699" y="883031"/>
            <a:chExt cx="1749074" cy="1916613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EA3A6D75-034F-402C-A017-277CBA5F8731}"/>
                </a:ext>
              </a:extLst>
            </p:cNvPr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3031" y="883031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A61CEE4B-29BF-4433-9D23-75F72A93A46A}"/>
                </a:ext>
              </a:extLst>
            </p:cNvPr>
            <p:cNvSpPr txBox="1"/>
            <p:nvPr/>
          </p:nvSpPr>
          <p:spPr>
            <a:xfrm>
              <a:off x="455699" y="2522645"/>
              <a:ext cx="174907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PID Sheryl Jensen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58545999-3451-4696-93E7-988A8B3A6548}"/>
              </a:ext>
            </a:extLst>
          </p:cNvPr>
          <p:cNvGrpSpPr/>
          <p:nvPr/>
        </p:nvGrpSpPr>
        <p:grpSpPr>
          <a:xfrm>
            <a:off x="6335907" y="4180865"/>
            <a:ext cx="1749074" cy="1915826"/>
            <a:chOff x="455699" y="883818"/>
            <a:chExt cx="1749074" cy="1915826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BE6FA86A-8A0C-47A2-8248-CAC1818E6018}"/>
                </a:ext>
              </a:extLst>
            </p:cNvPr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5924" y="883818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5F2FC248-1E3B-428C-87E2-157E1DEA0C30}"/>
                </a:ext>
              </a:extLst>
            </p:cNvPr>
            <p:cNvSpPr txBox="1"/>
            <p:nvPr/>
          </p:nvSpPr>
          <p:spPr>
            <a:xfrm>
              <a:off x="455699" y="2522645"/>
              <a:ext cx="174907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PID Narendra Bhandari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1BA0036-DA19-4EAF-9576-A3CDCB6CB8DE}"/>
              </a:ext>
            </a:extLst>
          </p:cNvPr>
          <p:cNvGrpSpPr/>
          <p:nvPr/>
        </p:nvGrpSpPr>
        <p:grpSpPr>
          <a:xfrm>
            <a:off x="2180971" y="4180865"/>
            <a:ext cx="1900614" cy="1906550"/>
            <a:chOff x="2633163" y="3950948"/>
            <a:chExt cx="1900614" cy="1906550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5D3E6CF-1C35-4CA6-A7F1-95594DC21EAD}"/>
                </a:ext>
              </a:extLst>
            </p:cNvPr>
            <p:cNvSpPr txBox="1"/>
            <p:nvPr/>
          </p:nvSpPr>
          <p:spPr>
            <a:xfrm>
              <a:off x="2633163" y="5580499"/>
              <a:ext cx="190061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PID Doo-</a:t>
              </a:r>
              <a:r>
                <a:rPr lang="en-US" sz="1200" b="1" dirty="0" err="1">
                  <a:solidFill>
                    <a:srgbClr val="0D2240"/>
                  </a:solidFill>
                </a:rPr>
                <a:t>Hoon</a:t>
              </a:r>
              <a:r>
                <a:rPr lang="en-US" sz="1200" b="1" dirty="0">
                  <a:solidFill>
                    <a:srgbClr val="0D2240"/>
                  </a:solidFill>
                </a:rPr>
                <a:t> </a:t>
              </a:r>
              <a:r>
                <a:rPr lang="en-US" sz="1200" b="1" dirty="0" err="1">
                  <a:solidFill>
                    <a:srgbClr val="0D2240"/>
                  </a:solidFill>
                </a:rPr>
                <a:t>Ahn</a:t>
              </a:r>
              <a:endParaRPr lang="en-US" sz="1200" b="1" dirty="0">
                <a:solidFill>
                  <a:srgbClr val="0D2240"/>
                </a:solidFill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A3547EB-A279-4F7D-B953-8D8F787FA749}"/>
                </a:ext>
              </a:extLst>
            </p:cNvPr>
            <p:cNvPicPr>
              <a:picLocks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91424" y="3950948"/>
              <a:ext cx="1600200" cy="1600200"/>
            </a:xfrm>
            <a:prstGeom prst="ellipse">
              <a:avLst/>
            </a:prstGeom>
            <a:ln w="63500" cap="rnd">
              <a:noFill/>
            </a:ln>
            <a:effectLst/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00BF949-0BDB-42C4-907F-678896CA1B0A}"/>
              </a:ext>
            </a:extLst>
          </p:cNvPr>
          <p:cNvGrpSpPr/>
          <p:nvPr/>
        </p:nvGrpSpPr>
        <p:grpSpPr>
          <a:xfrm>
            <a:off x="4258439" y="4180865"/>
            <a:ext cx="1900614" cy="2091216"/>
            <a:chOff x="2633163" y="3950948"/>
            <a:chExt cx="1900614" cy="2091216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969F657-04B6-4920-BE49-1B528F08523D}"/>
                </a:ext>
              </a:extLst>
            </p:cNvPr>
            <p:cNvSpPr txBox="1"/>
            <p:nvPr/>
          </p:nvSpPr>
          <p:spPr>
            <a:xfrm>
              <a:off x="2633163" y="5580499"/>
              <a:ext cx="19006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200" b="1" dirty="0">
                  <a:solidFill>
                    <a:srgbClr val="0D2240"/>
                  </a:solidFill>
                </a:rPr>
                <a:t>PID Dr. Datuk Nagaratnam (Naga)</a:t>
              </a:r>
              <a:endParaRPr lang="en-US" sz="1200" b="1" dirty="0">
                <a:solidFill>
                  <a:srgbClr val="0D2240"/>
                </a:solidFill>
              </a:endParaRPr>
            </a:p>
          </p:txBody>
        </p:sp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98CD67C2-C132-4728-BD9D-DA39629E5A1F}"/>
                </a:ext>
              </a:extLst>
            </p:cNvPr>
            <p:cNvPicPr>
              <a:picLocks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50717" y="3950948"/>
              <a:ext cx="1600200" cy="1600200"/>
            </a:xfrm>
            <a:prstGeom prst="ellipse">
              <a:avLst/>
            </a:prstGeom>
            <a:ln w="63500" cap="rnd">
              <a:noFill/>
            </a:ln>
            <a:effectLst/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6A301D9A-3D6C-4E92-A938-81E7A1828455}"/>
              </a:ext>
            </a:extLst>
          </p:cNvPr>
          <p:cNvGrpSpPr/>
          <p:nvPr/>
        </p:nvGrpSpPr>
        <p:grpSpPr>
          <a:xfrm>
            <a:off x="255043" y="1684138"/>
            <a:ext cx="1749074" cy="1907337"/>
            <a:chOff x="455699" y="892307"/>
            <a:chExt cx="1749074" cy="1907337"/>
          </a:xfrm>
        </p:grpSpPr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0CF4DE39-B323-44A0-9092-B592EC86CF40}"/>
                </a:ext>
              </a:extLst>
            </p:cNvPr>
            <p:cNvPicPr>
              <a:picLocks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0136" y="892307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37EE4349-2ED8-466E-9F90-3A339C8A266C}"/>
                </a:ext>
              </a:extLst>
            </p:cNvPr>
            <p:cNvSpPr txBox="1"/>
            <p:nvPr/>
          </p:nvSpPr>
          <p:spPr>
            <a:xfrm>
              <a:off x="455699" y="2522645"/>
              <a:ext cx="174907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>
                  <a:solidFill>
                    <a:srgbClr val="0D2240"/>
                  </a:solidFill>
                </a:rPr>
                <a:t>PID Jerome Thompson</a:t>
              </a:r>
              <a:endParaRPr lang="en-US" sz="1200" b="1" dirty="0">
                <a:solidFill>
                  <a:srgbClr val="0D2240"/>
                </a:solidFill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C0705A7A-D0AB-4161-A19E-F88AE2BE5F68}"/>
              </a:ext>
            </a:extLst>
          </p:cNvPr>
          <p:cNvGrpSpPr/>
          <p:nvPr/>
        </p:nvGrpSpPr>
        <p:grpSpPr>
          <a:xfrm>
            <a:off x="10187765" y="1684138"/>
            <a:ext cx="1749074" cy="1907338"/>
            <a:chOff x="2659319" y="901131"/>
            <a:chExt cx="1749074" cy="1907338"/>
          </a:xfrm>
        </p:grpSpPr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2934B2AF-97E2-4FC8-9BBC-73CBC5579838}"/>
                </a:ext>
              </a:extLst>
            </p:cNvPr>
            <p:cNvPicPr>
              <a:picLocks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33756" y="901131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25978535-BEC5-45A4-8C60-A7F0FC0E1CFC}"/>
                </a:ext>
              </a:extLst>
            </p:cNvPr>
            <p:cNvSpPr txBox="1"/>
            <p:nvPr/>
          </p:nvSpPr>
          <p:spPr>
            <a:xfrm>
              <a:off x="2659319" y="2531470"/>
              <a:ext cx="174907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>
                  <a:solidFill>
                    <a:srgbClr val="0D2240"/>
                  </a:solidFill>
                </a:rPr>
                <a:t>PID Magnet Lin</a:t>
              </a:r>
              <a:endParaRPr lang="en-US" sz="1200" b="1" dirty="0">
                <a:solidFill>
                  <a:srgbClr val="0D2240"/>
                </a:solidFill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4DC31DB9-B23D-4F47-9EB6-6F6B6ED48558}"/>
              </a:ext>
            </a:extLst>
          </p:cNvPr>
          <p:cNvGrpSpPr/>
          <p:nvPr/>
        </p:nvGrpSpPr>
        <p:grpSpPr>
          <a:xfrm>
            <a:off x="8261835" y="1684299"/>
            <a:ext cx="1749074" cy="1916452"/>
            <a:chOff x="455699" y="883192"/>
            <a:chExt cx="1749074" cy="1916452"/>
          </a:xfrm>
        </p:grpSpPr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D0357FD6-EE64-4210-87E5-4F4037FE24F6}"/>
                </a:ext>
              </a:extLst>
            </p:cNvPr>
            <p:cNvPicPr>
              <a:picLocks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7463" y="883192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C810A92D-B519-4DCA-B7FC-BFA433E58C9C}"/>
                </a:ext>
              </a:extLst>
            </p:cNvPr>
            <p:cNvSpPr txBox="1"/>
            <p:nvPr/>
          </p:nvSpPr>
          <p:spPr>
            <a:xfrm>
              <a:off x="455699" y="2522645"/>
              <a:ext cx="174907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PDG Jeff Huang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DCCBCAE6-C852-4969-9EDA-A8A656B17758}"/>
              </a:ext>
            </a:extLst>
          </p:cNvPr>
          <p:cNvGrpSpPr/>
          <p:nvPr/>
        </p:nvGrpSpPr>
        <p:grpSpPr>
          <a:xfrm>
            <a:off x="6335907" y="1684138"/>
            <a:ext cx="1749074" cy="1915826"/>
            <a:chOff x="455699" y="883818"/>
            <a:chExt cx="1749074" cy="1915826"/>
          </a:xfrm>
        </p:grpSpPr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FAC0C19F-4186-4BBA-BA35-1A140C9E2D8C}"/>
                </a:ext>
              </a:extLst>
            </p:cNvPr>
            <p:cNvPicPr>
              <a:picLocks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0136" y="883818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48CFD5C2-BBB2-4A9A-B1DB-29ADF8A0355E}"/>
                </a:ext>
              </a:extLst>
            </p:cNvPr>
            <p:cNvSpPr txBox="1"/>
            <p:nvPr/>
          </p:nvSpPr>
          <p:spPr>
            <a:xfrm>
              <a:off x="455699" y="2522645"/>
              <a:ext cx="174907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PID Elisabeth </a:t>
              </a:r>
              <a:r>
                <a:rPr lang="en-US" sz="1200" b="1" dirty="0" err="1">
                  <a:solidFill>
                    <a:srgbClr val="0D2240"/>
                  </a:solidFill>
                </a:rPr>
                <a:t>Haderer</a:t>
              </a:r>
              <a:endParaRPr lang="en-US" sz="1200" b="1" dirty="0">
                <a:solidFill>
                  <a:srgbClr val="0D2240"/>
                </a:solidFill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77825002-BB2F-4DC7-988D-EEB319A6FA1D}"/>
              </a:ext>
            </a:extLst>
          </p:cNvPr>
          <p:cNvGrpSpPr/>
          <p:nvPr/>
        </p:nvGrpSpPr>
        <p:grpSpPr>
          <a:xfrm>
            <a:off x="2180971" y="1684138"/>
            <a:ext cx="1900614" cy="1906550"/>
            <a:chOff x="2633163" y="3950948"/>
            <a:chExt cx="1900614" cy="1906550"/>
          </a:xfrm>
        </p:grpSpPr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73F0E555-2018-4DD3-B5E9-C54C04EC9E12}"/>
                </a:ext>
              </a:extLst>
            </p:cNvPr>
            <p:cNvSpPr txBox="1"/>
            <p:nvPr/>
          </p:nvSpPr>
          <p:spPr>
            <a:xfrm>
              <a:off x="2633163" y="5580499"/>
              <a:ext cx="190061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PDG Rob Hill</a:t>
              </a:r>
            </a:p>
          </p:txBody>
        </p:sp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1FBD6DC3-23AD-432F-9A76-8741E922D305}"/>
                </a:ext>
              </a:extLst>
            </p:cNvPr>
            <p:cNvPicPr>
              <a:picLocks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50717" y="3950948"/>
              <a:ext cx="1600200" cy="1600200"/>
            </a:xfrm>
            <a:prstGeom prst="ellipse">
              <a:avLst/>
            </a:prstGeom>
            <a:ln w="63500" cap="rnd">
              <a:noFill/>
            </a:ln>
            <a:effectLst/>
          </p:spPr>
        </p:pic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9B4E2159-EC54-4F8F-AD6B-0AE1CA238211}"/>
              </a:ext>
            </a:extLst>
          </p:cNvPr>
          <p:cNvGrpSpPr/>
          <p:nvPr/>
        </p:nvGrpSpPr>
        <p:grpSpPr>
          <a:xfrm>
            <a:off x="4258439" y="1684138"/>
            <a:ext cx="1900614" cy="1906550"/>
            <a:chOff x="2633163" y="3950948"/>
            <a:chExt cx="1900614" cy="1906550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F8166D57-B154-4F8B-AA94-8D8E3F3E69D8}"/>
                </a:ext>
              </a:extLst>
            </p:cNvPr>
            <p:cNvSpPr txBox="1"/>
            <p:nvPr/>
          </p:nvSpPr>
          <p:spPr>
            <a:xfrm>
              <a:off x="2633163" y="5580499"/>
              <a:ext cx="190061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PID Jaime García Cepeda</a:t>
              </a:r>
            </a:p>
          </p:txBody>
        </p:sp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96B07B88-C9D4-46C1-B9F1-35831305713F}"/>
                </a:ext>
              </a:extLst>
            </p:cNvPr>
            <p:cNvPicPr>
              <a:picLocks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50717" y="3950948"/>
              <a:ext cx="1600200" cy="1600200"/>
            </a:xfrm>
            <a:prstGeom prst="ellipse">
              <a:avLst/>
            </a:prstGeom>
            <a:ln w="63500" cap="rnd">
              <a:noFill/>
            </a:ln>
            <a:effectLst/>
          </p:spPr>
        </p:pic>
      </p:grpSp>
      <p:sp>
        <p:nvSpPr>
          <p:cNvPr id="51" name="Headline">
            <a:extLst>
              <a:ext uri="{FF2B5EF4-FFF2-40B4-BE49-F238E27FC236}">
                <a16:creationId xmlns:a16="http://schemas.microsoft.com/office/drawing/2014/main" id="{075EE8CA-B07C-4C0B-9DE1-1CA7D629E348}"/>
              </a:ext>
            </a:extLst>
          </p:cNvPr>
          <p:cNvSpPr txBox="1">
            <a:spLocks/>
          </p:cNvSpPr>
          <p:nvPr/>
        </p:nvSpPr>
        <p:spPr>
          <a:xfrm>
            <a:off x="-71241" y="427218"/>
            <a:ext cx="12191998" cy="90572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kern="0" dirty="0" err="1">
                <a:solidFill>
                  <a:srgbClr val="00338D"/>
                </a:solidFill>
              </a:rPr>
              <a:t>Líderes</a:t>
            </a:r>
            <a:r>
              <a:rPr lang="en-US" kern="0" dirty="0">
                <a:solidFill>
                  <a:srgbClr val="00338D"/>
                </a:solidFill>
              </a:rPr>
              <a:t> de </a:t>
            </a:r>
            <a:r>
              <a:rPr lang="en-US" kern="0" dirty="0" err="1">
                <a:solidFill>
                  <a:srgbClr val="00338D"/>
                </a:solidFill>
              </a:rPr>
              <a:t>Área</a:t>
            </a:r>
            <a:r>
              <a:rPr lang="en-US" kern="0" dirty="0">
                <a:solidFill>
                  <a:srgbClr val="00338D"/>
                </a:solidFill>
              </a:rPr>
              <a:t> </a:t>
            </a:r>
            <a:r>
              <a:rPr lang="en-US" kern="0" dirty="0" err="1">
                <a:solidFill>
                  <a:srgbClr val="00338D"/>
                </a:solidFill>
              </a:rPr>
              <a:t>Jurisdicional</a:t>
            </a:r>
            <a:r>
              <a:rPr lang="en-US" kern="0" dirty="0">
                <a:solidFill>
                  <a:srgbClr val="00338D"/>
                </a:solidFill>
              </a:rPr>
              <a:t>/Regional da </a:t>
            </a:r>
            <a:br>
              <a:rPr lang="en-US" kern="0" dirty="0">
                <a:solidFill>
                  <a:srgbClr val="00338D"/>
                </a:solidFill>
              </a:rPr>
            </a:br>
            <a:r>
              <a:rPr lang="en-US" kern="0" dirty="0" err="1">
                <a:solidFill>
                  <a:srgbClr val="00338D"/>
                </a:solidFill>
              </a:rPr>
              <a:t>Equipe</a:t>
            </a:r>
            <a:r>
              <a:rPr lang="en-US" kern="0" dirty="0">
                <a:solidFill>
                  <a:srgbClr val="00338D"/>
                </a:solidFill>
              </a:rPr>
              <a:t> Global de </a:t>
            </a:r>
            <a:r>
              <a:rPr lang="en-US" kern="0" dirty="0" err="1">
                <a:solidFill>
                  <a:srgbClr val="00338D"/>
                </a:solidFill>
              </a:rPr>
              <a:t>Ação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Arial" panose="020B0604020202020204" pitchFamily="34" charset="0"/>
              <a:ea typeface="ヒラギノ角ゴ Pro W3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40655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Background - Solid">
            <a:extLst>
              <a:ext uri="{FF2B5EF4-FFF2-40B4-BE49-F238E27FC236}">
                <a16:creationId xmlns:a16="http://schemas.microsoft.com/office/drawing/2014/main" id="{39DEA152-9DD4-0D44-A4E0-DE46220E5B32}"/>
              </a:ext>
            </a:extLst>
          </p:cNvPr>
          <p:cNvSpPr/>
          <p:nvPr/>
        </p:nvSpPr>
        <p:spPr>
          <a:xfrm>
            <a:off x="-25913" y="-8536"/>
            <a:ext cx="6978567" cy="6880913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DB0BB58-2D4A-084E-AF49-B430C7D2CBA6}"/>
              </a:ext>
            </a:extLst>
          </p:cNvPr>
          <p:cNvGrpSpPr/>
          <p:nvPr/>
        </p:nvGrpSpPr>
        <p:grpSpPr>
          <a:xfrm>
            <a:off x="-16706" y="-27341"/>
            <a:ext cx="12206044" cy="217067"/>
            <a:chOff x="0" y="5696512"/>
            <a:chExt cx="12289367" cy="354759"/>
          </a:xfrm>
        </p:grpSpPr>
        <p:sp>
          <p:nvSpPr>
            <p:cNvPr id="45" name="Background - Solid">
              <a:extLst>
                <a:ext uri="{FF2B5EF4-FFF2-40B4-BE49-F238E27FC236}">
                  <a16:creationId xmlns:a16="http://schemas.microsoft.com/office/drawing/2014/main" id="{C1178A10-4535-E243-9246-4C78E0256457}"/>
                </a:ext>
              </a:extLst>
            </p:cNvPr>
            <p:cNvSpPr/>
            <p:nvPr/>
          </p:nvSpPr>
          <p:spPr>
            <a:xfrm>
              <a:off x="0" y="5696515"/>
              <a:ext cx="1761067" cy="354756"/>
            </a:xfrm>
            <a:prstGeom prst="rect">
              <a:avLst/>
            </a:prstGeom>
            <a:solidFill>
              <a:srgbClr val="0033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6" name="Background - Solid">
              <a:extLst>
                <a:ext uri="{FF2B5EF4-FFF2-40B4-BE49-F238E27FC236}">
                  <a16:creationId xmlns:a16="http://schemas.microsoft.com/office/drawing/2014/main" id="{4536977D-A24D-1442-95A1-1EE2B8945C39}"/>
                </a:ext>
              </a:extLst>
            </p:cNvPr>
            <p:cNvSpPr/>
            <p:nvPr/>
          </p:nvSpPr>
          <p:spPr>
            <a:xfrm>
              <a:off x="1754717" y="5696515"/>
              <a:ext cx="1761067" cy="354756"/>
            </a:xfrm>
            <a:prstGeom prst="rect">
              <a:avLst/>
            </a:prstGeom>
            <a:solidFill>
              <a:srgbClr val="00AC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7" name="Background - Solid">
              <a:extLst>
                <a:ext uri="{FF2B5EF4-FFF2-40B4-BE49-F238E27FC236}">
                  <a16:creationId xmlns:a16="http://schemas.microsoft.com/office/drawing/2014/main" id="{AC7B519C-EDF9-3249-B5C2-D72B10DB6C67}"/>
                </a:ext>
              </a:extLst>
            </p:cNvPr>
            <p:cNvSpPr/>
            <p:nvPr/>
          </p:nvSpPr>
          <p:spPr>
            <a:xfrm>
              <a:off x="3509434" y="5696512"/>
              <a:ext cx="1761067" cy="354756"/>
            </a:xfrm>
            <a:prstGeom prst="rect">
              <a:avLst/>
            </a:prstGeom>
            <a:solidFill>
              <a:srgbClr val="407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8" name="Background - Solid">
              <a:extLst>
                <a:ext uri="{FF2B5EF4-FFF2-40B4-BE49-F238E27FC236}">
                  <a16:creationId xmlns:a16="http://schemas.microsoft.com/office/drawing/2014/main" id="{75D8E041-2290-AD40-800B-4C05B8BDB7DC}"/>
                </a:ext>
              </a:extLst>
            </p:cNvPr>
            <p:cNvSpPr/>
            <p:nvPr/>
          </p:nvSpPr>
          <p:spPr>
            <a:xfrm>
              <a:off x="5264151" y="5696515"/>
              <a:ext cx="1761067" cy="354756"/>
            </a:xfrm>
            <a:prstGeom prst="rect">
              <a:avLst/>
            </a:prstGeom>
            <a:solidFill>
              <a:srgbClr val="FF5C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9" name="Background - Solid">
              <a:extLst>
                <a:ext uri="{FF2B5EF4-FFF2-40B4-BE49-F238E27FC236}">
                  <a16:creationId xmlns:a16="http://schemas.microsoft.com/office/drawing/2014/main" id="{280C1D10-4C9B-F14A-B5EF-6F8C026FC6E6}"/>
                </a:ext>
              </a:extLst>
            </p:cNvPr>
            <p:cNvSpPr/>
            <p:nvPr/>
          </p:nvSpPr>
          <p:spPr>
            <a:xfrm>
              <a:off x="7018868" y="5696515"/>
              <a:ext cx="1761067" cy="354756"/>
            </a:xfrm>
            <a:prstGeom prst="rect">
              <a:avLst/>
            </a:prstGeom>
            <a:solidFill>
              <a:srgbClr val="EBB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50" name="Background - Solid">
              <a:extLst>
                <a:ext uri="{FF2B5EF4-FFF2-40B4-BE49-F238E27FC236}">
                  <a16:creationId xmlns:a16="http://schemas.microsoft.com/office/drawing/2014/main" id="{B3645C5D-6C54-C242-B922-40B6602BE3F2}"/>
                </a:ext>
              </a:extLst>
            </p:cNvPr>
            <p:cNvSpPr/>
            <p:nvPr/>
          </p:nvSpPr>
          <p:spPr>
            <a:xfrm>
              <a:off x="8773585" y="5696515"/>
              <a:ext cx="1761067" cy="354756"/>
            </a:xfrm>
            <a:prstGeom prst="rect">
              <a:avLst/>
            </a:prstGeom>
            <a:solidFill>
              <a:srgbClr val="7A26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51" name="Background - Solid">
              <a:extLst>
                <a:ext uri="{FF2B5EF4-FFF2-40B4-BE49-F238E27FC236}">
                  <a16:creationId xmlns:a16="http://schemas.microsoft.com/office/drawing/2014/main" id="{C03FFDA1-1B33-6840-AFD0-DF13BE1382D3}"/>
                </a:ext>
              </a:extLst>
            </p:cNvPr>
            <p:cNvSpPr/>
            <p:nvPr/>
          </p:nvSpPr>
          <p:spPr>
            <a:xfrm>
              <a:off x="10528300" y="5696515"/>
              <a:ext cx="1761067" cy="354756"/>
            </a:xfrm>
            <a:prstGeom prst="rect">
              <a:avLst/>
            </a:prstGeom>
            <a:solidFill>
              <a:srgbClr val="B3B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27</a:t>
            </a:fld>
            <a:endParaRPr lang="en-US" sz="1000">
              <a:solidFill>
                <a:schemeClr val="bg1"/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431E5A3-DBDD-45A3-88EB-27590796D3C0}"/>
              </a:ext>
            </a:extLst>
          </p:cNvPr>
          <p:cNvGrpSpPr/>
          <p:nvPr/>
        </p:nvGrpSpPr>
        <p:grpSpPr>
          <a:xfrm>
            <a:off x="1126669" y="1862095"/>
            <a:ext cx="4661084" cy="2347035"/>
            <a:chOff x="6423265" y="706434"/>
            <a:chExt cx="4227281" cy="2347035"/>
          </a:xfrm>
        </p:grpSpPr>
        <p:sp>
          <p:nvSpPr>
            <p:cNvPr id="23" name="Body Copy">
              <a:extLst>
                <a:ext uri="{FF2B5EF4-FFF2-40B4-BE49-F238E27FC236}">
                  <a16:creationId xmlns:a16="http://schemas.microsoft.com/office/drawing/2014/main" id="{3E372DF7-AA5F-44E0-B377-C8DFD77F6D7B}"/>
                </a:ext>
              </a:extLst>
            </p:cNvPr>
            <p:cNvSpPr txBox="1">
              <a:spLocks/>
            </p:cNvSpPr>
            <p:nvPr/>
          </p:nvSpPr>
          <p:spPr>
            <a:xfrm>
              <a:off x="6423265" y="706434"/>
              <a:ext cx="4227281" cy="837361"/>
            </a:xfrm>
            <a:prstGeom prst="rect">
              <a:avLst/>
            </a:prstGeom>
          </p:spPr>
          <p:txBody>
            <a:bodyPr/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519099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914377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37156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4pPr>
              <a:lvl5pPr marL="182875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algn="ctr">
                <a:buSzPct val="120000"/>
              </a:pPr>
              <a:r>
                <a:rPr lang="pt-BR" sz="40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Abordagem Global do Quadro Associativo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9DF8087-8157-4EA5-9935-967612FB2499}"/>
                </a:ext>
              </a:extLst>
            </p:cNvPr>
            <p:cNvSpPr/>
            <p:nvPr/>
          </p:nvSpPr>
          <p:spPr>
            <a:xfrm rot="5400000" flipH="1">
              <a:off x="8553835" y="1359448"/>
              <a:ext cx="70852" cy="3317190"/>
            </a:xfrm>
            <a:prstGeom prst="rect">
              <a:avLst/>
            </a:prstGeom>
            <a:solidFill>
              <a:srgbClr val="FBC60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5C6A87AE-2BE2-4CB0-83D5-73292F43AA6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129892" y="1235388"/>
            <a:ext cx="2884127" cy="3782461"/>
          </a:xfrm>
          <a:prstGeom prst="rect">
            <a:avLst/>
          </a:prstGeom>
        </p:spPr>
      </p:pic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29F691E1-58A5-4377-AC29-654FF1D9122D}"/>
              </a:ext>
            </a:extLst>
          </p:cNvPr>
          <p:cNvSpPr txBox="1">
            <a:spLocks/>
          </p:cNvSpPr>
          <p:nvPr/>
        </p:nvSpPr>
        <p:spPr>
          <a:xfrm>
            <a:off x="8433783" y="5260795"/>
            <a:ext cx="2276343" cy="551543"/>
          </a:xfrm>
          <a:prstGeom prst="rect">
            <a:avLst/>
          </a:prstGeom>
        </p:spPr>
        <p:txBody>
          <a:bodyPr lIns="0" rIns="0" anchor="t" anchorCtr="0"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lvl="1" indent="0" algn="ctr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Segoe UI" panose="020B0502040204020203" pitchFamily="34" charset="0"/>
              <a:buNone/>
            </a:pPr>
            <a:r>
              <a:rPr lang="pt-BR" sz="2000">
                <a:ln w="0"/>
                <a:solidFill>
                  <a:srgbClr val="0D224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VP Brian Sheehan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38109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5C446A39-8E9B-6A44-A58E-9E04CA77630C}"/>
              </a:ext>
            </a:extLst>
          </p:cNvPr>
          <p:cNvSpPr/>
          <p:nvPr/>
        </p:nvSpPr>
        <p:spPr>
          <a:xfrm>
            <a:off x="-4028" y="-14377"/>
            <a:ext cx="12263887" cy="6872377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lvl="0" fontAlgn="base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defRPr/>
            </a:pPr>
            <a:endParaRPr lang="en-US" kern="0" dirty="0">
              <a:solidFill>
                <a:prstClr val="white"/>
              </a:solidFill>
              <a:latin typeface="Arial" panose="020B0604020202020204" pitchFamily="34" charset="0"/>
              <a:ea typeface="ヒラギノ角ゴ Pro W3" charset="0"/>
              <a:cs typeface="Arial" panose="020B0604020202020204" pitchFamily="34" charset="0"/>
            </a:endParaRPr>
          </a:p>
          <a:p>
            <a:pPr lvl="0" fontAlgn="base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defRPr/>
            </a:pPr>
            <a:endParaRPr lang="en-US" kern="0" dirty="0">
              <a:solidFill>
                <a:prstClr val="white"/>
              </a:solidFill>
              <a:latin typeface="Arial" panose="020B0604020202020204" pitchFamily="34" charset="0"/>
              <a:ea typeface="ヒラギノ角ゴ Pro W3" charset="0"/>
              <a:cs typeface="Arial" panose="020B0604020202020204" pitchFamily="34" charset="0"/>
            </a:endParaRPr>
          </a:p>
          <a:p>
            <a:pPr lvl="0" fontAlgn="base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defRPr/>
            </a:pPr>
            <a:endParaRPr lang="en-US" kern="0" dirty="0">
              <a:solidFill>
                <a:prstClr val="white"/>
              </a:solidFill>
              <a:latin typeface="Arial" panose="020B0604020202020204" pitchFamily="34" charset="0"/>
              <a:ea typeface="ヒラギノ角ゴ Pro W3" charset="0"/>
              <a:cs typeface="Arial" panose="020B0604020202020204" pitchFamily="34" charset="0"/>
            </a:endParaRPr>
          </a:p>
          <a:p>
            <a:pPr lvl="0" fontAlgn="base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defRPr/>
            </a:pPr>
            <a:endParaRPr lang="en-US" kern="0" dirty="0">
              <a:solidFill>
                <a:prstClr val="white"/>
              </a:solidFill>
              <a:latin typeface="Arial" panose="020B0604020202020204" pitchFamily="34" charset="0"/>
              <a:ea typeface="ヒラギノ角ゴ Pro W3" charset="0"/>
              <a:cs typeface="Arial" panose="020B0604020202020204" pitchFamily="34" charset="0"/>
            </a:endParaRPr>
          </a:p>
        </p:txBody>
      </p:sp>
      <p:sp>
        <p:nvSpPr>
          <p:cNvPr id="12" name="Page Number - Blue">
            <a:extLst>
              <a:ext uri="{FF2B5EF4-FFF2-40B4-BE49-F238E27FC236}">
                <a16:creationId xmlns:a16="http://schemas.microsoft.com/office/drawing/2014/main" id="{3AD64347-9EA0-774D-8AEF-3259423DA6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28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7A35FAC-249B-DE42-9987-8AC545DD8A4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286103" y="361146"/>
            <a:ext cx="741107" cy="702199"/>
          </a:xfrm>
          <a:prstGeom prst="rect">
            <a:avLst/>
          </a:prstGeom>
        </p:spPr>
      </p:pic>
      <p:sp>
        <p:nvSpPr>
          <p:cNvPr id="37" name="Body Copy">
            <a:extLst>
              <a:ext uri="{FF2B5EF4-FFF2-40B4-BE49-F238E27FC236}">
                <a16:creationId xmlns:a16="http://schemas.microsoft.com/office/drawing/2014/main" id="{B68B1893-1FFC-4536-89CB-0A3269065970}"/>
              </a:ext>
            </a:extLst>
          </p:cNvPr>
          <p:cNvSpPr txBox="1">
            <a:spLocks/>
          </p:cNvSpPr>
          <p:nvPr/>
        </p:nvSpPr>
        <p:spPr>
          <a:xfrm>
            <a:off x="-79512" y="317016"/>
            <a:ext cx="12027209" cy="83736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buSzPct val="120000"/>
            </a:pPr>
            <a:r>
              <a:rPr lang="pt-BR" sz="32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Evolução da Abordagem Global do Quadro Associativo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725126D-4B59-437A-A319-A4856C045CBE}"/>
              </a:ext>
            </a:extLst>
          </p:cNvPr>
          <p:cNvSpPr/>
          <p:nvPr/>
        </p:nvSpPr>
        <p:spPr>
          <a:xfrm rot="5400000" flipH="1">
            <a:off x="6117976" y="-1703731"/>
            <a:ext cx="87738" cy="557784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36DA876-EBD5-402C-9E19-FB42B9039858}"/>
              </a:ext>
            </a:extLst>
          </p:cNvPr>
          <p:cNvSpPr/>
          <p:nvPr/>
        </p:nvSpPr>
        <p:spPr bwMode="auto">
          <a:xfrm>
            <a:off x="7999883" y="1241545"/>
            <a:ext cx="2964432" cy="2918255"/>
          </a:xfrm>
          <a:prstGeom prst="ellipse">
            <a:avLst/>
          </a:prstGeom>
          <a:gradFill flip="none" rotWithShape="1">
            <a:gsLst>
              <a:gs pos="0">
                <a:srgbClr val="7A2682">
                  <a:shade val="30000"/>
                  <a:satMod val="115000"/>
                </a:srgbClr>
              </a:gs>
              <a:gs pos="50000">
                <a:srgbClr val="7A2682">
                  <a:shade val="67500"/>
                  <a:satMod val="115000"/>
                </a:srgbClr>
              </a:gs>
              <a:gs pos="100000">
                <a:srgbClr val="7A2682">
                  <a:shade val="100000"/>
                  <a:satMod val="115000"/>
                </a:srgbClr>
              </a:gs>
            </a:gsLst>
            <a:lin ang="135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>
              <a:buFont typeface="Helvetica" pitchFamily="84" charset="0"/>
              <a:buNone/>
            </a:pPr>
            <a:r>
              <a:rPr lang="pt-BR" sz="2500" b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Abordagem Global do Quadro Associativo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BD485C3-FE5B-48DD-9161-F21B97939E21}"/>
              </a:ext>
            </a:extLst>
          </p:cNvPr>
          <p:cNvGrpSpPr/>
          <p:nvPr/>
        </p:nvGrpSpPr>
        <p:grpSpPr>
          <a:xfrm>
            <a:off x="1287465" y="1236505"/>
            <a:ext cx="6253203" cy="2918255"/>
            <a:chOff x="-998669" y="2727768"/>
            <a:chExt cx="8755263" cy="3960129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7C076A57-C11F-4F26-BE8B-4CB3DCC7E091}"/>
                </a:ext>
              </a:extLst>
            </p:cNvPr>
            <p:cNvSpPr/>
            <p:nvPr/>
          </p:nvSpPr>
          <p:spPr bwMode="auto">
            <a:xfrm>
              <a:off x="-998669" y="2727768"/>
              <a:ext cx="4150575" cy="3960129"/>
            </a:xfrm>
            <a:prstGeom prst="ellipse">
              <a:avLst/>
            </a:prstGeom>
            <a:gradFill flip="none" rotWithShape="1">
              <a:gsLst>
                <a:gs pos="0">
                  <a:srgbClr val="00338D">
                    <a:shade val="30000"/>
                    <a:satMod val="115000"/>
                  </a:srgbClr>
                </a:gs>
                <a:gs pos="50000">
                  <a:srgbClr val="00338D">
                    <a:shade val="67500"/>
                    <a:satMod val="115000"/>
                  </a:srgbClr>
                </a:gs>
                <a:gs pos="100000">
                  <a:srgbClr val="00338D">
                    <a:shade val="100000"/>
                    <a:satMod val="115000"/>
                  </a:srgbClr>
                </a:gs>
              </a:gsLst>
              <a:lin ang="81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buFont typeface="Helvetica" pitchFamily="84" charset="0"/>
                <a:buNone/>
              </a:pPr>
              <a:r>
                <a:rPr lang="pt-BR" sz="2500" b="1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Iniciativa para o Quadro Associativo da América do Norte</a:t>
              </a:r>
            </a:p>
          </p:txBody>
        </p:sp>
        <p:sp>
          <p:nvSpPr>
            <p:cNvPr id="51" name="Right Arrow 23">
              <a:extLst>
                <a:ext uri="{FF2B5EF4-FFF2-40B4-BE49-F238E27FC236}">
                  <a16:creationId xmlns:a16="http://schemas.microsoft.com/office/drawing/2014/main" id="{09B64A45-9C0C-4061-8EC6-21D9DBF37692}"/>
                </a:ext>
              </a:extLst>
            </p:cNvPr>
            <p:cNvSpPr/>
            <p:nvPr/>
          </p:nvSpPr>
          <p:spPr>
            <a:xfrm>
              <a:off x="3687779" y="4151781"/>
              <a:ext cx="4068815" cy="1101095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D984B7B-ED38-4F9F-AB19-29A584B5703D}"/>
              </a:ext>
            </a:extLst>
          </p:cNvPr>
          <p:cNvGrpSpPr/>
          <p:nvPr/>
        </p:nvGrpSpPr>
        <p:grpSpPr>
          <a:xfrm>
            <a:off x="18405" y="-21179"/>
            <a:ext cx="12191999" cy="173736"/>
            <a:chOff x="0" y="5696515"/>
            <a:chExt cx="12289367" cy="354756"/>
          </a:xfrm>
        </p:grpSpPr>
        <p:sp>
          <p:nvSpPr>
            <p:cNvPr id="33" name="Background - Solid">
              <a:extLst>
                <a:ext uri="{FF2B5EF4-FFF2-40B4-BE49-F238E27FC236}">
                  <a16:creationId xmlns:a16="http://schemas.microsoft.com/office/drawing/2014/main" id="{B0061FDD-8BC8-4876-B4E8-906C17437E70}"/>
                </a:ext>
              </a:extLst>
            </p:cNvPr>
            <p:cNvSpPr/>
            <p:nvPr/>
          </p:nvSpPr>
          <p:spPr>
            <a:xfrm>
              <a:off x="0" y="5696515"/>
              <a:ext cx="1761067" cy="354756"/>
            </a:xfrm>
            <a:prstGeom prst="rect">
              <a:avLst/>
            </a:prstGeom>
            <a:solidFill>
              <a:srgbClr val="0033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5" name="Background - Solid">
              <a:extLst>
                <a:ext uri="{FF2B5EF4-FFF2-40B4-BE49-F238E27FC236}">
                  <a16:creationId xmlns:a16="http://schemas.microsoft.com/office/drawing/2014/main" id="{5566D305-95C7-4D64-A7BF-AA6E7CE62379}"/>
                </a:ext>
              </a:extLst>
            </p:cNvPr>
            <p:cNvSpPr/>
            <p:nvPr/>
          </p:nvSpPr>
          <p:spPr>
            <a:xfrm>
              <a:off x="1754717" y="5696515"/>
              <a:ext cx="1761067" cy="354756"/>
            </a:xfrm>
            <a:prstGeom prst="rect">
              <a:avLst/>
            </a:prstGeom>
            <a:solidFill>
              <a:srgbClr val="00AC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6" name="Background - Solid">
              <a:extLst>
                <a:ext uri="{FF2B5EF4-FFF2-40B4-BE49-F238E27FC236}">
                  <a16:creationId xmlns:a16="http://schemas.microsoft.com/office/drawing/2014/main" id="{9EB99C6D-C42D-4882-9CF4-2D1FAFA581F8}"/>
                </a:ext>
              </a:extLst>
            </p:cNvPr>
            <p:cNvSpPr/>
            <p:nvPr/>
          </p:nvSpPr>
          <p:spPr>
            <a:xfrm>
              <a:off x="3509434" y="5696515"/>
              <a:ext cx="1761067" cy="354756"/>
            </a:xfrm>
            <a:prstGeom prst="rect">
              <a:avLst/>
            </a:prstGeom>
            <a:solidFill>
              <a:srgbClr val="407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52" name="Background - Solid">
              <a:extLst>
                <a:ext uri="{FF2B5EF4-FFF2-40B4-BE49-F238E27FC236}">
                  <a16:creationId xmlns:a16="http://schemas.microsoft.com/office/drawing/2014/main" id="{0B05C1EA-CD33-404A-A774-1AB723D22058}"/>
                </a:ext>
              </a:extLst>
            </p:cNvPr>
            <p:cNvSpPr/>
            <p:nvPr/>
          </p:nvSpPr>
          <p:spPr>
            <a:xfrm>
              <a:off x="5264151" y="5696515"/>
              <a:ext cx="1761067" cy="354756"/>
            </a:xfrm>
            <a:prstGeom prst="rect">
              <a:avLst/>
            </a:prstGeom>
            <a:solidFill>
              <a:srgbClr val="FF5C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53" name="Background - Solid">
              <a:extLst>
                <a:ext uri="{FF2B5EF4-FFF2-40B4-BE49-F238E27FC236}">
                  <a16:creationId xmlns:a16="http://schemas.microsoft.com/office/drawing/2014/main" id="{3572E45F-1B87-487F-AC2C-8D0DA22B0F18}"/>
                </a:ext>
              </a:extLst>
            </p:cNvPr>
            <p:cNvSpPr/>
            <p:nvPr/>
          </p:nvSpPr>
          <p:spPr>
            <a:xfrm>
              <a:off x="7018868" y="5696515"/>
              <a:ext cx="1761067" cy="354756"/>
            </a:xfrm>
            <a:prstGeom prst="rect">
              <a:avLst/>
            </a:prstGeom>
            <a:solidFill>
              <a:srgbClr val="EBB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54" name="Background - Solid">
              <a:extLst>
                <a:ext uri="{FF2B5EF4-FFF2-40B4-BE49-F238E27FC236}">
                  <a16:creationId xmlns:a16="http://schemas.microsoft.com/office/drawing/2014/main" id="{84DB02A0-E2C4-44DE-8E8A-EDA5F22233BA}"/>
                </a:ext>
              </a:extLst>
            </p:cNvPr>
            <p:cNvSpPr/>
            <p:nvPr/>
          </p:nvSpPr>
          <p:spPr>
            <a:xfrm>
              <a:off x="8773585" y="5696515"/>
              <a:ext cx="1761067" cy="354756"/>
            </a:xfrm>
            <a:prstGeom prst="rect">
              <a:avLst/>
            </a:prstGeom>
            <a:solidFill>
              <a:srgbClr val="7A26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55" name="Background - Solid">
              <a:extLst>
                <a:ext uri="{FF2B5EF4-FFF2-40B4-BE49-F238E27FC236}">
                  <a16:creationId xmlns:a16="http://schemas.microsoft.com/office/drawing/2014/main" id="{A52576BD-3575-4D44-82B7-C03B3AA15B1E}"/>
                </a:ext>
              </a:extLst>
            </p:cNvPr>
            <p:cNvSpPr/>
            <p:nvPr/>
          </p:nvSpPr>
          <p:spPr>
            <a:xfrm>
              <a:off x="10528300" y="5696515"/>
              <a:ext cx="1761067" cy="354756"/>
            </a:xfrm>
            <a:prstGeom prst="rect">
              <a:avLst/>
            </a:prstGeom>
            <a:solidFill>
              <a:srgbClr val="B3B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207CE68-9DA3-4DF8-9766-6CE35EF535B2}"/>
              </a:ext>
            </a:extLst>
          </p:cNvPr>
          <p:cNvSpPr txBox="1"/>
          <p:nvPr/>
        </p:nvSpPr>
        <p:spPr>
          <a:xfrm>
            <a:off x="478293" y="5586773"/>
            <a:ext cx="11140340" cy="8771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t-BR" sz="1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Abordagem Global do Quadro Associativo será implementada e apoiada pela </a:t>
            </a:r>
          </a:p>
          <a:p>
            <a:pPr algn="ctr"/>
            <a:r>
              <a:rPr lang="pt-BR" sz="1700" b="1" dirty="0">
                <a:solidFill>
                  <a:srgbClr val="FFC000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Equipe Global de Ação</a:t>
            </a:r>
            <a:r>
              <a:rPr lang="pt-BR" sz="1700" b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, embora as habilidades essenciais de liderança que ajudarão a tornar a Abordagem Global do Quadro Associativo um sucesso serão treinadas pelos </a:t>
            </a:r>
            <a:r>
              <a:rPr lang="pt-BR" sz="1700" b="1" dirty="0">
                <a:solidFill>
                  <a:srgbClr val="EBB700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Líderes de Grupo</a:t>
            </a:r>
            <a:r>
              <a:rPr lang="pt-BR" sz="1700" b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764203" y="4192436"/>
            <a:ext cx="511757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defRPr/>
            </a:pPr>
            <a:r>
              <a:rPr lang="pt-BR" sz="1700" dirty="0">
                <a:solidFill>
                  <a:schemeClr val="bg1">
                    <a:lumMod val="95000"/>
                  </a:schemeClr>
                </a:solidFill>
                <a:latin typeface="Arial"/>
                <a:ea typeface="ヒラギノ角ゴ Pro W3"/>
                <a:cs typeface="Arial"/>
              </a:rPr>
              <a:t>Outubro de 2018, o Programa Piloto</a:t>
            </a:r>
            <a:r>
              <a:rPr lang="pt-BR" sz="1700" dirty="0">
                <a:latin typeface="Arial"/>
                <a:ea typeface="ヒラギノ角ゴ Pro W3"/>
                <a:cs typeface="Arial"/>
              </a:rPr>
              <a:t> </a:t>
            </a:r>
            <a:r>
              <a:rPr lang="pt-BR" sz="1700" dirty="0">
                <a:solidFill>
                  <a:schemeClr val="accent4"/>
                </a:solidFill>
                <a:latin typeface="Arial"/>
                <a:ea typeface="ヒラギノ角ゴ Pro W3"/>
                <a:cs typeface="Arial"/>
              </a:rPr>
              <a:t>“</a:t>
            </a:r>
            <a:r>
              <a:rPr lang="pt-BR" sz="1700" dirty="0">
                <a:solidFill>
                  <a:srgbClr val="FFC000"/>
                </a:solidFill>
                <a:latin typeface="Arial"/>
                <a:ea typeface="ヒラギノ角ゴ Pro W3"/>
                <a:cs typeface="Arial"/>
              </a:rPr>
              <a:t>Iniciativa do Quadro Associativo da América do Norte" </a:t>
            </a:r>
            <a:r>
              <a:rPr lang="pt-BR" sz="1700" dirty="0">
                <a:solidFill>
                  <a:schemeClr val="bg1">
                    <a:lumMod val="95000"/>
                  </a:schemeClr>
                </a:solidFill>
                <a:latin typeface="Arial"/>
                <a:ea typeface="ヒラギノ角ゴ Pro W3"/>
                <a:cs typeface="Arial"/>
              </a:rPr>
              <a:t>foi lançado para ajudar a rejuvenescer o crescimento do quadro associativo na AJ 1 e AJ 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751529" y="4180979"/>
            <a:ext cx="5258629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700" dirty="0">
                <a:solidFill>
                  <a:prstClr val="white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Junho de 2020, o programa piloto norte-americano resultou em uma nova abordagem para o desenvolvimento do quadro associativo, a ser implementada</a:t>
            </a:r>
            <a:r>
              <a:rPr lang="pt-BR" sz="1700" dirty="0">
                <a:solidFill>
                  <a:schemeClr val="bg2"/>
                </a:solidFill>
                <a:latin typeface="Arial"/>
                <a:cs typeface="Arial"/>
              </a:rPr>
              <a:t> em todo o mundo em fases, como a “</a:t>
            </a:r>
            <a:r>
              <a:rPr lang="pt-BR" sz="1700" dirty="0">
                <a:solidFill>
                  <a:srgbClr val="FFC000"/>
                </a:solidFill>
                <a:latin typeface="Arial"/>
                <a:cs typeface="Arial"/>
              </a:rPr>
              <a:t>Abordagem Global do Quadro Associativo</a:t>
            </a:r>
            <a:r>
              <a:rPr lang="pt-BR" sz="1700" dirty="0">
                <a:solidFill>
                  <a:schemeClr val="bg2"/>
                </a:solidFill>
                <a:latin typeface="Arial"/>
                <a:cs typeface="Arial"/>
              </a:rPr>
              <a:t>”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3356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Background - Solid">
            <a:extLst>
              <a:ext uri="{FF2B5EF4-FFF2-40B4-BE49-F238E27FC236}">
                <a16:creationId xmlns:a16="http://schemas.microsoft.com/office/drawing/2014/main" id="{39DEA152-9DD4-0D44-A4E0-DE46220E5B32}"/>
              </a:ext>
            </a:extLst>
          </p:cNvPr>
          <p:cNvSpPr/>
          <p:nvPr/>
        </p:nvSpPr>
        <p:spPr>
          <a:xfrm>
            <a:off x="0" y="812800"/>
            <a:ext cx="12192000" cy="60452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DB0BB58-2D4A-084E-AF49-B430C7D2CBA6}"/>
              </a:ext>
            </a:extLst>
          </p:cNvPr>
          <p:cNvGrpSpPr/>
          <p:nvPr/>
        </p:nvGrpSpPr>
        <p:grpSpPr>
          <a:xfrm>
            <a:off x="-3047" y="704266"/>
            <a:ext cx="12191999" cy="217065"/>
            <a:chOff x="0" y="5696515"/>
            <a:chExt cx="12289367" cy="354756"/>
          </a:xfrm>
        </p:grpSpPr>
        <p:sp>
          <p:nvSpPr>
            <p:cNvPr id="45" name="Background - Solid">
              <a:extLst>
                <a:ext uri="{FF2B5EF4-FFF2-40B4-BE49-F238E27FC236}">
                  <a16:creationId xmlns:a16="http://schemas.microsoft.com/office/drawing/2014/main" id="{C1178A10-4535-E243-9246-4C78E0256457}"/>
                </a:ext>
              </a:extLst>
            </p:cNvPr>
            <p:cNvSpPr/>
            <p:nvPr/>
          </p:nvSpPr>
          <p:spPr>
            <a:xfrm>
              <a:off x="0" y="5696515"/>
              <a:ext cx="1761067" cy="354756"/>
            </a:xfrm>
            <a:prstGeom prst="rect">
              <a:avLst/>
            </a:prstGeom>
            <a:solidFill>
              <a:srgbClr val="0033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Background - Solid">
              <a:extLst>
                <a:ext uri="{FF2B5EF4-FFF2-40B4-BE49-F238E27FC236}">
                  <a16:creationId xmlns:a16="http://schemas.microsoft.com/office/drawing/2014/main" id="{4536977D-A24D-1442-95A1-1EE2B8945C39}"/>
                </a:ext>
              </a:extLst>
            </p:cNvPr>
            <p:cNvSpPr/>
            <p:nvPr/>
          </p:nvSpPr>
          <p:spPr>
            <a:xfrm>
              <a:off x="1754717" y="5696515"/>
              <a:ext cx="1761067" cy="354756"/>
            </a:xfrm>
            <a:prstGeom prst="rect">
              <a:avLst/>
            </a:prstGeom>
            <a:solidFill>
              <a:srgbClr val="00AC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Background - Solid">
              <a:extLst>
                <a:ext uri="{FF2B5EF4-FFF2-40B4-BE49-F238E27FC236}">
                  <a16:creationId xmlns:a16="http://schemas.microsoft.com/office/drawing/2014/main" id="{AC7B519C-EDF9-3249-B5C2-D72B10DB6C67}"/>
                </a:ext>
              </a:extLst>
            </p:cNvPr>
            <p:cNvSpPr/>
            <p:nvPr/>
          </p:nvSpPr>
          <p:spPr>
            <a:xfrm>
              <a:off x="3509434" y="5696515"/>
              <a:ext cx="1761067" cy="354756"/>
            </a:xfrm>
            <a:prstGeom prst="rect">
              <a:avLst/>
            </a:prstGeom>
            <a:solidFill>
              <a:srgbClr val="407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Background - Solid">
              <a:extLst>
                <a:ext uri="{FF2B5EF4-FFF2-40B4-BE49-F238E27FC236}">
                  <a16:creationId xmlns:a16="http://schemas.microsoft.com/office/drawing/2014/main" id="{75D8E041-2290-AD40-800B-4C05B8BDB7DC}"/>
                </a:ext>
              </a:extLst>
            </p:cNvPr>
            <p:cNvSpPr/>
            <p:nvPr/>
          </p:nvSpPr>
          <p:spPr>
            <a:xfrm>
              <a:off x="5264151" y="5696515"/>
              <a:ext cx="1761067" cy="354756"/>
            </a:xfrm>
            <a:prstGeom prst="rect">
              <a:avLst/>
            </a:prstGeom>
            <a:solidFill>
              <a:srgbClr val="FF5C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Background - Solid">
              <a:extLst>
                <a:ext uri="{FF2B5EF4-FFF2-40B4-BE49-F238E27FC236}">
                  <a16:creationId xmlns:a16="http://schemas.microsoft.com/office/drawing/2014/main" id="{280C1D10-4C9B-F14A-B5EF-6F8C026FC6E6}"/>
                </a:ext>
              </a:extLst>
            </p:cNvPr>
            <p:cNvSpPr/>
            <p:nvPr/>
          </p:nvSpPr>
          <p:spPr>
            <a:xfrm>
              <a:off x="7018868" y="5696515"/>
              <a:ext cx="1761067" cy="354756"/>
            </a:xfrm>
            <a:prstGeom prst="rect">
              <a:avLst/>
            </a:prstGeom>
            <a:solidFill>
              <a:srgbClr val="EBB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Background - Solid">
              <a:extLst>
                <a:ext uri="{FF2B5EF4-FFF2-40B4-BE49-F238E27FC236}">
                  <a16:creationId xmlns:a16="http://schemas.microsoft.com/office/drawing/2014/main" id="{B3645C5D-6C54-C242-B922-40B6602BE3F2}"/>
                </a:ext>
              </a:extLst>
            </p:cNvPr>
            <p:cNvSpPr/>
            <p:nvPr/>
          </p:nvSpPr>
          <p:spPr>
            <a:xfrm>
              <a:off x="8773585" y="5696515"/>
              <a:ext cx="1761067" cy="354756"/>
            </a:xfrm>
            <a:prstGeom prst="rect">
              <a:avLst/>
            </a:prstGeom>
            <a:solidFill>
              <a:srgbClr val="7A26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Background - Solid">
              <a:extLst>
                <a:ext uri="{FF2B5EF4-FFF2-40B4-BE49-F238E27FC236}">
                  <a16:creationId xmlns:a16="http://schemas.microsoft.com/office/drawing/2014/main" id="{C03FFDA1-1B33-6840-AFD0-DF13BE1382D3}"/>
                </a:ext>
              </a:extLst>
            </p:cNvPr>
            <p:cNvSpPr/>
            <p:nvPr/>
          </p:nvSpPr>
          <p:spPr>
            <a:xfrm>
              <a:off x="10528300" y="5696515"/>
              <a:ext cx="1761067" cy="354756"/>
            </a:xfrm>
            <a:prstGeom prst="rect">
              <a:avLst/>
            </a:prstGeom>
            <a:solidFill>
              <a:srgbClr val="B3B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D54714B7-D58F-E24A-8244-427C68AAF60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84726" y="226622"/>
            <a:ext cx="971568" cy="971568"/>
          </a:xfrm>
          <a:prstGeom prst="rect">
            <a:avLst/>
          </a:prstGeom>
        </p:spPr>
      </p:pic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sp>
        <p:nvSpPr>
          <p:cNvPr id="54" name="Yellow Bar">
            <a:extLst>
              <a:ext uri="{FF2B5EF4-FFF2-40B4-BE49-F238E27FC236}">
                <a16:creationId xmlns:a16="http://schemas.microsoft.com/office/drawing/2014/main" id="{4584BA9B-4495-294E-91B1-4A04F45725DC}"/>
              </a:ext>
            </a:extLst>
          </p:cNvPr>
          <p:cNvSpPr/>
          <p:nvPr/>
        </p:nvSpPr>
        <p:spPr>
          <a:xfrm>
            <a:off x="1137330" y="3657600"/>
            <a:ext cx="210312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55" name="Headline">
            <a:extLst>
              <a:ext uri="{FF2B5EF4-FFF2-40B4-BE49-F238E27FC236}">
                <a16:creationId xmlns:a16="http://schemas.microsoft.com/office/drawing/2014/main" id="{9405897F-791F-0C4E-9D31-D3A52B120262}"/>
              </a:ext>
            </a:extLst>
          </p:cNvPr>
          <p:cNvSpPr txBox="1">
            <a:spLocks/>
          </p:cNvSpPr>
          <p:nvPr/>
        </p:nvSpPr>
        <p:spPr>
          <a:xfrm>
            <a:off x="1027266" y="1767100"/>
            <a:ext cx="2926080" cy="114512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6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Helvetica Neue" charset="0"/>
              </a:rPr>
              <a:t>Objetivos da Abordagem Global do Quadro Associativo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A97F0A6-A611-4A47-84BB-28F8649AE9F9}"/>
              </a:ext>
            </a:extLst>
          </p:cNvPr>
          <p:cNvGrpSpPr/>
          <p:nvPr/>
        </p:nvGrpSpPr>
        <p:grpSpPr>
          <a:xfrm>
            <a:off x="3777017" y="1746831"/>
            <a:ext cx="3939208" cy="4499967"/>
            <a:chOff x="2667000" y="381000"/>
            <a:chExt cx="4142206" cy="5914324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21F4917-4F2C-4C43-87D1-927F2BD1593F}"/>
                </a:ext>
              </a:extLst>
            </p:cNvPr>
            <p:cNvGrpSpPr/>
            <p:nvPr/>
          </p:nvGrpSpPr>
          <p:grpSpPr>
            <a:xfrm>
              <a:off x="2667000" y="381000"/>
              <a:ext cx="4142206" cy="5914324"/>
              <a:chOff x="0" y="471839"/>
              <a:chExt cx="4142206" cy="5914324"/>
            </a:xfrm>
          </p:grpSpPr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AC991B2A-44F8-4713-985E-D7AC8AB9C20B}"/>
                  </a:ext>
                </a:extLst>
              </p:cNvPr>
              <p:cNvSpPr/>
              <p:nvPr/>
            </p:nvSpPr>
            <p:spPr>
              <a:xfrm>
                <a:off x="0" y="471839"/>
                <a:ext cx="4142206" cy="1656882"/>
              </a:xfrm>
              <a:custGeom>
                <a:avLst/>
                <a:gdLst>
                  <a:gd name="connsiteX0" fmla="*/ 0 w 4142206"/>
                  <a:gd name="connsiteY0" fmla="*/ 0 h 1656882"/>
                  <a:gd name="connsiteX1" fmla="*/ 3313765 w 4142206"/>
                  <a:gd name="connsiteY1" fmla="*/ 0 h 1656882"/>
                  <a:gd name="connsiteX2" fmla="*/ 4142206 w 4142206"/>
                  <a:gd name="connsiteY2" fmla="*/ 828441 h 1656882"/>
                  <a:gd name="connsiteX3" fmla="*/ 3313765 w 4142206"/>
                  <a:gd name="connsiteY3" fmla="*/ 1656882 h 1656882"/>
                  <a:gd name="connsiteX4" fmla="*/ 0 w 4142206"/>
                  <a:gd name="connsiteY4" fmla="*/ 1656882 h 1656882"/>
                  <a:gd name="connsiteX5" fmla="*/ 828441 w 4142206"/>
                  <a:gd name="connsiteY5" fmla="*/ 828441 h 1656882"/>
                  <a:gd name="connsiteX6" fmla="*/ 0 w 4142206"/>
                  <a:gd name="connsiteY6" fmla="*/ 0 h 1656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142206" h="1656882">
                    <a:moveTo>
                      <a:pt x="0" y="0"/>
                    </a:moveTo>
                    <a:lnTo>
                      <a:pt x="3313765" y="0"/>
                    </a:lnTo>
                    <a:lnTo>
                      <a:pt x="4142206" y="828441"/>
                    </a:lnTo>
                    <a:lnTo>
                      <a:pt x="3313765" y="1656882"/>
                    </a:lnTo>
                    <a:lnTo>
                      <a:pt x="0" y="1656882"/>
                    </a:lnTo>
                    <a:lnTo>
                      <a:pt x="828441" y="82844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BB700"/>
              </a:solidFill>
              <a:ln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908451" tIns="26670" rIns="855111" bIns="26670" numCol="1" spcCol="1270" anchor="ctr" anchorCtr="0">
                <a:noAutofit/>
              </a:bodyPr>
              <a:lstStyle/>
              <a:p>
                <a:pPr marL="609600" indent="-609600" algn="ctr">
                  <a:buFont typeface="Helvetica" pitchFamily="84" charset="0"/>
                  <a:buNone/>
                </a:pPr>
                <a:r>
                  <a:rPr lang="pt-BR" sz="2000" b="1">
                    <a:solidFill>
                      <a:schemeClr val="bg1"/>
                    </a:solidFill>
                    <a:latin typeface="Arial" panose="020B0604020202020204" pitchFamily="34" charset="0"/>
                    <a:ea typeface="Arial" charset="0"/>
                    <a:cs typeface="Arial" panose="020B0604020202020204" pitchFamily="34" charset="0"/>
                  </a:rPr>
                  <a:t>Rejuvenescer</a:t>
                </a:r>
              </a:p>
              <a:p>
                <a:pPr marL="609600" indent="-609600" algn="ctr">
                  <a:buFont typeface="Helvetica" pitchFamily="84" charset="0"/>
                  <a:buNone/>
                </a:pPr>
                <a:r>
                  <a:rPr lang="pt-BR" sz="2000" b="1">
                    <a:solidFill>
                      <a:schemeClr val="bg1"/>
                    </a:solidFill>
                    <a:latin typeface="Arial" panose="020B0604020202020204" pitchFamily="34" charset="0"/>
                    <a:ea typeface="Arial" charset="0"/>
                    <a:cs typeface="Arial" panose="020B0604020202020204" pitchFamily="34" charset="0"/>
                  </a:rPr>
                  <a:t>distritos com </a:t>
                </a:r>
              </a:p>
              <a:p>
                <a:pPr marL="609600" indent="-609600" algn="ctr">
                  <a:buFont typeface="Helvetica" pitchFamily="84" charset="0"/>
                  <a:buNone/>
                </a:pPr>
                <a:r>
                  <a:rPr lang="pt-BR" sz="2000" b="1">
                    <a:solidFill>
                      <a:schemeClr val="bg1"/>
                    </a:solidFill>
                    <a:latin typeface="Arial" panose="020B0604020202020204" pitchFamily="34" charset="0"/>
                    <a:ea typeface="Arial" charset="0"/>
                    <a:cs typeface="Arial" panose="020B0604020202020204" pitchFamily="34" charset="0"/>
                  </a:rPr>
                  <a:t>novos clubes</a:t>
                </a: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5CAEEA6A-8CCE-4447-BEBD-B942D92CB008}"/>
                  </a:ext>
                </a:extLst>
              </p:cNvPr>
              <p:cNvSpPr/>
              <p:nvPr/>
            </p:nvSpPr>
            <p:spPr>
              <a:xfrm>
                <a:off x="0" y="2600560"/>
                <a:ext cx="4142206" cy="1656882"/>
              </a:xfrm>
              <a:custGeom>
                <a:avLst/>
                <a:gdLst>
                  <a:gd name="connsiteX0" fmla="*/ 0 w 4142206"/>
                  <a:gd name="connsiteY0" fmla="*/ 0 h 1656882"/>
                  <a:gd name="connsiteX1" fmla="*/ 3313765 w 4142206"/>
                  <a:gd name="connsiteY1" fmla="*/ 0 h 1656882"/>
                  <a:gd name="connsiteX2" fmla="*/ 4142206 w 4142206"/>
                  <a:gd name="connsiteY2" fmla="*/ 828441 h 1656882"/>
                  <a:gd name="connsiteX3" fmla="*/ 3313765 w 4142206"/>
                  <a:gd name="connsiteY3" fmla="*/ 1656882 h 1656882"/>
                  <a:gd name="connsiteX4" fmla="*/ 0 w 4142206"/>
                  <a:gd name="connsiteY4" fmla="*/ 1656882 h 1656882"/>
                  <a:gd name="connsiteX5" fmla="*/ 828441 w 4142206"/>
                  <a:gd name="connsiteY5" fmla="*/ 828441 h 1656882"/>
                  <a:gd name="connsiteX6" fmla="*/ 0 w 4142206"/>
                  <a:gd name="connsiteY6" fmla="*/ 0 h 1656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142206" h="1656882">
                    <a:moveTo>
                      <a:pt x="0" y="0"/>
                    </a:moveTo>
                    <a:lnTo>
                      <a:pt x="3313765" y="0"/>
                    </a:lnTo>
                    <a:lnTo>
                      <a:pt x="4142206" y="828441"/>
                    </a:lnTo>
                    <a:lnTo>
                      <a:pt x="3313765" y="1656882"/>
                    </a:lnTo>
                    <a:lnTo>
                      <a:pt x="0" y="1656882"/>
                    </a:lnTo>
                    <a:lnTo>
                      <a:pt x="828441" y="82844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5C35"/>
              </a:solidFill>
              <a:ln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908451" tIns="26670" rIns="855111" bIns="26670" numCol="1" spcCol="1270" anchor="ctr" anchorCtr="0">
                <a:no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b="1" i="0" u="none" strike="noStrike" cap="none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uLnTx/>
                    <a:uFillTx/>
                    <a:latin typeface="Arial" pitchFamily="34" charset="0"/>
                    <a:ea typeface="ヒラギノ角ゴ Pro W3" pitchFamily="125" charset="-128"/>
                    <a:cs typeface="+mn-cs"/>
                  </a:rPr>
                  <a:t>Revitalizar os clubes com novos associados</a:t>
                </a: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46DCE60A-10A2-4BAA-99FE-CBF71DFBA05D}"/>
                  </a:ext>
                </a:extLst>
              </p:cNvPr>
              <p:cNvSpPr/>
              <p:nvPr/>
            </p:nvSpPr>
            <p:spPr>
              <a:xfrm>
                <a:off x="0" y="4729281"/>
                <a:ext cx="4142206" cy="1656882"/>
              </a:xfrm>
              <a:custGeom>
                <a:avLst/>
                <a:gdLst>
                  <a:gd name="connsiteX0" fmla="*/ 0 w 4142206"/>
                  <a:gd name="connsiteY0" fmla="*/ 0 h 1656882"/>
                  <a:gd name="connsiteX1" fmla="*/ 3313765 w 4142206"/>
                  <a:gd name="connsiteY1" fmla="*/ 0 h 1656882"/>
                  <a:gd name="connsiteX2" fmla="*/ 4142206 w 4142206"/>
                  <a:gd name="connsiteY2" fmla="*/ 828441 h 1656882"/>
                  <a:gd name="connsiteX3" fmla="*/ 3313765 w 4142206"/>
                  <a:gd name="connsiteY3" fmla="*/ 1656882 h 1656882"/>
                  <a:gd name="connsiteX4" fmla="*/ 0 w 4142206"/>
                  <a:gd name="connsiteY4" fmla="*/ 1656882 h 1656882"/>
                  <a:gd name="connsiteX5" fmla="*/ 828441 w 4142206"/>
                  <a:gd name="connsiteY5" fmla="*/ 828441 h 1656882"/>
                  <a:gd name="connsiteX6" fmla="*/ 0 w 4142206"/>
                  <a:gd name="connsiteY6" fmla="*/ 0 h 1656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142206" h="1656882">
                    <a:moveTo>
                      <a:pt x="0" y="0"/>
                    </a:moveTo>
                    <a:lnTo>
                      <a:pt x="3313765" y="0"/>
                    </a:lnTo>
                    <a:lnTo>
                      <a:pt x="4142206" y="828441"/>
                    </a:lnTo>
                    <a:lnTo>
                      <a:pt x="3313765" y="1656882"/>
                    </a:lnTo>
                    <a:lnTo>
                      <a:pt x="0" y="1656882"/>
                    </a:lnTo>
                    <a:lnTo>
                      <a:pt x="828441" y="82844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07CCA"/>
              </a:solidFill>
              <a:ln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908451" tIns="26670" rIns="855111" bIns="26670" numCol="1" spcCol="1270" anchor="ctr" anchorCtr="0">
                <a:noAutofit/>
              </a:bodyPr>
              <a:lstStyle/>
              <a:p>
                <a:pPr marR="0" lvl="0" indent="-60960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Helvetica" pitchFamily="84" charset="0"/>
                  <a:buNone/>
                  <a:tabLst/>
                  <a:defRPr/>
                </a:pPr>
                <a:r>
                  <a:rPr kumimoji="0" lang="pt-BR" sz="1750" b="1" i="0" u="none" strike="noStrike" cap="none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uLnTx/>
                    <a:uFillTx/>
                    <a:latin typeface="Arial" panose="020B0604020202020204" pitchFamily="34" charset="0"/>
                    <a:ea typeface="Arial" charset="0"/>
                    <a:cs typeface="Arial" panose="020B0604020202020204" pitchFamily="34" charset="0"/>
                  </a:rPr>
                  <a:t>Voltar a motivar os</a:t>
                </a:r>
              </a:p>
              <a:p>
                <a:pPr marR="0" lvl="0" indent="-60960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Helvetica" pitchFamily="84" charset="0"/>
                  <a:buNone/>
                  <a:tabLst/>
                  <a:defRPr/>
                </a:pPr>
                <a:r>
                  <a:rPr kumimoji="0" lang="pt-BR" sz="1750" b="1" i="0" u="none" strike="noStrike" cap="none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uLnTx/>
                    <a:uFillTx/>
                    <a:latin typeface="Arial" panose="020B0604020202020204" pitchFamily="34" charset="0"/>
                    <a:ea typeface="Arial" charset="0"/>
                    <a:cs typeface="Arial" panose="020B0604020202020204" pitchFamily="34" charset="0"/>
                  </a:rPr>
                  <a:t>associados com</a:t>
                </a:r>
              </a:p>
              <a:p>
                <a:pPr marR="0" lvl="0" indent="-60960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Helvetica" pitchFamily="84" charset="0"/>
                  <a:buNone/>
                  <a:tabLst/>
                  <a:defRPr/>
                </a:pPr>
                <a:r>
                  <a:rPr kumimoji="0" lang="pt-BR" sz="1750" b="1" i="0" u="none" strike="noStrike" cap="none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uLnTx/>
                    <a:uFillTx/>
                    <a:latin typeface="Arial" panose="020B0604020202020204" pitchFamily="34" charset="0"/>
                    <a:ea typeface="Arial" charset="0"/>
                    <a:cs typeface="Arial" panose="020B0604020202020204" pitchFamily="34" charset="0"/>
                  </a:rPr>
                  <a:t>companheirismo e serviço interessante</a:t>
                </a: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642527C-66AF-44DE-86A7-29C74C358705}"/>
                </a:ext>
              </a:extLst>
            </p:cNvPr>
            <p:cNvSpPr txBox="1"/>
            <p:nvPr/>
          </p:nvSpPr>
          <p:spPr>
            <a:xfrm>
              <a:off x="2805129" y="914400"/>
              <a:ext cx="7000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800" b="1">
                  <a:solidFill>
                    <a:srgbClr val="EBB700"/>
                  </a:solidFill>
                </a:rPr>
                <a:t>1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981DB59-C5EF-432B-AF00-12422F30D2BF}"/>
                </a:ext>
              </a:extLst>
            </p:cNvPr>
            <p:cNvSpPr txBox="1"/>
            <p:nvPr/>
          </p:nvSpPr>
          <p:spPr>
            <a:xfrm>
              <a:off x="2805129" y="3058180"/>
              <a:ext cx="7000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800" b="1">
                  <a:solidFill>
                    <a:srgbClr val="FF5C35"/>
                  </a:solidFill>
                </a:rPr>
                <a:t>2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8B272A3-0958-404E-AB60-D03CF3135ECF}"/>
                </a:ext>
              </a:extLst>
            </p:cNvPr>
            <p:cNvSpPr txBox="1"/>
            <p:nvPr/>
          </p:nvSpPr>
          <p:spPr>
            <a:xfrm>
              <a:off x="2805129" y="5191780"/>
              <a:ext cx="7000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800" b="1">
                  <a:solidFill>
                    <a:srgbClr val="407CCA"/>
                  </a:solidFill>
                </a:rPr>
                <a:t>3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25FE698-E256-4251-BC44-A69E92B23EBE}"/>
              </a:ext>
            </a:extLst>
          </p:cNvPr>
          <p:cNvGrpSpPr/>
          <p:nvPr/>
        </p:nvGrpSpPr>
        <p:grpSpPr>
          <a:xfrm>
            <a:off x="8094347" y="2199756"/>
            <a:ext cx="3719530" cy="3566160"/>
            <a:chOff x="7558070" y="1600200"/>
            <a:chExt cx="3719530" cy="3566160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E0ADB15-1EDF-4131-B579-708350512D94}"/>
                </a:ext>
              </a:extLst>
            </p:cNvPr>
            <p:cNvSpPr txBox="1"/>
            <p:nvPr/>
          </p:nvSpPr>
          <p:spPr>
            <a:xfrm>
              <a:off x="7635240" y="1600200"/>
              <a:ext cx="3566160" cy="3566160"/>
            </a:xfrm>
            <a:prstGeom prst="flowChartConnector">
              <a:avLst/>
            </a:prstGeom>
            <a:solidFill>
              <a:srgbClr val="B3B2B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12EFDB0-D6AF-4A50-BC42-F4E6FBE715FB}"/>
                </a:ext>
              </a:extLst>
            </p:cNvPr>
            <p:cNvSpPr txBox="1"/>
            <p:nvPr/>
          </p:nvSpPr>
          <p:spPr>
            <a:xfrm>
              <a:off x="7558070" y="2741840"/>
              <a:ext cx="3719530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3000" b="1" dirty="0">
                  <a:solidFill>
                    <a:schemeClr val="bg1"/>
                  </a:solidFill>
                </a:rPr>
                <a:t>Aumentar o quadro associativo em todas as AJs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1879773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3" name="Background - Solid">
            <a:extLst>
              <a:ext uri="{FF2B5EF4-FFF2-40B4-BE49-F238E27FC236}">
                <a16:creationId xmlns:a16="http://schemas.microsoft.com/office/drawing/2014/main" id="{39DEA152-9DD4-0D44-A4E0-DE46220E5B32}"/>
              </a:ext>
            </a:extLst>
          </p:cNvPr>
          <p:cNvSpPr/>
          <p:nvPr/>
        </p:nvSpPr>
        <p:spPr>
          <a:xfrm>
            <a:off x="-8545" y="822129"/>
            <a:ext cx="12209091" cy="604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DB0BB58-2D4A-084E-AF49-B430C7D2CBA6}"/>
              </a:ext>
            </a:extLst>
          </p:cNvPr>
          <p:cNvGrpSpPr/>
          <p:nvPr/>
        </p:nvGrpSpPr>
        <p:grpSpPr>
          <a:xfrm>
            <a:off x="-8545" y="704266"/>
            <a:ext cx="12206044" cy="217065"/>
            <a:chOff x="0" y="5696515"/>
            <a:chExt cx="12289367" cy="354756"/>
          </a:xfrm>
        </p:grpSpPr>
        <p:sp>
          <p:nvSpPr>
            <p:cNvPr id="45" name="Background - Solid">
              <a:extLst>
                <a:ext uri="{FF2B5EF4-FFF2-40B4-BE49-F238E27FC236}">
                  <a16:creationId xmlns:a16="http://schemas.microsoft.com/office/drawing/2014/main" id="{C1178A10-4535-E243-9246-4C78E0256457}"/>
                </a:ext>
              </a:extLst>
            </p:cNvPr>
            <p:cNvSpPr/>
            <p:nvPr/>
          </p:nvSpPr>
          <p:spPr>
            <a:xfrm>
              <a:off x="0" y="5696515"/>
              <a:ext cx="1761067" cy="354756"/>
            </a:xfrm>
            <a:prstGeom prst="rect">
              <a:avLst/>
            </a:prstGeom>
            <a:solidFill>
              <a:srgbClr val="0033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6" name="Background - Solid">
              <a:extLst>
                <a:ext uri="{FF2B5EF4-FFF2-40B4-BE49-F238E27FC236}">
                  <a16:creationId xmlns:a16="http://schemas.microsoft.com/office/drawing/2014/main" id="{4536977D-A24D-1442-95A1-1EE2B8945C39}"/>
                </a:ext>
              </a:extLst>
            </p:cNvPr>
            <p:cNvSpPr/>
            <p:nvPr/>
          </p:nvSpPr>
          <p:spPr>
            <a:xfrm>
              <a:off x="1754717" y="5696515"/>
              <a:ext cx="1761067" cy="354756"/>
            </a:xfrm>
            <a:prstGeom prst="rect">
              <a:avLst/>
            </a:prstGeom>
            <a:solidFill>
              <a:srgbClr val="00AC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7" name="Background - Solid">
              <a:extLst>
                <a:ext uri="{FF2B5EF4-FFF2-40B4-BE49-F238E27FC236}">
                  <a16:creationId xmlns:a16="http://schemas.microsoft.com/office/drawing/2014/main" id="{AC7B519C-EDF9-3249-B5C2-D72B10DB6C67}"/>
                </a:ext>
              </a:extLst>
            </p:cNvPr>
            <p:cNvSpPr/>
            <p:nvPr/>
          </p:nvSpPr>
          <p:spPr>
            <a:xfrm>
              <a:off x="3509434" y="5696515"/>
              <a:ext cx="1761067" cy="354756"/>
            </a:xfrm>
            <a:prstGeom prst="rect">
              <a:avLst/>
            </a:prstGeom>
            <a:solidFill>
              <a:srgbClr val="407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8" name="Background - Solid">
              <a:extLst>
                <a:ext uri="{FF2B5EF4-FFF2-40B4-BE49-F238E27FC236}">
                  <a16:creationId xmlns:a16="http://schemas.microsoft.com/office/drawing/2014/main" id="{75D8E041-2290-AD40-800B-4C05B8BDB7DC}"/>
                </a:ext>
              </a:extLst>
            </p:cNvPr>
            <p:cNvSpPr/>
            <p:nvPr/>
          </p:nvSpPr>
          <p:spPr>
            <a:xfrm>
              <a:off x="5264151" y="5696515"/>
              <a:ext cx="1761067" cy="354756"/>
            </a:xfrm>
            <a:prstGeom prst="rect">
              <a:avLst/>
            </a:prstGeom>
            <a:solidFill>
              <a:srgbClr val="FF5C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9" name="Background - Solid">
              <a:extLst>
                <a:ext uri="{FF2B5EF4-FFF2-40B4-BE49-F238E27FC236}">
                  <a16:creationId xmlns:a16="http://schemas.microsoft.com/office/drawing/2014/main" id="{280C1D10-4C9B-F14A-B5EF-6F8C026FC6E6}"/>
                </a:ext>
              </a:extLst>
            </p:cNvPr>
            <p:cNvSpPr/>
            <p:nvPr/>
          </p:nvSpPr>
          <p:spPr>
            <a:xfrm>
              <a:off x="7018868" y="5696515"/>
              <a:ext cx="1761067" cy="354756"/>
            </a:xfrm>
            <a:prstGeom prst="rect">
              <a:avLst/>
            </a:prstGeom>
            <a:solidFill>
              <a:srgbClr val="EBB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50" name="Background - Solid">
              <a:extLst>
                <a:ext uri="{FF2B5EF4-FFF2-40B4-BE49-F238E27FC236}">
                  <a16:creationId xmlns:a16="http://schemas.microsoft.com/office/drawing/2014/main" id="{B3645C5D-6C54-C242-B922-40B6602BE3F2}"/>
                </a:ext>
              </a:extLst>
            </p:cNvPr>
            <p:cNvSpPr/>
            <p:nvPr/>
          </p:nvSpPr>
          <p:spPr>
            <a:xfrm>
              <a:off x="8773585" y="5696515"/>
              <a:ext cx="1761067" cy="354756"/>
            </a:xfrm>
            <a:prstGeom prst="rect">
              <a:avLst/>
            </a:prstGeom>
            <a:solidFill>
              <a:srgbClr val="7A26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51" name="Background - Solid">
              <a:extLst>
                <a:ext uri="{FF2B5EF4-FFF2-40B4-BE49-F238E27FC236}">
                  <a16:creationId xmlns:a16="http://schemas.microsoft.com/office/drawing/2014/main" id="{C03FFDA1-1B33-6840-AFD0-DF13BE1382D3}"/>
                </a:ext>
              </a:extLst>
            </p:cNvPr>
            <p:cNvSpPr/>
            <p:nvPr/>
          </p:nvSpPr>
          <p:spPr>
            <a:xfrm>
              <a:off x="10528300" y="5696515"/>
              <a:ext cx="1761067" cy="354756"/>
            </a:xfrm>
            <a:prstGeom prst="rect">
              <a:avLst/>
            </a:prstGeom>
            <a:solidFill>
              <a:srgbClr val="B3B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D54714B7-D58F-E24A-8244-427C68AAF60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84726" y="226622"/>
            <a:ext cx="971568" cy="971568"/>
          </a:xfrm>
          <a:prstGeom prst="rect">
            <a:avLst/>
          </a:prstGeom>
        </p:spPr>
      </p:pic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3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26" name="Body Copy">
            <a:extLst>
              <a:ext uri="{FF2B5EF4-FFF2-40B4-BE49-F238E27FC236}">
                <a16:creationId xmlns:a16="http://schemas.microsoft.com/office/drawing/2014/main" id="{48E45A50-826F-461B-8631-716C4CB29C13}"/>
              </a:ext>
            </a:extLst>
          </p:cNvPr>
          <p:cNvSpPr txBox="1">
            <a:spLocks/>
          </p:cNvSpPr>
          <p:nvPr/>
        </p:nvSpPr>
        <p:spPr>
          <a:xfrm>
            <a:off x="330367" y="2802178"/>
            <a:ext cx="5327483" cy="837361"/>
          </a:xfrm>
          <a:prstGeom prst="rect">
            <a:avLst/>
          </a:prstGeom>
          <a:noFill/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buSzPct val="120000"/>
            </a:pPr>
            <a:r>
              <a:rPr lang="pt-BR" sz="4800" b="1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Agenda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C6C01C7-9CF0-4B8C-8576-CD6A322C1194}"/>
              </a:ext>
            </a:extLst>
          </p:cNvPr>
          <p:cNvSpPr/>
          <p:nvPr/>
        </p:nvSpPr>
        <p:spPr>
          <a:xfrm rot="5400000" flipH="1">
            <a:off x="2977660" y="2091383"/>
            <a:ext cx="70852" cy="345868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663FD44-77A5-4E2B-B945-9D0A996B821B}"/>
              </a:ext>
            </a:extLst>
          </p:cNvPr>
          <p:cNvGrpSpPr/>
          <p:nvPr/>
        </p:nvGrpSpPr>
        <p:grpSpPr>
          <a:xfrm>
            <a:off x="5707823" y="1079004"/>
            <a:ext cx="6270615" cy="5531450"/>
            <a:chOff x="5716551" y="1270942"/>
            <a:chExt cx="6270615" cy="553145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66EA239-134E-438E-BDA7-BD1CDEAD85F4}"/>
                </a:ext>
              </a:extLst>
            </p:cNvPr>
            <p:cNvGrpSpPr/>
            <p:nvPr/>
          </p:nvGrpSpPr>
          <p:grpSpPr>
            <a:xfrm>
              <a:off x="5716551" y="1270942"/>
              <a:ext cx="6270615" cy="4717315"/>
              <a:chOff x="6260298" y="1666786"/>
              <a:chExt cx="6270615" cy="4717315"/>
            </a:xfrm>
          </p:grpSpPr>
          <p:sp>
            <p:nvSpPr>
              <p:cNvPr id="21" name="Text Placeholder 1">
                <a:extLst>
                  <a:ext uri="{FF2B5EF4-FFF2-40B4-BE49-F238E27FC236}">
                    <a16:creationId xmlns:a16="http://schemas.microsoft.com/office/drawing/2014/main" id="{F5943CBC-8C00-415B-84F3-3E9C107D647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722931" y="1666786"/>
                <a:ext cx="5807982" cy="4190183"/>
              </a:xfrm>
              <a:prstGeom prst="rect">
                <a:avLst/>
              </a:prstGeom>
            </p:spPr>
            <p:txBody>
              <a:bodyPr lIns="91440" tIns="45720" rIns="91440" bIns="45720" anchor="t"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pt-BR" dirty="0"/>
                  <a:t>Boas-vindas</a:t>
                </a:r>
              </a:p>
              <a:p>
                <a:pPr marL="0" indent="0">
                  <a:buNone/>
                </a:pPr>
                <a:br>
                  <a:rPr lang="en-US" sz="800" dirty="0">
                    <a:cs typeface="Calibri"/>
                  </a:rPr>
                </a:br>
                <a:endParaRPr lang="en-US" sz="800" dirty="0">
                  <a:cs typeface="Calibri"/>
                </a:endParaRPr>
              </a:p>
              <a:p>
                <a:pPr marL="0" indent="0">
                  <a:buNone/>
                </a:pPr>
                <a:r>
                  <a:rPr lang="pt-BR" dirty="0"/>
                  <a:t>Visão e Objetivos</a:t>
                </a:r>
              </a:p>
              <a:p>
                <a:pPr marL="0" indent="0">
                  <a:buNone/>
                </a:pPr>
                <a:br>
                  <a:rPr lang="en-US" sz="800" dirty="0">
                    <a:cs typeface="Calibri"/>
                  </a:rPr>
                </a:br>
                <a:endParaRPr lang="en-US" sz="800" dirty="0">
                  <a:cs typeface="Calibri"/>
                </a:endParaRPr>
              </a:p>
              <a:p>
                <a:pPr marL="0" indent="0">
                  <a:buNone/>
                </a:pPr>
                <a:r>
                  <a:rPr lang="pt-BR" dirty="0"/>
                  <a:t>Metas Distritais</a:t>
                </a:r>
              </a:p>
              <a:p>
                <a:pPr marL="0" indent="0">
                  <a:buNone/>
                </a:pPr>
                <a:endParaRPr lang="en-US" sz="800" dirty="0"/>
              </a:p>
              <a:p>
                <a:pPr marL="0" indent="0">
                  <a:buNone/>
                </a:pPr>
                <a:r>
                  <a:rPr lang="pt-BR" dirty="0"/>
                  <a:t>Abordagem Global do Quadro Associativo</a:t>
                </a:r>
                <a:endParaRPr lang="en-US" sz="800" dirty="0"/>
              </a:p>
              <a:p>
                <a:pPr marL="0" indent="0">
                  <a:buNone/>
                </a:pPr>
                <a:r>
                  <a:rPr lang="pt-BR" dirty="0"/>
                  <a:t>Visão geral do Programa de Treinamento do 1ºVDG/DGE</a:t>
                </a:r>
                <a:endParaRPr lang="en-US" sz="800" dirty="0">
                  <a:cs typeface="Calibri"/>
                </a:endParaRPr>
              </a:p>
              <a:p>
                <a:pPr marL="0" indent="0">
                  <a:buNone/>
                </a:pPr>
                <a:r>
                  <a:rPr lang="pt-BR" dirty="0"/>
                  <a:t>Apoio às Ações para o Sucesso do Distrito</a:t>
                </a:r>
                <a:endParaRPr lang="en-US" sz="1200" dirty="0">
                  <a:cs typeface="Calibri"/>
                </a:endParaRPr>
              </a:p>
              <a:p>
                <a:pPr marL="0" indent="0">
                  <a:buNone/>
                </a:pPr>
                <a:r>
                  <a:rPr lang="pt-BR" dirty="0"/>
                  <a:t>Dúvidas</a:t>
                </a:r>
              </a:p>
            </p:txBody>
          </p:sp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3579968D-B9D0-4087-9D6D-EACEB78C19EF}"/>
                  </a:ext>
                </a:extLst>
              </p:cNvPr>
              <p:cNvGrpSpPr/>
              <p:nvPr/>
            </p:nvGrpSpPr>
            <p:grpSpPr>
              <a:xfrm>
                <a:off x="6260298" y="1786488"/>
                <a:ext cx="309404" cy="4597613"/>
                <a:chOff x="6260298" y="1786488"/>
                <a:chExt cx="309404" cy="4597613"/>
              </a:xfrm>
            </p:grpSpPr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A871CA73-90EF-4926-A783-FFF54EFD529E}"/>
                    </a:ext>
                  </a:extLst>
                </p:cNvPr>
                <p:cNvSpPr/>
                <p:nvPr/>
              </p:nvSpPr>
              <p:spPr bwMode="auto">
                <a:xfrm>
                  <a:off x="6260298" y="1786488"/>
                  <a:ext cx="309404" cy="310896"/>
                </a:xfrm>
                <a:prstGeom prst="ellipse">
                  <a:avLst/>
                </a:prstGeom>
                <a:solidFill>
                  <a:srgbClr val="00AC69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609600" marR="0" indent="-609600" algn="ctr" defTabSz="914400" rtl="0" eaLnBrk="1" fontAlgn="base" latinLnBrk="0" hangingPunct="1">
                    <a:spcAft>
                      <a:spcPct val="0"/>
                    </a:spcAft>
                    <a:buClrTx/>
                    <a:buSzTx/>
                    <a:buFont typeface="Helvetica" pitchFamily="84" charset="0"/>
                    <a:buNone/>
                    <a:tabLst/>
                  </a:pPr>
                  <a:endParaRPr kumimoji="0" lang="en-US" sz="3000" b="0" i="0" u="none" strike="noStrike" cap="none" normalizeH="0" dirty="0" err="1">
                    <a:ln>
                      <a:noFill/>
                    </a:ln>
                    <a:solidFill>
                      <a:srgbClr val="00AC69"/>
                    </a:solidFill>
                    <a:effectLst/>
                    <a:ea typeface="ヒラギノ角ゴ Pro W3" pitchFamily="84" charset="-128"/>
                  </a:endParaRPr>
                </a:p>
              </p:txBody>
            </p:sp>
            <p:sp>
              <p:nvSpPr>
                <p:cNvPr id="23" name="Oval 22">
                  <a:extLst>
                    <a:ext uri="{FF2B5EF4-FFF2-40B4-BE49-F238E27FC236}">
                      <a16:creationId xmlns:a16="http://schemas.microsoft.com/office/drawing/2014/main" id="{97053979-1817-498A-945C-214D925F625B}"/>
                    </a:ext>
                  </a:extLst>
                </p:cNvPr>
                <p:cNvSpPr/>
                <p:nvPr/>
              </p:nvSpPr>
              <p:spPr bwMode="auto">
                <a:xfrm>
                  <a:off x="6260298" y="2643831"/>
                  <a:ext cx="309404" cy="310896"/>
                </a:xfrm>
                <a:prstGeom prst="ellipse">
                  <a:avLst/>
                </a:prstGeom>
                <a:solidFill>
                  <a:srgbClr val="EBB70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609600" marR="0" indent="-609600" algn="ctr" defTabSz="914400" rtl="0" eaLnBrk="1" fontAlgn="base" latinLnBrk="0" hangingPunct="1">
                    <a:spcAft>
                      <a:spcPct val="0"/>
                    </a:spcAft>
                    <a:buClrTx/>
                    <a:buSzTx/>
                    <a:buFont typeface="Helvetica" pitchFamily="84" charset="0"/>
                    <a:buNone/>
                    <a:tabLst/>
                  </a:pPr>
                  <a:endParaRPr kumimoji="0" lang="en-US" sz="3000" b="0" i="0" u="none" strike="noStrike" cap="none" normalizeH="0" dirty="0" err="1">
                    <a:ln>
                      <a:noFill/>
                    </a:ln>
                    <a:solidFill>
                      <a:srgbClr val="EBB700"/>
                    </a:solidFill>
                    <a:effectLst/>
                    <a:ea typeface="ヒラギノ角ゴ Pro W3" pitchFamily="84" charset="-128"/>
                  </a:endParaRPr>
                </a:p>
              </p:txBody>
            </p:sp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7107E148-E3A4-4BC8-A165-5257364EBBC9}"/>
                    </a:ext>
                  </a:extLst>
                </p:cNvPr>
                <p:cNvSpPr/>
                <p:nvPr/>
              </p:nvSpPr>
              <p:spPr bwMode="auto">
                <a:xfrm>
                  <a:off x="6260298" y="3421662"/>
                  <a:ext cx="309404" cy="310896"/>
                </a:xfrm>
                <a:prstGeom prst="ellipse">
                  <a:avLst/>
                </a:prstGeom>
                <a:solidFill>
                  <a:srgbClr val="407CCA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609600" marR="0" indent="-609600" algn="ctr" defTabSz="914400" rtl="0" eaLnBrk="1" fontAlgn="base" latinLnBrk="0" hangingPunct="1">
                    <a:spcAft>
                      <a:spcPct val="0"/>
                    </a:spcAft>
                    <a:buClrTx/>
                    <a:buSzTx/>
                    <a:buFont typeface="Helvetica" pitchFamily="84" charset="0"/>
                    <a:buNone/>
                    <a:tabLst/>
                  </a:pPr>
                  <a:endParaRPr kumimoji="0" lang="en-US" sz="3000" b="0" i="0" u="none" strike="noStrike" cap="none" normalizeH="0" dirty="0" err="1">
                    <a:ln>
                      <a:noFill/>
                    </a:ln>
                    <a:solidFill>
                      <a:srgbClr val="EBB700"/>
                    </a:solidFill>
                    <a:effectLst/>
                    <a:ea typeface="ヒラギノ角ゴ Pro W3" pitchFamily="84" charset="-128"/>
                  </a:endParaRPr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9C84173B-D7AF-4B67-99F9-4F3A45F8A26A}"/>
                    </a:ext>
                  </a:extLst>
                </p:cNvPr>
                <p:cNvSpPr/>
                <p:nvPr/>
              </p:nvSpPr>
              <p:spPr bwMode="auto">
                <a:xfrm>
                  <a:off x="6260298" y="4259127"/>
                  <a:ext cx="309404" cy="310896"/>
                </a:xfrm>
                <a:prstGeom prst="ellipse">
                  <a:avLst/>
                </a:prstGeom>
                <a:solidFill>
                  <a:srgbClr val="FF5C35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609600" marR="0" indent="-609600" algn="ctr" defTabSz="914400" rtl="0" eaLnBrk="1" fontAlgn="base" latinLnBrk="0" hangingPunct="1">
                    <a:spcAft>
                      <a:spcPct val="0"/>
                    </a:spcAft>
                    <a:buClrTx/>
                    <a:buSzTx/>
                    <a:buFont typeface="Helvetica" pitchFamily="84" charset="0"/>
                    <a:buNone/>
                    <a:tabLst/>
                  </a:pPr>
                  <a:endParaRPr kumimoji="0" lang="en-US" sz="3000" b="0" i="0" u="none" strike="noStrike" cap="none" normalizeH="0" dirty="0" err="1">
                    <a:ln>
                      <a:noFill/>
                    </a:ln>
                    <a:solidFill>
                      <a:srgbClr val="EBB700"/>
                    </a:solidFill>
                    <a:effectLst/>
                    <a:ea typeface="ヒラギノ角ゴ Pro W3" pitchFamily="84" charset="-128"/>
                  </a:endParaRPr>
                </a:p>
              </p:txBody>
            </p:sp>
            <p:sp>
              <p:nvSpPr>
                <p:cNvPr id="28" name="Oval 27">
                  <a:extLst>
                    <a:ext uri="{FF2B5EF4-FFF2-40B4-BE49-F238E27FC236}">
                      <a16:creationId xmlns:a16="http://schemas.microsoft.com/office/drawing/2014/main" id="{5CCC9F91-9C14-4EEF-9285-DB23A13E0522}"/>
                    </a:ext>
                  </a:extLst>
                </p:cNvPr>
                <p:cNvSpPr/>
                <p:nvPr/>
              </p:nvSpPr>
              <p:spPr bwMode="auto">
                <a:xfrm>
                  <a:off x="6260298" y="5116470"/>
                  <a:ext cx="309404" cy="310896"/>
                </a:xfrm>
                <a:prstGeom prst="ellipse">
                  <a:avLst/>
                </a:prstGeom>
                <a:solidFill>
                  <a:srgbClr val="7A2682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609600" marR="0" indent="-609600" algn="ctr" defTabSz="914400" rtl="0" eaLnBrk="1" fontAlgn="base" latinLnBrk="0" hangingPunct="1">
                    <a:spcAft>
                      <a:spcPct val="0"/>
                    </a:spcAft>
                    <a:buClrTx/>
                    <a:buSzTx/>
                    <a:buFont typeface="Helvetica" pitchFamily="84" charset="0"/>
                    <a:buNone/>
                    <a:tabLst/>
                  </a:pPr>
                  <a:endParaRPr kumimoji="0" lang="en-US" sz="3000" b="0" i="0" u="none" strike="noStrike" cap="none" normalizeH="0" dirty="0" err="1">
                    <a:ln>
                      <a:noFill/>
                    </a:ln>
                    <a:solidFill>
                      <a:srgbClr val="EBB700"/>
                    </a:solidFill>
                    <a:effectLst/>
                    <a:ea typeface="ヒラギノ角ゴ Pro W3" pitchFamily="84" charset="-128"/>
                  </a:endParaRPr>
                </a:p>
              </p:txBody>
            </p:sp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3E1008A3-2671-4D8E-859E-2E43BE827C63}"/>
                    </a:ext>
                  </a:extLst>
                </p:cNvPr>
                <p:cNvSpPr/>
                <p:nvPr/>
              </p:nvSpPr>
              <p:spPr bwMode="auto">
                <a:xfrm>
                  <a:off x="6260298" y="6073205"/>
                  <a:ext cx="309404" cy="310896"/>
                </a:xfrm>
                <a:prstGeom prst="ellipse">
                  <a:avLst/>
                </a:prstGeom>
                <a:solidFill>
                  <a:srgbClr val="00338D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609600" marR="0" indent="-609600" algn="ctr" defTabSz="914400" rtl="0" eaLnBrk="1" fontAlgn="base" latinLnBrk="0" hangingPunct="1">
                    <a:spcAft>
                      <a:spcPct val="0"/>
                    </a:spcAft>
                    <a:buClrTx/>
                    <a:buSzTx/>
                    <a:buFont typeface="Helvetica" pitchFamily="84" charset="0"/>
                    <a:buNone/>
                    <a:tabLst/>
                  </a:pPr>
                  <a:endParaRPr kumimoji="0" lang="en-US" sz="3000" b="0" i="0" u="none" strike="noStrike" cap="none" normalizeH="0" dirty="0" err="1">
                    <a:ln>
                      <a:noFill/>
                    </a:ln>
                    <a:solidFill>
                      <a:srgbClr val="EBB700"/>
                    </a:solidFill>
                    <a:effectLst/>
                    <a:ea typeface="ヒラギノ角ゴ Pro W3" pitchFamily="84" charset="-128"/>
                  </a:endParaRPr>
                </a:p>
              </p:txBody>
            </p:sp>
          </p:grpSp>
        </p:grp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D5C1C0BF-2DB3-44C3-907A-0C5EB270FEED}"/>
                </a:ext>
              </a:extLst>
            </p:cNvPr>
            <p:cNvSpPr/>
            <p:nvPr/>
          </p:nvSpPr>
          <p:spPr bwMode="auto">
            <a:xfrm>
              <a:off x="5722706" y="6491496"/>
              <a:ext cx="309404" cy="310896"/>
            </a:xfrm>
            <a:prstGeom prst="ellipse">
              <a:avLst/>
            </a:prstGeom>
            <a:solidFill>
              <a:srgbClr val="B3B2B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609600" marR="0" indent="-609600" algn="ctr" defTabSz="914400" rtl="0" eaLnBrk="1" fontAlgn="base" latinLnBrk="0" hangingPunct="1">
                <a:spcAft>
                  <a:spcPct val="0"/>
                </a:spcAft>
                <a:buClrTx/>
                <a:buSzTx/>
                <a:buFont typeface="Helvetica" pitchFamily="84" charset="0"/>
                <a:buNone/>
                <a:tabLst/>
              </a:pPr>
              <a:endParaRPr kumimoji="0" lang="en-US" sz="3000" b="0" i="0" u="none" strike="noStrike" cap="none" normalizeH="0" dirty="0" err="1">
                <a:ln>
                  <a:noFill/>
                </a:ln>
                <a:solidFill>
                  <a:srgbClr val="EBB700"/>
                </a:solidFill>
                <a:effectLst/>
                <a:ea typeface="ヒラギノ角ゴ Pro W3" pitchFamily="84" charset="-128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5181712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Background - Solid">
            <a:extLst>
              <a:ext uri="{FF2B5EF4-FFF2-40B4-BE49-F238E27FC236}">
                <a16:creationId xmlns:a16="http://schemas.microsoft.com/office/drawing/2014/main" id="{39DEA152-9DD4-0D44-A4E0-DE46220E5B32}"/>
              </a:ext>
            </a:extLst>
          </p:cNvPr>
          <p:cNvSpPr/>
          <p:nvPr/>
        </p:nvSpPr>
        <p:spPr>
          <a:xfrm>
            <a:off x="-25913" y="-22913"/>
            <a:ext cx="12217913" cy="6880913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DB0BB58-2D4A-084E-AF49-B430C7D2CBA6}"/>
              </a:ext>
            </a:extLst>
          </p:cNvPr>
          <p:cNvGrpSpPr/>
          <p:nvPr/>
        </p:nvGrpSpPr>
        <p:grpSpPr>
          <a:xfrm>
            <a:off x="-16706" y="-27341"/>
            <a:ext cx="12206044" cy="217067"/>
            <a:chOff x="0" y="5696512"/>
            <a:chExt cx="12289367" cy="354759"/>
          </a:xfrm>
        </p:grpSpPr>
        <p:sp>
          <p:nvSpPr>
            <p:cNvPr id="45" name="Background - Solid">
              <a:extLst>
                <a:ext uri="{FF2B5EF4-FFF2-40B4-BE49-F238E27FC236}">
                  <a16:creationId xmlns:a16="http://schemas.microsoft.com/office/drawing/2014/main" id="{C1178A10-4535-E243-9246-4C78E0256457}"/>
                </a:ext>
              </a:extLst>
            </p:cNvPr>
            <p:cNvSpPr/>
            <p:nvPr/>
          </p:nvSpPr>
          <p:spPr>
            <a:xfrm>
              <a:off x="0" y="5696515"/>
              <a:ext cx="1761067" cy="354756"/>
            </a:xfrm>
            <a:prstGeom prst="rect">
              <a:avLst/>
            </a:prstGeom>
            <a:solidFill>
              <a:srgbClr val="0033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6" name="Background - Solid">
              <a:extLst>
                <a:ext uri="{FF2B5EF4-FFF2-40B4-BE49-F238E27FC236}">
                  <a16:creationId xmlns:a16="http://schemas.microsoft.com/office/drawing/2014/main" id="{4536977D-A24D-1442-95A1-1EE2B8945C39}"/>
                </a:ext>
              </a:extLst>
            </p:cNvPr>
            <p:cNvSpPr/>
            <p:nvPr/>
          </p:nvSpPr>
          <p:spPr>
            <a:xfrm>
              <a:off x="1754717" y="5696515"/>
              <a:ext cx="1761067" cy="354756"/>
            </a:xfrm>
            <a:prstGeom prst="rect">
              <a:avLst/>
            </a:prstGeom>
            <a:solidFill>
              <a:srgbClr val="00AC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7" name="Background - Solid">
              <a:extLst>
                <a:ext uri="{FF2B5EF4-FFF2-40B4-BE49-F238E27FC236}">
                  <a16:creationId xmlns:a16="http://schemas.microsoft.com/office/drawing/2014/main" id="{AC7B519C-EDF9-3249-B5C2-D72B10DB6C67}"/>
                </a:ext>
              </a:extLst>
            </p:cNvPr>
            <p:cNvSpPr/>
            <p:nvPr/>
          </p:nvSpPr>
          <p:spPr>
            <a:xfrm>
              <a:off x="3509434" y="5696512"/>
              <a:ext cx="1761067" cy="354756"/>
            </a:xfrm>
            <a:prstGeom prst="rect">
              <a:avLst/>
            </a:prstGeom>
            <a:solidFill>
              <a:srgbClr val="407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8" name="Background - Solid">
              <a:extLst>
                <a:ext uri="{FF2B5EF4-FFF2-40B4-BE49-F238E27FC236}">
                  <a16:creationId xmlns:a16="http://schemas.microsoft.com/office/drawing/2014/main" id="{75D8E041-2290-AD40-800B-4C05B8BDB7DC}"/>
                </a:ext>
              </a:extLst>
            </p:cNvPr>
            <p:cNvSpPr/>
            <p:nvPr/>
          </p:nvSpPr>
          <p:spPr>
            <a:xfrm>
              <a:off x="5264151" y="5696515"/>
              <a:ext cx="1761067" cy="354756"/>
            </a:xfrm>
            <a:prstGeom prst="rect">
              <a:avLst/>
            </a:prstGeom>
            <a:solidFill>
              <a:srgbClr val="FF5C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9" name="Background - Solid">
              <a:extLst>
                <a:ext uri="{FF2B5EF4-FFF2-40B4-BE49-F238E27FC236}">
                  <a16:creationId xmlns:a16="http://schemas.microsoft.com/office/drawing/2014/main" id="{280C1D10-4C9B-F14A-B5EF-6F8C026FC6E6}"/>
                </a:ext>
              </a:extLst>
            </p:cNvPr>
            <p:cNvSpPr/>
            <p:nvPr/>
          </p:nvSpPr>
          <p:spPr>
            <a:xfrm>
              <a:off x="7018868" y="5696515"/>
              <a:ext cx="1761067" cy="354756"/>
            </a:xfrm>
            <a:prstGeom prst="rect">
              <a:avLst/>
            </a:prstGeom>
            <a:solidFill>
              <a:srgbClr val="EBB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50" name="Background - Solid">
              <a:extLst>
                <a:ext uri="{FF2B5EF4-FFF2-40B4-BE49-F238E27FC236}">
                  <a16:creationId xmlns:a16="http://schemas.microsoft.com/office/drawing/2014/main" id="{B3645C5D-6C54-C242-B922-40B6602BE3F2}"/>
                </a:ext>
              </a:extLst>
            </p:cNvPr>
            <p:cNvSpPr/>
            <p:nvPr/>
          </p:nvSpPr>
          <p:spPr>
            <a:xfrm>
              <a:off x="8773585" y="5696515"/>
              <a:ext cx="1761067" cy="354756"/>
            </a:xfrm>
            <a:prstGeom prst="rect">
              <a:avLst/>
            </a:prstGeom>
            <a:solidFill>
              <a:srgbClr val="7A26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51" name="Background - Solid">
              <a:extLst>
                <a:ext uri="{FF2B5EF4-FFF2-40B4-BE49-F238E27FC236}">
                  <a16:creationId xmlns:a16="http://schemas.microsoft.com/office/drawing/2014/main" id="{C03FFDA1-1B33-6840-AFD0-DF13BE1382D3}"/>
                </a:ext>
              </a:extLst>
            </p:cNvPr>
            <p:cNvSpPr/>
            <p:nvPr/>
          </p:nvSpPr>
          <p:spPr>
            <a:xfrm>
              <a:off x="10528300" y="5696515"/>
              <a:ext cx="1761067" cy="354756"/>
            </a:xfrm>
            <a:prstGeom prst="rect">
              <a:avLst/>
            </a:prstGeom>
            <a:solidFill>
              <a:srgbClr val="B3B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30</a:t>
            </a:fld>
            <a:endParaRPr lang="en-US" sz="1000">
              <a:solidFill>
                <a:schemeClr val="bg1"/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431E5A3-DBDD-45A3-88EB-27590796D3C0}"/>
              </a:ext>
            </a:extLst>
          </p:cNvPr>
          <p:cNvGrpSpPr/>
          <p:nvPr/>
        </p:nvGrpSpPr>
        <p:grpSpPr>
          <a:xfrm>
            <a:off x="3069587" y="2906379"/>
            <a:ext cx="6511735" cy="1022327"/>
            <a:chOff x="5903090" y="2031142"/>
            <a:chExt cx="5905694" cy="1022327"/>
          </a:xfrm>
        </p:grpSpPr>
        <p:sp>
          <p:nvSpPr>
            <p:cNvPr id="23" name="Body Copy">
              <a:extLst>
                <a:ext uri="{FF2B5EF4-FFF2-40B4-BE49-F238E27FC236}">
                  <a16:creationId xmlns:a16="http://schemas.microsoft.com/office/drawing/2014/main" id="{3E372DF7-AA5F-44E0-B377-C8DFD77F6D7B}"/>
                </a:ext>
              </a:extLst>
            </p:cNvPr>
            <p:cNvSpPr txBox="1">
              <a:spLocks/>
            </p:cNvSpPr>
            <p:nvPr/>
          </p:nvSpPr>
          <p:spPr>
            <a:xfrm>
              <a:off x="5903090" y="2031142"/>
              <a:ext cx="5905694" cy="837361"/>
            </a:xfrm>
            <a:prstGeom prst="rect">
              <a:avLst/>
            </a:prstGeom>
          </p:spPr>
          <p:txBody>
            <a:bodyPr/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519099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914377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37156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4pPr>
              <a:lvl5pPr marL="182875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algn="ctr">
                <a:buSzPct val="120000"/>
              </a:pPr>
              <a:r>
                <a:rPr lang="pt-BR" sz="48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Visão geral do piloto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9DF8087-8157-4EA5-9935-967612FB2499}"/>
                </a:ext>
              </a:extLst>
            </p:cNvPr>
            <p:cNvSpPr/>
            <p:nvPr/>
          </p:nvSpPr>
          <p:spPr>
            <a:xfrm rot="5400000" flipH="1">
              <a:off x="8553835" y="1359448"/>
              <a:ext cx="70852" cy="3317190"/>
            </a:xfrm>
            <a:prstGeom prst="rect">
              <a:avLst/>
            </a:prstGeom>
            <a:solidFill>
              <a:srgbClr val="FBC60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451723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0" y="49418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A64ADD3-0FE5-4611-BDD7-CB85E8C39E7C}"/>
              </a:ext>
            </a:extLst>
          </p:cNvPr>
          <p:cNvGrpSpPr/>
          <p:nvPr/>
        </p:nvGrpSpPr>
        <p:grpSpPr>
          <a:xfrm>
            <a:off x="99790" y="2192276"/>
            <a:ext cx="11889008" cy="5418667"/>
            <a:chOff x="99791" y="121991"/>
            <a:chExt cx="11889008" cy="541866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8E2514C-22B7-4DF8-9AE2-729CC5812FBF}"/>
                </a:ext>
              </a:extLst>
            </p:cNvPr>
            <p:cNvSpPr txBox="1"/>
            <p:nvPr/>
          </p:nvSpPr>
          <p:spPr>
            <a:xfrm>
              <a:off x="99791" y="1563136"/>
              <a:ext cx="28438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>
                  <a:solidFill>
                    <a:srgbClr val="F0C3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Líderes de Área da GAT:</a:t>
              </a:r>
            </a:p>
          </p:txBody>
        </p:sp>
        <p:graphicFrame>
          <p:nvGraphicFramePr>
            <p:cNvPr id="22" name="Diagram 21">
              <a:extLst>
                <a:ext uri="{FF2B5EF4-FFF2-40B4-BE49-F238E27FC236}">
                  <a16:creationId xmlns:a16="http://schemas.microsoft.com/office/drawing/2014/main" id="{FC0B6D58-BC3D-401D-B843-8F8E30C29270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049156994"/>
                </p:ext>
              </p:extLst>
            </p:nvPr>
          </p:nvGraphicFramePr>
          <p:xfrm>
            <a:off x="224604" y="121991"/>
            <a:ext cx="11764195" cy="541866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</p:grpSp>
      <p:sp>
        <p:nvSpPr>
          <p:cNvPr id="76" name="Headline">
            <a:extLst>
              <a:ext uri="{FF2B5EF4-FFF2-40B4-BE49-F238E27FC236}">
                <a16:creationId xmlns:a16="http://schemas.microsoft.com/office/drawing/2014/main" id="{DF4EDD1E-ACAA-4EB9-BE0D-F208E7E64981}"/>
              </a:ext>
            </a:extLst>
          </p:cNvPr>
          <p:cNvSpPr txBox="1">
            <a:spLocks/>
          </p:cNvSpPr>
          <p:nvPr/>
        </p:nvSpPr>
        <p:spPr>
          <a:xfrm>
            <a:off x="1" y="498673"/>
            <a:ext cx="12191998" cy="90572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t-BR">
                <a:solidFill>
                  <a:prstClr val="white"/>
                </a:solidFill>
              </a:rPr>
              <a:t>O caminho para o sucesso</a:t>
            </a:r>
          </a:p>
        </p:txBody>
      </p:sp>
      <p:sp>
        <p:nvSpPr>
          <p:cNvPr id="77" name="Yellow Bar">
            <a:extLst>
              <a:ext uri="{FF2B5EF4-FFF2-40B4-BE49-F238E27FC236}">
                <a16:creationId xmlns:a16="http://schemas.microsoft.com/office/drawing/2014/main" id="{07E1C6BE-C972-45D5-AF7E-F5E92A937F1F}"/>
              </a:ext>
            </a:extLst>
          </p:cNvPr>
          <p:cNvSpPr/>
          <p:nvPr/>
        </p:nvSpPr>
        <p:spPr>
          <a:xfrm>
            <a:off x="5435590" y="1295257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F17DA7F-727C-4377-821F-D2F7EACA8058}"/>
              </a:ext>
            </a:extLst>
          </p:cNvPr>
          <p:cNvGrpSpPr/>
          <p:nvPr/>
        </p:nvGrpSpPr>
        <p:grpSpPr>
          <a:xfrm>
            <a:off x="-16706" y="-27341"/>
            <a:ext cx="12206044" cy="217067"/>
            <a:chOff x="0" y="5696512"/>
            <a:chExt cx="12289367" cy="354759"/>
          </a:xfrm>
        </p:grpSpPr>
        <p:sp>
          <p:nvSpPr>
            <p:cNvPr id="44" name="Background - Solid">
              <a:extLst>
                <a:ext uri="{FF2B5EF4-FFF2-40B4-BE49-F238E27FC236}">
                  <a16:creationId xmlns:a16="http://schemas.microsoft.com/office/drawing/2014/main" id="{0063601A-5665-4381-B7C0-12C24B5FA407}"/>
                </a:ext>
              </a:extLst>
            </p:cNvPr>
            <p:cNvSpPr/>
            <p:nvPr/>
          </p:nvSpPr>
          <p:spPr>
            <a:xfrm>
              <a:off x="0" y="5696515"/>
              <a:ext cx="1761067" cy="354756"/>
            </a:xfrm>
            <a:prstGeom prst="rect">
              <a:avLst/>
            </a:prstGeom>
            <a:solidFill>
              <a:srgbClr val="0033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5" name="Background - Solid">
              <a:extLst>
                <a:ext uri="{FF2B5EF4-FFF2-40B4-BE49-F238E27FC236}">
                  <a16:creationId xmlns:a16="http://schemas.microsoft.com/office/drawing/2014/main" id="{5ED748A3-3A6C-4273-B30F-F08286A8C245}"/>
                </a:ext>
              </a:extLst>
            </p:cNvPr>
            <p:cNvSpPr/>
            <p:nvPr/>
          </p:nvSpPr>
          <p:spPr>
            <a:xfrm>
              <a:off x="1754717" y="5696515"/>
              <a:ext cx="1761067" cy="354756"/>
            </a:xfrm>
            <a:prstGeom prst="rect">
              <a:avLst/>
            </a:prstGeom>
            <a:solidFill>
              <a:srgbClr val="00AC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67" name="Background - Solid">
              <a:extLst>
                <a:ext uri="{FF2B5EF4-FFF2-40B4-BE49-F238E27FC236}">
                  <a16:creationId xmlns:a16="http://schemas.microsoft.com/office/drawing/2014/main" id="{C2079941-7CEA-4BA8-A50E-3AEC884F6201}"/>
                </a:ext>
              </a:extLst>
            </p:cNvPr>
            <p:cNvSpPr/>
            <p:nvPr/>
          </p:nvSpPr>
          <p:spPr>
            <a:xfrm>
              <a:off x="3509434" y="5696512"/>
              <a:ext cx="1761067" cy="354756"/>
            </a:xfrm>
            <a:prstGeom prst="rect">
              <a:avLst/>
            </a:prstGeom>
            <a:solidFill>
              <a:srgbClr val="407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78" name="Background - Solid">
              <a:extLst>
                <a:ext uri="{FF2B5EF4-FFF2-40B4-BE49-F238E27FC236}">
                  <a16:creationId xmlns:a16="http://schemas.microsoft.com/office/drawing/2014/main" id="{B2F53B4B-469F-406F-87BD-CC12B397165E}"/>
                </a:ext>
              </a:extLst>
            </p:cNvPr>
            <p:cNvSpPr/>
            <p:nvPr/>
          </p:nvSpPr>
          <p:spPr>
            <a:xfrm>
              <a:off x="5264151" y="5696515"/>
              <a:ext cx="1761067" cy="354756"/>
            </a:xfrm>
            <a:prstGeom prst="rect">
              <a:avLst/>
            </a:prstGeom>
            <a:solidFill>
              <a:srgbClr val="FF5C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79" name="Background - Solid">
              <a:extLst>
                <a:ext uri="{FF2B5EF4-FFF2-40B4-BE49-F238E27FC236}">
                  <a16:creationId xmlns:a16="http://schemas.microsoft.com/office/drawing/2014/main" id="{2E60582C-5404-4107-88D3-B33B0C338E09}"/>
                </a:ext>
              </a:extLst>
            </p:cNvPr>
            <p:cNvSpPr/>
            <p:nvPr/>
          </p:nvSpPr>
          <p:spPr>
            <a:xfrm>
              <a:off x="7018868" y="5696515"/>
              <a:ext cx="1761067" cy="354756"/>
            </a:xfrm>
            <a:prstGeom prst="rect">
              <a:avLst/>
            </a:prstGeom>
            <a:solidFill>
              <a:srgbClr val="EBB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80" name="Background - Solid">
              <a:extLst>
                <a:ext uri="{FF2B5EF4-FFF2-40B4-BE49-F238E27FC236}">
                  <a16:creationId xmlns:a16="http://schemas.microsoft.com/office/drawing/2014/main" id="{79F14933-2F9C-4531-9539-0AB2F779F2D0}"/>
                </a:ext>
              </a:extLst>
            </p:cNvPr>
            <p:cNvSpPr/>
            <p:nvPr/>
          </p:nvSpPr>
          <p:spPr>
            <a:xfrm>
              <a:off x="8773585" y="5696515"/>
              <a:ext cx="1761067" cy="354756"/>
            </a:xfrm>
            <a:prstGeom prst="rect">
              <a:avLst/>
            </a:prstGeom>
            <a:solidFill>
              <a:srgbClr val="7A26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81" name="Background - Solid">
              <a:extLst>
                <a:ext uri="{FF2B5EF4-FFF2-40B4-BE49-F238E27FC236}">
                  <a16:creationId xmlns:a16="http://schemas.microsoft.com/office/drawing/2014/main" id="{1C9C9041-B165-48AF-A009-849A6C0301A9}"/>
                </a:ext>
              </a:extLst>
            </p:cNvPr>
            <p:cNvSpPr/>
            <p:nvPr/>
          </p:nvSpPr>
          <p:spPr>
            <a:xfrm>
              <a:off x="10528300" y="5696515"/>
              <a:ext cx="1761067" cy="354756"/>
            </a:xfrm>
            <a:prstGeom prst="rect">
              <a:avLst/>
            </a:prstGeom>
            <a:solidFill>
              <a:srgbClr val="B3B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D07355A-80BF-4046-B2A0-3C7B493A06BF}"/>
              </a:ext>
            </a:extLst>
          </p:cNvPr>
          <p:cNvGrpSpPr/>
          <p:nvPr/>
        </p:nvGrpSpPr>
        <p:grpSpPr>
          <a:xfrm>
            <a:off x="99790" y="809668"/>
            <a:ext cx="11123891" cy="4043312"/>
            <a:chOff x="144365" y="2936679"/>
            <a:chExt cx="11123891" cy="4043312"/>
          </a:xfrm>
        </p:grpSpPr>
        <p:graphicFrame>
          <p:nvGraphicFramePr>
            <p:cNvPr id="126" name="Diagram 125">
              <a:extLst>
                <a:ext uri="{FF2B5EF4-FFF2-40B4-BE49-F238E27FC236}">
                  <a16:creationId xmlns:a16="http://schemas.microsoft.com/office/drawing/2014/main" id="{6B3B3293-74FF-4E02-9CD8-D9DEE799363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36928516"/>
                </p:ext>
              </p:extLst>
            </p:nvPr>
          </p:nvGraphicFramePr>
          <p:xfrm>
            <a:off x="2490016" y="2936679"/>
            <a:ext cx="8778240" cy="404331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9" r:lo="rId10" r:qs="rId11" r:cs="rId12"/>
            </a:graphicData>
          </a:graphic>
        </p:graphicFrame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59C7D19E-C6C8-49C5-A1F3-86D9964B8FC0}"/>
                </a:ext>
              </a:extLst>
            </p:cNvPr>
            <p:cNvSpPr txBox="1"/>
            <p:nvPr/>
          </p:nvSpPr>
          <p:spPr>
            <a:xfrm>
              <a:off x="144365" y="3865945"/>
              <a:ext cx="28438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dirty="0">
                  <a:solidFill>
                    <a:srgbClr val="F0C3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Líderes de Grupo:</a:t>
              </a:r>
            </a:p>
          </p:txBody>
        </p:sp>
      </p:grpSp>
      <p:sp>
        <p:nvSpPr>
          <p:cNvPr id="130" name="TextBox 129">
            <a:extLst>
              <a:ext uri="{FF2B5EF4-FFF2-40B4-BE49-F238E27FC236}">
                <a16:creationId xmlns:a16="http://schemas.microsoft.com/office/drawing/2014/main" id="{C8A8C499-C0AE-4E31-B81C-3D48DBC10A7C}"/>
              </a:ext>
            </a:extLst>
          </p:cNvPr>
          <p:cNvSpPr txBox="1"/>
          <p:nvPr/>
        </p:nvSpPr>
        <p:spPr>
          <a:xfrm>
            <a:off x="2688337" y="6260031"/>
            <a:ext cx="6009056" cy="369332"/>
          </a:xfrm>
          <a:prstGeom prst="rect">
            <a:avLst/>
          </a:prstGeom>
          <a:solidFill>
            <a:srgbClr val="FFFFFF">
              <a:alpha val="23922"/>
            </a:srgb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1" i="0" u="none" strike="noStrike" cap="none" normalizeH="0" baseline="0" noProof="0" dirty="0">
                <a:ln>
                  <a:noFill/>
                </a:ln>
                <a:solidFill>
                  <a:srgbClr val="EBB700"/>
                </a:solidFill>
                <a:uLnTx/>
                <a:uFillTx/>
                <a:latin typeface="Calibri" panose="020F0502020204030204"/>
                <a:ea typeface="+mn-ea"/>
                <a:cs typeface="+mn-cs"/>
              </a:rPr>
              <a:t>Lembre-se de manter as coisas divertidas e emocionantes!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024054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Background - Solid">
            <a:extLst>
              <a:ext uri="{FF2B5EF4-FFF2-40B4-BE49-F238E27FC236}">
                <a16:creationId xmlns:a16="http://schemas.microsoft.com/office/drawing/2014/main" id="{39DEA152-9DD4-0D44-A4E0-DE46220E5B32}"/>
              </a:ext>
            </a:extLst>
          </p:cNvPr>
          <p:cNvSpPr/>
          <p:nvPr/>
        </p:nvSpPr>
        <p:spPr>
          <a:xfrm>
            <a:off x="-7604" y="812800"/>
            <a:ext cx="12209091" cy="60452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DB0BB58-2D4A-084E-AF49-B430C7D2CBA6}"/>
              </a:ext>
            </a:extLst>
          </p:cNvPr>
          <p:cNvGrpSpPr/>
          <p:nvPr/>
        </p:nvGrpSpPr>
        <p:grpSpPr>
          <a:xfrm>
            <a:off x="-8545" y="704266"/>
            <a:ext cx="12206044" cy="217065"/>
            <a:chOff x="0" y="5696515"/>
            <a:chExt cx="12289367" cy="354756"/>
          </a:xfrm>
        </p:grpSpPr>
        <p:sp>
          <p:nvSpPr>
            <p:cNvPr id="45" name="Background - Solid">
              <a:extLst>
                <a:ext uri="{FF2B5EF4-FFF2-40B4-BE49-F238E27FC236}">
                  <a16:creationId xmlns:a16="http://schemas.microsoft.com/office/drawing/2014/main" id="{C1178A10-4535-E243-9246-4C78E0256457}"/>
                </a:ext>
              </a:extLst>
            </p:cNvPr>
            <p:cNvSpPr/>
            <p:nvPr/>
          </p:nvSpPr>
          <p:spPr>
            <a:xfrm>
              <a:off x="0" y="5696515"/>
              <a:ext cx="1761067" cy="354756"/>
            </a:xfrm>
            <a:prstGeom prst="rect">
              <a:avLst/>
            </a:prstGeom>
            <a:solidFill>
              <a:srgbClr val="0033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Background - Solid">
              <a:extLst>
                <a:ext uri="{FF2B5EF4-FFF2-40B4-BE49-F238E27FC236}">
                  <a16:creationId xmlns:a16="http://schemas.microsoft.com/office/drawing/2014/main" id="{4536977D-A24D-1442-95A1-1EE2B8945C39}"/>
                </a:ext>
              </a:extLst>
            </p:cNvPr>
            <p:cNvSpPr/>
            <p:nvPr/>
          </p:nvSpPr>
          <p:spPr>
            <a:xfrm>
              <a:off x="1754717" y="5696515"/>
              <a:ext cx="1761067" cy="354756"/>
            </a:xfrm>
            <a:prstGeom prst="rect">
              <a:avLst/>
            </a:prstGeom>
            <a:solidFill>
              <a:srgbClr val="00AC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Background - Solid">
              <a:extLst>
                <a:ext uri="{FF2B5EF4-FFF2-40B4-BE49-F238E27FC236}">
                  <a16:creationId xmlns:a16="http://schemas.microsoft.com/office/drawing/2014/main" id="{AC7B519C-EDF9-3249-B5C2-D72B10DB6C67}"/>
                </a:ext>
              </a:extLst>
            </p:cNvPr>
            <p:cNvSpPr/>
            <p:nvPr/>
          </p:nvSpPr>
          <p:spPr>
            <a:xfrm>
              <a:off x="3509434" y="5696515"/>
              <a:ext cx="1761067" cy="354756"/>
            </a:xfrm>
            <a:prstGeom prst="rect">
              <a:avLst/>
            </a:prstGeom>
            <a:solidFill>
              <a:srgbClr val="407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Background - Solid">
              <a:extLst>
                <a:ext uri="{FF2B5EF4-FFF2-40B4-BE49-F238E27FC236}">
                  <a16:creationId xmlns:a16="http://schemas.microsoft.com/office/drawing/2014/main" id="{75D8E041-2290-AD40-800B-4C05B8BDB7DC}"/>
                </a:ext>
              </a:extLst>
            </p:cNvPr>
            <p:cNvSpPr/>
            <p:nvPr/>
          </p:nvSpPr>
          <p:spPr>
            <a:xfrm>
              <a:off x="5264151" y="5696515"/>
              <a:ext cx="1761067" cy="354756"/>
            </a:xfrm>
            <a:prstGeom prst="rect">
              <a:avLst/>
            </a:prstGeom>
            <a:solidFill>
              <a:srgbClr val="FF5C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Background - Solid">
              <a:extLst>
                <a:ext uri="{FF2B5EF4-FFF2-40B4-BE49-F238E27FC236}">
                  <a16:creationId xmlns:a16="http://schemas.microsoft.com/office/drawing/2014/main" id="{280C1D10-4C9B-F14A-B5EF-6F8C026FC6E6}"/>
                </a:ext>
              </a:extLst>
            </p:cNvPr>
            <p:cNvSpPr/>
            <p:nvPr/>
          </p:nvSpPr>
          <p:spPr>
            <a:xfrm>
              <a:off x="7018868" y="5696515"/>
              <a:ext cx="1761067" cy="354756"/>
            </a:xfrm>
            <a:prstGeom prst="rect">
              <a:avLst/>
            </a:prstGeom>
            <a:solidFill>
              <a:srgbClr val="EBB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Background - Solid">
              <a:extLst>
                <a:ext uri="{FF2B5EF4-FFF2-40B4-BE49-F238E27FC236}">
                  <a16:creationId xmlns:a16="http://schemas.microsoft.com/office/drawing/2014/main" id="{B3645C5D-6C54-C242-B922-40B6602BE3F2}"/>
                </a:ext>
              </a:extLst>
            </p:cNvPr>
            <p:cNvSpPr/>
            <p:nvPr/>
          </p:nvSpPr>
          <p:spPr>
            <a:xfrm>
              <a:off x="8773585" y="5696515"/>
              <a:ext cx="1761067" cy="354756"/>
            </a:xfrm>
            <a:prstGeom prst="rect">
              <a:avLst/>
            </a:prstGeom>
            <a:solidFill>
              <a:srgbClr val="7A26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Background - Solid">
              <a:extLst>
                <a:ext uri="{FF2B5EF4-FFF2-40B4-BE49-F238E27FC236}">
                  <a16:creationId xmlns:a16="http://schemas.microsoft.com/office/drawing/2014/main" id="{C03FFDA1-1B33-6840-AFD0-DF13BE1382D3}"/>
                </a:ext>
              </a:extLst>
            </p:cNvPr>
            <p:cNvSpPr/>
            <p:nvPr/>
          </p:nvSpPr>
          <p:spPr>
            <a:xfrm>
              <a:off x="10528300" y="5696515"/>
              <a:ext cx="1761067" cy="354756"/>
            </a:xfrm>
            <a:prstGeom prst="rect">
              <a:avLst/>
            </a:prstGeom>
            <a:solidFill>
              <a:srgbClr val="B3B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D54714B7-D58F-E24A-8244-427C68AAF60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84726" y="226622"/>
            <a:ext cx="971568" cy="971568"/>
          </a:xfrm>
          <a:prstGeom prst="rect">
            <a:avLst/>
          </a:prstGeom>
        </p:spPr>
      </p:pic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54" name="Yellow Bar">
            <a:extLst>
              <a:ext uri="{FF2B5EF4-FFF2-40B4-BE49-F238E27FC236}">
                <a16:creationId xmlns:a16="http://schemas.microsoft.com/office/drawing/2014/main" id="{4584BA9B-4495-294E-91B1-4A04F45725DC}"/>
              </a:ext>
            </a:extLst>
          </p:cNvPr>
          <p:cNvSpPr/>
          <p:nvPr/>
        </p:nvSpPr>
        <p:spPr>
          <a:xfrm>
            <a:off x="1065610" y="4260120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55" name="Headline">
            <a:extLst>
              <a:ext uri="{FF2B5EF4-FFF2-40B4-BE49-F238E27FC236}">
                <a16:creationId xmlns:a16="http://schemas.microsoft.com/office/drawing/2014/main" id="{9405897F-791F-0C4E-9D31-D3A52B120262}"/>
              </a:ext>
            </a:extLst>
          </p:cNvPr>
          <p:cNvSpPr txBox="1">
            <a:spLocks/>
          </p:cNvSpPr>
          <p:nvPr/>
        </p:nvSpPr>
        <p:spPr>
          <a:xfrm>
            <a:off x="937618" y="2443173"/>
            <a:ext cx="3982056" cy="114512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Helvetica Neue" charset="0"/>
              </a:rPr>
              <a:t>Cronograma de Integração e Suporte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9198A64-9DA2-4C96-BDCB-CAF754B73591}"/>
              </a:ext>
            </a:extLst>
          </p:cNvPr>
          <p:cNvGrpSpPr/>
          <p:nvPr/>
        </p:nvGrpSpPr>
        <p:grpSpPr>
          <a:xfrm>
            <a:off x="3519167" y="2154726"/>
            <a:ext cx="9717190" cy="3689889"/>
            <a:chOff x="3519167" y="2154726"/>
            <a:chExt cx="9717190" cy="368988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8C327A2-A7CE-47CE-814A-F73D7F7BC4EF}"/>
                </a:ext>
              </a:extLst>
            </p:cNvPr>
            <p:cNvSpPr/>
            <p:nvPr/>
          </p:nvSpPr>
          <p:spPr>
            <a:xfrm>
              <a:off x="3519167" y="2154726"/>
              <a:ext cx="9717190" cy="3689889"/>
            </a:xfrm>
            <a:prstGeom prst="rect">
              <a:avLst/>
            </a:prstGeom>
            <a:noFill/>
          </p:spPr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398F6475-BFF0-44CF-8D58-F1C46BD1883D}"/>
                </a:ext>
              </a:extLst>
            </p:cNvPr>
            <p:cNvSpPr/>
            <p:nvPr/>
          </p:nvSpPr>
          <p:spPr>
            <a:xfrm>
              <a:off x="4521263" y="2189143"/>
              <a:ext cx="2560305" cy="459997"/>
            </a:xfrm>
            <a:custGeom>
              <a:avLst/>
              <a:gdLst>
                <a:gd name="connsiteX0" fmla="*/ 0 w 2560305"/>
                <a:gd name="connsiteY0" fmla="*/ 76668 h 459997"/>
                <a:gd name="connsiteX1" fmla="*/ 76668 w 2560305"/>
                <a:gd name="connsiteY1" fmla="*/ 0 h 459997"/>
                <a:gd name="connsiteX2" fmla="*/ 2483637 w 2560305"/>
                <a:gd name="connsiteY2" fmla="*/ 0 h 459997"/>
                <a:gd name="connsiteX3" fmla="*/ 2560305 w 2560305"/>
                <a:gd name="connsiteY3" fmla="*/ 76668 h 459997"/>
                <a:gd name="connsiteX4" fmla="*/ 2560305 w 2560305"/>
                <a:gd name="connsiteY4" fmla="*/ 383329 h 459997"/>
                <a:gd name="connsiteX5" fmla="*/ 2483637 w 2560305"/>
                <a:gd name="connsiteY5" fmla="*/ 459997 h 459997"/>
                <a:gd name="connsiteX6" fmla="*/ 76668 w 2560305"/>
                <a:gd name="connsiteY6" fmla="*/ 459997 h 459997"/>
                <a:gd name="connsiteX7" fmla="*/ 0 w 2560305"/>
                <a:gd name="connsiteY7" fmla="*/ 383329 h 459997"/>
                <a:gd name="connsiteX8" fmla="*/ 0 w 2560305"/>
                <a:gd name="connsiteY8" fmla="*/ 76668 h 459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0305" h="459997">
                  <a:moveTo>
                    <a:pt x="0" y="76668"/>
                  </a:moveTo>
                  <a:cubicBezTo>
                    <a:pt x="0" y="34325"/>
                    <a:pt x="34325" y="0"/>
                    <a:pt x="76668" y="0"/>
                  </a:cubicBezTo>
                  <a:lnTo>
                    <a:pt x="2483637" y="0"/>
                  </a:lnTo>
                  <a:cubicBezTo>
                    <a:pt x="2525980" y="0"/>
                    <a:pt x="2560305" y="34325"/>
                    <a:pt x="2560305" y="76668"/>
                  </a:cubicBezTo>
                  <a:lnTo>
                    <a:pt x="2560305" y="383329"/>
                  </a:lnTo>
                  <a:cubicBezTo>
                    <a:pt x="2560305" y="425672"/>
                    <a:pt x="2525980" y="459997"/>
                    <a:pt x="2483637" y="459997"/>
                  </a:cubicBezTo>
                  <a:lnTo>
                    <a:pt x="76668" y="459997"/>
                  </a:lnTo>
                  <a:cubicBezTo>
                    <a:pt x="34325" y="459997"/>
                    <a:pt x="0" y="425672"/>
                    <a:pt x="0" y="383329"/>
                  </a:cubicBezTo>
                  <a:lnTo>
                    <a:pt x="0" y="76668"/>
                  </a:lnTo>
                  <a:close/>
                </a:path>
              </a:pathLst>
            </a:custGeom>
            <a:solidFill>
              <a:srgbClr val="EBB700">
                <a:alpha val="80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0555" tIns="41505" rIns="60555" bIns="41505" numCol="1" spcCol="1270" anchor="ctr" anchorCtr="0">
              <a:noAutofit/>
            </a:bodyPr>
            <a:lstStyle/>
            <a:p>
              <a:pPr marL="0" lvl="0" indent="0" defTabSz="444500" rtl="0">
                <a:spcBef>
                  <a:spcPct val="0"/>
                </a:spcBef>
                <a:buNone/>
              </a:pPr>
              <a:r>
                <a:rPr lang="pt-BR" sz="1000" b="1" i="0" u="none" kern="1200" baseline="0" dirty="0">
                  <a:latin typeface="Arial"/>
                  <a:cs typeface="Arial"/>
                </a:rPr>
                <a:t>Agosto – Setembro </a:t>
              </a:r>
              <a:br>
                <a:rPr lang="pt-BR" sz="1000" b="1" i="0" u="none" kern="1200" baseline="0" dirty="0">
                  <a:latin typeface="Arial"/>
                  <a:cs typeface="Arial"/>
                </a:rPr>
              </a:br>
              <a:r>
                <a:rPr lang="pt-BR" sz="400" b="1" i="0" u="none" kern="1200" baseline="0" dirty="0">
                  <a:latin typeface="Arial"/>
                  <a:cs typeface="Arial"/>
                </a:rPr>
                <a:t> </a:t>
              </a:r>
              <a:r>
                <a:rPr lang="pt-BR" sz="900" b="0" i="0" u="none" kern="1200" baseline="0" dirty="0">
                  <a:latin typeface="Arial"/>
                  <a:cs typeface="Arial"/>
                </a:rPr>
                <a:t>Integração do 1ºVDG</a:t>
              </a: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6C66ACF6-9D45-4508-BB33-4BB4FD03CF63}"/>
                </a:ext>
              </a:extLst>
            </p:cNvPr>
            <p:cNvSpPr/>
            <p:nvPr/>
          </p:nvSpPr>
          <p:spPr>
            <a:xfrm>
              <a:off x="4515182" y="2699191"/>
              <a:ext cx="2560305" cy="459997"/>
            </a:xfrm>
            <a:custGeom>
              <a:avLst/>
              <a:gdLst>
                <a:gd name="connsiteX0" fmla="*/ 0 w 2560305"/>
                <a:gd name="connsiteY0" fmla="*/ 76668 h 459997"/>
                <a:gd name="connsiteX1" fmla="*/ 76668 w 2560305"/>
                <a:gd name="connsiteY1" fmla="*/ 0 h 459997"/>
                <a:gd name="connsiteX2" fmla="*/ 2483637 w 2560305"/>
                <a:gd name="connsiteY2" fmla="*/ 0 h 459997"/>
                <a:gd name="connsiteX3" fmla="*/ 2560305 w 2560305"/>
                <a:gd name="connsiteY3" fmla="*/ 76668 h 459997"/>
                <a:gd name="connsiteX4" fmla="*/ 2560305 w 2560305"/>
                <a:gd name="connsiteY4" fmla="*/ 383329 h 459997"/>
                <a:gd name="connsiteX5" fmla="*/ 2483637 w 2560305"/>
                <a:gd name="connsiteY5" fmla="*/ 459997 h 459997"/>
                <a:gd name="connsiteX6" fmla="*/ 76668 w 2560305"/>
                <a:gd name="connsiteY6" fmla="*/ 459997 h 459997"/>
                <a:gd name="connsiteX7" fmla="*/ 0 w 2560305"/>
                <a:gd name="connsiteY7" fmla="*/ 383329 h 459997"/>
                <a:gd name="connsiteX8" fmla="*/ 0 w 2560305"/>
                <a:gd name="connsiteY8" fmla="*/ 76668 h 459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0305" h="459997">
                  <a:moveTo>
                    <a:pt x="0" y="76668"/>
                  </a:moveTo>
                  <a:cubicBezTo>
                    <a:pt x="0" y="34325"/>
                    <a:pt x="34325" y="0"/>
                    <a:pt x="76668" y="0"/>
                  </a:cubicBezTo>
                  <a:lnTo>
                    <a:pt x="2483637" y="0"/>
                  </a:lnTo>
                  <a:cubicBezTo>
                    <a:pt x="2525980" y="0"/>
                    <a:pt x="2560305" y="34325"/>
                    <a:pt x="2560305" y="76668"/>
                  </a:cubicBezTo>
                  <a:lnTo>
                    <a:pt x="2560305" y="383329"/>
                  </a:lnTo>
                  <a:cubicBezTo>
                    <a:pt x="2560305" y="425672"/>
                    <a:pt x="2525980" y="459997"/>
                    <a:pt x="2483637" y="459997"/>
                  </a:cubicBezTo>
                  <a:lnTo>
                    <a:pt x="76668" y="459997"/>
                  </a:lnTo>
                  <a:cubicBezTo>
                    <a:pt x="34325" y="459997"/>
                    <a:pt x="0" y="425672"/>
                    <a:pt x="0" y="383329"/>
                  </a:cubicBezTo>
                  <a:lnTo>
                    <a:pt x="0" y="76668"/>
                  </a:lnTo>
                  <a:close/>
                </a:path>
              </a:pathLst>
            </a:custGeom>
            <a:solidFill>
              <a:srgbClr val="EBB700">
                <a:alpha val="80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0555" tIns="41505" rIns="60555" bIns="41505" numCol="1" spcCol="1270" anchor="ctr" anchorCtr="0">
              <a:noAutofit/>
            </a:bodyPr>
            <a:lstStyle/>
            <a:p>
              <a:pPr marL="0" lvl="0" indent="0" defTabSz="444500" rtl="0">
                <a:lnSpc>
                  <a:spcPct val="90000"/>
                </a:lnSpc>
                <a:spcBef>
                  <a:spcPct val="0"/>
                </a:spcBef>
                <a:buNone/>
              </a:pPr>
              <a:r>
                <a:rPr lang="pt-BR" sz="1000" b="1" i="0" u="none" kern="1200" baseline="0" dirty="0">
                  <a:latin typeface="Arial"/>
                  <a:cs typeface="Arial"/>
                </a:rPr>
                <a:t>Outubro     </a:t>
              </a:r>
              <a:r>
                <a:rPr lang="pt-BR" sz="400" b="1" i="0" u="none" kern="1200" baseline="0" dirty="0">
                  <a:latin typeface="Arial"/>
                  <a:cs typeface="Arial"/>
                </a:rPr>
                <a:t>                      </a:t>
              </a:r>
              <a:r>
                <a:rPr lang="pt-BR" sz="1000" b="1" i="0" u="none" kern="1200" baseline="0" dirty="0">
                  <a:latin typeface="Arial"/>
                  <a:cs typeface="Arial"/>
                </a:rPr>
                <a:t>                                      </a:t>
              </a:r>
              <a:br>
                <a:rPr lang="pt-BR" sz="900" b="1" i="0" u="none" kern="1200" baseline="0" dirty="0">
                  <a:latin typeface="Arial"/>
                  <a:cs typeface="Arial"/>
                </a:rPr>
              </a:br>
              <a:r>
                <a:rPr lang="pt-BR" sz="400" b="1" i="0" u="none" kern="1200" baseline="0" dirty="0">
                  <a:latin typeface="Arial"/>
                  <a:cs typeface="Arial"/>
                </a:rPr>
                <a:t> </a:t>
              </a:r>
              <a:r>
                <a:rPr lang="pt-BR" sz="900" b="0" i="0" u="none" kern="1200" baseline="0" dirty="0">
                  <a:solidFill>
                    <a:schemeClr val="bg1"/>
                  </a:solidFill>
                  <a:latin typeface="Arial"/>
                  <a:cs typeface="Arial"/>
                </a:rPr>
                <a:t>Implementação</a:t>
              </a:r>
              <a:r>
                <a:rPr lang="pt-BR" sz="900" b="0" i="0" u="none" kern="1200" baseline="0" dirty="0">
                  <a:latin typeface="Arial"/>
                  <a:cs typeface="Arial"/>
                </a:rPr>
                <a:t> no Distrito</a:t>
              </a:r>
              <a:r>
                <a:rPr lang="pt-BR" sz="900" b="0" i="0" u="none" kern="1200" baseline="0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2E8C9907-E272-4B8F-8DAF-4AED3A7940D8}"/>
                </a:ext>
              </a:extLst>
            </p:cNvPr>
            <p:cNvSpPr/>
            <p:nvPr/>
          </p:nvSpPr>
          <p:spPr>
            <a:xfrm>
              <a:off x="9108711" y="2156925"/>
              <a:ext cx="2557823" cy="459997"/>
            </a:xfrm>
            <a:custGeom>
              <a:avLst/>
              <a:gdLst>
                <a:gd name="connsiteX0" fmla="*/ 0 w 2557823"/>
                <a:gd name="connsiteY0" fmla="*/ 76668 h 459997"/>
                <a:gd name="connsiteX1" fmla="*/ 76668 w 2557823"/>
                <a:gd name="connsiteY1" fmla="*/ 0 h 459997"/>
                <a:gd name="connsiteX2" fmla="*/ 2481155 w 2557823"/>
                <a:gd name="connsiteY2" fmla="*/ 0 h 459997"/>
                <a:gd name="connsiteX3" fmla="*/ 2557823 w 2557823"/>
                <a:gd name="connsiteY3" fmla="*/ 76668 h 459997"/>
                <a:gd name="connsiteX4" fmla="*/ 2557823 w 2557823"/>
                <a:gd name="connsiteY4" fmla="*/ 383329 h 459997"/>
                <a:gd name="connsiteX5" fmla="*/ 2481155 w 2557823"/>
                <a:gd name="connsiteY5" fmla="*/ 459997 h 459997"/>
                <a:gd name="connsiteX6" fmla="*/ 76668 w 2557823"/>
                <a:gd name="connsiteY6" fmla="*/ 459997 h 459997"/>
                <a:gd name="connsiteX7" fmla="*/ 0 w 2557823"/>
                <a:gd name="connsiteY7" fmla="*/ 383329 h 459997"/>
                <a:gd name="connsiteX8" fmla="*/ 0 w 2557823"/>
                <a:gd name="connsiteY8" fmla="*/ 76668 h 459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57823" h="459997">
                  <a:moveTo>
                    <a:pt x="0" y="76668"/>
                  </a:moveTo>
                  <a:cubicBezTo>
                    <a:pt x="0" y="34325"/>
                    <a:pt x="34325" y="0"/>
                    <a:pt x="76668" y="0"/>
                  </a:cubicBezTo>
                  <a:lnTo>
                    <a:pt x="2481155" y="0"/>
                  </a:lnTo>
                  <a:cubicBezTo>
                    <a:pt x="2523498" y="0"/>
                    <a:pt x="2557823" y="34325"/>
                    <a:pt x="2557823" y="76668"/>
                  </a:cubicBezTo>
                  <a:lnTo>
                    <a:pt x="2557823" y="383329"/>
                  </a:lnTo>
                  <a:cubicBezTo>
                    <a:pt x="2557823" y="425672"/>
                    <a:pt x="2523498" y="459997"/>
                    <a:pt x="2481155" y="459997"/>
                  </a:cubicBezTo>
                  <a:lnTo>
                    <a:pt x="76668" y="459997"/>
                  </a:lnTo>
                  <a:cubicBezTo>
                    <a:pt x="34325" y="459997"/>
                    <a:pt x="0" y="425672"/>
                    <a:pt x="0" y="383329"/>
                  </a:cubicBezTo>
                  <a:lnTo>
                    <a:pt x="0" y="76668"/>
                  </a:lnTo>
                  <a:close/>
                </a:path>
              </a:pathLst>
            </a:custGeom>
            <a:solidFill>
              <a:srgbClr val="407CCA">
                <a:alpha val="80000"/>
              </a:srgbClr>
            </a:solidFill>
            <a:ln>
              <a:solidFill>
                <a:schemeClr val="bg2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0555" tIns="41505" rIns="60555" bIns="41505" numCol="1" spcCol="1270" anchor="ctr" anchorCtr="0">
              <a:noAutofit/>
            </a:bodyPr>
            <a:lstStyle/>
            <a:p>
              <a:pPr marL="0" lvl="0" indent="0" defTabSz="889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1000" b="1" i="0" u="none" kern="1200" baseline="0" dirty="0">
                  <a:latin typeface="Arial"/>
                  <a:cs typeface="Arial"/>
                </a:rPr>
                <a:t>             Novembro</a:t>
              </a:r>
              <a:br>
                <a:rPr lang="pt-BR" sz="900" b="1" dirty="0">
                  <a:latin typeface="Arial"/>
                  <a:cs typeface="Arial"/>
                </a:rPr>
              </a:br>
              <a:r>
                <a:rPr lang="pt-BR" sz="400" b="1" i="0" u="none" kern="1200" baseline="0" dirty="0">
                  <a:latin typeface="Arial"/>
                  <a:cs typeface="Arial"/>
                </a:rPr>
                <a:t>                               </a:t>
              </a:r>
              <a:r>
                <a:rPr lang="pt-BR" sz="900" b="0" i="0" u="none" kern="1200" baseline="0" dirty="0">
                  <a:latin typeface="Arial"/>
                  <a:cs typeface="Arial"/>
                </a:rPr>
                <a:t>Integração do 1ºVDG</a:t>
              </a: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14339C9-DBF7-4DDB-8DEE-6C6E7429CC2D}"/>
                </a:ext>
              </a:extLst>
            </p:cNvPr>
            <p:cNvSpPr/>
            <p:nvPr/>
          </p:nvSpPr>
          <p:spPr>
            <a:xfrm>
              <a:off x="9121676" y="2706690"/>
              <a:ext cx="2557823" cy="459997"/>
            </a:xfrm>
            <a:custGeom>
              <a:avLst/>
              <a:gdLst>
                <a:gd name="connsiteX0" fmla="*/ 0 w 2557823"/>
                <a:gd name="connsiteY0" fmla="*/ 76668 h 459997"/>
                <a:gd name="connsiteX1" fmla="*/ 76668 w 2557823"/>
                <a:gd name="connsiteY1" fmla="*/ 0 h 459997"/>
                <a:gd name="connsiteX2" fmla="*/ 2481155 w 2557823"/>
                <a:gd name="connsiteY2" fmla="*/ 0 h 459997"/>
                <a:gd name="connsiteX3" fmla="*/ 2557823 w 2557823"/>
                <a:gd name="connsiteY3" fmla="*/ 76668 h 459997"/>
                <a:gd name="connsiteX4" fmla="*/ 2557823 w 2557823"/>
                <a:gd name="connsiteY4" fmla="*/ 383329 h 459997"/>
                <a:gd name="connsiteX5" fmla="*/ 2481155 w 2557823"/>
                <a:gd name="connsiteY5" fmla="*/ 459997 h 459997"/>
                <a:gd name="connsiteX6" fmla="*/ 76668 w 2557823"/>
                <a:gd name="connsiteY6" fmla="*/ 459997 h 459997"/>
                <a:gd name="connsiteX7" fmla="*/ 0 w 2557823"/>
                <a:gd name="connsiteY7" fmla="*/ 383329 h 459997"/>
                <a:gd name="connsiteX8" fmla="*/ 0 w 2557823"/>
                <a:gd name="connsiteY8" fmla="*/ 76668 h 459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57823" h="459997">
                  <a:moveTo>
                    <a:pt x="0" y="76668"/>
                  </a:moveTo>
                  <a:cubicBezTo>
                    <a:pt x="0" y="34325"/>
                    <a:pt x="34325" y="0"/>
                    <a:pt x="76668" y="0"/>
                  </a:cubicBezTo>
                  <a:lnTo>
                    <a:pt x="2481155" y="0"/>
                  </a:lnTo>
                  <a:cubicBezTo>
                    <a:pt x="2523498" y="0"/>
                    <a:pt x="2557823" y="34325"/>
                    <a:pt x="2557823" y="76668"/>
                  </a:cubicBezTo>
                  <a:lnTo>
                    <a:pt x="2557823" y="383329"/>
                  </a:lnTo>
                  <a:cubicBezTo>
                    <a:pt x="2557823" y="425672"/>
                    <a:pt x="2523498" y="459997"/>
                    <a:pt x="2481155" y="459997"/>
                  </a:cubicBezTo>
                  <a:lnTo>
                    <a:pt x="76668" y="459997"/>
                  </a:lnTo>
                  <a:cubicBezTo>
                    <a:pt x="34325" y="459997"/>
                    <a:pt x="0" y="425672"/>
                    <a:pt x="0" y="383329"/>
                  </a:cubicBezTo>
                  <a:lnTo>
                    <a:pt x="0" y="76668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0555" tIns="41505" rIns="60555" bIns="41505" numCol="1" spcCol="1270" anchor="ctr" anchorCtr="0">
              <a:noAutofit/>
            </a:bodyPr>
            <a:lstStyle/>
            <a:p>
              <a:pPr marL="0" lvl="0" indent="0" defTabSz="444500">
                <a:spcBef>
                  <a:spcPct val="0"/>
                </a:spcBef>
                <a:buNone/>
              </a:pPr>
              <a:r>
                <a:rPr lang="pt-BR" sz="900" b="1" i="0" u="none" kern="1200" baseline="0" dirty="0">
                  <a:latin typeface="Arial"/>
                  <a:cs typeface="Arial"/>
                </a:rPr>
                <a:t>            Dezembro – Janeiro</a:t>
              </a:r>
              <a:br>
                <a:rPr lang="pt-BR" sz="900" b="1" i="0" u="none" kern="1200" baseline="0" dirty="0">
                  <a:latin typeface="Arial"/>
                  <a:cs typeface="Arial"/>
                </a:rPr>
              </a:br>
              <a:r>
                <a:rPr lang="pt-BR" sz="900" b="1" i="0" u="none" kern="1200" baseline="0" dirty="0">
                  <a:latin typeface="Arial"/>
                  <a:cs typeface="Arial"/>
                </a:rPr>
                <a:t>            </a:t>
              </a:r>
              <a:r>
                <a:rPr lang="pt-BR" sz="900" i="0" u="none" kern="1200" baseline="0" dirty="0">
                  <a:solidFill>
                    <a:schemeClr val="bg1"/>
                  </a:solidFill>
                  <a:latin typeface="Arial"/>
                  <a:cs typeface="Arial"/>
                </a:rPr>
                <a:t>Implementação</a:t>
              </a:r>
              <a:r>
                <a:rPr lang="pt-BR" sz="900" i="0" u="none" kern="1200" baseline="0" dirty="0">
                  <a:latin typeface="Arial"/>
                  <a:cs typeface="Arial"/>
                </a:rPr>
                <a:t> no </a:t>
              </a:r>
              <a:r>
                <a:rPr lang="pt-BR" sz="900" b="0" i="0" u="none" kern="1200" baseline="0" dirty="0">
                  <a:latin typeface="Arial"/>
                  <a:cs typeface="Arial"/>
                </a:rPr>
                <a:t>Distrito</a:t>
              </a:r>
              <a:r>
                <a:rPr lang="pt-BR" sz="900" b="0" i="0" u="none" kern="1200" baseline="0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8DAD8F4-30FA-45B0-AF9E-DE55883D289D}"/>
                </a:ext>
              </a:extLst>
            </p:cNvPr>
            <p:cNvSpPr/>
            <p:nvPr/>
          </p:nvSpPr>
          <p:spPr>
            <a:xfrm>
              <a:off x="4537828" y="4775172"/>
              <a:ext cx="2560305" cy="459997"/>
            </a:xfrm>
            <a:custGeom>
              <a:avLst/>
              <a:gdLst>
                <a:gd name="connsiteX0" fmla="*/ 0 w 2560305"/>
                <a:gd name="connsiteY0" fmla="*/ 76668 h 459997"/>
                <a:gd name="connsiteX1" fmla="*/ 76668 w 2560305"/>
                <a:gd name="connsiteY1" fmla="*/ 0 h 459997"/>
                <a:gd name="connsiteX2" fmla="*/ 2483637 w 2560305"/>
                <a:gd name="connsiteY2" fmla="*/ 0 h 459997"/>
                <a:gd name="connsiteX3" fmla="*/ 2560305 w 2560305"/>
                <a:gd name="connsiteY3" fmla="*/ 76668 h 459997"/>
                <a:gd name="connsiteX4" fmla="*/ 2560305 w 2560305"/>
                <a:gd name="connsiteY4" fmla="*/ 383329 h 459997"/>
                <a:gd name="connsiteX5" fmla="*/ 2483637 w 2560305"/>
                <a:gd name="connsiteY5" fmla="*/ 459997 h 459997"/>
                <a:gd name="connsiteX6" fmla="*/ 76668 w 2560305"/>
                <a:gd name="connsiteY6" fmla="*/ 459997 h 459997"/>
                <a:gd name="connsiteX7" fmla="*/ 0 w 2560305"/>
                <a:gd name="connsiteY7" fmla="*/ 383329 h 459997"/>
                <a:gd name="connsiteX8" fmla="*/ 0 w 2560305"/>
                <a:gd name="connsiteY8" fmla="*/ 76668 h 459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0305" h="459997">
                  <a:moveTo>
                    <a:pt x="0" y="76668"/>
                  </a:moveTo>
                  <a:cubicBezTo>
                    <a:pt x="0" y="34325"/>
                    <a:pt x="34325" y="0"/>
                    <a:pt x="76668" y="0"/>
                  </a:cubicBezTo>
                  <a:lnTo>
                    <a:pt x="2483637" y="0"/>
                  </a:lnTo>
                  <a:cubicBezTo>
                    <a:pt x="2525980" y="0"/>
                    <a:pt x="2560305" y="34325"/>
                    <a:pt x="2560305" y="76668"/>
                  </a:cubicBezTo>
                  <a:lnTo>
                    <a:pt x="2560305" y="383329"/>
                  </a:lnTo>
                  <a:cubicBezTo>
                    <a:pt x="2560305" y="425672"/>
                    <a:pt x="2525980" y="459997"/>
                    <a:pt x="2483637" y="459997"/>
                  </a:cubicBezTo>
                  <a:lnTo>
                    <a:pt x="76668" y="459997"/>
                  </a:lnTo>
                  <a:cubicBezTo>
                    <a:pt x="34325" y="459997"/>
                    <a:pt x="0" y="425672"/>
                    <a:pt x="0" y="383329"/>
                  </a:cubicBezTo>
                  <a:lnTo>
                    <a:pt x="0" y="76668"/>
                  </a:lnTo>
                  <a:close/>
                </a:path>
              </a:pathLst>
            </a:custGeom>
            <a:solidFill>
              <a:srgbClr val="FF5C35">
                <a:alpha val="80000"/>
              </a:srgbClr>
            </a:solidFill>
            <a:ln>
              <a:solidFill>
                <a:schemeClr val="bg2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0555" tIns="41505" rIns="60555" bIns="41505" numCol="1" spcCol="1270" anchor="ctr" anchorCtr="0">
              <a:noAutofit/>
            </a:bodyPr>
            <a:lstStyle/>
            <a:p>
              <a:pPr marL="0" lvl="0" indent="0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1000" b="1" i="0" kern="1200" baseline="0" dirty="0">
                  <a:solidFill>
                    <a:prstClr val="white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Fevereiro – Março</a:t>
              </a:r>
              <a:br>
                <a:rPr lang="pt-BR" sz="1000" b="1" i="0" kern="1200" baseline="0" dirty="0">
                  <a:solidFill>
                    <a:prstClr val="white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</a:br>
              <a:r>
                <a:rPr lang="pt-BR" sz="900" b="0" i="0" kern="1200" baseline="0" dirty="0">
                  <a:latin typeface="Arial" panose="020B0604020202020204" pitchFamily="34" charset="0"/>
                  <a:cs typeface="Arial" panose="020B0604020202020204" pitchFamily="34" charset="0"/>
                </a:rPr>
                <a:t>Integração do 1ºVDG</a:t>
              </a: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C9743C2-3CDF-4F52-990B-3D38B2B429B4}"/>
                </a:ext>
              </a:extLst>
            </p:cNvPr>
            <p:cNvSpPr/>
            <p:nvPr/>
          </p:nvSpPr>
          <p:spPr>
            <a:xfrm>
              <a:off x="4536605" y="5324494"/>
              <a:ext cx="2560305" cy="459997"/>
            </a:xfrm>
            <a:custGeom>
              <a:avLst/>
              <a:gdLst>
                <a:gd name="connsiteX0" fmla="*/ 0 w 2560305"/>
                <a:gd name="connsiteY0" fmla="*/ 76668 h 459997"/>
                <a:gd name="connsiteX1" fmla="*/ 76668 w 2560305"/>
                <a:gd name="connsiteY1" fmla="*/ 0 h 459997"/>
                <a:gd name="connsiteX2" fmla="*/ 2483637 w 2560305"/>
                <a:gd name="connsiteY2" fmla="*/ 0 h 459997"/>
                <a:gd name="connsiteX3" fmla="*/ 2560305 w 2560305"/>
                <a:gd name="connsiteY3" fmla="*/ 76668 h 459997"/>
                <a:gd name="connsiteX4" fmla="*/ 2560305 w 2560305"/>
                <a:gd name="connsiteY4" fmla="*/ 383329 h 459997"/>
                <a:gd name="connsiteX5" fmla="*/ 2483637 w 2560305"/>
                <a:gd name="connsiteY5" fmla="*/ 459997 h 459997"/>
                <a:gd name="connsiteX6" fmla="*/ 76668 w 2560305"/>
                <a:gd name="connsiteY6" fmla="*/ 459997 h 459997"/>
                <a:gd name="connsiteX7" fmla="*/ 0 w 2560305"/>
                <a:gd name="connsiteY7" fmla="*/ 383329 h 459997"/>
                <a:gd name="connsiteX8" fmla="*/ 0 w 2560305"/>
                <a:gd name="connsiteY8" fmla="*/ 76668 h 459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0305" h="459997">
                  <a:moveTo>
                    <a:pt x="0" y="76668"/>
                  </a:moveTo>
                  <a:cubicBezTo>
                    <a:pt x="0" y="34325"/>
                    <a:pt x="34325" y="0"/>
                    <a:pt x="76668" y="0"/>
                  </a:cubicBezTo>
                  <a:lnTo>
                    <a:pt x="2483637" y="0"/>
                  </a:lnTo>
                  <a:cubicBezTo>
                    <a:pt x="2525980" y="0"/>
                    <a:pt x="2560305" y="34325"/>
                    <a:pt x="2560305" y="76668"/>
                  </a:cubicBezTo>
                  <a:lnTo>
                    <a:pt x="2560305" y="383329"/>
                  </a:lnTo>
                  <a:cubicBezTo>
                    <a:pt x="2560305" y="425672"/>
                    <a:pt x="2525980" y="459997"/>
                    <a:pt x="2483637" y="459997"/>
                  </a:cubicBezTo>
                  <a:lnTo>
                    <a:pt x="76668" y="459997"/>
                  </a:lnTo>
                  <a:cubicBezTo>
                    <a:pt x="34325" y="459997"/>
                    <a:pt x="0" y="425672"/>
                    <a:pt x="0" y="383329"/>
                  </a:cubicBezTo>
                  <a:lnTo>
                    <a:pt x="0" y="76668"/>
                  </a:lnTo>
                  <a:close/>
                </a:path>
              </a:pathLst>
            </a:custGeom>
            <a:solidFill>
              <a:srgbClr val="FF5C35">
                <a:alpha val="80000"/>
              </a:srgbClr>
            </a:solidFill>
            <a:ln>
              <a:solidFill>
                <a:schemeClr val="bg2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0555" tIns="41505" rIns="60555" bIns="41505" numCol="1" spcCol="1270" anchor="ctr" anchorCtr="0">
              <a:noAutofit/>
            </a:bodyPr>
            <a:lstStyle/>
            <a:p>
              <a:pPr marL="0" lvl="0" indent="0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1000" b="1" i="0" kern="1200" baseline="0" dirty="0">
                  <a:solidFill>
                    <a:prstClr val="white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Abril</a:t>
              </a:r>
              <a:br>
                <a:rPr lang="pt-BR" sz="900" b="1" i="0" u="none" kern="1200" baseline="0" dirty="0">
                  <a:latin typeface="Arial"/>
                  <a:ea typeface="+mn-ea"/>
                  <a:cs typeface="Arial"/>
                </a:rPr>
              </a:br>
              <a:r>
                <a:rPr lang="pt-BR" sz="400" b="1" i="0" u="none" kern="1200" baseline="0" dirty="0">
                  <a:latin typeface="Arial"/>
                  <a:ea typeface="+mn-ea"/>
                  <a:cs typeface="Arial"/>
                </a:rPr>
                <a:t> </a:t>
              </a:r>
              <a:r>
                <a:rPr lang="pt-BR" sz="900" i="0" kern="1200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Implementação</a:t>
              </a:r>
              <a:r>
                <a:rPr lang="pt-BR" sz="900" i="0" kern="1200" baseline="0" dirty="0">
                  <a:latin typeface="Arial" panose="020B0604020202020204" pitchFamily="34" charset="0"/>
                  <a:cs typeface="Arial" panose="020B0604020202020204" pitchFamily="34" charset="0"/>
                </a:rPr>
                <a:t> no </a:t>
              </a:r>
              <a:r>
                <a:rPr lang="pt-BR" sz="900" b="0" i="0" kern="1200" baseline="0" dirty="0"/>
                <a:t>Distrito</a:t>
              </a:r>
              <a:r>
                <a:rPr lang="pt-BR" sz="900" b="0" i="0" kern="1200" baseline="0" dirty="0">
                  <a:solidFill>
                    <a:schemeClr val="bg1"/>
                  </a:solidFill>
                </a:rPr>
                <a:t> </a:t>
              </a: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5583C86-8572-4FCC-A2F8-21B3EFB55A12}"/>
                </a:ext>
              </a:extLst>
            </p:cNvPr>
            <p:cNvSpPr/>
            <p:nvPr/>
          </p:nvSpPr>
          <p:spPr>
            <a:xfrm>
              <a:off x="9186399" y="4776922"/>
              <a:ext cx="2560305" cy="459997"/>
            </a:xfrm>
            <a:custGeom>
              <a:avLst/>
              <a:gdLst>
                <a:gd name="connsiteX0" fmla="*/ 0 w 2560305"/>
                <a:gd name="connsiteY0" fmla="*/ 76668 h 459997"/>
                <a:gd name="connsiteX1" fmla="*/ 76668 w 2560305"/>
                <a:gd name="connsiteY1" fmla="*/ 0 h 459997"/>
                <a:gd name="connsiteX2" fmla="*/ 2483637 w 2560305"/>
                <a:gd name="connsiteY2" fmla="*/ 0 h 459997"/>
                <a:gd name="connsiteX3" fmla="*/ 2560305 w 2560305"/>
                <a:gd name="connsiteY3" fmla="*/ 76668 h 459997"/>
                <a:gd name="connsiteX4" fmla="*/ 2560305 w 2560305"/>
                <a:gd name="connsiteY4" fmla="*/ 383329 h 459997"/>
                <a:gd name="connsiteX5" fmla="*/ 2483637 w 2560305"/>
                <a:gd name="connsiteY5" fmla="*/ 459997 h 459997"/>
                <a:gd name="connsiteX6" fmla="*/ 76668 w 2560305"/>
                <a:gd name="connsiteY6" fmla="*/ 459997 h 459997"/>
                <a:gd name="connsiteX7" fmla="*/ 0 w 2560305"/>
                <a:gd name="connsiteY7" fmla="*/ 383329 h 459997"/>
                <a:gd name="connsiteX8" fmla="*/ 0 w 2560305"/>
                <a:gd name="connsiteY8" fmla="*/ 76668 h 459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0305" h="459997">
                  <a:moveTo>
                    <a:pt x="0" y="76668"/>
                  </a:moveTo>
                  <a:cubicBezTo>
                    <a:pt x="0" y="34325"/>
                    <a:pt x="34325" y="0"/>
                    <a:pt x="76668" y="0"/>
                  </a:cubicBezTo>
                  <a:lnTo>
                    <a:pt x="2483637" y="0"/>
                  </a:lnTo>
                  <a:cubicBezTo>
                    <a:pt x="2525980" y="0"/>
                    <a:pt x="2560305" y="34325"/>
                    <a:pt x="2560305" y="76668"/>
                  </a:cubicBezTo>
                  <a:lnTo>
                    <a:pt x="2560305" y="383329"/>
                  </a:lnTo>
                  <a:cubicBezTo>
                    <a:pt x="2560305" y="425672"/>
                    <a:pt x="2525980" y="459997"/>
                    <a:pt x="2483637" y="459997"/>
                  </a:cubicBezTo>
                  <a:lnTo>
                    <a:pt x="76668" y="459997"/>
                  </a:lnTo>
                  <a:cubicBezTo>
                    <a:pt x="34325" y="459997"/>
                    <a:pt x="0" y="425672"/>
                    <a:pt x="0" y="383329"/>
                  </a:cubicBezTo>
                  <a:lnTo>
                    <a:pt x="0" y="76668"/>
                  </a:lnTo>
                  <a:close/>
                </a:path>
              </a:pathLst>
            </a:custGeom>
            <a:solidFill>
              <a:srgbClr val="92959B"/>
            </a:solidFill>
            <a:ln>
              <a:solidFill>
                <a:schemeClr val="bg2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0555" tIns="41505" rIns="60555" bIns="41505" numCol="1" spcCol="1270" anchor="ctr" anchorCtr="0">
              <a:noAutofit/>
            </a:bodyPr>
            <a:lstStyle/>
            <a:p>
              <a:pPr marL="0" lvl="0" indent="0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1000" b="1" i="0" u="none" kern="1200" baseline="0" dirty="0">
                  <a:latin typeface="Arial"/>
                  <a:cs typeface="Arial"/>
                </a:rPr>
                <a:t>           Maio</a:t>
              </a:r>
              <a:br>
                <a:rPr lang="pt-BR" sz="900" b="1" i="0" u="none" kern="1200" baseline="0" dirty="0">
                  <a:latin typeface="Arial"/>
                  <a:cs typeface="Arial"/>
                </a:rPr>
              </a:br>
              <a:r>
                <a:rPr lang="pt-BR" sz="900" b="1" i="0" u="none" kern="1200" baseline="0" dirty="0">
                  <a:latin typeface="Arial"/>
                  <a:cs typeface="Arial"/>
                </a:rPr>
                <a:t>            </a:t>
              </a:r>
              <a:r>
                <a:rPr lang="pt-BR" sz="900" b="0" i="0" u="none" kern="1200" baseline="0" dirty="0">
                  <a:latin typeface="Arial"/>
                  <a:cs typeface="Arial"/>
                </a:rPr>
                <a:t>Integração do 1ºVDG</a:t>
              </a: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99439D8-3725-439A-B50E-0C8BFD13DEDD}"/>
                </a:ext>
              </a:extLst>
            </p:cNvPr>
            <p:cNvSpPr/>
            <p:nvPr/>
          </p:nvSpPr>
          <p:spPr>
            <a:xfrm>
              <a:off x="9187133" y="5318732"/>
              <a:ext cx="2560305" cy="459997"/>
            </a:xfrm>
            <a:custGeom>
              <a:avLst/>
              <a:gdLst>
                <a:gd name="connsiteX0" fmla="*/ 0 w 2560305"/>
                <a:gd name="connsiteY0" fmla="*/ 76668 h 459997"/>
                <a:gd name="connsiteX1" fmla="*/ 76668 w 2560305"/>
                <a:gd name="connsiteY1" fmla="*/ 0 h 459997"/>
                <a:gd name="connsiteX2" fmla="*/ 2483637 w 2560305"/>
                <a:gd name="connsiteY2" fmla="*/ 0 h 459997"/>
                <a:gd name="connsiteX3" fmla="*/ 2560305 w 2560305"/>
                <a:gd name="connsiteY3" fmla="*/ 76668 h 459997"/>
                <a:gd name="connsiteX4" fmla="*/ 2560305 w 2560305"/>
                <a:gd name="connsiteY4" fmla="*/ 383329 h 459997"/>
                <a:gd name="connsiteX5" fmla="*/ 2483637 w 2560305"/>
                <a:gd name="connsiteY5" fmla="*/ 459997 h 459997"/>
                <a:gd name="connsiteX6" fmla="*/ 76668 w 2560305"/>
                <a:gd name="connsiteY6" fmla="*/ 459997 h 459997"/>
                <a:gd name="connsiteX7" fmla="*/ 0 w 2560305"/>
                <a:gd name="connsiteY7" fmla="*/ 383329 h 459997"/>
                <a:gd name="connsiteX8" fmla="*/ 0 w 2560305"/>
                <a:gd name="connsiteY8" fmla="*/ 76668 h 459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0305" h="459997">
                  <a:moveTo>
                    <a:pt x="0" y="76668"/>
                  </a:moveTo>
                  <a:cubicBezTo>
                    <a:pt x="0" y="34325"/>
                    <a:pt x="34325" y="0"/>
                    <a:pt x="76668" y="0"/>
                  </a:cubicBezTo>
                  <a:lnTo>
                    <a:pt x="2483637" y="0"/>
                  </a:lnTo>
                  <a:cubicBezTo>
                    <a:pt x="2525980" y="0"/>
                    <a:pt x="2560305" y="34325"/>
                    <a:pt x="2560305" y="76668"/>
                  </a:cubicBezTo>
                  <a:lnTo>
                    <a:pt x="2560305" y="383329"/>
                  </a:lnTo>
                  <a:cubicBezTo>
                    <a:pt x="2560305" y="425672"/>
                    <a:pt x="2525980" y="459997"/>
                    <a:pt x="2483637" y="459997"/>
                  </a:cubicBezTo>
                  <a:lnTo>
                    <a:pt x="76668" y="459997"/>
                  </a:lnTo>
                  <a:cubicBezTo>
                    <a:pt x="34325" y="459997"/>
                    <a:pt x="0" y="425672"/>
                    <a:pt x="0" y="383329"/>
                  </a:cubicBezTo>
                  <a:lnTo>
                    <a:pt x="0" y="76668"/>
                  </a:lnTo>
                  <a:close/>
                </a:path>
              </a:pathLst>
            </a:custGeom>
            <a:solidFill>
              <a:srgbClr val="B3B2B1">
                <a:alpha val="80000"/>
              </a:srgbClr>
            </a:solidFill>
            <a:ln>
              <a:solidFill>
                <a:schemeClr val="bg2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0555" tIns="41505" rIns="60555" bIns="41505" numCol="1" spcCol="1270" anchor="ctr" anchorCtr="0">
              <a:noAutofit/>
            </a:bodyPr>
            <a:lstStyle/>
            <a:p>
              <a:pPr lvl="0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1000" b="1" i="0" kern="1200" baseline="0" dirty="0">
                  <a:solidFill>
                    <a:prstClr val="white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     Junho - Julho</a:t>
              </a:r>
              <a:br>
                <a:rPr lang="pt-BR" sz="900" b="1" i="0" u="none" kern="1200" baseline="0" dirty="0">
                  <a:latin typeface="Arial"/>
                  <a:ea typeface="+mn-ea"/>
                  <a:cs typeface="Arial"/>
                </a:rPr>
              </a:br>
              <a:r>
                <a:rPr lang="pt-BR" sz="900" b="1" i="0" u="none" kern="1200" baseline="0" dirty="0">
                  <a:latin typeface="Arial"/>
                  <a:ea typeface="+mn-ea"/>
                  <a:cs typeface="Arial"/>
                </a:rPr>
                <a:t>            </a:t>
              </a:r>
              <a:r>
                <a:rPr lang="pt-BR" sz="9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Implementação</a:t>
              </a:r>
              <a:r>
                <a:rPr lang="pt-BR" sz="900" dirty="0">
                  <a:latin typeface="Arial" panose="020B0604020202020204" pitchFamily="34" charset="0"/>
                  <a:cs typeface="Arial" panose="020B0604020202020204" pitchFamily="34" charset="0"/>
                </a:rPr>
                <a:t> no </a:t>
              </a:r>
              <a:r>
                <a:rPr lang="pt-BR" sz="900" b="0" i="0" kern="1200" baseline="0" dirty="0"/>
                <a:t>Distrito</a:t>
              </a:r>
              <a:r>
                <a:rPr lang="pt-BR" sz="900" b="0" i="0" kern="1200" baseline="0" dirty="0">
                  <a:solidFill>
                    <a:schemeClr val="bg1"/>
                  </a:solidFill>
                </a:rPr>
                <a:t> </a:t>
              </a:r>
            </a:p>
          </p:txBody>
        </p:sp>
      </p:grpSp>
      <p:graphicFrame>
        <p:nvGraphicFramePr>
          <p:cNvPr id="18" name="Diagram 17">
            <a:extLst>
              <a:ext uri="{FF2B5EF4-FFF2-40B4-BE49-F238E27FC236}">
                <a16:creationId xmlns:a16="http://schemas.microsoft.com/office/drawing/2014/main" id="{2A1F09E4-6277-4135-9BC2-9A5A8C5858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80619413"/>
              </p:ext>
            </p:extLst>
          </p:nvPr>
        </p:nvGraphicFramePr>
        <p:xfrm>
          <a:off x="4431472" y="2092189"/>
          <a:ext cx="7223308" cy="33975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677720EF-0877-44B9-8A79-445591433D2E}"/>
              </a:ext>
            </a:extLst>
          </p:cNvPr>
          <p:cNvSpPr txBox="1"/>
          <p:nvPr/>
        </p:nvSpPr>
        <p:spPr>
          <a:xfrm>
            <a:off x="6428559" y="986939"/>
            <a:ext cx="3293923" cy="698850"/>
          </a:xfrm>
          <a:prstGeom prst="roundRect">
            <a:avLst/>
          </a:prstGeom>
          <a:solidFill>
            <a:srgbClr val="00AC69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Pontapé da Abordagem Global do Quadro Associativo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8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Agosto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105D2A2-F575-4550-BB99-109C9040CB04}"/>
              </a:ext>
            </a:extLst>
          </p:cNvPr>
          <p:cNvSpPr txBox="1"/>
          <p:nvPr/>
        </p:nvSpPr>
        <p:spPr>
          <a:xfrm>
            <a:off x="1027266" y="6251015"/>
            <a:ext cx="9629848" cy="338554"/>
          </a:xfrm>
          <a:prstGeom prst="rect">
            <a:avLst/>
          </a:prstGeom>
          <a:solidFill>
            <a:srgbClr val="FFFFFF">
              <a:alpha val="23922"/>
            </a:srgb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kumimoji="0" lang="pt-BR" sz="1600" b="1" i="0" u="none" strike="noStrike" cap="none" normalizeH="0" baseline="0" noProof="0" dirty="0">
                <a:ln>
                  <a:noFill/>
                </a:ln>
                <a:solidFill>
                  <a:srgbClr val="FFFFFF"/>
                </a:solidFill>
                <a:uLnTx/>
                <a:uFillTx/>
                <a:latin typeface="Calibri" panose="020F0502020204030204"/>
                <a:ea typeface="+mn-ea"/>
                <a:cs typeface="+mn-cs"/>
              </a:rPr>
              <a:t>* A Abordagem Global do Quadro Associativo será enfatizada durante os dias 1 a 3 </a:t>
            </a:r>
            <a:r>
              <a:rPr lang="pt-BR" sz="1600" b="1" dirty="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do Seminário 1ºVDG/DGE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141573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23" name="Background - Solid">
            <a:extLst>
              <a:ext uri="{FF2B5EF4-FFF2-40B4-BE49-F238E27FC236}">
                <a16:creationId xmlns:a16="http://schemas.microsoft.com/office/drawing/2014/main" id="{DF6F9E4F-AB06-D242-8629-721D703908C8}"/>
              </a:ext>
            </a:extLst>
          </p:cNvPr>
          <p:cNvSpPr/>
          <p:nvPr/>
        </p:nvSpPr>
        <p:spPr>
          <a:xfrm>
            <a:off x="0" y="0"/>
            <a:ext cx="12192000" cy="6888821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33</a:t>
            </a:fld>
            <a:endParaRPr lang="en-US" sz="1000">
              <a:solidFill>
                <a:srgbClr val="00338D"/>
              </a:solidFill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EEF1AC1-DAE9-41BF-AD45-B7EB0AF0CC3B}"/>
              </a:ext>
            </a:extLst>
          </p:cNvPr>
          <p:cNvGrpSpPr/>
          <p:nvPr/>
        </p:nvGrpSpPr>
        <p:grpSpPr>
          <a:xfrm>
            <a:off x="206344" y="3976639"/>
            <a:ext cx="11802430" cy="2513775"/>
            <a:chOff x="1759792" y="3713903"/>
            <a:chExt cx="12238624" cy="1729402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674384A-9DDC-41B5-8CB7-5AEFD98A1B3E}"/>
                </a:ext>
              </a:extLst>
            </p:cNvPr>
            <p:cNvSpPr/>
            <p:nvPr/>
          </p:nvSpPr>
          <p:spPr>
            <a:xfrm>
              <a:off x="1759792" y="4193811"/>
              <a:ext cx="2264435" cy="6352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1155700">
                <a:spcAft>
                  <a:spcPct val="35000"/>
                </a:spcAft>
              </a:pPr>
              <a:r>
                <a:rPr lang="pt-BR" b="1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Alinhamento com o cronograma de lançamento global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FE44CB2-B5B3-4670-8053-C1E7E69FDB0C}"/>
                </a:ext>
              </a:extLst>
            </p:cNvPr>
            <p:cNvSpPr/>
            <p:nvPr/>
          </p:nvSpPr>
          <p:spPr>
            <a:xfrm>
              <a:off x="4688048" y="4089312"/>
              <a:ext cx="3179069" cy="8924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155700">
                <a:spcAft>
                  <a:spcPct val="35000"/>
                </a:spcAft>
              </a:pPr>
              <a:r>
                <a:rPr lang="pt-BR" b="1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Apoio para tarefas on-line para Líderes de Grupo</a:t>
              </a:r>
            </a:p>
            <a:p>
              <a:pPr lvl="0" algn="ctr" defTabSz="1155700">
                <a:spcAft>
                  <a:spcPct val="35000"/>
                </a:spcAft>
              </a:pPr>
              <a:r>
                <a:rPr lang="pt-BR" b="1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Integração e suporte dos funcionários/campo da GAT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2A7B423D-02ED-40B4-AD22-9B05F4EF5C0C}"/>
                </a:ext>
              </a:extLst>
            </p:cNvPr>
            <p:cNvSpPr/>
            <p:nvPr/>
          </p:nvSpPr>
          <p:spPr>
            <a:xfrm>
              <a:off x="8033260" y="3950495"/>
              <a:ext cx="3093371" cy="12736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1155700">
                <a:spcAft>
                  <a:spcPct val="35000"/>
                </a:spcAft>
              </a:pPr>
              <a:r>
                <a:rPr lang="pt-BR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Canal de comunicação direta entre 1ºVDGs e Líderes de Grupo</a:t>
              </a:r>
            </a:p>
            <a:p>
              <a:pPr lvl="0" algn="ctr" defTabSz="1155700">
                <a:spcAft>
                  <a:spcPct val="35000"/>
                </a:spcAft>
              </a:pPr>
              <a:r>
                <a:rPr lang="pt-BR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Canal de comunicação direta entre Líderes de Grupo e GAT</a:t>
              </a:r>
            </a:p>
          </p:txBody>
        </p:sp>
        <p:sp>
          <p:nvSpPr>
            <p:cNvPr id="45" name="Background - Solid">
              <a:extLst>
                <a:ext uri="{FF2B5EF4-FFF2-40B4-BE49-F238E27FC236}">
                  <a16:creationId xmlns:a16="http://schemas.microsoft.com/office/drawing/2014/main" id="{04892C1A-6F5E-4366-91B8-6552C343F97E}"/>
                </a:ext>
              </a:extLst>
            </p:cNvPr>
            <p:cNvSpPr/>
            <p:nvPr/>
          </p:nvSpPr>
          <p:spPr>
            <a:xfrm>
              <a:off x="1766710" y="5399269"/>
              <a:ext cx="12227254" cy="44036"/>
            </a:xfrm>
            <a:prstGeom prst="rect">
              <a:avLst/>
            </a:prstGeom>
            <a:solidFill>
              <a:srgbClr val="EBB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6" name="Background - Solid">
              <a:extLst>
                <a:ext uri="{FF2B5EF4-FFF2-40B4-BE49-F238E27FC236}">
                  <a16:creationId xmlns:a16="http://schemas.microsoft.com/office/drawing/2014/main" id="{88C36554-1E20-4FB9-BAE3-75C933F3ACF8}"/>
                </a:ext>
              </a:extLst>
            </p:cNvPr>
            <p:cNvSpPr/>
            <p:nvPr/>
          </p:nvSpPr>
          <p:spPr>
            <a:xfrm>
              <a:off x="1766709" y="3713903"/>
              <a:ext cx="12231707" cy="45719"/>
            </a:xfrm>
            <a:prstGeom prst="rect">
              <a:avLst/>
            </a:prstGeom>
            <a:solidFill>
              <a:srgbClr val="EBB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5BDC372-00A1-4E8F-97C5-983F4D26662A}"/>
              </a:ext>
            </a:extLst>
          </p:cNvPr>
          <p:cNvGrpSpPr/>
          <p:nvPr/>
        </p:nvGrpSpPr>
        <p:grpSpPr>
          <a:xfrm>
            <a:off x="187518" y="2137460"/>
            <a:ext cx="11816964" cy="1421986"/>
            <a:chOff x="228600" y="2159024"/>
            <a:chExt cx="12392697" cy="1427461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8F7E6C44-3E85-4A05-9969-4871A91EE0BB}"/>
                </a:ext>
              </a:extLst>
            </p:cNvPr>
            <p:cNvGrpSpPr/>
            <p:nvPr/>
          </p:nvGrpSpPr>
          <p:grpSpPr>
            <a:xfrm>
              <a:off x="228600" y="2159024"/>
              <a:ext cx="9103133" cy="1427461"/>
              <a:chOff x="1826456" y="1809894"/>
              <a:chExt cx="8611370" cy="1350348"/>
            </a:xfrm>
          </p:grpSpPr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A373240D-FACF-4D27-B780-912E1D12CA00}"/>
                  </a:ext>
                </a:extLst>
              </p:cNvPr>
              <p:cNvSpPr/>
              <p:nvPr/>
            </p:nvSpPr>
            <p:spPr>
              <a:xfrm>
                <a:off x="1826456" y="1815073"/>
                <a:ext cx="2241947" cy="1345169"/>
              </a:xfrm>
              <a:prstGeom prst="rect">
                <a:avLst/>
              </a:prstGeom>
              <a:solidFill>
                <a:srgbClr val="EBB700"/>
              </a:solidFill>
              <a:ln>
                <a:noFill/>
              </a:ln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07979" tIns="107979" rIns="107979" bIns="107979" numCol="1" spcCol="1270" anchor="ctr" anchorCtr="0">
                <a:noAutofit/>
              </a:bodyPr>
              <a:lstStyle/>
              <a:p>
                <a:pPr lvl="0" algn="ctr" defTabSz="800100"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pt-BR" sz="2000">
                    <a:latin typeface="Arial" charset="0"/>
                    <a:ea typeface="Arial" charset="0"/>
                    <a:cs typeface="Arial" charset="0"/>
                  </a:rPr>
                  <a:t>Comunicações do 1ºVP</a:t>
                </a:r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9B022612-5B4D-4416-A30E-BAF786939507}"/>
                  </a:ext>
                </a:extLst>
              </p:cNvPr>
              <p:cNvSpPr/>
              <p:nvPr/>
            </p:nvSpPr>
            <p:spPr>
              <a:xfrm>
                <a:off x="5011168" y="1809894"/>
                <a:ext cx="2241947" cy="1345169"/>
              </a:xfrm>
              <a:prstGeom prst="rect">
                <a:avLst/>
              </a:prstGeom>
              <a:solidFill>
                <a:srgbClr val="407CCA"/>
              </a:solidFill>
              <a:ln>
                <a:noFill/>
              </a:ln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07979" tIns="107979" rIns="107979" bIns="107979" numCol="1" spcCol="1270" anchor="ctr" anchorCtr="0">
                <a:noAutofit/>
              </a:bodyPr>
              <a:lstStyle/>
              <a:p>
                <a:pPr lvl="0" algn="ctr" defTabSz="800100"/>
                <a:r>
                  <a:rPr lang="pt-BR" sz="2000" dirty="0">
                    <a:latin typeface="Arial" charset="0"/>
                    <a:ea typeface="Arial" charset="0"/>
                    <a:cs typeface="Arial" charset="0"/>
                  </a:rPr>
                  <a:t>Apoio do Líder de Grupo/GAT </a:t>
                </a:r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E3F08E62-B10A-42B8-ACFE-B40CA9C816AD}"/>
                  </a:ext>
                </a:extLst>
              </p:cNvPr>
              <p:cNvSpPr/>
              <p:nvPr/>
            </p:nvSpPr>
            <p:spPr>
              <a:xfrm>
                <a:off x="8195879" y="1809894"/>
                <a:ext cx="2241947" cy="1345169"/>
              </a:xfrm>
              <a:prstGeom prst="rect">
                <a:avLst/>
              </a:prstGeom>
              <a:solidFill>
                <a:srgbClr val="FF5C35"/>
              </a:solidFill>
              <a:ln>
                <a:noFill/>
              </a:ln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07979" tIns="107979" rIns="107979" bIns="107979" numCol="1" spcCol="1270" anchor="ctr" anchorCtr="0">
                <a:noAutofit/>
              </a:bodyPr>
              <a:lstStyle/>
              <a:p>
                <a:pPr lvl="0" algn="ctr" defTabSz="800100">
                  <a:spcAft>
                    <a:spcPct val="35000"/>
                  </a:spcAft>
                </a:pPr>
                <a:r>
                  <a:rPr lang="pt-BR" sz="2000" dirty="0">
                    <a:latin typeface="Arial" charset="0"/>
                    <a:ea typeface="Arial" charset="0"/>
                    <a:cs typeface="Arial" charset="0"/>
                  </a:rPr>
                  <a:t>Grupo Facebook/</a:t>
                </a:r>
                <a:br>
                  <a:rPr lang="pt-BR" sz="2000" dirty="0">
                    <a:latin typeface="Arial" charset="0"/>
                    <a:ea typeface="Arial" charset="0"/>
                    <a:cs typeface="Arial" charset="0"/>
                  </a:rPr>
                </a:br>
                <a:r>
                  <a:rPr lang="pt-BR" sz="2000" dirty="0">
                    <a:latin typeface="Arial" charset="0"/>
                    <a:ea typeface="Arial" charset="0"/>
                    <a:cs typeface="Arial" charset="0"/>
                  </a:rPr>
                  <a:t>WhatsApp</a:t>
                </a:r>
              </a:p>
            </p:txBody>
          </p: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B5FCE5B7-7684-4B7A-8CB5-90886C82C925}"/>
                  </a:ext>
                </a:extLst>
              </p:cNvPr>
              <p:cNvGrpSpPr/>
              <p:nvPr/>
            </p:nvGrpSpPr>
            <p:grpSpPr>
              <a:xfrm>
                <a:off x="4341823" y="2271004"/>
                <a:ext cx="457200" cy="422948"/>
                <a:chOff x="9677400" y="1248273"/>
                <a:chExt cx="457200" cy="422948"/>
              </a:xfrm>
            </p:grpSpPr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31BBECEC-D71E-4C41-808C-FCA4EAB02407}"/>
                    </a:ext>
                  </a:extLst>
                </p:cNvPr>
                <p:cNvSpPr/>
                <p:nvPr/>
              </p:nvSpPr>
              <p:spPr bwMode="auto">
                <a:xfrm>
                  <a:off x="9829800" y="1248273"/>
                  <a:ext cx="152400" cy="422948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609600" marR="0" indent="-609600" algn="ctr" defTabSz="914400" rtl="0" eaLnBrk="1" fontAlgn="base" latinLnBrk="0" hangingPunct="1">
                    <a:spcAft>
                      <a:spcPct val="0"/>
                    </a:spcAft>
                    <a:buClrTx/>
                    <a:buSzTx/>
                    <a:buFont typeface="Helvetica" pitchFamily="84" charset="0"/>
                    <a:buNone/>
                    <a:tabLst/>
                  </a:pPr>
                  <a:endParaRPr kumimoji="0" lang="en-US" sz="3000" b="0" i="0" u="none" strike="noStrike" cap="none" normalizeH="0" dirty="0" err="1">
                    <a:ln>
                      <a:noFill/>
                    </a:ln>
                    <a:solidFill>
                      <a:srgbClr val="404040"/>
                    </a:solidFill>
                    <a:effectLst/>
                    <a:latin typeface="Arial" charset="0"/>
                    <a:ea typeface="Arial" charset="0"/>
                    <a:cs typeface="Arial" charset="0"/>
                  </a:endParaRPr>
                </a:p>
              </p:txBody>
            </p:sp>
            <p:sp>
              <p:nvSpPr>
                <p:cNvPr id="78" name="Rectangle 77">
                  <a:extLst>
                    <a:ext uri="{FF2B5EF4-FFF2-40B4-BE49-F238E27FC236}">
                      <a16:creationId xmlns:a16="http://schemas.microsoft.com/office/drawing/2014/main" id="{455B0FA0-8928-4DD9-8441-96BDFC4153B9}"/>
                    </a:ext>
                  </a:extLst>
                </p:cNvPr>
                <p:cNvSpPr/>
                <p:nvPr/>
              </p:nvSpPr>
              <p:spPr bwMode="auto">
                <a:xfrm>
                  <a:off x="9677400" y="1398083"/>
                  <a:ext cx="457200" cy="123327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609600" marR="0" indent="-609600" algn="ctr" defTabSz="914400" rtl="0" eaLnBrk="1" fontAlgn="base" latinLnBrk="0" hangingPunct="1">
                    <a:spcAft>
                      <a:spcPct val="0"/>
                    </a:spcAft>
                    <a:buClrTx/>
                    <a:buSzTx/>
                    <a:buFont typeface="Helvetica" pitchFamily="84" charset="0"/>
                    <a:buNone/>
                    <a:tabLst/>
                  </a:pPr>
                  <a:endParaRPr kumimoji="0" lang="en-US" sz="3000" b="0" i="0" u="none" strike="noStrike" cap="none" normalizeH="0" dirty="0" err="1">
                    <a:ln>
                      <a:noFill/>
                    </a:ln>
                    <a:solidFill>
                      <a:srgbClr val="404040"/>
                    </a:solidFill>
                    <a:effectLst/>
                    <a:latin typeface="Arial" charset="0"/>
                    <a:ea typeface="Arial" charset="0"/>
                    <a:cs typeface="Arial" charset="0"/>
                  </a:endParaRPr>
                </a:p>
              </p:txBody>
            </p:sp>
          </p:grpSp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CD559E54-A4B4-4388-B884-5AE55005C915}"/>
                  </a:ext>
                </a:extLst>
              </p:cNvPr>
              <p:cNvGrpSpPr/>
              <p:nvPr/>
            </p:nvGrpSpPr>
            <p:grpSpPr>
              <a:xfrm>
                <a:off x="7542220" y="2271002"/>
                <a:ext cx="457200" cy="422948"/>
                <a:chOff x="9677400" y="1248273"/>
                <a:chExt cx="457200" cy="422948"/>
              </a:xfrm>
            </p:grpSpPr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F25E01F5-F029-468E-9451-F51F154CE796}"/>
                    </a:ext>
                  </a:extLst>
                </p:cNvPr>
                <p:cNvSpPr/>
                <p:nvPr/>
              </p:nvSpPr>
              <p:spPr bwMode="auto">
                <a:xfrm>
                  <a:off x="9829800" y="1248273"/>
                  <a:ext cx="152400" cy="422948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609600" marR="0" indent="-609600" algn="ctr" defTabSz="914400" rtl="0" eaLnBrk="1" fontAlgn="base" latinLnBrk="0" hangingPunct="1">
                    <a:spcAft>
                      <a:spcPct val="0"/>
                    </a:spcAft>
                    <a:buClrTx/>
                    <a:buSzTx/>
                    <a:buFont typeface="Helvetica" pitchFamily="84" charset="0"/>
                    <a:buNone/>
                    <a:tabLst/>
                  </a:pPr>
                  <a:endParaRPr kumimoji="0" lang="en-US" sz="3000" b="0" i="0" u="none" strike="noStrike" cap="none" normalizeH="0" dirty="0" err="1">
                    <a:ln>
                      <a:noFill/>
                    </a:ln>
                    <a:solidFill>
                      <a:srgbClr val="404040"/>
                    </a:solidFill>
                    <a:effectLst/>
                    <a:latin typeface="Arial" charset="0"/>
                    <a:ea typeface="Arial" charset="0"/>
                    <a:cs typeface="Arial" charset="0"/>
                  </a:endParaRPr>
                </a:p>
              </p:txBody>
            </p:sp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4DC6ACFE-4BCD-46F9-915E-23C6C3B0FEDB}"/>
                    </a:ext>
                  </a:extLst>
                </p:cNvPr>
                <p:cNvSpPr/>
                <p:nvPr/>
              </p:nvSpPr>
              <p:spPr bwMode="auto">
                <a:xfrm>
                  <a:off x="9677400" y="1398083"/>
                  <a:ext cx="457200" cy="123327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609600" marR="0" indent="-609600" algn="ctr" defTabSz="914400" rtl="0" eaLnBrk="1" fontAlgn="base" latinLnBrk="0" hangingPunct="1">
                    <a:spcAft>
                      <a:spcPct val="0"/>
                    </a:spcAft>
                    <a:buClrTx/>
                    <a:buSzTx/>
                    <a:buFont typeface="Helvetica" pitchFamily="84" charset="0"/>
                    <a:buNone/>
                    <a:tabLst/>
                  </a:pPr>
                  <a:endParaRPr kumimoji="0" lang="en-US" sz="3000" b="0" i="0" u="none" strike="noStrike" cap="none" normalizeH="0" dirty="0" err="1">
                    <a:ln>
                      <a:noFill/>
                    </a:ln>
                    <a:solidFill>
                      <a:srgbClr val="404040"/>
                    </a:solidFill>
                    <a:effectLst/>
                    <a:latin typeface="Arial" charset="0"/>
                    <a:ea typeface="Arial" charset="0"/>
                    <a:cs typeface="Arial" charset="0"/>
                  </a:endParaRPr>
                </a:p>
              </p:txBody>
            </p:sp>
          </p:grp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AE788327-D17F-4D28-B809-65EB58FAF7E6}"/>
                </a:ext>
              </a:extLst>
            </p:cNvPr>
            <p:cNvGrpSpPr/>
            <p:nvPr/>
          </p:nvGrpSpPr>
          <p:grpSpPr>
            <a:xfrm>
              <a:off x="9560334" y="2159024"/>
              <a:ext cx="3060963" cy="1421986"/>
              <a:chOff x="7739003" y="2294622"/>
              <a:chExt cx="3060963" cy="1421986"/>
            </a:xfrm>
          </p:grpSpPr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D82749BF-8B62-4726-9AAC-CE01366C6FC6}"/>
                  </a:ext>
                </a:extLst>
              </p:cNvPr>
              <p:cNvSpPr/>
              <p:nvPr/>
            </p:nvSpPr>
            <p:spPr>
              <a:xfrm>
                <a:off x="8429990" y="2294622"/>
                <a:ext cx="2369976" cy="1421986"/>
              </a:xfrm>
              <a:prstGeom prst="rect">
                <a:avLst/>
              </a:prstGeom>
              <a:solidFill>
                <a:srgbClr val="B3B2B1"/>
              </a:solidFill>
              <a:ln>
                <a:noFill/>
              </a:ln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07979" tIns="107979" rIns="107979" bIns="107979" numCol="1" spcCol="1270" anchor="ctr" anchorCtr="0">
                <a:noAutofit/>
              </a:bodyPr>
              <a:lstStyle/>
              <a:p>
                <a:pPr lvl="0" algn="ctr" defTabSz="800100">
                  <a:spcAft>
                    <a:spcPct val="35000"/>
                  </a:spcAft>
                </a:pPr>
                <a:r>
                  <a:rPr lang="pt-BR" sz="2000">
                    <a:latin typeface="Arial" charset="0"/>
                    <a:ea typeface="Arial" charset="0"/>
                    <a:cs typeface="Arial" charset="0"/>
                  </a:rPr>
                  <a:t>Site da Abordagem Global do Quadro Associativo</a:t>
                </a:r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37C83F64-96EB-4A99-8945-D2FA403978E8}"/>
                  </a:ext>
                </a:extLst>
              </p:cNvPr>
              <p:cNvSpPr/>
              <p:nvPr/>
            </p:nvSpPr>
            <p:spPr bwMode="auto">
              <a:xfrm>
                <a:off x="7900106" y="2782062"/>
                <a:ext cx="161103" cy="447101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609600" marR="0" indent="-609600" algn="ctr" defTabSz="914400" rtl="0" eaLnBrk="1" fontAlgn="base" latinLnBrk="0" hangingPunct="1">
                  <a:spcAft>
                    <a:spcPct val="0"/>
                  </a:spcAft>
                  <a:buClrTx/>
                  <a:buSzTx/>
                  <a:buFont typeface="Helvetica" pitchFamily="84" charset="0"/>
                  <a:buNone/>
                  <a:tabLst/>
                </a:pPr>
                <a:endParaRPr kumimoji="0" lang="en-US" sz="3000" b="0" i="0" u="none" strike="noStrike" cap="none" normalizeH="0" dirty="0" err="1">
                  <a:ln>
                    <a:noFill/>
                  </a:ln>
                  <a:solidFill>
                    <a:srgbClr val="404040"/>
                  </a:solidFill>
                  <a:effectLst/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AD508449-866B-4022-9A14-93C4E5A5DC8B}"/>
                  </a:ext>
                </a:extLst>
              </p:cNvPr>
              <p:cNvSpPr/>
              <p:nvPr/>
            </p:nvSpPr>
            <p:spPr bwMode="auto">
              <a:xfrm>
                <a:off x="7739003" y="2940427"/>
                <a:ext cx="483309" cy="13037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609600" marR="0" indent="-609600" algn="ctr" defTabSz="914400" rtl="0" eaLnBrk="1" fontAlgn="base" latinLnBrk="0" hangingPunct="1">
                  <a:spcAft>
                    <a:spcPct val="0"/>
                  </a:spcAft>
                  <a:buClrTx/>
                  <a:buSzTx/>
                  <a:buFont typeface="Helvetica" pitchFamily="84" charset="0"/>
                  <a:buNone/>
                  <a:tabLst/>
                </a:pPr>
                <a:endParaRPr kumimoji="0" lang="en-US" sz="3000" b="0" i="0" u="none" strike="noStrike" cap="none" normalizeH="0" dirty="0" err="1">
                  <a:ln>
                    <a:noFill/>
                  </a:ln>
                  <a:solidFill>
                    <a:srgbClr val="404040"/>
                  </a:solidFill>
                  <a:effectLst/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</p:grpSp>
      <p:sp>
        <p:nvSpPr>
          <p:cNvPr id="80" name="Rectangle 79">
            <a:extLst>
              <a:ext uri="{FF2B5EF4-FFF2-40B4-BE49-F238E27FC236}">
                <a16:creationId xmlns:a16="http://schemas.microsoft.com/office/drawing/2014/main" id="{4F646CF6-F638-4FEB-B185-1846B0B8945C}"/>
              </a:ext>
            </a:extLst>
          </p:cNvPr>
          <p:cNvSpPr/>
          <p:nvPr/>
        </p:nvSpPr>
        <p:spPr>
          <a:xfrm>
            <a:off x="9574610" y="4709283"/>
            <a:ext cx="26217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155700">
              <a:spcAft>
                <a:spcPct val="35000"/>
              </a:spcAft>
            </a:pPr>
            <a:r>
              <a:rPr lang="pt-BR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Localização centralizada para ferramentas e recursos</a:t>
            </a:r>
          </a:p>
        </p:txBody>
      </p:sp>
      <p:sp>
        <p:nvSpPr>
          <p:cNvPr id="30" name="Headline">
            <a:extLst>
              <a:ext uri="{FF2B5EF4-FFF2-40B4-BE49-F238E27FC236}">
                <a16:creationId xmlns:a16="http://schemas.microsoft.com/office/drawing/2014/main" id="{7D5F9C22-0F2E-488E-91EC-4E04D0D62FAA}"/>
              </a:ext>
            </a:extLst>
          </p:cNvPr>
          <p:cNvSpPr txBox="1">
            <a:spLocks/>
          </p:cNvSpPr>
          <p:nvPr/>
        </p:nvSpPr>
        <p:spPr>
          <a:xfrm>
            <a:off x="1" y="498673"/>
            <a:ext cx="12191998" cy="90572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t-BR" dirty="0">
                <a:solidFill>
                  <a:prstClr val="white"/>
                </a:solidFill>
              </a:rPr>
              <a:t>Canais de Comunicação Estratégica</a:t>
            </a:r>
          </a:p>
        </p:txBody>
      </p:sp>
      <p:sp>
        <p:nvSpPr>
          <p:cNvPr id="31" name="Yellow Bar">
            <a:extLst>
              <a:ext uri="{FF2B5EF4-FFF2-40B4-BE49-F238E27FC236}">
                <a16:creationId xmlns:a16="http://schemas.microsoft.com/office/drawing/2014/main" id="{4BA01EEA-5306-4FF5-8B71-97075689DDA7}"/>
              </a:ext>
            </a:extLst>
          </p:cNvPr>
          <p:cNvSpPr/>
          <p:nvPr/>
        </p:nvSpPr>
        <p:spPr>
          <a:xfrm>
            <a:off x="5435590" y="1295257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2EBABA2-F1CD-4CDD-9955-C025F1FB5E1F}"/>
              </a:ext>
            </a:extLst>
          </p:cNvPr>
          <p:cNvGrpSpPr/>
          <p:nvPr/>
        </p:nvGrpSpPr>
        <p:grpSpPr>
          <a:xfrm>
            <a:off x="-4330" y="-1"/>
            <a:ext cx="12193668" cy="229283"/>
            <a:chOff x="0" y="5696512"/>
            <a:chExt cx="12289367" cy="354759"/>
          </a:xfrm>
        </p:grpSpPr>
        <p:sp>
          <p:nvSpPr>
            <p:cNvPr id="33" name="Background - Solid">
              <a:extLst>
                <a:ext uri="{FF2B5EF4-FFF2-40B4-BE49-F238E27FC236}">
                  <a16:creationId xmlns:a16="http://schemas.microsoft.com/office/drawing/2014/main" id="{9ABD2983-BA73-4EE9-A13A-595F2E1016D4}"/>
                </a:ext>
              </a:extLst>
            </p:cNvPr>
            <p:cNvSpPr/>
            <p:nvPr/>
          </p:nvSpPr>
          <p:spPr>
            <a:xfrm>
              <a:off x="0" y="5696515"/>
              <a:ext cx="1761067" cy="354756"/>
            </a:xfrm>
            <a:prstGeom prst="rect">
              <a:avLst/>
            </a:prstGeom>
            <a:solidFill>
              <a:srgbClr val="0033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4" name="Background - Solid">
              <a:extLst>
                <a:ext uri="{FF2B5EF4-FFF2-40B4-BE49-F238E27FC236}">
                  <a16:creationId xmlns:a16="http://schemas.microsoft.com/office/drawing/2014/main" id="{7ACC13DF-0398-4E0F-A6EE-F402BDA994B4}"/>
                </a:ext>
              </a:extLst>
            </p:cNvPr>
            <p:cNvSpPr/>
            <p:nvPr/>
          </p:nvSpPr>
          <p:spPr>
            <a:xfrm>
              <a:off x="1754717" y="5696515"/>
              <a:ext cx="1761067" cy="354756"/>
            </a:xfrm>
            <a:prstGeom prst="rect">
              <a:avLst/>
            </a:prstGeom>
            <a:solidFill>
              <a:srgbClr val="00AC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5" name="Background - Solid">
              <a:extLst>
                <a:ext uri="{FF2B5EF4-FFF2-40B4-BE49-F238E27FC236}">
                  <a16:creationId xmlns:a16="http://schemas.microsoft.com/office/drawing/2014/main" id="{88107894-1755-45E8-AC7C-EEC40C1C1CE5}"/>
                </a:ext>
              </a:extLst>
            </p:cNvPr>
            <p:cNvSpPr/>
            <p:nvPr/>
          </p:nvSpPr>
          <p:spPr>
            <a:xfrm>
              <a:off x="3509434" y="5696512"/>
              <a:ext cx="1761067" cy="354756"/>
            </a:xfrm>
            <a:prstGeom prst="rect">
              <a:avLst/>
            </a:prstGeom>
            <a:solidFill>
              <a:srgbClr val="407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6" name="Background - Solid">
              <a:extLst>
                <a:ext uri="{FF2B5EF4-FFF2-40B4-BE49-F238E27FC236}">
                  <a16:creationId xmlns:a16="http://schemas.microsoft.com/office/drawing/2014/main" id="{721F0FD0-A239-4155-B647-10A5789423B9}"/>
                </a:ext>
              </a:extLst>
            </p:cNvPr>
            <p:cNvSpPr/>
            <p:nvPr/>
          </p:nvSpPr>
          <p:spPr>
            <a:xfrm>
              <a:off x="5264151" y="5696515"/>
              <a:ext cx="1761067" cy="354756"/>
            </a:xfrm>
            <a:prstGeom prst="rect">
              <a:avLst/>
            </a:prstGeom>
            <a:solidFill>
              <a:srgbClr val="FF5C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7" name="Background - Solid">
              <a:extLst>
                <a:ext uri="{FF2B5EF4-FFF2-40B4-BE49-F238E27FC236}">
                  <a16:creationId xmlns:a16="http://schemas.microsoft.com/office/drawing/2014/main" id="{6C1FA350-9E6F-490F-8B73-6D9257B9CE9A}"/>
                </a:ext>
              </a:extLst>
            </p:cNvPr>
            <p:cNvSpPr/>
            <p:nvPr/>
          </p:nvSpPr>
          <p:spPr>
            <a:xfrm>
              <a:off x="7018868" y="5696515"/>
              <a:ext cx="1761067" cy="354756"/>
            </a:xfrm>
            <a:prstGeom prst="rect">
              <a:avLst/>
            </a:prstGeom>
            <a:solidFill>
              <a:srgbClr val="EBB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8" name="Background - Solid">
              <a:extLst>
                <a:ext uri="{FF2B5EF4-FFF2-40B4-BE49-F238E27FC236}">
                  <a16:creationId xmlns:a16="http://schemas.microsoft.com/office/drawing/2014/main" id="{C8E9DE55-2E08-46C3-A27F-68269B892A1A}"/>
                </a:ext>
              </a:extLst>
            </p:cNvPr>
            <p:cNvSpPr/>
            <p:nvPr/>
          </p:nvSpPr>
          <p:spPr>
            <a:xfrm>
              <a:off x="8773585" y="5696515"/>
              <a:ext cx="1761067" cy="354756"/>
            </a:xfrm>
            <a:prstGeom prst="rect">
              <a:avLst/>
            </a:prstGeom>
            <a:solidFill>
              <a:srgbClr val="7A26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9" name="Background - Solid">
              <a:extLst>
                <a:ext uri="{FF2B5EF4-FFF2-40B4-BE49-F238E27FC236}">
                  <a16:creationId xmlns:a16="http://schemas.microsoft.com/office/drawing/2014/main" id="{C8938534-7C99-4218-B752-9BD5DE6C9A70}"/>
                </a:ext>
              </a:extLst>
            </p:cNvPr>
            <p:cNvSpPr/>
            <p:nvPr/>
          </p:nvSpPr>
          <p:spPr>
            <a:xfrm>
              <a:off x="10528300" y="5696515"/>
              <a:ext cx="1761067" cy="354756"/>
            </a:xfrm>
            <a:prstGeom prst="rect">
              <a:avLst/>
            </a:prstGeom>
            <a:solidFill>
              <a:srgbClr val="B3B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865083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Background - Solid">
            <a:extLst>
              <a:ext uri="{FF2B5EF4-FFF2-40B4-BE49-F238E27FC236}">
                <a16:creationId xmlns:a16="http://schemas.microsoft.com/office/drawing/2014/main" id="{39DEA152-9DD4-0D44-A4E0-DE46220E5B32}"/>
              </a:ext>
            </a:extLst>
          </p:cNvPr>
          <p:cNvSpPr/>
          <p:nvPr/>
        </p:nvSpPr>
        <p:spPr>
          <a:xfrm>
            <a:off x="-25913" y="-7923"/>
            <a:ext cx="6978567" cy="6880913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DB0BB58-2D4A-084E-AF49-B430C7D2CBA6}"/>
              </a:ext>
            </a:extLst>
          </p:cNvPr>
          <p:cNvGrpSpPr/>
          <p:nvPr/>
        </p:nvGrpSpPr>
        <p:grpSpPr>
          <a:xfrm>
            <a:off x="-16706" y="-27341"/>
            <a:ext cx="12206044" cy="217067"/>
            <a:chOff x="0" y="5696512"/>
            <a:chExt cx="12289367" cy="354759"/>
          </a:xfrm>
        </p:grpSpPr>
        <p:sp>
          <p:nvSpPr>
            <p:cNvPr id="45" name="Background - Solid">
              <a:extLst>
                <a:ext uri="{FF2B5EF4-FFF2-40B4-BE49-F238E27FC236}">
                  <a16:creationId xmlns:a16="http://schemas.microsoft.com/office/drawing/2014/main" id="{C1178A10-4535-E243-9246-4C78E0256457}"/>
                </a:ext>
              </a:extLst>
            </p:cNvPr>
            <p:cNvSpPr/>
            <p:nvPr/>
          </p:nvSpPr>
          <p:spPr>
            <a:xfrm>
              <a:off x="0" y="5696515"/>
              <a:ext cx="1761067" cy="354756"/>
            </a:xfrm>
            <a:prstGeom prst="rect">
              <a:avLst/>
            </a:prstGeom>
            <a:solidFill>
              <a:srgbClr val="0033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6" name="Background - Solid">
              <a:extLst>
                <a:ext uri="{FF2B5EF4-FFF2-40B4-BE49-F238E27FC236}">
                  <a16:creationId xmlns:a16="http://schemas.microsoft.com/office/drawing/2014/main" id="{4536977D-A24D-1442-95A1-1EE2B8945C39}"/>
                </a:ext>
              </a:extLst>
            </p:cNvPr>
            <p:cNvSpPr/>
            <p:nvPr/>
          </p:nvSpPr>
          <p:spPr>
            <a:xfrm>
              <a:off x="1754717" y="5696515"/>
              <a:ext cx="1761067" cy="354756"/>
            </a:xfrm>
            <a:prstGeom prst="rect">
              <a:avLst/>
            </a:prstGeom>
            <a:solidFill>
              <a:srgbClr val="00AC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7" name="Background - Solid">
              <a:extLst>
                <a:ext uri="{FF2B5EF4-FFF2-40B4-BE49-F238E27FC236}">
                  <a16:creationId xmlns:a16="http://schemas.microsoft.com/office/drawing/2014/main" id="{AC7B519C-EDF9-3249-B5C2-D72B10DB6C67}"/>
                </a:ext>
              </a:extLst>
            </p:cNvPr>
            <p:cNvSpPr/>
            <p:nvPr/>
          </p:nvSpPr>
          <p:spPr>
            <a:xfrm>
              <a:off x="3509434" y="5696512"/>
              <a:ext cx="1761067" cy="354756"/>
            </a:xfrm>
            <a:prstGeom prst="rect">
              <a:avLst/>
            </a:prstGeom>
            <a:solidFill>
              <a:srgbClr val="407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8" name="Background - Solid">
              <a:extLst>
                <a:ext uri="{FF2B5EF4-FFF2-40B4-BE49-F238E27FC236}">
                  <a16:creationId xmlns:a16="http://schemas.microsoft.com/office/drawing/2014/main" id="{75D8E041-2290-AD40-800B-4C05B8BDB7DC}"/>
                </a:ext>
              </a:extLst>
            </p:cNvPr>
            <p:cNvSpPr/>
            <p:nvPr/>
          </p:nvSpPr>
          <p:spPr>
            <a:xfrm>
              <a:off x="5264151" y="5696515"/>
              <a:ext cx="1761067" cy="354756"/>
            </a:xfrm>
            <a:prstGeom prst="rect">
              <a:avLst/>
            </a:prstGeom>
            <a:solidFill>
              <a:srgbClr val="FF5C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9" name="Background - Solid">
              <a:extLst>
                <a:ext uri="{FF2B5EF4-FFF2-40B4-BE49-F238E27FC236}">
                  <a16:creationId xmlns:a16="http://schemas.microsoft.com/office/drawing/2014/main" id="{280C1D10-4C9B-F14A-B5EF-6F8C026FC6E6}"/>
                </a:ext>
              </a:extLst>
            </p:cNvPr>
            <p:cNvSpPr/>
            <p:nvPr/>
          </p:nvSpPr>
          <p:spPr>
            <a:xfrm>
              <a:off x="7018868" y="5696515"/>
              <a:ext cx="1761067" cy="354756"/>
            </a:xfrm>
            <a:prstGeom prst="rect">
              <a:avLst/>
            </a:prstGeom>
            <a:solidFill>
              <a:srgbClr val="EBB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50" name="Background - Solid">
              <a:extLst>
                <a:ext uri="{FF2B5EF4-FFF2-40B4-BE49-F238E27FC236}">
                  <a16:creationId xmlns:a16="http://schemas.microsoft.com/office/drawing/2014/main" id="{B3645C5D-6C54-C242-B922-40B6602BE3F2}"/>
                </a:ext>
              </a:extLst>
            </p:cNvPr>
            <p:cNvSpPr/>
            <p:nvPr/>
          </p:nvSpPr>
          <p:spPr>
            <a:xfrm>
              <a:off x="8773585" y="5696515"/>
              <a:ext cx="1761067" cy="354756"/>
            </a:xfrm>
            <a:prstGeom prst="rect">
              <a:avLst/>
            </a:prstGeom>
            <a:solidFill>
              <a:srgbClr val="7A26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51" name="Background - Solid">
              <a:extLst>
                <a:ext uri="{FF2B5EF4-FFF2-40B4-BE49-F238E27FC236}">
                  <a16:creationId xmlns:a16="http://schemas.microsoft.com/office/drawing/2014/main" id="{C03FFDA1-1B33-6840-AFD0-DF13BE1382D3}"/>
                </a:ext>
              </a:extLst>
            </p:cNvPr>
            <p:cNvSpPr/>
            <p:nvPr/>
          </p:nvSpPr>
          <p:spPr>
            <a:xfrm>
              <a:off x="10528300" y="5696515"/>
              <a:ext cx="1761067" cy="354756"/>
            </a:xfrm>
            <a:prstGeom prst="rect">
              <a:avLst/>
            </a:prstGeom>
            <a:solidFill>
              <a:srgbClr val="B3B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34</a:t>
            </a:fld>
            <a:endParaRPr lang="en-US" sz="1000">
              <a:solidFill>
                <a:schemeClr val="bg1"/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431E5A3-DBDD-45A3-88EB-27590796D3C0}"/>
              </a:ext>
            </a:extLst>
          </p:cNvPr>
          <p:cNvGrpSpPr/>
          <p:nvPr/>
        </p:nvGrpSpPr>
        <p:grpSpPr>
          <a:xfrm>
            <a:off x="735548" y="1883735"/>
            <a:ext cx="5479385" cy="2600048"/>
            <a:chOff x="6492777" y="453421"/>
            <a:chExt cx="4227281" cy="2600048"/>
          </a:xfrm>
        </p:grpSpPr>
        <p:sp>
          <p:nvSpPr>
            <p:cNvPr id="23" name="Body Copy">
              <a:extLst>
                <a:ext uri="{FF2B5EF4-FFF2-40B4-BE49-F238E27FC236}">
                  <a16:creationId xmlns:a16="http://schemas.microsoft.com/office/drawing/2014/main" id="{3E372DF7-AA5F-44E0-B377-C8DFD77F6D7B}"/>
                </a:ext>
              </a:extLst>
            </p:cNvPr>
            <p:cNvSpPr txBox="1">
              <a:spLocks/>
            </p:cNvSpPr>
            <p:nvPr/>
          </p:nvSpPr>
          <p:spPr>
            <a:xfrm>
              <a:off x="6492777" y="453421"/>
              <a:ext cx="4227281" cy="837361"/>
            </a:xfrm>
            <a:prstGeom prst="rect">
              <a:avLst/>
            </a:prstGeom>
          </p:spPr>
          <p:txBody>
            <a:bodyPr/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519099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914377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37156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4pPr>
              <a:lvl5pPr marL="182875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algn="ctr">
                <a:buSzPct val="120000"/>
              </a:pPr>
              <a:r>
                <a:rPr lang="pt-BR" sz="40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Programa de Treinamento de </a:t>
              </a:r>
              <a:r>
                <a:rPr lang="pt-BR" sz="4000" b="1" dirty="0">
                  <a:solidFill>
                    <a:schemeClr val="bg1"/>
                  </a:solidFill>
                  <a:latin typeface="CIDFont+F2"/>
                  <a:ea typeface="Arial" charset="0"/>
                  <a:cs typeface="Arial" charset="0"/>
                </a:rPr>
                <a:t>1ºVDG</a:t>
              </a:r>
              <a:r>
                <a:rPr lang="pt-BR" sz="4000" b="1" dirty="0">
                  <a:solidFill>
                    <a:schemeClr val="bg1"/>
                  </a:solidFill>
                  <a:latin typeface="CIDFont+F1"/>
                  <a:ea typeface="Arial" charset="0"/>
                  <a:cs typeface="Arial" charset="0"/>
                </a:rPr>
                <a:t>/DGE</a:t>
              </a:r>
              <a:r>
                <a:rPr lang="pt-BR" sz="40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 de </a:t>
              </a:r>
              <a:br>
                <a:rPr lang="pt-BR" sz="40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lang="pt-BR" sz="4000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2021-2022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9DF8087-8157-4EA5-9935-967612FB2499}"/>
                </a:ext>
              </a:extLst>
            </p:cNvPr>
            <p:cNvSpPr/>
            <p:nvPr/>
          </p:nvSpPr>
          <p:spPr>
            <a:xfrm rot="5400000" flipH="1">
              <a:off x="8553835" y="1359448"/>
              <a:ext cx="70852" cy="3317190"/>
            </a:xfrm>
            <a:prstGeom prst="rect">
              <a:avLst/>
            </a:prstGeom>
            <a:solidFill>
              <a:srgbClr val="FBC60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5C6A87AE-2BE2-4CB0-83D5-73292F43AA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52761" y="1246425"/>
            <a:ext cx="2926080" cy="3657600"/>
          </a:xfrm>
          <a:prstGeom prst="rect">
            <a:avLst/>
          </a:prstGeom>
        </p:spPr>
      </p:pic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29F691E1-58A5-4377-AC29-654FF1D9122D}"/>
              </a:ext>
            </a:extLst>
          </p:cNvPr>
          <p:cNvSpPr txBox="1">
            <a:spLocks/>
          </p:cNvSpPr>
          <p:nvPr/>
        </p:nvSpPr>
        <p:spPr>
          <a:xfrm>
            <a:off x="8326146" y="5250162"/>
            <a:ext cx="2687873" cy="551543"/>
          </a:xfrm>
          <a:prstGeom prst="rect">
            <a:avLst/>
          </a:prstGeom>
        </p:spPr>
        <p:txBody>
          <a:bodyPr lIns="0" rIns="0" anchor="t" anchorCtr="0"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lvl="1" indent="0" algn="ctr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Segoe UI" panose="020B0502040204020203" pitchFamily="34" charset="0"/>
              <a:buNone/>
            </a:pPr>
            <a:r>
              <a:rPr lang="pt-BR" sz="2000">
                <a:ln w="0"/>
                <a:solidFill>
                  <a:srgbClr val="0D224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Diretor do Seminário, Bruce Beck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68335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Background - Solid">
            <a:extLst>
              <a:ext uri="{FF2B5EF4-FFF2-40B4-BE49-F238E27FC236}">
                <a16:creationId xmlns:a16="http://schemas.microsoft.com/office/drawing/2014/main" id="{39DEA152-9DD4-0D44-A4E0-DE46220E5B32}"/>
              </a:ext>
            </a:extLst>
          </p:cNvPr>
          <p:cNvSpPr/>
          <p:nvPr/>
        </p:nvSpPr>
        <p:spPr>
          <a:xfrm>
            <a:off x="-25913" y="-22913"/>
            <a:ext cx="12217913" cy="6880913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DB0BB58-2D4A-084E-AF49-B430C7D2CBA6}"/>
              </a:ext>
            </a:extLst>
          </p:cNvPr>
          <p:cNvGrpSpPr/>
          <p:nvPr/>
        </p:nvGrpSpPr>
        <p:grpSpPr>
          <a:xfrm>
            <a:off x="-16706" y="-27341"/>
            <a:ext cx="12206044" cy="217067"/>
            <a:chOff x="0" y="5696512"/>
            <a:chExt cx="12289367" cy="354759"/>
          </a:xfrm>
        </p:grpSpPr>
        <p:sp>
          <p:nvSpPr>
            <p:cNvPr id="45" name="Background - Solid">
              <a:extLst>
                <a:ext uri="{FF2B5EF4-FFF2-40B4-BE49-F238E27FC236}">
                  <a16:creationId xmlns:a16="http://schemas.microsoft.com/office/drawing/2014/main" id="{C1178A10-4535-E243-9246-4C78E0256457}"/>
                </a:ext>
              </a:extLst>
            </p:cNvPr>
            <p:cNvSpPr/>
            <p:nvPr/>
          </p:nvSpPr>
          <p:spPr>
            <a:xfrm>
              <a:off x="0" y="5696515"/>
              <a:ext cx="1761067" cy="354756"/>
            </a:xfrm>
            <a:prstGeom prst="rect">
              <a:avLst/>
            </a:prstGeom>
            <a:solidFill>
              <a:srgbClr val="0033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6" name="Background - Solid">
              <a:extLst>
                <a:ext uri="{FF2B5EF4-FFF2-40B4-BE49-F238E27FC236}">
                  <a16:creationId xmlns:a16="http://schemas.microsoft.com/office/drawing/2014/main" id="{4536977D-A24D-1442-95A1-1EE2B8945C39}"/>
                </a:ext>
              </a:extLst>
            </p:cNvPr>
            <p:cNvSpPr/>
            <p:nvPr/>
          </p:nvSpPr>
          <p:spPr>
            <a:xfrm>
              <a:off x="1754717" y="5696515"/>
              <a:ext cx="1761067" cy="354756"/>
            </a:xfrm>
            <a:prstGeom prst="rect">
              <a:avLst/>
            </a:prstGeom>
            <a:solidFill>
              <a:srgbClr val="00AC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7" name="Background - Solid">
              <a:extLst>
                <a:ext uri="{FF2B5EF4-FFF2-40B4-BE49-F238E27FC236}">
                  <a16:creationId xmlns:a16="http://schemas.microsoft.com/office/drawing/2014/main" id="{AC7B519C-EDF9-3249-B5C2-D72B10DB6C67}"/>
                </a:ext>
              </a:extLst>
            </p:cNvPr>
            <p:cNvSpPr/>
            <p:nvPr/>
          </p:nvSpPr>
          <p:spPr>
            <a:xfrm>
              <a:off x="3509434" y="5696512"/>
              <a:ext cx="1761067" cy="354756"/>
            </a:xfrm>
            <a:prstGeom prst="rect">
              <a:avLst/>
            </a:prstGeom>
            <a:solidFill>
              <a:srgbClr val="407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8" name="Background - Solid">
              <a:extLst>
                <a:ext uri="{FF2B5EF4-FFF2-40B4-BE49-F238E27FC236}">
                  <a16:creationId xmlns:a16="http://schemas.microsoft.com/office/drawing/2014/main" id="{75D8E041-2290-AD40-800B-4C05B8BDB7DC}"/>
                </a:ext>
              </a:extLst>
            </p:cNvPr>
            <p:cNvSpPr/>
            <p:nvPr/>
          </p:nvSpPr>
          <p:spPr>
            <a:xfrm>
              <a:off x="5264151" y="5696515"/>
              <a:ext cx="1761067" cy="354756"/>
            </a:xfrm>
            <a:prstGeom prst="rect">
              <a:avLst/>
            </a:prstGeom>
            <a:solidFill>
              <a:srgbClr val="FF5C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9" name="Background - Solid">
              <a:extLst>
                <a:ext uri="{FF2B5EF4-FFF2-40B4-BE49-F238E27FC236}">
                  <a16:creationId xmlns:a16="http://schemas.microsoft.com/office/drawing/2014/main" id="{280C1D10-4C9B-F14A-B5EF-6F8C026FC6E6}"/>
                </a:ext>
              </a:extLst>
            </p:cNvPr>
            <p:cNvSpPr/>
            <p:nvPr/>
          </p:nvSpPr>
          <p:spPr>
            <a:xfrm>
              <a:off x="7018868" y="5696515"/>
              <a:ext cx="1761067" cy="354756"/>
            </a:xfrm>
            <a:prstGeom prst="rect">
              <a:avLst/>
            </a:prstGeom>
            <a:solidFill>
              <a:srgbClr val="EBB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50" name="Background - Solid">
              <a:extLst>
                <a:ext uri="{FF2B5EF4-FFF2-40B4-BE49-F238E27FC236}">
                  <a16:creationId xmlns:a16="http://schemas.microsoft.com/office/drawing/2014/main" id="{B3645C5D-6C54-C242-B922-40B6602BE3F2}"/>
                </a:ext>
              </a:extLst>
            </p:cNvPr>
            <p:cNvSpPr/>
            <p:nvPr/>
          </p:nvSpPr>
          <p:spPr>
            <a:xfrm>
              <a:off x="8773585" y="5696515"/>
              <a:ext cx="1761067" cy="354756"/>
            </a:xfrm>
            <a:prstGeom prst="rect">
              <a:avLst/>
            </a:prstGeom>
            <a:solidFill>
              <a:srgbClr val="7A26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51" name="Background - Solid">
              <a:extLst>
                <a:ext uri="{FF2B5EF4-FFF2-40B4-BE49-F238E27FC236}">
                  <a16:creationId xmlns:a16="http://schemas.microsoft.com/office/drawing/2014/main" id="{C03FFDA1-1B33-6840-AFD0-DF13BE1382D3}"/>
                </a:ext>
              </a:extLst>
            </p:cNvPr>
            <p:cNvSpPr/>
            <p:nvPr/>
          </p:nvSpPr>
          <p:spPr>
            <a:xfrm>
              <a:off x="10528300" y="5696515"/>
              <a:ext cx="1761067" cy="354756"/>
            </a:xfrm>
            <a:prstGeom prst="rect">
              <a:avLst/>
            </a:prstGeom>
            <a:solidFill>
              <a:srgbClr val="B3B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35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E8101B0-A9E1-47F2-9841-2F446E3A4F11}"/>
              </a:ext>
            </a:extLst>
          </p:cNvPr>
          <p:cNvSpPr/>
          <p:nvPr/>
        </p:nvSpPr>
        <p:spPr>
          <a:xfrm rot="5400000">
            <a:off x="4037803" y="3714555"/>
            <a:ext cx="4127473" cy="73152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B489AF20-C867-4830-8B09-E3B3088BB3DA}"/>
              </a:ext>
            </a:extLst>
          </p:cNvPr>
          <p:cNvSpPr txBox="1">
            <a:spLocks/>
          </p:cNvSpPr>
          <p:nvPr/>
        </p:nvSpPr>
        <p:spPr bwMode="auto">
          <a:xfrm>
            <a:off x="151833" y="2251723"/>
            <a:ext cx="2560320" cy="73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5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t-BR" sz="2400" i="0" u="none" strike="noStrike" cap="none" normalizeH="0" baseline="0" noProof="0">
                <a:ln>
                  <a:noFill/>
                </a:ln>
                <a:solidFill>
                  <a:schemeClr val="bg1"/>
                </a:solidFill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Treinamento de Distrito Múltiplo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5D915DF-BDEA-442A-A5DA-244FC43DF3C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03"/>
          <a:stretch/>
        </p:blipFill>
        <p:spPr>
          <a:xfrm>
            <a:off x="647415" y="3234747"/>
            <a:ext cx="1560533" cy="1486931"/>
          </a:xfrm>
          <a:prstGeom prst="ellipse">
            <a:avLst/>
          </a:prstGeom>
          <a:ln w="3175">
            <a:solidFill>
              <a:schemeClr val="tx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1AEE2AA-820C-4B4B-9596-80CC71F079F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2" r="19892"/>
          <a:stretch/>
        </p:blipFill>
        <p:spPr>
          <a:xfrm>
            <a:off x="3724253" y="3234747"/>
            <a:ext cx="1559213" cy="1484514"/>
          </a:xfrm>
          <a:prstGeom prst="ellipse">
            <a:avLst/>
          </a:prstGeom>
          <a:ln w="3175">
            <a:solidFill>
              <a:schemeClr val="tx1"/>
            </a:solidFill>
          </a:ln>
        </p:spPr>
      </p:pic>
      <p:sp>
        <p:nvSpPr>
          <p:cNvPr id="19" name="Content Placeholder 6">
            <a:extLst>
              <a:ext uri="{FF2B5EF4-FFF2-40B4-BE49-F238E27FC236}">
                <a16:creationId xmlns:a16="http://schemas.microsoft.com/office/drawing/2014/main" id="{DAAD5B07-FAFE-46DE-AC59-B192B774C767}"/>
              </a:ext>
            </a:extLst>
          </p:cNvPr>
          <p:cNvSpPr txBox="1">
            <a:spLocks/>
          </p:cNvSpPr>
          <p:nvPr/>
        </p:nvSpPr>
        <p:spPr bwMode="auto">
          <a:xfrm>
            <a:off x="3225749" y="2005535"/>
            <a:ext cx="2556219" cy="733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5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t-BR" sz="2400" i="0" u="none" strike="noStrike" cap="none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Tarefas e aprendizagem on-line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47E879B-53B2-4B76-8388-4AE9AFF358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9182" y="3234747"/>
            <a:ext cx="1657242" cy="1505835"/>
          </a:xfrm>
          <a:prstGeom prst="ellipse">
            <a:avLst/>
          </a:prstGeom>
          <a:ln w="3175">
            <a:solidFill>
              <a:schemeClr val="tx1"/>
            </a:solidFill>
          </a:ln>
        </p:spPr>
      </p:pic>
      <p:sp>
        <p:nvSpPr>
          <p:cNvPr id="21" name="Content Placeholder 6">
            <a:extLst>
              <a:ext uri="{FF2B5EF4-FFF2-40B4-BE49-F238E27FC236}">
                <a16:creationId xmlns:a16="http://schemas.microsoft.com/office/drawing/2014/main" id="{84D64979-6893-4008-BC77-A462631919D0}"/>
              </a:ext>
            </a:extLst>
          </p:cNvPr>
          <p:cNvSpPr txBox="1">
            <a:spLocks/>
          </p:cNvSpPr>
          <p:nvPr/>
        </p:nvSpPr>
        <p:spPr bwMode="auto">
          <a:xfrm>
            <a:off x="9717683" y="2251723"/>
            <a:ext cx="1920240" cy="73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t-BR" sz="2400" i="0" u="none" strike="noStrike" cap="none" normalizeH="0" baseline="0" noProof="0">
                <a:ln>
                  <a:noFill/>
                </a:ln>
                <a:solidFill>
                  <a:schemeClr val="bg1"/>
                </a:solidFill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Dia 4 do Seminário</a:t>
            </a:r>
          </a:p>
          <a:p>
            <a:pPr marL="0" marR="0" lvl="0" indent="0" algn="ctr" defTabSz="914400" rtl="0" eaLnBrk="1" fontAlgn="base" latinLnBrk="0" hangingPunct="1">
              <a:lnSpc>
                <a:spcPct val="10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Content Placeholder 6">
            <a:extLst>
              <a:ext uri="{FF2B5EF4-FFF2-40B4-BE49-F238E27FC236}">
                <a16:creationId xmlns:a16="http://schemas.microsoft.com/office/drawing/2014/main" id="{B0016948-968E-458A-9E31-5C8E9049EB77}"/>
              </a:ext>
            </a:extLst>
          </p:cNvPr>
          <p:cNvSpPr txBox="1">
            <a:spLocks/>
          </p:cNvSpPr>
          <p:nvPr/>
        </p:nvSpPr>
        <p:spPr bwMode="auto">
          <a:xfrm>
            <a:off x="6560483" y="2251723"/>
            <a:ext cx="2011680" cy="73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indent="0" algn="ctr" fontAlgn="base">
              <a:lnSpc>
                <a:spcPct val="105000"/>
              </a:lnSpc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400" b="1">
                <a:solidFill>
                  <a:srgbClr val="00338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6107" indent="-227008" fontAlgn="base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ea typeface="ヒラギノ角ゴ Pro W3" charset="0"/>
              </a:defRPr>
            </a:lvl2pPr>
            <a:lvl3pPr marL="1144559" indent="-230182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ea typeface="ヒラギノ角ゴ Pro W3" charset="0"/>
              </a:defRPr>
            </a:lvl3pPr>
            <a:lvl4pPr marL="1598573" indent="-227008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ea typeface="ヒラギノ角ゴ Pro W3" charset="0"/>
              </a:defRPr>
            </a:lvl4pPr>
            <a:lvl5pPr marL="2058937" indent="-230182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ea typeface="ヒラギノ角ゴ Pro W3" charset="0"/>
              </a:defRPr>
            </a:lvl5pPr>
            <a:lvl6pPr marL="2285943" fontAlgn="base">
              <a:spcBef>
                <a:spcPct val="20000"/>
              </a:spcBef>
              <a:spcAft>
                <a:spcPct val="0"/>
              </a:spcAft>
              <a:buChar char="»"/>
              <a:defRPr sz="2400"/>
            </a:lvl6pPr>
            <a:lvl7pPr marL="2743131" fontAlgn="base">
              <a:spcBef>
                <a:spcPct val="20000"/>
              </a:spcBef>
              <a:spcAft>
                <a:spcPct val="0"/>
              </a:spcAft>
              <a:buChar char="»"/>
              <a:defRPr sz="2400"/>
            </a:lvl7pPr>
            <a:lvl8pPr marL="3200320" fontAlgn="base">
              <a:spcBef>
                <a:spcPct val="20000"/>
              </a:spcBef>
              <a:spcAft>
                <a:spcPct val="0"/>
              </a:spcAft>
              <a:buChar char="»"/>
              <a:defRPr sz="2400"/>
            </a:lvl8pPr>
            <a:lvl9pPr marL="3657509" fontAlgn="base">
              <a:spcBef>
                <a:spcPct val="20000"/>
              </a:spcBef>
              <a:spcAft>
                <a:spcPct val="0"/>
              </a:spcAft>
              <a:buChar char="»"/>
              <a:defRPr sz="2400"/>
            </a:lvl9pPr>
          </a:lstStyle>
          <a:p>
            <a:pPr marL="0" marR="0" lvl="0" indent="0" defTabSz="914400" rtl="0" eaLnBrk="1" fontAlgn="base" latinLnBrk="0" hangingPunct="1">
              <a:lnSpc>
                <a:spcPct val="10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t-BR" sz="2400" b="0" i="0" u="none" strike="noStrike" cap="none" normalizeH="0" baseline="0" noProof="0">
                <a:ln>
                  <a:noFill/>
                </a:ln>
                <a:solidFill>
                  <a:schemeClr val="bg1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Dias 1 a 3 do Seminário</a:t>
            </a:r>
          </a:p>
          <a:p>
            <a:pPr marL="0" marR="0" lvl="0" indent="0" defTabSz="914400" rtl="0" eaLnBrk="1" fontAlgn="base" latinLnBrk="0" hangingPunct="1">
              <a:lnSpc>
                <a:spcPct val="105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1DD075A-430D-4747-B565-2A961621309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4" r="30809"/>
          <a:stretch/>
        </p:blipFill>
        <p:spPr>
          <a:xfrm>
            <a:off x="6799771" y="3234747"/>
            <a:ext cx="1533105" cy="1490998"/>
          </a:xfrm>
          <a:prstGeom prst="ellipse">
            <a:avLst/>
          </a:prstGeom>
          <a:ln w="3175">
            <a:solidFill>
              <a:schemeClr val="tx1"/>
            </a:solidFill>
          </a:ln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9F8479F8-1714-4F0B-9A1E-C16E74209472}"/>
              </a:ext>
            </a:extLst>
          </p:cNvPr>
          <p:cNvSpPr/>
          <p:nvPr/>
        </p:nvSpPr>
        <p:spPr>
          <a:xfrm rot="5400000">
            <a:off x="862739" y="3714555"/>
            <a:ext cx="4127473" cy="73152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A136DC4-B7D8-47B4-8510-2F92E755B7FB}"/>
              </a:ext>
            </a:extLst>
          </p:cNvPr>
          <p:cNvSpPr/>
          <p:nvPr/>
        </p:nvSpPr>
        <p:spPr>
          <a:xfrm rot="5400000">
            <a:off x="7212867" y="3714556"/>
            <a:ext cx="4127473" cy="73152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Headline">
            <a:extLst>
              <a:ext uri="{FF2B5EF4-FFF2-40B4-BE49-F238E27FC236}">
                <a16:creationId xmlns:a16="http://schemas.microsoft.com/office/drawing/2014/main" id="{DF966D5F-6BD3-4CD6-B0C6-D41D5965AEDD}"/>
              </a:ext>
            </a:extLst>
          </p:cNvPr>
          <p:cNvSpPr txBox="1">
            <a:spLocks/>
          </p:cNvSpPr>
          <p:nvPr/>
        </p:nvSpPr>
        <p:spPr>
          <a:xfrm>
            <a:off x="1" y="498673"/>
            <a:ext cx="12191998" cy="90572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t-BR" sz="32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Componentes do Programa de Treinamento de 1ºVDG/DGE</a:t>
            </a:r>
          </a:p>
        </p:txBody>
      </p:sp>
      <p:sp>
        <p:nvSpPr>
          <p:cNvPr id="30" name="Yellow Bar">
            <a:extLst>
              <a:ext uri="{FF2B5EF4-FFF2-40B4-BE49-F238E27FC236}">
                <a16:creationId xmlns:a16="http://schemas.microsoft.com/office/drawing/2014/main" id="{DDDE2759-B140-4BC6-B4F1-6841756904ED}"/>
              </a:ext>
            </a:extLst>
          </p:cNvPr>
          <p:cNvSpPr/>
          <p:nvPr/>
        </p:nvSpPr>
        <p:spPr>
          <a:xfrm>
            <a:off x="5435590" y="1295257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31998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3" name="Background - Solid">
            <a:extLst>
              <a:ext uri="{FF2B5EF4-FFF2-40B4-BE49-F238E27FC236}">
                <a16:creationId xmlns:a16="http://schemas.microsoft.com/office/drawing/2014/main" id="{39DEA152-9DD4-0D44-A4E0-DE46220E5B32}"/>
              </a:ext>
            </a:extLst>
          </p:cNvPr>
          <p:cNvSpPr/>
          <p:nvPr/>
        </p:nvSpPr>
        <p:spPr>
          <a:xfrm>
            <a:off x="-8545" y="923730"/>
            <a:ext cx="12209091" cy="604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DB0BB58-2D4A-084E-AF49-B430C7D2CBA6}"/>
              </a:ext>
            </a:extLst>
          </p:cNvPr>
          <p:cNvGrpSpPr/>
          <p:nvPr/>
        </p:nvGrpSpPr>
        <p:grpSpPr>
          <a:xfrm>
            <a:off x="-8545" y="704266"/>
            <a:ext cx="12206044" cy="217065"/>
            <a:chOff x="0" y="5696515"/>
            <a:chExt cx="12289367" cy="354756"/>
          </a:xfrm>
        </p:grpSpPr>
        <p:sp>
          <p:nvSpPr>
            <p:cNvPr id="45" name="Background - Solid">
              <a:extLst>
                <a:ext uri="{FF2B5EF4-FFF2-40B4-BE49-F238E27FC236}">
                  <a16:creationId xmlns:a16="http://schemas.microsoft.com/office/drawing/2014/main" id="{C1178A10-4535-E243-9246-4C78E0256457}"/>
                </a:ext>
              </a:extLst>
            </p:cNvPr>
            <p:cNvSpPr/>
            <p:nvPr/>
          </p:nvSpPr>
          <p:spPr>
            <a:xfrm>
              <a:off x="0" y="5696515"/>
              <a:ext cx="1761067" cy="354756"/>
            </a:xfrm>
            <a:prstGeom prst="rect">
              <a:avLst/>
            </a:prstGeom>
            <a:solidFill>
              <a:srgbClr val="0033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6" name="Background - Solid">
              <a:extLst>
                <a:ext uri="{FF2B5EF4-FFF2-40B4-BE49-F238E27FC236}">
                  <a16:creationId xmlns:a16="http://schemas.microsoft.com/office/drawing/2014/main" id="{4536977D-A24D-1442-95A1-1EE2B8945C39}"/>
                </a:ext>
              </a:extLst>
            </p:cNvPr>
            <p:cNvSpPr/>
            <p:nvPr/>
          </p:nvSpPr>
          <p:spPr>
            <a:xfrm>
              <a:off x="1754717" y="5696515"/>
              <a:ext cx="1761067" cy="354756"/>
            </a:xfrm>
            <a:prstGeom prst="rect">
              <a:avLst/>
            </a:prstGeom>
            <a:solidFill>
              <a:srgbClr val="00AC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7" name="Background - Solid">
              <a:extLst>
                <a:ext uri="{FF2B5EF4-FFF2-40B4-BE49-F238E27FC236}">
                  <a16:creationId xmlns:a16="http://schemas.microsoft.com/office/drawing/2014/main" id="{AC7B519C-EDF9-3249-B5C2-D72B10DB6C67}"/>
                </a:ext>
              </a:extLst>
            </p:cNvPr>
            <p:cNvSpPr/>
            <p:nvPr/>
          </p:nvSpPr>
          <p:spPr>
            <a:xfrm>
              <a:off x="3509434" y="5696515"/>
              <a:ext cx="1761067" cy="354756"/>
            </a:xfrm>
            <a:prstGeom prst="rect">
              <a:avLst/>
            </a:prstGeom>
            <a:solidFill>
              <a:srgbClr val="407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8" name="Background - Solid">
              <a:extLst>
                <a:ext uri="{FF2B5EF4-FFF2-40B4-BE49-F238E27FC236}">
                  <a16:creationId xmlns:a16="http://schemas.microsoft.com/office/drawing/2014/main" id="{75D8E041-2290-AD40-800B-4C05B8BDB7DC}"/>
                </a:ext>
              </a:extLst>
            </p:cNvPr>
            <p:cNvSpPr/>
            <p:nvPr/>
          </p:nvSpPr>
          <p:spPr>
            <a:xfrm>
              <a:off x="5264151" y="5696515"/>
              <a:ext cx="1761067" cy="354756"/>
            </a:xfrm>
            <a:prstGeom prst="rect">
              <a:avLst/>
            </a:prstGeom>
            <a:solidFill>
              <a:srgbClr val="FF5C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9" name="Background - Solid">
              <a:extLst>
                <a:ext uri="{FF2B5EF4-FFF2-40B4-BE49-F238E27FC236}">
                  <a16:creationId xmlns:a16="http://schemas.microsoft.com/office/drawing/2014/main" id="{280C1D10-4C9B-F14A-B5EF-6F8C026FC6E6}"/>
                </a:ext>
              </a:extLst>
            </p:cNvPr>
            <p:cNvSpPr/>
            <p:nvPr/>
          </p:nvSpPr>
          <p:spPr>
            <a:xfrm>
              <a:off x="7018868" y="5696515"/>
              <a:ext cx="1761067" cy="354756"/>
            </a:xfrm>
            <a:prstGeom prst="rect">
              <a:avLst/>
            </a:prstGeom>
            <a:solidFill>
              <a:srgbClr val="EBB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50" name="Background - Solid">
              <a:extLst>
                <a:ext uri="{FF2B5EF4-FFF2-40B4-BE49-F238E27FC236}">
                  <a16:creationId xmlns:a16="http://schemas.microsoft.com/office/drawing/2014/main" id="{B3645C5D-6C54-C242-B922-40B6602BE3F2}"/>
                </a:ext>
              </a:extLst>
            </p:cNvPr>
            <p:cNvSpPr/>
            <p:nvPr/>
          </p:nvSpPr>
          <p:spPr>
            <a:xfrm>
              <a:off x="8773585" y="5696515"/>
              <a:ext cx="1761067" cy="354756"/>
            </a:xfrm>
            <a:prstGeom prst="rect">
              <a:avLst/>
            </a:prstGeom>
            <a:solidFill>
              <a:srgbClr val="7A26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51" name="Background - Solid">
              <a:extLst>
                <a:ext uri="{FF2B5EF4-FFF2-40B4-BE49-F238E27FC236}">
                  <a16:creationId xmlns:a16="http://schemas.microsoft.com/office/drawing/2014/main" id="{C03FFDA1-1B33-6840-AFD0-DF13BE1382D3}"/>
                </a:ext>
              </a:extLst>
            </p:cNvPr>
            <p:cNvSpPr/>
            <p:nvPr/>
          </p:nvSpPr>
          <p:spPr>
            <a:xfrm>
              <a:off x="10528300" y="5696515"/>
              <a:ext cx="1761067" cy="354756"/>
            </a:xfrm>
            <a:prstGeom prst="rect">
              <a:avLst/>
            </a:prstGeom>
            <a:solidFill>
              <a:srgbClr val="B3B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D54714B7-D58F-E24A-8244-427C68AAF60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84726" y="226622"/>
            <a:ext cx="971568" cy="971568"/>
          </a:xfrm>
          <a:prstGeom prst="rect">
            <a:avLst/>
          </a:prstGeom>
        </p:spPr>
      </p:pic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36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26" name="Body Copy">
            <a:extLst>
              <a:ext uri="{FF2B5EF4-FFF2-40B4-BE49-F238E27FC236}">
                <a16:creationId xmlns:a16="http://schemas.microsoft.com/office/drawing/2014/main" id="{48E45A50-826F-461B-8631-716C4CB29C13}"/>
              </a:ext>
            </a:extLst>
          </p:cNvPr>
          <p:cNvSpPr txBox="1">
            <a:spLocks/>
          </p:cNvSpPr>
          <p:nvPr/>
        </p:nvSpPr>
        <p:spPr>
          <a:xfrm>
            <a:off x="384726" y="2237499"/>
            <a:ext cx="5327483" cy="837361"/>
          </a:xfrm>
          <a:prstGeom prst="rect">
            <a:avLst/>
          </a:prstGeom>
          <a:noFill/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spcBef>
                <a:spcPts val="0"/>
              </a:spcBef>
              <a:buSzPct val="120000"/>
            </a:pPr>
            <a:r>
              <a:rPr lang="pt-BR" sz="4800" b="1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Treinamento de Distrito Múltiplo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C6C01C7-9CF0-4B8C-8576-CD6A322C1194}"/>
              </a:ext>
            </a:extLst>
          </p:cNvPr>
          <p:cNvSpPr/>
          <p:nvPr/>
        </p:nvSpPr>
        <p:spPr>
          <a:xfrm rot="5400000" flipH="1">
            <a:off x="3013041" y="2252416"/>
            <a:ext cx="70852" cy="345868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A8B7D406-FAE2-4D7F-B8F3-30000B8E267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03"/>
          <a:stretch/>
        </p:blipFill>
        <p:spPr>
          <a:xfrm>
            <a:off x="2025210" y="4276215"/>
            <a:ext cx="2046514" cy="2011680"/>
          </a:xfrm>
          <a:prstGeom prst="ellipse">
            <a:avLst/>
          </a:prstGeom>
          <a:ln>
            <a:solidFill>
              <a:srgbClr val="000000"/>
            </a:solidFill>
          </a:ln>
        </p:spPr>
      </p:pic>
      <p:sp>
        <p:nvSpPr>
          <p:cNvPr id="40" name="Content Placeholder 6">
            <a:extLst>
              <a:ext uri="{FF2B5EF4-FFF2-40B4-BE49-F238E27FC236}">
                <a16:creationId xmlns:a16="http://schemas.microsoft.com/office/drawing/2014/main" id="{9EE18962-CA81-4CC5-BCF6-E0923735DFCC}"/>
              </a:ext>
            </a:extLst>
          </p:cNvPr>
          <p:cNvSpPr txBox="1">
            <a:spLocks/>
          </p:cNvSpPr>
          <p:nvPr/>
        </p:nvSpPr>
        <p:spPr bwMode="auto">
          <a:xfrm>
            <a:off x="5846618" y="1343924"/>
            <a:ext cx="6206837" cy="5137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5000"/>
              </a:lnSpc>
              <a:spcAft>
                <a:spcPts val="600"/>
              </a:spcAft>
              <a:buClr>
                <a:srgbClr val="00AC69"/>
              </a:buClr>
              <a:buSzPct val="150000"/>
            </a:pPr>
            <a:r>
              <a:rPr lang="pt-BR" sz="2200" dirty="0"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rPr>
              <a:t>Organizado pelos coordenadores da GLT de distrito múltiplo</a:t>
            </a:r>
          </a:p>
          <a:p>
            <a:pPr>
              <a:lnSpc>
                <a:spcPct val="105000"/>
              </a:lnSpc>
              <a:spcAft>
                <a:spcPts val="600"/>
              </a:spcAft>
              <a:buClr>
                <a:srgbClr val="00AC69"/>
              </a:buClr>
              <a:buSzPct val="150000"/>
            </a:pPr>
            <a:r>
              <a:rPr lang="pt-BR" sz="2200" dirty="0"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rPr>
              <a:t>Apoio dos líderes de área da GAT e coordenadores de LCIF de distrito múltiplo</a:t>
            </a:r>
          </a:p>
          <a:p>
            <a:pPr marL="0" indent="0">
              <a:lnSpc>
                <a:spcPct val="105000"/>
              </a:lnSpc>
              <a:spcAft>
                <a:spcPts val="600"/>
              </a:spcAft>
              <a:buNone/>
            </a:pPr>
            <a:endParaRPr lang="en-US" sz="500" dirty="0">
              <a:latin typeface="Arial" panose="020B0604020202020204" pitchFamily="34" charset="0"/>
              <a:ea typeface="Open Sans" charset="0"/>
              <a:cs typeface="Arial" panose="020B0604020202020204" pitchFamily="34" charset="0"/>
            </a:endParaRPr>
          </a:p>
          <a:p>
            <a:pPr marL="0" indent="0">
              <a:lnSpc>
                <a:spcPct val="105000"/>
              </a:lnSpc>
              <a:spcAft>
                <a:spcPts val="600"/>
              </a:spcAft>
              <a:buNone/>
            </a:pPr>
            <a:r>
              <a:rPr lang="pt-BR" sz="2200" dirty="0"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rPr>
              <a:t>Assuntos:</a:t>
            </a:r>
          </a:p>
          <a:p>
            <a:pPr lvl="1">
              <a:buClr>
                <a:srgbClr val="00AC69"/>
              </a:buClr>
              <a:buFont typeface="Wingdings" panose="05000000000000000000" pitchFamily="2" charset="2"/>
              <a:buChar char="§"/>
            </a:pPr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Orientação para Governadores de Distrito</a:t>
            </a:r>
          </a:p>
          <a:p>
            <a:pPr lvl="1">
              <a:buClr>
                <a:srgbClr val="00AC69"/>
              </a:buClr>
              <a:buFont typeface="Wingdings" panose="05000000000000000000" pitchFamily="2" charset="2"/>
              <a:buChar char="§"/>
            </a:pPr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LCIF</a:t>
            </a:r>
          </a:p>
          <a:p>
            <a:pPr lvl="1">
              <a:buClr>
                <a:srgbClr val="00AC69"/>
              </a:buClr>
              <a:buFont typeface="Wingdings" panose="05000000000000000000" pitchFamily="2" charset="2"/>
              <a:buChar char="§"/>
            </a:pPr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Oratória</a:t>
            </a:r>
          </a:p>
          <a:p>
            <a:pPr lvl="1">
              <a:buClr>
                <a:srgbClr val="00AC69"/>
              </a:buClr>
              <a:buFont typeface="Wingdings" panose="05000000000000000000" pitchFamily="2" charset="2"/>
              <a:buChar char="§"/>
            </a:pPr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Escuta eficaz</a:t>
            </a:r>
          </a:p>
          <a:p>
            <a:pPr lvl="1">
              <a:buClr>
                <a:srgbClr val="00AC69"/>
              </a:buClr>
              <a:buFont typeface="Wingdings" panose="05000000000000000000" pitchFamily="2" charset="2"/>
              <a:buChar char="§"/>
            </a:pPr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Como Promover os Recursos da Jornada de Serviços</a:t>
            </a:r>
          </a:p>
          <a:p>
            <a:pPr lvl="1">
              <a:buClr>
                <a:srgbClr val="00AC69"/>
              </a:buClr>
              <a:buFont typeface="Wingdings" panose="05000000000000000000" pitchFamily="2" charset="2"/>
              <a:buChar char="§"/>
            </a:pPr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Assuntos locais, conforme necessário</a:t>
            </a:r>
          </a:p>
          <a:p>
            <a:pPr marL="0" indent="0">
              <a:lnSpc>
                <a:spcPct val="105000"/>
              </a:lnSpc>
              <a:spcAft>
                <a:spcPts val="600"/>
              </a:spcAft>
              <a:buNone/>
            </a:pPr>
            <a:endParaRPr lang="en-US" sz="2200" dirty="0">
              <a:latin typeface="Arial" panose="020B0604020202020204" pitchFamily="34" charset="0"/>
              <a:ea typeface="Open Sans" charset="0"/>
              <a:cs typeface="Arial" panose="020B0604020202020204" pitchFamily="34" charset="0"/>
            </a:endParaRPr>
          </a:p>
          <a:p>
            <a:pPr marL="0" indent="0">
              <a:lnSpc>
                <a:spcPct val="105000"/>
              </a:lnSpc>
              <a:spcAft>
                <a:spcPts val="600"/>
              </a:spcAft>
              <a:buNone/>
            </a:pPr>
            <a:endParaRPr lang="en-US" sz="2200" dirty="0">
              <a:latin typeface="Arial" panose="020B0604020202020204" pitchFamily="34" charset="0"/>
              <a:ea typeface="Open Sans" charset="0"/>
              <a:cs typeface="Arial" panose="020B0604020202020204" pitchFamily="34" charset="0"/>
            </a:endParaRPr>
          </a:p>
          <a:p>
            <a:pPr marL="0" indent="0">
              <a:lnSpc>
                <a:spcPct val="105000"/>
              </a:lnSpc>
              <a:spcAft>
                <a:spcPts val="600"/>
              </a:spcAft>
              <a:buNone/>
            </a:pPr>
            <a:endParaRPr lang="en-US" sz="2200" dirty="0">
              <a:latin typeface="Arial" panose="020B0604020202020204" pitchFamily="34" charset="0"/>
              <a:ea typeface="Open Sans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51500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3" name="Background - Solid">
            <a:extLst>
              <a:ext uri="{FF2B5EF4-FFF2-40B4-BE49-F238E27FC236}">
                <a16:creationId xmlns:a16="http://schemas.microsoft.com/office/drawing/2014/main" id="{39DEA152-9DD4-0D44-A4E0-DE46220E5B32}"/>
              </a:ext>
            </a:extLst>
          </p:cNvPr>
          <p:cNvSpPr/>
          <p:nvPr/>
        </p:nvSpPr>
        <p:spPr>
          <a:xfrm>
            <a:off x="-8545" y="923730"/>
            <a:ext cx="12209091" cy="604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DB0BB58-2D4A-084E-AF49-B430C7D2CBA6}"/>
              </a:ext>
            </a:extLst>
          </p:cNvPr>
          <p:cNvGrpSpPr/>
          <p:nvPr/>
        </p:nvGrpSpPr>
        <p:grpSpPr>
          <a:xfrm>
            <a:off x="-8545" y="704266"/>
            <a:ext cx="12206044" cy="217065"/>
            <a:chOff x="0" y="5696515"/>
            <a:chExt cx="12289367" cy="354756"/>
          </a:xfrm>
        </p:grpSpPr>
        <p:sp>
          <p:nvSpPr>
            <p:cNvPr id="45" name="Background - Solid">
              <a:extLst>
                <a:ext uri="{FF2B5EF4-FFF2-40B4-BE49-F238E27FC236}">
                  <a16:creationId xmlns:a16="http://schemas.microsoft.com/office/drawing/2014/main" id="{C1178A10-4535-E243-9246-4C78E0256457}"/>
                </a:ext>
              </a:extLst>
            </p:cNvPr>
            <p:cNvSpPr/>
            <p:nvPr/>
          </p:nvSpPr>
          <p:spPr>
            <a:xfrm>
              <a:off x="0" y="5696515"/>
              <a:ext cx="1761067" cy="354756"/>
            </a:xfrm>
            <a:prstGeom prst="rect">
              <a:avLst/>
            </a:prstGeom>
            <a:solidFill>
              <a:srgbClr val="0033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6" name="Background - Solid">
              <a:extLst>
                <a:ext uri="{FF2B5EF4-FFF2-40B4-BE49-F238E27FC236}">
                  <a16:creationId xmlns:a16="http://schemas.microsoft.com/office/drawing/2014/main" id="{4536977D-A24D-1442-95A1-1EE2B8945C39}"/>
                </a:ext>
              </a:extLst>
            </p:cNvPr>
            <p:cNvSpPr/>
            <p:nvPr/>
          </p:nvSpPr>
          <p:spPr>
            <a:xfrm>
              <a:off x="1754717" y="5696515"/>
              <a:ext cx="1761067" cy="354756"/>
            </a:xfrm>
            <a:prstGeom prst="rect">
              <a:avLst/>
            </a:prstGeom>
            <a:solidFill>
              <a:srgbClr val="00AC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7" name="Background - Solid">
              <a:extLst>
                <a:ext uri="{FF2B5EF4-FFF2-40B4-BE49-F238E27FC236}">
                  <a16:creationId xmlns:a16="http://schemas.microsoft.com/office/drawing/2014/main" id="{AC7B519C-EDF9-3249-B5C2-D72B10DB6C67}"/>
                </a:ext>
              </a:extLst>
            </p:cNvPr>
            <p:cNvSpPr/>
            <p:nvPr/>
          </p:nvSpPr>
          <p:spPr>
            <a:xfrm>
              <a:off x="3509434" y="5696515"/>
              <a:ext cx="1761067" cy="354756"/>
            </a:xfrm>
            <a:prstGeom prst="rect">
              <a:avLst/>
            </a:prstGeom>
            <a:solidFill>
              <a:srgbClr val="407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8" name="Background - Solid">
              <a:extLst>
                <a:ext uri="{FF2B5EF4-FFF2-40B4-BE49-F238E27FC236}">
                  <a16:creationId xmlns:a16="http://schemas.microsoft.com/office/drawing/2014/main" id="{75D8E041-2290-AD40-800B-4C05B8BDB7DC}"/>
                </a:ext>
              </a:extLst>
            </p:cNvPr>
            <p:cNvSpPr/>
            <p:nvPr/>
          </p:nvSpPr>
          <p:spPr>
            <a:xfrm>
              <a:off x="5264151" y="5696515"/>
              <a:ext cx="1761067" cy="354756"/>
            </a:xfrm>
            <a:prstGeom prst="rect">
              <a:avLst/>
            </a:prstGeom>
            <a:solidFill>
              <a:srgbClr val="FF5C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9" name="Background - Solid">
              <a:extLst>
                <a:ext uri="{FF2B5EF4-FFF2-40B4-BE49-F238E27FC236}">
                  <a16:creationId xmlns:a16="http://schemas.microsoft.com/office/drawing/2014/main" id="{280C1D10-4C9B-F14A-B5EF-6F8C026FC6E6}"/>
                </a:ext>
              </a:extLst>
            </p:cNvPr>
            <p:cNvSpPr/>
            <p:nvPr/>
          </p:nvSpPr>
          <p:spPr>
            <a:xfrm>
              <a:off x="7018868" y="5696515"/>
              <a:ext cx="1761067" cy="354756"/>
            </a:xfrm>
            <a:prstGeom prst="rect">
              <a:avLst/>
            </a:prstGeom>
            <a:solidFill>
              <a:srgbClr val="EBB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50" name="Background - Solid">
              <a:extLst>
                <a:ext uri="{FF2B5EF4-FFF2-40B4-BE49-F238E27FC236}">
                  <a16:creationId xmlns:a16="http://schemas.microsoft.com/office/drawing/2014/main" id="{B3645C5D-6C54-C242-B922-40B6602BE3F2}"/>
                </a:ext>
              </a:extLst>
            </p:cNvPr>
            <p:cNvSpPr/>
            <p:nvPr/>
          </p:nvSpPr>
          <p:spPr>
            <a:xfrm>
              <a:off x="8773585" y="5696515"/>
              <a:ext cx="1761067" cy="354756"/>
            </a:xfrm>
            <a:prstGeom prst="rect">
              <a:avLst/>
            </a:prstGeom>
            <a:solidFill>
              <a:srgbClr val="7A26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51" name="Background - Solid">
              <a:extLst>
                <a:ext uri="{FF2B5EF4-FFF2-40B4-BE49-F238E27FC236}">
                  <a16:creationId xmlns:a16="http://schemas.microsoft.com/office/drawing/2014/main" id="{C03FFDA1-1B33-6840-AFD0-DF13BE1382D3}"/>
                </a:ext>
              </a:extLst>
            </p:cNvPr>
            <p:cNvSpPr/>
            <p:nvPr/>
          </p:nvSpPr>
          <p:spPr>
            <a:xfrm>
              <a:off x="10528300" y="5696515"/>
              <a:ext cx="1761067" cy="354756"/>
            </a:xfrm>
            <a:prstGeom prst="rect">
              <a:avLst/>
            </a:prstGeom>
            <a:solidFill>
              <a:srgbClr val="B3B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D54714B7-D58F-E24A-8244-427C68AAF60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84726" y="226622"/>
            <a:ext cx="971568" cy="971568"/>
          </a:xfrm>
          <a:prstGeom prst="rect">
            <a:avLst/>
          </a:prstGeom>
        </p:spPr>
      </p:pic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37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26" name="Body Copy">
            <a:extLst>
              <a:ext uri="{FF2B5EF4-FFF2-40B4-BE49-F238E27FC236}">
                <a16:creationId xmlns:a16="http://schemas.microsoft.com/office/drawing/2014/main" id="{48E45A50-826F-461B-8631-716C4CB29C13}"/>
              </a:ext>
            </a:extLst>
          </p:cNvPr>
          <p:cNvSpPr txBox="1">
            <a:spLocks/>
          </p:cNvSpPr>
          <p:nvPr/>
        </p:nvSpPr>
        <p:spPr>
          <a:xfrm>
            <a:off x="384726" y="1709955"/>
            <a:ext cx="5327483" cy="837361"/>
          </a:xfrm>
          <a:prstGeom prst="rect">
            <a:avLst/>
          </a:prstGeom>
          <a:noFill/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spcBef>
                <a:spcPts val="0"/>
              </a:spcBef>
              <a:buSzPct val="120000"/>
            </a:pPr>
            <a:r>
              <a:rPr lang="pt-BR" sz="4800" b="1" dirty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Tarefas e aprendizagem on-line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C6C01C7-9CF0-4B8C-8576-CD6A322C1194}"/>
              </a:ext>
            </a:extLst>
          </p:cNvPr>
          <p:cNvSpPr/>
          <p:nvPr/>
        </p:nvSpPr>
        <p:spPr>
          <a:xfrm rot="5400000" flipH="1">
            <a:off x="3013041" y="2239177"/>
            <a:ext cx="70852" cy="345868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721CDBD-3EB8-4837-A4DB-67FC61EE08A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2" r="19892"/>
          <a:stretch/>
        </p:blipFill>
        <p:spPr>
          <a:xfrm>
            <a:off x="1973847" y="4267233"/>
            <a:ext cx="2149240" cy="2129751"/>
          </a:xfrm>
          <a:prstGeom prst="ellipse">
            <a:avLst/>
          </a:prstGeom>
          <a:ln w="3175">
            <a:solidFill>
              <a:schemeClr val="tx1"/>
            </a:solidFill>
          </a:ln>
        </p:spPr>
      </p:pic>
      <p:sp>
        <p:nvSpPr>
          <p:cNvPr id="38" name="Content Placeholder 6">
            <a:extLst>
              <a:ext uri="{FF2B5EF4-FFF2-40B4-BE49-F238E27FC236}">
                <a16:creationId xmlns:a16="http://schemas.microsoft.com/office/drawing/2014/main" id="{63B9EE91-1A0A-4CF7-96DE-AD8176EA7032}"/>
              </a:ext>
            </a:extLst>
          </p:cNvPr>
          <p:cNvSpPr txBox="1">
            <a:spLocks/>
          </p:cNvSpPr>
          <p:nvPr/>
        </p:nvSpPr>
        <p:spPr bwMode="auto">
          <a:xfrm>
            <a:off x="5712209" y="1473860"/>
            <a:ext cx="6095065" cy="4990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105000"/>
              </a:lnSpc>
              <a:spcAft>
                <a:spcPts val="600"/>
              </a:spcAft>
              <a:buClr>
                <a:srgbClr val="00AC69"/>
              </a:buClr>
              <a:buSzPct val="150000"/>
              <a:buNone/>
            </a:pPr>
            <a:r>
              <a:rPr lang="pt-BR" sz="2200" dirty="0"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rPr>
              <a:t>Apoio dos Líderes de grupo e equipe distrital</a:t>
            </a:r>
          </a:p>
          <a:p>
            <a:pPr marL="0" indent="0">
              <a:lnSpc>
                <a:spcPct val="105000"/>
              </a:lnSpc>
              <a:spcAft>
                <a:spcPts val="600"/>
              </a:spcAft>
              <a:buNone/>
            </a:pPr>
            <a:endParaRPr lang="en-US" sz="1000" dirty="0">
              <a:latin typeface="Arial" panose="020B0604020202020204" pitchFamily="34" charset="0"/>
              <a:ea typeface="Open Sans" charset="0"/>
              <a:cs typeface="Arial" panose="020B0604020202020204" pitchFamily="34" charset="0"/>
            </a:endParaRPr>
          </a:p>
          <a:p>
            <a:pPr marL="0" indent="0">
              <a:lnSpc>
                <a:spcPct val="105000"/>
              </a:lnSpc>
              <a:spcAft>
                <a:spcPts val="600"/>
              </a:spcAft>
              <a:buNone/>
            </a:pPr>
            <a:r>
              <a:rPr lang="pt-BR" sz="2200" b="0" dirty="0"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rPr>
              <a:t>Tarefas:</a:t>
            </a:r>
          </a:p>
          <a:p>
            <a:pPr lvl="1">
              <a:lnSpc>
                <a:spcPct val="105000"/>
              </a:lnSpc>
              <a:spcAft>
                <a:spcPts val="600"/>
              </a:spcAft>
              <a:buClr>
                <a:srgbClr val="00AC69"/>
              </a:buClr>
              <a:buFont typeface="Wingdings" panose="05000000000000000000" pitchFamily="2" charset="2"/>
              <a:buChar char="§"/>
            </a:pPr>
            <a:r>
              <a:rPr lang="pt-BR" sz="2200" dirty="0"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rPr>
              <a:t>Vários cursos de aprendizagem eletrônica</a:t>
            </a:r>
          </a:p>
          <a:p>
            <a:pPr lvl="1">
              <a:lnSpc>
                <a:spcPct val="105000"/>
              </a:lnSpc>
              <a:spcAft>
                <a:spcPts val="600"/>
              </a:spcAft>
              <a:buClr>
                <a:srgbClr val="00AC69"/>
              </a:buClr>
              <a:buFont typeface="Wingdings" panose="05000000000000000000" pitchFamily="2" charset="2"/>
              <a:buChar char="§"/>
            </a:pPr>
            <a:r>
              <a:rPr lang="pt-BR" sz="2200" dirty="0"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rPr>
              <a:t>Tarefa das metas distritais</a:t>
            </a:r>
          </a:p>
          <a:p>
            <a:pPr lvl="1">
              <a:lnSpc>
                <a:spcPct val="105000"/>
              </a:lnSpc>
              <a:spcAft>
                <a:spcPts val="600"/>
              </a:spcAft>
              <a:buClr>
                <a:srgbClr val="00AC69"/>
              </a:buClr>
              <a:buFont typeface="Wingdings" panose="05000000000000000000" pitchFamily="2" charset="2"/>
              <a:buChar char="§"/>
            </a:pPr>
            <a:r>
              <a:rPr lang="pt-BR" sz="2200" dirty="0"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rPr>
              <a:t>Livreto de tarefas preliminares</a:t>
            </a:r>
          </a:p>
          <a:p>
            <a:pPr marL="0" indent="0">
              <a:lnSpc>
                <a:spcPct val="105000"/>
              </a:lnSpc>
              <a:spcAft>
                <a:spcPts val="600"/>
              </a:spcAft>
              <a:buNone/>
            </a:pPr>
            <a:endParaRPr lang="en-US" sz="2200" dirty="0">
              <a:latin typeface="Arial" panose="020B0604020202020204" pitchFamily="34" charset="0"/>
              <a:ea typeface="Open Sans" charset="0"/>
              <a:cs typeface="Arial" panose="020B0604020202020204" pitchFamily="34" charset="0"/>
            </a:endParaRPr>
          </a:p>
          <a:p>
            <a:pPr marL="0" indent="0">
              <a:lnSpc>
                <a:spcPct val="105000"/>
              </a:lnSpc>
              <a:spcAft>
                <a:spcPts val="600"/>
              </a:spcAft>
              <a:buNone/>
            </a:pPr>
            <a:endParaRPr lang="en-US" sz="2200" dirty="0">
              <a:latin typeface="Arial" panose="020B0604020202020204" pitchFamily="34" charset="0"/>
              <a:ea typeface="Open Sans" charset="0"/>
              <a:cs typeface="Arial" panose="020B0604020202020204" pitchFamily="34" charset="0"/>
            </a:endParaRPr>
          </a:p>
          <a:p>
            <a:pPr marL="0" indent="0">
              <a:lnSpc>
                <a:spcPct val="105000"/>
              </a:lnSpc>
              <a:spcAft>
                <a:spcPts val="600"/>
              </a:spcAft>
              <a:buNone/>
            </a:pPr>
            <a:endParaRPr lang="en-US" sz="2200" dirty="0">
              <a:latin typeface="Arial" panose="020B0604020202020204" pitchFamily="34" charset="0"/>
              <a:ea typeface="Open Sans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2820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3" name="Background - Solid">
            <a:extLst>
              <a:ext uri="{FF2B5EF4-FFF2-40B4-BE49-F238E27FC236}">
                <a16:creationId xmlns:a16="http://schemas.microsoft.com/office/drawing/2014/main" id="{39DEA152-9DD4-0D44-A4E0-DE46220E5B32}"/>
              </a:ext>
            </a:extLst>
          </p:cNvPr>
          <p:cNvSpPr/>
          <p:nvPr/>
        </p:nvSpPr>
        <p:spPr>
          <a:xfrm>
            <a:off x="-8545" y="923730"/>
            <a:ext cx="12209091" cy="604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DB0BB58-2D4A-084E-AF49-B430C7D2CBA6}"/>
              </a:ext>
            </a:extLst>
          </p:cNvPr>
          <p:cNvGrpSpPr/>
          <p:nvPr/>
        </p:nvGrpSpPr>
        <p:grpSpPr>
          <a:xfrm>
            <a:off x="-8545" y="704266"/>
            <a:ext cx="12206044" cy="217065"/>
            <a:chOff x="0" y="5696515"/>
            <a:chExt cx="12289367" cy="354756"/>
          </a:xfrm>
        </p:grpSpPr>
        <p:sp>
          <p:nvSpPr>
            <p:cNvPr id="45" name="Background - Solid">
              <a:extLst>
                <a:ext uri="{FF2B5EF4-FFF2-40B4-BE49-F238E27FC236}">
                  <a16:creationId xmlns:a16="http://schemas.microsoft.com/office/drawing/2014/main" id="{C1178A10-4535-E243-9246-4C78E0256457}"/>
                </a:ext>
              </a:extLst>
            </p:cNvPr>
            <p:cNvSpPr/>
            <p:nvPr/>
          </p:nvSpPr>
          <p:spPr>
            <a:xfrm>
              <a:off x="0" y="5696515"/>
              <a:ext cx="1761067" cy="354756"/>
            </a:xfrm>
            <a:prstGeom prst="rect">
              <a:avLst/>
            </a:prstGeom>
            <a:solidFill>
              <a:srgbClr val="0033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6" name="Background - Solid">
              <a:extLst>
                <a:ext uri="{FF2B5EF4-FFF2-40B4-BE49-F238E27FC236}">
                  <a16:creationId xmlns:a16="http://schemas.microsoft.com/office/drawing/2014/main" id="{4536977D-A24D-1442-95A1-1EE2B8945C39}"/>
                </a:ext>
              </a:extLst>
            </p:cNvPr>
            <p:cNvSpPr/>
            <p:nvPr/>
          </p:nvSpPr>
          <p:spPr>
            <a:xfrm>
              <a:off x="1754717" y="5696515"/>
              <a:ext cx="1761067" cy="354756"/>
            </a:xfrm>
            <a:prstGeom prst="rect">
              <a:avLst/>
            </a:prstGeom>
            <a:solidFill>
              <a:srgbClr val="00AC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7" name="Background - Solid">
              <a:extLst>
                <a:ext uri="{FF2B5EF4-FFF2-40B4-BE49-F238E27FC236}">
                  <a16:creationId xmlns:a16="http://schemas.microsoft.com/office/drawing/2014/main" id="{AC7B519C-EDF9-3249-B5C2-D72B10DB6C67}"/>
                </a:ext>
              </a:extLst>
            </p:cNvPr>
            <p:cNvSpPr/>
            <p:nvPr/>
          </p:nvSpPr>
          <p:spPr>
            <a:xfrm>
              <a:off x="3509434" y="5696515"/>
              <a:ext cx="1761067" cy="354756"/>
            </a:xfrm>
            <a:prstGeom prst="rect">
              <a:avLst/>
            </a:prstGeom>
            <a:solidFill>
              <a:srgbClr val="407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8" name="Background - Solid">
              <a:extLst>
                <a:ext uri="{FF2B5EF4-FFF2-40B4-BE49-F238E27FC236}">
                  <a16:creationId xmlns:a16="http://schemas.microsoft.com/office/drawing/2014/main" id="{75D8E041-2290-AD40-800B-4C05B8BDB7DC}"/>
                </a:ext>
              </a:extLst>
            </p:cNvPr>
            <p:cNvSpPr/>
            <p:nvPr/>
          </p:nvSpPr>
          <p:spPr>
            <a:xfrm>
              <a:off x="5264151" y="5696515"/>
              <a:ext cx="1761067" cy="354756"/>
            </a:xfrm>
            <a:prstGeom prst="rect">
              <a:avLst/>
            </a:prstGeom>
            <a:solidFill>
              <a:srgbClr val="FF5C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9" name="Background - Solid">
              <a:extLst>
                <a:ext uri="{FF2B5EF4-FFF2-40B4-BE49-F238E27FC236}">
                  <a16:creationId xmlns:a16="http://schemas.microsoft.com/office/drawing/2014/main" id="{280C1D10-4C9B-F14A-B5EF-6F8C026FC6E6}"/>
                </a:ext>
              </a:extLst>
            </p:cNvPr>
            <p:cNvSpPr/>
            <p:nvPr/>
          </p:nvSpPr>
          <p:spPr>
            <a:xfrm>
              <a:off x="7018868" y="5696515"/>
              <a:ext cx="1761067" cy="354756"/>
            </a:xfrm>
            <a:prstGeom prst="rect">
              <a:avLst/>
            </a:prstGeom>
            <a:solidFill>
              <a:srgbClr val="EBB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50" name="Background - Solid">
              <a:extLst>
                <a:ext uri="{FF2B5EF4-FFF2-40B4-BE49-F238E27FC236}">
                  <a16:creationId xmlns:a16="http://schemas.microsoft.com/office/drawing/2014/main" id="{B3645C5D-6C54-C242-B922-40B6602BE3F2}"/>
                </a:ext>
              </a:extLst>
            </p:cNvPr>
            <p:cNvSpPr/>
            <p:nvPr/>
          </p:nvSpPr>
          <p:spPr>
            <a:xfrm>
              <a:off x="8773585" y="5696515"/>
              <a:ext cx="1761067" cy="354756"/>
            </a:xfrm>
            <a:prstGeom prst="rect">
              <a:avLst/>
            </a:prstGeom>
            <a:solidFill>
              <a:srgbClr val="7A26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51" name="Background - Solid">
              <a:extLst>
                <a:ext uri="{FF2B5EF4-FFF2-40B4-BE49-F238E27FC236}">
                  <a16:creationId xmlns:a16="http://schemas.microsoft.com/office/drawing/2014/main" id="{C03FFDA1-1B33-6840-AFD0-DF13BE1382D3}"/>
                </a:ext>
              </a:extLst>
            </p:cNvPr>
            <p:cNvSpPr/>
            <p:nvPr/>
          </p:nvSpPr>
          <p:spPr>
            <a:xfrm>
              <a:off x="10528300" y="5696515"/>
              <a:ext cx="1761067" cy="354756"/>
            </a:xfrm>
            <a:prstGeom prst="rect">
              <a:avLst/>
            </a:prstGeom>
            <a:solidFill>
              <a:srgbClr val="B3B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D54714B7-D58F-E24A-8244-427C68AAF60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84726" y="226622"/>
            <a:ext cx="971568" cy="971568"/>
          </a:xfrm>
          <a:prstGeom prst="rect">
            <a:avLst/>
          </a:prstGeom>
        </p:spPr>
      </p:pic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38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26" name="Body Copy">
            <a:extLst>
              <a:ext uri="{FF2B5EF4-FFF2-40B4-BE49-F238E27FC236}">
                <a16:creationId xmlns:a16="http://schemas.microsoft.com/office/drawing/2014/main" id="{48E45A50-826F-461B-8631-716C4CB29C13}"/>
              </a:ext>
            </a:extLst>
          </p:cNvPr>
          <p:cNvSpPr txBox="1">
            <a:spLocks/>
          </p:cNvSpPr>
          <p:nvPr/>
        </p:nvSpPr>
        <p:spPr>
          <a:xfrm>
            <a:off x="384726" y="1622030"/>
            <a:ext cx="5327483" cy="837361"/>
          </a:xfrm>
          <a:prstGeom prst="rect">
            <a:avLst/>
          </a:prstGeom>
          <a:noFill/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spcBef>
                <a:spcPts val="0"/>
              </a:spcBef>
              <a:buSzPct val="120000"/>
            </a:pPr>
            <a:r>
              <a:rPr lang="pt-BR" sz="4800" b="1" dirty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Dias 1 a 3 do </a:t>
            </a:r>
            <a:r>
              <a:rPr lang="pt-BR" sz="4800" b="1" u="none" dirty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Seminário de FVDG/</a:t>
            </a:r>
            <a:r>
              <a:rPr lang="pt-BR" sz="4800" b="1" dirty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DGE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C6C01C7-9CF0-4B8C-8576-CD6A322C1194}"/>
              </a:ext>
            </a:extLst>
          </p:cNvPr>
          <p:cNvSpPr/>
          <p:nvPr/>
        </p:nvSpPr>
        <p:spPr>
          <a:xfrm rot="5400000" flipH="1">
            <a:off x="3013041" y="2269250"/>
            <a:ext cx="70852" cy="345868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59779C1-51C2-4F83-86F5-06EC31FD07A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4" r="30809"/>
          <a:stretch/>
        </p:blipFill>
        <p:spPr>
          <a:xfrm>
            <a:off x="2041646" y="4315211"/>
            <a:ext cx="2013641" cy="2011680"/>
          </a:xfrm>
          <a:prstGeom prst="ellipse">
            <a:avLst/>
          </a:prstGeom>
          <a:ln w="3175">
            <a:solidFill>
              <a:schemeClr val="tx1"/>
            </a:solidFill>
          </a:ln>
        </p:spPr>
      </p:pic>
      <p:sp>
        <p:nvSpPr>
          <p:cNvPr id="38" name="Content Placeholder 6">
            <a:extLst>
              <a:ext uri="{FF2B5EF4-FFF2-40B4-BE49-F238E27FC236}">
                <a16:creationId xmlns:a16="http://schemas.microsoft.com/office/drawing/2014/main" id="{F0D67514-C6D9-43A3-941E-D65026A0A75B}"/>
              </a:ext>
            </a:extLst>
          </p:cNvPr>
          <p:cNvSpPr txBox="1">
            <a:spLocks/>
          </p:cNvSpPr>
          <p:nvPr/>
        </p:nvSpPr>
        <p:spPr bwMode="auto">
          <a:xfrm>
            <a:off x="5731668" y="1413666"/>
            <a:ext cx="6075606" cy="5099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lvl="1">
              <a:lnSpc>
                <a:spcPct val="105000"/>
              </a:lnSpc>
              <a:spcAft>
                <a:spcPts val="600"/>
              </a:spcAft>
              <a:buClr>
                <a:srgbClr val="00AC69"/>
              </a:buClr>
              <a:buSzPct val="150000"/>
              <a:buFont typeface="Arial" panose="020B0604020202020204" pitchFamily="34" charset="0"/>
              <a:buChar char="•"/>
            </a:pPr>
            <a:r>
              <a:rPr lang="pt-BR" sz="2200" dirty="0">
                <a:latin typeface="CIDFont+F2"/>
                <a:ea typeface="Open Sans" charset="0"/>
                <a:cs typeface="Arial" panose="020B0604020202020204" pitchFamily="34" charset="0"/>
              </a:rPr>
              <a:t>1ºVDG</a:t>
            </a:r>
            <a:r>
              <a:rPr lang="pt-BR" sz="2200" dirty="0">
                <a:latin typeface="CIDFont+F1"/>
                <a:ea typeface="Open Sans" charset="0"/>
                <a:cs typeface="Arial" panose="020B0604020202020204" pitchFamily="34" charset="0"/>
              </a:rPr>
              <a:t>s/DGEs</a:t>
            </a:r>
            <a:r>
              <a:rPr lang="pt-BR" sz="2200" dirty="0"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rPr>
              <a:t> participam das sessões interativas em sala de aula facilitadas por líderes de grupo</a:t>
            </a:r>
          </a:p>
          <a:p>
            <a:pPr lvl="1">
              <a:lnSpc>
                <a:spcPct val="105000"/>
              </a:lnSpc>
              <a:spcAft>
                <a:spcPts val="600"/>
              </a:spcAft>
              <a:buClr>
                <a:srgbClr val="00AC69"/>
              </a:buClr>
              <a:buSzPct val="150000"/>
              <a:buFont typeface="Arial" panose="020B0604020202020204" pitchFamily="34" charset="0"/>
              <a:buChar char="•"/>
            </a:pPr>
            <a:r>
              <a:rPr lang="pt-BR" sz="2200" dirty="0"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rPr>
              <a:t>Foco do seminário:</a:t>
            </a:r>
          </a:p>
          <a:p>
            <a:pPr lvl="2">
              <a:lnSpc>
                <a:spcPct val="105000"/>
              </a:lnSpc>
              <a:spcAft>
                <a:spcPts val="600"/>
              </a:spcAft>
              <a:buClr>
                <a:srgbClr val="00AC69"/>
              </a:buClr>
              <a:buFont typeface="Wingdings" panose="05000000000000000000" pitchFamily="2" charset="2"/>
              <a:buChar char="§"/>
            </a:pPr>
            <a:r>
              <a:rPr lang="pt-BR" sz="2000" dirty="0"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rPr>
              <a:t>Desenvolver habilidades de liderança</a:t>
            </a:r>
          </a:p>
          <a:p>
            <a:pPr lvl="2">
              <a:lnSpc>
                <a:spcPct val="105000"/>
              </a:lnSpc>
              <a:spcAft>
                <a:spcPts val="600"/>
              </a:spcAft>
              <a:buClr>
                <a:srgbClr val="00AC69"/>
              </a:buClr>
              <a:buFont typeface="Wingdings" panose="05000000000000000000" pitchFamily="2" charset="2"/>
              <a:buChar char="§"/>
            </a:pPr>
            <a:r>
              <a:rPr lang="pt-BR" sz="2000" dirty="0"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rPr>
              <a:t>Workshop de planejamento de ação</a:t>
            </a:r>
          </a:p>
          <a:p>
            <a:pPr lvl="2">
              <a:lnSpc>
                <a:spcPct val="105000"/>
              </a:lnSpc>
              <a:spcAft>
                <a:spcPts val="600"/>
              </a:spcAft>
              <a:buClr>
                <a:srgbClr val="00AC69"/>
              </a:buClr>
              <a:buFont typeface="Wingdings" panose="05000000000000000000" pitchFamily="2" charset="2"/>
              <a:buChar char="§"/>
            </a:pPr>
            <a:r>
              <a:rPr lang="pt-BR" sz="2000" dirty="0"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rPr>
              <a:t>Promover as prioridades de LCI e LCIF</a:t>
            </a:r>
          </a:p>
          <a:p>
            <a:pPr lvl="1">
              <a:lnSpc>
                <a:spcPct val="105000"/>
              </a:lnSpc>
              <a:spcAft>
                <a:spcPts val="600"/>
              </a:spcAft>
              <a:buClr>
                <a:srgbClr val="00AC69"/>
              </a:buClr>
              <a:buSzPct val="150000"/>
              <a:buFont typeface="Arial" panose="020B0604020202020204" pitchFamily="34" charset="0"/>
              <a:buChar char="•"/>
            </a:pPr>
            <a:r>
              <a:rPr lang="pt-BR" sz="2200" dirty="0"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rPr>
              <a:t>Assuntos gerais da sessão:</a:t>
            </a:r>
          </a:p>
          <a:p>
            <a:pPr lvl="2">
              <a:lnSpc>
                <a:spcPct val="105000"/>
              </a:lnSpc>
              <a:spcAft>
                <a:spcPts val="600"/>
              </a:spcAft>
              <a:buClr>
                <a:srgbClr val="00AC69"/>
              </a:buClr>
              <a:buFont typeface="Wingdings" panose="05000000000000000000" pitchFamily="2" charset="2"/>
              <a:buChar char="§"/>
            </a:pPr>
            <a:r>
              <a:rPr lang="pt-BR" sz="2000" dirty="0"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rPr>
              <a:t>Prioridades globais para 2022-2023</a:t>
            </a:r>
          </a:p>
          <a:p>
            <a:pPr lvl="2">
              <a:lnSpc>
                <a:spcPct val="105000"/>
              </a:lnSpc>
              <a:spcAft>
                <a:spcPts val="600"/>
              </a:spcAft>
              <a:buClr>
                <a:srgbClr val="00AC69"/>
              </a:buClr>
              <a:buFont typeface="Wingdings" panose="05000000000000000000" pitchFamily="2" charset="2"/>
              <a:buChar char="§"/>
            </a:pPr>
            <a:r>
              <a:rPr lang="pt-BR" sz="2000" dirty="0"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rPr>
              <a:t>Abordagem Global do Quadro Associativo</a:t>
            </a:r>
          </a:p>
          <a:p>
            <a:pPr lvl="2">
              <a:lnSpc>
                <a:spcPct val="105000"/>
              </a:lnSpc>
              <a:spcAft>
                <a:spcPts val="600"/>
              </a:spcAft>
              <a:buClr>
                <a:srgbClr val="00AC69"/>
              </a:buClr>
              <a:buFont typeface="Wingdings" panose="05000000000000000000" pitchFamily="2" charset="2"/>
              <a:buChar char="§"/>
            </a:pPr>
            <a:r>
              <a:rPr lang="pt-BR" sz="2000" dirty="0"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rPr>
              <a:t>Outros assuntos da sessão e convenção</a:t>
            </a:r>
          </a:p>
          <a:p>
            <a:pPr marL="0" indent="0">
              <a:lnSpc>
                <a:spcPct val="105000"/>
              </a:lnSpc>
              <a:spcAft>
                <a:spcPts val="600"/>
              </a:spcAft>
              <a:buNone/>
            </a:pPr>
            <a:endParaRPr lang="en-US" sz="2200" dirty="0">
              <a:latin typeface="Arial" panose="020B0604020202020204" pitchFamily="34" charset="0"/>
              <a:ea typeface="Open Sans" charset="0"/>
              <a:cs typeface="Arial" panose="020B0604020202020204" pitchFamily="34" charset="0"/>
            </a:endParaRPr>
          </a:p>
          <a:p>
            <a:pPr marL="0" indent="0">
              <a:lnSpc>
                <a:spcPct val="105000"/>
              </a:lnSpc>
              <a:spcAft>
                <a:spcPts val="600"/>
              </a:spcAft>
              <a:buNone/>
            </a:pPr>
            <a:endParaRPr lang="en-US" sz="2200" dirty="0">
              <a:latin typeface="Arial" panose="020B0604020202020204" pitchFamily="34" charset="0"/>
              <a:ea typeface="Open Sans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79848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3" name="Background - Solid">
            <a:extLst>
              <a:ext uri="{FF2B5EF4-FFF2-40B4-BE49-F238E27FC236}">
                <a16:creationId xmlns:a16="http://schemas.microsoft.com/office/drawing/2014/main" id="{39DEA152-9DD4-0D44-A4E0-DE46220E5B32}"/>
              </a:ext>
            </a:extLst>
          </p:cNvPr>
          <p:cNvSpPr/>
          <p:nvPr/>
        </p:nvSpPr>
        <p:spPr>
          <a:xfrm>
            <a:off x="-8545" y="923730"/>
            <a:ext cx="12209091" cy="604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DB0BB58-2D4A-084E-AF49-B430C7D2CBA6}"/>
              </a:ext>
            </a:extLst>
          </p:cNvPr>
          <p:cNvGrpSpPr/>
          <p:nvPr/>
        </p:nvGrpSpPr>
        <p:grpSpPr>
          <a:xfrm>
            <a:off x="-8545" y="704266"/>
            <a:ext cx="12206044" cy="217065"/>
            <a:chOff x="0" y="5696515"/>
            <a:chExt cx="12289367" cy="354756"/>
          </a:xfrm>
        </p:grpSpPr>
        <p:sp>
          <p:nvSpPr>
            <p:cNvPr id="45" name="Background - Solid">
              <a:extLst>
                <a:ext uri="{FF2B5EF4-FFF2-40B4-BE49-F238E27FC236}">
                  <a16:creationId xmlns:a16="http://schemas.microsoft.com/office/drawing/2014/main" id="{C1178A10-4535-E243-9246-4C78E0256457}"/>
                </a:ext>
              </a:extLst>
            </p:cNvPr>
            <p:cNvSpPr/>
            <p:nvPr/>
          </p:nvSpPr>
          <p:spPr>
            <a:xfrm>
              <a:off x="0" y="5696515"/>
              <a:ext cx="1761067" cy="354756"/>
            </a:xfrm>
            <a:prstGeom prst="rect">
              <a:avLst/>
            </a:prstGeom>
            <a:solidFill>
              <a:srgbClr val="0033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6" name="Background - Solid">
              <a:extLst>
                <a:ext uri="{FF2B5EF4-FFF2-40B4-BE49-F238E27FC236}">
                  <a16:creationId xmlns:a16="http://schemas.microsoft.com/office/drawing/2014/main" id="{4536977D-A24D-1442-95A1-1EE2B8945C39}"/>
                </a:ext>
              </a:extLst>
            </p:cNvPr>
            <p:cNvSpPr/>
            <p:nvPr/>
          </p:nvSpPr>
          <p:spPr>
            <a:xfrm>
              <a:off x="1754717" y="5696515"/>
              <a:ext cx="1761067" cy="354756"/>
            </a:xfrm>
            <a:prstGeom prst="rect">
              <a:avLst/>
            </a:prstGeom>
            <a:solidFill>
              <a:srgbClr val="00AC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7" name="Background - Solid">
              <a:extLst>
                <a:ext uri="{FF2B5EF4-FFF2-40B4-BE49-F238E27FC236}">
                  <a16:creationId xmlns:a16="http://schemas.microsoft.com/office/drawing/2014/main" id="{AC7B519C-EDF9-3249-B5C2-D72B10DB6C67}"/>
                </a:ext>
              </a:extLst>
            </p:cNvPr>
            <p:cNvSpPr/>
            <p:nvPr/>
          </p:nvSpPr>
          <p:spPr>
            <a:xfrm>
              <a:off x="3509434" y="5696515"/>
              <a:ext cx="1761067" cy="354756"/>
            </a:xfrm>
            <a:prstGeom prst="rect">
              <a:avLst/>
            </a:prstGeom>
            <a:solidFill>
              <a:srgbClr val="407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8" name="Background - Solid">
              <a:extLst>
                <a:ext uri="{FF2B5EF4-FFF2-40B4-BE49-F238E27FC236}">
                  <a16:creationId xmlns:a16="http://schemas.microsoft.com/office/drawing/2014/main" id="{75D8E041-2290-AD40-800B-4C05B8BDB7DC}"/>
                </a:ext>
              </a:extLst>
            </p:cNvPr>
            <p:cNvSpPr/>
            <p:nvPr/>
          </p:nvSpPr>
          <p:spPr>
            <a:xfrm>
              <a:off x="5264151" y="5696515"/>
              <a:ext cx="1761067" cy="354756"/>
            </a:xfrm>
            <a:prstGeom prst="rect">
              <a:avLst/>
            </a:prstGeom>
            <a:solidFill>
              <a:srgbClr val="FF5C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9" name="Background - Solid">
              <a:extLst>
                <a:ext uri="{FF2B5EF4-FFF2-40B4-BE49-F238E27FC236}">
                  <a16:creationId xmlns:a16="http://schemas.microsoft.com/office/drawing/2014/main" id="{280C1D10-4C9B-F14A-B5EF-6F8C026FC6E6}"/>
                </a:ext>
              </a:extLst>
            </p:cNvPr>
            <p:cNvSpPr/>
            <p:nvPr/>
          </p:nvSpPr>
          <p:spPr>
            <a:xfrm>
              <a:off x="7018868" y="5696515"/>
              <a:ext cx="1761067" cy="354756"/>
            </a:xfrm>
            <a:prstGeom prst="rect">
              <a:avLst/>
            </a:prstGeom>
            <a:solidFill>
              <a:srgbClr val="EBB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50" name="Background - Solid">
              <a:extLst>
                <a:ext uri="{FF2B5EF4-FFF2-40B4-BE49-F238E27FC236}">
                  <a16:creationId xmlns:a16="http://schemas.microsoft.com/office/drawing/2014/main" id="{B3645C5D-6C54-C242-B922-40B6602BE3F2}"/>
                </a:ext>
              </a:extLst>
            </p:cNvPr>
            <p:cNvSpPr/>
            <p:nvPr/>
          </p:nvSpPr>
          <p:spPr>
            <a:xfrm>
              <a:off x="8773585" y="5696515"/>
              <a:ext cx="1761067" cy="354756"/>
            </a:xfrm>
            <a:prstGeom prst="rect">
              <a:avLst/>
            </a:prstGeom>
            <a:solidFill>
              <a:srgbClr val="7A26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51" name="Background - Solid">
              <a:extLst>
                <a:ext uri="{FF2B5EF4-FFF2-40B4-BE49-F238E27FC236}">
                  <a16:creationId xmlns:a16="http://schemas.microsoft.com/office/drawing/2014/main" id="{C03FFDA1-1B33-6840-AFD0-DF13BE1382D3}"/>
                </a:ext>
              </a:extLst>
            </p:cNvPr>
            <p:cNvSpPr/>
            <p:nvPr/>
          </p:nvSpPr>
          <p:spPr>
            <a:xfrm>
              <a:off x="10528300" y="5696515"/>
              <a:ext cx="1761067" cy="354756"/>
            </a:xfrm>
            <a:prstGeom prst="rect">
              <a:avLst/>
            </a:prstGeom>
            <a:solidFill>
              <a:srgbClr val="B3B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D54714B7-D58F-E24A-8244-427C68AAF60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84726" y="226622"/>
            <a:ext cx="971568" cy="971568"/>
          </a:xfrm>
          <a:prstGeom prst="rect">
            <a:avLst/>
          </a:prstGeom>
        </p:spPr>
      </p:pic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39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26" name="Body Copy">
            <a:extLst>
              <a:ext uri="{FF2B5EF4-FFF2-40B4-BE49-F238E27FC236}">
                <a16:creationId xmlns:a16="http://schemas.microsoft.com/office/drawing/2014/main" id="{48E45A50-826F-461B-8631-716C4CB29C13}"/>
              </a:ext>
            </a:extLst>
          </p:cNvPr>
          <p:cNvSpPr txBox="1">
            <a:spLocks/>
          </p:cNvSpPr>
          <p:nvPr/>
        </p:nvSpPr>
        <p:spPr>
          <a:xfrm>
            <a:off x="384726" y="1692370"/>
            <a:ext cx="5327483" cy="837361"/>
          </a:xfrm>
          <a:prstGeom prst="rect">
            <a:avLst/>
          </a:prstGeom>
          <a:noFill/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spcBef>
                <a:spcPts val="0"/>
              </a:spcBef>
              <a:buSzPct val="120000"/>
            </a:pPr>
            <a:r>
              <a:rPr lang="pt-BR" sz="4800" b="1" dirty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Dia 4 do Seminário de </a:t>
            </a:r>
            <a:r>
              <a:rPr lang="pt-BR" sz="4800" b="1" dirty="0">
                <a:solidFill>
                  <a:srgbClr val="00338D"/>
                </a:solidFill>
                <a:latin typeface="CIDFont+F2"/>
                <a:ea typeface="Arial" charset="0"/>
                <a:cs typeface="Arial" charset="0"/>
              </a:rPr>
              <a:t>1ºVDG</a:t>
            </a:r>
            <a:r>
              <a:rPr lang="pt-BR" sz="4800" b="1" dirty="0">
                <a:solidFill>
                  <a:srgbClr val="00338D"/>
                </a:solidFill>
                <a:latin typeface="CIDFont+F1"/>
                <a:ea typeface="Arial" charset="0"/>
                <a:cs typeface="Arial" charset="0"/>
              </a:rPr>
              <a:t>/DGE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C6C01C7-9CF0-4B8C-8576-CD6A322C1194}"/>
              </a:ext>
            </a:extLst>
          </p:cNvPr>
          <p:cNvSpPr/>
          <p:nvPr/>
        </p:nvSpPr>
        <p:spPr>
          <a:xfrm rot="5400000" flipH="1">
            <a:off x="3013041" y="2269250"/>
            <a:ext cx="70852" cy="345868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8" name="Content Placeholder 6">
            <a:extLst>
              <a:ext uri="{FF2B5EF4-FFF2-40B4-BE49-F238E27FC236}">
                <a16:creationId xmlns:a16="http://schemas.microsoft.com/office/drawing/2014/main" id="{F0D67514-C6D9-43A3-941E-D65026A0A75B}"/>
              </a:ext>
            </a:extLst>
          </p:cNvPr>
          <p:cNvSpPr txBox="1">
            <a:spLocks/>
          </p:cNvSpPr>
          <p:nvPr/>
        </p:nvSpPr>
        <p:spPr bwMode="auto">
          <a:xfrm>
            <a:off x="5731668" y="1493876"/>
            <a:ext cx="6396164" cy="4553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105000"/>
              </a:lnSpc>
              <a:spcAft>
                <a:spcPts val="600"/>
              </a:spcAft>
              <a:buNone/>
            </a:pPr>
            <a:r>
              <a:rPr lang="pt-BR" sz="2200" dirty="0"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rPr>
              <a:t>Dia 4:</a:t>
            </a:r>
          </a:p>
          <a:p>
            <a:pPr lvl="1">
              <a:lnSpc>
                <a:spcPct val="105000"/>
              </a:lnSpc>
              <a:spcAft>
                <a:spcPts val="600"/>
              </a:spcAft>
              <a:buClr>
                <a:srgbClr val="00AC69"/>
              </a:buClr>
              <a:buFont typeface="Wingdings" panose="05000000000000000000" pitchFamily="2" charset="2"/>
              <a:buChar char="§"/>
            </a:pPr>
            <a:r>
              <a:rPr lang="pt-BR" sz="2200" dirty="0"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rPr>
              <a:t>DGEs e cônjuges/acompanhantes comparecem</a:t>
            </a:r>
          </a:p>
          <a:p>
            <a:pPr lvl="1">
              <a:lnSpc>
                <a:spcPct val="105000"/>
              </a:lnSpc>
              <a:spcAft>
                <a:spcPts val="600"/>
              </a:spcAft>
              <a:buClr>
                <a:srgbClr val="00AC69"/>
              </a:buClr>
              <a:buFont typeface="Wingdings" panose="05000000000000000000" pitchFamily="2" charset="2"/>
              <a:buChar char="§"/>
            </a:pPr>
            <a:r>
              <a:rPr lang="pt-BR" sz="2200" dirty="0"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rPr>
              <a:t>Apresentações de Leões, funcionários de LCI / LCIF e convidados</a:t>
            </a:r>
          </a:p>
          <a:p>
            <a:pPr lvl="1">
              <a:lnSpc>
                <a:spcPct val="105000"/>
              </a:lnSpc>
              <a:spcAft>
                <a:spcPts val="600"/>
              </a:spcAft>
              <a:buClr>
                <a:srgbClr val="00AC69"/>
              </a:buClr>
              <a:buFont typeface="Wingdings" panose="05000000000000000000" pitchFamily="2" charset="2"/>
              <a:buChar char="§"/>
            </a:pPr>
            <a:r>
              <a:rPr lang="pt-BR" sz="2200" dirty="0"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rPr>
              <a:t>O seminário concentra-se nas últimas notícias e atualizações de LCI e LCIF </a:t>
            </a:r>
          </a:p>
          <a:p>
            <a:pPr lvl="1">
              <a:lnSpc>
                <a:spcPct val="105000"/>
              </a:lnSpc>
              <a:spcAft>
                <a:spcPts val="600"/>
              </a:spcAft>
              <a:buClr>
                <a:srgbClr val="00AC69"/>
              </a:buClr>
              <a:buFont typeface="Wingdings" panose="05000000000000000000" pitchFamily="2" charset="2"/>
              <a:buChar char="§"/>
            </a:pPr>
            <a:r>
              <a:rPr lang="pt-BR" sz="2200" dirty="0">
                <a:latin typeface="Arial" panose="020B0604020202020204" pitchFamily="34" charset="0"/>
                <a:ea typeface="Open Sans" charset="0"/>
                <a:cs typeface="Arial" panose="020B0604020202020204" pitchFamily="34" charset="0"/>
              </a:rPr>
              <a:t>Termina com o jantar de formatura</a:t>
            </a:r>
          </a:p>
          <a:p>
            <a:pPr marL="0" indent="0">
              <a:lnSpc>
                <a:spcPct val="105000"/>
              </a:lnSpc>
              <a:spcAft>
                <a:spcPts val="600"/>
              </a:spcAft>
              <a:buNone/>
            </a:pPr>
            <a:endParaRPr lang="en-US" sz="2200" dirty="0">
              <a:latin typeface="Arial" panose="020B0604020202020204" pitchFamily="34" charset="0"/>
              <a:ea typeface="Open Sans" charset="0"/>
              <a:cs typeface="Arial" panose="020B0604020202020204" pitchFamily="34" charset="0"/>
            </a:endParaRPr>
          </a:p>
          <a:p>
            <a:pPr marL="0" indent="0">
              <a:lnSpc>
                <a:spcPct val="105000"/>
              </a:lnSpc>
              <a:spcAft>
                <a:spcPts val="600"/>
              </a:spcAft>
              <a:buNone/>
            </a:pPr>
            <a:endParaRPr lang="en-US" sz="2200" dirty="0">
              <a:latin typeface="Arial" panose="020B0604020202020204" pitchFamily="34" charset="0"/>
              <a:ea typeface="Open Sans" charset="0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C3BE6AA-23D1-40CA-B3FE-B12C10381763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627" y="4306944"/>
            <a:ext cx="2011680" cy="2011680"/>
          </a:xfrm>
          <a:prstGeom prst="ellipse">
            <a:avLst/>
          </a:prstGeom>
          <a:ln w="3175"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53851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>
            <a:extLst>
              <a:ext uri="{FF2B5EF4-FFF2-40B4-BE49-F238E27FC236}">
                <a16:creationId xmlns:a16="http://schemas.microsoft.com/office/drawing/2014/main" id="{8E6694FD-69B1-4E92-AE67-FA6CBB936C5A}"/>
              </a:ext>
            </a:extLst>
          </p:cNvPr>
          <p:cNvSpPr/>
          <p:nvPr/>
        </p:nvSpPr>
        <p:spPr>
          <a:xfrm>
            <a:off x="-14045" y="81191"/>
            <a:ext cx="12206044" cy="68853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D2240"/>
              </a:solidFill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1315E0F-0822-4190-8C41-2D342599EC3D}"/>
              </a:ext>
            </a:extLst>
          </p:cNvPr>
          <p:cNvGrpSpPr/>
          <p:nvPr/>
        </p:nvGrpSpPr>
        <p:grpSpPr>
          <a:xfrm>
            <a:off x="-7081" y="-27341"/>
            <a:ext cx="12206044" cy="217067"/>
            <a:chOff x="0" y="5696512"/>
            <a:chExt cx="12289367" cy="354759"/>
          </a:xfrm>
        </p:grpSpPr>
        <p:sp>
          <p:nvSpPr>
            <p:cNvPr id="29" name="Background - Solid">
              <a:extLst>
                <a:ext uri="{FF2B5EF4-FFF2-40B4-BE49-F238E27FC236}">
                  <a16:creationId xmlns:a16="http://schemas.microsoft.com/office/drawing/2014/main" id="{761B3C2F-E85B-4314-B98B-C9144270400C}"/>
                </a:ext>
              </a:extLst>
            </p:cNvPr>
            <p:cNvSpPr/>
            <p:nvPr/>
          </p:nvSpPr>
          <p:spPr>
            <a:xfrm>
              <a:off x="0" y="5696515"/>
              <a:ext cx="1761067" cy="354756"/>
            </a:xfrm>
            <a:prstGeom prst="rect">
              <a:avLst/>
            </a:prstGeom>
            <a:solidFill>
              <a:srgbClr val="0033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0" name="Background - Solid">
              <a:extLst>
                <a:ext uri="{FF2B5EF4-FFF2-40B4-BE49-F238E27FC236}">
                  <a16:creationId xmlns:a16="http://schemas.microsoft.com/office/drawing/2014/main" id="{E424A2F4-4059-4549-A212-F71D92580BAA}"/>
                </a:ext>
              </a:extLst>
            </p:cNvPr>
            <p:cNvSpPr/>
            <p:nvPr/>
          </p:nvSpPr>
          <p:spPr>
            <a:xfrm>
              <a:off x="1754717" y="5696515"/>
              <a:ext cx="1761067" cy="354756"/>
            </a:xfrm>
            <a:prstGeom prst="rect">
              <a:avLst/>
            </a:prstGeom>
            <a:solidFill>
              <a:srgbClr val="00AC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1" name="Background - Solid">
              <a:extLst>
                <a:ext uri="{FF2B5EF4-FFF2-40B4-BE49-F238E27FC236}">
                  <a16:creationId xmlns:a16="http://schemas.microsoft.com/office/drawing/2014/main" id="{17310696-124A-4768-8D85-89D7C78F2515}"/>
                </a:ext>
              </a:extLst>
            </p:cNvPr>
            <p:cNvSpPr/>
            <p:nvPr/>
          </p:nvSpPr>
          <p:spPr>
            <a:xfrm>
              <a:off x="3509434" y="5696512"/>
              <a:ext cx="1761067" cy="354756"/>
            </a:xfrm>
            <a:prstGeom prst="rect">
              <a:avLst/>
            </a:prstGeom>
            <a:solidFill>
              <a:srgbClr val="407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2" name="Background - Solid">
              <a:extLst>
                <a:ext uri="{FF2B5EF4-FFF2-40B4-BE49-F238E27FC236}">
                  <a16:creationId xmlns:a16="http://schemas.microsoft.com/office/drawing/2014/main" id="{9FC8E99B-F07E-4D60-88CF-7799347DF601}"/>
                </a:ext>
              </a:extLst>
            </p:cNvPr>
            <p:cNvSpPr/>
            <p:nvPr/>
          </p:nvSpPr>
          <p:spPr>
            <a:xfrm>
              <a:off x="5264151" y="5696515"/>
              <a:ext cx="1761067" cy="354756"/>
            </a:xfrm>
            <a:prstGeom prst="rect">
              <a:avLst/>
            </a:prstGeom>
            <a:solidFill>
              <a:srgbClr val="FF5C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3" name="Background - Solid">
              <a:extLst>
                <a:ext uri="{FF2B5EF4-FFF2-40B4-BE49-F238E27FC236}">
                  <a16:creationId xmlns:a16="http://schemas.microsoft.com/office/drawing/2014/main" id="{87BBFB66-DA6E-45C1-8145-FCA5B5AE122A}"/>
                </a:ext>
              </a:extLst>
            </p:cNvPr>
            <p:cNvSpPr/>
            <p:nvPr/>
          </p:nvSpPr>
          <p:spPr>
            <a:xfrm>
              <a:off x="7018868" y="5696515"/>
              <a:ext cx="1761067" cy="354756"/>
            </a:xfrm>
            <a:prstGeom prst="rect">
              <a:avLst/>
            </a:prstGeom>
            <a:solidFill>
              <a:srgbClr val="EBB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4" name="Background - Solid">
              <a:extLst>
                <a:ext uri="{FF2B5EF4-FFF2-40B4-BE49-F238E27FC236}">
                  <a16:creationId xmlns:a16="http://schemas.microsoft.com/office/drawing/2014/main" id="{EC715349-D723-469A-A1F8-F4FC3AF8443A}"/>
                </a:ext>
              </a:extLst>
            </p:cNvPr>
            <p:cNvSpPr/>
            <p:nvPr/>
          </p:nvSpPr>
          <p:spPr>
            <a:xfrm>
              <a:off x="8773585" y="5696515"/>
              <a:ext cx="1761067" cy="354756"/>
            </a:xfrm>
            <a:prstGeom prst="rect">
              <a:avLst/>
            </a:prstGeom>
            <a:solidFill>
              <a:srgbClr val="7A26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5" name="Background - Solid">
              <a:extLst>
                <a:ext uri="{FF2B5EF4-FFF2-40B4-BE49-F238E27FC236}">
                  <a16:creationId xmlns:a16="http://schemas.microsoft.com/office/drawing/2014/main" id="{CF6A3D9C-0687-4BB0-BDC5-F48045E4552C}"/>
                </a:ext>
              </a:extLst>
            </p:cNvPr>
            <p:cNvSpPr/>
            <p:nvPr/>
          </p:nvSpPr>
          <p:spPr>
            <a:xfrm>
              <a:off x="10528300" y="5696515"/>
              <a:ext cx="1761067" cy="354756"/>
            </a:xfrm>
            <a:prstGeom prst="rect">
              <a:avLst/>
            </a:prstGeom>
            <a:solidFill>
              <a:srgbClr val="B3B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39" name="Headline">
            <a:extLst>
              <a:ext uri="{FF2B5EF4-FFF2-40B4-BE49-F238E27FC236}">
                <a16:creationId xmlns:a16="http://schemas.microsoft.com/office/drawing/2014/main" id="{1A7E006A-C27B-4804-8879-8342F7F19BD0}"/>
              </a:ext>
            </a:extLst>
          </p:cNvPr>
          <p:cNvSpPr txBox="1">
            <a:spLocks/>
          </p:cNvSpPr>
          <p:nvPr/>
        </p:nvSpPr>
        <p:spPr>
          <a:xfrm>
            <a:off x="1" y="113096"/>
            <a:ext cx="12191998" cy="90572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kern="0" dirty="0" err="1">
                <a:solidFill>
                  <a:srgbClr val="00338D"/>
                </a:solidFill>
              </a:rPr>
              <a:t>Diretores</a:t>
            </a:r>
            <a:r>
              <a:rPr lang="en-US" kern="0" dirty="0">
                <a:solidFill>
                  <a:srgbClr val="00338D"/>
                </a:solidFill>
              </a:rPr>
              <a:t> do </a:t>
            </a:r>
            <a:r>
              <a:rPr lang="en-US" kern="0" dirty="0" err="1">
                <a:solidFill>
                  <a:srgbClr val="00338D"/>
                </a:solidFill>
              </a:rPr>
              <a:t>Seminário</a:t>
            </a:r>
            <a:r>
              <a:rPr lang="en-US" kern="0" dirty="0">
                <a:solidFill>
                  <a:srgbClr val="00338D"/>
                </a:solidFill>
              </a:rPr>
              <a:t> de 1ºVDG/DGE</a:t>
            </a:r>
          </a:p>
        </p:txBody>
      </p:sp>
      <p:sp>
        <p:nvSpPr>
          <p:cNvPr id="70" name="Yellow Bar">
            <a:extLst>
              <a:ext uri="{FF2B5EF4-FFF2-40B4-BE49-F238E27FC236}">
                <a16:creationId xmlns:a16="http://schemas.microsoft.com/office/drawing/2014/main" id="{46B6F4CE-7EF8-4262-8E7A-67E91584F88B}"/>
              </a:ext>
            </a:extLst>
          </p:cNvPr>
          <p:cNvSpPr/>
          <p:nvPr/>
        </p:nvSpPr>
        <p:spPr>
          <a:xfrm>
            <a:off x="5435590" y="909680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11B3370-3CF9-496B-B68E-2B72E0994A3C}"/>
              </a:ext>
            </a:extLst>
          </p:cNvPr>
          <p:cNvGrpSpPr/>
          <p:nvPr/>
        </p:nvGrpSpPr>
        <p:grpSpPr>
          <a:xfrm>
            <a:off x="3654704" y="2381986"/>
            <a:ext cx="1780886" cy="2280209"/>
            <a:chOff x="2744818" y="4870199"/>
            <a:chExt cx="1780886" cy="2280209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27C6D3EF-2BB9-4496-B96B-14861C94B4F6}"/>
                </a:ext>
              </a:extLst>
            </p:cNvPr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6" r="5041" b="21681"/>
            <a:stretch/>
          </p:blipFill>
          <p:spPr>
            <a:xfrm>
              <a:off x="2864237" y="4870199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CD90017F-7A95-4931-AABC-568628D0BCAD}"/>
                </a:ext>
              </a:extLst>
            </p:cNvPr>
            <p:cNvSpPr txBox="1"/>
            <p:nvPr/>
          </p:nvSpPr>
          <p:spPr>
            <a:xfrm>
              <a:off x="2744818" y="6504077"/>
              <a:ext cx="17808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PID Bruce Beck</a:t>
              </a:r>
            </a:p>
            <a:p>
              <a:pPr algn="ctr"/>
              <a:r>
                <a:rPr lang="en-US" sz="1200" b="1" dirty="0" err="1">
                  <a:solidFill>
                    <a:srgbClr val="0D2240"/>
                  </a:solidFill>
                </a:rPr>
                <a:t>Diretor</a:t>
              </a:r>
              <a:r>
                <a:rPr lang="en-US" sz="1200" b="1" dirty="0">
                  <a:solidFill>
                    <a:srgbClr val="0D2240"/>
                  </a:solidFill>
                </a:rPr>
                <a:t> do </a:t>
              </a:r>
              <a:r>
                <a:rPr lang="en-US" sz="1200" b="1" dirty="0" err="1">
                  <a:solidFill>
                    <a:srgbClr val="0D2240"/>
                  </a:solidFill>
                </a:rPr>
                <a:t>Seminário</a:t>
              </a:r>
              <a:endParaRPr lang="en-US" sz="1200" b="1" dirty="0">
                <a:solidFill>
                  <a:srgbClr val="0D2240"/>
                </a:solidFill>
              </a:endParaRPr>
            </a:p>
            <a:p>
              <a:pPr algn="ctr"/>
              <a:endParaRPr lang="en-US" sz="1200" b="1" dirty="0">
                <a:solidFill>
                  <a:srgbClr val="0D2240"/>
                </a:solidFill>
                <a:highlight>
                  <a:srgbClr val="FFFF00"/>
                </a:highlight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85DE831-040C-4E88-BD90-10195228B1F8}"/>
              </a:ext>
            </a:extLst>
          </p:cNvPr>
          <p:cNvGrpSpPr/>
          <p:nvPr/>
        </p:nvGrpSpPr>
        <p:grpSpPr>
          <a:xfrm>
            <a:off x="6613926" y="2385526"/>
            <a:ext cx="2337764" cy="2276669"/>
            <a:chOff x="4887804" y="892307"/>
            <a:chExt cx="2337764" cy="2276669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9BC189A2-A8DF-4341-9772-9C10F5AB9A00}"/>
                </a:ext>
              </a:extLst>
            </p:cNvPr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88" t="938" r="2774" b="23142"/>
            <a:stretch/>
          </p:blipFill>
          <p:spPr>
            <a:xfrm>
              <a:off x="5224658" y="892307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379591A-FACC-4F5D-8975-D70C51472B2B}"/>
                </a:ext>
              </a:extLst>
            </p:cNvPr>
            <p:cNvSpPr txBox="1"/>
            <p:nvPr/>
          </p:nvSpPr>
          <p:spPr>
            <a:xfrm>
              <a:off x="4887804" y="2522645"/>
              <a:ext cx="2337764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PID Elisabeth Haderer</a:t>
              </a:r>
            </a:p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Vice-</a:t>
              </a:r>
              <a:r>
                <a:rPr lang="en-US" sz="1200" b="1" dirty="0" err="1">
                  <a:solidFill>
                    <a:srgbClr val="0D2240"/>
                  </a:solidFill>
                </a:rPr>
                <a:t>Diretora</a:t>
              </a:r>
              <a:r>
                <a:rPr lang="en-US" sz="1200" b="1" dirty="0">
                  <a:solidFill>
                    <a:srgbClr val="0D2240"/>
                  </a:solidFill>
                </a:rPr>
                <a:t> do </a:t>
              </a:r>
              <a:r>
                <a:rPr lang="en-US" sz="1200" b="1" dirty="0" err="1">
                  <a:solidFill>
                    <a:srgbClr val="0D2240"/>
                  </a:solidFill>
                </a:rPr>
                <a:t>Seminário</a:t>
              </a:r>
              <a:endParaRPr lang="en-US" sz="1200" b="1" dirty="0">
                <a:solidFill>
                  <a:srgbClr val="0D2240"/>
                </a:solidFill>
              </a:endParaRPr>
            </a:p>
            <a:p>
              <a:pPr algn="ctr"/>
              <a:endParaRPr lang="en-US" sz="1200" b="1" dirty="0">
                <a:solidFill>
                  <a:srgbClr val="0D2240"/>
                </a:solidFill>
                <a:highlight>
                  <a:srgbClr val="FFFF00"/>
                </a:highlight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802915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Background - Solid">
            <a:extLst>
              <a:ext uri="{FF2B5EF4-FFF2-40B4-BE49-F238E27FC236}">
                <a16:creationId xmlns:a16="http://schemas.microsoft.com/office/drawing/2014/main" id="{39DEA152-9DD4-0D44-A4E0-DE46220E5B32}"/>
              </a:ext>
            </a:extLst>
          </p:cNvPr>
          <p:cNvSpPr/>
          <p:nvPr/>
        </p:nvSpPr>
        <p:spPr>
          <a:xfrm>
            <a:off x="-25913" y="-7923"/>
            <a:ext cx="12217913" cy="6880913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DB0BB58-2D4A-084E-AF49-B430C7D2CBA6}"/>
              </a:ext>
            </a:extLst>
          </p:cNvPr>
          <p:cNvGrpSpPr/>
          <p:nvPr/>
        </p:nvGrpSpPr>
        <p:grpSpPr>
          <a:xfrm>
            <a:off x="-16706" y="-27341"/>
            <a:ext cx="12206044" cy="217067"/>
            <a:chOff x="0" y="5696512"/>
            <a:chExt cx="12289367" cy="354759"/>
          </a:xfrm>
        </p:grpSpPr>
        <p:sp>
          <p:nvSpPr>
            <p:cNvPr id="45" name="Background - Solid">
              <a:extLst>
                <a:ext uri="{FF2B5EF4-FFF2-40B4-BE49-F238E27FC236}">
                  <a16:creationId xmlns:a16="http://schemas.microsoft.com/office/drawing/2014/main" id="{C1178A10-4535-E243-9246-4C78E0256457}"/>
                </a:ext>
              </a:extLst>
            </p:cNvPr>
            <p:cNvSpPr/>
            <p:nvPr/>
          </p:nvSpPr>
          <p:spPr>
            <a:xfrm>
              <a:off x="0" y="5696515"/>
              <a:ext cx="1761067" cy="354756"/>
            </a:xfrm>
            <a:prstGeom prst="rect">
              <a:avLst/>
            </a:prstGeom>
            <a:solidFill>
              <a:srgbClr val="0033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6" name="Background - Solid">
              <a:extLst>
                <a:ext uri="{FF2B5EF4-FFF2-40B4-BE49-F238E27FC236}">
                  <a16:creationId xmlns:a16="http://schemas.microsoft.com/office/drawing/2014/main" id="{4536977D-A24D-1442-95A1-1EE2B8945C39}"/>
                </a:ext>
              </a:extLst>
            </p:cNvPr>
            <p:cNvSpPr/>
            <p:nvPr/>
          </p:nvSpPr>
          <p:spPr>
            <a:xfrm>
              <a:off x="1754717" y="5696515"/>
              <a:ext cx="1761067" cy="354756"/>
            </a:xfrm>
            <a:prstGeom prst="rect">
              <a:avLst/>
            </a:prstGeom>
            <a:solidFill>
              <a:srgbClr val="00AC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7" name="Background - Solid">
              <a:extLst>
                <a:ext uri="{FF2B5EF4-FFF2-40B4-BE49-F238E27FC236}">
                  <a16:creationId xmlns:a16="http://schemas.microsoft.com/office/drawing/2014/main" id="{AC7B519C-EDF9-3249-B5C2-D72B10DB6C67}"/>
                </a:ext>
              </a:extLst>
            </p:cNvPr>
            <p:cNvSpPr/>
            <p:nvPr/>
          </p:nvSpPr>
          <p:spPr>
            <a:xfrm>
              <a:off x="3509434" y="5696512"/>
              <a:ext cx="1761067" cy="354756"/>
            </a:xfrm>
            <a:prstGeom prst="rect">
              <a:avLst/>
            </a:prstGeom>
            <a:solidFill>
              <a:srgbClr val="407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8" name="Background - Solid">
              <a:extLst>
                <a:ext uri="{FF2B5EF4-FFF2-40B4-BE49-F238E27FC236}">
                  <a16:creationId xmlns:a16="http://schemas.microsoft.com/office/drawing/2014/main" id="{75D8E041-2290-AD40-800B-4C05B8BDB7DC}"/>
                </a:ext>
              </a:extLst>
            </p:cNvPr>
            <p:cNvSpPr/>
            <p:nvPr/>
          </p:nvSpPr>
          <p:spPr>
            <a:xfrm>
              <a:off x="5264151" y="5696515"/>
              <a:ext cx="1761067" cy="354756"/>
            </a:xfrm>
            <a:prstGeom prst="rect">
              <a:avLst/>
            </a:prstGeom>
            <a:solidFill>
              <a:srgbClr val="FF5C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9" name="Background - Solid">
              <a:extLst>
                <a:ext uri="{FF2B5EF4-FFF2-40B4-BE49-F238E27FC236}">
                  <a16:creationId xmlns:a16="http://schemas.microsoft.com/office/drawing/2014/main" id="{280C1D10-4C9B-F14A-B5EF-6F8C026FC6E6}"/>
                </a:ext>
              </a:extLst>
            </p:cNvPr>
            <p:cNvSpPr/>
            <p:nvPr/>
          </p:nvSpPr>
          <p:spPr>
            <a:xfrm>
              <a:off x="7018868" y="5696515"/>
              <a:ext cx="1761067" cy="354756"/>
            </a:xfrm>
            <a:prstGeom prst="rect">
              <a:avLst/>
            </a:prstGeom>
            <a:solidFill>
              <a:srgbClr val="EBB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50" name="Background - Solid">
              <a:extLst>
                <a:ext uri="{FF2B5EF4-FFF2-40B4-BE49-F238E27FC236}">
                  <a16:creationId xmlns:a16="http://schemas.microsoft.com/office/drawing/2014/main" id="{B3645C5D-6C54-C242-B922-40B6602BE3F2}"/>
                </a:ext>
              </a:extLst>
            </p:cNvPr>
            <p:cNvSpPr/>
            <p:nvPr/>
          </p:nvSpPr>
          <p:spPr>
            <a:xfrm>
              <a:off x="8773585" y="5696515"/>
              <a:ext cx="1761067" cy="354756"/>
            </a:xfrm>
            <a:prstGeom prst="rect">
              <a:avLst/>
            </a:prstGeom>
            <a:solidFill>
              <a:srgbClr val="7A26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51" name="Background - Solid">
              <a:extLst>
                <a:ext uri="{FF2B5EF4-FFF2-40B4-BE49-F238E27FC236}">
                  <a16:creationId xmlns:a16="http://schemas.microsoft.com/office/drawing/2014/main" id="{C03FFDA1-1B33-6840-AFD0-DF13BE1382D3}"/>
                </a:ext>
              </a:extLst>
            </p:cNvPr>
            <p:cNvSpPr/>
            <p:nvPr/>
          </p:nvSpPr>
          <p:spPr>
            <a:xfrm>
              <a:off x="10528300" y="5696515"/>
              <a:ext cx="1761067" cy="354756"/>
            </a:xfrm>
            <a:prstGeom prst="rect">
              <a:avLst/>
            </a:prstGeom>
            <a:solidFill>
              <a:srgbClr val="B3B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40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E8101B0-A9E1-47F2-9841-2F446E3A4F11}"/>
              </a:ext>
            </a:extLst>
          </p:cNvPr>
          <p:cNvSpPr/>
          <p:nvPr/>
        </p:nvSpPr>
        <p:spPr>
          <a:xfrm rot="5400000">
            <a:off x="3546468" y="4109638"/>
            <a:ext cx="5142227" cy="73153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B489AF20-C867-4830-8B09-E3B3088BB3DA}"/>
              </a:ext>
            </a:extLst>
          </p:cNvPr>
          <p:cNvSpPr txBox="1">
            <a:spLocks/>
          </p:cNvSpPr>
          <p:nvPr/>
        </p:nvSpPr>
        <p:spPr bwMode="auto">
          <a:xfrm>
            <a:off x="97536" y="1165878"/>
            <a:ext cx="2834640" cy="73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5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t-BR" sz="2400" b="1" i="0" u="none" strike="noStrike" cap="none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Criar uma Equipe</a:t>
            </a:r>
          </a:p>
          <a:p>
            <a:pPr marL="0" marR="0" lvl="0" indent="0" algn="ctr" defTabSz="914400" rtl="0" eaLnBrk="1" fontAlgn="base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t-BR" sz="2000" i="0" u="none" strike="noStrike" cap="none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Como Selecionar a sua Equipe</a:t>
            </a:r>
          </a:p>
          <a:p>
            <a:pPr marL="0" marR="0" lvl="0" indent="0" algn="ctr" defTabSz="914400" rtl="0" eaLnBrk="1" fontAlgn="base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t-BR" sz="20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Habilidades de Comunicação para Governadores de Distrito </a:t>
            </a:r>
          </a:p>
          <a:p>
            <a:pPr marL="0" marR="0" lvl="0" indent="0" algn="ctr" defTabSz="914400" rtl="0" eaLnBrk="1" fontAlgn="base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t-BR" sz="20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Tornar-se um Líder Completo</a:t>
            </a:r>
          </a:p>
          <a:p>
            <a:pPr marL="0" marR="0" lvl="0" indent="0" algn="ctr" defTabSz="914400" rtl="0" eaLnBrk="1" fontAlgn="base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t-BR" sz="2000" i="0" u="none" strike="noStrike" cap="none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Gerenciando sua Equipe</a:t>
            </a:r>
          </a:p>
          <a:p>
            <a:pPr marL="0" marR="0" lvl="0" indent="0" algn="ctr" defTabSz="914400" rtl="0" eaLnBrk="1" fontAlgn="base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t-BR" sz="20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Gerenciamento de Conflitos</a:t>
            </a:r>
          </a:p>
          <a:p>
            <a:pPr marL="0" marR="0" lvl="0" indent="0" algn="ctr" defTabSz="914400" rtl="0" eaLnBrk="1" fontAlgn="base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t-BR" sz="2000" i="0" u="none" strike="noStrike" cap="none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Apoio ao Quadro Associativo</a:t>
            </a:r>
          </a:p>
          <a:p>
            <a:pPr marL="0" marR="0" lvl="0" indent="0" algn="ctr" defTabSz="914400" rtl="0" eaLnBrk="1" fontAlgn="base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t-BR" sz="20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Como Liderar Mudanças</a:t>
            </a:r>
          </a:p>
        </p:txBody>
      </p:sp>
      <p:sp>
        <p:nvSpPr>
          <p:cNvPr id="19" name="Content Placeholder 6">
            <a:extLst>
              <a:ext uri="{FF2B5EF4-FFF2-40B4-BE49-F238E27FC236}">
                <a16:creationId xmlns:a16="http://schemas.microsoft.com/office/drawing/2014/main" id="{DAAD5B07-FAFE-46DE-AC59-B192B774C767}"/>
              </a:ext>
            </a:extLst>
          </p:cNvPr>
          <p:cNvSpPr txBox="1">
            <a:spLocks/>
          </p:cNvSpPr>
          <p:nvPr/>
        </p:nvSpPr>
        <p:spPr bwMode="auto">
          <a:xfrm>
            <a:off x="3121152" y="1165878"/>
            <a:ext cx="2834640" cy="733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5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t-BR" sz="2400" b="1" i="0" u="none" strike="noStrike" cap="none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Criar uma Visão</a:t>
            </a:r>
          </a:p>
          <a:p>
            <a:pPr marL="0" marR="0" lvl="0" indent="0" algn="ctr" defTabSz="914400" rtl="0" eaLnBrk="1" fontAlgn="base" latinLnBrk="0" hangingPunct="1">
              <a:lnSpc>
                <a:spcPct val="105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t-BR" sz="2000" i="0" u="none" strike="noStrike" cap="none" normalizeH="0" baseline="0" noProof="0" dirty="0">
                <a:ln>
                  <a:noFill/>
                </a:ln>
                <a:solidFill>
                  <a:srgbClr val="FF5C35"/>
                </a:solidFill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Introdução à Análise SWOT </a:t>
            </a:r>
          </a:p>
          <a:p>
            <a:pPr marL="0" marR="0" lvl="0" indent="0" algn="ctr" defTabSz="914400" rtl="0" eaLnBrk="1" fontAlgn="base" latinLnBrk="0" hangingPunct="1">
              <a:lnSpc>
                <a:spcPct val="105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t-BR" sz="2000" i="0" u="none" strike="noStrike" cap="none" normalizeH="0" baseline="0" noProof="0" dirty="0">
                <a:ln>
                  <a:noFill/>
                </a:ln>
                <a:solidFill>
                  <a:srgbClr val="FF5C35"/>
                </a:solidFill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Tarefa das Metas Distritais</a:t>
            </a:r>
          </a:p>
          <a:p>
            <a:pPr marL="0" marR="0" lvl="0" indent="0" algn="ctr" defTabSz="914400" rtl="0" eaLnBrk="1" fontAlgn="base" latinLnBrk="0" hangingPunct="1">
              <a:lnSpc>
                <a:spcPct val="105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t-BR" sz="2000" i="0" u="none" strike="noStrike" cap="none" normalizeH="0" baseline="0" noProof="0" dirty="0">
                <a:ln>
                  <a:noFill/>
                </a:ln>
                <a:solidFill>
                  <a:srgbClr val="FF5C35"/>
                </a:solidFill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Apoio ao Quadro Associativo</a:t>
            </a:r>
          </a:p>
        </p:txBody>
      </p:sp>
      <p:sp>
        <p:nvSpPr>
          <p:cNvPr id="21" name="Content Placeholder 6">
            <a:extLst>
              <a:ext uri="{FF2B5EF4-FFF2-40B4-BE49-F238E27FC236}">
                <a16:creationId xmlns:a16="http://schemas.microsoft.com/office/drawing/2014/main" id="{84D64979-6893-4008-BC77-A462631919D0}"/>
              </a:ext>
            </a:extLst>
          </p:cNvPr>
          <p:cNvSpPr txBox="1">
            <a:spLocks/>
          </p:cNvSpPr>
          <p:nvPr/>
        </p:nvSpPr>
        <p:spPr bwMode="auto">
          <a:xfrm>
            <a:off x="9168384" y="1165878"/>
            <a:ext cx="2834640" cy="73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t-BR" sz="2400" b="1" i="0" u="none" strike="noStrike" cap="none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Criar Sucesso</a:t>
            </a:r>
          </a:p>
          <a:p>
            <a:pPr marL="0" marR="0" lvl="0" indent="0" algn="ctr" defTabSz="914400" rtl="0" eaLnBrk="1" fontAlgn="base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t-BR" sz="2000" i="0" u="none" strike="noStrike" cap="none" normalizeH="0" baseline="0" noProof="0" dirty="0">
                <a:ln>
                  <a:noFill/>
                </a:ln>
                <a:solidFill>
                  <a:srgbClr val="FF5C35"/>
                </a:solidFill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Planejamento da Sucessão </a:t>
            </a:r>
          </a:p>
          <a:p>
            <a:pPr marL="0" marR="0" lvl="0" indent="0" algn="ctr" defTabSz="914400" rtl="0" eaLnBrk="1" fontAlgn="base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t-BR" sz="20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Tornar-se um Líder Completo</a:t>
            </a:r>
          </a:p>
          <a:p>
            <a:pPr marL="0" marR="0" lvl="0" indent="0" algn="ctr" defTabSz="914400" rtl="0" eaLnBrk="1" fontAlgn="base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t-BR" sz="2000" i="0" u="none" strike="noStrike" cap="none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Gerenciando sua Equipe</a:t>
            </a:r>
          </a:p>
          <a:p>
            <a:pPr marL="0" marR="0" lvl="0" indent="0" algn="ctr" defTabSz="914400" rtl="0" eaLnBrk="1" fontAlgn="base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t-BR" sz="20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Gerenciamento de Conflitos</a:t>
            </a:r>
          </a:p>
          <a:p>
            <a:pPr marL="0" marR="0" lvl="0" indent="0" algn="ctr" defTabSz="914400" rtl="0" eaLnBrk="1" fontAlgn="base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t-BR" sz="2000" i="0" u="none" strike="noStrike" cap="none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Apoio ao Quadro Associativo</a:t>
            </a:r>
          </a:p>
          <a:p>
            <a:pPr marL="0" marR="0" lvl="0" indent="0" algn="ctr" defTabSz="914400" rtl="0" eaLnBrk="1" fontAlgn="base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t-BR" sz="20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Como Liderar Mudanças</a:t>
            </a:r>
          </a:p>
        </p:txBody>
      </p:sp>
      <p:sp>
        <p:nvSpPr>
          <p:cNvPr id="25" name="Content Placeholder 6">
            <a:extLst>
              <a:ext uri="{FF2B5EF4-FFF2-40B4-BE49-F238E27FC236}">
                <a16:creationId xmlns:a16="http://schemas.microsoft.com/office/drawing/2014/main" id="{B0016948-968E-458A-9E31-5C8E9049EB77}"/>
              </a:ext>
            </a:extLst>
          </p:cNvPr>
          <p:cNvSpPr txBox="1">
            <a:spLocks/>
          </p:cNvSpPr>
          <p:nvPr/>
        </p:nvSpPr>
        <p:spPr bwMode="auto">
          <a:xfrm>
            <a:off x="6144768" y="1165878"/>
            <a:ext cx="2834640" cy="73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indent="0" algn="ctr" fontAlgn="base">
              <a:lnSpc>
                <a:spcPct val="105000"/>
              </a:lnSpc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400" b="1">
                <a:solidFill>
                  <a:srgbClr val="00338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6107" indent="-227008" fontAlgn="base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ea typeface="ヒラギノ角ゴ Pro W3" charset="0"/>
              </a:defRPr>
            </a:lvl2pPr>
            <a:lvl3pPr marL="1144559" indent="-230182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ea typeface="ヒラギノ角ゴ Pro W3" charset="0"/>
              </a:defRPr>
            </a:lvl3pPr>
            <a:lvl4pPr marL="1598573" indent="-227008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ea typeface="ヒラギノ角ゴ Pro W3" charset="0"/>
              </a:defRPr>
            </a:lvl4pPr>
            <a:lvl5pPr marL="2058937" indent="-230182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ea typeface="ヒラギノ角ゴ Pro W3" charset="0"/>
              </a:defRPr>
            </a:lvl5pPr>
            <a:lvl6pPr marL="2285943" fontAlgn="base">
              <a:spcBef>
                <a:spcPct val="20000"/>
              </a:spcBef>
              <a:spcAft>
                <a:spcPct val="0"/>
              </a:spcAft>
              <a:buChar char="»"/>
              <a:defRPr sz="2400"/>
            </a:lvl6pPr>
            <a:lvl7pPr marL="2743131" fontAlgn="base">
              <a:spcBef>
                <a:spcPct val="20000"/>
              </a:spcBef>
              <a:spcAft>
                <a:spcPct val="0"/>
              </a:spcAft>
              <a:buChar char="»"/>
              <a:defRPr sz="2400"/>
            </a:lvl7pPr>
            <a:lvl8pPr marL="3200320" fontAlgn="base">
              <a:spcBef>
                <a:spcPct val="20000"/>
              </a:spcBef>
              <a:spcAft>
                <a:spcPct val="0"/>
              </a:spcAft>
              <a:buChar char="»"/>
              <a:defRPr sz="2400"/>
            </a:lvl8pPr>
            <a:lvl9pPr marL="3657509" fontAlgn="base">
              <a:spcBef>
                <a:spcPct val="20000"/>
              </a:spcBef>
              <a:spcAft>
                <a:spcPct val="0"/>
              </a:spcAft>
              <a:buChar char="»"/>
              <a:defRPr sz="2400"/>
            </a:lvl9pPr>
          </a:lstStyle>
          <a:p>
            <a:pPr marL="0" marR="0" lvl="0" indent="0" defTabSz="914400" rtl="0" eaLnBrk="1" fontAlgn="base" latinLnBrk="0" hangingPunct="1">
              <a:lnSpc>
                <a:spcPct val="10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t-BR" sz="2400" i="0" u="none" strike="noStrike" cap="none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Criar um Plano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pt-BR" sz="1900" b="0" i="0" u="none" strike="noStrike" cap="none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Introdução à Análise SWOT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t-BR" sz="1900" b="0" i="0" u="none" strike="noStrike" cap="none" normalizeH="0" baseline="0" noProof="0" dirty="0">
                <a:ln>
                  <a:noFill/>
                </a:ln>
                <a:solidFill>
                  <a:srgbClr val="FF5C35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Estabelecimento de Metas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t-BR" sz="1900" b="0" i="0" u="none" strike="noStrike" cap="none" normalizeH="0" baseline="0" noProof="0" dirty="0">
                <a:ln>
                  <a:noFill/>
                </a:ln>
                <a:solidFill>
                  <a:srgbClr val="FF5C35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Planejamento de Ação para Alcançar as Metas do Distrito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t-BR" sz="1900" b="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Tarefa das Metas Distritais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t-BR" sz="1900" b="0" i="0" u="none" strike="noStrike" cap="none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Gerenciando sua Equipe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t-BR" sz="1900" b="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Gerenciamento de Conflitos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t-BR" sz="1900" b="0" dirty="0">
                <a:solidFill>
                  <a:srgbClr val="FF5C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Workshop de Planejamento da Ação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t-BR" sz="1900" b="0" i="0" u="none" strike="noStrike" cap="none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Apoio ao Quadro Associativo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pt-BR" sz="1900" b="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Como liderar mudanças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5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F8479F8-1714-4F0B-9A1E-C16E74209472}"/>
              </a:ext>
            </a:extLst>
          </p:cNvPr>
          <p:cNvSpPr/>
          <p:nvPr/>
        </p:nvSpPr>
        <p:spPr>
          <a:xfrm rot="5400000">
            <a:off x="497415" y="4123354"/>
            <a:ext cx="5142225" cy="45719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A136DC4-B7D8-47B4-8510-2F92E755B7FB}"/>
              </a:ext>
            </a:extLst>
          </p:cNvPr>
          <p:cNvSpPr/>
          <p:nvPr/>
        </p:nvSpPr>
        <p:spPr>
          <a:xfrm rot="5400000">
            <a:off x="6625280" y="4109637"/>
            <a:ext cx="5142224" cy="73153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Headline">
            <a:extLst>
              <a:ext uri="{FF2B5EF4-FFF2-40B4-BE49-F238E27FC236}">
                <a16:creationId xmlns:a16="http://schemas.microsoft.com/office/drawing/2014/main" id="{DF966D5F-6BD3-4CD6-B0C6-D41D5965AEDD}"/>
              </a:ext>
            </a:extLst>
          </p:cNvPr>
          <p:cNvSpPr txBox="1">
            <a:spLocks/>
          </p:cNvSpPr>
          <p:nvPr/>
        </p:nvSpPr>
        <p:spPr>
          <a:xfrm>
            <a:off x="1" y="287654"/>
            <a:ext cx="12191998" cy="90572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t-BR" sz="2800" b="1" i="0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Apoio ao lançamento da Abordagem Global do Quadro Associativo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82716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41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834771-2E7E-4615-BEC2-680CD1AA96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63911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Background - Solid">
            <a:extLst>
              <a:ext uri="{FF2B5EF4-FFF2-40B4-BE49-F238E27FC236}">
                <a16:creationId xmlns:a16="http://schemas.microsoft.com/office/drawing/2014/main" id="{39DEA152-9DD4-0D44-A4E0-DE46220E5B32}"/>
              </a:ext>
            </a:extLst>
          </p:cNvPr>
          <p:cNvSpPr/>
          <p:nvPr/>
        </p:nvSpPr>
        <p:spPr>
          <a:xfrm>
            <a:off x="-25913" y="-22913"/>
            <a:ext cx="12217913" cy="6880913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DB0BB58-2D4A-084E-AF49-B430C7D2CBA6}"/>
              </a:ext>
            </a:extLst>
          </p:cNvPr>
          <p:cNvGrpSpPr/>
          <p:nvPr/>
        </p:nvGrpSpPr>
        <p:grpSpPr>
          <a:xfrm>
            <a:off x="-16706" y="-27341"/>
            <a:ext cx="12206044" cy="217067"/>
            <a:chOff x="0" y="5696512"/>
            <a:chExt cx="12289367" cy="354759"/>
          </a:xfrm>
        </p:grpSpPr>
        <p:sp>
          <p:nvSpPr>
            <p:cNvPr id="45" name="Background - Solid">
              <a:extLst>
                <a:ext uri="{FF2B5EF4-FFF2-40B4-BE49-F238E27FC236}">
                  <a16:creationId xmlns:a16="http://schemas.microsoft.com/office/drawing/2014/main" id="{C1178A10-4535-E243-9246-4C78E0256457}"/>
                </a:ext>
              </a:extLst>
            </p:cNvPr>
            <p:cNvSpPr/>
            <p:nvPr/>
          </p:nvSpPr>
          <p:spPr>
            <a:xfrm>
              <a:off x="0" y="5696515"/>
              <a:ext cx="1761067" cy="354756"/>
            </a:xfrm>
            <a:prstGeom prst="rect">
              <a:avLst/>
            </a:prstGeom>
            <a:solidFill>
              <a:srgbClr val="0033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6" name="Background - Solid">
              <a:extLst>
                <a:ext uri="{FF2B5EF4-FFF2-40B4-BE49-F238E27FC236}">
                  <a16:creationId xmlns:a16="http://schemas.microsoft.com/office/drawing/2014/main" id="{4536977D-A24D-1442-95A1-1EE2B8945C39}"/>
                </a:ext>
              </a:extLst>
            </p:cNvPr>
            <p:cNvSpPr/>
            <p:nvPr/>
          </p:nvSpPr>
          <p:spPr>
            <a:xfrm>
              <a:off x="1754717" y="5696515"/>
              <a:ext cx="1761067" cy="354756"/>
            </a:xfrm>
            <a:prstGeom prst="rect">
              <a:avLst/>
            </a:prstGeom>
            <a:solidFill>
              <a:srgbClr val="00AC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7" name="Background - Solid">
              <a:extLst>
                <a:ext uri="{FF2B5EF4-FFF2-40B4-BE49-F238E27FC236}">
                  <a16:creationId xmlns:a16="http://schemas.microsoft.com/office/drawing/2014/main" id="{AC7B519C-EDF9-3249-B5C2-D72B10DB6C67}"/>
                </a:ext>
              </a:extLst>
            </p:cNvPr>
            <p:cNvSpPr/>
            <p:nvPr/>
          </p:nvSpPr>
          <p:spPr>
            <a:xfrm>
              <a:off x="3509434" y="5696512"/>
              <a:ext cx="1761067" cy="354756"/>
            </a:xfrm>
            <a:prstGeom prst="rect">
              <a:avLst/>
            </a:prstGeom>
            <a:solidFill>
              <a:srgbClr val="407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8" name="Background - Solid">
              <a:extLst>
                <a:ext uri="{FF2B5EF4-FFF2-40B4-BE49-F238E27FC236}">
                  <a16:creationId xmlns:a16="http://schemas.microsoft.com/office/drawing/2014/main" id="{75D8E041-2290-AD40-800B-4C05B8BDB7DC}"/>
                </a:ext>
              </a:extLst>
            </p:cNvPr>
            <p:cNvSpPr/>
            <p:nvPr/>
          </p:nvSpPr>
          <p:spPr>
            <a:xfrm>
              <a:off x="5264151" y="5696515"/>
              <a:ext cx="1761067" cy="354756"/>
            </a:xfrm>
            <a:prstGeom prst="rect">
              <a:avLst/>
            </a:prstGeom>
            <a:solidFill>
              <a:srgbClr val="FF5C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9" name="Background - Solid">
              <a:extLst>
                <a:ext uri="{FF2B5EF4-FFF2-40B4-BE49-F238E27FC236}">
                  <a16:creationId xmlns:a16="http://schemas.microsoft.com/office/drawing/2014/main" id="{280C1D10-4C9B-F14A-B5EF-6F8C026FC6E6}"/>
                </a:ext>
              </a:extLst>
            </p:cNvPr>
            <p:cNvSpPr/>
            <p:nvPr/>
          </p:nvSpPr>
          <p:spPr>
            <a:xfrm>
              <a:off x="7018868" y="5696515"/>
              <a:ext cx="1761067" cy="354756"/>
            </a:xfrm>
            <a:prstGeom prst="rect">
              <a:avLst/>
            </a:prstGeom>
            <a:solidFill>
              <a:srgbClr val="EBB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50" name="Background - Solid">
              <a:extLst>
                <a:ext uri="{FF2B5EF4-FFF2-40B4-BE49-F238E27FC236}">
                  <a16:creationId xmlns:a16="http://schemas.microsoft.com/office/drawing/2014/main" id="{B3645C5D-6C54-C242-B922-40B6602BE3F2}"/>
                </a:ext>
              </a:extLst>
            </p:cNvPr>
            <p:cNvSpPr/>
            <p:nvPr/>
          </p:nvSpPr>
          <p:spPr>
            <a:xfrm>
              <a:off x="8773585" y="5696515"/>
              <a:ext cx="1761067" cy="354756"/>
            </a:xfrm>
            <a:prstGeom prst="rect">
              <a:avLst/>
            </a:prstGeom>
            <a:solidFill>
              <a:srgbClr val="7A26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51" name="Background - Solid">
              <a:extLst>
                <a:ext uri="{FF2B5EF4-FFF2-40B4-BE49-F238E27FC236}">
                  <a16:creationId xmlns:a16="http://schemas.microsoft.com/office/drawing/2014/main" id="{C03FFDA1-1B33-6840-AFD0-DF13BE1382D3}"/>
                </a:ext>
              </a:extLst>
            </p:cNvPr>
            <p:cNvSpPr/>
            <p:nvPr/>
          </p:nvSpPr>
          <p:spPr>
            <a:xfrm>
              <a:off x="10528300" y="5696515"/>
              <a:ext cx="1761067" cy="354756"/>
            </a:xfrm>
            <a:prstGeom prst="rect">
              <a:avLst/>
            </a:prstGeom>
            <a:solidFill>
              <a:srgbClr val="B3B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42</a:t>
            </a:fld>
            <a:endParaRPr lang="en-US" sz="1000">
              <a:solidFill>
                <a:schemeClr val="bg1"/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431E5A3-DBDD-45A3-88EB-27590796D3C0}"/>
              </a:ext>
            </a:extLst>
          </p:cNvPr>
          <p:cNvGrpSpPr/>
          <p:nvPr/>
        </p:nvGrpSpPr>
        <p:grpSpPr>
          <a:xfrm>
            <a:off x="3168978" y="2906379"/>
            <a:ext cx="5854044" cy="1022327"/>
            <a:chOff x="5993231" y="2031142"/>
            <a:chExt cx="5309214" cy="1022327"/>
          </a:xfrm>
        </p:grpSpPr>
        <p:sp>
          <p:nvSpPr>
            <p:cNvPr id="23" name="Body Copy">
              <a:extLst>
                <a:ext uri="{FF2B5EF4-FFF2-40B4-BE49-F238E27FC236}">
                  <a16:creationId xmlns:a16="http://schemas.microsoft.com/office/drawing/2014/main" id="{3E372DF7-AA5F-44E0-B377-C8DFD77F6D7B}"/>
                </a:ext>
              </a:extLst>
            </p:cNvPr>
            <p:cNvSpPr txBox="1">
              <a:spLocks/>
            </p:cNvSpPr>
            <p:nvPr/>
          </p:nvSpPr>
          <p:spPr>
            <a:xfrm>
              <a:off x="5993231" y="2031142"/>
              <a:ext cx="5309214" cy="837361"/>
            </a:xfrm>
            <a:prstGeom prst="rect">
              <a:avLst/>
            </a:prstGeom>
          </p:spPr>
          <p:txBody>
            <a:bodyPr/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519099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914377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37156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4pPr>
              <a:lvl5pPr marL="182875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algn="ctr">
                <a:buSzPct val="120000"/>
              </a:pPr>
              <a:r>
                <a:rPr lang="pt-BR" sz="4800" b="1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Dúvidas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9DF8087-8157-4EA5-9935-967612FB2499}"/>
                </a:ext>
              </a:extLst>
            </p:cNvPr>
            <p:cNvSpPr/>
            <p:nvPr/>
          </p:nvSpPr>
          <p:spPr>
            <a:xfrm rot="5400000" flipH="1">
              <a:off x="8553835" y="1359448"/>
              <a:ext cx="70852" cy="3317190"/>
            </a:xfrm>
            <a:prstGeom prst="rect">
              <a:avLst/>
            </a:prstGeom>
            <a:solidFill>
              <a:srgbClr val="FBC60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832027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Background - Solid">
            <a:extLst>
              <a:ext uri="{FF2B5EF4-FFF2-40B4-BE49-F238E27FC236}">
                <a16:creationId xmlns:a16="http://schemas.microsoft.com/office/drawing/2014/main" id="{39DEA152-9DD4-0D44-A4E0-DE46220E5B32}"/>
              </a:ext>
            </a:extLst>
          </p:cNvPr>
          <p:cNvSpPr/>
          <p:nvPr/>
        </p:nvSpPr>
        <p:spPr>
          <a:xfrm>
            <a:off x="-25913" y="-22913"/>
            <a:ext cx="12217913" cy="6880913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DB0BB58-2D4A-084E-AF49-B430C7D2CBA6}"/>
              </a:ext>
            </a:extLst>
          </p:cNvPr>
          <p:cNvGrpSpPr/>
          <p:nvPr/>
        </p:nvGrpSpPr>
        <p:grpSpPr>
          <a:xfrm>
            <a:off x="-16706" y="-27341"/>
            <a:ext cx="12206044" cy="217067"/>
            <a:chOff x="0" y="5696512"/>
            <a:chExt cx="12289367" cy="354759"/>
          </a:xfrm>
        </p:grpSpPr>
        <p:sp>
          <p:nvSpPr>
            <p:cNvPr id="45" name="Background - Solid">
              <a:extLst>
                <a:ext uri="{FF2B5EF4-FFF2-40B4-BE49-F238E27FC236}">
                  <a16:creationId xmlns:a16="http://schemas.microsoft.com/office/drawing/2014/main" id="{C1178A10-4535-E243-9246-4C78E0256457}"/>
                </a:ext>
              </a:extLst>
            </p:cNvPr>
            <p:cNvSpPr/>
            <p:nvPr/>
          </p:nvSpPr>
          <p:spPr>
            <a:xfrm>
              <a:off x="0" y="5696515"/>
              <a:ext cx="1761067" cy="354756"/>
            </a:xfrm>
            <a:prstGeom prst="rect">
              <a:avLst/>
            </a:prstGeom>
            <a:solidFill>
              <a:srgbClr val="0033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6" name="Background - Solid">
              <a:extLst>
                <a:ext uri="{FF2B5EF4-FFF2-40B4-BE49-F238E27FC236}">
                  <a16:creationId xmlns:a16="http://schemas.microsoft.com/office/drawing/2014/main" id="{4536977D-A24D-1442-95A1-1EE2B8945C39}"/>
                </a:ext>
              </a:extLst>
            </p:cNvPr>
            <p:cNvSpPr/>
            <p:nvPr/>
          </p:nvSpPr>
          <p:spPr>
            <a:xfrm>
              <a:off x="1754717" y="5696515"/>
              <a:ext cx="1761067" cy="354756"/>
            </a:xfrm>
            <a:prstGeom prst="rect">
              <a:avLst/>
            </a:prstGeom>
            <a:solidFill>
              <a:srgbClr val="00AC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7" name="Background - Solid">
              <a:extLst>
                <a:ext uri="{FF2B5EF4-FFF2-40B4-BE49-F238E27FC236}">
                  <a16:creationId xmlns:a16="http://schemas.microsoft.com/office/drawing/2014/main" id="{AC7B519C-EDF9-3249-B5C2-D72B10DB6C67}"/>
                </a:ext>
              </a:extLst>
            </p:cNvPr>
            <p:cNvSpPr/>
            <p:nvPr/>
          </p:nvSpPr>
          <p:spPr>
            <a:xfrm>
              <a:off x="3509434" y="5696512"/>
              <a:ext cx="1761067" cy="354756"/>
            </a:xfrm>
            <a:prstGeom prst="rect">
              <a:avLst/>
            </a:prstGeom>
            <a:solidFill>
              <a:srgbClr val="407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8" name="Background - Solid">
              <a:extLst>
                <a:ext uri="{FF2B5EF4-FFF2-40B4-BE49-F238E27FC236}">
                  <a16:creationId xmlns:a16="http://schemas.microsoft.com/office/drawing/2014/main" id="{75D8E041-2290-AD40-800B-4C05B8BDB7DC}"/>
                </a:ext>
              </a:extLst>
            </p:cNvPr>
            <p:cNvSpPr/>
            <p:nvPr/>
          </p:nvSpPr>
          <p:spPr>
            <a:xfrm>
              <a:off x="5264151" y="5696515"/>
              <a:ext cx="1761067" cy="354756"/>
            </a:xfrm>
            <a:prstGeom prst="rect">
              <a:avLst/>
            </a:prstGeom>
            <a:solidFill>
              <a:srgbClr val="FF5C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49" name="Background - Solid">
              <a:extLst>
                <a:ext uri="{FF2B5EF4-FFF2-40B4-BE49-F238E27FC236}">
                  <a16:creationId xmlns:a16="http://schemas.microsoft.com/office/drawing/2014/main" id="{280C1D10-4C9B-F14A-B5EF-6F8C026FC6E6}"/>
                </a:ext>
              </a:extLst>
            </p:cNvPr>
            <p:cNvSpPr/>
            <p:nvPr/>
          </p:nvSpPr>
          <p:spPr>
            <a:xfrm>
              <a:off x="7018868" y="5696515"/>
              <a:ext cx="1761067" cy="354756"/>
            </a:xfrm>
            <a:prstGeom prst="rect">
              <a:avLst/>
            </a:prstGeom>
            <a:solidFill>
              <a:srgbClr val="EBB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50" name="Background - Solid">
              <a:extLst>
                <a:ext uri="{FF2B5EF4-FFF2-40B4-BE49-F238E27FC236}">
                  <a16:creationId xmlns:a16="http://schemas.microsoft.com/office/drawing/2014/main" id="{B3645C5D-6C54-C242-B922-40B6602BE3F2}"/>
                </a:ext>
              </a:extLst>
            </p:cNvPr>
            <p:cNvSpPr/>
            <p:nvPr/>
          </p:nvSpPr>
          <p:spPr>
            <a:xfrm>
              <a:off x="8773585" y="5696515"/>
              <a:ext cx="1761067" cy="354756"/>
            </a:xfrm>
            <a:prstGeom prst="rect">
              <a:avLst/>
            </a:prstGeom>
            <a:solidFill>
              <a:srgbClr val="7A26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51" name="Background - Solid">
              <a:extLst>
                <a:ext uri="{FF2B5EF4-FFF2-40B4-BE49-F238E27FC236}">
                  <a16:creationId xmlns:a16="http://schemas.microsoft.com/office/drawing/2014/main" id="{C03FFDA1-1B33-6840-AFD0-DF13BE1382D3}"/>
                </a:ext>
              </a:extLst>
            </p:cNvPr>
            <p:cNvSpPr/>
            <p:nvPr/>
          </p:nvSpPr>
          <p:spPr>
            <a:xfrm>
              <a:off x="10528300" y="5696515"/>
              <a:ext cx="1761067" cy="354756"/>
            </a:xfrm>
            <a:prstGeom prst="rect">
              <a:avLst/>
            </a:prstGeom>
            <a:solidFill>
              <a:srgbClr val="B3B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43</a:t>
            </a:fld>
            <a:endParaRPr lang="en-US" sz="1000">
              <a:solidFill>
                <a:schemeClr val="bg1"/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431E5A3-DBDD-45A3-88EB-27590796D3C0}"/>
              </a:ext>
            </a:extLst>
          </p:cNvPr>
          <p:cNvGrpSpPr/>
          <p:nvPr/>
        </p:nvGrpSpPr>
        <p:grpSpPr>
          <a:xfrm>
            <a:off x="3168978" y="2906379"/>
            <a:ext cx="5854044" cy="1022327"/>
            <a:chOff x="5993231" y="2031142"/>
            <a:chExt cx="5309214" cy="1022327"/>
          </a:xfrm>
        </p:grpSpPr>
        <p:sp>
          <p:nvSpPr>
            <p:cNvPr id="23" name="Body Copy">
              <a:extLst>
                <a:ext uri="{FF2B5EF4-FFF2-40B4-BE49-F238E27FC236}">
                  <a16:creationId xmlns:a16="http://schemas.microsoft.com/office/drawing/2014/main" id="{3E372DF7-AA5F-44E0-B377-C8DFD77F6D7B}"/>
                </a:ext>
              </a:extLst>
            </p:cNvPr>
            <p:cNvSpPr txBox="1">
              <a:spLocks/>
            </p:cNvSpPr>
            <p:nvPr/>
          </p:nvSpPr>
          <p:spPr>
            <a:xfrm>
              <a:off x="5993231" y="2031142"/>
              <a:ext cx="5309214" cy="837361"/>
            </a:xfrm>
            <a:prstGeom prst="rect">
              <a:avLst/>
            </a:prstGeom>
          </p:spPr>
          <p:txBody>
            <a:bodyPr/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519099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914377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37156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4pPr>
              <a:lvl5pPr marL="182875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algn="ctr">
                <a:buSzPct val="120000"/>
              </a:pPr>
              <a:r>
                <a:rPr lang="pt-BR" sz="4800" b="1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Comentários finais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9DF8087-8157-4EA5-9935-967612FB2499}"/>
                </a:ext>
              </a:extLst>
            </p:cNvPr>
            <p:cNvSpPr/>
            <p:nvPr/>
          </p:nvSpPr>
          <p:spPr>
            <a:xfrm rot="5400000" flipH="1">
              <a:off x="8553835" y="1359448"/>
              <a:ext cx="70852" cy="3317190"/>
            </a:xfrm>
            <a:prstGeom prst="rect">
              <a:avLst/>
            </a:prstGeom>
            <a:solidFill>
              <a:srgbClr val="FBC60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6305144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685B7515-0DD2-4915-8969-70E3E93A9225}"/>
              </a:ext>
            </a:extLst>
          </p:cNvPr>
          <p:cNvSpPr/>
          <p:nvPr/>
        </p:nvSpPr>
        <p:spPr>
          <a:xfrm>
            <a:off x="0" y="812800"/>
            <a:ext cx="12192000" cy="60452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Headline">
            <a:extLst>
              <a:ext uri="{FF2B5EF4-FFF2-40B4-BE49-F238E27FC236}">
                <a16:creationId xmlns:a16="http://schemas.microsoft.com/office/drawing/2014/main" id="{DAC7E04F-ACCC-CC4D-BB83-882E64BBC91E}"/>
              </a:ext>
            </a:extLst>
          </p:cNvPr>
          <p:cNvSpPr txBox="1">
            <a:spLocks/>
          </p:cNvSpPr>
          <p:nvPr/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/>
              <a:t>Muito obrigado</a:t>
            </a: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11D0C5B6-F0E2-6344-9E1B-23CCC1B91847}"/>
              </a:ext>
            </a:extLst>
          </p:cNvPr>
          <p:cNvSpPr/>
          <p:nvPr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Page Number - White">
            <a:extLst>
              <a:ext uri="{FF2B5EF4-FFF2-40B4-BE49-F238E27FC236}">
                <a16:creationId xmlns:a16="http://schemas.microsoft.com/office/drawing/2014/main" id="{C35849AD-C7FC-7942-8F01-4202E7B3F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44</a:t>
            </a:fld>
            <a:endParaRPr lang="en-US" sz="1000">
              <a:solidFill>
                <a:schemeClr val="bg1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538DF6D-71FA-4D07-95A0-7CAA5440AF93}"/>
              </a:ext>
            </a:extLst>
          </p:cNvPr>
          <p:cNvGrpSpPr/>
          <p:nvPr/>
        </p:nvGrpSpPr>
        <p:grpSpPr>
          <a:xfrm>
            <a:off x="-3047" y="704266"/>
            <a:ext cx="12191999" cy="217065"/>
            <a:chOff x="0" y="5696515"/>
            <a:chExt cx="12289367" cy="354756"/>
          </a:xfrm>
        </p:grpSpPr>
        <p:sp>
          <p:nvSpPr>
            <p:cNvPr id="10" name="Background - Solid">
              <a:extLst>
                <a:ext uri="{FF2B5EF4-FFF2-40B4-BE49-F238E27FC236}">
                  <a16:creationId xmlns:a16="http://schemas.microsoft.com/office/drawing/2014/main" id="{BD30E0D4-E6E0-47E5-9A63-8E652E37FF3F}"/>
                </a:ext>
              </a:extLst>
            </p:cNvPr>
            <p:cNvSpPr/>
            <p:nvPr/>
          </p:nvSpPr>
          <p:spPr>
            <a:xfrm>
              <a:off x="0" y="5696515"/>
              <a:ext cx="1761067" cy="354756"/>
            </a:xfrm>
            <a:prstGeom prst="rect">
              <a:avLst/>
            </a:prstGeom>
            <a:solidFill>
              <a:srgbClr val="0033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Background - Solid">
              <a:extLst>
                <a:ext uri="{FF2B5EF4-FFF2-40B4-BE49-F238E27FC236}">
                  <a16:creationId xmlns:a16="http://schemas.microsoft.com/office/drawing/2014/main" id="{1DFCA267-0BF1-47A4-A906-2B1B73A1301E}"/>
                </a:ext>
              </a:extLst>
            </p:cNvPr>
            <p:cNvSpPr/>
            <p:nvPr/>
          </p:nvSpPr>
          <p:spPr>
            <a:xfrm>
              <a:off x="1754717" y="5696515"/>
              <a:ext cx="1761067" cy="354756"/>
            </a:xfrm>
            <a:prstGeom prst="rect">
              <a:avLst/>
            </a:prstGeom>
            <a:solidFill>
              <a:srgbClr val="00AC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Background - Solid">
              <a:extLst>
                <a:ext uri="{FF2B5EF4-FFF2-40B4-BE49-F238E27FC236}">
                  <a16:creationId xmlns:a16="http://schemas.microsoft.com/office/drawing/2014/main" id="{6399C121-7BEA-412C-AF23-CDB6630E2602}"/>
                </a:ext>
              </a:extLst>
            </p:cNvPr>
            <p:cNvSpPr/>
            <p:nvPr/>
          </p:nvSpPr>
          <p:spPr>
            <a:xfrm>
              <a:off x="3509434" y="5696515"/>
              <a:ext cx="1761067" cy="354756"/>
            </a:xfrm>
            <a:prstGeom prst="rect">
              <a:avLst/>
            </a:prstGeom>
            <a:solidFill>
              <a:srgbClr val="407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Background - Solid">
              <a:extLst>
                <a:ext uri="{FF2B5EF4-FFF2-40B4-BE49-F238E27FC236}">
                  <a16:creationId xmlns:a16="http://schemas.microsoft.com/office/drawing/2014/main" id="{08886370-567B-4830-A1A5-788A68C4464E}"/>
                </a:ext>
              </a:extLst>
            </p:cNvPr>
            <p:cNvSpPr/>
            <p:nvPr/>
          </p:nvSpPr>
          <p:spPr>
            <a:xfrm>
              <a:off x="5264151" y="5696515"/>
              <a:ext cx="1761067" cy="354756"/>
            </a:xfrm>
            <a:prstGeom prst="rect">
              <a:avLst/>
            </a:prstGeom>
            <a:solidFill>
              <a:srgbClr val="FF5C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Background - Solid">
              <a:extLst>
                <a:ext uri="{FF2B5EF4-FFF2-40B4-BE49-F238E27FC236}">
                  <a16:creationId xmlns:a16="http://schemas.microsoft.com/office/drawing/2014/main" id="{677115CA-969F-4289-AA7B-B5410A77D4D6}"/>
                </a:ext>
              </a:extLst>
            </p:cNvPr>
            <p:cNvSpPr/>
            <p:nvPr/>
          </p:nvSpPr>
          <p:spPr>
            <a:xfrm>
              <a:off x="7018868" y="5696515"/>
              <a:ext cx="1761067" cy="354756"/>
            </a:xfrm>
            <a:prstGeom prst="rect">
              <a:avLst/>
            </a:prstGeom>
            <a:solidFill>
              <a:srgbClr val="EBB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Background - Solid">
              <a:extLst>
                <a:ext uri="{FF2B5EF4-FFF2-40B4-BE49-F238E27FC236}">
                  <a16:creationId xmlns:a16="http://schemas.microsoft.com/office/drawing/2014/main" id="{3536B2D8-D69F-4842-A061-B2B0B465EE91}"/>
                </a:ext>
              </a:extLst>
            </p:cNvPr>
            <p:cNvSpPr/>
            <p:nvPr/>
          </p:nvSpPr>
          <p:spPr>
            <a:xfrm>
              <a:off x="8773585" y="5696515"/>
              <a:ext cx="1761067" cy="354756"/>
            </a:xfrm>
            <a:prstGeom prst="rect">
              <a:avLst/>
            </a:prstGeom>
            <a:solidFill>
              <a:srgbClr val="7A26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Background - Solid">
              <a:extLst>
                <a:ext uri="{FF2B5EF4-FFF2-40B4-BE49-F238E27FC236}">
                  <a16:creationId xmlns:a16="http://schemas.microsoft.com/office/drawing/2014/main" id="{D2443721-A7AB-4B01-8DC1-036B68E1E489}"/>
                </a:ext>
              </a:extLst>
            </p:cNvPr>
            <p:cNvSpPr/>
            <p:nvPr/>
          </p:nvSpPr>
          <p:spPr>
            <a:xfrm>
              <a:off x="10528300" y="5696515"/>
              <a:ext cx="1761067" cy="354756"/>
            </a:xfrm>
            <a:prstGeom prst="rect">
              <a:avLst/>
            </a:prstGeom>
            <a:solidFill>
              <a:srgbClr val="B3B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DE41AB0A-E8B7-4852-A091-1A2002DDBB8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726" y="226622"/>
            <a:ext cx="971568" cy="9715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13944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>
            <a:extLst>
              <a:ext uri="{FF2B5EF4-FFF2-40B4-BE49-F238E27FC236}">
                <a16:creationId xmlns:a16="http://schemas.microsoft.com/office/drawing/2014/main" id="{8E6694FD-69B1-4E92-AE67-FA6CBB936C5A}"/>
              </a:ext>
            </a:extLst>
          </p:cNvPr>
          <p:cNvSpPr/>
          <p:nvPr/>
        </p:nvSpPr>
        <p:spPr>
          <a:xfrm>
            <a:off x="-7081" y="-27341"/>
            <a:ext cx="12206044" cy="68853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D2240"/>
              </a:solidFill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1315E0F-0822-4190-8C41-2D342599EC3D}"/>
              </a:ext>
            </a:extLst>
          </p:cNvPr>
          <p:cNvGrpSpPr/>
          <p:nvPr/>
        </p:nvGrpSpPr>
        <p:grpSpPr>
          <a:xfrm>
            <a:off x="-7081" y="-27341"/>
            <a:ext cx="12206044" cy="217067"/>
            <a:chOff x="0" y="5696512"/>
            <a:chExt cx="12289367" cy="354759"/>
          </a:xfrm>
        </p:grpSpPr>
        <p:sp>
          <p:nvSpPr>
            <p:cNvPr id="29" name="Background - Solid">
              <a:extLst>
                <a:ext uri="{FF2B5EF4-FFF2-40B4-BE49-F238E27FC236}">
                  <a16:creationId xmlns:a16="http://schemas.microsoft.com/office/drawing/2014/main" id="{761B3C2F-E85B-4314-B98B-C9144270400C}"/>
                </a:ext>
              </a:extLst>
            </p:cNvPr>
            <p:cNvSpPr/>
            <p:nvPr/>
          </p:nvSpPr>
          <p:spPr>
            <a:xfrm>
              <a:off x="0" y="5696515"/>
              <a:ext cx="1761067" cy="354756"/>
            </a:xfrm>
            <a:prstGeom prst="rect">
              <a:avLst/>
            </a:prstGeom>
            <a:solidFill>
              <a:srgbClr val="0033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0" name="Background - Solid">
              <a:extLst>
                <a:ext uri="{FF2B5EF4-FFF2-40B4-BE49-F238E27FC236}">
                  <a16:creationId xmlns:a16="http://schemas.microsoft.com/office/drawing/2014/main" id="{E424A2F4-4059-4549-A212-F71D92580BAA}"/>
                </a:ext>
              </a:extLst>
            </p:cNvPr>
            <p:cNvSpPr/>
            <p:nvPr/>
          </p:nvSpPr>
          <p:spPr>
            <a:xfrm>
              <a:off x="1754717" y="5696515"/>
              <a:ext cx="1761067" cy="354756"/>
            </a:xfrm>
            <a:prstGeom prst="rect">
              <a:avLst/>
            </a:prstGeom>
            <a:solidFill>
              <a:srgbClr val="00AC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1" name="Background - Solid">
              <a:extLst>
                <a:ext uri="{FF2B5EF4-FFF2-40B4-BE49-F238E27FC236}">
                  <a16:creationId xmlns:a16="http://schemas.microsoft.com/office/drawing/2014/main" id="{17310696-124A-4768-8D85-89D7C78F2515}"/>
                </a:ext>
              </a:extLst>
            </p:cNvPr>
            <p:cNvSpPr/>
            <p:nvPr/>
          </p:nvSpPr>
          <p:spPr>
            <a:xfrm>
              <a:off x="3509434" y="5696512"/>
              <a:ext cx="1761067" cy="354756"/>
            </a:xfrm>
            <a:prstGeom prst="rect">
              <a:avLst/>
            </a:prstGeom>
            <a:solidFill>
              <a:srgbClr val="407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2" name="Background - Solid">
              <a:extLst>
                <a:ext uri="{FF2B5EF4-FFF2-40B4-BE49-F238E27FC236}">
                  <a16:creationId xmlns:a16="http://schemas.microsoft.com/office/drawing/2014/main" id="{9FC8E99B-F07E-4D60-88CF-7799347DF601}"/>
                </a:ext>
              </a:extLst>
            </p:cNvPr>
            <p:cNvSpPr/>
            <p:nvPr/>
          </p:nvSpPr>
          <p:spPr>
            <a:xfrm>
              <a:off x="5264151" y="5696515"/>
              <a:ext cx="1761067" cy="354756"/>
            </a:xfrm>
            <a:prstGeom prst="rect">
              <a:avLst/>
            </a:prstGeom>
            <a:solidFill>
              <a:srgbClr val="FF5C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3" name="Background - Solid">
              <a:extLst>
                <a:ext uri="{FF2B5EF4-FFF2-40B4-BE49-F238E27FC236}">
                  <a16:creationId xmlns:a16="http://schemas.microsoft.com/office/drawing/2014/main" id="{87BBFB66-DA6E-45C1-8145-FCA5B5AE122A}"/>
                </a:ext>
              </a:extLst>
            </p:cNvPr>
            <p:cNvSpPr/>
            <p:nvPr/>
          </p:nvSpPr>
          <p:spPr>
            <a:xfrm>
              <a:off x="7018868" y="5696515"/>
              <a:ext cx="1761067" cy="354756"/>
            </a:xfrm>
            <a:prstGeom prst="rect">
              <a:avLst/>
            </a:prstGeom>
            <a:solidFill>
              <a:srgbClr val="EBB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4" name="Background - Solid">
              <a:extLst>
                <a:ext uri="{FF2B5EF4-FFF2-40B4-BE49-F238E27FC236}">
                  <a16:creationId xmlns:a16="http://schemas.microsoft.com/office/drawing/2014/main" id="{EC715349-D723-469A-A1F8-F4FC3AF8443A}"/>
                </a:ext>
              </a:extLst>
            </p:cNvPr>
            <p:cNvSpPr/>
            <p:nvPr/>
          </p:nvSpPr>
          <p:spPr>
            <a:xfrm>
              <a:off x="8773585" y="5696515"/>
              <a:ext cx="1761067" cy="354756"/>
            </a:xfrm>
            <a:prstGeom prst="rect">
              <a:avLst/>
            </a:prstGeom>
            <a:solidFill>
              <a:srgbClr val="7A26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5" name="Background - Solid">
              <a:extLst>
                <a:ext uri="{FF2B5EF4-FFF2-40B4-BE49-F238E27FC236}">
                  <a16:creationId xmlns:a16="http://schemas.microsoft.com/office/drawing/2014/main" id="{CF6A3D9C-0687-4BB0-BDC5-F48045E4552C}"/>
                </a:ext>
              </a:extLst>
            </p:cNvPr>
            <p:cNvSpPr/>
            <p:nvPr/>
          </p:nvSpPr>
          <p:spPr>
            <a:xfrm>
              <a:off x="10528300" y="5696515"/>
              <a:ext cx="1761067" cy="354756"/>
            </a:xfrm>
            <a:prstGeom prst="rect">
              <a:avLst/>
            </a:prstGeom>
            <a:solidFill>
              <a:srgbClr val="B3B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39" name="Headline">
            <a:extLst>
              <a:ext uri="{FF2B5EF4-FFF2-40B4-BE49-F238E27FC236}">
                <a16:creationId xmlns:a16="http://schemas.microsoft.com/office/drawing/2014/main" id="{1A7E006A-C27B-4804-8879-8342F7F19BD0}"/>
              </a:ext>
            </a:extLst>
          </p:cNvPr>
          <p:cNvSpPr txBox="1">
            <a:spLocks/>
          </p:cNvSpPr>
          <p:nvPr/>
        </p:nvSpPr>
        <p:spPr>
          <a:xfrm>
            <a:off x="1" y="113096"/>
            <a:ext cx="12191998" cy="90572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kern="0" dirty="0" err="1">
                <a:solidFill>
                  <a:srgbClr val="00338D"/>
                </a:solidFill>
              </a:rPr>
              <a:t>Líderes</a:t>
            </a:r>
            <a:r>
              <a:rPr lang="en-US" kern="0" dirty="0">
                <a:solidFill>
                  <a:srgbClr val="00338D"/>
                </a:solidFill>
              </a:rPr>
              <a:t> de Grupo do </a:t>
            </a:r>
            <a:r>
              <a:rPr lang="en-US" kern="0" dirty="0" err="1">
                <a:solidFill>
                  <a:srgbClr val="00338D"/>
                </a:solidFill>
              </a:rPr>
              <a:t>Seminário</a:t>
            </a:r>
            <a:r>
              <a:rPr lang="en-US" kern="0" dirty="0">
                <a:solidFill>
                  <a:srgbClr val="00338D"/>
                </a:solidFill>
              </a:rPr>
              <a:t> de 1ºVDG/DGE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6840B6B6-32D8-4CF7-8DF1-30594D533E1E}"/>
              </a:ext>
            </a:extLst>
          </p:cNvPr>
          <p:cNvGrpSpPr/>
          <p:nvPr/>
        </p:nvGrpSpPr>
        <p:grpSpPr>
          <a:xfrm>
            <a:off x="2705889" y="1464990"/>
            <a:ext cx="1780886" cy="2090119"/>
            <a:chOff x="2664913" y="2969789"/>
            <a:chExt cx="1780886" cy="2090119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7255AED-0FE3-4FD2-90D2-384950E260E1}"/>
                </a:ext>
              </a:extLst>
            </p:cNvPr>
            <p:cNvSpPr txBox="1"/>
            <p:nvPr/>
          </p:nvSpPr>
          <p:spPr>
            <a:xfrm>
              <a:off x="2664913" y="4598243"/>
              <a:ext cx="1780886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PCC Luis Castillo Gamboa</a:t>
              </a:r>
            </a:p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(Grupo 2)</a:t>
              </a:r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9752D690-5B2A-4404-8AAD-A370E01F945C}"/>
                </a:ext>
              </a:extLst>
            </p:cNvPr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70" t="-313" b="13979"/>
            <a:stretch/>
          </p:blipFill>
          <p:spPr>
            <a:xfrm>
              <a:off x="2845599" y="2969789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</p:grpSp>
      <p:sp>
        <p:nvSpPr>
          <p:cNvPr id="70" name="Yellow Bar">
            <a:extLst>
              <a:ext uri="{FF2B5EF4-FFF2-40B4-BE49-F238E27FC236}">
                <a16:creationId xmlns:a16="http://schemas.microsoft.com/office/drawing/2014/main" id="{46B6F4CE-7EF8-4262-8E7A-67E91584F88B}"/>
              </a:ext>
            </a:extLst>
          </p:cNvPr>
          <p:cNvSpPr/>
          <p:nvPr/>
        </p:nvSpPr>
        <p:spPr>
          <a:xfrm>
            <a:off x="5435590" y="909680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5A0AB50-29C7-4AA9-A8BF-9F89D9817973}"/>
              </a:ext>
            </a:extLst>
          </p:cNvPr>
          <p:cNvGrpSpPr/>
          <p:nvPr/>
        </p:nvGrpSpPr>
        <p:grpSpPr>
          <a:xfrm>
            <a:off x="2749189" y="3950948"/>
            <a:ext cx="1749074" cy="2092003"/>
            <a:chOff x="455699" y="892307"/>
            <a:chExt cx="1749074" cy="2092003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F76084F8-FF6C-4F66-AB25-4F69EC785FB3}"/>
                </a:ext>
              </a:extLst>
            </p:cNvPr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75" b="13591"/>
            <a:stretch/>
          </p:blipFill>
          <p:spPr>
            <a:xfrm>
              <a:off x="530136" y="892307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68FD216-288C-42BB-BF9D-323145CFB096}"/>
                </a:ext>
              </a:extLst>
            </p:cNvPr>
            <p:cNvSpPr txBox="1"/>
            <p:nvPr/>
          </p:nvSpPr>
          <p:spPr>
            <a:xfrm>
              <a:off x="455699" y="2522645"/>
              <a:ext cx="17490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>
                  <a:solidFill>
                    <a:srgbClr val="0D2240"/>
                  </a:solidFill>
                </a:rPr>
                <a:t>PDG Claudio Pasini</a:t>
              </a:r>
            </a:p>
            <a:p>
              <a:pPr algn="ctr"/>
              <a:r>
                <a:rPr lang="pt-BR" sz="1200" b="1" dirty="0">
                  <a:solidFill>
                    <a:srgbClr val="0D2240"/>
                  </a:solidFill>
                </a:rPr>
                <a:t>(Grupo 7)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EB62BFE-22F0-4A0B-B081-663B16934791}"/>
              </a:ext>
            </a:extLst>
          </p:cNvPr>
          <p:cNvGrpSpPr/>
          <p:nvPr/>
        </p:nvGrpSpPr>
        <p:grpSpPr>
          <a:xfrm>
            <a:off x="5063801" y="3950948"/>
            <a:ext cx="1933436" cy="2122029"/>
            <a:chOff x="5110509" y="4896847"/>
            <a:chExt cx="1933436" cy="2122029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B562C8C-FB87-445C-89CF-A2EFD5F3721E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2" r="-342" b="16370"/>
            <a:stretch/>
          </p:blipFill>
          <p:spPr>
            <a:xfrm>
              <a:off x="5282598" y="4896847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5D3E6CF-1C35-4CA6-A7F1-95594DC21EAD}"/>
                </a:ext>
              </a:extLst>
            </p:cNvPr>
            <p:cNvSpPr txBox="1"/>
            <p:nvPr/>
          </p:nvSpPr>
          <p:spPr>
            <a:xfrm>
              <a:off x="5110509" y="6557211"/>
              <a:ext cx="19334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PCC Halldór Kristjánsson</a:t>
              </a:r>
            </a:p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(Grupo 8)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11B3370-3CF9-496B-B68E-2B72E0994A3C}"/>
              </a:ext>
            </a:extLst>
          </p:cNvPr>
          <p:cNvGrpSpPr/>
          <p:nvPr/>
        </p:nvGrpSpPr>
        <p:grpSpPr>
          <a:xfrm>
            <a:off x="429772" y="1464990"/>
            <a:ext cx="1780886" cy="2095543"/>
            <a:chOff x="2744818" y="4870199"/>
            <a:chExt cx="1780886" cy="2095543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27C6D3EF-2BB9-4496-B96B-14861C94B4F6}"/>
                </a:ext>
              </a:extLst>
            </p:cNvPr>
            <p:cNvPicPr>
              <a:picLocks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51537" y="4870199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CD90017F-7A95-4931-AABC-568628D0BCAD}"/>
                </a:ext>
              </a:extLst>
            </p:cNvPr>
            <p:cNvSpPr txBox="1"/>
            <p:nvPr/>
          </p:nvSpPr>
          <p:spPr>
            <a:xfrm>
              <a:off x="2744818" y="6504077"/>
              <a:ext cx="17808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PCC Miryam Luna Loaiza</a:t>
              </a:r>
            </a:p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(Grupo 1)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40B44510-3C8C-4C88-8CF4-9E68304C1635}"/>
              </a:ext>
            </a:extLst>
          </p:cNvPr>
          <p:cNvGrpSpPr/>
          <p:nvPr/>
        </p:nvGrpSpPr>
        <p:grpSpPr>
          <a:xfrm>
            <a:off x="7345101" y="1464990"/>
            <a:ext cx="2014632" cy="2092003"/>
            <a:chOff x="5017442" y="892307"/>
            <a:chExt cx="2014632" cy="2092003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BC3352C4-B8EF-43A5-B2DE-7DF270AF1426}"/>
                </a:ext>
              </a:extLst>
            </p:cNvPr>
            <p:cNvPicPr>
              <a:picLocks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489" b="13489"/>
            <a:stretch/>
          </p:blipFill>
          <p:spPr>
            <a:xfrm>
              <a:off x="5224658" y="892307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FF7E1D9B-3365-4770-8297-0596529C4AF5}"/>
                </a:ext>
              </a:extLst>
            </p:cNvPr>
            <p:cNvSpPr txBox="1"/>
            <p:nvPr/>
          </p:nvSpPr>
          <p:spPr>
            <a:xfrm>
              <a:off x="5017442" y="2522645"/>
              <a:ext cx="2014632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PCC André Gbadoe</a:t>
              </a:r>
            </a:p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(Grupo 4)</a:t>
              </a:r>
            </a:p>
          </p:txBody>
        </p: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34869634-872F-4EB8-BB41-332ADDA53C6D}"/>
              </a:ext>
            </a:extLst>
          </p:cNvPr>
          <p:cNvSpPr txBox="1"/>
          <p:nvPr/>
        </p:nvSpPr>
        <p:spPr>
          <a:xfrm>
            <a:off x="9856733" y="3068044"/>
            <a:ext cx="1711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0D2240"/>
                </a:solidFill>
              </a:rPr>
              <a:t> PDG Constanze Leißling </a:t>
            </a:r>
          </a:p>
          <a:p>
            <a:pPr algn="ctr"/>
            <a:r>
              <a:rPr lang="pt-BR" sz="1200" b="1" dirty="0">
                <a:solidFill>
                  <a:srgbClr val="0D2240"/>
                </a:solidFill>
              </a:rPr>
              <a:t>(Grupo 5)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85DE831-040C-4E88-BD90-10195228B1F8}"/>
              </a:ext>
            </a:extLst>
          </p:cNvPr>
          <p:cNvGrpSpPr/>
          <p:nvPr/>
        </p:nvGrpSpPr>
        <p:grpSpPr>
          <a:xfrm>
            <a:off x="4943906" y="1464990"/>
            <a:ext cx="2337764" cy="2092003"/>
            <a:chOff x="4887804" y="892307"/>
            <a:chExt cx="2337764" cy="2092003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9BC189A2-A8DF-4341-9772-9C10F5AB9A00}"/>
                </a:ext>
              </a:extLst>
            </p:cNvPr>
            <p:cNvPicPr>
              <a:picLocks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24658" y="892307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379591A-FACC-4F5D-8975-D70C51472B2B}"/>
                </a:ext>
              </a:extLst>
            </p:cNvPr>
            <p:cNvSpPr txBox="1"/>
            <p:nvPr/>
          </p:nvSpPr>
          <p:spPr>
            <a:xfrm>
              <a:off x="4887804" y="2522645"/>
              <a:ext cx="2337764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PCC Corinne </a:t>
              </a:r>
              <a:r>
                <a:rPr lang="en-US" sz="1200" b="1" dirty="0" err="1">
                  <a:solidFill>
                    <a:srgbClr val="0D2240"/>
                  </a:solidFill>
                </a:rPr>
                <a:t>Bloemendal-Kramarz</a:t>
              </a:r>
              <a:r>
                <a:rPr lang="en-US" sz="1200" b="1" dirty="0">
                  <a:solidFill>
                    <a:srgbClr val="0D2240"/>
                  </a:solidFill>
                </a:rPr>
                <a:t> (Grupo 3)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CA9F5C1-4E85-4C2A-B357-61FBBCC4206D}"/>
              </a:ext>
            </a:extLst>
          </p:cNvPr>
          <p:cNvGrpSpPr/>
          <p:nvPr/>
        </p:nvGrpSpPr>
        <p:grpSpPr>
          <a:xfrm>
            <a:off x="9877387" y="3950948"/>
            <a:ext cx="1749074" cy="2092003"/>
            <a:chOff x="455699" y="892307"/>
            <a:chExt cx="1749074" cy="2092003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EA3A6D75-034F-402C-A017-277CBA5F8731}"/>
                </a:ext>
              </a:extLst>
            </p:cNvPr>
            <p:cNvPicPr>
              <a:picLocks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76" b="13090"/>
            <a:stretch/>
          </p:blipFill>
          <p:spPr>
            <a:xfrm>
              <a:off x="530136" y="892307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A61CEE4B-29BF-4433-9D23-75F72A93A46A}"/>
                </a:ext>
              </a:extLst>
            </p:cNvPr>
            <p:cNvSpPr txBox="1"/>
            <p:nvPr/>
          </p:nvSpPr>
          <p:spPr>
            <a:xfrm>
              <a:off x="455699" y="2522645"/>
              <a:ext cx="17490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PDG Choong-Lai Lim</a:t>
              </a:r>
            </a:p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(Grupo 10)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58545999-3451-4696-93E7-988A8B3A6548}"/>
              </a:ext>
            </a:extLst>
          </p:cNvPr>
          <p:cNvGrpSpPr/>
          <p:nvPr/>
        </p:nvGrpSpPr>
        <p:grpSpPr>
          <a:xfrm>
            <a:off x="7562775" y="3950948"/>
            <a:ext cx="1749074" cy="2092003"/>
            <a:chOff x="455699" y="892307"/>
            <a:chExt cx="1749074" cy="2092003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BE6FA86A-8A0C-47A2-8248-CAC1818E6018}"/>
                </a:ext>
              </a:extLst>
            </p:cNvPr>
            <p:cNvPicPr>
              <a:picLocks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1" t="1512" r="-1451" b="15154"/>
            <a:stretch/>
          </p:blipFill>
          <p:spPr>
            <a:xfrm>
              <a:off x="530136" y="892307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5F2FC248-1E3B-428C-87E2-157E1DEA0C30}"/>
                </a:ext>
              </a:extLst>
            </p:cNvPr>
            <p:cNvSpPr txBox="1"/>
            <p:nvPr/>
          </p:nvSpPr>
          <p:spPr>
            <a:xfrm>
              <a:off x="455699" y="2522645"/>
              <a:ext cx="17490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PDG José Carlos Stipp</a:t>
              </a:r>
            </a:p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(Grupo 9)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5317641-CF85-4BF8-80BC-6FC162258069}"/>
              </a:ext>
            </a:extLst>
          </p:cNvPr>
          <p:cNvGrpSpPr/>
          <p:nvPr/>
        </p:nvGrpSpPr>
        <p:grpSpPr>
          <a:xfrm>
            <a:off x="565539" y="4000849"/>
            <a:ext cx="1618111" cy="2072128"/>
            <a:chOff x="10048089" y="4946747"/>
            <a:chExt cx="1618111" cy="2072128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B46A96DC-0D8B-457A-92D8-6B75AAE83C92}"/>
                </a:ext>
              </a:extLst>
            </p:cNvPr>
            <p:cNvPicPr>
              <a:picLocks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616"/>
            <a:stretch/>
          </p:blipFill>
          <p:spPr>
            <a:xfrm>
              <a:off x="10066000" y="4946747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B6948A55-CE60-4BBF-921B-200C2B2D5363}"/>
                </a:ext>
              </a:extLst>
            </p:cNvPr>
            <p:cNvSpPr txBox="1"/>
            <p:nvPr/>
          </p:nvSpPr>
          <p:spPr>
            <a:xfrm>
              <a:off x="10048089" y="6557210"/>
              <a:ext cx="1600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>
                  <a:solidFill>
                    <a:srgbClr val="0D2240"/>
                  </a:solidFill>
                </a:rPr>
                <a:t>PDG Pankaj Mehta</a:t>
              </a:r>
            </a:p>
            <a:p>
              <a:pPr algn="ctr"/>
              <a:r>
                <a:rPr lang="pt-BR" sz="1200" b="1" dirty="0">
                  <a:solidFill>
                    <a:srgbClr val="0D2240"/>
                  </a:solidFill>
                </a:rPr>
                <a:t>(Grupo 6)</a:t>
              </a:r>
            </a:p>
          </p:txBody>
        </p:sp>
      </p:grpSp>
      <p:pic>
        <p:nvPicPr>
          <p:cNvPr id="61" name="Picture 60">
            <a:extLst>
              <a:ext uri="{FF2B5EF4-FFF2-40B4-BE49-F238E27FC236}">
                <a16:creationId xmlns:a16="http://schemas.microsoft.com/office/drawing/2014/main" id="{CDE6CB39-4102-41A3-8C41-A351730C8481}"/>
              </a:ext>
            </a:extLst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" b="190"/>
          <a:stretch/>
        </p:blipFill>
        <p:spPr>
          <a:xfrm>
            <a:off x="9914789" y="1437706"/>
            <a:ext cx="1600200" cy="1600200"/>
          </a:xfrm>
          <a:prstGeom prst="ellipse">
            <a:avLst/>
          </a:prstGeom>
          <a:ln w="3175" cap="rnd">
            <a:noFill/>
          </a:ln>
          <a:effec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20957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>
            <a:extLst>
              <a:ext uri="{FF2B5EF4-FFF2-40B4-BE49-F238E27FC236}">
                <a16:creationId xmlns:a16="http://schemas.microsoft.com/office/drawing/2014/main" id="{8E6694FD-69B1-4E92-AE67-FA6CBB936C5A}"/>
              </a:ext>
            </a:extLst>
          </p:cNvPr>
          <p:cNvSpPr/>
          <p:nvPr/>
        </p:nvSpPr>
        <p:spPr>
          <a:xfrm>
            <a:off x="-7081" y="-27341"/>
            <a:ext cx="12206044" cy="68853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D2240"/>
              </a:solidFill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1315E0F-0822-4190-8C41-2D342599EC3D}"/>
              </a:ext>
            </a:extLst>
          </p:cNvPr>
          <p:cNvGrpSpPr/>
          <p:nvPr/>
        </p:nvGrpSpPr>
        <p:grpSpPr>
          <a:xfrm>
            <a:off x="-7081" y="-27341"/>
            <a:ext cx="12206044" cy="217067"/>
            <a:chOff x="0" y="5696512"/>
            <a:chExt cx="12289367" cy="354759"/>
          </a:xfrm>
        </p:grpSpPr>
        <p:sp>
          <p:nvSpPr>
            <p:cNvPr id="29" name="Background - Solid">
              <a:extLst>
                <a:ext uri="{FF2B5EF4-FFF2-40B4-BE49-F238E27FC236}">
                  <a16:creationId xmlns:a16="http://schemas.microsoft.com/office/drawing/2014/main" id="{761B3C2F-E85B-4314-B98B-C9144270400C}"/>
                </a:ext>
              </a:extLst>
            </p:cNvPr>
            <p:cNvSpPr/>
            <p:nvPr/>
          </p:nvSpPr>
          <p:spPr>
            <a:xfrm>
              <a:off x="0" y="5696515"/>
              <a:ext cx="1761067" cy="354756"/>
            </a:xfrm>
            <a:prstGeom prst="rect">
              <a:avLst/>
            </a:prstGeom>
            <a:solidFill>
              <a:srgbClr val="0033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0" name="Background - Solid">
              <a:extLst>
                <a:ext uri="{FF2B5EF4-FFF2-40B4-BE49-F238E27FC236}">
                  <a16:creationId xmlns:a16="http://schemas.microsoft.com/office/drawing/2014/main" id="{E424A2F4-4059-4549-A212-F71D92580BAA}"/>
                </a:ext>
              </a:extLst>
            </p:cNvPr>
            <p:cNvSpPr/>
            <p:nvPr/>
          </p:nvSpPr>
          <p:spPr>
            <a:xfrm>
              <a:off x="1754717" y="5696515"/>
              <a:ext cx="1761067" cy="354756"/>
            </a:xfrm>
            <a:prstGeom prst="rect">
              <a:avLst/>
            </a:prstGeom>
            <a:solidFill>
              <a:srgbClr val="00AC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1" name="Background - Solid">
              <a:extLst>
                <a:ext uri="{FF2B5EF4-FFF2-40B4-BE49-F238E27FC236}">
                  <a16:creationId xmlns:a16="http://schemas.microsoft.com/office/drawing/2014/main" id="{17310696-124A-4768-8D85-89D7C78F2515}"/>
                </a:ext>
              </a:extLst>
            </p:cNvPr>
            <p:cNvSpPr/>
            <p:nvPr/>
          </p:nvSpPr>
          <p:spPr>
            <a:xfrm>
              <a:off x="3509434" y="5696512"/>
              <a:ext cx="1761067" cy="354756"/>
            </a:xfrm>
            <a:prstGeom prst="rect">
              <a:avLst/>
            </a:prstGeom>
            <a:solidFill>
              <a:srgbClr val="407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2" name="Background - Solid">
              <a:extLst>
                <a:ext uri="{FF2B5EF4-FFF2-40B4-BE49-F238E27FC236}">
                  <a16:creationId xmlns:a16="http://schemas.microsoft.com/office/drawing/2014/main" id="{9FC8E99B-F07E-4D60-88CF-7799347DF601}"/>
                </a:ext>
              </a:extLst>
            </p:cNvPr>
            <p:cNvSpPr/>
            <p:nvPr/>
          </p:nvSpPr>
          <p:spPr>
            <a:xfrm>
              <a:off x="5264151" y="5696515"/>
              <a:ext cx="1761067" cy="354756"/>
            </a:xfrm>
            <a:prstGeom prst="rect">
              <a:avLst/>
            </a:prstGeom>
            <a:solidFill>
              <a:srgbClr val="FF5C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3" name="Background - Solid">
              <a:extLst>
                <a:ext uri="{FF2B5EF4-FFF2-40B4-BE49-F238E27FC236}">
                  <a16:creationId xmlns:a16="http://schemas.microsoft.com/office/drawing/2014/main" id="{87BBFB66-DA6E-45C1-8145-FCA5B5AE122A}"/>
                </a:ext>
              </a:extLst>
            </p:cNvPr>
            <p:cNvSpPr/>
            <p:nvPr/>
          </p:nvSpPr>
          <p:spPr>
            <a:xfrm>
              <a:off x="7018868" y="5696515"/>
              <a:ext cx="1761067" cy="354756"/>
            </a:xfrm>
            <a:prstGeom prst="rect">
              <a:avLst/>
            </a:prstGeom>
            <a:solidFill>
              <a:srgbClr val="EBB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4" name="Background - Solid">
              <a:extLst>
                <a:ext uri="{FF2B5EF4-FFF2-40B4-BE49-F238E27FC236}">
                  <a16:creationId xmlns:a16="http://schemas.microsoft.com/office/drawing/2014/main" id="{EC715349-D723-469A-A1F8-F4FC3AF8443A}"/>
                </a:ext>
              </a:extLst>
            </p:cNvPr>
            <p:cNvSpPr/>
            <p:nvPr/>
          </p:nvSpPr>
          <p:spPr>
            <a:xfrm>
              <a:off x="8773585" y="5696515"/>
              <a:ext cx="1761067" cy="354756"/>
            </a:xfrm>
            <a:prstGeom prst="rect">
              <a:avLst/>
            </a:prstGeom>
            <a:solidFill>
              <a:srgbClr val="7A26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5" name="Background - Solid">
              <a:extLst>
                <a:ext uri="{FF2B5EF4-FFF2-40B4-BE49-F238E27FC236}">
                  <a16:creationId xmlns:a16="http://schemas.microsoft.com/office/drawing/2014/main" id="{CF6A3D9C-0687-4BB0-BDC5-F48045E4552C}"/>
                </a:ext>
              </a:extLst>
            </p:cNvPr>
            <p:cNvSpPr/>
            <p:nvPr/>
          </p:nvSpPr>
          <p:spPr>
            <a:xfrm>
              <a:off x="10528300" y="5696515"/>
              <a:ext cx="1761067" cy="354756"/>
            </a:xfrm>
            <a:prstGeom prst="rect">
              <a:avLst/>
            </a:prstGeom>
            <a:solidFill>
              <a:srgbClr val="B3B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39" name="Headline">
            <a:extLst>
              <a:ext uri="{FF2B5EF4-FFF2-40B4-BE49-F238E27FC236}">
                <a16:creationId xmlns:a16="http://schemas.microsoft.com/office/drawing/2014/main" id="{1A7E006A-C27B-4804-8879-8342F7F19BD0}"/>
              </a:ext>
            </a:extLst>
          </p:cNvPr>
          <p:cNvSpPr txBox="1">
            <a:spLocks/>
          </p:cNvSpPr>
          <p:nvPr/>
        </p:nvSpPr>
        <p:spPr>
          <a:xfrm>
            <a:off x="1" y="113096"/>
            <a:ext cx="12191998" cy="90572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kern="0" dirty="0" err="1">
                <a:solidFill>
                  <a:srgbClr val="00338D"/>
                </a:solidFill>
              </a:rPr>
              <a:t>Líderes</a:t>
            </a:r>
            <a:r>
              <a:rPr lang="en-US" kern="0" dirty="0">
                <a:solidFill>
                  <a:srgbClr val="00338D"/>
                </a:solidFill>
              </a:rPr>
              <a:t> de Grupo do </a:t>
            </a:r>
            <a:r>
              <a:rPr lang="en-US" kern="0" dirty="0" err="1">
                <a:solidFill>
                  <a:srgbClr val="00338D"/>
                </a:solidFill>
              </a:rPr>
              <a:t>Seminário</a:t>
            </a:r>
            <a:r>
              <a:rPr lang="en-US" kern="0" dirty="0">
                <a:solidFill>
                  <a:srgbClr val="00338D"/>
                </a:solidFill>
              </a:rPr>
              <a:t> de 1ºVDG/DGE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6840B6B6-32D8-4CF7-8DF1-30594D533E1E}"/>
              </a:ext>
            </a:extLst>
          </p:cNvPr>
          <p:cNvGrpSpPr/>
          <p:nvPr/>
        </p:nvGrpSpPr>
        <p:grpSpPr>
          <a:xfrm>
            <a:off x="4966489" y="1464990"/>
            <a:ext cx="2014632" cy="2090119"/>
            <a:chOff x="2664913" y="2969789"/>
            <a:chExt cx="2014632" cy="2090119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7255AED-0FE3-4FD2-90D2-384950E260E1}"/>
                </a:ext>
              </a:extLst>
            </p:cNvPr>
            <p:cNvSpPr txBox="1"/>
            <p:nvPr/>
          </p:nvSpPr>
          <p:spPr>
            <a:xfrm>
              <a:off x="2664913" y="4598243"/>
              <a:ext cx="2014632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PDG Jain-Wei (Raymond) Lei</a:t>
              </a:r>
            </a:p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(Grupo 13)</a:t>
              </a:r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9752D690-5B2A-4404-8AAD-A370E01F945C}"/>
                </a:ext>
              </a:extLst>
            </p:cNvPr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249" b="21085"/>
            <a:stretch/>
          </p:blipFill>
          <p:spPr>
            <a:xfrm>
              <a:off x="2845599" y="2969789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</p:grpSp>
      <p:sp>
        <p:nvSpPr>
          <p:cNvPr id="70" name="Yellow Bar">
            <a:extLst>
              <a:ext uri="{FF2B5EF4-FFF2-40B4-BE49-F238E27FC236}">
                <a16:creationId xmlns:a16="http://schemas.microsoft.com/office/drawing/2014/main" id="{46B6F4CE-7EF8-4262-8E7A-67E91584F88B}"/>
              </a:ext>
            </a:extLst>
          </p:cNvPr>
          <p:cNvSpPr/>
          <p:nvPr/>
        </p:nvSpPr>
        <p:spPr>
          <a:xfrm>
            <a:off x="5435590" y="909680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5A0AB50-29C7-4AA9-A8BF-9F89D9817973}"/>
              </a:ext>
            </a:extLst>
          </p:cNvPr>
          <p:cNvGrpSpPr/>
          <p:nvPr/>
        </p:nvGrpSpPr>
        <p:grpSpPr>
          <a:xfrm>
            <a:off x="2626872" y="3950948"/>
            <a:ext cx="1749074" cy="2092003"/>
            <a:chOff x="455699" y="892307"/>
            <a:chExt cx="1749074" cy="2092003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F76084F8-FF6C-4F66-AB25-4F69EC785FB3}"/>
                </a:ext>
              </a:extLst>
            </p:cNvPr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9" t="3576" r="-869" b="13090"/>
            <a:stretch/>
          </p:blipFill>
          <p:spPr>
            <a:xfrm>
              <a:off x="530136" y="892307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68FD216-288C-42BB-BF9D-323145CFB096}"/>
                </a:ext>
              </a:extLst>
            </p:cNvPr>
            <p:cNvSpPr txBox="1"/>
            <p:nvPr/>
          </p:nvSpPr>
          <p:spPr>
            <a:xfrm>
              <a:off x="455699" y="2522645"/>
              <a:ext cx="17490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>
                  <a:solidFill>
                    <a:srgbClr val="0D2240"/>
                  </a:solidFill>
                </a:rPr>
                <a:t>PCC Liz Crooke</a:t>
              </a:r>
            </a:p>
            <a:p>
              <a:pPr algn="ctr"/>
              <a:r>
                <a:rPr lang="pt-BR" sz="1200" b="1" dirty="0">
                  <a:solidFill>
                    <a:srgbClr val="0D2240"/>
                  </a:solidFill>
                </a:rPr>
                <a:t>(Grupo 17)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EB62BFE-22F0-4A0B-B081-663B16934791}"/>
              </a:ext>
            </a:extLst>
          </p:cNvPr>
          <p:cNvGrpSpPr/>
          <p:nvPr/>
        </p:nvGrpSpPr>
        <p:grpSpPr>
          <a:xfrm>
            <a:off x="5071733" y="3950948"/>
            <a:ext cx="1933436" cy="2122029"/>
            <a:chOff x="5110509" y="4896847"/>
            <a:chExt cx="1933436" cy="2122029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B562C8C-FB87-445C-89CF-A2EFD5F3721E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2" r="-342" b="16666"/>
            <a:stretch/>
          </p:blipFill>
          <p:spPr>
            <a:xfrm>
              <a:off x="5282598" y="4896847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5D3E6CF-1C35-4CA6-A7F1-95594DC21EAD}"/>
                </a:ext>
              </a:extLst>
            </p:cNvPr>
            <p:cNvSpPr txBox="1"/>
            <p:nvPr/>
          </p:nvSpPr>
          <p:spPr>
            <a:xfrm>
              <a:off x="5110509" y="6557211"/>
              <a:ext cx="19334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PID Jennifer Ware</a:t>
              </a:r>
            </a:p>
            <a:p>
              <a:pPr algn="ctr"/>
              <a:r>
                <a:rPr lang="pt-BR" sz="1200" b="1" dirty="0">
                  <a:solidFill>
                    <a:srgbClr val="0D2240"/>
                  </a:solidFill>
                </a:rPr>
                <a:t>(Grupo 18)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11B3370-3CF9-496B-B68E-2B72E0994A3C}"/>
              </a:ext>
            </a:extLst>
          </p:cNvPr>
          <p:cNvGrpSpPr/>
          <p:nvPr/>
        </p:nvGrpSpPr>
        <p:grpSpPr>
          <a:xfrm>
            <a:off x="2677672" y="1464990"/>
            <a:ext cx="1780886" cy="2095543"/>
            <a:chOff x="2744818" y="4870199"/>
            <a:chExt cx="1780886" cy="2095543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27C6D3EF-2BB9-4496-B96B-14861C94B4F6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0" t="354" r="-1200" b="16312"/>
            <a:stretch/>
          </p:blipFill>
          <p:spPr>
            <a:xfrm>
              <a:off x="2864237" y="4870199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CD90017F-7A95-4931-AABC-568628D0BCAD}"/>
                </a:ext>
              </a:extLst>
            </p:cNvPr>
            <p:cNvSpPr txBox="1"/>
            <p:nvPr/>
          </p:nvSpPr>
          <p:spPr>
            <a:xfrm>
              <a:off x="2744818" y="6504077"/>
              <a:ext cx="17808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PID Magnet Lin</a:t>
              </a:r>
            </a:p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(Grupo 12)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40B44510-3C8C-4C88-8CF4-9E68304C1635}"/>
              </a:ext>
            </a:extLst>
          </p:cNvPr>
          <p:cNvGrpSpPr/>
          <p:nvPr/>
        </p:nvGrpSpPr>
        <p:grpSpPr>
          <a:xfrm>
            <a:off x="10012101" y="1464990"/>
            <a:ext cx="2014632" cy="2092003"/>
            <a:chOff x="5017442" y="892307"/>
            <a:chExt cx="2014632" cy="2092003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BC3352C4-B8EF-43A5-B2DE-7DF270AF1426}"/>
                </a:ext>
              </a:extLst>
            </p:cNvPr>
            <p:cNvPicPr>
              <a:picLocks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20" t="7498" r="15638" b="51141"/>
            <a:stretch/>
          </p:blipFill>
          <p:spPr>
            <a:xfrm>
              <a:off x="5224658" y="892307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FF7E1D9B-3365-4770-8297-0596529C4AF5}"/>
                </a:ext>
              </a:extLst>
            </p:cNvPr>
            <p:cNvSpPr txBox="1"/>
            <p:nvPr/>
          </p:nvSpPr>
          <p:spPr>
            <a:xfrm>
              <a:off x="5017442" y="2522645"/>
              <a:ext cx="2014632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PID Gary Anderson</a:t>
              </a:r>
            </a:p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(Grupo 15)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5E5B9AB5-128B-4026-A8E4-1C26BFD616CB}"/>
              </a:ext>
            </a:extLst>
          </p:cNvPr>
          <p:cNvGrpSpPr/>
          <p:nvPr/>
        </p:nvGrpSpPr>
        <p:grpSpPr>
          <a:xfrm>
            <a:off x="358759" y="3970823"/>
            <a:ext cx="1618111" cy="2072128"/>
            <a:chOff x="10048089" y="4946747"/>
            <a:chExt cx="1618111" cy="2072128"/>
          </a:xfrm>
        </p:grpSpPr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AE176204-7913-45CC-96C6-865EE49C6451}"/>
                </a:ext>
              </a:extLst>
            </p:cNvPr>
            <p:cNvPicPr>
              <a:picLocks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92" t="-868" r="10183" b="23643"/>
            <a:stretch/>
          </p:blipFill>
          <p:spPr>
            <a:xfrm>
              <a:off x="10066000" y="4946747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34869634-872F-4EB8-BB41-332ADDA53C6D}"/>
                </a:ext>
              </a:extLst>
            </p:cNvPr>
            <p:cNvSpPr txBox="1"/>
            <p:nvPr/>
          </p:nvSpPr>
          <p:spPr>
            <a:xfrm>
              <a:off x="10048089" y="6557210"/>
              <a:ext cx="1600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>
                  <a:solidFill>
                    <a:srgbClr val="0D2240"/>
                  </a:solidFill>
                </a:rPr>
                <a:t>PDG Chris Carlone</a:t>
              </a:r>
            </a:p>
            <a:p>
              <a:pPr algn="ctr"/>
              <a:r>
                <a:rPr lang="pt-BR" sz="1200" b="1" dirty="0">
                  <a:solidFill>
                    <a:srgbClr val="0D2240"/>
                  </a:solidFill>
                </a:rPr>
                <a:t>(Grupo 16)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85DE831-040C-4E88-BD90-10195228B1F8}"/>
              </a:ext>
            </a:extLst>
          </p:cNvPr>
          <p:cNvGrpSpPr/>
          <p:nvPr/>
        </p:nvGrpSpPr>
        <p:grpSpPr>
          <a:xfrm>
            <a:off x="7255306" y="1464990"/>
            <a:ext cx="2337764" cy="2092003"/>
            <a:chOff x="4887804" y="892307"/>
            <a:chExt cx="2337764" cy="2092003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9BC189A2-A8DF-4341-9772-9C10F5AB9A00}"/>
                </a:ext>
              </a:extLst>
            </p:cNvPr>
            <p:cNvPicPr>
              <a:picLocks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9" r="-1589" b="16666"/>
            <a:stretch/>
          </p:blipFill>
          <p:spPr>
            <a:xfrm>
              <a:off x="5224658" y="892307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379591A-FACC-4F5D-8975-D70C51472B2B}"/>
                </a:ext>
              </a:extLst>
            </p:cNvPr>
            <p:cNvSpPr txBox="1"/>
            <p:nvPr/>
          </p:nvSpPr>
          <p:spPr>
            <a:xfrm>
              <a:off x="4887804" y="2522645"/>
              <a:ext cx="2337764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PDG </a:t>
              </a:r>
              <a:r>
                <a:rPr lang="en-US" sz="1200" b="1" dirty="0" err="1">
                  <a:solidFill>
                    <a:srgbClr val="0D2240"/>
                  </a:solidFill>
                </a:rPr>
                <a:t>Sanna</a:t>
              </a:r>
              <a:r>
                <a:rPr lang="en-US" sz="1200" b="1" dirty="0">
                  <a:solidFill>
                    <a:srgbClr val="0D2240"/>
                  </a:solidFill>
                </a:rPr>
                <a:t> </a:t>
              </a:r>
              <a:r>
                <a:rPr lang="en-US" sz="1200" b="1" dirty="0" err="1">
                  <a:solidFill>
                    <a:srgbClr val="0D2240"/>
                  </a:solidFill>
                </a:rPr>
                <a:t>Mustonen</a:t>
              </a:r>
              <a:endParaRPr lang="en-US" sz="1200" b="1" dirty="0">
                <a:solidFill>
                  <a:srgbClr val="0D2240"/>
                </a:solidFill>
              </a:endParaRPr>
            </a:p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(Grupo 14)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CA9F5C1-4E85-4C2A-B357-61FBBCC4206D}"/>
              </a:ext>
            </a:extLst>
          </p:cNvPr>
          <p:cNvGrpSpPr/>
          <p:nvPr/>
        </p:nvGrpSpPr>
        <p:grpSpPr>
          <a:xfrm>
            <a:off x="10145817" y="3950948"/>
            <a:ext cx="1749074" cy="2092003"/>
            <a:chOff x="455699" y="892307"/>
            <a:chExt cx="1749074" cy="2092003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EA3A6D75-034F-402C-A017-277CBA5F8731}"/>
                </a:ext>
              </a:extLst>
            </p:cNvPr>
            <p:cNvPicPr>
              <a:picLocks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1" t="1512" r="-971" b="15154"/>
            <a:stretch/>
          </p:blipFill>
          <p:spPr>
            <a:xfrm>
              <a:off x="530136" y="892307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A61CEE4B-29BF-4433-9D23-75F72A93A46A}"/>
                </a:ext>
              </a:extLst>
            </p:cNvPr>
            <p:cNvSpPr txBox="1"/>
            <p:nvPr/>
          </p:nvSpPr>
          <p:spPr>
            <a:xfrm>
              <a:off x="455699" y="2522645"/>
              <a:ext cx="17490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PCC Jodi </a:t>
              </a:r>
              <a:r>
                <a:rPr lang="en-US" sz="1200" b="1" dirty="0" err="1">
                  <a:solidFill>
                    <a:srgbClr val="0D2240"/>
                  </a:solidFill>
                </a:rPr>
                <a:t>Burmester</a:t>
              </a:r>
              <a:endParaRPr lang="en-US" sz="1200" b="1" dirty="0">
                <a:solidFill>
                  <a:srgbClr val="0D2240"/>
                </a:solidFill>
              </a:endParaRPr>
            </a:p>
            <a:p>
              <a:pPr algn="ctr"/>
              <a:r>
                <a:rPr lang="pt-BR" sz="1200" b="1" dirty="0">
                  <a:solidFill>
                    <a:srgbClr val="0D2240"/>
                  </a:solidFill>
                </a:rPr>
                <a:t>(Grupo 20)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58545999-3451-4696-93E7-988A8B3A6548}"/>
              </a:ext>
            </a:extLst>
          </p:cNvPr>
          <p:cNvGrpSpPr/>
          <p:nvPr/>
        </p:nvGrpSpPr>
        <p:grpSpPr>
          <a:xfrm>
            <a:off x="7700956" y="3950948"/>
            <a:ext cx="1749074" cy="2092003"/>
            <a:chOff x="455699" y="892307"/>
            <a:chExt cx="1749074" cy="2092003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BE6FA86A-8A0C-47A2-8248-CAC1818E6018}"/>
                </a:ext>
              </a:extLst>
            </p:cNvPr>
            <p:cNvPicPr>
              <a:picLocks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2" b="15154"/>
            <a:stretch/>
          </p:blipFill>
          <p:spPr>
            <a:xfrm>
              <a:off x="530136" y="892307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5F2FC248-1E3B-428C-87E2-157E1DEA0C30}"/>
                </a:ext>
              </a:extLst>
            </p:cNvPr>
            <p:cNvSpPr txBox="1"/>
            <p:nvPr/>
          </p:nvSpPr>
          <p:spPr>
            <a:xfrm>
              <a:off x="455699" y="2522645"/>
              <a:ext cx="17490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PID Mark Lyon</a:t>
              </a:r>
            </a:p>
            <a:p>
              <a:pPr algn="ctr"/>
              <a:r>
                <a:rPr lang="pt-BR" sz="1200" b="1" dirty="0">
                  <a:solidFill>
                    <a:srgbClr val="0D2240"/>
                  </a:solidFill>
                </a:rPr>
                <a:t>(Grupo 19)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FBFB38C-D7DB-47CE-9D73-EAB321160F0B}"/>
              </a:ext>
            </a:extLst>
          </p:cNvPr>
          <p:cNvGrpSpPr/>
          <p:nvPr/>
        </p:nvGrpSpPr>
        <p:grpSpPr>
          <a:xfrm>
            <a:off x="453809" y="1472717"/>
            <a:ext cx="1643554" cy="2082392"/>
            <a:chOff x="2690402" y="901918"/>
            <a:chExt cx="1643554" cy="2082392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43D1F7E6-28FD-4FC2-A138-0B202857CF32}"/>
                </a:ext>
              </a:extLst>
            </p:cNvPr>
            <p:cNvPicPr>
              <a:picLocks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1" r="-1261" b="16666"/>
            <a:stretch/>
          </p:blipFill>
          <p:spPr>
            <a:xfrm>
              <a:off x="2733756" y="901918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E7010C5-A22F-43E6-B58A-A4733E47C40A}"/>
                </a:ext>
              </a:extLst>
            </p:cNvPr>
            <p:cNvSpPr txBox="1"/>
            <p:nvPr/>
          </p:nvSpPr>
          <p:spPr>
            <a:xfrm>
              <a:off x="2690402" y="2522645"/>
              <a:ext cx="1612922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>
                  <a:solidFill>
                    <a:srgbClr val="0D2240"/>
                  </a:solidFill>
                </a:rPr>
                <a:t>PDG Masashi Hamano</a:t>
              </a:r>
            </a:p>
            <a:p>
              <a:pPr algn="ctr"/>
              <a:r>
                <a:rPr lang="pt-BR" sz="1200" b="1" dirty="0">
                  <a:solidFill>
                    <a:srgbClr val="0D2240"/>
                  </a:solidFill>
                </a:rPr>
                <a:t>(Grupo 11)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4117365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>
            <a:extLst>
              <a:ext uri="{FF2B5EF4-FFF2-40B4-BE49-F238E27FC236}">
                <a16:creationId xmlns:a16="http://schemas.microsoft.com/office/drawing/2014/main" id="{8E6694FD-69B1-4E92-AE67-FA6CBB936C5A}"/>
              </a:ext>
            </a:extLst>
          </p:cNvPr>
          <p:cNvSpPr/>
          <p:nvPr/>
        </p:nvSpPr>
        <p:spPr>
          <a:xfrm>
            <a:off x="-14045" y="81191"/>
            <a:ext cx="12206044" cy="68853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D2240"/>
              </a:solidFill>
              <a:highlight>
                <a:srgbClr val="FFFF00"/>
              </a:highlight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1315E0F-0822-4190-8C41-2D342599EC3D}"/>
              </a:ext>
            </a:extLst>
          </p:cNvPr>
          <p:cNvGrpSpPr/>
          <p:nvPr/>
        </p:nvGrpSpPr>
        <p:grpSpPr>
          <a:xfrm>
            <a:off x="-7081" y="-27341"/>
            <a:ext cx="12206044" cy="217067"/>
            <a:chOff x="0" y="5696512"/>
            <a:chExt cx="12289367" cy="354759"/>
          </a:xfrm>
        </p:grpSpPr>
        <p:sp>
          <p:nvSpPr>
            <p:cNvPr id="29" name="Background - Solid">
              <a:extLst>
                <a:ext uri="{FF2B5EF4-FFF2-40B4-BE49-F238E27FC236}">
                  <a16:creationId xmlns:a16="http://schemas.microsoft.com/office/drawing/2014/main" id="{761B3C2F-E85B-4314-B98B-C9144270400C}"/>
                </a:ext>
              </a:extLst>
            </p:cNvPr>
            <p:cNvSpPr/>
            <p:nvPr/>
          </p:nvSpPr>
          <p:spPr>
            <a:xfrm>
              <a:off x="0" y="5696515"/>
              <a:ext cx="1761067" cy="354756"/>
            </a:xfrm>
            <a:prstGeom prst="rect">
              <a:avLst/>
            </a:prstGeom>
            <a:solidFill>
              <a:srgbClr val="0033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0" name="Background - Solid">
              <a:extLst>
                <a:ext uri="{FF2B5EF4-FFF2-40B4-BE49-F238E27FC236}">
                  <a16:creationId xmlns:a16="http://schemas.microsoft.com/office/drawing/2014/main" id="{E424A2F4-4059-4549-A212-F71D92580BAA}"/>
                </a:ext>
              </a:extLst>
            </p:cNvPr>
            <p:cNvSpPr/>
            <p:nvPr/>
          </p:nvSpPr>
          <p:spPr>
            <a:xfrm>
              <a:off x="1754717" y="5696515"/>
              <a:ext cx="1761067" cy="354756"/>
            </a:xfrm>
            <a:prstGeom prst="rect">
              <a:avLst/>
            </a:prstGeom>
            <a:solidFill>
              <a:srgbClr val="00AC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1" name="Background - Solid">
              <a:extLst>
                <a:ext uri="{FF2B5EF4-FFF2-40B4-BE49-F238E27FC236}">
                  <a16:creationId xmlns:a16="http://schemas.microsoft.com/office/drawing/2014/main" id="{17310696-124A-4768-8D85-89D7C78F2515}"/>
                </a:ext>
              </a:extLst>
            </p:cNvPr>
            <p:cNvSpPr/>
            <p:nvPr/>
          </p:nvSpPr>
          <p:spPr>
            <a:xfrm>
              <a:off x="3509434" y="5696512"/>
              <a:ext cx="1761067" cy="354756"/>
            </a:xfrm>
            <a:prstGeom prst="rect">
              <a:avLst/>
            </a:prstGeom>
            <a:solidFill>
              <a:srgbClr val="407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2" name="Background - Solid">
              <a:extLst>
                <a:ext uri="{FF2B5EF4-FFF2-40B4-BE49-F238E27FC236}">
                  <a16:creationId xmlns:a16="http://schemas.microsoft.com/office/drawing/2014/main" id="{9FC8E99B-F07E-4D60-88CF-7799347DF601}"/>
                </a:ext>
              </a:extLst>
            </p:cNvPr>
            <p:cNvSpPr/>
            <p:nvPr/>
          </p:nvSpPr>
          <p:spPr>
            <a:xfrm>
              <a:off x="5264151" y="5696515"/>
              <a:ext cx="1761067" cy="354756"/>
            </a:xfrm>
            <a:prstGeom prst="rect">
              <a:avLst/>
            </a:prstGeom>
            <a:solidFill>
              <a:srgbClr val="FF5C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3" name="Background - Solid">
              <a:extLst>
                <a:ext uri="{FF2B5EF4-FFF2-40B4-BE49-F238E27FC236}">
                  <a16:creationId xmlns:a16="http://schemas.microsoft.com/office/drawing/2014/main" id="{87BBFB66-DA6E-45C1-8145-FCA5B5AE122A}"/>
                </a:ext>
              </a:extLst>
            </p:cNvPr>
            <p:cNvSpPr/>
            <p:nvPr/>
          </p:nvSpPr>
          <p:spPr>
            <a:xfrm>
              <a:off x="7018868" y="5696515"/>
              <a:ext cx="1761067" cy="354756"/>
            </a:xfrm>
            <a:prstGeom prst="rect">
              <a:avLst/>
            </a:prstGeom>
            <a:solidFill>
              <a:srgbClr val="EBB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4" name="Background - Solid">
              <a:extLst>
                <a:ext uri="{FF2B5EF4-FFF2-40B4-BE49-F238E27FC236}">
                  <a16:creationId xmlns:a16="http://schemas.microsoft.com/office/drawing/2014/main" id="{EC715349-D723-469A-A1F8-F4FC3AF8443A}"/>
                </a:ext>
              </a:extLst>
            </p:cNvPr>
            <p:cNvSpPr/>
            <p:nvPr/>
          </p:nvSpPr>
          <p:spPr>
            <a:xfrm>
              <a:off x="8773585" y="5696515"/>
              <a:ext cx="1761067" cy="354756"/>
            </a:xfrm>
            <a:prstGeom prst="rect">
              <a:avLst/>
            </a:prstGeom>
            <a:solidFill>
              <a:srgbClr val="7A26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5" name="Background - Solid">
              <a:extLst>
                <a:ext uri="{FF2B5EF4-FFF2-40B4-BE49-F238E27FC236}">
                  <a16:creationId xmlns:a16="http://schemas.microsoft.com/office/drawing/2014/main" id="{CF6A3D9C-0687-4BB0-BDC5-F48045E4552C}"/>
                </a:ext>
              </a:extLst>
            </p:cNvPr>
            <p:cNvSpPr/>
            <p:nvPr/>
          </p:nvSpPr>
          <p:spPr>
            <a:xfrm>
              <a:off x="10528300" y="5696515"/>
              <a:ext cx="1761067" cy="354756"/>
            </a:xfrm>
            <a:prstGeom prst="rect">
              <a:avLst/>
            </a:prstGeom>
            <a:solidFill>
              <a:srgbClr val="B3B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39" name="Headline">
            <a:extLst>
              <a:ext uri="{FF2B5EF4-FFF2-40B4-BE49-F238E27FC236}">
                <a16:creationId xmlns:a16="http://schemas.microsoft.com/office/drawing/2014/main" id="{1A7E006A-C27B-4804-8879-8342F7F19BD0}"/>
              </a:ext>
            </a:extLst>
          </p:cNvPr>
          <p:cNvSpPr txBox="1">
            <a:spLocks/>
          </p:cNvSpPr>
          <p:nvPr/>
        </p:nvSpPr>
        <p:spPr>
          <a:xfrm>
            <a:off x="1" y="113096"/>
            <a:ext cx="12191998" cy="90572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kern="0" dirty="0" err="1">
                <a:solidFill>
                  <a:srgbClr val="00338D"/>
                </a:solidFill>
              </a:rPr>
              <a:t>Líderes</a:t>
            </a:r>
            <a:r>
              <a:rPr lang="en-US" kern="0" dirty="0">
                <a:solidFill>
                  <a:srgbClr val="00338D"/>
                </a:solidFill>
              </a:rPr>
              <a:t> de Grupo do </a:t>
            </a:r>
            <a:r>
              <a:rPr lang="en-US" kern="0" dirty="0" err="1">
                <a:solidFill>
                  <a:srgbClr val="00338D"/>
                </a:solidFill>
              </a:rPr>
              <a:t>Seminário</a:t>
            </a:r>
            <a:r>
              <a:rPr lang="en-US" kern="0" dirty="0">
                <a:solidFill>
                  <a:srgbClr val="00338D"/>
                </a:solidFill>
              </a:rPr>
              <a:t> de 1ºVDG/DGE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6840B6B6-32D8-4CF7-8DF1-30594D533E1E}"/>
              </a:ext>
            </a:extLst>
          </p:cNvPr>
          <p:cNvGrpSpPr/>
          <p:nvPr/>
        </p:nvGrpSpPr>
        <p:grpSpPr>
          <a:xfrm>
            <a:off x="5090453" y="1464990"/>
            <a:ext cx="2100740" cy="2103120"/>
            <a:chOff x="2551826" y="2969789"/>
            <a:chExt cx="2127719" cy="2090119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7255AED-0FE3-4FD2-90D2-384950E260E1}"/>
                </a:ext>
              </a:extLst>
            </p:cNvPr>
            <p:cNvSpPr txBox="1"/>
            <p:nvPr/>
          </p:nvSpPr>
          <p:spPr>
            <a:xfrm>
              <a:off x="2551826" y="4598243"/>
              <a:ext cx="212771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PDG Jacqueline Tripp-Spencer</a:t>
              </a:r>
            </a:p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(Grupo 23)</a:t>
              </a:r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9752D690-5B2A-4404-8AAD-A370E01F945C}"/>
                </a:ext>
              </a:extLst>
            </p:cNvPr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8" t="1013" r="-868" b="15653"/>
            <a:stretch/>
          </p:blipFill>
          <p:spPr>
            <a:xfrm>
              <a:off x="2845599" y="2969789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</p:grpSp>
      <p:sp>
        <p:nvSpPr>
          <p:cNvPr id="70" name="Yellow Bar">
            <a:extLst>
              <a:ext uri="{FF2B5EF4-FFF2-40B4-BE49-F238E27FC236}">
                <a16:creationId xmlns:a16="http://schemas.microsoft.com/office/drawing/2014/main" id="{46B6F4CE-7EF8-4262-8E7A-67E91584F88B}"/>
              </a:ext>
            </a:extLst>
          </p:cNvPr>
          <p:cNvSpPr/>
          <p:nvPr/>
        </p:nvSpPr>
        <p:spPr>
          <a:xfrm>
            <a:off x="5435590" y="909680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5A0AB50-29C7-4AA9-A8BF-9F89D9817973}"/>
              </a:ext>
            </a:extLst>
          </p:cNvPr>
          <p:cNvGrpSpPr/>
          <p:nvPr/>
        </p:nvGrpSpPr>
        <p:grpSpPr>
          <a:xfrm>
            <a:off x="479557" y="3980974"/>
            <a:ext cx="1749074" cy="2092003"/>
            <a:chOff x="455699" y="892307"/>
            <a:chExt cx="1749074" cy="2092003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F76084F8-FF6C-4F66-AB25-4F69EC785FB3}"/>
                </a:ext>
              </a:extLst>
            </p:cNvPr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" r="-343" b="16666"/>
            <a:stretch/>
          </p:blipFill>
          <p:spPr>
            <a:xfrm>
              <a:off x="530136" y="892307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68FD216-288C-42BB-BF9D-323145CFB096}"/>
                </a:ext>
              </a:extLst>
            </p:cNvPr>
            <p:cNvSpPr txBox="1"/>
            <p:nvPr/>
          </p:nvSpPr>
          <p:spPr>
            <a:xfrm>
              <a:off x="455699" y="2522645"/>
              <a:ext cx="17490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>
                  <a:solidFill>
                    <a:srgbClr val="0D2240"/>
                  </a:solidFill>
                </a:rPr>
                <a:t>PDG Chief Bassey Edem</a:t>
              </a:r>
            </a:p>
            <a:p>
              <a:pPr algn="ctr"/>
              <a:r>
                <a:rPr lang="pt-BR" sz="1200" b="1" dirty="0">
                  <a:solidFill>
                    <a:srgbClr val="0D2240"/>
                  </a:solidFill>
                </a:rPr>
                <a:t>(Grupo 26)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EB62BFE-22F0-4A0B-B081-663B16934791}"/>
              </a:ext>
            </a:extLst>
          </p:cNvPr>
          <p:cNvGrpSpPr/>
          <p:nvPr/>
        </p:nvGrpSpPr>
        <p:grpSpPr>
          <a:xfrm>
            <a:off x="2722233" y="3950948"/>
            <a:ext cx="1933436" cy="2122029"/>
            <a:chOff x="5110509" y="4896847"/>
            <a:chExt cx="1933436" cy="2122029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B562C8C-FB87-445C-89CF-A2EFD5F3721E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2" t="4415" r="-342" b="12251"/>
            <a:stretch/>
          </p:blipFill>
          <p:spPr>
            <a:xfrm>
              <a:off x="5282598" y="4896847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5D3E6CF-1C35-4CA6-A7F1-95594DC21EAD}"/>
                </a:ext>
              </a:extLst>
            </p:cNvPr>
            <p:cNvSpPr txBox="1"/>
            <p:nvPr/>
          </p:nvSpPr>
          <p:spPr>
            <a:xfrm>
              <a:off x="5110509" y="6557211"/>
              <a:ext cx="19334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>
                  <a:solidFill>
                    <a:srgbClr val="0D2240"/>
                  </a:solidFill>
                </a:rPr>
                <a:t>PID Ardie Klemish</a:t>
              </a:r>
            </a:p>
            <a:p>
              <a:pPr algn="ctr"/>
              <a:r>
                <a:rPr lang="pt-BR" sz="1200" b="1" dirty="0">
                  <a:solidFill>
                    <a:srgbClr val="0D2240"/>
                  </a:solidFill>
                </a:rPr>
                <a:t>(Grupo 27)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11B3370-3CF9-496B-B68E-2B72E0994A3C}"/>
              </a:ext>
            </a:extLst>
          </p:cNvPr>
          <p:cNvGrpSpPr/>
          <p:nvPr/>
        </p:nvGrpSpPr>
        <p:grpSpPr>
          <a:xfrm>
            <a:off x="2764539" y="1464990"/>
            <a:ext cx="1771588" cy="2103120"/>
            <a:chOff x="2744818" y="4870199"/>
            <a:chExt cx="1780886" cy="2095543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27C6D3EF-2BB9-4496-B96B-14861C94B4F6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256" t="-1568" r="5256" b="18234"/>
            <a:stretch/>
          </p:blipFill>
          <p:spPr>
            <a:xfrm>
              <a:off x="2864237" y="4870199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CD90017F-7A95-4931-AABC-568628D0BCAD}"/>
                </a:ext>
              </a:extLst>
            </p:cNvPr>
            <p:cNvSpPr txBox="1"/>
            <p:nvPr/>
          </p:nvSpPr>
          <p:spPr>
            <a:xfrm>
              <a:off x="2744818" y="6504077"/>
              <a:ext cx="17808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PDG Dennis W. Kelly III</a:t>
              </a:r>
            </a:p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(Grupo 22)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40B44510-3C8C-4C88-8CF4-9E68304C1635}"/>
              </a:ext>
            </a:extLst>
          </p:cNvPr>
          <p:cNvGrpSpPr/>
          <p:nvPr/>
        </p:nvGrpSpPr>
        <p:grpSpPr>
          <a:xfrm>
            <a:off x="10073734" y="1464990"/>
            <a:ext cx="1824395" cy="2103120"/>
            <a:chOff x="5017442" y="892307"/>
            <a:chExt cx="2014632" cy="2092003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BC3352C4-B8EF-43A5-B2DE-7DF270AF1426}"/>
                </a:ext>
              </a:extLst>
            </p:cNvPr>
            <p:cNvPicPr>
              <a:picLocks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20" b="13946"/>
            <a:stretch/>
          </p:blipFill>
          <p:spPr>
            <a:xfrm>
              <a:off x="5224658" y="892307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FF7E1D9B-3365-4770-8297-0596529C4AF5}"/>
                </a:ext>
              </a:extLst>
            </p:cNvPr>
            <p:cNvSpPr txBox="1"/>
            <p:nvPr/>
          </p:nvSpPr>
          <p:spPr>
            <a:xfrm>
              <a:off x="5017442" y="2522645"/>
              <a:ext cx="2014632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PDG Lesley Lyons</a:t>
              </a:r>
            </a:p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(Grupo 25)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E1A90C06-C414-4FF2-9EBB-1FFFEDAA67D2}"/>
              </a:ext>
            </a:extLst>
          </p:cNvPr>
          <p:cNvGrpSpPr/>
          <p:nvPr/>
        </p:nvGrpSpPr>
        <p:grpSpPr>
          <a:xfrm>
            <a:off x="10241178" y="3950948"/>
            <a:ext cx="1749074" cy="2082393"/>
            <a:chOff x="2690403" y="901918"/>
            <a:chExt cx="1749074" cy="2082393"/>
          </a:xfrm>
        </p:grpSpPr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BB0E5EF4-FD86-40CA-A412-AA1C3D272AEA}"/>
                </a:ext>
              </a:extLst>
            </p:cNvPr>
            <p:cNvPicPr>
              <a:picLocks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79" r="5897" b="10577"/>
            <a:stretch/>
          </p:blipFill>
          <p:spPr>
            <a:xfrm>
              <a:off x="2733756" y="901918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6D2FD1D9-99E4-4817-A523-918A9ACFB6E9}"/>
                </a:ext>
              </a:extLst>
            </p:cNvPr>
            <p:cNvSpPr txBox="1"/>
            <p:nvPr/>
          </p:nvSpPr>
          <p:spPr>
            <a:xfrm>
              <a:off x="2690403" y="2522646"/>
              <a:ext cx="1749074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PCC A.V. </a:t>
              </a:r>
              <a:r>
                <a:rPr lang="en-US" sz="1200" b="1" dirty="0" err="1">
                  <a:solidFill>
                    <a:srgbClr val="0D2240"/>
                  </a:solidFill>
                </a:rPr>
                <a:t>Vamanakumar</a:t>
              </a:r>
              <a:endParaRPr lang="en-US" sz="1200" b="1" dirty="0">
                <a:solidFill>
                  <a:srgbClr val="0D2240"/>
                </a:solidFill>
              </a:endParaRPr>
            </a:p>
            <a:p>
              <a:pPr algn="ctr"/>
              <a:r>
                <a:rPr lang="pt-BR" sz="1200" b="1" dirty="0">
                  <a:solidFill>
                    <a:srgbClr val="0D2240"/>
                  </a:solidFill>
                </a:rPr>
                <a:t>(Grupo 30)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85DE831-040C-4E88-BD90-10195228B1F8}"/>
              </a:ext>
            </a:extLst>
          </p:cNvPr>
          <p:cNvGrpSpPr/>
          <p:nvPr/>
        </p:nvGrpSpPr>
        <p:grpSpPr>
          <a:xfrm>
            <a:off x="7463331" y="1464990"/>
            <a:ext cx="2328850" cy="2103120"/>
            <a:chOff x="4887804" y="892307"/>
            <a:chExt cx="2337764" cy="2092003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9BC189A2-A8DF-4341-9772-9C10F5AB9A00}"/>
                </a:ext>
              </a:extLst>
            </p:cNvPr>
            <p:cNvPicPr>
              <a:picLocks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995" t="1207" r="1995" b="15459"/>
            <a:stretch/>
          </p:blipFill>
          <p:spPr>
            <a:xfrm>
              <a:off x="5224658" y="892307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379591A-FACC-4F5D-8975-D70C51472B2B}"/>
                </a:ext>
              </a:extLst>
            </p:cNvPr>
            <p:cNvSpPr txBox="1"/>
            <p:nvPr/>
          </p:nvSpPr>
          <p:spPr>
            <a:xfrm>
              <a:off x="4887804" y="2522645"/>
              <a:ext cx="2337764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PID Thomas Gordon</a:t>
              </a:r>
            </a:p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(Grupo 24)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CA9F5C1-4E85-4C2A-B357-61FBBCC4206D}"/>
              </a:ext>
            </a:extLst>
          </p:cNvPr>
          <p:cNvGrpSpPr/>
          <p:nvPr/>
        </p:nvGrpSpPr>
        <p:grpSpPr>
          <a:xfrm>
            <a:off x="7796317" y="3950948"/>
            <a:ext cx="1749074" cy="2092003"/>
            <a:chOff x="455699" y="892307"/>
            <a:chExt cx="1749074" cy="2092003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EA3A6D75-034F-402C-A017-277CBA5F8731}"/>
                </a:ext>
              </a:extLst>
            </p:cNvPr>
            <p:cNvPicPr>
              <a:picLocks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0136" y="892307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A61CEE4B-29BF-4433-9D23-75F72A93A46A}"/>
                </a:ext>
              </a:extLst>
            </p:cNvPr>
            <p:cNvSpPr txBox="1"/>
            <p:nvPr/>
          </p:nvSpPr>
          <p:spPr>
            <a:xfrm>
              <a:off x="455699" y="2522645"/>
              <a:ext cx="17490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PDG Niels </a:t>
              </a:r>
              <a:r>
                <a:rPr lang="en-US" sz="1200" b="1" dirty="0" err="1">
                  <a:solidFill>
                    <a:srgbClr val="0D2240"/>
                  </a:solidFill>
                </a:rPr>
                <a:t>Schnecker</a:t>
              </a:r>
              <a:endParaRPr lang="en-US" sz="1200" b="1" dirty="0">
                <a:solidFill>
                  <a:srgbClr val="0D2240"/>
                </a:solidFill>
              </a:endParaRPr>
            </a:p>
            <a:p>
              <a:pPr algn="ctr"/>
              <a:r>
                <a:rPr lang="pt-BR" sz="1200" b="1" dirty="0">
                  <a:solidFill>
                    <a:srgbClr val="0D2240"/>
                  </a:solidFill>
                </a:rPr>
                <a:t>(Grupo 29)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58545999-3451-4696-93E7-988A8B3A6548}"/>
              </a:ext>
            </a:extLst>
          </p:cNvPr>
          <p:cNvGrpSpPr/>
          <p:nvPr/>
        </p:nvGrpSpPr>
        <p:grpSpPr>
          <a:xfrm>
            <a:off x="5351456" y="3950948"/>
            <a:ext cx="1749074" cy="2092003"/>
            <a:chOff x="455699" y="892307"/>
            <a:chExt cx="1749074" cy="2092003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BE6FA86A-8A0C-47A2-8248-CAC1818E6018}"/>
                </a:ext>
              </a:extLst>
            </p:cNvPr>
            <p:cNvPicPr>
              <a:picLocks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77" r="5341" b="20636"/>
            <a:stretch/>
          </p:blipFill>
          <p:spPr>
            <a:xfrm>
              <a:off x="530136" y="892307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5F2FC248-1E3B-428C-87E2-157E1DEA0C30}"/>
                </a:ext>
              </a:extLst>
            </p:cNvPr>
            <p:cNvSpPr txBox="1"/>
            <p:nvPr/>
          </p:nvSpPr>
          <p:spPr>
            <a:xfrm>
              <a:off x="455699" y="2522645"/>
              <a:ext cx="17490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D2240"/>
                  </a:solidFill>
                </a:rPr>
                <a:t>PDG Mark Mansell</a:t>
              </a:r>
            </a:p>
            <a:p>
              <a:pPr algn="ctr"/>
              <a:r>
                <a:rPr lang="pt-BR" sz="1200" b="1" dirty="0">
                  <a:solidFill>
                    <a:srgbClr val="0D2240"/>
                  </a:solidFill>
                </a:rPr>
                <a:t>(Grupo 28)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403ED83-3BBF-4D54-8008-FAA431EF190B}"/>
              </a:ext>
            </a:extLst>
          </p:cNvPr>
          <p:cNvGrpSpPr/>
          <p:nvPr/>
        </p:nvGrpSpPr>
        <p:grpSpPr>
          <a:xfrm>
            <a:off x="410339" y="1443687"/>
            <a:ext cx="1749074" cy="2103120"/>
            <a:chOff x="2690402" y="901918"/>
            <a:chExt cx="1643554" cy="2082392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C02DF1B3-80C5-45E9-A58C-79BDE5949EB9}"/>
                </a:ext>
              </a:extLst>
            </p:cNvPr>
            <p:cNvPicPr>
              <a:picLocks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33756" y="901918"/>
              <a:ext cx="1600200" cy="1600200"/>
            </a:xfrm>
            <a:prstGeom prst="ellipse">
              <a:avLst/>
            </a:prstGeom>
            <a:ln w="3175" cap="rnd">
              <a:noFill/>
            </a:ln>
            <a:effectLst/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185BDEA5-9962-4AAC-8F96-20C63C0C5206}"/>
                </a:ext>
              </a:extLst>
            </p:cNvPr>
            <p:cNvSpPr txBox="1"/>
            <p:nvPr/>
          </p:nvSpPr>
          <p:spPr>
            <a:xfrm>
              <a:off x="2690402" y="2522645"/>
              <a:ext cx="1612922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>
                  <a:solidFill>
                    <a:srgbClr val="0D2240"/>
                  </a:solidFill>
                </a:rPr>
                <a:t>PDG Steve Somerset</a:t>
              </a:r>
            </a:p>
            <a:p>
              <a:pPr algn="ctr"/>
              <a:r>
                <a:rPr lang="pt-BR" sz="1200" b="1" dirty="0">
                  <a:solidFill>
                    <a:srgbClr val="0D2240"/>
                  </a:solidFill>
                </a:rPr>
                <a:t>(Grupo 21)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542317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>
            <a:extLst>
              <a:ext uri="{FF2B5EF4-FFF2-40B4-BE49-F238E27FC236}">
                <a16:creationId xmlns:a16="http://schemas.microsoft.com/office/drawing/2014/main" id="{8E6694FD-69B1-4E92-AE67-FA6CBB936C5A}"/>
              </a:ext>
            </a:extLst>
          </p:cNvPr>
          <p:cNvSpPr/>
          <p:nvPr/>
        </p:nvSpPr>
        <p:spPr>
          <a:xfrm>
            <a:off x="-7081" y="-27341"/>
            <a:ext cx="12206044" cy="68853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D2240"/>
              </a:solidFill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1315E0F-0822-4190-8C41-2D342599EC3D}"/>
              </a:ext>
            </a:extLst>
          </p:cNvPr>
          <p:cNvGrpSpPr/>
          <p:nvPr/>
        </p:nvGrpSpPr>
        <p:grpSpPr>
          <a:xfrm>
            <a:off x="-7081" y="-27341"/>
            <a:ext cx="12206044" cy="217067"/>
            <a:chOff x="0" y="5696512"/>
            <a:chExt cx="12289367" cy="354759"/>
          </a:xfrm>
        </p:grpSpPr>
        <p:sp>
          <p:nvSpPr>
            <p:cNvPr id="29" name="Background - Solid">
              <a:extLst>
                <a:ext uri="{FF2B5EF4-FFF2-40B4-BE49-F238E27FC236}">
                  <a16:creationId xmlns:a16="http://schemas.microsoft.com/office/drawing/2014/main" id="{761B3C2F-E85B-4314-B98B-C9144270400C}"/>
                </a:ext>
              </a:extLst>
            </p:cNvPr>
            <p:cNvSpPr/>
            <p:nvPr/>
          </p:nvSpPr>
          <p:spPr>
            <a:xfrm>
              <a:off x="0" y="5696515"/>
              <a:ext cx="1761067" cy="354756"/>
            </a:xfrm>
            <a:prstGeom prst="rect">
              <a:avLst/>
            </a:prstGeom>
            <a:solidFill>
              <a:srgbClr val="0033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0" name="Background - Solid">
              <a:extLst>
                <a:ext uri="{FF2B5EF4-FFF2-40B4-BE49-F238E27FC236}">
                  <a16:creationId xmlns:a16="http://schemas.microsoft.com/office/drawing/2014/main" id="{E424A2F4-4059-4549-A212-F71D92580BAA}"/>
                </a:ext>
              </a:extLst>
            </p:cNvPr>
            <p:cNvSpPr/>
            <p:nvPr/>
          </p:nvSpPr>
          <p:spPr>
            <a:xfrm>
              <a:off x="1754717" y="5696515"/>
              <a:ext cx="1761067" cy="354756"/>
            </a:xfrm>
            <a:prstGeom prst="rect">
              <a:avLst/>
            </a:prstGeom>
            <a:solidFill>
              <a:srgbClr val="00AC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1" name="Background - Solid">
              <a:extLst>
                <a:ext uri="{FF2B5EF4-FFF2-40B4-BE49-F238E27FC236}">
                  <a16:creationId xmlns:a16="http://schemas.microsoft.com/office/drawing/2014/main" id="{17310696-124A-4768-8D85-89D7C78F2515}"/>
                </a:ext>
              </a:extLst>
            </p:cNvPr>
            <p:cNvSpPr/>
            <p:nvPr/>
          </p:nvSpPr>
          <p:spPr>
            <a:xfrm>
              <a:off x="3509434" y="5696512"/>
              <a:ext cx="1761067" cy="354756"/>
            </a:xfrm>
            <a:prstGeom prst="rect">
              <a:avLst/>
            </a:prstGeom>
            <a:solidFill>
              <a:srgbClr val="407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2" name="Background - Solid">
              <a:extLst>
                <a:ext uri="{FF2B5EF4-FFF2-40B4-BE49-F238E27FC236}">
                  <a16:creationId xmlns:a16="http://schemas.microsoft.com/office/drawing/2014/main" id="{9FC8E99B-F07E-4D60-88CF-7799347DF601}"/>
                </a:ext>
              </a:extLst>
            </p:cNvPr>
            <p:cNvSpPr/>
            <p:nvPr/>
          </p:nvSpPr>
          <p:spPr>
            <a:xfrm>
              <a:off x="5264151" y="5696515"/>
              <a:ext cx="1761067" cy="354756"/>
            </a:xfrm>
            <a:prstGeom prst="rect">
              <a:avLst/>
            </a:prstGeom>
            <a:solidFill>
              <a:srgbClr val="FF5C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3" name="Background - Solid">
              <a:extLst>
                <a:ext uri="{FF2B5EF4-FFF2-40B4-BE49-F238E27FC236}">
                  <a16:creationId xmlns:a16="http://schemas.microsoft.com/office/drawing/2014/main" id="{87BBFB66-DA6E-45C1-8145-FCA5B5AE122A}"/>
                </a:ext>
              </a:extLst>
            </p:cNvPr>
            <p:cNvSpPr/>
            <p:nvPr/>
          </p:nvSpPr>
          <p:spPr>
            <a:xfrm>
              <a:off x="7018868" y="5696515"/>
              <a:ext cx="1761067" cy="354756"/>
            </a:xfrm>
            <a:prstGeom prst="rect">
              <a:avLst/>
            </a:prstGeom>
            <a:solidFill>
              <a:srgbClr val="EBB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4" name="Background - Solid">
              <a:extLst>
                <a:ext uri="{FF2B5EF4-FFF2-40B4-BE49-F238E27FC236}">
                  <a16:creationId xmlns:a16="http://schemas.microsoft.com/office/drawing/2014/main" id="{EC715349-D723-469A-A1F8-F4FC3AF8443A}"/>
                </a:ext>
              </a:extLst>
            </p:cNvPr>
            <p:cNvSpPr/>
            <p:nvPr/>
          </p:nvSpPr>
          <p:spPr>
            <a:xfrm>
              <a:off x="8773585" y="5696515"/>
              <a:ext cx="1761067" cy="354756"/>
            </a:xfrm>
            <a:prstGeom prst="rect">
              <a:avLst/>
            </a:prstGeom>
            <a:solidFill>
              <a:srgbClr val="7A26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5" name="Background - Solid">
              <a:extLst>
                <a:ext uri="{FF2B5EF4-FFF2-40B4-BE49-F238E27FC236}">
                  <a16:creationId xmlns:a16="http://schemas.microsoft.com/office/drawing/2014/main" id="{CF6A3D9C-0687-4BB0-BDC5-F48045E4552C}"/>
                </a:ext>
              </a:extLst>
            </p:cNvPr>
            <p:cNvSpPr/>
            <p:nvPr/>
          </p:nvSpPr>
          <p:spPr>
            <a:xfrm>
              <a:off x="10528300" y="5696515"/>
              <a:ext cx="1761067" cy="354756"/>
            </a:xfrm>
            <a:prstGeom prst="rect">
              <a:avLst/>
            </a:prstGeom>
            <a:solidFill>
              <a:srgbClr val="B3B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39" name="Headline">
            <a:extLst>
              <a:ext uri="{FF2B5EF4-FFF2-40B4-BE49-F238E27FC236}">
                <a16:creationId xmlns:a16="http://schemas.microsoft.com/office/drawing/2014/main" id="{1A7E006A-C27B-4804-8879-8342F7F19BD0}"/>
              </a:ext>
            </a:extLst>
          </p:cNvPr>
          <p:cNvSpPr txBox="1">
            <a:spLocks/>
          </p:cNvSpPr>
          <p:nvPr/>
        </p:nvSpPr>
        <p:spPr>
          <a:xfrm>
            <a:off x="1" y="113096"/>
            <a:ext cx="12191998" cy="90572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kern="0" dirty="0" err="1">
                <a:solidFill>
                  <a:srgbClr val="00338D"/>
                </a:solidFill>
              </a:rPr>
              <a:t>Colaboradores</a:t>
            </a:r>
            <a:r>
              <a:rPr lang="en-US" kern="0" dirty="0">
                <a:solidFill>
                  <a:srgbClr val="00338D"/>
                </a:solidFill>
              </a:rPr>
              <a:t> do </a:t>
            </a:r>
            <a:r>
              <a:rPr lang="en-US" kern="0" dirty="0" err="1">
                <a:solidFill>
                  <a:srgbClr val="00338D"/>
                </a:solidFill>
              </a:rPr>
              <a:t>Seminário</a:t>
            </a:r>
            <a:r>
              <a:rPr lang="en-US" kern="0" dirty="0">
                <a:solidFill>
                  <a:srgbClr val="00338D"/>
                </a:solidFill>
              </a:rPr>
              <a:t> de 1ºVDG/DGE</a:t>
            </a:r>
          </a:p>
        </p:txBody>
      </p:sp>
      <p:sp>
        <p:nvSpPr>
          <p:cNvPr id="70" name="Yellow Bar">
            <a:extLst>
              <a:ext uri="{FF2B5EF4-FFF2-40B4-BE49-F238E27FC236}">
                <a16:creationId xmlns:a16="http://schemas.microsoft.com/office/drawing/2014/main" id="{46B6F4CE-7EF8-4262-8E7A-67E91584F88B}"/>
              </a:ext>
            </a:extLst>
          </p:cNvPr>
          <p:cNvSpPr/>
          <p:nvPr/>
        </p:nvSpPr>
        <p:spPr>
          <a:xfrm>
            <a:off x="5435590" y="909680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367F064-0930-47ED-B3E1-505DB1C4196E}"/>
              </a:ext>
            </a:extLst>
          </p:cNvPr>
          <p:cNvGrpSpPr/>
          <p:nvPr/>
        </p:nvGrpSpPr>
        <p:grpSpPr>
          <a:xfrm>
            <a:off x="2559444" y="2381228"/>
            <a:ext cx="6973244" cy="2095543"/>
            <a:chOff x="1495679" y="1464990"/>
            <a:chExt cx="6973244" cy="2095543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6840B6B6-32D8-4CF7-8DF1-30594D533E1E}"/>
                </a:ext>
              </a:extLst>
            </p:cNvPr>
            <p:cNvGrpSpPr/>
            <p:nvPr/>
          </p:nvGrpSpPr>
          <p:grpSpPr>
            <a:xfrm>
              <a:off x="3719386" y="1464990"/>
              <a:ext cx="2127719" cy="2090119"/>
              <a:chOff x="2551826" y="2969789"/>
              <a:chExt cx="2127719" cy="2090119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A7255AED-0FE3-4FD2-90D2-384950E260E1}"/>
                  </a:ext>
                </a:extLst>
              </p:cNvPr>
              <p:cNvSpPr txBox="1"/>
              <p:nvPr/>
            </p:nvSpPr>
            <p:spPr>
              <a:xfrm>
                <a:off x="2551826" y="4598243"/>
                <a:ext cx="2127719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0D2240"/>
                    </a:solidFill>
                  </a:rPr>
                  <a:t>PDG Mónica Segura</a:t>
                </a:r>
              </a:p>
              <a:p>
                <a:pPr algn="ctr"/>
                <a:endParaRPr lang="en-US" sz="1200" b="1" dirty="0">
                  <a:solidFill>
                    <a:srgbClr val="0D2240"/>
                  </a:solidFill>
                  <a:highlight>
                    <a:srgbClr val="FFFF00"/>
                  </a:highlight>
                </a:endParaRPr>
              </a:p>
            </p:txBody>
          </p:sp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9752D690-5B2A-4404-8AAD-A370E01F945C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18000" contrast="1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421" r="10568" b="25121"/>
              <a:stretch/>
            </p:blipFill>
            <p:spPr>
              <a:xfrm>
                <a:off x="2845599" y="2969789"/>
                <a:ext cx="1600200" cy="1600200"/>
              </a:xfrm>
              <a:prstGeom prst="ellipse">
                <a:avLst/>
              </a:prstGeom>
              <a:ln w="3175" cap="rnd">
                <a:noFill/>
              </a:ln>
              <a:effectLst/>
            </p:spPr>
          </p:pic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F11B3370-3CF9-496B-B68E-2B72E0994A3C}"/>
                </a:ext>
              </a:extLst>
            </p:cNvPr>
            <p:cNvGrpSpPr/>
            <p:nvPr/>
          </p:nvGrpSpPr>
          <p:grpSpPr>
            <a:xfrm>
              <a:off x="1495679" y="1464990"/>
              <a:ext cx="1780886" cy="2095543"/>
              <a:chOff x="2744818" y="4870199"/>
              <a:chExt cx="1780886" cy="2095543"/>
            </a:xfrm>
          </p:grpSpPr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27C6D3EF-2BB9-4496-B96B-14861C94B4F6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15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11" t="3596" r="6234" b="25535"/>
              <a:stretch/>
            </p:blipFill>
            <p:spPr>
              <a:xfrm>
                <a:off x="2864237" y="4870199"/>
                <a:ext cx="1600200" cy="1600200"/>
              </a:xfrm>
              <a:prstGeom prst="ellipse">
                <a:avLst/>
              </a:prstGeom>
              <a:ln w="3175" cap="rnd">
                <a:noFill/>
              </a:ln>
              <a:effectLst/>
            </p:spPr>
          </p:pic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CD90017F-7A95-4931-AABC-568628D0BCAD}"/>
                  </a:ext>
                </a:extLst>
              </p:cNvPr>
              <p:cNvSpPr txBox="1"/>
              <p:nvPr/>
            </p:nvSpPr>
            <p:spPr>
              <a:xfrm>
                <a:off x="2744818" y="6504077"/>
                <a:ext cx="178088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0D2240"/>
                    </a:solidFill>
                  </a:rPr>
                  <a:t>PID </a:t>
                </a:r>
                <a:r>
                  <a:rPr lang="en-US" sz="1200" b="1" dirty="0" err="1">
                    <a:solidFill>
                      <a:srgbClr val="0D2240"/>
                    </a:solidFill>
                  </a:rPr>
                  <a:t>Miklós</a:t>
                </a:r>
                <a:r>
                  <a:rPr lang="en-US" sz="1200" b="1" dirty="0">
                    <a:solidFill>
                      <a:srgbClr val="0D2240"/>
                    </a:solidFill>
                  </a:rPr>
                  <a:t> </a:t>
                </a:r>
                <a:r>
                  <a:rPr lang="en-US" sz="1200" b="1" dirty="0" err="1">
                    <a:solidFill>
                      <a:srgbClr val="0D2240"/>
                    </a:solidFill>
                  </a:rPr>
                  <a:t>Horváth</a:t>
                </a:r>
                <a:r>
                  <a:rPr lang="en-US" sz="1200" b="1" dirty="0">
                    <a:solidFill>
                      <a:srgbClr val="0D2240"/>
                    </a:solidFill>
                  </a:rPr>
                  <a:t> </a:t>
                </a:r>
              </a:p>
              <a:p>
                <a:pPr algn="ctr"/>
                <a:endParaRPr lang="en-US" sz="1200" b="1" dirty="0">
                  <a:solidFill>
                    <a:srgbClr val="0D2240"/>
                  </a:solidFill>
                  <a:highlight>
                    <a:srgbClr val="FFFF00"/>
                  </a:highlight>
                </a:endParaRP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685DE831-040C-4E88-BD90-10195228B1F8}"/>
                </a:ext>
              </a:extLst>
            </p:cNvPr>
            <p:cNvGrpSpPr/>
            <p:nvPr/>
          </p:nvGrpSpPr>
          <p:grpSpPr>
            <a:xfrm>
              <a:off x="6131159" y="1464990"/>
              <a:ext cx="2337764" cy="2092003"/>
              <a:chOff x="4887804" y="892307"/>
              <a:chExt cx="2337764" cy="2092003"/>
            </a:xfrm>
          </p:grpSpPr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9BC189A2-A8DF-4341-9772-9C10F5AB9A00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8" t="-83" r="-88" b="16749"/>
              <a:stretch/>
            </p:blipFill>
            <p:spPr>
              <a:xfrm>
                <a:off x="5224658" y="892307"/>
                <a:ext cx="1600200" cy="1600200"/>
              </a:xfrm>
              <a:prstGeom prst="ellipse">
                <a:avLst/>
              </a:prstGeom>
              <a:ln w="3175" cap="rnd">
                <a:noFill/>
              </a:ln>
              <a:effectLst/>
            </p:spPr>
          </p:pic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C379591A-FACC-4F5D-8975-D70C51472B2B}"/>
                  </a:ext>
                </a:extLst>
              </p:cNvPr>
              <p:cNvSpPr txBox="1"/>
              <p:nvPr/>
            </p:nvSpPr>
            <p:spPr>
              <a:xfrm>
                <a:off x="4887804" y="2522645"/>
                <a:ext cx="2337764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0D2240"/>
                    </a:solidFill>
                  </a:rPr>
                  <a:t>PDG Andreja </a:t>
                </a:r>
                <a:r>
                  <a:rPr lang="en-US" sz="1200" b="1" dirty="0" err="1">
                    <a:solidFill>
                      <a:srgbClr val="0D2240"/>
                    </a:solidFill>
                  </a:rPr>
                  <a:t>Stojkovski</a:t>
                </a:r>
                <a:endParaRPr lang="en-US" sz="1200" b="1" dirty="0">
                  <a:solidFill>
                    <a:srgbClr val="0D2240"/>
                  </a:solidFill>
                </a:endParaRPr>
              </a:p>
              <a:p>
                <a:pPr algn="ctr"/>
                <a:endParaRPr lang="en-US" sz="1200" b="1" dirty="0">
                  <a:solidFill>
                    <a:srgbClr val="0D2240"/>
                  </a:solidFill>
                  <a:highlight>
                    <a:srgbClr val="FFFF00"/>
                  </a:highlight>
                </a:endParaRP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35490187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>
            <a:extLst>
              <a:ext uri="{FF2B5EF4-FFF2-40B4-BE49-F238E27FC236}">
                <a16:creationId xmlns:a16="http://schemas.microsoft.com/office/drawing/2014/main" id="{8E6694FD-69B1-4E92-AE67-FA6CBB936C5A}"/>
              </a:ext>
            </a:extLst>
          </p:cNvPr>
          <p:cNvSpPr/>
          <p:nvPr/>
        </p:nvSpPr>
        <p:spPr>
          <a:xfrm>
            <a:off x="-7081" y="-27341"/>
            <a:ext cx="12206044" cy="68853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D2240"/>
              </a:solidFill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1315E0F-0822-4190-8C41-2D342599EC3D}"/>
              </a:ext>
            </a:extLst>
          </p:cNvPr>
          <p:cNvGrpSpPr/>
          <p:nvPr/>
        </p:nvGrpSpPr>
        <p:grpSpPr>
          <a:xfrm>
            <a:off x="-7081" y="-27341"/>
            <a:ext cx="12206044" cy="217067"/>
            <a:chOff x="0" y="5696512"/>
            <a:chExt cx="12289367" cy="354759"/>
          </a:xfrm>
        </p:grpSpPr>
        <p:sp>
          <p:nvSpPr>
            <p:cNvPr id="29" name="Background - Solid">
              <a:extLst>
                <a:ext uri="{FF2B5EF4-FFF2-40B4-BE49-F238E27FC236}">
                  <a16:creationId xmlns:a16="http://schemas.microsoft.com/office/drawing/2014/main" id="{761B3C2F-E85B-4314-B98B-C9144270400C}"/>
                </a:ext>
              </a:extLst>
            </p:cNvPr>
            <p:cNvSpPr/>
            <p:nvPr/>
          </p:nvSpPr>
          <p:spPr>
            <a:xfrm>
              <a:off x="0" y="5696515"/>
              <a:ext cx="1761067" cy="354756"/>
            </a:xfrm>
            <a:prstGeom prst="rect">
              <a:avLst/>
            </a:prstGeom>
            <a:solidFill>
              <a:srgbClr val="0033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0" name="Background - Solid">
              <a:extLst>
                <a:ext uri="{FF2B5EF4-FFF2-40B4-BE49-F238E27FC236}">
                  <a16:creationId xmlns:a16="http://schemas.microsoft.com/office/drawing/2014/main" id="{E424A2F4-4059-4549-A212-F71D92580BAA}"/>
                </a:ext>
              </a:extLst>
            </p:cNvPr>
            <p:cNvSpPr/>
            <p:nvPr/>
          </p:nvSpPr>
          <p:spPr>
            <a:xfrm>
              <a:off x="1754717" y="5696515"/>
              <a:ext cx="1761067" cy="354756"/>
            </a:xfrm>
            <a:prstGeom prst="rect">
              <a:avLst/>
            </a:prstGeom>
            <a:solidFill>
              <a:srgbClr val="00AC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1" name="Background - Solid">
              <a:extLst>
                <a:ext uri="{FF2B5EF4-FFF2-40B4-BE49-F238E27FC236}">
                  <a16:creationId xmlns:a16="http://schemas.microsoft.com/office/drawing/2014/main" id="{17310696-124A-4768-8D85-89D7C78F2515}"/>
                </a:ext>
              </a:extLst>
            </p:cNvPr>
            <p:cNvSpPr/>
            <p:nvPr/>
          </p:nvSpPr>
          <p:spPr>
            <a:xfrm>
              <a:off x="3509434" y="5696512"/>
              <a:ext cx="1761067" cy="354756"/>
            </a:xfrm>
            <a:prstGeom prst="rect">
              <a:avLst/>
            </a:prstGeom>
            <a:solidFill>
              <a:srgbClr val="407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2" name="Background - Solid">
              <a:extLst>
                <a:ext uri="{FF2B5EF4-FFF2-40B4-BE49-F238E27FC236}">
                  <a16:creationId xmlns:a16="http://schemas.microsoft.com/office/drawing/2014/main" id="{9FC8E99B-F07E-4D60-88CF-7799347DF601}"/>
                </a:ext>
              </a:extLst>
            </p:cNvPr>
            <p:cNvSpPr/>
            <p:nvPr/>
          </p:nvSpPr>
          <p:spPr>
            <a:xfrm>
              <a:off x="5264151" y="5696515"/>
              <a:ext cx="1761067" cy="354756"/>
            </a:xfrm>
            <a:prstGeom prst="rect">
              <a:avLst/>
            </a:prstGeom>
            <a:solidFill>
              <a:srgbClr val="FF5C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3" name="Background - Solid">
              <a:extLst>
                <a:ext uri="{FF2B5EF4-FFF2-40B4-BE49-F238E27FC236}">
                  <a16:creationId xmlns:a16="http://schemas.microsoft.com/office/drawing/2014/main" id="{87BBFB66-DA6E-45C1-8145-FCA5B5AE122A}"/>
                </a:ext>
              </a:extLst>
            </p:cNvPr>
            <p:cNvSpPr/>
            <p:nvPr/>
          </p:nvSpPr>
          <p:spPr>
            <a:xfrm>
              <a:off x="7018868" y="5696515"/>
              <a:ext cx="1761067" cy="354756"/>
            </a:xfrm>
            <a:prstGeom prst="rect">
              <a:avLst/>
            </a:prstGeom>
            <a:solidFill>
              <a:srgbClr val="EBB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4" name="Background - Solid">
              <a:extLst>
                <a:ext uri="{FF2B5EF4-FFF2-40B4-BE49-F238E27FC236}">
                  <a16:creationId xmlns:a16="http://schemas.microsoft.com/office/drawing/2014/main" id="{EC715349-D723-469A-A1F8-F4FC3AF8443A}"/>
                </a:ext>
              </a:extLst>
            </p:cNvPr>
            <p:cNvSpPr/>
            <p:nvPr/>
          </p:nvSpPr>
          <p:spPr>
            <a:xfrm>
              <a:off x="8773585" y="5696515"/>
              <a:ext cx="1761067" cy="354756"/>
            </a:xfrm>
            <a:prstGeom prst="rect">
              <a:avLst/>
            </a:prstGeom>
            <a:solidFill>
              <a:srgbClr val="7A26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35" name="Background - Solid">
              <a:extLst>
                <a:ext uri="{FF2B5EF4-FFF2-40B4-BE49-F238E27FC236}">
                  <a16:creationId xmlns:a16="http://schemas.microsoft.com/office/drawing/2014/main" id="{CF6A3D9C-0687-4BB0-BDC5-F48045E4552C}"/>
                </a:ext>
              </a:extLst>
            </p:cNvPr>
            <p:cNvSpPr/>
            <p:nvPr/>
          </p:nvSpPr>
          <p:spPr>
            <a:xfrm>
              <a:off x="10528300" y="5696515"/>
              <a:ext cx="1761067" cy="354756"/>
            </a:xfrm>
            <a:prstGeom prst="rect">
              <a:avLst/>
            </a:prstGeom>
            <a:solidFill>
              <a:srgbClr val="B3B2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39" name="Headline">
            <a:extLst>
              <a:ext uri="{FF2B5EF4-FFF2-40B4-BE49-F238E27FC236}">
                <a16:creationId xmlns:a16="http://schemas.microsoft.com/office/drawing/2014/main" id="{1A7E006A-C27B-4804-8879-8342F7F19BD0}"/>
              </a:ext>
            </a:extLst>
          </p:cNvPr>
          <p:cNvSpPr txBox="1">
            <a:spLocks/>
          </p:cNvSpPr>
          <p:nvPr/>
        </p:nvSpPr>
        <p:spPr>
          <a:xfrm>
            <a:off x="1" y="113096"/>
            <a:ext cx="12191998" cy="90572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kern="0" dirty="0" err="1">
                <a:solidFill>
                  <a:srgbClr val="00338D"/>
                </a:solidFill>
              </a:rPr>
              <a:t>Líderes</a:t>
            </a:r>
            <a:r>
              <a:rPr lang="en-US" kern="0" dirty="0">
                <a:solidFill>
                  <a:srgbClr val="00338D"/>
                </a:solidFill>
              </a:rPr>
              <a:t> de </a:t>
            </a:r>
            <a:r>
              <a:rPr lang="en-US" kern="0" dirty="0" err="1">
                <a:solidFill>
                  <a:srgbClr val="00338D"/>
                </a:solidFill>
              </a:rPr>
              <a:t>Área</a:t>
            </a:r>
            <a:r>
              <a:rPr lang="en-US" kern="0" dirty="0">
                <a:solidFill>
                  <a:srgbClr val="00338D"/>
                </a:solidFill>
              </a:rPr>
              <a:t> da </a:t>
            </a:r>
            <a:r>
              <a:rPr lang="en-US" kern="0" dirty="0" err="1">
                <a:solidFill>
                  <a:srgbClr val="00338D"/>
                </a:solidFill>
              </a:rPr>
              <a:t>Equipe</a:t>
            </a:r>
            <a:r>
              <a:rPr lang="en-US" kern="0" dirty="0">
                <a:solidFill>
                  <a:srgbClr val="00338D"/>
                </a:solidFill>
              </a:rPr>
              <a:t> Global de </a:t>
            </a:r>
            <a:r>
              <a:rPr lang="en-US" kern="0" dirty="0" err="1">
                <a:solidFill>
                  <a:srgbClr val="00338D"/>
                </a:solidFill>
              </a:rPr>
              <a:t>Ação</a:t>
            </a:r>
            <a:r>
              <a:rPr lang="en-US" kern="0" dirty="0">
                <a:solidFill>
                  <a:srgbClr val="00338D"/>
                </a:solidFill>
              </a:rPr>
              <a:t>: AJ I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Arial" panose="020B0604020202020204" pitchFamily="34" charset="0"/>
              <a:ea typeface="ヒラギノ角ゴ Pro W3" charset="0"/>
              <a:cs typeface="Arial" panose="020B0604020202020204" pitchFamily="34" charset="0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16A33223-1AD6-4A0B-8198-C81C2440C0FE}"/>
              </a:ext>
            </a:extLst>
          </p:cNvPr>
          <p:cNvGrpSpPr/>
          <p:nvPr/>
        </p:nvGrpSpPr>
        <p:grpSpPr>
          <a:xfrm>
            <a:off x="906109" y="1470909"/>
            <a:ext cx="10368805" cy="1911194"/>
            <a:chOff x="881131" y="1741039"/>
            <a:chExt cx="10368805" cy="191119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5A3F75C-8968-49A5-914D-43904EE2DACF}"/>
                </a:ext>
              </a:extLst>
            </p:cNvPr>
            <p:cNvGrpSpPr/>
            <p:nvPr/>
          </p:nvGrpSpPr>
          <p:grpSpPr>
            <a:xfrm>
              <a:off x="881131" y="1741039"/>
              <a:ext cx="1600200" cy="1907337"/>
              <a:chOff x="409041" y="892307"/>
              <a:chExt cx="1600200" cy="1907337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269B4B8-BE8D-465C-A2A6-765E5D6BF36F}"/>
                  </a:ext>
                </a:extLst>
              </p:cNvPr>
              <p:cNvPicPr>
                <a:picLocks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09041" y="892307"/>
                <a:ext cx="1600200" cy="1600200"/>
              </a:xfrm>
              <a:prstGeom prst="ellipse">
                <a:avLst/>
              </a:prstGeom>
              <a:ln w="3175" cap="rnd">
                <a:noFill/>
              </a:ln>
              <a:effectLst/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FB543AB-4B97-42A4-B9F0-22A21EC36F1F}"/>
                  </a:ext>
                </a:extLst>
              </p:cNvPr>
              <p:cNvSpPr txBox="1"/>
              <p:nvPr/>
            </p:nvSpPr>
            <p:spPr>
              <a:xfrm>
                <a:off x="491500" y="2522645"/>
                <a:ext cx="145699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0D2240"/>
                    </a:solidFill>
                  </a:rPr>
                  <a:t>PCC John Landrum</a:t>
                </a:r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710A5727-EAC8-45F6-B021-E8FE924F4396}"/>
                </a:ext>
              </a:extLst>
            </p:cNvPr>
            <p:cNvGrpSpPr/>
            <p:nvPr/>
          </p:nvGrpSpPr>
          <p:grpSpPr>
            <a:xfrm>
              <a:off x="9649736" y="1741039"/>
              <a:ext cx="1600200" cy="1911194"/>
              <a:chOff x="419730" y="2969789"/>
              <a:chExt cx="1600200" cy="1911194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7E183B36-72C9-401B-9F19-5350B911F343}"/>
                  </a:ext>
                </a:extLst>
              </p:cNvPr>
              <p:cNvPicPr>
                <a:picLocks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19730" y="2969789"/>
                <a:ext cx="1600200" cy="1600203"/>
              </a:xfrm>
              <a:prstGeom prst="ellipse">
                <a:avLst/>
              </a:prstGeom>
              <a:ln w="3175" cap="rnd">
                <a:noFill/>
              </a:ln>
              <a:effectLst/>
            </p:spPr>
          </p:pic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57757FF-82BB-434F-9968-7B29BC69E765}"/>
                  </a:ext>
                </a:extLst>
              </p:cNvPr>
              <p:cNvSpPr txBox="1"/>
              <p:nvPr/>
            </p:nvSpPr>
            <p:spPr>
              <a:xfrm>
                <a:off x="419730" y="4603984"/>
                <a:ext cx="1600200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0D2240"/>
                    </a:solidFill>
                  </a:rPr>
                  <a:t>PCC </a:t>
                </a:r>
                <a:r>
                  <a:rPr lang="en-US" sz="1200" b="1" dirty="0" err="1">
                    <a:solidFill>
                      <a:srgbClr val="0D2240"/>
                    </a:solidFill>
                  </a:rPr>
                  <a:t>Winster</a:t>
                </a:r>
                <a:r>
                  <a:rPr lang="en-US" sz="1200" b="1" dirty="0">
                    <a:solidFill>
                      <a:srgbClr val="0D2240"/>
                    </a:solidFill>
                  </a:rPr>
                  <a:t> Ceballos</a:t>
                </a: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89B6EBB-F0FA-4709-B186-0DE4CCB45C84}"/>
                </a:ext>
              </a:extLst>
            </p:cNvPr>
            <p:cNvGrpSpPr/>
            <p:nvPr/>
          </p:nvGrpSpPr>
          <p:grpSpPr>
            <a:xfrm>
              <a:off x="3706996" y="1741039"/>
              <a:ext cx="1600200" cy="1907337"/>
              <a:chOff x="7495242" y="892307"/>
              <a:chExt cx="1600200" cy="1907337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170A074D-9582-42C0-8D2B-1A8C4EF3A0D3}"/>
                  </a:ext>
                </a:extLst>
              </p:cNvPr>
              <p:cNvPicPr>
                <a:picLocks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495242" y="892307"/>
                <a:ext cx="1600200" cy="1600200"/>
              </a:xfrm>
              <a:prstGeom prst="ellipse">
                <a:avLst/>
              </a:prstGeom>
              <a:ln w="3175" cap="rnd">
                <a:noFill/>
              </a:ln>
              <a:effectLst/>
            </p:spPr>
          </p:pic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69A34729-9818-4D9D-8E8A-96FFAC16828A}"/>
                  </a:ext>
                </a:extLst>
              </p:cNvPr>
              <p:cNvSpPr txBox="1"/>
              <p:nvPr/>
            </p:nvSpPr>
            <p:spPr>
              <a:xfrm>
                <a:off x="7525876" y="2522645"/>
                <a:ext cx="1538933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0D2240"/>
                    </a:solidFill>
                  </a:rPr>
                  <a:t>PID Cindy Gregg</a:t>
                </a:r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6278D18-3427-42ED-B109-6164900C5BCE}"/>
                </a:ext>
              </a:extLst>
            </p:cNvPr>
            <p:cNvGrpSpPr/>
            <p:nvPr/>
          </p:nvGrpSpPr>
          <p:grpSpPr>
            <a:xfrm>
              <a:off x="6522003" y="1741039"/>
              <a:ext cx="1912926" cy="1907337"/>
              <a:chOff x="9834637" y="892307"/>
              <a:chExt cx="1912926" cy="1907337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DF8E344D-2A48-4ED3-8136-E174616979F2}"/>
                  </a:ext>
                </a:extLst>
              </p:cNvPr>
              <p:cNvPicPr>
                <a:picLocks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9991000" y="892307"/>
                <a:ext cx="1600200" cy="1600200"/>
              </a:xfrm>
              <a:prstGeom prst="ellipse">
                <a:avLst/>
              </a:prstGeom>
              <a:ln w="3175" cap="rnd">
                <a:noFill/>
              </a:ln>
              <a:effectLst/>
            </p:spPr>
          </p:pic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A7586D91-A701-4882-9052-2DA644FAB7AA}"/>
                  </a:ext>
                </a:extLst>
              </p:cNvPr>
              <p:cNvSpPr txBox="1"/>
              <p:nvPr/>
            </p:nvSpPr>
            <p:spPr>
              <a:xfrm>
                <a:off x="9834637" y="2522645"/>
                <a:ext cx="191292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0D2240"/>
                    </a:solidFill>
                  </a:rPr>
                  <a:t>PID Connie Le </a:t>
                </a:r>
                <a:r>
                  <a:rPr lang="en-US" sz="1200" b="1" dirty="0" err="1">
                    <a:solidFill>
                      <a:srgbClr val="0D2240"/>
                    </a:solidFill>
                  </a:rPr>
                  <a:t>Cleir</a:t>
                </a:r>
                <a:r>
                  <a:rPr lang="en-US" sz="1200" b="1" dirty="0">
                    <a:solidFill>
                      <a:srgbClr val="0D2240"/>
                    </a:solidFill>
                  </a:rPr>
                  <a:t>-Meyer</a:t>
                </a:r>
              </a:p>
            </p:txBody>
          </p:sp>
        </p:grp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06AF021E-C71C-4DEB-970E-4286C0895AE3}"/>
              </a:ext>
            </a:extLst>
          </p:cNvPr>
          <p:cNvGrpSpPr/>
          <p:nvPr/>
        </p:nvGrpSpPr>
        <p:grpSpPr>
          <a:xfrm>
            <a:off x="906109" y="3920258"/>
            <a:ext cx="10538268" cy="1921043"/>
            <a:chOff x="906109" y="3920258"/>
            <a:chExt cx="10538268" cy="1921043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88210C5B-5310-4337-8149-8A49EC7042E2}"/>
                </a:ext>
              </a:extLst>
            </p:cNvPr>
            <p:cNvGrpSpPr/>
            <p:nvPr/>
          </p:nvGrpSpPr>
          <p:grpSpPr>
            <a:xfrm>
              <a:off x="3660005" y="3920258"/>
              <a:ext cx="1887698" cy="1905452"/>
              <a:chOff x="5310859" y="2969789"/>
              <a:chExt cx="1887698" cy="1905452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1D701DF9-087A-4DA6-8F58-723755BB9BDE}"/>
                  </a:ext>
                </a:extLst>
              </p:cNvPr>
              <p:cNvPicPr>
                <a:picLocks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454608" y="2969789"/>
                <a:ext cx="1600200" cy="1600201"/>
              </a:xfrm>
              <a:prstGeom prst="ellipse">
                <a:avLst/>
              </a:prstGeom>
              <a:ln w="3175" cap="rnd">
                <a:noFill/>
              </a:ln>
              <a:effectLst/>
            </p:spPr>
          </p:pic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55873C73-DEFA-45C6-BFF8-DBA6A3B029E1}"/>
                  </a:ext>
                </a:extLst>
              </p:cNvPr>
              <p:cNvSpPr txBox="1"/>
              <p:nvPr/>
            </p:nvSpPr>
            <p:spPr>
              <a:xfrm>
                <a:off x="5310859" y="4598242"/>
                <a:ext cx="1887698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err="1">
                    <a:solidFill>
                      <a:srgbClr val="0D2240"/>
                    </a:solidFill>
                  </a:rPr>
                  <a:t>Leão</a:t>
                </a:r>
                <a:r>
                  <a:rPr lang="en-US" sz="1200" b="1" dirty="0">
                    <a:solidFill>
                      <a:srgbClr val="0D2240"/>
                    </a:solidFill>
                  </a:rPr>
                  <a:t> Richard Stevenson</a:t>
                </a:r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0E287FE7-6F93-4F77-9741-7E7AE47D62A6}"/>
                </a:ext>
              </a:extLst>
            </p:cNvPr>
            <p:cNvGrpSpPr/>
            <p:nvPr/>
          </p:nvGrpSpPr>
          <p:grpSpPr>
            <a:xfrm>
              <a:off x="6701399" y="3920258"/>
              <a:ext cx="1600200" cy="1905451"/>
              <a:chOff x="7663218" y="2969789"/>
              <a:chExt cx="1600200" cy="1905451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D628A445-CF2A-4057-A138-7119380D4D8D}"/>
                  </a:ext>
                </a:extLst>
              </p:cNvPr>
              <p:cNvPicPr>
                <a:picLocks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663218" y="2969789"/>
                <a:ext cx="1600200" cy="1600201"/>
              </a:xfrm>
              <a:prstGeom prst="ellipse">
                <a:avLst/>
              </a:prstGeom>
              <a:ln w="3175" cap="rnd">
                <a:noFill/>
              </a:ln>
              <a:effectLst/>
            </p:spPr>
          </p:pic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A05F4185-803B-45A4-B1C9-1E6426769A8E}"/>
                  </a:ext>
                </a:extLst>
              </p:cNvPr>
              <p:cNvSpPr txBox="1"/>
              <p:nvPr/>
            </p:nvSpPr>
            <p:spPr>
              <a:xfrm>
                <a:off x="7663218" y="4598241"/>
                <a:ext cx="1600200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0D2240"/>
                    </a:solidFill>
                  </a:rPr>
                  <a:t>PDG Dave Wineman</a:t>
                </a:r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6840B6B6-32D8-4CF7-8DF1-30594D533E1E}"/>
                </a:ext>
              </a:extLst>
            </p:cNvPr>
            <p:cNvGrpSpPr/>
            <p:nvPr/>
          </p:nvGrpSpPr>
          <p:grpSpPr>
            <a:xfrm>
              <a:off x="906109" y="3920258"/>
              <a:ext cx="1600200" cy="1905453"/>
              <a:chOff x="2845599" y="2969789"/>
              <a:chExt cx="1600200" cy="1905453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A7255AED-0FE3-4FD2-90D2-384950E260E1}"/>
                  </a:ext>
                </a:extLst>
              </p:cNvPr>
              <p:cNvSpPr txBox="1"/>
              <p:nvPr/>
            </p:nvSpPr>
            <p:spPr>
              <a:xfrm>
                <a:off x="2845599" y="4598243"/>
                <a:ext cx="1600200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0D2240"/>
                    </a:solidFill>
                  </a:rPr>
                  <a:t>PCC Randy </a:t>
                </a:r>
                <a:r>
                  <a:rPr lang="en-US" sz="1200" b="1" dirty="0" err="1">
                    <a:solidFill>
                      <a:srgbClr val="0D2240"/>
                    </a:solidFill>
                  </a:rPr>
                  <a:t>Ritterbush</a:t>
                </a:r>
                <a:endParaRPr lang="en-US" sz="1200" b="1" dirty="0">
                  <a:solidFill>
                    <a:srgbClr val="0D2240"/>
                  </a:solidFill>
                </a:endParaRPr>
              </a:p>
            </p:txBody>
          </p:sp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9752D690-5B2A-4404-8AAD-A370E01F945C}"/>
                  </a:ext>
                </a:extLst>
              </p:cNvPr>
              <p:cNvPicPr>
                <a:picLocks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845599" y="2969789"/>
                <a:ext cx="1600200" cy="1600200"/>
              </a:xfrm>
              <a:prstGeom prst="ellipse">
                <a:avLst/>
              </a:prstGeom>
              <a:ln w="3175" cap="rnd">
                <a:noFill/>
              </a:ln>
              <a:effectLst/>
            </p:spPr>
          </p:pic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996BEB2A-9EA3-42DD-AE7D-D393D7B04B43}"/>
                </a:ext>
              </a:extLst>
            </p:cNvPr>
            <p:cNvGrpSpPr/>
            <p:nvPr/>
          </p:nvGrpSpPr>
          <p:grpSpPr>
            <a:xfrm>
              <a:off x="9455295" y="3920258"/>
              <a:ext cx="1989082" cy="1921043"/>
              <a:chOff x="9852038" y="2969789"/>
              <a:chExt cx="1989082" cy="1921043"/>
            </a:xfrm>
          </p:grpSpPr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AB292C64-C7DD-4827-80B6-7797AB6DAA5D}"/>
                  </a:ext>
                </a:extLst>
              </p:cNvPr>
              <p:cNvPicPr>
                <a:picLocks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0046479" y="2969789"/>
                <a:ext cx="1600200" cy="1600201"/>
              </a:xfrm>
              <a:prstGeom prst="ellipse">
                <a:avLst/>
              </a:prstGeom>
              <a:ln w="3175" cap="rnd">
                <a:noFill/>
              </a:ln>
              <a:effectLst/>
            </p:spPr>
          </p:pic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9ACEB5CA-D54F-442A-9ABF-38C4846BBB4D}"/>
                  </a:ext>
                </a:extLst>
              </p:cNvPr>
              <p:cNvSpPr txBox="1"/>
              <p:nvPr/>
            </p:nvSpPr>
            <p:spPr>
              <a:xfrm>
                <a:off x="9852038" y="4613833"/>
                <a:ext cx="1989082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0D2240"/>
                    </a:solidFill>
                  </a:rPr>
                  <a:t>PID William “Bill” </a:t>
                </a:r>
                <a:r>
                  <a:rPr lang="en-US" sz="1200" b="1" dirty="0" err="1">
                    <a:solidFill>
                      <a:srgbClr val="0D2240"/>
                    </a:solidFill>
                  </a:rPr>
                  <a:t>Phillipi</a:t>
                </a:r>
                <a:endParaRPr lang="en-US" sz="1200" b="1" dirty="0">
                  <a:solidFill>
                    <a:srgbClr val="0D2240"/>
                  </a:solidFill>
                </a:endParaRPr>
              </a:p>
            </p:txBody>
          </p:sp>
        </p:grpSp>
      </p:grpSp>
      <p:sp>
        <p:nvSpPr>
          <p:cNvPr id="70" name="Yellow Bar">
            <a:extLst>
              <a:ext uri="{FF2B5EF4-FFF2-40B4-BE49-F238E27FC236}">
                <a16:creationId xmlns:a16="http://schemas.microsoft.com/office/drawing/2014/main" id="{46B6F4CE-7EF8-4262-8E7A-67E91584F88B}"/>
              </a:ext>
            </a:extLst>
          </p:cNvPr>
          <p:cNvSpPr/>
          <p:nvPr/>
        </p:nvSpPr>
        <p:spPr>
          <a:xfrm>
            <a:off x="5435590" y="909680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554363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29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MASTER SLIDE - BLAN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8593</TotalTime>
  <Words>2259</Words>
  <Application>Microsoft Office PowerPoint</Application>
  <PresentationFormat>Widescreen</PresentationFormat>
  <Paragraphs>494</Paragraphs>
  <Slides>44</Slides>
  <Notes>44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7" baseType="lpstr">
      <vt:lpstr>Arial</vt:lpstr>
      <vt:lpstr>Arial Black</vt:lpstr>
      <vt:lpstr>Calibri</vt:lpstr>
      <vt:lpstr>Calibri Light</vt:lpstr>
      <vt:lpstr>CIDFont+F1</vt:lpstr>
      <vt:lpstr>CIDFont+F2</vt:lpstr>
      <vt:lpstr>Helvetica</vt:lpstr>
      <vt:lpstr>Helvetica Neue</vt:lpstr>
      <vt:lpstr>Open Sans</vt:lpstr>
      <vt:lpstr>Segoe UI</vt:lpstr>
      <vt:lpstr>Wingdings</vt:lpstr>
      <vt:lpstr>Wingdings 3</vt:lpstr>
      <vt:lpstr>MASTER SLIDE - BLANK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Trella, Amanda</dc:creator>
  <cp:lastModifiedBy>Trella, Amanda</cp:lastModifiedBy>
  <cp:revision>1322</cp:revision>
  <dcterms:created xsi:type="dcterms:W3CDTF">2021-05-12T02:20:42Z</dcterms:created>
  <dcterms:modified xsi:type="dcterms:W3CDTF">2021-08-24T22:04:27Z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FD8A1E9C-B391-4035-8C89-188AB2AD7243</vt:lpwstr>
  </property>
  <property fmtid="{D5CDD505-2E9C-101B-9397-08002B2CF9AE}" pid="3" name="ArticulatePath">
    <vt:lpwstr>AL GL Kick Off Aug 2021</vt:lpwstr>
  </property>
</Properties>
</file>