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tags/tag33.xml" ContentType="application/vnd.openxmlformats-officedocument.presentationml.tags+xml"/>
  <Override PartName="/ppt/notesSlides/notesSlide37.xml" ContentType="application/vnd.openxmlformats-officedocument.presentationml.notesSlide+xml"/>
  <Override PartName="/ppt/tags/tag34.xml" ContentType="application/vnd.openxmlformats-officedocument.presentationml.tags+xml"/>
  <Override PartName="/ppt/notesSlides/notesSlide38.xml" ContentType="application/vnd.openxmlformats-officedocument.presentationml.notesSlide+xml"/>
  <Override PartName="/ppt/tags/tag35.xml" ContentType="application/vnd.openxmlformats-officedocument.presentationml.tags+xml"/>
  <Override PartName="/ppt/notesSlides/notesSlide39.xml" ContentType="application/vnd.openxmlformats-officedocument.presentationml.notesSlide+xml"/>
  <Override PartName="/ppt/tags/tag36.xml" ContentType="application/vnd.openxmlformats-officedocument.presentationml.tags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notesSlides/notesSlide41.xml" ContentType="application/vnd.openxmlformats-officedocument.presentationml.notesSlide+xml"/>
  <Override PartName="/ppt/tags/tag38.xml" ContentType="application/vnd.openxmlformats-officedocument.presentationml.tags+xml"/>
  <Override PartName="/ppt/notesSlides/notesSlide42.xml" ContentType="application/vnd.openxmlformats-officedocument.presentationml.notesSlide+xml"/>
  <Override PartName="/ppt/tags/tag39.xml" ContentType="application/vnd.openxmlformats-officedocument.presentationml.tags+xml"/>
  <Override PartName="/ppt/notesSlides/notesSlide43.xml" ContentType="application/vnd.openxmlformats-officedocument.presentationml.notesSlide+xml"/>
  <Override PartName="/ppt/tags/tag40.xml" ContentType="application/vnd.openxmlformats-officedocument.presentationml.tags+xml"/>
  <Override PartName="/ppt/notesSlides/notesSlide4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1098" r:id="rId2"/>
    <p:sldId id="1627" r:id="rId3"/>
    <p:sldId id="1618" r:id="rId4"/>
    <p:sldId id="1690" r:id="rId5"/>
    <p:sldId id="1685" r:id="rId6"/>
    <p:sldId id="1686" r:id="rId7"/>
    <p:sldId id="1687" r:id="rId8"/>
    <p:sldId id="1688" r:id="rId9"/>
    <p:sldId id="1667" r:id="rId10"/>
    <p:sldId id="1676" r:id="rId11"/>
    <p:sldId id="1677" r:id="rId12"/>
    <p:sldId id="1678" r:id="rId13"/>
    <p:sldId id="1679" r:id="rId14"/>
    <p:sldId id="1680" r:id="rId15"/>
    <p:sldId id="1681" r:id="rId16"/>
    <p:sldId id="1682" r:id="rId17"/>
    <p:sldId id="1683" r:id="rId18"/>
    <p:sldId id="1684" r:id="rId19"/>
    <p:sldId id="1637" r:id="rId20"/>
    <p:sldId id="1639" r:id="rId21"/>
    <p:sldId id="1640" r:id="rId22"/>
    <p:sldId id="1646" r:id="rId23"/>
    <p:sldId id="1614" r:id="rId24"/>
    <p:sldId id="1652" r:id="rId25"/>
    <p:sldId id="1220" r:id="rId26"/>
    <p:sldId id="1689" r:id="rId27"/>
    <p:sldId id="1605" r:id="rId28"/>
    <p:sldId id="1616" r:id="rId29"/>
    <p:sldId id="1660" r:id="rId30"/>
    <p:sldId id="1623" r:id="rId31"/>
    <p:sldId id="1602" r:id="rId32"/>
    <p:sldId id="1109" r:id="rId33"/>
    <p:sldId id="1177" r:id="rId34"/>
    <p:sldId id="1653" r:id="rId35"/>
    <p:sldId id="1654" r:id="rId36"/>
    <p:sldId id="1651" r:id="rId37"/>
    <p:sldId id="1655" r:id="rId38"/>
    <p:sldId id="1656" r:id="rId39"/>
    <p:sldId id="1657" r:id="rId40"/>
    <p:sldId id="1658" r:id="rId41"/>
    <p:sldId id="1649" r:id="rId42"/>
    <p:sldId id="1650" r:id="rId43"/>
    <p:sldId id="1626" r:id="rId44"/>
    <p:sldId id="1171" r:id="rId45"/>
  </p:sldIdLst>
  <p:sldSz cx="12192000" cy="6858000"/>
  <p:notesSz cx="7315200" cy="96012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1C1A1F-D5BB-4CEB-F1F0-3F405A53DBC0}" name="Amanda Trella" initials="AT" userId="QC4nbSSOOyVI6j5V9l6nSt+t6jSvvhhyOrrRUlimFOY=" providerId="None"/>
  <p188:author id="{F7454338-7709-04D9-E357-62553BFA4F8C}" name="Lori Saldana" initials="LS" userId="6fKtTgiYufwsS7weMCxzgnPSM72OnpC1oo+TPf3vhjA=" providerId="None"/>
  <p188:author id="{96D6FA3B-2216-07D5-7150-5317A7341E03}" name="Carlie Gonzales" initials="CG" userId="Qyxy9HuW3IDmXx42fDqIhY00c6ifTfXtrtdRJ7vTZpY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8D"/>
    <a:srgbClr val="0D2240"/>
    <a:srgbClr val="FF5C35"/>
    <a:srgbClr val="7A2682"/>
    <a:srgbClr val="EBB700"/>
    <a:srgbClr val="002060"/>
    <a:srgbClr val="B3B2B1"/>
    <a:srgbClr val="00AC69"/>
    <a:srgbClr val="407CC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5922" autoAdjust="0"/>
  </p:normalViewPr>
  <p:slideViewPr>
    <p:cSldViewPr snapToGrid="0">
      <p:cViewPr varScale="1">
        <p:scale>
          <a:sx n="44" d="100"/>
          <a:sy n="44" d="100"/>
        </p:scale>
        <p:origin x="1524" y="3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66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03401-A732-454E-ACF9-1BFD5BC39F8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4C509799-C9E6-4D5F-A95B-35A46A536355}">
      <dgm:prSet phldrT="[Text]" custT="1"/>
      <dgm:spPr/>
      <dgm:t>
        <a:bodyPr/>
        <a:lstStyle/>
        <a:p>
          <a:pPr algn="ctr"/>
          <a:r>
            <a:rPr lang="en-US" sz="1800" b="1" dirty="0"/>
            <a:t>August- September</a:t>
          </a:r>
        </a:p>
      </dgm:t>
    </dgm:pt>
    <dgm:pt modelId="{DF735975-CA32-46E8-88FE-5A8FB3CBBD92}" type="parTrans" cxnId="{C27A5B12-D789-47AF-8B67-13133E4CED40}">
      <dgm:prSet/>
      <dgm:spPr/>
      <dgm:t>
        <a:bodyPr/>
        <a:lstStyle/>
        <a:p>
          <a:endParaRPr lang="en-US"/>
        </a:p>
      </dgm:t>
    </dgm:pt>
    <dgm:pt modelId="{2F131F6E-77E5-4118-8D73-8BC75EEADF5B}" type="sibTrans" cxnId="{C27A5B12-D789-47AF-8B67-13133E4CED40}">
      <dgm:prSet/>
      <dgm:spPr/>
      <dgm:t>
        <a:bodyPr/>
        <a:lstStyle/>
        <a:p>
          <a:endParaRPr lang="en-US"/>
        </a:p>
      </dgm:t>
    </dgm:pt>
    <dgm:pt modelId="{FF09EC7C-2BE3-4961-8A5F-F5D894603A64}">
      <dgm:prSet phldrT="[Text]" custT="1"/>
      <dgm:spPr/>
      <dgm:t>
        <a:bodyPr/>
        <a:lstStyle/>
        <a:p>
          <a:pPr algn="ctr"/>
          <a:r>
            <a:rPr lang="en-US" sz="1800" b="1" dirty="0"/>
            <a:t>November</a:t>
          </a:r>
        </a:p>
      </dgm:t>
    </dgm:pt>
    <dgm:pt modelId="{942B9B1C-E6C1-4ADC-9BE9-ACB722935C8D}" type="parTrans" cxnId="{198C1D3A-BB8A-4578-8B4F-F863188E9624}">
      <dgm:prSet/>
      <dgm:spPr/>
      <dgm:t>
        <a:bodyPr/>
        <a:lstStyle/>
        <a:p>
          <a:endParaRPr lang="en-US"/>
        </a:p>
      </dgm:t>
    </dgm:pt>
    <dgm:pt modelId="{862EB096-6847-4FCC-A1E6-27752DA263F3}" type="sibTrans" cxnId="{198C1D3A-BB8A-4578-8B4F-F863188E9624}">
      <dgm:prSet/>
      <dgm:spPr/>
      <dgm:t>
        <a:bodyPr/>
        <a:lstStyle/>
        <a:p>
          <a:endParaRPr lang="en-US"/>
        </a:p>
      </dgm:t>
    </dgm:pt>
    <dgm:pt modelId="{B02CBAA5-B9AF-4B03-B7BC-F4B91E1D23B5}">
      <dgm:prSet phldrT="[Text]" custT="1"/>
      <dgm:spPr/>
      <dgm:t>
        <a:bodyPr/>
        <a:lstStyle/>
        <a:p>
          <a:pPr algn="ctr"/>
          <a:r>
            <a:rPr lang="en-US" sz="1800" b="1" dirty="0"/>
            <a:t>February- March</a:t>
          </a:r>
        </a:p>
      </dgm:t>
    </dgm:pt>
    <dgm:pt modelId="{A2C45EB1-E77E-49C2-96E1-9307CA6B0016}" type="parTrans" cxnId="{46205ED3-C039-49A1-9782-4B43951C1C65}">
      <dgm:prSet/>
      <dgm:spPr/>
      <dgm:t>
        <a:bodyPr/>
        <a:lstStyle/>
        <a:p>
          <a:endParaRPr lang="en-US"/>
        </a:p>
      </dgm:t>
    </dgm:pt>
    <dgm:pt modelId="{60F77D6B-DA99-4ADD-9E1D-1723CF000B6F}" type="sibTrans" cxnId="{46205ED3-C039-49A1-9782-4B43951C1C65}">
      <dgm:prSet/>
      <dgm:spPr/>
      <dgm:t>
        <a:bodyPr/>
        <a:lstStyle/>
        <a:p>
          <a:endParaRPr lang="en-US"/>
        </a:p>
      </dgm:t>
    </dgm:pt>
    <dgm:pt modelId="{F3DE5F1C-6B72-472B-9F46-46CE453A1627}">
      <dgm:prSet phldrT="[Text]"/>
      <dgm:spPr/>
      <dgm:t>
        <a:bodyPr/>
        <a:lstStyle/>
        <a:p>
          <a:pPr algn="l"/>
          <a:r>
            <a:rPr lang="en-US" sz="1200" dirty="0"/>
            <a:t>Process Overview</a:t>
          </a:r>
        </a:p>
      </dgm:t>
    </dgm:pt>
    <dgm:pt modelId="{631345D8-A23A-4DFC-B99A-07B1C743D052}" type="parTrans" cxnId="{E442DD43-CD7F-49B4-AF07-7C509F4BBBD7}">
      <dgm:prSet/>
      <dgm:spPr/>
      <dgm:t>
        <a:bodyPr/>
        <a:lstStyle/>
        <a:p>
          <a:endParaRPr lang="en-US"/>
        </a:p>
      </dgm:t>
    </dgm:pt>
    <dgm:pt modelId="{D1433D54-74B4-4962-8C6D-0FA2423B2D8E}" type="sibTrans" cxnId="{E442DD43-CD7F-49B4-AF07-7C509F4BBBD7}">
      <dgm:prSet/>
      <dgm:spPr/>
      <dgm:t>
        <a:bodyPr/>
        <a:lstStyle/>
        <a:p>
          <a:endParaRPr lang="en-US"/>
        </a:p>
      </dgm:t>
    </dgm:pt>
    <dgm:pt modelId="{BF020515-6694-498B-9E37-C7A87F2018E0}">
      <dgm:prSet phldrT="[Text]" custT="1"/>
      <dgm:spPr/>
      <dgm:t>
        <a:bodyPr/>
        <a:lstStyle/>
        <a:p>
          <a:pPr algn="l"/>
          <a:r>
            <a:rPr lang="en-US" sz="1200" dirty="0"/>
            <a:t>Build a Vision</a:t>
          </a:r>
        </a:p>
      </dgm:t>
    </dgm:pt>
    <dgm:pt modelId="{AA3EE8A5-CE84-4E10-93EF-B3A61DB17289}" type="parTrans" cxnId="{82791142-AF64-4569-B17C-59038A107176}">
      <dgm:prSet/>
      <dgm:spPr/>
      <dgm:t>
        <a:bodyPr/>
        <a:lstStyle/>
        <a:p>
          <a:endParaRPr lang="en-US"/>
        </a:p>
      </dgm:t>
    </dgm:pt>
    <dgm:pt modelId="{18C1F69D-43F6-4023-87AE-B9E7363CD08B}" type="sibTrans" cxnId="{82791142-AF64-4569-B17C-59038A107176}">
      <dgm:prSet/>
      <dgm:spPr/>
      <dgm:t>
        <a:bodyPr/>
        <a:lstStyle/>
        <a:p>
          <a:endParaRPr lang="en-US"/>
        </a:p>
      </dgm:t>
    </dgm:pt>
    <dgm:pt modelId="{268EA031-982F-401A-89CD-99C1D8BB7FB0}">
      <dgm:prSet phldrT="[Text]" custT="1"/>
      <dgm:spPr/>
      <dgm:t>
        <a:bodyPr/>
        <a:lstStyle/>
        <a:p>
          <a:pPr algn="l"/>
          <a:r>
            <a:rPr lang="en-US" sz="1200" dirty="0"/>
            <a:t>GAT Vacancy Filling</a:t>
          </a:r>
        </a:p>
      </dgm:t>
    </dgm:pt>
    <dgm:pt modelId="{F73C672E-6769-4D46-B9CC-1A7BC3DD6602}" type="parTrans" cxnId="{B3170FF9-9C72-48AC-9878-D48FB39AEDAF}">
      <dgm:prSet/>
      <dgm:spPr/>
      <dgm:t>
        <a:bodyPr/>
        <a:lstStyle/>
        <a:p>
          <a:endParaRPr lang="en-US"/>
        </a:p>
      </dgm:t>
    </dgm:pt>
    <dgm:pt modelId="{C7392B06-80A2-4E4F-861D-DEE08C324E80}" type="sibTrans" cxnId="{B3170FF9-9C72-48AC-9878-D48FB39AEDAF}">
      <dgm:prSet/>
      <dgm:spPr/>
      <dgm:t>
        <a:bodyPr/>
        <a:lstStyle/>
        <a:p>
          <a:endParaRPr lang="en-US"/>
        </a:p>
      </dgm:t>
    </dgm:pt>
    <dgm:pt modelId="{64F1E625-7509-49A6-B7E4-E1AA5DCB6819}">
      <dgm:prSet phldrT="[Text]"/>
      <dgm:spPr/>
      <dgm:t>
        <a:bodyPr/>
        <a:lstStyle/>
        <a:p>
          <a:pPr algn="l"/>
          <a:r>
            <a:rPr lang="en-US" sz="1200" dirty="0"/>
            <a:t>Build a Team</a:t>
          </a:r>
        </a:p>
      </dgm:t>
    </dgm:pt>
    <dgm:pt modelId="{6F1877CA-E0DD-44D1-9F4A-C7A92EC7CA79}" type="parTrans" cxnId="{3F121DBE-F542-4AF0-9A22-2D280092DFEC}">
      <dgm:prSet/>
      <dgm:spPr/>
      <dgm:t>
        <a:bodyPr/>
        <a:lstStyle/>
        <a:p>
          <a:endParaRPr lang="en-US"/>
        </a:p>
      </dgm:t>
    </dgm:pt>
    <dgm:pt modelId="{2A784F8E-0FBD-4B85-BC3A-087C9D720D4C}" type="sibTrans" cxnId="{3F121DBE-F542-4AF0-9A22-2D280092DFEC}">
      <dgm:prSet/>
      <dgm:spPr/>
      <dgm:t>
        <a:bodyPr/>
        <a:lstStyle/>
        <a:p>
          <a:endParaRPr lang="en-US"/>
        </a:p>
      </dgm:t>
    </dgm:pt>
    <dgm:pt modelId="{7260BAF9-A1D4-41E2-B7E5-7D10F3E2BC7E}">
      <dgm:prSet phldrT="[Text]" custT="1"/>
      <dgm:spPr/>
      <dgm:t>
        <a:bodyPr/>
        <a:lstStyle/>
        <a:p>
          <a:pPr algn="l"/>
          <a:r>
            <a:rPr lang="en-US" sz="1200" dirty="0"/>
            <a:t>District Goals Process Begins </a:t>
          </a:r>
        </a:p>
      </dgm:t>
    </dgm:pt>
    <dgm:pt modelId="{A74CE6B9-065D-4F57-BC29-15E57335EAD1}" type="parTrans" cxnId="{049ADDB7-90DE-49F0-B04E-6CA19945C89B}">
      <dgm:prSet/>
      <dgm:spPr/>
      <dgm:t>
        <a:bodyPr/>
        <a:lstStyle/>
        <a:p>
          <a:endParaRPr lang="en-US"/>
        </a:p>
      </dgm:t>
    </dgm:pt>
    <dgm:pt modelId="{1050E7C7-088F-4177-9178-CC0B9439DA21}" type="sibTrans" cxnId="{049ADDB7-90DE-49F0-B04E-6CA19945C89B}">
      <dgm:prSet/>
      <dgm:spPr/>
      <dgm:t>
        <a:bodyPr/>
        <a:lstStyle/>
        <a:p>
          <a:endParaRPr lang="en-US"/>
        </a:p>
      </dgm:t>
    </dgm:pt>
    <dgm:pt modelId="{D9D09022-EF1E-4DCD-8A58-A1FCFCB7A5E9}">
      <dgm:prSet phldrT="[Text]"/>
      <dgm:spPr/>
      <dgm:t>
        <a:bodyPr/>
        <a:lstStyle/>
        <a:p>
          <a:pPr algn="l"/>
          <a:r>
            <a:rPr lang="en-US" sz="1200" dirty="0"/>
            <a:t>Build a Plan</a:t>
          </a:r>
        </a:p>
      </dgm:t>
    </dgm:pt>
    <dgm:pt modelId="{2D14B1D5-55D0-4208-AB31-26082D10E951}" type="parTrans" cxnId="{372694AE-04F5-44ED-88E2-6D901FABE3B5}">
      <dgm:prSet/>
      <dgm:spPr/>
      <dgm:t>
        <a:bodyPr/>
        <a:lstStyle/>
        <a:p>
          <a:endParaRPr lang="en-US"/>
        </a:p>
      </dgm:t>
    </dgm:pt>
    <dgm:pt modelId="{50DE0EDC-AB6D-4604-A4FC-B06087376EFA}" type="sibTrans" cxnId="{372694AE-04F5-44ED-88E2-6D901FABE3B5}">
      <dgm:prSet/>
      <dgm:spPr/>
      <dgm:t>
        <a:bodyPr/>
        <a:lstStyle/>
        <a:p>
          <a:endParaRPr lang="en-US"/>
        </a:p>
      </dgm:t>
    </dgm:pt>
    <dgm:pt modelId="{62BC5F97-A82B-407A-98DB-B9E377145A8A}">
      <dgm:prSet phldrT="[Text]" custT="1"/>
      <dgm:spPr/>
      <dgm:t>
        <a:bodyPr/>
        <a:lstStyle/>
        <a:p>
          <a:pPr algn="ctr"/>
          <a:r>
            <a:rPr lang="en-US" sz="1800" b="1" dirty="0"/>
            <a:t>May</a:t>
          </a:r>
        </a:p>
      </dgm:t>
    </dgm:pt>
    <dgm:pt modelId="{5F1D1163-709E-4681-BCA4-6D8E622B31B1}" type="parTrans" cxnId="{D89EDA75-7855-4BB2-AD02-3C622A1651AE}">
      <dgm:prSet/>
      <dgm:spPr/>
      <dgm:t>
        <a:bodyPr/>
        <a:lstStyle/>
        <a:p>
          <a:endParaRPr lang="en-US"/>
        </a:p>
      </dgm:t>
    </dgm:pt>
    <dgm:pt modelId="{1905428A-EFAE-47CE-A33B-5C44F465E5EA}" type="sibTrans" cxnId="{D89EDA75-7855-4BB2-AD02-3C622A1651AE}">
      <dgm:prSet/>
      <dgm:spPr/>
      <dgm:t>
        <a:bodyPr/>
        <a:lstStyle/>
        <a:p>
          <a:endParaRPr lang="en-US"/>
        </a:p>
      </dgm:t>
    </dgm:pt>
    <dgm:pt modelId="{E4E91079-41A7-4FAE-ABA8-E19EE40BD09F}">
      <dgm:prSet phldrT="[Text]" custT="1"/>
      <dgm:spPr/>
      <dgm:t>
        <a:bodyPr/>
        <a:lstStyle/>
        <a:p>
          <a:pPr algn="l"/>
          <a:r>
            <a:rPr lang="en-US" sz="1200" dirty="0"/>
            <a:t>Build Success</a:t>
          </a:r>
        </a:p>
      </dgm:t>
    </dgm:pt>
    <dgm:pt modelId="{9528C6A3-E090-4FF6-9447-14DF343614F9}" type="parTrans" cxnId="{31AB615E-FE08-4A05-97A6-68015BA1DFD9}">
      <dgm:prSet/>
      <dgm:spPr/>
      <dgm:t>
        <a:bodyPr/>
        <a:lstStyle/>
        <a:p>
          <a:endParaRPr lang="en-US"/>
        </a:p>
      </dgm:t>
    </dgm:pt>
    <dgm:pt modelId="{229EBAC3-AC16-44D5-8359-A7F5A963021E}" type="sibTrans" cxnId="{31AB615E-FE08-4A05-97A6-68015BA1DFD9}">
      <dgm:prSet/>
      <dgm:spPr/>
      <dgm:t>
        <a:bodyPr/>
        <a:lstStyle/>
        <a:p>
          <a:endParaRPr lang="en-US"/>
        </a:p>
      </dgm:t>
    </dgm:pt>
    <dgm:pt modelId="{A0A29DC1-2CA5-48CF-84AD-B2E65A8D715F}">
      <dgm:prSet phldrT="[Text]"/>
      <dgm:spPr/>
      <dgm:t>
        <a:bodyPr/>
        <a:lstStyle/>
        <a:p>
          <a:pPr algn="l"/>
          <a:r>
            <a:rPr lang="en-US" sz="1200" dirty="0"/>
            <a:t>Potential fun ‘Jeopardy’ session</a:t>
          </a:r>
        </a:p>
      </dgm:t>
    </dgm:pt>
    <dgm:pt modelId="{E2BEF98A-FC3C-45D7-8BDF-25BA62BDF9DE}" type="parTrans" cxnId="{97136050-E08A-4E24-BD14-2BC1613E2470}">
      <dgm:prSet/>
      <dgm:spPr/>
      <dgm:t>
        <a:bodyPr/>
        <a:lstStyle/>
        <a:p>
          <a:endParaRPr lang="en-US"/>
        </a:p>
      </dgm:t>
    </dgm:pt>
    <dgm:pt modelId="{B05D6AAE-C886-4C27-9AD8-AD279DD68F63}" type="sibTrans" cxnId="{97136050-E08A-4E24-BD14-2BC1613E2470}">
      <dgm:prSet/>
      <dgm:spPr/>
      <dgm:t>
        <a:bodyPr/>
        <a:lstStyle/>
        <a:p>
          <a:endParaRPr lang="en-US"/>
        </a:p>
      </dgm:t>
    </dgm:pt>
    <dgm:pt modelId="{88BB2EC5-8CFD-4E4F-A21F-2CE8420DA07C}" type="pres">
      <dgm:prSet presAssocID="{BEC03401-A732-454E-ACF9-1BFD5BC39F8A}" presName="Name0" presStyleCnt="0">
        <dgm:presLayoutVars>
          <dgm:dir/>
          <dgm:resizeHandles val="exact"/>
        </dgm:presLayoutVars>
      </dgm:prSet>
      <dgm:spPr/>
    </dgm:pt>
    <dgm:pt modelId="{3C26E0C8-8CD1-4611-9F23-0DF6F248EC9F}" type="pres">
      <dgm:prSet presAssocID="{4C509799-C9E6-4D5F-A95B-35A46A536355}" presName="composite" presStyleCnt="0"/>
      <dgm:spPr/>
    </dgm:pt>
    <dgm:pt modelId="{DE4D9736-9130-43F4-B913-D1D7216A1667}" type="pres">
      <dgm:prSet presAssocID="{4C509799-C9E6-4D5F-A95B-35A46A536355}" presName="bgChev" presStyleLbl="node1" presStyleIdx="0" presStyleCnt="4"/>
      <dgm:spPr/>
    </dgm:pt>
    <dgm:pt modelId="{BE715197-9CF1-47A7-A916-912B9015C3BC}" type="pres">
      <dgm:prSet presAssocID="{4C509799-C9E6-4D5F-A95B-35A46A536355}" presName="txNode" presStyleLbl="fgAcc1" presStyleIdx="0" presStyleCnt="4" custScaleY="117710">
        <dgm:presLayoutVars>
          <dgm:bulletEnabled val="1"/>
        </dgm:presLayoutVars>
      </dgm:prSet>
      <dgm:spPr/>
    </dgm:pt>
    <dgm:pt modelId="{73E6BF81-1AB9-4FB6-8F7B-24DF3A1BF807}" type="pres">
      <dgm:prSet presAssocID="{2F131F6E-77E5-4118-8D73-8BC75EEADF5B}" presName="compositeSpace" presStyleCnt="0"/>
      <dgm:spPr/>
    </dgm:pt>
    <dgm:pt modelId="{C6505456-6039-4774-B059-FC8DCFB42919}" type="pres">
      <dgm:prSet presAssocID="{FF09EC7C-2BE3-4961-8A5F-F5D894603A64}" presName="composite" presStyleCnt="0"/>
      <dgm:spPr/>
    </dgm:pt>
    <dgm:pt modelId="{9E5B77F3-2F61-44FB-AF34-5548A00D7700}" type="pres">
      <dgm:prSet presAssocID="{FF09EC7C-2BE3-4961-8A5F-F5D894603A64}" presName="bgChev" presStyleLbl="node1" presStyleIdx="1" presStyleCnt="4"/>
      <dgm:spPr/>
    </dgm:pt>
    <dgm:pt modelId="{DC6A1D98-52E5-42DF-84F6-4260F1D0E36D}" type="pres">
      <dgm:prSet presAssocID="{FF09EC7C-2BE3-4961-8A5F-F5D894603A64}" presName="txNode" presStyleLbl="fgAcc1" presStyleIdx="1" presStyleCnt="4" custScaleX="111040" custScaleY="117710">
        <dgm:presLayoutVars>
          <dgm:bulletEnabled val="1"/>
        </dgm:presLayoutVars>
      </dgm:prSet>
      <dgm:spPr/>
    </dgm:pt>
    <dgm:pt modelId="{7F2AF819-AC68-42B9-83CB-039AA2C7AAF3}" type="pres">
      <dgm:prSet presAssocID="{862EB096-6847-4FCC-A1E6-27752DA263F3}" presName="compositeSpace" presStyleCnt="0"/>
      <dgm:spPr/>
    </dgm:pt>
    <dgm:pt modelId="{9CB7A052-03A8-4AD9-9974-702505F76214}" type="pres">
      <dgm:prSet presAssocID="{B02CBAA5-B9AF-4B03-B7BC-F4B91E1D23B5}" presName="composite" presStyleCnt="0"/>
      <dgm:spPr/>
    </dgm:pt>
    <dgm:pt modelId="{8C404D5C-BE01-4CD9-AF45-3466371879CF}" type="pres">
      <dgm:prSet presAssocID="{B02CBAA5-B9AF-4B03-B7BC-F4B91E1D23B5}" presName="bgChev" presStyleLbl="node1" presStyleIdx="2" presStyleCnt="4"/>
      <dgm:spPr/>
    </dgm:pt>
    <dgm:pt modelId="{E259FBC2-E6A9-459E-B25D-0C227019BBAB}" type="pres">
      <dgm:prSet presAssocID="{B02CBAA5-B9AF-4B03-B7BC-F4B91E1D23B5}" presName="txNode" presStyleLbl="fgAcc1" presStyleIdx="2" presStyleCnt="4" custScaleY="117710">
        <dgm:presLayoutVars>
          <dgm:bulletEnabled val="1"/>
        </dgm:presLayoutVars>
      </dgm:prSet>
      <dgm:spPr/>
    </dgm:pt>
    <dgm:pt modelId="{46BD3623-7E9D-4F0E-ABE9-C47DD8D39F6E}" type="pres">
      <dgm:prSet presAssocID="{60F77D6B-DA99-4ADD-9E1D-1723CF000B6F}" presName="compositeSpace" presStyleCnt="0"/>
      <dgm:spPr/>
    </dgm:pt>
    <dgm:pt modelId="{B4635D0A-3B52-4A03-93CD-DB136A3F48ED}" type="pres">
      <dgm:prSet presAssocID="{62BC5F97-A82B-407A-98DB-B9E377145A8A}" presName="composite" presStyleCnt="0"/>
      <dgm:spPr/>
    </dgm:pt>
    <dgm:pt modelId="{AD2CB750-09A3-4897-AFE3-ACDE0EA36212}" type="pres">
      <dgm:prSet presAssocID="{62BC5F97-A82B-407A-98DB-B9E377145A8A}" presName="bgChev" presStyleLbl="node1" presStyleIdx="3" presStyleCnt="4"/>
      <dgm:spPr/>
    </dgm:pt>
    <dgm:pt modelId="{DFC7841B-B3BD-48D0-AE7F-8FFD2C390100}" type="pres">
      <dgm:prSet presAssocID="{62BC5F97-A82B-407A-98DB-B9E377145A8A}" presName="txNode" presStyleLbl="fgAcc1" presStyleIdx="3" presStyleCnt="4" custScaleY="117710">
        <dgm:presLayoutVars>
          <dgm:bulletEnabled val="1"/>
        </dgm:presLayoutVars>
      </dgm:prSet>
      <dgm:spPr/>
    </dgm:pt>
  </dgm:ptLst>
  <dgm:cxnLst>
    <dgm:cxn modelId="{0428BD02-3B56-45C0-BE97-7A5585EB3844}" type="presOf" srcId="{64F1E625-7509-49A6-B7E4-E1AA5DCB6819}" destId="{BE715197-9CF1-47A7-A916-912B9015C3BC}" srcOrd="0" destOrd="2" presId="urn:microsoft.com/office/officeart/2005/8/layout/chevronAccent+Icon"/>
    <dgm:cxn modelId="{7074FA02-F160-4C38-AA21-F94FBC5775B5}" type="presOf" srcId="{E4E91079-41A7-4FAE-ABA8-E19EE40BD09F}" destId="{DFC7841B-B3BD-48D0-AE7F-8FFD2C390100}" srcOrd="0" destOrd="1" presId="urn:microsoft.com/office/officeart/2005/8/layout/chevronAccent+Icon"/>
    <dgm:cxn modelId="{C27A5B12-D789-47AF-8B67-13133E4CED40}" srcId="{BEC03401-A732-454E-ACF9-1BFD5BC39F8A}" destId="{4C509799-C9E6-4D5F-A95B-35A46A536355}" srcOrd="0" destOrd="0" parTransId="{DF735975-CA32-46E8-88FE-5A8FB3CBBD92}" sibTransId="{2F131F6E-77E5-4118-8D73-8BC75EEADF5B}"/>
    <dgm:cxn modelId="{C3728B16-94ED-4E2F-8543-3EC47417FC6E}" type="presOf" srcId="{7260BAF9-A1D4-41E2-B7E5-7D10F3E2BC7E}" destId="{DC6A1D98-52E5-42DF-84F6-4260F1D0E36D}" srcOrd="0" destOrd="3" presId="urn:microsoft.com/office/officeart/2005/8/layout/chevronAccent+Icon"/>
    <dgm:cxn modelId="{198C1D3A-BB8A-4578-8B4F-F863188E9624}" srcId="{BEC03401-A732-454E-ACF9-1BFD5BC39F8A}" destId="{FF09EC7C-2BE3-4961-8A5F-F5D894603A64}" srcOrd="1" destOrd="0" parTransId="{942B9B1C-E6C1-4ADC-9BE9-ACB722935C8D}" sibTransId="{862EB096-6847-4FCC-A1E6-27752DA263F3}"/>
    <dgm:cxn modelId="{31AB615E-FE08-4A05-97A6-68015BA1DFD9}" srcId="{62BC5F97-A82B-407A-98DB-B9E377145A8A}" destId="{E4E91079-41A7-4FAE-ABA8-E19EE40BD09F}" srcOrd="0" destOrd="0" parTransId="{9528C6A3-E090-4FF6-9447-14DF343614F9}" sibTransId="{229EBAC3-AC16-44D5-8359-A7F5A963021E}"/>
    <dgm:cxn modelId="{82791142-AF64-4569-B17C-59038A107176}" srcId="{FF09EC7C-2BE3-4961-8A5F-F5D894603A64}" destId="{BF020515-6694-498B-9E37-C7A87F2018E0}" srcOrd="0" destOrd="0" parTransId="{AA3EE8A5-CE84-4E10-93EF-B3A61DB17289}" sibTransId="{18C1F69D-43F6-4023-87AE-B9E7363CD08B}"/>
    <dgm:cxn modelId="{E442DD43-CD7F-49B4-AF07-7C509F4BBBD7}" srcId="{4C509799-C9E6-4D5F-A95B-35A46A536355}" destId="{F3DE5F1C-6B72-472B-9F46-46CE453A1627}" srcOrd="0" destOrd="0" parTransId="{631345D8-A23A-4DFC-B99A-07B1C743D052}" sibTransId="{D1433D54-74B4-4962-8C6D-0FA2423B2D8E}"/>
    <dgm:cxn modelId="{8E479645-B4EE-4207-9E9B-8BED31FA1E12}" type="presOf" srcId="{BEC03401-A732-454E-ACF9-1BFD5BC39F8A}" destId="{88BB2EC5-8CFD-4E4F-A21F-2CE8420DA07C}" srcOrd="0" destOrd="0" presId="urn:microsoft.com/office/officeart/2005/8/layout/chevronAccent+Icon"/>
    <dgm:cxn modelId="{97136050-E08A-4E24-BD14-2BC1613E2470}" srcId="{B02CBAA5-B9AF-4B03-B7BC-F4B91E1D23B5}" destId="{A0A29DC1-2CA5-48CF-84AD-B2E65A8D715F}" srcOrd="1" destOrd="0" parTransId="{E2BEF98A-FC3C-45D7-8BDF-25BA62BDF9DE}" sibTransId="{B05D6AAE-C886-4C27-9AD8-AD279DD68F63}"/>
    <dgm:cxn modelId="{EA948755-2DC8-471F-97F5-AA6897873385}" type="presOf" srcId="{62BC5F97-A82B-407A-98DB-B9E377145A8A}" destId="{DFC7841B-B3BD-48D0-AE7F-8FFD2C390100}" srcOrd="0" destOrd="0" presId="urn:microsoft.com/office/officeart/2005/8/layout/chevronAccent+Icon"/>
    <dgm:cxn modelId="{D89EDA75-7855-4BB2-AD02-3C622A1651AE}" srcId="{BEC03401-A732-454E-ACF9-1BFD5BC39F8A}" destId="{62BC5F97-A82B-407A-98DB-B9E377145A8A}" srcOrd="3" destOrd="0" parTransId="{5F1D1163-709E-4681-BCA4-6D8E622B31B1}" sibTransId="{1905428A-EFAE-47CE-A33B-5C44F465E5EA}"/>
    <dgm:cxn modelId="{A2578759-973C-4382-A502-D09CD2BA0C65}" type="presOf" srcId="{A0A29DC1-2CA5-48CF-84AD-B2E65A8D715F}" destId="{E259FBC2-E6A9-459E-B25D-0C227019BBAB}" srcOrd="0" destOrd="2" presId="urn:microsoft.com/office/officeart/2005/8/layout/chevronAccent+Icon"/>
    <dgm:cxn modelId="{7971A77A-DE1B-4D7D-A355-7DA51484A101}" type="presOf" srcId="{B02CBAA5-B9AF-4B03-B7BC-F4B91E1D23B5}" destId="{E259FBC2-E6A9-459E-B25D-0C227019BBAB}" srcOrd="0" destOrd="0" presId="urn:microsoft.com/office/officeart/2005/8/layout/chevronAccent+Icon"/>
    <dgm:cxn modelId="{372694AE-04F5-44ED-88E2-6D901FABE3B5}" srcId="{B02CBAA5-B9AF-4B03-B7BC-F4B91E1D23B5}" destId="{D9D09022-EF1E-4DCD-8A58-A1FCFCB7A5E9}" srcOrd="0" destOrd="0" parTransId="{2D14B1D5-55D0-4208-AB31-26082D10E951}" sibTransId="{50DE0EDC-AB6D-4604-A4FC-B06087376EFA}"/>
    <dgm:cxn modelId="{049ADDB7-90DE-49F0-B04E-6CA19945C89B}" srcId="{FF09EC7C-2BE3-4961-8A5F-F5D894603A64}" destId="{7260BAF9-A1D4-41E2-B7E5-7D10F3E2BC7E}" srcOrd="2" destOrd="0" parTransId="{A74CE6B9-065D-4F57-BC29-15E57335EAD1}" sibTransId="{1050E7C7-088F-4177-9178-CC0B9439DA21}"/>
    <dgm:cxn modelId="{E31703BE-CBED-461A-BBB8-4E257C8A3C77}" type="presOf" srcId="{268EA031-982F-401A-89CD-99C1D8BB7FB0}" destId="{DC6A1D98-52E5-42DF-84F6-4260F1D0E36D}" srcOrd="0" destOrd="2" presId="urn:microsoft.com/office/officeart/2005/8/layout/chevronAccent+Icon"/>
    <dgm:cxn modelId="{3F121DBE-F542-4AF0-9A22-2D280092DFEC}" srcId="{4C509799-C9E6-4D5F-A95B-35A46A536355}" destId="{64F1E625-7509-49A6-B7E4-E1AA5DCB6819}" srcOrd="1" destOrd="0" parTransId="{6F1877CA-E0DD-44D1-9F4A-C7A92EC7CA79}" sibTransId="{2A784F8E-0FBD-4B85-BC3A-087C9D720D4C}"/>
    <dgm:cxn modelId="{764CA9BE-3FE8-4672-877C-5DD0710C4BB6}" type="presOf" srcId="{4C509799-C9E6-4D5F-A95B-35A46A536355}" destId="{BE715197-9CF1-47A7-A916-912B9015C3BC}" srcOrd="0" destOrd="0" presId="urn:microsoft.com/office/officeart/2005/8/layout/chevronAccent+Icon"/>
    <dgm:cxn modelId="{99F271C3-D0F0-4D9C-B4B6-80BA0185B0BE}" type="presOf" srcId="{F3DE5F1C-6B72-472B-9F46-46CE453A1627}" destId="{BE715197-9CF1-47A7-A916-912B9015C3BC}" srcOrd="0" destOrd="1" presId="urn:microsoft.com/office/officeart/2005/8/layout/chevronAccent+Icon"/>
    <dgm:cxn modelId="{46205ED3-C039-49A1-9782-4B43951C1C65}" srcId="{BEC03401-A732-454E-ACF9-1BFD5BC39F8A}" destId="{B02CBAA5-B9AF-4B03-B7BC-F4B91E1D23B5}" srcOrd="2" destOrd="0" parTransId="{A2C45EB1-E77E-49C2-96E1-9307CA6B0016}" sibTransId="{60F77D6B-DA99-4ADD-9E1D-1723CF000B6F}"/>
    <dgm:cxn modelId="{EEDE98F5-1B1C-43BC-B493-86C34B6EB88D}" type="presOf" srcId="{BF020515-6694-498B-9E37-C7A87F2018E0}" destId="{DC6A1D98-52E5-42DF-84F6-4260F1D0E36D}" srcOrd="0" destOrd="1" presId="urn:microsoft.com/office/officeart/2005/8/layout/chevronAccent+Icon"/>
    <dgm:cxn modelId="{D5ADC0F7-F423-4006-B577-C1E55F600327}" type="presOf" srcId="{FF09EC7C-2BE3-4961-8A5F-F5D894603A64}" destId="{DC6A1D98-52E5-42DF-84F6-4260F1D0E36D}" srcOrd="0" destOrd="0" presId="urn:microsoft.com/office/officeart/2005/8/layout/chevronAccent+Icon"/>
    <dgm:cxn modelId="{B3170FF9-9C72-48AC-9878-D48FB39AEDAF}" srcId="{FF09EC7C-2BE3-4961-8A5F-F5D894603A64}" destId="{268EA031-982F-401A-89CD-99C1D8BB7FB0}" srcOrd="1" destOrd="0" parTransId="{F73C672E-6769-4D46-B9CC-1A7BC3DD6602}" sibTransId="{C7392B06-80A2-4E4F-861D-DEE08C324E80}"/>
    <dgm:cxn modelId="{C106BDFE-0C05-4F20-BD59-6F1F6337F55A}" type="presOf" srcId="{D9D09022-EF1E-4DCD-8A58-A1FCFCB7A5E9}" destId="{E259FBC2-E6A9-459E-B25D-0C227019BBAB}" srcOrd="0" destOrd="1" presId="urn:microsoft.com/office/officeart/2005/8/layout/chevronAccent+Icon"/>
    <dgm:cxn modelId="{A0549DA7-FF22-4376-89EB-81CCD232E230}" type="presParOf" srcId="{88BB2EC5-8CFD-4E4F-A21F-2CE8420DA07C}" destId="{3C26E0C8-8CD1-4611-9F23-0DF6F248EC9F}" srcOrd="0" destOrd="0" presId="urn:microsoft.com/office/officeart/2005/8/layout/chevronAccent+Icon"/>
    <dgm:cxn modelId="{0B436EF3-960D-4E8C-AA35-2CD05B5F9916}" type="presParOf" srcId="{3C26E0C8-8CD1-4611-9F23-0DF6F248EC9F}" destId="{DE4D9736-9130-43F4-B913-D1D7216A1667}" srcOrd="0" destOrd="0" presId="urn:microsoft.com/office/officeart/2005/8/layout/chevronAccent+Icon"/>
    <dgm:cxn modelId="{02DE662E-9BBB-4971-8244-850AC950E9F2}" type="presParOf" srcId="{3C26E0C8-8CD1-4611-9F23-0DF6F248EC9F}" destId="{BE715197-9CF1-47A7-A916-912B9015C3BC}" srcOrd="1" destOrd="0" presId="urn:microsoft.com/office/officeart/2005/8/layout/chevronAccent+Icon"/>
    <dgm:cxn modelId="{42308C53-9419-43E0-8AC8-B805454253FD}" type="presParOf" srcId="{88BB2EC5-8CFD-4E4F-A21F-2CE8420DA07C}" destId="{73E6BF81-1AB9-4FB6-8F7B-24DF3A1BF807}" srcOrd="1" destOrd="0" presId="urn:microsoft.com/office/officeart/2005/8/layout/chevronAccent+Icon"/>
    <dgm:cxn modelId="{4446CA44-6193-4C6B-8C86-716F472B123B}" type="presParOf" srcId="{88BB2EC5-8CFD-4E4F-A21F-2CE8420DA07C}" destId="{C6505456-6039-4774-B059-FC8DCFB42919}" srcOrd="2" destOrd="0" presId="urn:microsoft.com/office/officeart/2005/8/layout/chevronAccent+Icon"/>
    <dgm:cxn modelId="{75EB83BA-FE6E-4236-AC06-DF1D437B182C}" type="presParOf" srcId="{C6505456-6039-4774-B059-FC8DCFB42919}" destId="{9E5B77F3-2F61-44FB-AF34-5548A00D7700}" srcOrd="0" destOrd="0" presId="urn:microsoft.com/office/officeart/2005/8/layout/chevronAccent+Icon"/>
    <dgm:cxn modelId="{CFB6620E-0756-45BA-B0A6-480348CC70C1}" type="presParOf" srcId="{C6505456-6039-4774-B059-FC8DCFB42919}" destId="{DC6A1D98-52E5-42DF-84F6-4260F1D0E36D}" srcOrd="1" destOrd="0" presId="urn:microsoft.com/office/officeart/2005/8/layout/chevronAccent+Icon"/>
    <dgm:cxn modelId="{2C341D30-71C1-43F9-90F4-9743D10AB0E0}" type="presParOf" srcId="{88BB2EC5-8CFD-4E4F-A21F-2CE8420DA07C}" destId="{7F2AF819-AC68-42B9-83CB-039AA2C7AAF3}" srcOrd="3" destOrd="0" presId="urn:microsoft.com/office/officeart/2005/8/layout/chevronAccent+Icon"/>
    <dgm:cxn modelId="{D5844948-709E-4C1C-93D1-A5768D63E431}" type="presParOf" srcId="{88BB2EC5-8CFD-4E4F-A21F-2CE8420DA07C}" destId="{9CB7A052-03A8-4AD9-9974-702505F76214}" srcOrd="4" destOrd="0" presId="urn:microsoft.com/office/officeart/2005/8/layout/chevronAccent+Icon"/>
    <dgm:cxn modelId="{C333768A-6167-42FB-A00B-CED815304021}" type="presParOf" srcId="{9CB7A052-03A8-4AD9-9974-702505F76214}" destId="{8C404D5C-BE01-4CD9-AF45-3466371879CF}" srcOrd="0" destOrd="0" presId="urn:microsoft.com/office/officeart/2005/8/layout/chevronAccent+Icon"/>
    <dgm:cxn modelId="{6681619F-CFFA-4612-AF88-EF42C85D7564}" type="presParOf" srcId="{9CB7A052-03A8-4AD9-9974-702505F76214}" destId="{E259FBC2-E6A9-459E-B25D-0C227019BBAB}" srcOrd="1" destOrd="0" presId="urn:microsoft.com/office/officeart/2005/8/layout/chevronAccent+Icon"/>
    <dgm:cxn modelId="{43630517-5874-431F-BBE3-B4E62AD6D0FB}" type="presParOf" srcId="{88BB2EC5-8CFD-4E4F-A21F-2CE8420DA07C}" destId="{46BD3623-7E9D-4F0E-ABE9-C47DD8D39F6E}" srcOrd="5" destOrd="0" presId="urn:microsoft.com/office/officeart/2005/8/layout/chevronAccent+Icon"/>
    <dgm:cxn modelId="{EB48BD11-B725-41CE-9F6D-7B616EA8245D}" type="presParOf" srcId="{88BB2EC5-8CFD-4E4F-A21F-2CE8420DA07C}" destId="{B4635D0A-3B52-4A03-93CD-DB136A3F48ED}" srcOrd="6" destOrd="0" presId="urn:microsoft.com/office/officeart/2005/8/layout/chevronAccent+Icon"/>
    <dgm:cxn modelId="{D482E9D7-10B0-4683-8281-6EFCFF70D43C}" type="presParOf" srcId="{B4635D0A-3B52-4A03-93CD-DB136A3F48ED}" destId="{AD2CB750-09A3-4897-AFE3-ACDE0EA36212}" srcOrd="0" destOrd="0" presId="urn:microsoft.com/office/officeart/2005/8/layout/chevronAccent+Icon"/>
    <dgm:cxn modelId="{0600B186-33E5-49B4-9001-8E39A61CA6CA}" type="presParOf" srcId="{B4635D0A-3B52-4A03-93CD-DB136A3F48ED}" destId="{DFC7841B-B3BD-48D0-AE7F-8FFD2C390100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C03401-A732-454E-ACF9-1BFD5BC39F8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4C509799-C9E6-4D5F-A95B-35A46A536355}">
      <dgm:prSet phldrT="[Text]" custT="1"/>
      <dgm:spPr/>
      <dgm:t>
        <a:bodyPr/>
        <a:lstStyle/>
        <a:p>
          <a:pPr algn="ctr"/>
          <a:r>
            <a:rPr lang="en-US" sz="1800" b="1" dirty="0"/>
            <a:t>September</a:t>
          </a:r>
        </a:p>
      </dgm:t>
    </dgm:pt>
    <dgm:pt modelId="{DF735975-CA32-46E8-88FE-5A8FB3CBBD92}" type="parTrans" cxnId="{C27A5B12-D789-47AF-8B67-13133E4CED40}">
      <dgm:prSet/>
      <dgm:spPr/>
      <dgm:t>
        <a:bodyPr/>
        <a:lstStyle/>
        <a:p>
          <a:endParaRPr lang="en-US"/>
        </a:p>
      </dgm:t>
    </dgm:pt>
    <dgm:pt modelId="{2F131F6E-77E5-4118-8D73-8BC75EEADF5B}" type="sibTrans" cxnId="{C27A5B12-D789-47AF-8B67-13133E4CED40}">
      <dgm:prSet/>
      <dgm:spPr/>
      <dgm:t>
        <a:bodyPr/>
        <a:lstStyle/>
        <a:p>
          <a:endParaRPr lang="en-US"/>
        </a:p>
      </dgm:t>
    </dgm:pt>
    <dgm:pt modelId="{FF09EC7C-2BE3-4961-8A5F-F5D894603A64}">
      <dgm:prSet phldrT="[Text]" custT="1"/>
      <dgm:spPr/>
      <dgm:t>
        <a:bodyPr/>
        <a:lstStyle/>
        <a:p>
          <a:pPr algn="ctr"/>
          <a:r>
            <a:rPr lang="en-US" sz="1800" b="1" dirty="0"/>
            <a:t>January</a:t>
          </a:r>
        </a:p>
      </dgm:t>
    </dgm:pt>
    <dgm:pt modelId="{942B9B1C-E6C1-4ADC-9BE9-ACB722935C8D}" type="parTrans" cxnId="{198C1D3A-BB8A-4578-8B4F-F863188E9624}">
      <dgm:prSet/>
      <dgm:spPr/>
      <dgm:t>
        <a:bodyPr/>
        <a:lstStyle/>
        <a:p>
          <a:endParaRPr lang="en-US"/>
        </a:p>
      </dgm:t>
    </dgm:pt>
    <dgm:pt modelId="{862EB096-6847-4FCC-A1E6-27752DA263F3}" type="sibTrans" cxnId="{198C1D3A-BB8A-4578-8B4F-F863188E9624}">
      <dgm:prSet/>
      <dgm:spPr/>
      <dgm:t>
        <a:bodyPr/>
        <a:lstStyle/>
        <a:p>
          <a:endParaRPr lang="en-US"/>
        </a:p>
      </dgm:t>
    </dgm:pt>
    <dgm:pt modelId="{B02CBAA5-B9AF-4B03-B7BC-F4B91E1D23B5}">
      <dgm:prSet phldrT="[Text]" custT="1"/>
      <dgm:spPr/>
      <dgm:t>
        <a:bodyPr/>
        <a:lstStyle/>
        <a:p>
          <a:pPr algn="ctr"/>
          <a:r>
            <a:rPr lang="en-US" sz="1800" b="1" dirty="0"/>
            <a:t>June</a:t>
          </a:r>
        </a:p>
      </dgm:t>
    </dgm:pt>
    <dgm:pt modelId="{A2C45EB1-E77E-49C2-96E1-9307CA6B0016}" type="parTrans" cxnId="{46205ED3-C039-49A1-9782-4B43951C1C65}">
      <dgm:prSet/>
      <dgm:spPr/>
      <dgm:t>
        <a:bodyPr/>
        <a:lstStyle/>
        <a:p>
          <a:endParaRPr lang="en-US"/>
        </a:p>
      </dgm:t>
    </dgm:pt>
    <dgm:pt modelId="{60F77D6B-DA99-4ADD-9E1D-1723CF000B6F}" type="sibTrans" cxnId="{46205ED3-C039-49A1-9782-4B43951C1C65}">
      <dgm:prSet/>
      <dgm:spPr/>
      <dgm:t>
        <a:bodyPr/>
        <a:lstStyle/>
        <a:p>
          <a:endParaRPr lang="en-US"/>
        </a:p>
      </dgm:t>
    </dgm:pt>
    <dgm:pt modelId="{F3DE5F1C-6B72-472B-9F46-46CE453A1627}">
      <dgm:prSet phldrT="[Text]"/>
      <dgm:spPr/>
      <dgm:t>
        <a:bodyPr/>
        <a:lstStyle/>
        <a:p>
          <a:pPr algn="l"/>
          <a:r>
            <a:rPr lang="en-US" sz="1200" dirty="0"/>
            <a:t>Meet and greet</a:t>
          </a:r>
        </a:p>
      </dgm:t>
    </dgm:pt>
    <dgm:pt modelId="{631345D8-A23A-4DFC-B99A-07B1C743D052}" type="parTrans" cxnId="{E442DD43-CD7F-49B4-AF07-7C509F4BBBD7}">
      <dgm:prSet/>
      <dgm:spPr/>
      <dgm:t>
        <a:bodyPr/>
        <a:lstStyle/>
        <a:p>
          <a:endParaRPr lang="en-US"/>
        </a:p>
      </dgm:t>
    </dgm:pt>
    <dgm:pt modelId="{D1433D54-74B4-4962-8C6D-0FA2423B2D8E}" type="sibTrans" cxnId="{E442DD43-CD7F-49B4-AF07-7C509F4BBBD7}">
      <dgm:prSet/>
      <dgm:spPr/>
      <dgm:t>
        <a:bodyPr/>
        <a:lstStyle/>
        <a:p>
          <a:endParaRPr lang="en-US"/>
        </a:p>
      </dgm:t>
    </dgm:pt>
    <dgm:pt modelId="{268EA031-982F-401A-89CD-99C1D8BB7FB0}">
      <dgm:prSet phldrT="[Text]" custT="1"/>
      <dgm:spPr/>
      <dgm:t>
        <a:bodyPr/>
        <a:lstStyle/>
        <a:p>
          <a:pPr algn="l"/>
          <a:r>
            <a:rPr lang="en-US" sz="1200" dirty="0"/>
            <a:t>Q Center Preparation</a:t>
          </a:r>
        </a:p>
      </dgm:t>
    </dgm:pt>
    <dgm:pt modelId="{F73C672E-6769-4D46-B9CC-1A7BC3DD6602}" type="parTrans" cxnId="{B3170FF9-9C72-48AC-9878-D48FB39AEDAF}">
      <dgm:prSet/>
      <dgm:spPr/>
      <dgm:t>
        <a:bodyPr/>
        <a:lstStyle/>
        <a:p>
          <a:endParaRPr lang="en-US"/>
        </a:p>
      </dgm:t>
    </dgm:pt>
    <dgm:pt modelId="{C7392B06-80A2-4E4F-861D-DEE08C324E80}" type="sibTrans" cxnId="{B3170FF9-9C72-48AC-9878-D48FB39AEDAF}">
      <dgm:prSet/>
      <dgm:spPr/>
      <dgm:t>
        <a:bodyPr/>
        <a:lstStyle/>
        <a:p>
          <a:endParaRPr lang="en-US"/>
        </a:p>
      </dgm:t>
    </dgm:pt>
    <dgm:pt modelId="{64F1E625-7509-49A6-B7E4-E1AA5DCB6819}">
      <dgm:prSet phldrT="[Text]"/>
      <dgm:spPr/>
      <dgm:t>
        <a:bodyPr/>
        <a:lstStyle/>
        <a:p>
          <a:pPr algn="l"/>
          <a:r>
            <a:rPr lang="en-US" sz="1200" dirty="0"/>
            <a:t>Review steps for success</a:t>
          </a:r>
        </a:p>
      </dgm:t>
    </dgm:pt>
    <dgm:pt modelId="{6F1877CA-E0DD-44D1-9F4A-C7A92EC7CA79}" type="parTrans" cxnId="{3F121DBE-F542-4AF0-9A22-2D280092DFEC}">
      <dgm:prSet/>
      <dgm:spPr/>
      <dgm:t>
        <a:bodyPr/>
        <a:lstStyle/>
        <a:p>
          <a:endParaRPr lang="en-US"/>
        </a:p>
      </dgm:t>
    </dgm:pt>
    <dgm:pt modelId="{2A784F8E-0FBD-4B85-BC3A-087C9D720D4C}" type="sibTrans" cxnId="{3F121DBE-F542-4AF0-9A22-2D280092DFEC}">
      <dgm:prSet/>
      <dgm:spPr/>
      <dgm:t>
        <a:bodyPr/>
        <a:lstStyle/>
        <a:p>
          <a:endParaRPr lang="en-US"/>
        </a:p>
      </dgm:t>
    </dgm:pt>
    <dgm:pt modelId="{D9D09022-EF1E-4DCD-8A58-A1FCFCB7A5E9}">
      <dgm:prSet phldrT="[Text]"/>
      <dgm:spPr/>
      <dgm:t>
        <a:bodyPr/>
        <a:lstStyle/>
        <a:p>
          <a:pPr algn="l"/>
          <a:r>
            <a:rPr lang="en-US" sz="1200" dirty="0"/>
            <a:t>Day 4 Preparation</a:t>
          </a:r>
        </a:p>
      </dgm:t>
    </dgm:pt>
    <dgm:pt modelId="{2D14B1D5-55D0-4208-AB31-26082D10E951}" type="parTrans" cxnId="{372694AE-04F5-44ED-88E2-6D901FABE3B5}">
      <dgm:prSet/>
      <dgm:spPr/>
      <dgm:t>
        <a:bodyPr/>
        <a:lstStyle/>
        <a:p>
          <a:endParaRPr lang="en-US"/>
        </a:p>
      </dgm:t>
    </dgm:pt>
    <dgm:pt modelId="{50DE0EDC-AB6D-4604-A4FC-B06087376EFA}" type="sibTrans" cxnId="{372694AE-04F5-44ED-88E2-6D901FABE3B5}">
      <dgm:prSet/>
      <dgm:spPr/>
      <dgm:t>
        <a:bodyPr/>
        <a:lstStyle/>
        <a:p>
          <a:endParaRPr lang="en-US"/>
        </a:p>
      </dgm:t>
    </dgm:pt>
    <dgm:pt modelId="{D0CC010A-6DF6-43F7-9785-1B881B72C96E}">
      <dgm:prSet phldrT="[Text]"/>
      <dgm:spPr/>
      <dgm:t>
        <a:bodyPr/>
        <a:lstStyle/>
        <a:p>
          <a:pPr algn="l"/>
          <a:r>
            <a:rPr lang="en-US" sz="1200" dirty="0"/>
            <a:t>Potential survey: needs and expectations</a:t>
          </a:r>
        </a:p>
      </dgm:t>
    </dgm:pt>
    <dgm:pt modelId="{AEB14F0E-7668-49F2-A5DE-4BFCA4BB59D5}" type="parTrans" cxnId="{8A2C32DF-CB35-4DCC-9E02-F5581DF9E051}">
      <dgm:prSet/>
      <dgm:spPr/>
      <dgm:t>
        <a:bodyPr/>
        <a:lstStyle/>
        <a:p>
          <a:endParaRPr lang="en-US"/>
        </a:p>
      </dgm:t>
    </dgm:pt>
    <dgm:pt modelId="{4DFCF095-5CBA-4130-996A-EA2910B4FA71}" type="sibTrans" cxnId="{8A2C32DF-CB35-4DCC-9E02-F5581DF9E051}">
      <dgm:prSet/>
      <dgm:spPr/>
      <dgm:t>
        <a:bodyPr/>
        <a:lstStyle/>
        <a:p>
          <a:endParaRPr lang="en-US"/>
        </a:p>
      </dgm:t>
    </dgm:pt>
    <dgm:pt modelId="{3C3114EB-522A-4196-808F-0197AD81EE4D}">
      <dgm:prSet phldrT="[Text]" custT="1"/>
      <dgm:spPr/>
      <dgm:t>
        <a:bodyPr/>
        <a:lstStyle/>
        <a:p>
          <a:pPr algn="l"/>
          <a:r>
            <a:rPr lang="en-US" sz="1200" dirty="0"/>
            <a:t>Pre-Q Center Party</a:t>
          </a:r>
        </a:p>
      </dgm:t>
    </dgm:pt>
    <dgm:pt modelId="{4B0F4DD3-A556-4F86-8D20-22B66A3040C0}" type="parTrans" cxnId="{5F698941-D0B5-4D11-93A5-343C370F3327}">
      <dgm:prSet/>
      <dgm:spPr/>
      <dgm:t>
        <a:bodyPr/>
        <a:lstStyle/>
        <a:p>
          <a:endParaRPr lang="en-US"/>
        </a:p>
      </dgm:t>
    </dgm:pt>
    <dgm:pt modelId="{4A4FC780-16E4-4906-85FE-926E4E048840}" type="sibTrans" cxnId="{5F698941-D0B5-4D11-93A5-343C370F3327}">
      <dgm:prSet/>
      <dgm:spPr/>
      <dgm:t>
        <a:bodyPr/>
        <a:lstStyle/>
        <a:p>
          <a:endParaRPr lang="en-US"/>
        </a:p>
      </dgm:t>
    </dgm:pt>
    <dgm:pt modelId="{C3C5C2D3-4C1F-401D-A85E-FC0F98DF4396}">
      <dgm:prSet phldrT="[Text]" custT="1"/>
      <dgm:spPr/>
      <dgm:t>
        <a:bodyPr/>
        <a:lstStyle/>
        <a:p>
          <a:pPr algn="l"/>
          <a:r>
            <a:rPr lang="en-US" sz="1200" dirty="0"/>
            <a:t>Potential games</a:t>
          </a:r>
        </a:p>
      </dgm:t>
    </dgm:pt>
    <dgm:pt modelId="{B226CDEB-6025-435E-B081-27E2697D987D}" type="parTrans" cxnId="{41EA7176-1C95-4766-8E99-7AEDA9D9F74F}">
      <dgm:prSet/>
      <dgm:spPr/>
      <dgm:t>
        <a:bodyPr/>
        <a:lstStyle/>
        <a:p>
          <a:endParaRPr lang="en-US"/>
        </a:p>
      </dgm:t>
    </dgm:pt>
    <dgm:pt modelId="{0BDE5F14-8B3F-4D83-B2A0-9B4BE2C0DB06}" type="sibTrans" cxnId="{41EA7176-1C95-4766-8E99-7AEDA9D9F74F}">
      <dgm:prSet/>
      <dgm:spPr/>
      <dgm:t>
        <a:bodyPr/>
        <a:lstStyle/>
        <a:p>
          <a:endParaRPr lang="en-US"/>
        </a:p>
      </dgm:t>
    </dgm:pt>
    <dgm:pt modelId="{88BB2EC5-8CFD-4E4F-A21F-2CE8420DA07C}" type="pres">
      <dgm:prSet presAssocID="{BEC03401-A732-454E-ACF9-1BFD5BC39F8A}" presName="Name0" presStyleCnt="0">
        <dgm:presLayoutVars>
          <dgm:dir/>
          <dgm:resizeHandles val="exact"/>
        </dgm:presLayoutVars>
      </dgm:prSet>
      <dgm:spPr/>
    </dgm:pt>
    <dgm:pt modelId="{3C26E0C8-8CD1-4611-9F23-0DF6F248EC9F}" type="pres">
      <dgm:prSet presAssocID="{4C509799-C9E6-4D5F-A95B-35A46A536355}" presName="composite" presStyleCnt="0"/>
      <dgm:spPr/>
    </dgm:pt>
    <dgm:pt modelId="{DE4D9736-9130-43F4-B913-D1D7216A1667}" type="pres">
      <dgm:prSet presAssocID="{4C509799-C9E6-4D5F-A95B-35A46A536355}" presName="bgChev" presStyleLbl="node1" presStyleIdx="0" presStyleCnt="3"/>
      <dgm:spPr/>
    </dgm:pt>
    <dgm:pt modelId="{BE715197-9CF1-47A7-A916-912B9015C3BC}" type="pres">
      <dgm:prSet presAssocID="{4C509799-C9E6-4D5F-A95B-35A46A536355}" presName="txNode" presStyleLbl="fgAcc1" presStyleIdx="0" presStyleCnt="3" custScaleY="117710">
        <dgm:presLayoutVars>
          <dgm:bulletEnabled val="1"/>
        </dgm:presLayoutVars>
      </dgm:prSet>
      <dgm:spPr/>
    </dgm:pt>
    <dgm:pt modelId="{73E6BF81-1AB9-4FB6-8F7B-24DF3A1BF807}" type="pres">
      <dgm:prSet presAssocID="{2F131F6E-77E5-4118-8D73-8BC75EEADF5B}" presName="compositeSpace" presStyleCnt="0"/>
      <dgm:spPr/>
    </dgm:pt>
    <dgm:pt modelId="{C6505456-6039-4774-B059-FC8DCFB42919}" type="pres">
      <dgm:prSet presAssocID="{FF09EC7C-2BE3-4961-8A5F-F5D894603A64}" presName="composite" presStyleCnt="0"/>
      <dgm:spPr/>
    </dgm:pt>
    <dgm:pt modelId="{9E5B77F3-2F61-44FB-AF34-5548A00D7700}" type="pres">
      <dgm:prSet presAssocID="{FF09EC7C-2BE3-4961-8A5F-F5D894603A64}" presName="bgChev" presStyleLbl="node1" presStyleIdx="1" presStyleCnt="3"/>
      <dgm:spPr/>
    </dgm:pt>
    <dgm:pt modelId="{DC6A1D98-52E5-42DF-84F6-4260F1D0E36D}" type="pres">
      <dgm:prSet presAssocID="{FF09EC7C-2BE3-4961-8A5F-F5D894603A64}" presName="txNode" presStyleLbl="fgAcc1" presStyleIdx="1" presStyleCnt="3" custScaleX="111040" custScaleY="117710">
        <dgm:presLayoutVars>
          <dgm:bulletEnabled val="1"/>
        </dgm:presLayoutVars>
      </dgm:prSet>
      <dgm:spPr/>
    </dgm:pt>
    <dgm:pt modelId="{7F2AF819-AC68-42B9-83CB-039AA2C7AAF3}" type="pres">
      <dgm:prSet presAssocID="{862EB096-6847-4FCC-A1E6-27752DA263F3}" presName="compositeSpace" presStyleCnt="0"/>
      <dgm:spPr/>
    </dgm:pt>
    <dgm:pt modelId="{9CB7A052-03A8-4AD9-9974-702505F76214}" type="pres">
      <dgm:prSet presAssocID="{B02CBAA5-B9AF-4B03-B7BC-F4B91E1D23B5}" presName="composite" presStyleCnt="0"/>
      <dgm:spPr/>
    </dgm:pt>
    <dgm:pt modelId="{8C404D5C-BE01-4CD9-AF45-3466371879CF}" type="pres">
      <dgm:prSet presAssocID="{B02CBAA5-B9AF-4B03-B7BC-F4B91E1D23B5}" presName="bgChev" presStyleLbl="node1" presStyleIdx="2" presStyleCnt="3"/>
      <dgm:spPr/>
    </dgm:pt>
    <dgm:pt modelId="{E259FBC2-E6A9-459E-B25D-0C227019BBAB}" type="pres">
      <dgm:prSet presAssocID="{B02CBAA5-B9AF-4B03-B7BC-F4B91E1D23B5}" presName="txNode" presStyleLbl="fgAcc1" presStyleIdx="2" presStyleCnt="3" custScaleY="117710">
        <dgm:presLayoutVars>
          <dgm:bulletEnabled val="1"/>
        </dgm:presLayoutVars>
      </dgm:prSet>
      <dgm:spPr/>
    </dgm:pt>
  </dgm:ptLst>
  <dgm:cxnLst>
    <dgm:cxn modelId="{0428BD02-3B56-45C0-BE97-7A5585EB3844}" type="presOf" srcId="{64F1E625-7509-49A6-B7E4-E1AA5DCB6819}" destId="{BE715197-9CF1-47A7-A916-912B9015C3BC}" srcOrd="0" destOrd="2" presId="urn:microsoft.com/office/officeart/2005/8/layout/chevronAccent+Icon"/>
    <dgm:cxn modelId="{C27A5B12-D789-47AF-8B67-13133E4CED40}" srcId="{BEC03401-A732-454E-ACF9-1BFD5BC39F8A}" destId="{4C509799-C9E6-4D5F-A95B-35A46A536355}" srcOrd="0" destOrd="0" parTransId="{DF735975-CA32-46E8-88FE-5A8FB3CBBD92}" sibTransId="{2F131F6E-77E5-4118-8D73-8BC75EEADF5B}"/>
    <dgm:cxn modelId="{198C1D3A-BB8A-4578-8B4F-F863188E9624}" srcId="{BEC03401-A732-454E-ACF9-1BFD5BC39F8A}" destId="{FF09EC7C-2BE3-4961-8A5F-F5D894603A64}" srcOrd="1" destOrd="0" parTransId="{942B9B1C-E6C1-4ADC-9BE9-ACB722935C8D}" sibTransId="{862EB096-6847-4FCC-A1E6-27752DA263F3}"/>
    <dgm:cxn modelId="{5F698941-D0B5-4D11-93A5-343C370F3327}" srcId="{FF09EC7C-2BE3-4961-8A5F-F5D894603A64}" destId="{3C3114EB-522A-4196-808F-0197AD81EE4D}" srcOrd="1" destOrd="0" parTransId="{4B0F4DD3-A556-4F86-8D20-22B66A3040C0}" sibTransId="{4A4FC780-16E4-4906-85FE-926E4E048840}"/>
    <dgm:cxn modelId="{E442DD43-CD7F-49B4-AF07-7C509F4BBBD7}" srcId="{4C509799-C9E6-4D5F-A95B-35A46A536355}" destId="{F3DE5F1C-6B72-472B-9F46-46CE453A1627}" srcOrd="0" destOrd="0" parTransId="{631345D8-A23A-4DFC-B99A-07B1C743D052}" sibTransId="{D1433D54-74B4-4962-8C6D-0FA2423B2D8E}"/>
    <dgm:cxn modelId="{8E479645-B4EE-4207-9E9B-8BED31FA1E12}" type="presOf" srcId="{BEC03401-A732-454E-ACF9-1BFD5BC39F8A}" destId="{88BB2EC5-8CFD-4E4F-A21F-2CE8420DA07C}" srcOrd="0" destOrd="0" presId="urn:microsoft.com/office/officeart/2005/8/layout/chevronAccent+Icon"/>
    <dgm:cxn modelId="{6C44BC49-DDB9-46F3-A2A1-AA89CA0A2D13}" type="presOf" srcId="{3C3114EB-522A-4196-808F-0197AD81EE4D}" destId="{DC6A1D98-52E5-42DF-84F6-4260F1D0E36D}" srcOrd="0" destOrd="2" presId="urn:microsoft.com/office/officeart/2005/8/layout/chevronAccent+Icon"/>
    <dgm:cxn modelId="{CD7BAA4C-58D0-443A-9C85-36A53A4788B6}" type="presOf" srcId="{D0CC010A-6DF6-43F7-9785-1B881B72C96E}" destId="{E259FBC2-E6A9-459E-B25D-0C227019BBAB}" srcOrd="0" destOrd="2" presId="urn:microsoft.com/office/officeart/2005/8/layout/chevronAccent+Icon"/>
    <dgm:cxn modelId="{41EA7176-1C95-4766-8E99-7AEDA9D9F74F}" srcId="{FF09EC7C-2BE3-4961-8A5F-F5D894603A64}" destId="{C3C5C2D3-4C1F-401D-A85E-FC0F98DF4396}" srcOrd="2" destOrd="0" parTransId="{B226CDEB-6025-435E-B081-27E2697D987D}" sibTransId="{0BDE5F14-8B3F-4D83-B2A0-9B4BE2C0DB06}"/>
    <dgm:cxn modelId="{7971A77A-DE1B-4D7D-A355-7DA51484A101}" type="presOf" srcId="{B02CBAA5-B9AF-4B03-B7BC-F4B91E1D23B5}" destId="{E259FBC2-E6A9-459E-B25D-0C227019BBAB}" srcOrd="0" destOrd="0" presId="urn:microsoft.com/office/officeart/2005/8/layout/chevronAccent+Icon"/>
    <dgm:cxn modelId="{372694AE-04F5-44ED-88E2-6D901FABE3B5}" srcId="{B02CBAA5-B9AF-4B03-B7BC-F4B91E1D23B5}" destId="{D9D09022-EF1E-4DCD-8A58-A1FCFCB7A5E9}" srcOrd="0" destOrd="0" parTransId="{2D14B1D5-55D0-4208-AB31-26082D10E951}" sibTransId="{50DE0EDC-AB6D-4604-A4FC-B06087376EFA}"/>
    <dgm:cxn modelId="{E31703BE-CBED-461A-BBB8-4E257C8A3C77}" type="presOf" srcId="{268EA031-982F-401A-89CD-99C1D8BB7FB0}" destId="{DC6A1D98-52E5-42DF-84F6-4260F1D0E36D}" srcOrd="0" destOrd="1" presId="urn:microsoft.com/office/officeart/2005/8/layout/chevronAccent+Icon"/>
    <dgm:cxn modelId="{3F121DBE-F542-4AF0-9A22-2D280092DFEC}" srcId="{4C509799-C9E6-4D5F-A95B-35A46A536355}" destId="{64F1E625-7509-49A6-B7E4-E1AA5DCB6819}" srcOrd="1" destOrd="0" parTransId="{6F1877CA-E0DD-44D1-9F4A-C7A92EC7CA79}" sibTransId="{2A784F8E-0FBD-4B85-BC3A-087C9D720D4C}"/>
    <dgm:cxn modelId="{764CA9BE-3FE8-4672-877C-5DD0710C4BB6}" type="presOf" srcId="{4C509799-C9E6-4D5F-A95B-35A46A536355}" destId="{BE715197-9CF1-47A7-A916-912B9015C3BC}" srcOrd="0" destOrd="0" presId="urn:microsoft.com/office/officeart/2005/8/layout/chevronAccent+Icon"/>
    <dgm:cxn modelId="{99F271C3-D0F0-4D9C-B4B6-80BA0185B0BE}" type="presOf" srcId="{F3DE5F1C-6B72-472B-9F46-46CE453A1627}" destId="{BE715197-9CF1-47A7-A916-912B9015C3BC}" srcOrd="0" destOrd="1" presId="urn:microsoft.com/office/officeart/2005/8/layout/chevronAccent+Icon"/>
    <dgm:cxn modelId="{46205ED3-C039-49A1-9782-4B43951C1C65}" srcId="{BEC03401-A732-454E-ACF9-1BFD5BC39F8A}" destId="{B02CBAA5-B9AF-4B03-B7BC-F4B91E1D23B5}" srcOrd="2" destOrd="0" parTransId="{A2C45EB1-E77E-49C2-96E1-9307CA6B0016}" sibTransId="{60F77D6B-DA99-4ADD-9E1D-1723CF000B6F}"/>
    <dgm:cxn modelId="{8A2C32DF-CB35-4DCC-9E02-F5581DF9E051}" srcId="{B02CBAA5-B9AF-4B03-B7BC-F4B91E1D23B5}" destId="{D0CC010A-6DF6-43F7-9785-1B881B72C96E}" srcOrd="1" destOrd="0" parTransId="{AEB14F0E-7668-49F2-A5DE-4BFCA4BB59D5}" sibTransId="{4DFCF095-5CBA-4130-996A-EA2910B4FA71}"/>
    <dgm:cxn modelId="{E512F8E0-1153-4FF9-88CD-6809753497A7}" type="presOf" srcId="{C3C5C2D3-4C1F-401D-A85E-FC0F98DF4396}" destId="{DC6A1D98-52E5-42DF-84F6-4260F1D0E36D}" srcOrd="0" destOrd="3" presId="urn:microsoft.com/office/officeart/2005/8/layout/chevronAccent+Icon"/>
    <dgm:cxn modelId="{D5ADC0F7-F423-4006-B577-C1E55F600327}" type="presOf" srcId="{FF09EC7C-2BE3-4961-8A5F-F5D894603A64}" destId="{DC6A1D98-52E5-42DF-84F6-4260F1D0E36D}" srcOrd="0" destOrd="0" presId="urn:microsoft.com/office/officeart/2005/8/layout/chevronAccent+Icon"/>
    <dgm:cxn modelId="{B3170FF9-9C72-48AC-9878-D48FB39AEDAF}" srcId="{FF09EC7C-2BE3-4961-8A5F-F5D894603A64}" destId="{268EA031-982F-401A-89CD-99C1D8BB7FB0}" srcOrd="0" destOrd="0" parTransId="{F73C672E-6769-4D46-B9CC-1A7BC3DD6602}" sibTransId="{C7392B06-80A2-4E4F-861D-DEE08C324E80}"/>
    <dgm:cxn modelId="{C106BDFE-0C05-4F20-BD59-6F1F6337F55A}" type="presOf" srcId="{D9D09022-EF1E-4DCD-8A58-A1FCFCB7A5E9}" destId="{E259FBC2-E6A9-459E-B25D-0C227019BBAB}" srcOrd="0" destOrd="1" presId="urn:microsoft.com/office/officeart/2005/8/layout/chevronAccent+Icon"/>
    <dgm:cxn modelId="{A0549DA7-FF22-4376-89EB-81CCD232E230}" type="presParOf" srcId="{88BB2EC5-8CFD-4E4F-A21F-2CE8420DA07C}" destId="{3C26E0C8-8CD1-4611-9F23-0DF6F248EC9F}" srcOrd="0" destOrd="0" presId="urn:microsoft.com/office/officeart/2005/8/layout/chevronAccent+Icon"/>
    <dgm:cxn modelId="{0B436EF3-960D-4E8C-AA35-2CD05B5F9916}" type="presParOf" srcId="{3C26E0C8-8CD1-4611-9F23-0DF6F248EC9F}" destId="{DE4D9736-9130-43F4-B913-D1D7216A1667}" srcOrd="0" destOrd="0" presId="urn:microsoft.com/office/officeart/2005/8/layout/chevronAccent+Icon"/>
    <dgm:cxn modelId="{02DE662E-9BBB-4971-8244-850AC950E9F2}" type="presParOf" srcId="{3C26E0C8-8CD1-4611-9F23-0DF6F248EC9F}" destId="{BE715197-9CF1-47A7-A916-912B9015C3BC}" srcOrd="1" destOrd="0" presId="urn:microsoft.com/office/officeart/2005/8/layout/chevronAccent+Icon"/>
    <dgm:cxn modelId="{42308C53-9419-43E0-8AC8-B805454253FD}" type="presParOf" srcId="{88BB2EC5-8CFD-4E4F-A21F-2CE8420DA07C}" destId="{73E6BF81-1AB9-4FB6-8F7B-24DF3A1BF807}" srcOrd="1" destOrd="0" presId="urn:microsoft.com/office/officeart/2005/8/layout/chevronAccent+Icon"/>
    <dgm:cxn modelId="{4446CA44-6193-4C6B-8C86-716F472B123B}" type="presParOf" srcId="{88BB2EC5-8CFD-4E4F-A21F-2CE8420DA07C}" destId="{C6505456-6039-4774-B059-FC8DCFB42919}" srcOrd="2" destOrd="0" presId="urn:microsoft.com/office/officeart/2005/8/layout/chevronAccent+Icon"/>
    <dgm:cxn modelId="{75EB83BA-FE6E-4236-AC06-DF1D437B182C}" type="presParOf" srcId="{C6505456-6039-4774-B059-FC8DCFB42919}" destId="{9E5B77F3-2F61-44FB-AF34-5548A00D7700}" srcOrd="0" destOrd="0" presId="urn:microsoft.com/office/officeart/2005/8/layout/chevronAccent+Icon"/>
    <dgm:cxn modelId="{CFB6620E-0756-45BA-B0A6-480348CC70C1}" type="presParOf" srcId="{C6505456-6039-4774-B059-FC8DCFB42919}" destId="{DC6A1D98-52E5-42DF-84F6-4260F1D0E36D}" srcOrd="1" destOrd="0" presId="urn:microsoft.com/office/officeart/2005/8/layout/chevronAccent+Icon"/>
    <dgm:cxn modelId="{2C341D30-71C1-43F9-90F4-9743D10AB0E0}" type="presParOf" srcId="{88BB2EC5-8CFD-4E4F-A21F-2CE8420DA07C}" destId="{7F2AF819-AC68-42B9-83CB-039AA2C7AAF3}" srcOrd="3" destOrd="0" presId="urn:microsoft.com/office/officeart/2005/8/layout/chevronAccent+Icon"/>
    <dgm:cxn modelId="{D5844948-709E-4C1C-93D1-A5768D63E431}" type="presParOf" srcId="{88BB2EC5-8CFD-4E4F-A21F-2CE8420DA07C}" destId="{9CB7A052-03A8-4AD9-9974-702505F76214}" srcOrd="4" destOrd="0" presId="urn:microsoft.com/office/officeart/2005/8/layout/chevronAccent+Icon"/>
    <dgm:cxn modelId="{C333768A-6167-42FB-A00B-CED815304021}" type="presParOf" srcId="{9CB7A052-03A8-4AD9-9974-702505F76214}" destId="{8C404D5C-BE01-4CD9-AF45-3466371879CF}" srcOrd="0" destOrd="0" presId="urn:microsoft.com/office/officeart/2005/8/layout/chevronAccent+Icon"/>
    <dgm:cxn modelId="{6681619F-CFFA-4612-AF88-EF42C85D7564}" type="presParOf" srcId="{9CB7A052-03A8-4AD9-9974-702505F76214}" destId="{E259FBC2-E6A9-459E-B25D-0C227019BBA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EBB700">
            <a:alpha val="8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en-US" sz="1000" b="1" i="0" u="none" spc="200" baseline="0" dirty="0">
              <a:latin typeface="Arial"/>
              <a:cs typeface="Arial"/>
            </a:rPr>
            <a:t>August – September </a:t>
          </a:r>
          <a:br>
            <a:rPr lang="en-US" sz="400" b="1" i="0" u="none" spc="200" baseline="0" dirty="0">
              <a:latin typeface="Arial"/>
              <a:cs typeface="Arial"/>
            </a:rPr>
          </a:br>
          <a:r>
            <a:rPr lang="en-US" sz="400" b="1" i="0" u="none" spc="200" baseline="0" dirty="0">
              <a:latin typeface="Arial"/>
              <a:cs typeface="Arial"/>
            </a:rPr>
            <a:t>                                                    </a:t>
          </a:r>
          <a:r>
            <a:rPr lang="en-US" sz="900" b="0" i="0" u="none" spc="200" baseline="0" dirty="0">
              <a:latin typeface="Arial"/>
              <a:cs typeface="Arial"/>
            </a:rPr>
            <a:t>FVDG Onboarding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/>
        </a:p>
      </dgm:t>
    </dgm:pt>
    <dgm:pt modelId="{BF8A2409-5537-4049-86C7-DCC4A9064627}">
      <dgm:prSet phldrT="[Text]" custT="1"/>
      <dgm:spPr>
        <a:solidFill>
          <a:srgbClr val="B3B2B1">
            <a:alpha val="80000"/>
          </a:srgbClr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June - July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District</a:t>
          </a:r>
          <a:r>
            <a:rPr lang="en-US" sz="900" b="0" i="0" u="none" kern="1200" spc="200" baseline="0" dirty="0">
              <a:solidFill>
                <a:schemeClr val="bg1"/>
              </a:solidFill>
              <a:latin typeface="Arial"/>
              <a:cs typeface="Arial"/>
            </a:rPr>
            <a:t> Implementation</a:t>
          </a:r>
          <a:endParaRPr lang="en-US" sz="800" b="0" i="0" kern="1200" spc="200" baseline="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5A809B3-C099-496D-826B-7BA0E543A2E2}" type="parTrans" cxnId="{28DF3832-9B03-43C5-8F2C-80B20AD2A293}">
      <dgm:prSet/>
      <dgm:spPr/>
      <dgm:t>
        <a:bodyPr/>
        <a:lstStyle/>
        <a:p>
          <a:endParaRPr lang="en-US"/>
        </a:p>
      </dgm:t>
    </dgm:pt>
    <dgm:pt modelId="{1A756A17-75D6-4AB2-B9E7-F698C188CF12}" type="sibTrans" cxnId="{28DF3832-9B03-43C5-8F2C-80B20AD2A293}">
      <dgm:prSet/>
      <dgm:spPr/>
      <dgm:t>
        <a:bodyPr/>
        <a:lstStyle/>
        <a:p>
          <a:endParaRPr lang="en-US"/>
        </a:p>
      </dgm:t>
    </dgm:pt>
    <dgm:pt modelId="{752B3558-FEA9-4BDD-B297-B3DD10BF5C6B}">
      <dgm:prSet phldrT="[Text]" custT="1"/>
      <dgm:spPr>
        <a:solidFill>
          <a:srgbClr val="407CCA">
            <a:alpha val="80000"/>
          </a:srgbClr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u="none" kern="1200" spc="200" baseline="0" dirty="0">
              <a:latin typeface="Arial"/>
              <a:cs typeface="Arial"/>
            </a:rPr>
            <a:t>November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FVDG Onboarding</a:t>
          </a:r>
          <a:endParaRPr lang="en-US" sz="900" b="0" i="0" kern="1200" spc="200" baseline="0" dirty="0">
            <a:latin typeface="Arial"/>
            <a:ea typeface="+mn-ea"/>
            <a:cs typeface="Arial"/>
          </a:endParaRPr>
        </a:p>
      </dgm:t>
    </dgm:pt>
    <dgm:pt modelId="{A2DCDF1A-DB54-4B16-AAC6-6F81FA39CC14}" type="parTrans" cxnId="{14E9ABAA-6A72-4215-94A6-6B4338C8D92E}">
      <dgm:prSet/>
      <dgm:spPr/>
      <dgm:t>
        <a:bodyPr/>
        <a:lstStyle/>
        <a:p>
          <a:endParaRPr lang="en-US"/>
        </a:p>
      </dgm:t>
    </dgm:pt>
    <dgm:pt modelId="{D013E591-235A-4005-BB00-A88F662B296F}" type="sibTrans" cxnId="{14E9ABAA-6A72-4215-94A6-6B4338C8D92E}">
      <dgm:prSet/>
      <dgm:spPr/>
      <dgm:t>
        <a:bodyPr/>
        <a:lstStyle/>
        <a:p>
          <a:endParaRPr lang="en-US"/>
        </a:p>
      </dgm:t>
    </dgm:pt>
    <dgm:pt modelId="{1651E5F2-0D6C-4F93-A5AB-7D1A99E3F5D5}">
      <dgm:prSet phldrT="[Text]" custT="1"/>
      <dgm:spPr>
        <a:solidFill>
          <a:srgbClr val="FF5C35">
            <a:alpha val="80000"/>
          </a:srgbClr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February - March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FVDG Onboarding</a:t>
          </a:r>
          <a:endParaRPr lang="en-US" sz="900" b="0" i="0" kern="1200" spc="200" baseline="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A7C3776-BD76-4AFC-82C6-4D15D39A1039}" type="parTrans" cxnId="{7D13E763-63F1-490D-A856-96D2FDE6D4B0}">
      <dgm:prSet/>
      <dgm:spPr/>
      <dgm:t>
        <a:bodyPr/>
        <a:lstStyle/>
        <a:p>
          <a:endParaRPr lang="en-US"/>
        </a:p>
      </dgm:t>
    </dgm:pt>
    <dgm:pt modelId="{04BE66FD-D42A-4166-87CB-C6A03A20B003}" type="sibTrans" cxnId="{7D13E763-63F1-490D-A856-96D2FDE6D4B0}">
      <dgm:prSet/>
      <dgm:spPr/>
      <dgm:t>
        <a:bodyPr/>
        <a:lstStyle/>
        <a:p>
          <a:endParaRPr lang="en-US"/>
        </a:p>
      </dgm:t>
    </dgm:pt>
    <dgm:pt modelId="{8552985E-CC32-48FD-B36C-8B1B82DC4A20}">
      <dgm:prSet phldrT="[Text]" custT="1"/>
      <dgm:spPr>
        <a:solidFill>
          <a:srgbClr val="FF5C35">
            <a:alpha val="80000"/>
          </a:srgbClr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April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District</a:t>
          </a:r>
          <a:r>
            <a:rPr lang="en-US" sz="900" b="0" i="0" u="none" kern="1200" spc="200" baseline="0" dirty="0">
              <a:solidFill>
                <a:schemeClr val="bg1"/>
              </a:solidFill>
              <a:latin typeface="Arial"/>
              <a:cs typeface="Arial"/>
            </a:rPr>
            <a:t> Implementation</a:t>
          </a:r>
          <a:endParaRPr lang="en-US" sz="900" b="0" i="0" kern="1200" spc="200" baseline="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B29A37B-672A-4CB7-AD6E-053F05367138}" type="parTrans" cxnId="{B678FD68-C580-4E4D-92CC-B4B4404B57A9}">
      <dgm:prSet/>
      <dgm:spPr/>
      <dgm:t>
        <a:bodyPr/>
        <a:lstStyle/>
        <a:p>
          <a:endParaRPr lang="en-US"/>
        </a:p>
      </dgm:t>
    </dgm:pt>
    <dgm:pt modelId="{BD8C3D55-0032-4DED-A853-A1C94E308F8B}" type="sibTrans" cxnId="{B678FD68-C580-4E4D-92CC-B4B4404B57A9}">
      <dgm:prSet/>
      <dgm:spPr/>
      <dgm:t>
        <a:bodyPr/>
        <a:lstStyle/>
        <a:p>
          <a:endParaRPr lang="en-US"/>
        </a:p>
      </dgm:t>
    </dgm:pt>
    <dgm:pt modelId="{CBECC562-8211-46ED-BD64-65BED34AC046}">
      <dgm:prSet phldrT="[Text]" custT="1"/>
      <dgm:spPr>
        <a:solidFill>
          <a:srgbClr val="92959B"/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u="none" kern="1200" spc="200" baseline="0" dirty="0">
              <a:latin typeface="Arial"/>
              <a:cs typeface="Arial"/>
            </a:rPr>
            <a:t>May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FVDG Onboarding</a:t>
          </a:r>
          <a:endParaRPr lang="en-US" sz="900" b="0" i="0" kern="1200" spc="200" baseline="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54E1744-E888-483F-91EB-BCDAEBB2F065}" type="parTrans" cxnId="{511481C2-57A5-4B6B-8506-C4FDB0C7679C}">
      <dgm:prSet/>
      <dgm:spPr/>
      <dgm:t>
        <a:bodyPr/>
        <a:lstStyle/>
        <a:p>
          <a:endParaRPr lang="en-US"/>
        </a:p>
      </dgm:t>
    </dgm:pt>
    <dgm:pt modelId="{6E430015-44A3-4366-865C-2054DBCFAF52}" type="sibTrans" cxnId="{511481C2-57A5-4B6B-8506-C4FDB0C7679C}">
      <dgm:prSet/>
      <dgm:spPr/>
      <dgm:t>
        <a:bodyPr/>
        <a:lstStyle/>
        <a:p>
          <a:endParaRPr lang="en-US"/>
        </a:p>
      </dgm:t>
    </dgm:pt>
    <dgm:pt modelId="{A40B1EB5-AA0C-478B-9B61-1812F69A6E8A}">
      <dgm:prSet phldrT="[Text]" custT="1"/>
      <dgm:spPr>
        <a:solidFill>
          <a:srgbClr val="EBB700">
            <a:alpha val="8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en-US" sz="1000" b="1" i="0" u="none" spc="200" baseline="0" dirty="0">
              <a:latin typeface="Arial"/>
              <a:cs typeface="Arial"/>
            </a:rPr>
            <a:t>October     </a:t>
          </a:r>
          <a:r>
            <a:rPr lang="en-US" sz="400" b="1" i="0" u="none" spc="200" baseline="0" dirty="0">
              <a:latin typeface="Arial"/>
              <a:cs typeface="Arial"/>
            </a:rPr>
            <a:t>                      </a:t>
          </a:r>
          <a:r>
            <a:rPr lang="en-US" sz="1000" b="1" i="0" u="none" spc="200" baseline="0" dirty="0">
              <a:latin typeface="Arial"/>
              <a:cs typeface="Arial"/>
            </a:rPr>
            <a:t>                                      </a:t>
          </a:r>
          <a:br>
            <a:rPr lang="en-US" sz="900" b="1" i="0" u="none" spc="200" baseline="0" dirty="0">
              <a:latin typeface="Arial"/>
              <a:cs typeface="Arial"/>
            </a:rPr>
          </a:br>
          <a:r>
            <a:rPr lang="en-US" sz="400" b="1" i="0" u="none" spc="200" baseline="0" dirty="0">
              <a:latin typeface="Arial"/>
              <a:cs typeface="Arial"/>
            </a:rPr>
            <a:t>                                                </a:t>
          </a:r>
          <a:r>
            <a:rPr lang="en-US" sz="900" b="0" i="0" u="none" spc="200" baseline="0" dirty="0">
              <a:latin typeface="Arial"/>
              <a:cs typeface="Arial"/>
            </a:rPr>
            <a:t>District</a:t>
          </a:r>
          <a:r>
            <a:rPr lang="en-US" sz="900" b="0" i="0" u="none" spc="200" baseline="0" dirty="0">
              <a:solidFill>
                <a:schemeClr val="bg1"/>
              </a:solidFill>
              <a:latin typeface="Arial"/>
              <a:cs typeface="Arial"/>
            </a:rPr>
            <a:t> Implementation</a:t>
          </a:r>
        </a:p>
      </dgm:t>
    </dgm:pt>
    <dgm:pt modelId="{AB155FDB-DEF0-4EEE-9774-C872482C284B}" type="parTrans" cxnId="{0C7B02DD-EDCE-4500-A0D1-673D4562CF8C}">
      <dgm:prSet/>
      <dgm:spPr/>
      <dgm:t>
        <a:bodyPr/>
        <a:lstStyle/>
        <a:p>
          <a:endParaRPr lang="en-US"/>
        </a:p>
      </dgm:t>
    </dgm:pt>
    <dgm:pt modelId="{234753BF-C076-43E3-9BC8-AA442C9664C1}" type="sibTrans" cxnId="{0C7B02DD-EDCE-4500-A0D1-673D4562CF8C}">
      <dgm:prSet/>
      <dgm:spPr/>
      <dgm:t>
        <a:bodyPr/>
        <a:lstStyle/>
        <a:p>
          <a:endParaRPr lang="en-US"/>
        </a:p>
      </dgm:t>
    </dgm:pt>
    <dgm:pt modelId="{4B20D8FE-C339-42EB-BDCF-2DA2CF58E722}">
      <dgm:prSet phldr="0" custT="1"/>
      <dgm:spPr/>
      <dgm:t>
        <a:bodyPr/>
        <a:lstStyle/>
        <a:p>
          <a:r>
            <a:rPr lang="en-US" sz="1000" b="1" i="0" u="none" kern="1200" spc="200" baseline="0" dirty="0">
              <a:latin typeface="Arial"/>
              <a:cs typeface="Arial"/>
            </a:rPr>
            <a:t>December - January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District</a:t>
          </a:r>
          <a:r>
            <a:rPr lang="en-US" sz="900" b="0" i="0" u="none" kern="1200" spc="200" baseline="0" dirty="0">
              <a:solidFill>
                <a:schemeClr val="bg1"/>
              </a:solidFill>
              <a:latin typeface="Arial"/>
              <a:cs typeface="Arial"/>
            </a:rPr>
            <a:t> Implementation</a:t>
          </a:r>
          <a:endParaRPr lang="en-US" sz="900" b="0" dirty="0"/>
        </a:p>
      </dgm:t>
    </dgm:pt>
    <dgm:pt modelId="{A66ECE78-2E24-4582-900E-010D4B34D2D5}" type="parTrans" cxnId="{2B9C41F9-CB79-43D0-B190-B167B8E52FC8}">
      <dgm:prSet/>
      <dgm:spPr/>
      <dgm:t>
        <a:bodyPr/>
        <a:lstStyle/>
        <a:p>
          <a:endParaRPr lang="en-US"/>
        </a:p>
      </dgm:t>
    </dgm:pt>
    <dgm:pt modelId="{83B34C25-F45E-4C67-A261-B0B4C8F83723}" type="sibTrans" cxnId="{2B9C41F9-CB79-43D0-B190-B167B8E52FC8}">
      <dgm:prSet/>
      <dgm:spPr/>
      <dgm:t>
        <a:bodyPr/>
        <a:lstStyle/>
        <a:p>
          <a:endParaRPr lang="en-US"/>
        </a:p>
      </dgm:t>
    </dgm:pt>
    <dgm:pt modelId="{F03FA344-DB66-473A-974E-829B3E6E17DA}" type="pres">
      <dgm:prSet presAssocID="{F3BB73E4-D91E-AD4D-975C-C5B65C90A583}" presName="Name0" presStyleCnt="0">
        <dgm:presLayoutVars>
          <dgm:dir/>
          <dgm:animLvl val="lvl"/>
          <dgm:resizeHandles val="exact"/>
        </dgm:presLayoutVars>
      </dgm:prSet>
      <dgm:spPr/>
    </dgm:pt>
    <dgm:pt modelId="{8FB71D07-57E9-4C1C-82A4-96B66767E6BE}" type="pres">
      <dgm:prSet presAssocID="{551A8959-1599-6541-8FB9-127084B0AD58}" presName="linNode" presStyleCnt="0"/>
      <dgm:spPr/>
    </dgm:pt>
    <dgm:pt modelId="{0047B622-6123-4E1A-9180-453F1FB83A92}" type="pres">
      <dgm:prSet presAssocID="{551A8959-1599-6541-8FB9-127084B0AD58}" presName="parentText" presStyleLbl="node1" presStyleIdx="0" presStyleCnt="8" custScaleX="73261" custScaleY="2000000" custLinFactNeighborX="-73953" custLinFactNeighborY="-463">
        <dgm:presLayoutVars>
          <dgm:chMax val="1"/>
          <dgm:bulletEnabled val="1"/>
        </dgm:presLayoutVars>
      </dgm:prSet>
      <dgm:spPr/>
    </dgm:pt>
    <dgm:pt modelId="{8C0EC9EA-5240-4368-942F-0B5AE3FDBD23}" type="pres">
      <dgm:prSet presAssocID="{18559829-BBF0-0543-8DD5-6A5A6ADB2ACB}" presName="sp" presStyleCnt="0"/>
      <dgm:spPr/>
    </dgm:pt>
    <dgm:pt modelId="{9AC01F9F-C3B6-401B-8181-40C6EF9E22D9}" type="pres">
      <dgm:prSet presAssocID="{A40B1EB5-AA0C-478B-9B61-1812F69A6E8A}" presName="linNode" presStyleCnt="0"/>
      <dgm:spPr/>
    </dgm:pt>
    <dgm:pt modelId="{12C347B7-EA57-4E9A-9DA8-7D3C44F6BFF8}" type="pres">
      <dgm:prSet presAssocID="{A40B1EB5-AA0C-478B-9B61-1812F69A6E8A}" presName="parentText" presStyleLbl="node1" presStyleIdx="1" presStyleCnt="8" custScaleX="73261" custScaleY="2000000" custLinFactY="158212" custLinFactNeighborX="-73894" custLinFactNeighborY="200000">
        <dgm:presLayoutVars>
          <dgm:chMax val="1"/>
          <dgm:bulletEnabled val="1"/>
        </dgm:presLayoutVars>
      </dgm:prSet>
      <dgm:spPr/>
    </dgm:pt>
    <dgm:pt modelId="{73CDE2E5-A6B7-47BF-AA8D-35611BDD9005}" type="pres">
      <dgm:prSet presAssocID="{234753BF-C076-43E3-9BC8-AA442C9664C1}" presName="sp" presStyleCnt="0"/>
      <dgm:spPr/>
    </dgm:pt>
    <dgm:pt modelId="{D8E01E4E-7D7B-43D1-A562-A03085BCCE59}" type="pres">
      <dgm:prSet presAssocID="{752B3558-FEA9-4BDD-B297-B3DD10BF5C6B}" presName="linNode" presStyleCnt="0"/>
      <dgm:spPr/>
    </dgm:pt>
    <dgm:pt modelId="{43EB7332-1BCA-4395-8C95-C6B3986F9AA4}" type="pres">
      <dgm:prSet presAssocID="{752B3558-FEA9-4BDD-B297-B3DD10BF5C6B}" presName="parentText" presStyleLbl="node1" presStyleIdx="2" presStyleCnt="8" custScaleX="73190" custScaleY="2000000" custLinFactY="-2000000" custLinFactNeighborX="57546" custLinFactNeighborY="-2004478">
        <dgm:presLayoutVars>
          <dgm:chMax val="1"/>
          <dgm:bulletEnabled val="1"/>
        </dgm:presLayoutVars>
      </dgm:prSet>
      <dgm:spPr/>
    </dgm:pt>
    <dgm:pt modelId="{A7B54BF0-7393-4896-9414-F809FF5809E8}" type="pres">
      <dgm:prSet presAssocID="{D013E591-235A-4005-BB00-A88F662B296F}" presName="sp" presStyleCnt="0"/>
      <dgm:spPr/>
    </dgm:pt>
    <dgm:pt modelId="{8B547225-085E-4B9B-8B77-72A5D3CA5473}" type="pres">
      <dgm:prSet presAssocID="{4B20D8FE-C339-42EB-BDCF-2DA2CF58E722}" presName="linNode" presStyleCnt="0"/>
      <dgm:spPr/>
    </dgm:pt>
    <dgm:pt modelId="{0DF56A7D-A7A9-4BA8-850A-88AD2D844CAA}" type="pres">
      <dgm:prSet presAssocID="{4B20D8FE-C339-42EB-BDCF-2DA2CF58E722}" presName="parentText" presStyleLbl="node1" presStyleIdx="3" presStyleCnt="8" custScaleX="73190" custScaleY="2000000" custLinFactY="-1800000" custLinFactNeighborX="57917" custLinFactNeighborY="-1819184">
        <dgm:presLayoutVars>
          <dgm:chMax val="1"/>
          <dgm:bulletEnabled val="1"/>
        </dgm:presLayoutVars>
      </dgm:prSet>
      <dgm:spPr/>
    </dgm:pt>
    <dgm:pt modelId="{A485E651-0E98-4366-B29F-05570723143A}" type="pres">
      <dgm:prSet presAssocID="{83B34C25-F45E-4C67-A261-B0B4C8F83723}" presName="sp" presStyleCnt="0"/>
      <dgm:spPr/>
    </dgm:pt>
    <dgm:pt modelId="{64A3B68E-AEE2-4F01-A095-D9E1F1C5D296}" type="pres">
      <dgm:prSet presAssocID="{1651E5F2-0D6C-4F93-A5AB-7D1A99E3F5D5}" presName="linNode" presStyleCnt="0"/>
      <dgm:spPr/>
    </dgm:pt>
    <dgm:pt modelId="{B9C09046-A14E-46FF-AB0A-D113EBBC30B6}" type="pres">
      <dgm:prSet presAssocID="{1651E5F2-0D6C-4F93-A5AB-7D1A99E3F5D5}" presName="parentText" presStyleLbl="node1" presStyleIdx="4" presStyleCnt="8" custScaleX="73261" custScaleY="2000000" custLinFactY="1669268" custLinFactNeighborX="-73246" custLinFactNeighborY="1700000">
        <dgm:presLayoutVars>
          <dgm:chMax val="1"/>
          <dgm:bulletEnabled val="1"/>
        </dgm:presLayoutVars>
      </dgm:prSet>
      <dgm:spPr/>
    </dgm:pt>
    <dgm:pt modelId="{F5C467B3-3638-4D3B-B179-B71C9DA5124D}" type="pres">
      <dgm:prSet presAssocID="{04BE66FD-D42A-4166-87CB-C6A03A20B003}" presName="sp" presStyleCnt="0"/>
      <dgm:spPr/>
    </dgm:pt>
    <dgm:pt modelId="{4FF5A3AC-3F08-4CED-80CC-1C29652187F3}" type="pres">
      <dgm:prSet presAssocID="{8552985E-CC32-48FD-B36C-8B1B82DC4A20}" presName="linNode" presStyleCnt="0"/>
      <dgm:spPr/>
    </dgm:pt>
    <dgm:pt modelId="{DB9C0922-FC26-4D9B-B9D0-EFD938052077}" type="pres">
      <dgm:prSet presAssocID="{8552985E-CC32-48FD-B36C-8B1B82DC4A20}" presName="parentText" presStyleLbl="node1" presStyleIdx="5" presStyleCnt="8" custScaleX="73261" custScaleY="2000000" custLinFactY="1852638" custLinFactNeighborX="-73281" custLinFactNeighborY="1900000">
        <dgm:presLayoutVars>
          <dgm:chMax val="1"/>
          <dgm:bulletEnabled val="1"/>
        </dgm:presLayoutVars>
      </dgm:prSet>
      <dgm:spPr/>
    </dgm:pt>
    <dgm:pt modelId="{3CFDC5A5-D68A-4675-B279-E1AA1FA8EFAA}" type="pres">
      <dgm:prSet presAssocID="{BD8C3D55-0032-4DED-A853-A1C94E308F8B}" presName="sp" presStyleCnt="0"/>
      <dgm:spPr/>
    </dgm:pt>
    <dgm:pt modelId="{A9E4BCE6-41B7-4BEA-8633-03B51249A8B6}" type="pres">
      <dgm:prSet presAssocID="{CBECC562-8211-46ED-BD64-65BED34AC046}" presName="linNode" presStyleCnt="0"/>
      <dgm:spPr/>
    </dgm:pt>
    <dgm:pt modelId="{A2509E49-0B7C-434E-81A4-B7D40A7D821D}" type="pres">
      <dgm:prSet presAssocID="{CBECC562-8211-46ED-BD64-65BED34AC046}" presName="parentText" presStyleLbl="node1" presStyleIdx="6" presStyleCnt="8" custScaleX="73261" custScaleY="2000000" custLinFactY="-300000" custLinFactNeighborX="59769" custLinFactNeighborY="-333125">
        <dgm:presLayoutVars>
          <dgm:chMax val="1"/>
          <dgm:bulletEnabled val="1"/>
        </dgm:presLayoutVars>
      </dgm:prSet>
      <dgm:spPr/>
    </dgm:pt>
    <dgm:pt modelId="{0ED8C702-FC7B-4AD2-805A-415272CE78FF}" type="pres">
      <dgm:prSet presAssocID="{6E430015-44A3-4366-865C-2054DBCFAF52}" presName="sp" presStyleCnt="0"/>
      <dgm:spPr/>
    </dgm:pt>
    <dgm:pt modelId="{12B7F7CD-76FC-440A-97D0-55DD557EB1F9}" type="pres">
      <dgm:prSet presAssocID="{BF8A2409-5537-4049-86C7-DCC4A9064627}" presName="linNode" presStyleCnt="0"/>
      <dgm:spPr/>
    </dgm:pt>
    <dgm:pt modelId="{5FFAAEA4-6E05-44AA-909C-E6640D2D1C35}" type="pres">
      <dgm:prSet presAssocID="{BF8A2409-5537-4049-86C7-DCC4A9064627}" presName="parentText" presStyleLbl="node1" presStyleIdx="7" presStyleCnt="8" custScaleX="73261" custScaleY="2000000" custLinFactY="-100000" custLinFactNeighborX="59790" custLinFactNeighborY="-182414">
        <dgm:presLayoutVars>
          <dgm:chMax val="1"/>
          <dgm:bulletEnabled val="1"/>
        </dgm:presLayoutVars>
      </dgm:prSet>
      <dgm:spPr/>
    </dgm:pt>
  </dgm:ptLst>
  <dgm:cxnLst>
    <dgm:cxn modelId="{02BCB210-4979-4C63-933D-93446FF900DA}" type="presOf" srcId="{F3BB73E4-D91E-AD4D-975C-C5B65C90A583}" destId="{F03FA344-DB66-473A-974E-829B3E6E17DA}" srcOrd="0" destOrd="0" presId="urn:microsoft.com/office/officeart/2005/8/layout/vList5"/>
    <dgm:cxn modelId="{B3E02F2C-82EE-4761-98AF-C0EE696B0973}" type="presOf" srcId="{A40B1EB5-AA0C-478B-9B61-1812F69A6E8A}" destId="{12C347B7-EA57-4E9A-9DA8-7D3C44F6BFF8}" srcOrd="0" destOrd="0" presId="urn:microsoft.com/office/officeart/2005/8/layout/vList5"/>
    <dgm:cxn modelId="{28DF3832-9B03-43C5-8F2C-80B20AD2A293}" srcId="{F3BB73E4-D91E-AD4D-975C-C5B65C90A583}" destId="{BF8A2409-5537-4049-86C7-DCC4A9064627}" srcOrd="7" destOrd="0" parTransId="{E5A809B3-C099-496D-826B-7BA0E543A2E2}" sibTransId="{1A756A17-75D6-4AB2-B9E7-F698C188CF12}"/>
    <dgm:cxn modelId="{8E84803A-3952-4922-8B3F-3518471E693A}" type="presOf" srcId="{752B3558-FEA9-4BDD-B297-B3DD10BF5C6B}" destId="{43EB7332-1BCA-4395-8C95-C6B3986F9AA4}" srcOrd="0" destOrd="0" presId="urn:microsoft.com/office/officeart/2005/8/layout/vList5"/>
    <dgm:cxn modelId="{7D13E763-63F1-490D-A856-96D2FDE6D4B0}" srcId="{F3BB73E4-D91E-AD4D-975C-C5B65C90A583}" destId="{1651E5F2-0D6C-4F93-A5AB-7D1A99E3F5D5}" srcOrd="4" destOrd="0" parTransId="{4A7C3776-BD76-4AFC-82C6-4D15D39A1039}" sibTransId="{04BE66FD-D42A-4166-87CB-C6A03A20B003}"/>
    <dgm:cxn modelId="{B678FD68-C580-4E4D-92CC-B4B4404B57A9}" srcId="{F3BB73E4-D91E-AD4D-975C-C5B65C90A583}" destId="{8552985E-CC32-48FD-B36C-8B1B82DC4A20}" srcOrd="5" destOrd="0" parTransId="{AB29A37B-672A-4CB7-AD6E-053F05367138}" sibTransId="{BD8C3D55-0032-4DED-A853-A1C94E308F8B}"/>
    <dgm:cxn modelId="{2F987479-A981-4F75-B2AA-8B7D70314FBC}" type="presOf" srcId="{BF8A2409-5537-4049-86C7-DCC4A9064627}" destId="{5FFAAEA4-6E05-44AA-909C-E6640D2D1C35}" srcOrd="0" destOrd="0" presId="urn:microsoft.com/office/officeart/2005/8/layout/vList5"/>
    <dgm:cxn modelId="{97DE6F89-52EE-4D33-827C-4CCBE4532F7A}" type="presOf" srcId="{1651E5F2-0D6C-4F93-A5AB-7D1A99E3F5D5}" destId="{B9C09046-A14E-46FF-AB0A-D113EBBC30B6}" srcOrd="0" destOrd="0" presId="urn:microsoft.com/office/officeart/2005/8/layout/vList5"/>
    <dgm:cxn modelId="{94032393-C19C-4572-B021-075B827CC9E2}" type="presOf" srcId="{CBECC562-8211-46ED-BD64-65BED34AC046}" destId="{A2509E49-0B7C-434E-81A4-B7D40A7D821D}" srcOrd="0" destOrd="0" presId="urn:microsoft.com/office/officeart/2005/8/layout/vList5"/>
    <dgm:cxn modelId="{24407C9C-E036-419E-B8D2-E4ADD5608A55}" type="presOf" srcId="{4B20D8FE-C339-42EB-BDCF-2DA2CF58E722}" destId="{0DF56A7D-A7A9-4BA8-850A-88AD2D844CAA}" srcOrd="0" destOrd="0" presId="urn:microsoft.com/office/officeart/2005/8/layout/vList5"/>
    <dgm:cxn modelId="{14E9ABAA-6A72-4215-94A6-6B4338C8D92E}" srcId="{F3BB73E4-D91E-AD4D-975C-C5B65C90A583}" destId="{752B3558-FEA9-4BDD-B297-B3DD10BF5C6B}" srcOrd="2" destOrd="0" parTransId="{A2DCDF1A-DB54-4B16-AAC6-6F81FA39CC14}" sibTransId="{D013E591-235A-4005-BB00-A88F662B296F}"/>
    <dgm:cxn modelId="{511481C2-57A5-4B6B-8506-C4FDB0C7679C}" srcId="{F3BB73E4-D91E-AD4D-975C-C5B65C90A583}" destId="{CBECC562-8211-46ED-BD64-65BED34AC046}" srcOrd="6" destOrd="0" parTransId="{154E1744-E888-483F-91EB-BCDAEBB2F065}" sibTransId="{6E430015-44A3-4366-865C-2054DBCFAF52}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5AC9D2DA-378F-4242-ABB1-D69603B50F38}" type="presOf" srcId="{8552985E-CC32-48FD-B36C-8B1B82DC4A20}" destId="{DB9C0922-FC26-4D9B-B9D0-EFD938052077}" srcOrd="0" destOrd="0" presId="urn:microsoft.com/office/officeart/2005/8/layout/vList5"/>
    <dgm:cxn modelId="{0C7B02DD-EDCE-4500-A0D1-673D4562CF8C}" srcId="{F3BB73E4-D91E-AD4D-975C-C5B65C90A583}" destId="{A40B1EB5-AA0C-478B-9B61-1812F69A6E8A}" srcOrd="1" destOrd="0" parTransId="{AB155FDB-DEF0-4EEE-9774-C872482C284B}" sibTransId="{234753BF-C076-43E3-9BC8-AA442C9664C1}"/>
    <dgm:cxn modelId="{2B9C41F9-CB79-43D0-B190-B167B8E52FC8}" srcId="{F3BB73E4-D91E-AD4D-975C-C5B65C90A583}" destId="{4B20D8FE-C339-42EB-BDCF-2DA2CF58E722}" srcOrd="3" destOrd="0" parTransId="{A66ECE78-2E24-4582-900E-010D4B34D2D5}" sibTransId="{83B34C25-F45E-4C67-A261-B0B4C8F83723}"/>
    <dgm:cxn modelId="{6D78A0FB-5E4E-465A-A760-A10E8A258E63}" type="presOf" srcId="{551A8959-1599-6541-8FB9-127084B0AD58}" destId="{0047B622-6123-4E1A-9180-453F1FB83A92}" srcOrd="0" destOrd="0" presId="urn:microsoft.com/office/officeart/2005/8/layout/vList5"/>
    <dgm:cxn modelId="{DFC22C74-5797-4781-B881-88B0CF41AA31}" type="presParOf" srcId="{F03FA344-DB66-473A-974E-829B3E6E17DA}" destId="{8FB71D07-57E9-4C1C-82A4-96B66767E6BE}" srcOrd="0" destOrd="0" presId="urn:microsoft.com/office/officeart/2005/8/layout/vList5"/>
    <dgm:cxn modelId="{301BFDB1-F54A-4DEC-834F-03BC54E5603E}" type="presParOf" srcId="{8FB71D07-57E9-4C1C-82A4-96B66767E6BE}" destId="{0047B622-6123-4E1A-9180-453F1FB83A92}" srcOrd="0" destOrd="0" presId="urn:microsoft.com/office/officeart/2005/8/layout/vList5"/>
    <dgm:cxn modelId="{7D7DC5ED-4203-497F-A9D3-26CF5EB1F58A}" type="presParOf" srcId="{F03FA344-DB66-473A-974E-829B3E6E17DA}" destId="{8C0EC9EA-5240-4368-942F-0B5AE3FDBD23}" srcOrd="1" destOrd="0" presId="urn:microsoft.com/office/officeart/2005/8/layout/vList5"/>
    <dgm:cxn modelId="{622A36DB-7CFC-4158-A306-949561FEE1EE}" type="presParOf" srcId="{F03FA344-DB66-473A-974E-829B3E6E17DA}" destId="{9AC01F9F-C3B6-401B-8181-40C6EF9E22D9}" srcOrd="2" destOrd="0" presId="urn:microsoft.com/office/officeart/2005/8/layout/vList5"/>
    <dgm:cxn modelId="{BB26C852-84A3-45ED-8069-9BEA926A5E0D}" type="presParOf" srcId="{9AC01F9F-C3B6-401B-8181-40C6EF9E22D9}" destId="{12C347B7-EA57-4E9A-9DA8-7D3C44F6BFF8}" srcOrd="0" destOrd="0" presId="urn:microsoft.com/office/officeart/2005/8/layout/vList5"/>
    <dgm:cxn modelId="{91278FAD-FF03-4684-BC2B-2B69C95A29F7}" type="presParOf" srcId="{F03FA344-DB66-473A-974E-829B3E6E17DA}" destId="{73CDE2E5-A6B7-47BF-AA8D-35611BDD9005}" srcOrd="3" destOrd="0" presId="urn:microsoft.com/office/officeart/2005/8/layout/vList5"/>
    <dgm:cxn modelId="{933CF75C-8898-45AA-A531-1C1FD9DF89D4}" type="presParOf" srcId="{F03FA344-DB66-473A-974E-829B3E6E17DA}" destId="{D8E01E4E-7D7B-43D1-A562-A03085BCCE59}" srcOrd="4" destOrd="0" presId="urn:microsoft.com/office/officeart/2005/8/layout/vList5"/>
    <dgm:cxn modelId="{B914AD02-018C-44E4-9543-164971FEBD87}" type="presParOf" srcId="{D8E01E4E-7D7B-43D1-A562-A03085BCCE59}" destId="{43EB7332-1BCA-4395-8C95-C6B3986F9AA4}" srcOrd="0" destOrd="0" presId="urn:microsoft.com/office/officeart/2005/8/layout/vList5"/>
    <dgm:cxn modelId="{F7757A57-E103-45AB-87A2-301DF293C888}" type="presParOf" srcId="{F03FA344-DB66-473A-974E-829B3E6E17DA}" destId="{A7B54BF0-7393-4896-9414-F809FF5809E8}" srcOrd="5" destOrd="0" presId="urn:microsoft.com/office/officeart/2005/8/layout/vList5"/>
    <dgm:cxn modelId="{66A36F46-3B72-4B45-BB8D-1C1A811AC2A2}" type="presParOf" srcId="{F03FA344-DB66-473A-974E-829B3E6E17DA}" destId="{8B547225-085E-4B9B-8B77-72A5D3CA5473}" srcOrd="6" destOrd="0" presId="urn:microsoft.com/office/officeart/2005/8/layout/vList5"/>
    <dgm:cxn modelId="{24E4F5F4-C034-4174-AF0F-3757FF787650}" type="presParOf" srcId="{8B547225-085E-4B9B-8B77-72A5D3CA5473}" destId="{0DF56A7D-A7A9-4BA8-850A-88AD2D844CAA}" srcOrd="0" destOrd="0" presId="urn:microsoft.com/office/officeart/2005/8/layout/vList5"/>
    <dgm:cxn modelId="{0417327C-363D-4038-BF40-A880FE1E09BB}" type="presParOf" srcId="{F03FA344-DB66-473A-974E-829B3E6E17DA}" destId="{A485E651-0E98-4366-B29F-05570723143A}" srcOrd="7" destOrd="0" presId="urn:microsoft.com/office/officeart/2005/8/layout/vList5"/>
    <dgm:cxn modelId="{624F75A9-55E7-4116-B878-33F50A70AD44}" type="presParOf" srcId="{F03FA344-DB66-473A-974E-829B3E6E17DA}" destId="{64A3B68E-AEE2-4F01-A095-D9E1F1C5D296}" srcOrd="8" destOrd="0" presId="urn:microsoft.com/office/officeart/2005/8/layout/vList5"/>
    <dgm:cxn modelId="{6920A93A-B539-4D2B-A196-1DA46FBC6246}" type="presParOf" srcId="{64A3B68E-AEE2-4F01-A095-D9E1F1C5D296}" destId="{B9C09046-A14E-46FF-AB0A-D113EBBC30B6}" srcOrd="0" destOrd="0" presId="urn:microsoft.com/office/officeart/2005/8/layout/vList5"/>
    <dgm:cxn modelId="{1C4815CF-75EF-4839-84B5-D6CC68136723}" type="presParOf" srcId="{F03FA344-DB66-473A-974E-829B3E6E17DA}" destId="{F5C467B3-3638-4D3B-B179-B71C9DA5124D}" srcOrd="9" destOrd="0" presId="urn:microsoft.com/office/officeart/2005/8/layout/vList5"/>
    <dgm:cxn modelId="{3401A557-BCDD-4629-92E8-48A8C0A8616F}" type="presParOf" srcId="{F03FA344-DB66-473A-974E-829B3E6E17DA}" destId="{4FF5A3AC-3F08-4CED-80CC-1C29652187F3}" srcOrd="10" destOrd="0" presId="urn:microsoft.com/office/officeart/2005/8/layout/vList5"/>
    <dgm:cxn modelId="{0B070488-39EF-40CE-B505-B45604CC3CA7}" type="presParOf" srcId="{4FF5A3AC-3F08-4CED-80CC-1C29652187F3}" destId="{DB9C0922-FC26-4D9B-B9D0-EFD938052077}" srcOrd="0" destOrd="0" presId="urn:microsoft.com/office/officeart/2005/8/layout/vList5"/>
    <dgm:cxn modelId="{950BE849-8A23-4086-8891-B274679E1B28}" type="presParOf" srcId="{F03FA344-DB66-473A-974E-829B3E6E17DA}" destId="{3CFDC5A5-D68A-4675-B279-E1AA1FA8EFAA}" srcOrd="11" destOrd="0" presId="urn:microsoft.com/office/officeart/2005/8/layout/vList5"/>
    <dgm:cxn modelId="{CE2E0277-A31B-4325-A658-8FC45549CB9B}" type="presParOf" srcId="{F03FA344-DB66-473A-974E-829B3E6E17DA}" destId="{A9E4BCE6-41B7-4BEA-8633-03B51249A8B6}" srcOrd="12" destOrd="0" presId="urn:microsoft.com/office/officeart/2005/8/layout/vList5"/>
    <dgm:cxn modelId="{DE7B56BD-3815-44A8-BF4C-88A599D320EE}" type="presParOf" srcId="{A9E4BCE6-41B7-4BEA-8633-03B51249A8B6}" destId="{A2509E49-0B7C-434E-81A4-B7D40A7D821D}" srcOrd="0" destOrd="0" presId="urn:microsoft.com/office/officeart/2005/8/layout/vList5"/>
    <dgm:cxn modelId="{D9F25B77-D39C-4F82-845A-BADD0B52DC8F}" type="presParOf" srcId="{F03FA344-DB66-473A-974E-829B3E6E17DA}" destId="{0ED8C702-FC7B-4AD2-805A-415272CE78FF}" srcOrd="13" destOrd="0" presId="urn:microsoft.com/office/officeart/2005/8/layout/vList5"/>
    <dgm:cxn modelId="{F13B6064-067C-4416-8839-7243E386181F}" type="presParOf" srcId="{F03FA344-DB66-473A-974E-829B3E6E17DA}" destId="{12B7F7CD-76FC-440A-97D0-55DD557EB1F9}" srcOrd="14" destOrd="0" presId="urn:microsoft.com/office/officeart/2005/8/layout/vList5"/>
    <dgm:cxn modelId="{91C85493-2604-4D9D-A163-15B81B7BFDDA}" type="presParOf" srcId="{12B7F7CD-76FC-440A-97D0-55DD557EB1F9}" destId="{5FFAAEA4-6E05-44AA-909C-E6640D2D1C35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EBB700"/>
        </a:solidFill>
        <a:ln>
          <a:solidFill>
            <a:schemeClr val="bg2"/>
          </a:solidFill>
        </a:ln>
      </dgm:spPr>
      <dgm:t>
        <a:bodyPr/>
        <a:lstStyle/>
        <a:p>
          <a:pPr algn="ctr"/>
          <a:r>
            <a:rPr lang="en-US" sz="1200" b="1" i="0" u="none" spc="200" baseline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Build a Team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/>
        </a:p>
      </dgm:t>
    </dgm:pt>
    <dgm:pt modelId="{BF8A2409-5537-4049-86C7-DCC4A9064627}">
      <dgm:prSet phldrT="[Text]" custT="1"/>
      <dgm:spPr>
        <a:solidFill>
          <a:srgbClr val="B3B2B1"/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spc="200" baseline="0" dirty="0">
              <a:solidFill>
                <a:prstClr val="whit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Build Success</a:t>
          </a:r>
        </a:p>
      </dgm:t>
    </dgm:pt>
    <dgm:pt modelId="{E5A809B3-C099-496D-826B-7BA0E543A2E2}" type="parTrans" cxnId="{28DF3832-9B03-43C5-8F2C-80B20AD2A293}">
      <dgm:prSet/>
      <dgm:spPr/>
      <dgm:t>
        <a:bodyPr/>
        <a:lstStyle/>
        <a:p>
          <a:endParaRPr lang="en-US"/>
        </a:p>
      </dgm:t>
    </dgm:pt>
    <dgm:pt modelId="{1A756A17-75D6-4AB2-B9E7-F698C188CF12}" type="sibTrans" cxnId="{28DF3832-9B03-43C5-8F2C-80B20AD2A293}">
      <dgm:prSet/>
      <dgm:spPr/>
      <dgm:t>
        <a:bodyPr/>
        <a:lstStyle/>
        <a:p>
          <a:endParaRPr lang="en-US"/>
        </a:p>
      </dgm:t>
    </dgm:pt>
    <dgm:pt modelId="{752B3558-FEA9-4BDD-B297-B3DD10BF5C6B}">
      <dgm:prSet phldrT="[Text]" custT="1"/>
      <dgm:spPr>
        <a:solidFill>
          <a:srgbClr val="407CCA"/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spc="200" baseline="0" dirty="0">
              <a:solidFill>
                <a:prstClr val="whit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Build a Vision</a:t>
          </a:r>
        </a:p>
      </dgm:t>
    </dgm:pt>
    <dgm:pt modelId="{A2DCDF1A-DB54-4B16-AAC6-6F81FA39CC14}" type="parTrans" cxnId="{14E9ABAA-6A72-4215-94A6-6B4338C8D92E}">
      <dgm:prSet/>
      <dgm:spPr/>
      <dgm:t>
        <a:bodyPr/>
        <a:lstStyle/>
        <a:p>
          <a:endParaRPr lang="en-US"/>
        </a:p>
      </dgm:t>
    </dgm:pt>
    <dgm:pt modelId="{D013E591-235A-4005-BB00-A88F662B296F}" type="sibTrans" cxnId="{14E9ABAA-6A72-4215-94A6-6B4338C8D92E}">
      <dgm:prSet/>
      <dgm:spPr/>
      <dgm:t>
        <a:bodyPr/>
        <a:lstStyle/>
        <a:p>
          <a:endParaRPr lang="en-US"/>
        </a:p>
      </dgm:t>
    </dgm:pt>
    <dgm:pt modelId="{1651E5F2-0D6C-4F93-A5AB-7D1A99E3F5D5}">
      <dgm:prSet phldrT="[Text]" custT="1"/>
      <dgm:spPr>
        <a:solidFill>
          <a:srgbClr val="FF5C35"/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spc="200" baseline="0" dirty="0">
              <a:solidFill>
                <a:prstClr val="whit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Build a Plan</a:t>
          </a:r>
        </a:p>
      </dgm:t>
    </dgm:pt>
    <dgm:pt modelId="{4A7C3776-BD76-4AFC-82C6-4D15D39A1039}" type="parTrans" cxnId="{7D13E763-63F1-490D-A856-96D2FDE6D4B0}">
      <dgm:prSet/>
      <dgm:spPr/>
      <dgm:t>
        <a:bodyPr/>
        <a:lstStyle/>
        <a:p>
          <a:endParaRPr lang="en-US"/>
        </a:p>
      </dgm:t>
    </dgm:pt>
    <dgm:pt modelId="{04BE66FD-D42A-4166-87CB-C6A03A20B003}" type="sibTrans" cxnId="{7D13E763-63F1-490D-A856-96D2FDE6D4B0}">
      <dgm:prSet/>
      <dgm:spPr/>
      <dgm:t>
        <a:bodyPr/>
        <a:lstStyle/>
        <a:p>
          <a:endParaRPr lang="en-US"/>
        </a:p>
      </dgm:t>
    </dgm:pt>
    <dgm:pt modelId="{9A8D6A94-6EB7-4A24-9D21-0AE0D5C3703C}" type="pres">
      <dgm:prSet presAssocID="{F3BB73E4-D91E-AD4D-975C-C5B65C90A583}" presName="matrix" presStyleCnt="0">
        <dgm:presLayoutVars>
          <dgm:chMax val="1"/>
          <dgm:dir/>
          <dgm:resizeHandles val="exact"/>
        </dgm:presLayoutVars>
      </dgm:prSet>
      <dgm:spPr/>
    </dgm:pt>
    <dgm:pt modelId="{9F8F93BA-A9D2-4605-B8C3-2561C724F320}" type="pres">
      <dgm:prSet presAssocID="{F3BB73E4-D91E-AD4D-975C-C5B65C90A583}" presName="diamond" presStyleLbl="bgShp" presStyleIdx="0" presStyleCnt="1" custFlipHor="0" custScaleX="4469" custScaleY="1401" custLinFactNeighborX="-26525" custLinFactNeighborY="-14962"/>
      <dgm:spPr>
        <a:prstGeom prst="ellipse">
          <a:avLst/>
        </a:prstGeom>
      </dgm:spPr>
    </dgm:pt>
    <dgm:pt modelId="{C0BFCA68-F046-41A5-AF7B-E43BD069412A}" type="pres">
      <dgm:prSet presAssocID="{F3BB73E4-D91E-AD4D-975C-C5B65C90A58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4EC3862-E846-4ECB-A979-E30F9745954F}" type="pres">
      <dgm:prSet presAssocID="{F3BB73E4-D91E-AD4D-975C-C5B65C90A583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C87CE52-568B-49CD-9867-1D4479AEA3B4}" type="pres">
      <dgm:prSet presAssocID="{F3BB73E4-D91E-AD4D-975C-C5B65C90A58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359B0DE-D700-498B-8F7F-A56940A6F611}" type="pres">
      <dgm:prSet presAssocID="{F3BB73E4-D91E-AD4D-975C-C5B65C90A583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8A1C630-FEA4-4C21-88DB-281A37BDD2FA}" type="presOf" srcId="{F3BB73E4-D91E-AD4D-975C-C5B65C90A583}" destId="{9A8D6A94-6EB7-4A24-9D21-0AE0D5C3703C}" srcOrd="0" destOrd="0" presId="urn:microsoft.com/office/officeart/2005/8/layout/matrix3"/>
    <dgm:cxn modelId="{28DF3832-9B03-43C5-8F2C-80B20AD2A293}" srcId="{F3BB73E4-D91E-AD4D-975C-C5B65C90A583}" destId="{BF8A2409-5537-4049-86C7-DCC4A9064627}" srcOrd="3" destOrd="0" parTransId="{E5A809B3-C099-496D-826B-7BA0E543A2E2}" sibTransId="{1A756A17-75D6-4AB2-B9E7-F698C188CF12}"/>
    <dgm:cxn modelId="{686BBC61-7FD8-4E1B-AC1E-B1DA6F2C79CC}" type="presOf" srcId="{1651E5F2-0D6C-4F93-A5AB-7D1A99E3F5D5}" destId="{0C87CE52-568B-49CD-9867-1D4479AEA3B4}" srcOrd="0" destOrd="0" presId="urn:microsoft.com/office/officeart/2005/8/layout/matrix3"/>
    <dgm:cxn modelId="{7D13E763-63F1-490D-A856-96D2FDE6D4B0}" srcId="{F3BB73E4-D91E-AD4D-975C-C5B65C90A583}" destId="{1651E5F2-0D6C-4F93-A5AB-7D1A99E3F5D5}" srcOrd="2" destOrd="0" parTransId="{4A7C3776-BD76-4AFC-82C6-4D15D39A1039}" sibTransId="{04BE66FD-D42A-4166-87CB-C6A03A20B003}"/>
    <dgm:cxn modelId="{44791C64-EBD9-4CBC-8714-DDA086D96271}" type="presOf" srcId="{752B3558-FEA9-4BDD-B297-B3DD10BF5C6B}" destId="{C4EC3862-E846-4ECB-A979-E30F9745954F}" srcOrd="0" destOrd="0" presId="urn:microsoft.com/office/officeart/2005/8/layout/matrix3"/>
    <dgm:cxn modelId="{14E9ABAA-6A72-4215-94A6-6B4338C8D92E}" srcId="{F3BB73E4-D91E-AD4D-975C-C5B65C90A583}" destId="{752B3558-FEA9-4BDD-B297-B3DD10BF5C6B}" srcOrd="1" destOrd="0" parTransId="{A2DCDF1A-DB54-4B16-AAC6-6F81FA39CC14}" sibTransId="{D013E591-235A-4005-BB00-A88F662B296F}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714FEED4-EEB2-42AE-9B8D-97C3120E9460}" type="presOf" srcId="{BF8A2409-5537-4049-86C7-DCC4A9064627}" destId="{1359B0DE-D700-498B-8F7F-A56940A6F611}" srcOrd="0" destOrd="0" presId="urn:microsoft.com/office/officeart/2005/8/layout/matrix3"/>
    <dgm:cxn modelId="{712225D6-0960-4A62-9316-18650E64A2F1}" type="presOf" srcId="{551A8959-1599-6541-8FB9-127084B0AD58}" destId="{C0BFCA68-F046-41A5-AF7B-E43BD069412A}" srcOrd="0" destOrd="0" presId="urn:microsoft.com/office/officeart/2005/8/layout/matrix3"/>
    <dgm:cxn modelId="{49AE9776-C6DC-4BDA-A0EC-AC436723A678}" type="presParOf" srcId="{9A8D6A94-6EB7-4A24-9D21-0AE0D5C3703C}" destId="{9F8F93BA-A9D2-4605-B8C3-2561C724F320}" srcOrd="0" destOrd="0" presId="urn:microsoft.com/office/officeart/2005/8/layout/matrix3"/>
    <dgm:cxn modelId="{FCC1D0CE-98D2-4D9C-8E83-D8A5C2204F2A}" type="presParOf" srcId="{9A8D6A94-6EB7-4A24-9D21-0AE0D5C3703C}" destId="{C0BFCA68-F046-41A5-AF7B-E43BD069412A}" srcOrd="1" destOrd="0" presId="urn:microsoft.com/office/officeart/2005/8/layout/matrix3"/>
    <dgm:cxn modelId="{7C70F7E3-25F1-4FD9-9C62-BE53ED8CC01D}" type="presParOf" srcId="{9A8D6A94-6EB7-4A24-9D21-0AE0D5C3703C}" destId="{C4EC3862-E846-4ECB-A979-E30F9745954F}" srcOrd="2" destOrd="0" presId="urn:microsoft.com/office/officeart/2005/8/layout/matrix3"/>
    <dgm:cxn modelId="{17E5615D-018A-4A3E-803F-1A7286F5FCB9}" type="presParOf" srcId="{9A8D6A94-6EB7-4A24-9D21-0AE0D5C3703C}" destId="{0C87CE52-568B-49CD-9867-1D4479AEA3B4}" srcOrd="3" destOrd="0" presId="urn:microsoft.com/office/officeart/2005/8/layout/matrix3"/>
    <dgm:cxn modelId="{AC3CC838-B263-4091-B25F-C78EA722F20A}" type="presParOf" srcId="{9A8D6A94-6EB7-4A24-9D21-0AE0D5C3703C}" destId="{1359B0DE-D700-498B-8F7F-A56940A6F611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9736-9130-43F4-B913-D1D7216A1667}">
      <dsp:nvSpPr>
        <dsp:cNvPr id="0" name=""/>
        <dsp:cNvSpPr/>
      </dsp:nvSpPr>
      <dsp:spPr>
        <a:xfrm>
          <a:off x="4388" y="2046890"/>
          <a:ext cx="2564226" cy="9897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15197-9CF1-47A7-A916-912B9015C3BC}">
      <dsp:nvSpPr>
        <dsp:cNvPr id="0" name=""/>
        <dsp:cNvSpPr/>
      </dsp:nvSpPr>
      <dsp:spPr>
        <a:xfrm>
          <a:off x="688181" y="2206692"/>
          <a:ext cx="2165347" cy="1165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August- September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Process Overview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Build a Team</a:t>
          </a:r>
        </a:p>
      </dsp:txBody>
      <dsp:txXfrm>
        <a:off x="722305" y="2240816"/>
        <a:ext cx="2097099" cy="1096835"/>
      </dsp:txXfrm>
    </dsp:sp>
    <dsp:sp modelId="{9E5B77F3-2F61-44FB-AF34-5548A00D7700}">
      <dsp:nvSpPr>
        <dsp:cNvPr id="0" name=""/>
        <dsp:cNvSpPr/>
      </dsp:nvSpPr>
      <dsp:spPr>
        <a:xfrm>
          <a:off x="2933304" y="2046890"/>
          <a:ext cx="2564226" cy="9897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A1D98-52E5-42DF-84F6-4260F1D0E36D}">
      <dsp:nvSpPr>
        <dsp:cNvPr id="0" name=""/>
        <dsp:cNvSpPr/>
      </dsp:nvSpPr>
      <dsp:spPr>
        <a:xfrm>
          <a:off x="3497571" y="2206692"/>
          <a:ext cx="2404401" cy="1165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November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Build a Vision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GAT Vacancy Filling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District Goals Process Begins </a:t>
          </a:r>
        </a:p>
      </dsp:txBody>
      <dsp:txXfrm>
        <a:off x="3531695" y="2240816"/>
        <a:ext cx="2336153" cy="1096835"/>
      </dsp:txXfrm>
    </dsp:sp>
    <dsp:sp modelId="{8C404D5C-BE01-4CD9-AF45-3466371879CF}">
      <dsp:nvSpPr>
        <dsp:cNvPr id="0" name=""/>
        <dsp:cNvSpPr/>
      </dsp:nvSpPr>
      <dsp:spPr>
        <a:xfrm>
          <a:off x="5981749" y="2046890"/>
          <a:ext cx="2564226" cy="9897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9FBC2-E6A9-459E-B25D-0C227019BBAB}">
      <dsp:nvSpPr>
        <dsp:cNvPr id="0" name=""/>
        <dsp:cNvSpPr/>
      </dsp:nvSpPr>
      <dsp:spPr>
        <a:xfrm>
          <a:off x="6665542" y="2206692"/>
          <a:ext cx="2165347" cy="1165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February- March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Build a Plan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Potential fun ‘Jeopardy’ session</a:t>
          </a:r>
        </a:p>
      </dsp:txBody>
      <dsp:txXfrm>
        <a:off x="6699666" y="2240816"/>
        <a:ext cx="2097099" cy="1096835"/>
      </dsp:txXfrm>
    </dsp:sp>
    <dsp:sp modelId="{AD2CB750-09A3-4897-AFE3-ACDE0EA36212}">
      <dsp:nvSpPr>
        <dsp:cNvPr id="0" name=""/>
        <dsp:cNvSpPr/>
      </dsp:nvSpPr>
      <dsp:spPr>
        <a:xfrm>
          <a:off x="8910665" y="2046890"/>
          <a:ext cx="2564226" cy="9897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7841B-B3BD-48D0-AE7F-8FFD2C390100}">
      <dsp:nvSpPr>
        <dsp:cNvPr id="0" name=""/>
        <dsp:cNvSpPr/>
      </dsp:nvSpPr>
      <dsp:spPr>
        <a:xfrm>
          <a:off x="9594459" y="2206692"/>
          <a:ext cx="2165347" cy="1165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May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Build Success</a:t>
          </a:r>
        </a:p>
      </dsp:txBody>
      <dsp:txXfrm>
        <a:off x="9628583" y="2240816"/>
        <a:ext cx="2097099" cy="1096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9736-9130-43F4-B913-D1D7216A1667}">
      <dsp:nvSpPr>
        <dsp:cNvPr id="0" name=""/>
        <dsp:cNvSpPr/>
      </dsp:nvSpPr>
      <dsp:spPr>
        <a:xfrm>
          <a:off x="543" y="1362917"/>
          <a:ext cx="2549890" cy="98425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15197-9CF1-47A7-A916-912B9015C3BC}">
      <dsp:nvSpPr>
        <dsp:cNvPr id="0" name=""/>
        <dsp:cNvSpPr/>
      </dsp:nvSpPr>
      <dsp:spPr>
        <a:xfrm>
          <a:off x="680514" y="1521825"/>
          <a:ext cx="2153240" cy="115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September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Meet and greet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Review steps for success</a:t>
          </a:r>
        </a:p>
      </dsp:txBody>
      <dsp:txXfrm>
        <a:off x="714447" y="1555758"/>
        <a:ext cx="2085374" cy="1090703"/>
      </dsp:txXfrm>
    </dsp:sp>
    <dsp:sp modelId="{9E5B77F3-2F61-44FB-AF34-5548A00D7700}">
      <dsp:nvSpPr>
        <dsp:cNvPr id="0" name=""/>
        <dsp:cNvSpPr/>
      </dsp:nvSpPr>
      <dsp:spPr>
        <a:xfrm>
          <a:off x="2913084" y="1362917"/>
          <a:ext cx="2549890" cy="98425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A1D98-52E5-42DF-84F6-4260F1D0E36D}">
      <dsp:nvSpPr>
        <dsp:cNvPr id="0" name=""/>
        <dsp:cNvSpPr/>
      </dsp:nvSpPr>
      <dsp:spPr>
        <a:xfrm>
          <a:off x="3474196" y="1521825"/>
          <a:ext cx="2390958" cy="115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January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Q Center Preparation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Pre-Q Center Party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Potential games</a:t>
          </a:r>
        </a:p>
      </dsp:txBody>
      <dsp:txXfrm>
        <a:off x="3508129" y="1555758"/>
        <a:ext cx="2323092" cy="1090703"/>
      </dsp:txXfrm>
    </dsp:sp>
    <dsp:sp modelId="{8C404D5C-BE01-4CD9-AF45-3466371879CF}">
      <dsp:nvSpPr>
        <dsp:cNvPr id="0" name=""/>
        <dsp:cNvSpPr/>
      </dsp:nvSpPr>
      <dsp:spPr>
        <a:xfrm>
          <a:off x="5944484" y="1362917"/>
          <a:ext cx="2549890" cy="98425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9FBC2-E6A9-459E-B25D-0C227019BBAB}">
      <dsp:nvSpPr>
        <dsp:cNvPr id="0" name=""/>
        <dsp:cNvSpPr/>
      </dsp:nvSpPr>
      <dsp:spPr>
        <a:xfrm>
          <a:off x="6624455" y="1521825"/>
          <a:ext cx="2153240" cy="115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June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Day 4 Preparation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Potential survey: needs and expectations</a:t>
          </a:r>
        </a:p>
      </dsp:txBody>
      <dsp:txXfrm>
        <a:off x="6658388" y="1555758"/>
        <a:ext cx="2085374" cy="10907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7B622-6123-4E1A-9180-453F1FB83A92}">
      <dsp:nvSpPr>
        <dsp:cNvPr id="0" name=""/>
        <dsp:cNvSpPr/>
      </dsp:nvSpPr>
      <dsp:spPr>
        <a:xfrm>
          <a:off x="993953" y="823"/>
          <a:ext cx="2560305" cy="459997"/>
        </a:xfrm>
        <a:prstGeom prst="roundRect">
          <a:avLst/>
        </a:prstGeom>
        <a:solidFill>
          <a:srgbClr val="EBB700">
            <a:alpha val="8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u="none" kern="1200" spc="200" baseline="0" dirty="0">
              <a:latin typeface="Arial"/>
              <a:cs typeface="Arial"/>
            </a:rPr>
            <a:t>August – September </a:t>
          </a:r>
          <a:br>
            <a:rPr lang="en-US" sz="4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FVDG Onboarding</a:t>
          </a:r>
        </a:p>
      </dsp:txBody>
      <dsp:txXfrm>
        <a:off x="1016408" y="23278"/>
        <a:ext cx="2515395" cy="415087"/>
      </dsp:txXfrm>
    </dsp:sp>
    <dsp:sp modelId="{12C347B7-EA57-4E9A-9DA8-7D3C44F6BFF8}">
      <dsp:nvSpPr>
        <dsp:cNvPr id="0" name=""/>
        <dsp:cNvSpPr/>
      </dsp:nvSpPr>
      <dsp:spPr>
        <a:xfrm>
          <a:off x="996015" y="544465"/>
          <a:ext cx="2560305" cy="459997"/>
        </a:xfrm>
        <a:prstGeom prst="roundRect">
          <a:avLst/>
        </a:prstGeom>
        <a:solidFill>
          <a:srgbClr val="EBB700">
            <a:alpha val="8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u="none" kern="1200" spc="200" baseline="0" dirty="0">
              <a:latin typeface="Arial"/>
              <a:cs typeface="Arial"/>
            </a:rPr>
            <a:t>October     </a:t>
          </a:r>
          <a:r>
            <a:rPr lang="en-US" sz="400" b="1" i="0" u="none" kern="1200" spc="200" baseline="0" dirty="0">
              <a:latin typeface="Arial"/>
              <a:cs typeface="Arial"/>
            </a:rPr>
            <a:t>                      </a:t>
          </a:r>
          <a:r>
            <a:rPr lang="en-US" sz="1000" b="1" i="0" u="none" kern="1200" spc="200" baseline="0" dirty="0">
              <a:latin typeface="Arial"/>
              <a:cs typeface="Arial"/>
            </a:rPr>
            <a:t>                                      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District</a:t>
          </a:r>
          <a:r>
            <a:rPr lang="en-US" sz="900" b="0" i="0" u="none" kern="1200" spc="200" baseline="0" dirty="0">
              <a:solidFill>
                <a:schemeClr val="bg1"/>
              </a:solidFill>
              <a:latin typeface="Arial"/>
              <a:cs typeface="Arial"/>
            </a:rPr>
            <a:t> Implementation</a:t>
          </a:r>
        </a:p>
      </dsp:txBody>
      <dsp:txXfrm>
        <a:off x="1018470" y="566920"/>
        <a:ext cx="2515395" cy="415087"/>
      </dsp:txXfrm>
    </dsp:sp>
    <dsp:sp modelId="{43EB7332-1BCA-4395-8C95-C6B3986F9AA4}">
      <dsp:nvSpPr>
        <dsp:cNvPr id="0" name=""/>
        <dsp:cNvSpPr/>
      </dsp:nvSpPr>
      <dsp:spPr>
        <a:xfrm>
          <a:off x="5589544" y="2199"/>
          <a:ext cx="2557823" cy="459997"/>
        </a:xfrm>
        <a:prstGeom prst="roundRect">
          <a:avLst/>
        </a:prstGeom>
        <a:solidFill>
          <a:srgbClr val="407CCA">
            <a:alpha val="80000"/>
          </a:srgb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u="none" kern="1200" spc="200" baseline="0" dirty="0">
              <a:latin typeface="Arial"/>
              <a:cs typeface="Arial"/>
            </a:rPr>
            <a:t>November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FVDG Onboarding</a:t>
          </a:r>
          <a:endParaRPr lang="en-US" sz="900" b="0" i="0" kern="1200" spc="200" baseline="0" dirty="0">
            <a:latin typeface="Arial"/>
            <a:ea typeface="+mn-ea"/>
            <a:cs typeface="Arial"/>
          </a:endParaRPr>
        </a:p>
      </dsp:txBody>
      <dsp:txXfrm>
        <a:off x="5611999" y="24654"/>
        <a:ext cx="2512913" cy="415087"/>
      </dsp:txXfrm>
    </dsp:sp>
    <dsp:sp modelId="{0DF56A7D-A7A9-4BA8-850A-88AD2D844CAA}">
      <dsp:nvSpPr>
        <dsp:cNvPr id="0" name=""/>
        <dsp:cNvSpPr/>
      </dsp:nvSpPr>
      <dsp:spPr>
        <a:xfrm>
          <a:off x="5602509" y="551964"/>
          <a:ext cx="2557823" cy="4599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u="none" kern="1200" spc="200" baseline="0" dirty="0">
              <a:latin typeface="Arial"/>
              <a:cs typeface="Arial"/>
            </a:rPr>
            <a:t>December - January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District</a:t>
          </a:r>
          <a:r>
            <a:rPr lang="en-US" sz="900" b="0" i="0" u="none" kern="1200" spc="200" baseline="0" dirty="0">
              <a:solidFill>
                <a:schemeClr val="bg1"/>
              </a:solidFill>
              <a:latin typeface="Arial"/>
              <a:cs typeface="Arial"/>
            </a:rPr>
            <a:t> Implementation</a:t>
          </a:r>
          <a:endParaRPr lang="en-US" sz="900" b="0" dirty="0"/>
        </a:p>
      </dsp:txBody>
      <dsp:txXfrm>
        <a:off x="5624964" y="574419"/>
        <a:ext cx="2512913" cy="415087"/>
      </dsp:txXfrm>
    </dsp:sp>
    <dsp:sp modelId="{B9C09046-A14E-46FF-AB0A-D113EBBC30B6}">
      <dsp:nvSpPr>
        <dsp:cNvPr id="0" name=""/>
        <dsp:cNvSpPr/>
      </dsp:nvSpPr>
      <dsp:spPr>
        <a:xfrm>
          <a:off x="1018661" y="2620446"/>
          <a:ext cx="2560305" cy="459997"/>
        </a:xfrm>
        <a:prstGeom prst="roundRect">
          <a:avLst/>
        </a:prstGeom>
        <a:solidFill>
          <a:srgbClr val="FF5C35">
            <a:alpha val="80000"/>
          </a:srgb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February - March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FVDG Onboarding</a:t>
          </a:r>
          <a:endParaRPr lang="en-US" sz="900" b="0" i="0" kern="1200" spc="200" baseline="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041116" y="2642901"/>
        <a:ext cx="2515395" cy="415087"/>
      </dsp:txXfrm>
    </dsp:sp>
    <dsp:sp modelId="{DB9C0922-FC26-4D9B-B9D0-EFD938052077}">
      <dsp:nvSpPr>
        <dsp:cNvPr id="0" name=""/>
        <dsp:cNvSpPr/>
      </dsp:nvSpPr>
      <dsp:spPr>
        <a:xfrm>
          <a:off x="1017438" y="3169768"/>
          <a:ext cx="2560305" cy="459997"/>
        </a:xfrm>
        <a:prstGeom prst="roundRect">
          <a:avLst/>
        </a:prstGeom>
        <a:solidFill>
          <a:srgbClr val="FF5C35">
            <a:alpha val="80000"/>
          </a:srgb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April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District</a:t>
          </a:r>
          <a:r>
            <a:rPr lang="en-US" sz="900" b="0" i="0" u="none" kern="1200" spc="200" baseline="0" dirty="0">
              <a:solidFill>
                <a:schemeClr val="bg1"/>
              </a:solidFill>
              <a:latin typeface="Arial"/>
              <a:cs typeface="Arial"/>
            </a:rPr>
            <a:t> Implementation</a:t>
          </a:r>
          <a:endParaRPr lang="en-US" sz="900" b="0" i="0" kern="1200" spc="200" baseline="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039893" y="3192223"/>
        <a:ext cx="2515395" cy="415087"/>
      </dsp:txXfrm>
    </dsp:sp>
    <dsp:sp modelId="{A2509E49-0B7C-434E-81A4-B7D40A7D821D}">
      <dsp:nvSpPr>
        <dsp:cNvPr id="0" name=""/>
        <dsp:cNvSpPr/>
      </dsp:nvSpPr>
      <dsp:spPr>
        <a:xfrm>
          <a:off x="5667232" y="2622196"/>
          <a:ext cx="2560305" cy="459997"/>
        </a:xfrm>
        <a:prstGeom prst="roundRect">
          <a:avLst/>
        </a:prstGeom>
        <a:solidFill>
          <a:srgbClr val="92959B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u="none" kern="1200" spc="200" baseline="0" dirty="0">
              <a:latin typeface="Arial"/>
              <a:cs typeface="Arial"/>
            </a:rPr>
            <a:t>May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FVDG Onboarding</a:t>
          </a:r>
          <a:endParaRPr lang="en-US" sz="900" b="0" i="0" kern="1200" spc="200" baseline="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689687" y="2644651"/>
        <a:ext cx="2515395" cy="415087"/>
      </dsp:txXfrm>
    </dsp:sp>
    <dsp:sp modelId="{5FFAAEA4-6E05-44AA-909C-E6640D2D1C35}">
      <dsp:nvSpPr>
        <dsp:cNvPr id="0" name=""/>
        <dsp:cNvSpPr/>
      </dsp:nvSpPr>
      <dsp:spPr>
        <a:xfrm>
          <a:off x="5667966" y="3164006"/>
          <a:ext cx="2560305" cy="459997"/>
        </a:xfrm>
        <a:prstGeom prst="roundRect">
          <a:avLst/>
        </a:prstGeom>
        <a:solidFill>
          <a:srgbClr val="B3B2B1">
            <a:alpha val="80000"/>
          </a:srgb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June - July</a:t>
          </a:r>
          <a:br>
            <a:rPr lang="en-US" sz="900" b="1" i="0" u="none" kern="1200" spc="200" baseline="0" dirty="0">
              <a:latin typeface="Arial"/>
              <a:cs typeface="Arial"/>
            </a:rPr>
          </a:br>
          <a:r>
            <a:rPr lang="en-US" sz="400" b="1" i="0" u="none" kern="1200" spc="200" baseline="0" dirty="0">
              <a:latin typeface="Arial"/>
              <a:cs typeface="Arial"/>
            </a:rPr>
            <a:t>                                                </a:t>
          </a:r>
          <a:r>
            <a:rPr lang="en-US" sz="900" b="0" i="0" u="none" kern="1200" spc="200" baseline="0" dirty="0">
              <a:latin typeface="Arial"/>
              <a:cs typeface="Arial"/>
            </a:rPr>
            <a:t>District</a:t>
          </a:r>
          <a:r>
            <a:rPr lang="en-US" sz="900" b="0" i="0" u="none" kern="1200" spc="200" baseline="0" dirty="0">
              <a:solidFill>
                <a:schemeClr val="bg1"/>
              </a:solidFill>
              <a:latin typeface="Arial"/>
              <a:cs typeface="Arial"/>
            </a:rPr>
            <a:t> Implementation</a:t>
          </a:r>
          <a:endParaRPr lang="en-US" sz="800" b="0" i="0" kern="1200" spc="200" baseline="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690421" y="3186461"/>
        <a:ext cx="2515395" cy="415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F93BA-A9D2-4605-B8C3-2561C724F320}">
      <dsp:nvSpPr>
        <dsp:cNvPr id="0" name=""/>
        <dsp:cNvSpPr/>
      </dsp:nvSpPr>
      <dsp:spPr>
        <a:xfrm>
          <a:off x="2634530" y="1166640"/>
          <a:ext cx="151837" cy="475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FCA68-F046-41A5-AF7B-E43BD069412A}">
      <dsp:nvSpPr>
        <dsp:cNvPr id="0" name=""/>
        <dsp:cNvSpPr/>
      </dsp:nvSpPr>
      <dsp:spPr>
        <a:xfrm>
          <a:off x="2235638" y="322769"/>
          <a:ext cx="1325051" cy="1325051"/>
        </a:xfrm>
        <a:prstGeom prst="roundRect">
          <a:avLst/>
        </a:prstGeom>
        <a:solidFill>
          <a:srgbClr val="EBB700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kern="1200" spc="200" baseline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Build a Team</a:t>
          </a:r>
        </a:p>
      </dsp:txBody>
      <dsp:txXfrm>
        <a:off x="2300322" y="387453"/>
        <a:ext cx="1195683" cy="1195683"/>
      </dsp:txXfrm>
    </dsp:sp>
    <dsp:sp modelId="{C4EC3862-E846-4ECB-A979-E30F9745954F}">
      <dsp:nvSpPr>
        <dsp:cNvPr id="0" name=""/>
        <dsp:cNvSpPr/>
      </dsp:nvSpPr>
      <dsp:spPr>
        <a:xfrm>
          <a:off x="3662617" y="322769"/>
          <a:ext cx="1325051" cy="1325051"/>
        </a:xfrm>
        <a:prstGeom prst="roundRect">
          <a:avLst/>
        </a:prstGeom>
        <a:solidFill>
          <a:srgbClr val="407CCA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spc="200" baseline="0" dirty="0">
              <a:solidFill>
                <a:prstClr val="whit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Build a Vision</a:t>
          </a:r>
        </a:p>
      </dsp:txBody>
      <dsp:txXfrm>
        <a:off x="3727301" y="387453"/>
        <a:ext cx="1195683" cy="1195683"/>
      </dsp:txXfrm>
    </dsp:sp>
    <dsp:sp modelId="{0C87CE52-568B-49CD-9867-1D4479AEA3B4}">
      <dsp:nvSpPr>
        <dsp:cNvPr id="0" name=""/>
        <dsp:cNvSpPr/>
      </dsp:nvSpPr>
      <dsp:spPr>
        <a:xfrm>
          <a:off x="2235638" y="1749748"/>
          <a:ext cx="1325051" cy="1325051"/>
        </a:xfrm>
        <a:prstGeom prst="roundRect">
          <a:avLst/>
        </a:prstGeom>
        <a:solidFill>
          <a:srgbClr val="FF5C35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spc="200" baseline="0" dirty="0">
              <a:solidFill>
                <a:prstClr val="whit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Build a Plan</a:t>
          </a:r>
        </a:p>
      </dsp:txBody>
      <dsp:txXfrm>
        <a:off x="2300322" y="1814432"/>
        <a:ext cx="1195683" cy="1195683"/>
      </dsp:txXfrm>
    </dsp:sp>
    <dsp:sp modelId="{1359B0DE-D700-498B-8F7F-A56940A6F611}">
      <dsp:nvSpPr>
        <dsp:cNvPr id="0" name=""/>
        <dsp:cNvSpPr/>
      </dsp:nvSpPr>
      <dsp:spPr>
        <a:xfrm>
          <a:off x="3662617" y="1749748"/>
          <a:ext cx="1325051" cy="1325051"/>
        </a:xfrm>
        <a:prstGeom prst="roundRect">
          <a:avLst/>
        </a:prstGeom>
        <a:solidFill>
          <a:srgbClr val="B3B2B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spc="200" baseline="0" dirty="0">
              <a:solidFill>
                <a:prstClr val="whit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Build Success</a:t>
          </a:r>
        </a:p>
      </dsp:txBody>
      <dsp:txXfrm>
        <a:off x="3727301" y="1814432"/>
        <a:ext cx="1195683" cy="1195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1F6F30D-F2F9-4FEB-918C-0716B8387448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2C84696-A891-41BD-B043-0545371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13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2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9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4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68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6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89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34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84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defTabSz="1021806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6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1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180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5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05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1625" indent="-3016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5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10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2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42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7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9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96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7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defTabSz="1021806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1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3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A11E-08F2-4BA1-A6AE-504C49ED85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89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5F38A34-01B5-8B47-8788-985DCB17BFD7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32</a:t>
            </a:fld>
            <a:endParaRPr lang="en-US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8513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76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546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52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2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4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4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68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713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08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16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1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5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875" y="4620577"/>
            <a:ext cx="5852160" cy="37804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8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56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29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5800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371601"/>
            <a:ext cx="6362701" cy="76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676400"/>
            <a:ext cx="10668000" cy="44196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u"/>
              <a:defRPr sz="32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D9A838A1-A8A2-467E-8DD3-30E74FFD5B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1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CE28-6B70-4970-87EE-551725E4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345C-EA47-4B46-A049-AAF143836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A5CDF-8B3F-44F6-83C5-DB227FCF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151-0A04-48B9-B7D6-BF3C3F36D3E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F9525-C8B5-493F-8723-2ECBCBE3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8B2B3-51CC-47DF-BEB5-D0CB57D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A85-A99E-4833-A67F-3D53D791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7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07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24.jpg"/><Relationship Id="rId10" Type="http://schemas.openxmlformats.org/officeDocument/2006/relationships/image" Target="../media/image52.jpg"/><Relationship Id="rId4" Type="http://schemas.openxmlformats.org/officeDocument/2006/relationships/image" Target="../media/image47.jpg"/><Relationship Id="rId9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63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8.png"/><Relationship Id="rId12" Type="http://schemas.openxmlformats.org/officeDocument/2006/relationships/image" Target="../media/image6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PN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4.jpg"/><Relationship Id="rId11" Type="http://schemas.openxmlformats.org/officeDocument/2006/relationships/image" Target="../media/image78.jpg"/><Relationship Id="rId5" Type="http://schemas.openxmlformats.org/officeDocument/2006/relationships/image" Target="../media/image73.jpg"/><Relationship Id="rId10" Type="http://schemas.openxmlformats.org/officeDocument/2006/relationships/image" Target="../media/image77.jpg"/><Relationship Id="rId4" Type="http://schemas.openxmlformats.org/officeDocument/2006/relationships/image" Target="../media/image72.jpg"/><Relationship Id="rId9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8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2.jpg"/><Relationship Id="rId12" Type="http://schemas.openxmlformats.org/officeDocument/2006/relationships/image" Target="../media/image8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1.jpg"/><Relationship Id="rId11" Type="http://schemas.openxmlformats.org/officeDocument/2006/relationships/image" Target="../media/image86.jpg"/><Relationship Id="rId5" Type="http://schemas.openxmlformats.org/officeDocument/2006/relationships/image" Target="../media/image80.jpg"/><Relationship Id="rId10" Type="http://schemas.openxmlformats.org/officeDocument/2006/relationships/image" Target="../media/image85.jpg"/><Relationship Id="rId4" Type="http://schemas.openxmlformats.org/officeDocument/2006/relationships/image" Target="../media/image79.jpg"/><Relationship Id="rId9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10" Type="http://schemas.openxmlformats.org/officeDocument/2006/relationships/image" Target="../media/image111.jpg"/><Relationship Id="rId4" Type="http://schemas.openxmlformats.org/officeDocument/2006/relationships/image" Target="../media/image105.jpg"/><Relationship Id="rId9" Type="http://schemas.openxmlformats.org/officeDocument/2006/relationships/image" Target="../media/image11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12" Type="http://schemas.openxmlformats.org/officeDocument/2006/relationships/image" Target="../media/image1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11" Type="http://schemas.openxmlformats.org/officeDocument/2006/relationships/image" Target="../media/image120.jpg"/><Relationship Id="rId5" Type="http://schemas.openxmlformats.org/officeDocument/2006/relationships/image" Target="../media/image114.jpg"/><Relationship Id="rId10" Type="http://schemas.openxmlformats.org/officeDocument/2006/relationships/image" Target="../media/image119.jpg"/><Relationship Id="rId4" Type="http://schemas.openxmlformats.org/officeDocument/2006/relationships/image" Target="../media/image113.jpg"/><Relationship Id="rId9" Type="http://schemas.openxmlformats.org/officeDocument/2006/relationships/image" Target="../media/image1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131.jpg"/><Relationship Id="rId3" Type="http://schemas.openxmlformats.org/officeDocument/2006/relationships/image" Target="../media/image123.jpeg"/><Relationship Id="rId7" Type="http://schemas.openxmlformats.org/officeDocument/2006/relationships/image" Target="../media/image127.jpg"/><Relationship Id="rId12" Type="http://schemas.openxmlformats.org/officeDocument/2006/relationships/image" Target="../media/image1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11" Type="http://schemas.openxmlformats.org/officeDocument/2006/relationships/image" Target="../media/image82.jpg"/><Relationship Id="rId5" Type="http://schemas.openxmlformats.org/officeDocument/2006/relationships/image" Target="../media/image125.jpg"/><Relationship Id="rId10" Type="http://schemas.openxmlformats.org/officeDocument/2006/relationships/image" Target="../media/image129.jpg"/><Relationship Id="rId4" Type="http://schemas.openxmlformats.org/officeDocument/2006/relationships/image" Target="../media/image124.jpg"/><Relationship Id="rId9" Type="http://schemas.openxmlformats.org/officeDocument/2006/relationships/image" Target="../media/image128.jpg"/><Relationship Id="rId14" Type="http://schemas.openxmlformats.org/officeDocument/2006/relationships/image" Target="../media/image1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31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notesSlide" Target="../notesSlides/notesSlide32.xml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3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1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3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137.jp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139.jp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136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138.jp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137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- Image">
            <a:extLst>
              <a:ext uri="{FF2B5EF4-FFF2-40B4-BE49-F238E27FC236}">
                <a16:creationId xmlns:a16="http://schemas.microsoft.com/office/drawing/2014/main" id="{7F723761-B819-46B8-BBF2-82F99A92B2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7744"/>
          <a:stretch/>
        </p:blipFill>
        <p:spPr>
          <a:xfrm>
            <a:off x="0" y="-1019175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AEFF4F8-2A17-924E-A326-087DE9802B28}"/>
              </a:ext>
            </a:extLst>
          </p:cNvPr>
          <p:cNvSpPr/>
          <p:nvPr/>
        </p:nvSpPr>
        <p:spPr>
          <a:xfrm rot="10800000" flipV="1">
            <a:off x="0" y="4143376"/>
            <a:ext cx="12192000" cy="2724148"/>
          </a:xfrm>
          <a:custGeom>
            <a:avLst/>
            <a:gdLst>
              <a:gd name="connsiteX0" fmla="*/ 6858000 w 6858000"/>
              <a:gd name="connsiteY0" fmla="*/ 1978237 h 1978237"/>
              <a:gd name="connsiteX1" fmla="*/ 6858000 w 6858000"/>
              <a:gd name="connsiteY1" fmla="*/ 0 h 1978237"/>
              <a:gd name="connsiteX2" fmla="*/ 0 w 6858000"/>
              <a:gd name="connsiteY2" fmla="*/ 922089 h 1978237"/>
              <a:gd name="connsiteX3" fmla="*/ 0 w 6858000"/>
              <a:gd name="connsiteY3" fmla="*/ 1978237 h 197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978237">
                <a:moveTo>
                  <a:pt x="6858000" y="1978237"/>
                </a:move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25A0A221-1FC0-9644-A714-EAB25ADAD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" name="Large #">
            <a:extLst>
              <a:ext uri="{FF2B5EF4-FFF2-40B4-BE49-F238E27FC236}">
                <a16:creationId xmlns:a16="http://schemas.microsoft.com/office/drawing/2014/main" id="{89D51974-B1B3-4E4F-9C6A-66ED4AC17081}"/>
              </a:ext>
            </a:extLst>
          </p:cNvPr>
          <p:cNvSpPr txBox="1"/>
          <p:nvPr/>
        </p:nvSpPr>
        <p:spPr>
          <a:xfrm>
            <a:off x="523583" y="5042503"/>
            <a:ext cx="10874591" cy="21287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Global Membership Approach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EBB7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2021-2022 FVDG/DGE Kick-Off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0868E2-0785-214C-889B-3B7CD4B35EA3}"/>
              </a:ext>
            </a:extLst>
          </p:cNvPr>
          <p:cNvGrpSpPr/>
          <p:nvPr/>
        </p:nvGrpSpPr>
        <p:grpSpPr>
          <a:xfrm>
            <a:off x="724830" y="6384832"/>
            <a:ext cx="1527718" cy="178419"/>
            <a:chOff x="713679" y="5508702"/>
            <a:chExt cx="1527718" cy="17841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A246CB-3A8B-2D4E-8D5F-590B0AA2D123}"/>
                </a:ext>
              </a:extLst>
            </p:cNvPr>
            <p:cNvSpPr/>
            <p:nvPr/>
          </p:nvSpPr>
          <p:spPr>
            <a:xfrm>
              <a:off x="713679" y="5508702"/>
              <a:ext cx="178419" cy="178419"/>
            </a:xfrm>
            <a:prstGeom prst="ellipse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F52C33-427F-8A41-B800-172782BE793B}"/>
                </a:ext>
              </a:extLst>
            </p:cNvPr>
            <p:cNvSpPr/>
            <p:nvPr/>
          </p:nvSpPr>
          <p:spPr>
            <a:xfrm>
              <a:off x="983539" y="5508702"/>
              <a:ext cx="178419" cy="178419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2DA9DF-7DB2-164B-9A06-8672EDB78A6B}"/>
                </a:ext>
              </a:extLst>
            </p:cNvPr>
            <p:cNvSpPr/>
            <p:nvPr/>
          </p:nvSpPr>
          <p:spPr>
            <a:xfrm>
              <a:off x="1253399" y="5508702"/>
              <a:ext cx="178419" cy="178419"/>
            </a:xfrm>
            <a:prstGeom prst="ellipse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71FE47-48FA-EF48-A16B-AF127F74FD2D}"/>
                </a:ext>
              </a:extLst>
            </p:cNvPr>
            <p:cNvSpPr/>
            <p:nvPr/>
          </p:nvSpPr>
          <p:spPr>
            <a:xfrm>
              <a:off x="1523259" y="5508702"/>
              <a:ext cx="178419" cy="178419"/>
            </a:xfrm>
            <a:prstGeom prst="ellipse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83D524C-7788-934E-97F4-F39B60086CB7}"/>
                </a:ext>
              </a:extLst>
            </p:cNvPr>
            <p:cNvSpPr/>
            <p:nvPr/>
          </p:nvSpPr>
          <p:spPr>
            <a:xfrm>
              <a:off x="1793119" y="5508702"/>
              <a:ext cx="178419" cy="178419"/>
            </a:xfrm>
            <a:prstGeom prst="ellipse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3332642-84A7-5348-A84F-89F56E4D44A1}"/>
                </a:ext>
              </a:extLst>
            </p:cNvPr>
            <p:cNvSpPr/>
            <p:nvPr/>
          </p:nvSpPr>
          <p:spPr>
            <a:xfrm>
              <a:off x="2062978" y="5508702"/>
              <a:ext cx="178419" cy="178419"/>
            </a:xfrm>
            <a:prstGeom prst="ellipse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0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I &amp; II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278D18-3427-42ED-B109-6164900C5BCE}"/>
              </a:ext>
            </a:extLst>
          </p:cNvPr>
          <p:cNvGrpSpPr/>
          <p:nvPr/>
        </p:nvGrpSpPr>
        <p:grpSpPr>
          <a:xfrm>
            <a:off x="6193222" y="1470909"/>
            <a:ext cx="1912926" cy="1907337"/>
            <a:chOff x="9834637" y="892307"/>
            <a:chExt cx="1912926" cy="1907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8E344D-2A48-4ED3-8136-E174616979F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1000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7586D91-A701-4882-9052-2DA644FAB7AA}"/>
                </a:ext>
              </a:extLst>
            </p:cNvPr>
            <p:cNvSpPr txBox="1"/>
            <p:nvPr/>
          </p:nvSpPr>
          <p:spPr>
            <a:xfrm>
              <a:off x="9834637" y="2522645"/>
              <a:ext cx="1912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Garner Andrews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1262147" y="1470909"/>
            <a:ext cx="1600200" cy="1905453"/>
            <a:chOff x="2845599" y="2969789"/>
            <a:chExt cx="1600200" cy="1905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845599" y="4598243"/>
              <a:ext cx="16002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Mark Lyon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t="-644" r="-650" b="17310"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313173" y="3950948"/>
            <a:ext cx="1749074" cy="1907337"/>
            <a:chOff x="491500" y="892307"/>
            <a:chExt cx="1749074" cy="19073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0374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91500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Orest</a:t>
              </a:r>
              <a:r>
                <a:rPr lang="en-US" sz="1200" b="1" dirty="0">
                  <a:solidFill>
                    <a:srgbClr val="0D2240"/>
                  </a:solidFill>
                </a:rPr>
                <a:t> “OJ” </a:t>
              </a:r>
              <a:r>
                <a:rPr lang="en-US" sz="1200" b="1" dirty="0" err="1">
                  <a:solidFill>
                    <a:srgbClr val="0D2240"/>
                  </a:solidFill>
                </a:rPr>
                <a:t>Wilura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2814060" y="3950948"/>
            <a:ext cx="1600200" cy="1937362"/>
            <a:chOff x="5282598" y="4896847"/>
            <a:chExt cx="1600200" cy="19373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313232" y="6557210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Polly </a:t>
              </a:r>
              <a:r>
                <a:rPr lang="en-US" sz="1200" b="1" dirty="0" err="1">
                  <a:solidFill>
                    <a:srgbClr val="0D2240"/>
                  </a:solidFill>
                </a:rPr>
                <a:t>Voon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3748684" y="1470909"/>
            <a:ext cx="1600200" cy="1958969"/>
            <a:chOff x="2894871" y="4875240"/>
            <a:chExt cx="1600200" cy="195896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4871" y="4875240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925505" y="6557210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Miriam Vázquez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8081D85-9A96-4727-A4CC-011FDD7DAE57}"/>
              </a:ext>
            </a:extLst>
          </p:cNvPr>
          <p:cNvGrpSpPr/>
          <p:nvPr/>
        </p:nvGrpSpPr>
        <p:grpSpPr>
          <a:xfrm>
            <a:off x="7932518" y="3950948"/>
            <a:ext cx="1600200" cy="1907337"/>
            <a:chOff x="2773583" y="892307"/>
            <a:chExt cx="1600200" cy="1907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114F5EF-56DA-49CD-88B1-E2E5D05E101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583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5C0B5A3-90E5-45C3-A85B-1F28ED3BA491}"/>
                </a:ext>
              </a:extLst>
            </p:cNvPr>
            <p:cNvSpPr txBox="1"/>
            <p:nvPr/>
          </p:nvSpPr>
          <p:spPr>
            <a:xfrm>
              <a:off x="2804217" y="2522645"/>
              <a:ext cx="15389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Mark </a:t>
              </a:r>
              <a:r>
                <a:rPr lang="en-US" sz="1200" b="1" dirty="0" err="1">
                  <a:solidFill>
                    <a:srgbClr val="0D2240"/>
                  </a:solidFill>
                </a:rPr>
                <a:t>Piva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5166073" y="3950948"/>
            <a:ext cx="2014632" cy="1907337"/>
            <a:chOff x="5017442" y="892307"/>
            <a:chExt cx="2014632" cy="190733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Patricia “Pat” </a:t>
              </a:r>
              <a:r>
                <a:rPr lang="en-US" sz="1200" b="1" dirty="0" err="1">
                  <a:solidFill>
                    <a:srgbClr val="0D2240"/>
                  </a:solidFill>
                </a:rPr>
                <a:t>Vannett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5B9AB5-128B-4026-A8E4-1C26BFD616CB}"/>
              </a:ext>
            </a:extLst>
          </p:cNvPr>
          <p:cNvGrpSpPr/>
          <p:nvPr/>
        </p:nvGrpSpPr>
        <p:grpSpPr>
          <a:xfrm>
            <a:off x="8950486" y="1470909"/>
            <a:ext cx="1600200" cy="1899534"/>
            <a:chOff x="10066000" y="4934675"/>
            <a:chExt cx="1600200" cy="189953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E176204-7913-45CC-96C6-865EE49C6451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6000" y="4934675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869634-872F-4EB8-BB41-332ADDA53C6D}"/>
                </a:ext>
              </a:extLst>
            </p:cNvPr>
            <p:cNvSpPr txBox="1"/>
            <p:nvPr/>
          </p:nvSpPr>
          <p:spPr>
            <a:xfrm>
              <a:off x="10096634" y="6557210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Thomas </a:t>
              </a:r>
              <a:r>
                <a:rPr lang="en-US" sz="1200" b="1" dirty="0" err="1">
                  <a:solidFill>
                    <a:srgbClr val="0D2240"/>
                  </a:solidFill>
                </a:rPr>
                <a:t>Matney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84531" y="3950948"/>
            <a:ext cx="1600200" cy="1897726"/>
            <a:chOff x="2733756" y="901918"/>
            <a:chExt cx="1600200" cy="189772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764390" y="2522645"/>
              <a:ext cx="15389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Yves </a:t>
              </a:r>
              <a:r>
                <a:rPr lang="en-US" sz="1200" b="1" dirty="0" err="1">
                  <a:solidFill>
                    <a:srgbClr val="0D2240"/>
                  </a:solidFill>
                </a:rPr>
                <a:t>Léveillé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27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III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2646194" y="1464990"/>
            <a:ext cx="1632465" cy="1905453"/>
            <a:chOff x="2845599" y="2969789"/>
            <a:chExt cx="1632465" cy="1905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845599" y="4598243"/>
              <a:ext cx="16002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Carlos Valencia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64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77372" y="3950948"/>
            <a:ext cx="1749074" cy="2092003"/>
            <a:chOff x="455699" y="892307"/>
            <a:chExt cx="1749074" cy="20920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2" b="11242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Edward Lago de Macedo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2816380" y="3950948"/>
            <a:ext cx="1600200" cy="1937362"/>
            <a:chOff x="5282598" y="4896847"/>
            <a:chExt cx="1600200" cy="19373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46"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297915" y="6557210"/>
              <a:ext cx="15695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Ricardo Komatsu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370668" y="1464990"/>
            <a:ext cx="1626323" cy="1910877"/>
            <a:chOff x="2838114" y="4870199"/>
            <a:chExt cx="1626323" cy="1910877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8114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925504" y="6504077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Luis Esparza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7559430" y="1464990"/>
            <a:ext cx="2014632" cy="1907337"/>
            <a:chOff x="5017442" y="892307"/>
            <a:chExt cx="2014632" cy="190733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Miryam Luna Loaiza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5B9AB5-128B-4026-A8E4-1C26BFD616CB}"/>
              </a:ext>
            </a:extLst>
          </p:cNvPr>
          <p:cNvGrpSpPr/>
          <p:nvPr/>
        </p:nvGrpSpPr>
        <p:grpSpPr>
          <a:xfrm>
            <a:off x="10223265" y="1464990"/>
            <a:ext cx="1618111" cy="2072128"/>
            <a:chOff x="10048089" y="4946747"/>
            <a:chExt cx="1618111" cy="207212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E176204-7913-45CC-96C6-865EE49C6451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6000" y="49467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869634-872F-4EB8-BB41-332ADDA53C6D}"/>
                </a:ext>
              </a:extLst>
            </p:cNvPr>
            <p:cNvSpPr txBox="1"/>
            <p:nvPr/>
          </p:nvSpPr>
          <p:spPr>
            <a:xfrm>
              <a:off x="10048089" y="655721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PCC Estela Acosta de Riquelme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84531" y="3950948"/>
            <a:ext cx="1600200" cy="2082392"/>
            <a:chOff x="2733756" y="901918"/>
            <a:chExt cx="1600200" cy="208239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7" b="2427"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764390" y="2522645"/>
              <a:ext cx="15389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Eraldo da Silva Pereira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4895596" y="1458749"/>
            <a:ext cx="2014632" cy="2098244"/>
            <a:chOff x="5017442" y="886066"/>
            <a:chExt cx="2014632" cy="209824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/>
          </p:blipFill>
          <p:spPr>
            <a:xfrm>
              <a:off x="5224658" y="886066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Luis Jesús Castillo </a:t>
              </a:r>
              <a:r>
                <a:rPr lang="en-US" sz="1200" b="1" dirty="0" err="1">
                  <a:solidFill>
                    <a:srgbClr val="0D2240"/>
                  </a:solidFill>
                </a:rPr>
                <a:t>Gamboa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7766646" y="3950947"/>
            <a:ext cx="1749074" cy="1919369"/>
            <a:chOff x="455699" y="880275"/>
            <a:chExt cx="1749074" cy="191936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80275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Christian Colombo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5206514" y="3950948"/>
            <a:ext cx="1749074" cy="1907337"/>
            <a:chOff x="455699" y="892307"/>
            <a:chExt cx="1749074" cy="190733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</a:t>
              </a:r>
              <a:r>
                <a:rPr lang="en-US" sz="1200" b="1" dirty="0" err="1">
                  <a:solidFill>
                    <a:srgbClr val="0D2240"/>
                  </a:solidFill>
                </a:rPr>
                <a:t>Orley</a:t>
              </a:r>
              <a:r>
                <a:rPr lang="en-US" sz="1200" b="1" dirty="0">
                  <a:solidFill>
                    <a:srgbClr val="0D2240"/>
                  </a:solidFill>
                </a:rPr>
                <a:t> Ademar </a:t>
              </a:r>
              <a:r>
                <a:rPr lang="en-US" sz="1200" b="1" dirty="0" err="1">
                  <a:solidFill>
                    <a:srgbClr val="0D2240"/>
                  </a:solidFill>
                </a:rPr>
                <a:t>Ikert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500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IV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935639" y="1470909"/>
            <a:ext cx="10447509" cy="1911194"/>
            <a:chOff x="910661" y="1741039"/>
            <a:chExt cx="10447509" cy="1911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910661" y="1741039"/>
              <a:ext cx="1600200" cy="1907337"/>
              <a:chOff x="438571" y="892307"/>
              <a:chExt cx="1600200" cy="19073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8571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491500" y="2522645"/>
                <a:ext cx="1456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Jenni Luomala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430317" y="1741039"/>
              <a:ext cx="1927853" cy="1911194"/>
              <a:chOff x="200311" y="2969789"/>
              <a:chExt cx="1927853" cy="19111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730" y="2969789"/>
                <a:ext cx="1600200" cy="1600203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200311" y="4603984"/>
                <a:ext cx="192785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Werner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Gschwandtner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522003" y="1741039"/>
              <a:ext cx="1912926" cy="1907337"/>
              <a:chOff x="9834637" y="892307"/>
              <a:chExt cx="1912926" cy="1907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89055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834637" y="2522645"/>
                <a:ext cx="1912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Udo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Genetsch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844880" y="3848536"/>
            <a:ext cx="10538268" cy="1921043"/>
            <a:chOff x="906109" y="3920258"/>
            <a:chExt cx="10538268" cy="192104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1905452"/>
              <a:chOff x="5310859" y="2969789"/>
              <a:chExt cx="1887698" cy="190545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Miklos Horvath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00200" cy="1905451"/>
              <a:chOff x="7663218" y="2969789"/>
              <a:chExt cx="1600200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7" t="2785" r="23729" b="39319"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Niels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Schnecker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8"/>
              <a:ext cx="1600200" cy="1905453"/>
              <a:chOff x="2845599" y="2969789"/>
              <a:chExt cx="1600200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Regina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Risken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4559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5" y="3920258"/>
              <a:ext cx="1989082" cy="1921043"/>
              <a:chOff x="9852038" y="2969789"/>
              <a:chExt cx="1989082" cy="19210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6479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8" y="4613833"/>
                <a:ext cx="1989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Heiko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Dallmann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1EF24B-BDF0-4BDD-A242-4E45003A137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519" y="1470909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EB75FB-881B-4C18-B3EA-051EA1AAD0B4}"/>
              </a:ext>
            </a:extLst>
          </p:cNvPr>
          <p:cNvSpPr txBox="1"/>
          <p:nvPr/>
        </p:nvSpPr>
        <p:spPr>
          <a:xfrm>
            <a:off x="3695520" y="3101247"/>
            <a:ext cx="17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PCC Hilde </a:t>
            </a:r>
            <a:r>
              <a:rPr lang="en-US" sz="1200" b="1" dirty="0" err="1">
                <a:solidFill>
                  <a:srgbClr val="0D2240"/>
                </a:solidFill>
              </a:rPr>
              <a:t>Straumsheim</a:t>
            </a:r>
            <a:endParaRPr lang="en-US" sz="1200" b="1" dirty="0">
              <a:solidFill>
                <a:srgbClr val="0D224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07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IV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916967" y="1470909"/>
            <a:ext cx="10357947" cy="2092003"/>
            <a:chOff x="891989" y="1741039"/>
            <a:chExt cx="10357947" cy="20920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891989" y="1741039"/>
              <a:ext cx="1630834" cy="2092003"/>
              <a:chOff x="419899" y="892307"/>
              <a:chExt cx="1630834" cy="209200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899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491500" y="2522645"/>
                <a:ext cx="15592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Surinder "Max"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Mongia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607365" y="1746385"/>
              <a:ext cx="1642571" cy="1905848"/>
              <a:chOff x="377359" y="2975135"/>
              <a:chExt cx="1642571" cy="19058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7359" y="2975135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419730" y="4603984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Pol Navarre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9B6EBB-F0FA-4709-B186-0DE4CCB45C84}"/>
                </a:ext>
              </a:extLst>
            </p:cNvPr>
            <p:cNvGrpSpPr/>
            <p:nvPr/>
          </p:nvGrpSpPr>
          <p:grpSpPr>
            <a:xfrm>
              <a:off x="3635028" y="1741039"/>
              <a:ext cx="1775584" cy="1907337"/>
              <a:chOff x="7423274" y="892307"/>
              <a:chExt cx="1775584" cy="190733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70A074D-9582-42C0-8D2B-1A8C4EF3A0D3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95242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A34729-9818-4D9D-8E8A-96FFAC16828A}"/>
                  </a:ext>
                </a:extLst>
              </p:cNvPr>
              <p:cNvSpPr txBox="1"/>
              <p:nvPr/>
            </p:nvSpPr>
            <p:spPr>
              <a:xfrm>
                <a:off x="7423274" y="2522645"/>
                <a:ext cx="17755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Zeynep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Kocasinan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352404" y="1741039"/>
              <a:ext cx="2373283" cy="1898635"/>
              <a:chOff x="9665038" y="892307"/>
              <a:chExt cx="2373283" cy="189863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91000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665038" y="2513943"/>
                <a:ext cx="237328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Corinne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Bloemendal-Kramarz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968084" y="3918553"/>
            <a:ext cx="10437665" cy="2112638"/>
            <a:chOff x="675616" y="3913329"/>
            <a:chExt cx="10768761" cy="211263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558620" y="3920595"/>
              <a:ext cx="2121417" cy="1905115"/>
              <a:chOff x="5209474" y="2970126"/>
              <a:chExt cx="2121417" cy="190511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382828" y="2970126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209474" y="4598242"/>
                <a:ext cx="212141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Dr. José-Maria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Gorgulho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78808" cy="1905451"/>
              <a:chOff x="7663218" y="2969789"/>
              <a:chExt cx="1678808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7880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Domenico Messina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675616" y="3913329"/>
              <a:ext cx="1650959" cy="1912379"/>
              <a:chOff x="2615106" y="2962860"/>
              <a:chExt cx="1650959" cy="191237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615106" y="4598240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Claudette Cornet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18" t="3107" r="9962" b="43869"/>
              <a:stretch/>
            </p:blipFill>
            <p:spPr>
              <a:xfrm>
                <a:off x="2615106" y="2962860"/>
                <a:ext cx="1650959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5" y="3920258"/>
              <a:ext cx="1989082" cy="2105709"/>
              <a:chOff x="9852038" y="2969789"/>
              <a:chExt cx="1989082" cy="2105709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7713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8" y="4613833"/>
                <a:ext cx="198908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Gabriele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Sabatosanti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Scarpelli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17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255AED-0FE3-4FD2-90D2-384950E260E1}"/>
              </a:ext>
            </a:extLst>
          </p:cNvPr>
          <p:cNvSpPr txBox="1"/>
          <p:nvPr/>
        </p:nvSpPr>
        <p:spPr>
          <a:xfrm>
            <a:off x="2794068" y="3082031"/>
            <a:ext cx="16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PDG </a:t>
            </a:r>
            <a:r>
              <a:rPr lang="en-US" sz="1200" b="1" dirty="0" err="1">
                <a:solidFill>
                  <a:srgbClr val="0D2240"/>
                </a:solidFill>
              </a:rPr>
              <a:t>Ziqin</a:t>
            </a:r>
            <a:r>
              <a:rPr lang="en-US" sz="1200" b="1" dirty="0">
                <a:solidFill>
                  <a:srgbClr val="0D2240"/>
                </a:solidFill>
              </a:rPr>
              <a:t> Gao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752D690-5B2A-4404-8AAD-A370E01F94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0222" y="1452480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77372" y="3950948"/>
            <a:ext cx="1749074" cy="1907337"/>
            <a:chOff x="455699" y="892307"/>
            <a:chExt cx="1749074" cy="19073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Eagle Chao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7C6D3EF-2BB9-4496-B96B-14861C94B4F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/>
        </p:blipFill>
        <p:spPr>
          <a:xfrm>
            <a:off x="382442" y="145898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D90017F-7A95-4931-AABC-568628D0BCAD}"/>
              </a:ext>
            </a:extLst>
          </p:cNvPr>
          <p:cNvSpPr txBox="1"/>
          <p:nvPr/>
        </p:nvSpPr>
        <p:spPr>
          <a:xfrm>
            <a:off x="413076" y="3053777"/>
            <a:ext cx="1538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PDG </a:t>
            </a:r>
            <a:r>
              <a:rPr lang="en-US" sz="1200" b="1" dirty="0" err="1">
                <a:solidFill>
                  <a:srgbClr val="0D2240"/>
                </a:solidFill>
              </a:rPr>
              <a:t>Manxiong</a:t>
            </a:r>
            <a:r>
              <a:rPr lang="en-US" sz="1200" b="1" dirty="0">
                <a:solidFill>
                  <a:srgbClr val="0D2240"/>
                </a:solidFill>
              </a:rPr>
              <a:t> Liao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C3352C4-B8EF-43A5-B2DE-7DF270AF142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0846" y="145898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F7E1D9B-3365-4770-8297-0596529C4AF5}"/>
              </a:ext>
            </a:extLst>
          </p:cNvPr>
          <p:cNvSpPr txBox="1"/>
          <p:nvPr/>
        </p:nvSpPr>
        <p:spPr>
          <a:xfrm>
            <a:off x="10245157" y="3108431"/>
            <a:ext cx="13515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PDG Jeff Huang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10094" y="3950948"/>
            <a:ext cx="1749074" cy="1906551"/>
            <a:chOff x="2659319" y="901918"/>
            <a:chExt cx="1749074" cy="1906551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659319" y="2531470"/>
              <a:ext cx="1749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PCC Yasunobu Shikina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BC189A2-A8DF-4341-9772-9C10F5AB9A00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326" y="1458588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379591A-FACC-4F5D-8975-D70C51472B2B}"/>
              </a:ext>
            </a:extLst>
          </p:cNvPr>
          <p:cNvSpPr txBox="1"/>
          <p:nvPr/>
        </p:nvSpPr>
        <p:spPr>
          <a:xfrm>
            <a:off x="5417001" y="3082031"/>
            <a:ext cx="12388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Lion </a:t>
            </a:r>
            <a:r>
              <a:rPr lang="en-US" sz="1200" b="1" dirty="0" err="1">
                <a:solidFill>
                  <a:srgbClr val="0D2240"/>
                </a:solidFill>
              </a:rPr>
              <a:t>Zhe</a:t>
            </a:r>
            <a:r>
              <a:rPr lang="en-US" sz="1200" b="1" dirty="0">
                <a:solidFill>
                  <a:srgbClr val="0D2240"/>
                </a:solidFill>
              </a:rPr>
              <a:t> Zhang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7764799" y="3950948"/>
            <a:ext cx="1749074" cy="1907337"/>
            <a:chOff x="455699" y="892307"/>
            <a:chExt cx="1749074" cy="190733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</a:t>
              </a:r>
              <a:r>
                <a:rPr lang="en-US" sz="1200" b="1" dirty="0" err="1">
                  <a:solidFill>
                    <a:srgbClr val="0D2240"/>
                  </a:solidFill>
                </a:rPr>
                <a:t>Katsuki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Shirosaka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5319504" y="3950948"/>
            <a:ext cx="1749074" cy="1907337"/>
            <a:chOff x="455699" y="892307"/>
            <a:chExt cx="1749074" cy="190733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Chikao Suzuki</a:t>
              </a:r>
            </a:p>
          </p:txBody>
        </p:sp>
      </p:grpSp>
      <p:sp>
        <p:nvSpPr>
          <p:cNvPr id="43" name="Headline">
            <a:extLst>
              <a:ext uri="{FF2B5EF4-FFF2-40B4-BE49-F238E27FC236}">
                <a16:creationId xmlns:a16="http://schemas.microsoft.com/office/drawing/2014/main" id="{DE8B0219-2AEB-4F8B-93BA-145CA8B49990}"/>
              </a:ext>
            </a:extLst>
          </p:cNvPr>
          <p:cNvSpPr txBox="1">
            <a:spLocks/>
          </p:cNvSpPr>
          <p:nvPr/>
        </p:nvSpPr>
        <p:spPr>
          <a:xfrm>
            <a:off x="-14044" y="678614"/>
            <a:ext cx="1221300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800" kern="0" dirty="0">
                <a:solidFill>
                  <a:srgbClr val="00338D"/>
                </a:solidFill>
              </a:rPr>
              <a:t>(China, China Taiwan, Japan)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A0036-DA19-4EAF-9576-A3CDCB6CB8DE}"/>
              </a:ext>
            </a:extLst>
          </p:cNvPr>
          <p:cNvGrpSpPr/>
          <p:nvPr/>
        </p:nvGrpSpPr>
        <p:grpSpPr>
          <a:xfrm>
            <a:off x="2722668" y="3950948"/>
            <a:ext cx="1900614" cy="1906550"/>
            <a:chOff x="2633163" y="3950948"/>
            <a:chExt cx="1900614" cy="190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Chizuko</a:t>
              </a:r>
              <a:r>
                <a:rPr lang="en-US" sz="1200" b="1" dirty="0">
                  <a:solidFill>
                    <a:srgbClr val="0D2240"/>
                  </a:solidFill>
                </a:rPr>
                <a:t> Nagasawa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3547EB-A279-4F7D-B953-8D8F787FA749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E1CE560-3DC7-4C2B-B56A-58F59953CBA3}"/>
              </a:ext>
            </a:extLst>
          </p:cNvPr>
          <p:cNvSpPr txBox="1"/>
          <p:nvPr/>
        </p:nvSpPr>
        <p:spPr>
          <a:xfrm>
            <a:off x="7678586" y="3087709"/>
            <a:ext cx="16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PDG De Gang Zheng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74A9B23-6BD9-4037-8948-495CCA568DC7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8586" y="145898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755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747623" y="3920258"/>
            <a:ext cx="10709270" cy="2105709"/>
            <a:chOff x="747623" y="3920258"/>
            <a:chExt cx="10709270" cy="210570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1905452"/>
              <a:chOff x="5310859" y="2969789"/>
              <a:chExt cx="1887698" cy="190545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George Ong Tan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887698" cy="1905451"/>
              <a:chOff x="7663218" y="2969789"/>
              <a:chExt cx="1887698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Prayat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Sirinaphaphan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747623" y="3920258"/>
              <a:ext cx="1989082" cy="1905453"/>
              <a:chOff x="2687113" y="2969789"/>
              <a:chExt cx="1989082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687113" y="4598243"/>
                <a:ext cx="1989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Leo-Lion Potter Ka Kai Fong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7512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4" y="3920258"/>
              <a:ext cx="2001599" cy="2105709"/>
              <a:chOff x="9852037" y="2969789"/>
              <a:chExt cx="2001599" cy="2105709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6479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7" y="4613833"/>
                <a:ext cx="200159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rgbClr val="0D2240"/>
                    </a:solidFill>
                  </a:rPr>
                  <a:t>PID Dr. Datuk Nagaratnam (Naga)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E9C2F0-F89B-4A6E-A2B7-F0DD64C6D384}"/>
              </a:ext>
            </a:extLst>
          </p:cNvPr>
          <p:cNvGrpSpPr/>
          <p:nvPr/>
        </p:nvGrpSpPr>
        <p:grpSpPr>
          <a:xfrm>
            <a:off x="2320989" y="1505831"/>
            <a:ext cx="7542941" cy="1909213"/>
            <a:chOff x="916966" y="1469033"/>
            <a:chExt cx="7542941" cy="190921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6A33223-1AD6-4A0B-8198-C81C2440C0FE}"/>
                </a:ext>
              </a:extLst>
            </p:cNvPr>
            <p:cNvGrpSpPr/>
            <p:nvPr/>
          </p:nvGrpSpPr>
          <p:grpSpPr>
            <a:xfrm>
              <a:off x="916966" y="1469033"/>
              <a:ext cx="7542941" cy="1909213"/>
              <a:chOff x="891988" y="1739163"/>
              <a:chExt cx="7542941" cy="190921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5A3F75C-8968-49A5-914D-43904EE2DACF}"/>
                  </a:ext>
                </a:extLst>
              </p:cNvPr>
              <p:cNvGrpSpPr/>
              <p:nvPr/>
            </p:nvGrpSpPr>
            <p:grpSpPr>
              <a:xfrm>
                <a:off x="891988" y="1739163"/>
                <a:ext cx="1600200" cy="1909213"/>
                <a:chOff x="419898" y="890431"/>
                <a:chExt cx="1600200" cy="1909213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269B4B8-BE8D-465C-A2A6-765E5D6BF3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19898" y="890431"/>
                  <a:ext cx="1600200" cy="160020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FB543AB-4B97-42A4-B9F0-22A21EC36F1F}"/>
                    </a:ext>
                  </a:extLst>
                </p:cNvPr>
                <p:cNvSpPr txBox="1"/>
                <p:nvPr/>
              </p:nvSpPr>
              <p:spPr>
                <a:xfrm>
                  <a:off x="419899" y="2522645"/>
                  <a:ext cx="160019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D2240"/>
                      </a:solidFill>
                    </a:rPr>
                    <a:t>PID </a:t>
                  </a:r>
                  <a:r>
                    <a:rPr lang="en-US" sz="1200" b="1" dirty="0" err="1">
                      <a:solidFill>
                        <a:srgbClr val="0D2240"/>
                      </a:solidFill>
                    </a:rPr>
                    <a:t>Byeong-Deok</a:t>
                  </a:r>
                  <a:r>
                    <a:rPr lang="en-US" sz="1200" b="1" dirty="0">
                      <a:solidFill>
                        <a:srgbClr val="0D2240"/>
                      </a:solidFill>
                    </a:rPr>
                    <a:t> Kim</a:t>
                  </a:r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6278D18-3427-42ED-B109-6164900C5BCE}"/>
                  </a:ext>
                </a:extLst>
              </p:cNvPr>
              <p:cNvGrpSpPr/>
              <p:nvPr/>
            </p:nvGrpSpPr>
            <p:grpSpPr>
              <a:xfrm>
                <a:off x="6522003" y="1741039"/>
                <a:ext cx="1912926" cy="1907337"/>
                <a:chOff x="9834637" y="892307"/>
                <a:chExt cx="1912926" cy="1907337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DF8E344D-2A48-4ED3-8136-E174616979F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89055" y="892307"/>
                  <a:ext cx="1600200" cy="160020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7586D91-A701-4882-9052-2DA644FAB7AA}"/>
                    </a:ext>
                  </a:extLst>
                </p:cNvPr>
                <p:cNvSpPr txBox="1"/>
                <p:nvPr/>
              </p:nvSpPr>
              <p:spPr>
                <a:xfrm>
                  <a:off x="9834637" y="2522645"/>
                  <a:ext cx="1912926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D2240"/>
                      </a:solidFill>
                    </a:rPr>
                    <a:t>PCC Je-Kwan Ha</a:t>
                  </a:r>
                </a:p>
              </p:txBody>
            </p:sp>
          </p:grp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81EF24B-BDF0-4BDD-A242-4E45003A1372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49637" y="147090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EB75FB-881B-4C18-B3EA-051EA1AAD0B4}"/>
                </a:ext>
              </a:extLst>
            </p:cNvPr>
            <p:cNvSpPr txBox="1"/>
            <p:nvPr/>
          </p:nvSpPr>
          <p:spPr>
            <a:xfrm>
              <a:off x="3695520" y="3101247"/>
              <a:ext cx="17084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Hee</a:t>
              </a:r>
              <a:r>
                <a:rPr lang="en-US" sz="1200" b="1" dirty="0">
                  <a:solidFill>
                    <a:srgbClr val="0D2240"/>
                  </a:solidFill>
                </a:rPr>
                <a:t>-Chae Park</a:t>
              </a:r>
            </a:p>
          </p:txBody>
        </p:sp>
      </p:grpSp>
      <p:sp>
        <p:nvSpPr>
          <p:cNvPr id="38" name="Headline">
            <a:extLst>
              <a:ext uri="{FF2B5EF4-FFF2-40B4-BE49-F238E27FC236}">
                <a16:creationId xmlns:a16="http://schemas.microsoft.com/office/drawing/2014/main" id="{7692A377-8F5D-405F-8994-2A68809A0BDA}"/>
              </a:ext>
            </a:extLst>
          </p:cNvPr>
          <p:cNvSpPr txBox="1">
            <a:spLocks/>
          </p:cNvSpPr>
          <p:nvPr/>
        </p:nvSpPr>
        <p:spPr>
          <a:xfrm>
            <a:off x="-14044" y="678614"/>
            <a:ext cx="1221300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800" kern="0" dirty="0">
                <a:solidFill>
                  <a:srgbClr val="00338D"/>
                </a:solidFill>
              </a:rPr>
              <a:t>(Korea, English-Speaking Areas)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1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VI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894916" y="1470909"/>
            <a:ext cx="10488232" cy="1911194"/>
            <a:chOff x="869938" y="1741039"/>
            <a:chExt cx="10488232" cy="1911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869938" y="1741039"/>
              <a:ext cx="1743640" cy="1907337"/>
              <a:chOff x="397848" y="892307"/>
              <a:chExt cx="1743640" cy="19073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899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397848" y="2522645"/>
                <a:ext cx="1743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Malik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Khuda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Baksh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430317" y="1741039"/>
              <a:ext cx="1927853" cy="1911194"/>
              <a:chOff x="200311" y="2969789"/>
              <a:chExt cx="1927853" cy="19111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" b="241"/>
              <a:stretch/>
            </p:blipFill>
            <p:spPr>
              <a:xfrm>
                <a:off x="419730" y="2969789"/>
                <a:ext cx="1600200" cy="1600203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200311" y="4603984"/>
                <a:ext cx="192785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Khagendra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Sitaula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522003" y="1741039"/>
              <a:ext cx="1912926" cy="1907337"/>
              <a:chOff x="9834637" y="892307"/>
              <a:chExt cx="1912926" cy="1907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89055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834637" y="2522645"/>
                <a:ext cx="1912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Nazmul Haque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906109" y="3920258"/>
            <a:ext cx="10538268" cy="2090118"/>
            <a:chOff x="906109" y="3920258"/>
            <a:chExt cx="10538268" cy="209011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2090118"/>
              <a:chOff x="5310859" y="2969789"/>
              <a:chExt cx="1887698" cy="209011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" b="281"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Vijay Kumar Raju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Vegesna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00200" cy="1905451"/>
              <a:chOff x="7663218" y="2969789"/>
              <a:chExt cx="1600200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" b="342"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1" dirty="0">
                    <a:solidFill>
                      <a:srgbClr val="0D2240"/>
                    </a:solidFill>
                  </a:rPr>
                  <a:t>PID Krishna Reddy V V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8"/>
              <a:ext cx="1636155" cy="1905453"/>
              <a:chOff x="2845599" y="2969789"/>
              <a:chExt cx="1636155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Nabil Rousse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1554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5" y="3920258"/>
              <a:ext cx="1989082" cy="1921043"/>
              <a:chOff x="9852038" y="2969789"/>
              <a:chExt cx="1989082" cy="19210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54856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8" y="4613833"/>
                <a:ext cx="1989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Murugan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R.</a:t>
                </a: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1EF24B-BDF0-4BDD-A242-4E45003A1372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8084" y="1470909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EB75FB-881B-4C18-B3EA-051EA1AAD0B4}"/>
              </a:ext>
            </a:extLst>
          </p:cNvPr>
          <p:cNvSpPr txBox="1"/>
          <p:nvPr/>
        </p:nvSpPr>
        <p:spPr>
          <a:xfrm>
            <a:off x="3695520" y="3101247"/>
            <a:ext cx="17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PCC </a:t>
            </a:r>
            <a:r>
              <a:rPr lang="en-US" sz="1200" b="1" dirty="0" err="1">
                <a:solidFill>
                  <a:srgbClr val="0D2240"/>
                </a:solidFill>
              </a:rPr>
              <a:t>Wijitha</a:t>
            </a:r>
            <a:r>
              <a:rPr lang="en-US" sz="1200" b="1" dirty="0">
                <a:solidFill>
                  <a:srgbClr val="0D2240"/>
                </a:solidFill>
              </a:rPr>
              <a:t> </a:t>
            </a:r>
            <a:r>
              <a:rPr lang="en-US" sz="1200" b="1" dirty="0" err="1">
                <a:solidFill>
                  <a:srgbClr val="0D2240"/>
                </a:solidFill>
              </a:rPr>
              <a:t>Manamperi</a:t>
            </a:r>
            <a:endParaRPr lang="en-US" sz="1200" b="1" dirty="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5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VI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906109" y="1470909"/>
            <a:ext cx="10477039" cy="1911194"/>
            <a:chOff x="881131" y="1741039"/>
            <a:chExt cx="10477039" cy="1911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881131" y="1741039"/>
              <a:ext cx="1646383" cy="1907337"/>
              <a:chOff x="409041" y="892307"/>
              <a:chExt cx="1646383" cy="19073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899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409041" y="2522645"/>
                <a:ext cx="16463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Bheemaiah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Jagini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757970" y="1768167"/>
              <a:ext cx="1600200" cy="1884066"/>
              <a:chOff x="527964" y="2996917"/>
              <a:chExt cx="1600200" cy="188406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7964" y="299691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527964" y="4603984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Bhavna Shah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522003" y="1741039"/>
              <a:ext cx="1912926" cy="1907337"/>
              <a:chOff x="9834637" y="892307"/>
              <a:chExt cx="1912926" cy="1907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89055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834637" y="2522645"/>
                <a:ext cx="1912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Bishnu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Bajoria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906109" y="3920258"/>
            <a:ext cx="10561543" cy="1921043"/>
            <a:chOff x="906109" y="3920258"/>
            <a:chExt cx="10561543" cy="192104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1905452"/>
              <a:chOff x="5310859" y="2969789"/>
              <a:chExt cx="1887698" cy="190545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" b="269"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Tilok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Chand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Bardia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25546" cy="1905451"/>
              <a:chOff x="7663218" y="2969789"/>
              <a:chExt cx="1625546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88564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Jayesh Thakkar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9"/>
              <a:ext cx="1629730" cy="1905452"/>
              <a:chOff x="2845599" y="2969790"/>
              <a:chExt cx="1629730" cy="19054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Subhash Dasani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75129" y="2969790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12942" y="3920258"/>
              <a:ext cx="2054710" cy="1921043"/>
              <a:chOff x="9809685" y="2969789"/>
              <a:chExt cx="2054710" cy="19210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6479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09685" y="4613833"/>
                <a:ext cx="205471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Pandiarajan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Thalamuthu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1EF24B-BDF0-4BDD-A242-4E45003A1372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637" y="1470909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EB75FB-881B-4C18-B3EA-051EA1AAD0B4}"/>
              </a:ext>
            </a:extLst>
          </p:cNvPr>
          <p:cNvSpPr txBox="1"/>
          <p:nvPr/>
        </p:nvSpPr>
        <p:spPr>
          <a:xfrm>
            <a:off x="3695520" y="3101247"/>
            <a:ext cx="17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PID Jagdish Gulati</a:t>
            </a:r>
          </a:p>
        </p:txBody>
      </p:sp>
    </p:spTree>
    <p:extLst>
      <p:ext uri="{BB962C8B-B14F-4D97-AF65-F5344CB8AC3E}">
        <p14:creationId xmlns:p14="http://schemas.microsoft.com/office/powerpoint/2010/main" val="1350459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VII &amp; VIII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4080506" y="1453577"/>
            <a:ext cx="1600200" cy="1905453"/>
            <a:chOff x="2845599" y="2969789"/>
            <a:chExt cx="1600200" cy="1905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845599" y="4598243"/>
              <a:ext cx="16002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Wendy Miller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77372" y="3941672"/>
            <a:ext cx="1749074" cy="1907337"/>
            <a:chOff x="455699" y="892307"/>
            <a:chExt cx="1749074" cy="19073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PCC André Gbadoe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1668964" y="1452838"/>
            <a:ext cx="1600200" cy="1877938"/>
            <a:chOff x="2873860" y="4869460"/>
            <a:chExt cx="1600200" cy="187793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3860" y="4869460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925504" y="6470399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CC </a:t>
              </a:r>
              <a:r>
                <a:rPr lang="en-US" sz="1200" b="1" dirty="0" err="1">
                  <a:solidFill>
                    <a:srgbClr val="0D2240"/>
                  </a:solidFill>
                </a:rPr>
                <a:t>Delwyn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Seebeck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8922836" y="1453577"/>
            <a:ext cx="1600200" cy="1905453"/>
            <a:chOff x="5299095" y="892307"/>
            <a:chExt cx="1600200" cy="190545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095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299095" y="2520761"/>
              <a:ext cx="147588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Lion Dr. Cathy Sebat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10094" y="3941672"/>
            <a:ext cx="1749074" cy="1907338"/>
            <a:chOff x="2659319" y="901131"/>
            <a:chExt cx="1749074" cy="1907338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1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659319" y="2531470"/>
              <a:ext cx="1749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Patrick Herve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6535645" y="1452838"/>
            <a:ext cx="1600200" cy="1906192"/>
            <a:chOff x="5258632" y="891568"/>
            <a:chExt cx="1600200" cy="19061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67"/>
            <a:stretch/>
          </p:blipFill>
          <p:spPr>
            <a:xfrm>
              <a:off x="5258632" y="89156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5292606" y="2520761"/>
              <a:ext cx="153225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Satyo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Fatwan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8284164" y="3941672"/>
            <a:ext cx="1749074" cy="2101279"/>
            <a:chOff x="455699" y="883031"/>
            <a:chExt cx="1749074" cy="21012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830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Rajinder "Pape" </a:t>
              </a:r>
              <a:r>
                <a:rPr lang="en-US" sz="1200" b="1" dirty="0" err="1">
                  <a:solidFill>
                    <a:srgbClr val="0D2240"/>
                  </a:solidFill>
                </a:rPr>
                <a:t>Sembi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6358236" y="3941672"/>
            <a:ext cx="1749074" cy="1915826"/>
            <a:chOff x="455699" y="883818"/>
            <a:chExt cx="1749074" cy="191582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838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Nejib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Chaabouni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A0036-DA19-4EAF-9576-A3CDCB6CB8DE}"/>
              </a:ext>
            </a:extLst>
          </p:cNvPr>
          <p:cNvGrpSpPr/>
          <p:nvPr/>
        </p:nvGrpSpPr>
        <p:grpSpPr>
          <a:xfrm>
            <a:off x="2203300" y="3941672"/>
            <a:ext cx="1900614" cy="1906550"/>
            <a:chOff x="2633163" y="3950948"/>
            <a:chExt cx="1900614" cy="190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Samuel </a:t>
              </a:r>
              <a:r>
                <a:rPr lang="en-US" sz="1200" b="1" dirty="0" err="1">
                  <a:solidFill>
                    <a:srgbClr val="0D2240"/>
                  </a:solidFill>
                </a:rPr>
                <a:t>Ekpuk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3547EB-A279-4F7D-B953-8D8F787FA749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0BF949-0BDB-42C4-907F-678896CA1B0A}"/>
              </a:ext>
            </a:extLst>
          </p:cNvPr>
          <p:cNvGrpSpPr/>
          <p:nvPr/>
        </p:nvGrpSpPr>
        <p:grpSpPr>
          <a:xfrm>
            <a:off x="4271072" y="3941672"/>
            <a:ext cx="1900614" cy="1906550"/>
            <a:chOff x="2633163" y="3950948"/>
            <a:chExt cx="1900614" cy="190655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69F657-04B6-4920-BE49-1B528F08523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Herman Smit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CD67C2-C132-4728-BD9D-DA39629E5A1F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51105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598747"/>
            <a:ext cx="5327483" cy="837361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2022-2023</a:t>
            </a:r>
            <a:endParaRPr lang="en-US" sz="4800" b="1" kern="0" dirty="0">
              <a:solidFill>
                <a:srgbClr val="00338D"/>
              </a:solidFill>
              <a:latin typeface="Arial"/>
              <a:ea typeface="Arial" charset="0"/>
              <a:cs typeface="Arial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kern="0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Objectives</a:t>
            </a:r>
            <a:endParaRPr lang="en-US" sz="4800" b="1" kern="0" dirty="0">
              <a:solidFill>
                <a:srgbClr val="00338D"/>
              </a:solidFill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2977660" y="2599388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7AE82F-AC7A-4654-BCEA-07587CC63584}"/>
              </a:ext>
            </a:extLst>
          </p:cNvPr>
          <p:cNvGrpSpPr/>
          <p:nvPr/>
        </p:nvGrpSpPr>
        <p:grpSpPr>
          <a:xfrm>
            <a:off x="5772071" y="1483652"/>
            <a:ext cx="6273415" cy="4720199"/>
            <a:chOff x="6257498" y="1845688"/>
            <a:chExt cx="6273415" cy="472019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07E148-E3A4-4BC8-A165-5257364EBBC9}"/>
                </a:ext>
              </a:extLst>
            </p:cNvPr>
            <p:cNvSpPr/>
            <p:nvPr/>
          </p:nvSpPr>
          <p:spPr bwMode="auto">
            <a:xfrm>
              <a:off x="6257498" y="5597016"/>
              <a:ext cx="309404" cy="310896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37632-8F74-47B1-B611-6AD60F379467}"/>
                </a:ext>
              </a:extLst>
            </p:cNvPr>
            <p:cNvGrpSpPr/>
            <p:nvPr/>
          </p:nvGrpSpPr>
          <p:grpSpPr>
            <a:xfrm>
              <a:off x="6257498" y="1845688"/>
              <a:ext cx="6273415" cy="3555730"/>
              <a:chOff x="6257498" y="1845688"/>
              <a:chExt cx="6273415" cy="3555730"/>
            </a:xfrm>
          </p:grpSpPr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F5943CBC-8C00-415B-84F3-3E9C107D64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2931" y="1845688"/>
                <a:ext cx="5807982" cy="1046571"/>
              </a:xfrm>
              <a:prstGeom prst="rect">
                <a:avLst/>
              </a:prstGeom>
            </p:spPr>
            <p:txBody>
              <a:bodyPr lIns="91440" tIns="45720" rIns="91440" bIns="45720" anchor="t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Work directly with GAT CA/RA/Area leaders</a:t>
                </a:r>
              </a:p>
              <a:p>
                <a:pPr marL="0" indent="0">
                  <a:buNone/>
                </a:pPr>
                <a:r>
                  <a:rPr lang="en-US" sz="1200" dirty="0">
                    <a:cs typeface="Calibri"/>
                  </a:rPr>
                  <a:t>         </a:t>
                </a: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12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871CA73-90EF-4926-A783-FFF54EFD529E}"/>
                  </a:ext>
                </a:extLst>
              </p:cNvPr>
              <p:cNvSpPr/>
              <p:nvPr/>
            </p:nvSpPr>
            <p:spPr bwMode="auto">
              <a:xfrm>
                <a:off x="6257498" y="1925634"/>
                <a:ext cx="309404" cy="310896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00AC69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053979-1817-498A-945C-214D925F625B}"/>
                  </a:ext>
                </a:extLst>
              </p:cNvPr>
              <p:cNvSpPr/>
              <p:nvPr/>
            </p:nvSpPr>
            <p:spPr bwMode="auto">
              <a:xfrm>
                <a:off x="6813594" y="2892259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E6174B-2528-4AB3-903F-3E2A04676C23}"/>
                  </a:ext>
                </a:extLst>
              </p:cNvPr>
              <p:cNvSpPr txBox="1"/>
              <p:nvPr/>
            </p:nvSpPr>
            <p:spPr>
              <a:xfrm>
                <a:off x="7089666" y="2785317"/>
                <a:ext cx="5102334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Communicate vision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Gain approval/buy-in from GAT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Maintain consistent communication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Ensure worldwide expansion of the Global Membership Approach for 2022-2023 District Governors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Begin earlier adoption with International President Alexander’s approval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B4388DE-9FDC-4F7B-9AE5-F5D4FF73AAD2}"/>
                  </a:ext>
                </a:extLst>
              </p:cNvPr>
              <p:cNvSpPr/>
              <p:nvPr/>
            </p:nvSpPr>
            <p:spPr bwMode="auto">
              <a:xfrm>
                <a:off x="6813594" y="3247644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C5DE2F7-46C5-4980-93C7-3D12CCFF7178}"/>
                  </a:ext>
                </a:extLst>
              </p:cNvPr>
              <p:cNvSpPr/>
              <p:nvPr/>
            </p:nvSpPr>
            <p:spPr bwMode="auto">
              <a:xfrm>
                <a:off x="6813594" y="3603029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1870B97-873D-4407-A08D-0B393A1831E9}"/>
                  </a:ext>
                </a:extLst>
              </p:cNvPr>
              <p:cNvSpPr/>
              <p:nvPr/>
            </p:nvSpPr>
            <p:spPr bwMode="auto">
              <a:xfrm>
                <a:off x="6813594" y="3958414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BE71663-2AF0-486D-9250-FC5DF7A55B98}"/>
                  </a:ext>
                </a:extLst>
              </p:cNvPr>
              <p:cNvSpPr/>
              <p:nvPr/>
            </p:nvSpPr>
            <p:spPr bwMode="auto">
              <a:xfrm>
                <a:off x="6813594" y="4869104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</p:grpSp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ABB09A64-C3BF-48B5-B53C-688B877169B3}"/>
                </a:ext>
              </a:extLst>
            </p:cNvPr>
            <p:cNvSpPr txBox="1">
              <a:spLocks/>
            </p:cNvSpPr>
            <p:nvPr/>
          </p:nvSpPr>
          <p:spPr>
            <a:xfrm>
              <a:off x="6722931" y="5519316"/>
              <a:ext cx="5616042" cy="1046571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Utilize GAT leaders to regionalize the Global Membership Approach</a:t>
              </a: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584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6978567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652617" y="2638341"/>
            <a:ext cx="5633884" cy="1053971"/>
            <a:chOff x="6046493" y="2045388"/>
            <a:chExt cx="5109543" cy="1053971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6046493" y="2045388"/>
              <a:ext cx="5109543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en-US" sz="48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Welcome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60226" y="140533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34CD42-FC8E-4723-9FAF-6807F4587295}"/>
              </a:ext>
            </a:extLst>
          </p:cNvPr>
          <p:cNvGrpSpPr/>
          <p:nvPr/>
        </p:nvGrpSpPr>
        <p:grpSpPr>
          <a:xfrm>
            <a:off x="8129892" y="1332985"/>
            <a:ext cx="2884127" cy="4576950"/>
            <a:chOff x="7091667" y="1235388"/>
            <a:chExt cx="2884127" cy="45769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A9DEF4-66C4-4063-9025-53BBD4A1A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091667" y="1235388"/>
              <a:ext cx="2884127" cy="3782461"/>
            </a:xfrm>
            <a:prstGeom prst="rect">
              <a:avLst/>
            </a:prstGeom>
          </p:spPr>
        </p:pic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91B6D1B3-8061-4964-8F86-41647EB9CEBD}"/>
                </a:ext>
              </a:extLst>
            </p:cNvPr>
            <p:cNvSpPr txBox="1">
              <a:spLocks/>
            </p:cNvSpPr>
            <p:nvPr/>
          </p:nvSpPr>
          <p:spPr>
            <a:xfrm>
              <a:off x="7395558" y="5260795"/>
              <a:ext cx="2276343" cy="551543"/>
            </a:xfrm>
            <a:prstGeom prst="rect">
              <a:avLst/>
            </a:prstGeom>
          </p:spPr>
          <p:txBody>
            <a:bodyPr lIns="0" rIns="0" anchor="t" anchorCtr="0"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 algn="ctr"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Segoe UI" panose="020B0502040204020203" pitchFamily="34" charset="0"/>
                <a:buNone/>
              </a:pPr>
              <a:r>
                <a:rPr lang="en-US" sz="2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VP Brian Sheehan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3455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598747"/>
            <a:ext cx="5327483" cy="837361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2022-2023 </a:t>
            </a:r>
          </a:p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/>
                <a:ea typeface="Arial" charset="0"/>
                <a:cs typeface="Arial" charset="0"/>
              </a:rPr>
              <a:t>Vision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2977660" y="2599388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B85EF-AED1-4594-BB3D-CC972D7844BE}"/>
              </a:ext>
            </a:extLst>
          </p:cNvPr>
          <p:cNvGrpSpPr/>
          <p:nvPr/>
        </p:nvGrpSpPr>
        <p:grpSpPr>
          <a:xfrm>
            <a:off x="5772071" y="2421419"/>
            <a:ext cx="6815035" cy="3219113"/>
            <a:chOff x="5772071" y="1653776"/>
            <a:chExt cx="6815035" cy="321911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9914BC-A39A-49B0-B4E6-036FEB942197}"/>
                </a:ext>
              </a:extLst>
            </p:cNvPr>
            <p:cNvGrpSpPr/>
            <p:nvPr/>
          </p:nvGrpSpPr>
          <p:grpSpPr>
            <a:xfrm>
              <a:off x="5772071" y="1653776"/>
              <a:ext cx="6815035" cy="3219113"/>
              <a:chOff x="5772071" y="1653776"/>
              <a:chExt cx="6815035" cy="32191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47AE82F-AC7A-4654-BCEA-07587CC63584}"/>
                  </a:ext>
                </a:extLst>
              </p:cNvPr>
              <p:cNvGrpSpPr/>
              <p:nvPr/>
            </p:nvGrpSpPr>
            <p:grpSpPr>
              <a:xfrm>
                <a:off x="5772071" y="1653776"/>
                <a:ext cx="6815035" cy="2640140"/>
                <a:chOff x="6257498" y="1845689"/>
                <a:chExt cx="6815035" cy="264014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07E148-E3A4-4BC8-A165-5257364EBBC9}"/>
                    </a:ext>
                  </a:extLst>
                </p:cNvPr>
                <p:cNvSpPr/>
                <p:nvPr/>
              </p:nvSpPr>
              <p:spPr bwMode="auto">
                <a:xfrm>
                  <a:off x="6257498" y="3527591"/>
                  <a:ext cx="309404" cy="310896"/>
                </a:xfrm>
                <a:prstGeom prst="ellipse">
                  <a:avLst/>
                </a:prstGeom>
                <a:solidFill>
                  <a:srgbClr val="FF5C3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35337632-8F74-47B1-B611-6AD60F379467}"/>
                    </a:ext>
                  </a:extLst>
                </p:cNvPr>
                <p:cNvGrpSpPr/>
                <p:nvPr/>
              </p:nvGrpSpPr>
              <p:grpSpPr>
                <a:xfrm>
                  <a:off x="6257498" y="1845689"/>
                  <a:ext cx="6340907" cy="1301655"/>
                  <a:chOff x="6257498" y="1845689"/>
                  <a:chExt cx="6340907" cy="1301655"/>
                </a:xfrm>
              </p:grpSpPr>
              <p:sp>
                <p:nvSpPr>
                  <p:cNvPr id="21" name="Text Placeholder 1">
                    <a:extLst>
                      <a:ext uri="{FF2B5EF4-FFF2-40B4-BE49-F238E27FC236}">
                        <a16:creationId xmlns:a16="http://schemas.microsoft.com/office/drawing/2014/main" id="{F5943CBC-8C00-415B-84F3-3E9C107D647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722931" y="1845689"/>
                    <a:ext cx="5875474" cy="578876"/>
                  </a:xfrm>
                  <a:prstGeom prst="rect">
                    <a:avLst/>
                  </a:prstGeom>
                </p:spPr>
                <p:txBody>
                  <a:bodyPr lIns="91440" tIns="45720" rIns="91440" bIns="45720" anchor="t"/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buNone/>
                    </a:pPr>
                    <a:r>
                      <a:rPr lang="en-US" dirty="0"/>
                      <a:t>2022-2023 District Governors</a:t>
                    </a:r>
                  </a:p>
                  <a:p>
                    <a:pPr marL="0" indent="0">
                      <a:buNone/>
                    </a:pPr>
                    <a:r>
                      <a:rPr lang="en-US" sz="1200" dirty="0">
                        <a:cs typeface="Calibri"/>
                      </a:rPr>
                      <a:t>         </a:t>
                    </a:r>
                  </a:p>
                  <a:p>
                    <a:pPr marL="0" indent="0">
                      <a:buNone/>
                    </a:pPr>
                    <a:endParaRPr lang="en-US" sz="1200" dirty="0">
                      <a:cs typeface="Calibri"/>
                    </a:endParaRPr>
                  </a:p>
                  <a:p>
                    <a:pPr marL="0" indent="0">
                      <a:buNone/>
                    </a:pPr>
                    <a:endParaRPr lang="en-US" sz="1200" dirty="0">
                      <a:cs typeface="Calibri"/>
                    </a:endParaRPr>
                  </a:p>
                  <a:p>
                    <a:pPr marL="0" indent="0">
                      <a:buNone/>
                    </a:pPr>
                    <a:endParaRPr lang="en-US" sz="1200" dirty="0">
                      <a:cs typeface="Calibri"/>
                    </a:endParaRPr>
                  </a:p>
                  <a:p>
                    <a:pPr marL="0" indent="0">
                      <a:buNone/>
                    </a:pPr>
                    <a:endParaRPr lang="en-US" sz="1200" dirty="0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A871CA73-90EF-4926-A783-FFF54EFD52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57498" y="1925634"/>
                    <a:ext cx="309404" cy="310896"/>
                  </a:xfrm>
                  <a:prstGeom prst="ellipse">
                    <a:avLst/>
                  </a:prstGeom>
                  <a:solidFill>
                    <a:srgbClr val="407CCA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609600" marR="0" indent="-609600" algn="ctr" defTabSz="914400" rtl="0" eaLnBrk="1" fontAlgn="base" latinLnBrk="0" hangingPunct="1">
                      <a:spcAft>
                        <a:spcPct val="0"/>
                      </a:spcAft>
                      <a:buClrTx/>
                      <a:buSzTx/>
                      <a:buFont typeface="Helvetica" pitchFamily="84" charset="0"/>
                      <a:buNone/>
                      <a:tabLst/>
                    </a:pPr>
                    <a:endParaRPr kumimoji="0" lang="en-US" sz="3000" b="0" i="0" u="none" strike="noStrike" cap="none" normalizeH="0" dirty="0" err="1">
                      <a:ln>
                        <a:noFill/>
                      </a:ln>
                      <a:solidFill>
                        <a:srgbClr val="00AC69"/>
                      </a:solidFill>
                      <a:effectLst/>
                      <a:ea typeface="ヒラギノ角ゴ Pro W3" pitchFamily="84" charset="-128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97053979-1817-498A-945C-214D925F62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13594" y="2531011"/>
                    <a:ext cx="155448" cy="155448"/>
                  </a:xfrm>
                  <a:prstGeom prst="ellipse">
                    <a:avLst/>
                  </a:prstGeom>
                  <a:solidFill>
                    <a:srgbClr val="407CCA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609600" marR="0" indent="-609600" algn="ctr" defTabSz="914400" rtl="0" eaLnBrk="1" fontAlgn="base" latinLnBrk="0" hangingPunct="1">
                      <a:spcAft>
                        <a:spcPct val="0"/>
                      </a:spcAft>
                      <a:buClrTx/>
                      <a:buSzTx/>
                      <a:buFont typeface="Helvetica" pitchFamily="84" charset="0"/>
                      <a:buNone/>
                      <a:tabLst/>
                    </a:pPr>
                    <a:endParaRPr kumimoji="0" lang="en-US" sz="3000" b="0" i="0" u="none" strike="noStrike" cap="none" normalizeH="0" dirty="0" err="1">
                      <a:ln>
                        <a:noFill/>
                      </a:ln>
                      <a:solidFill>
                        <a:srgbClr val="EBB700"/>
                      </a:solidFill>
                      <a:effectLst/>
                      <a:ea typeface="ヒラギノ角ゴ Pro W3" pitchFamily="84" charset="-128"/>
                    </a:endParaRPr>
                  </a:p>
                </p:txBody>
              </p:sp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F3E6174B-2528-4AB3-903F-3E2A04676C23}"/>
                      </a:ext>
                    </a:extLst>
                  </p:cNvPr>
                  <p:cNvSpPr txBox="1"/>
                  <p:nvPr/>
                </p:nvSpPr>
                <p:spPr>
                  <a:xfrm>
                    <a:off x="7089666" y="2424069"/>
                    <a:ext cx="5102334" cy="723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US" dirty="0"/>
                      <a:t>Highest priority </a:t>
                    </a:r>
                  </a:p>
                  <a:p>
                    <a:pPr>
                      <a:spcAft>
                        <a:spcPts val="600"/>
                      </a:spcAft>
                    </a:pPr>
                    <a:r>
                      <a:rPr lang="en-US" dirty="0"/>
                      <a:t>Guarantee they are prepared and focused</a:t>
                    </a: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2B4388DE-9FDC-4F7B-9AE5-F5D4FF73AA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13594" y="2886396"/>
                    <a:ext cx="155448" cy="155448"/>
                  </a:xfrm>
                  <a:prstGeom prst="ellipse">
                    <a:avLst/>
                  </a:prstGeom>
                  <a:solidFill>
                    <a:srgbClr val="407CCA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609600" marR="0" indent="-609600" algn="ctr" defTabSz="914400" rtl="0" eaLnBrk="1" fontAlgn="base" latinLnBrk="0" hangingPunct="1">
                      <a:spcAft>
                        <a:spcPct val="0"/>
                      </a:spcAft>
                      <a:buClrTx/>
                      <a:buSzTx/>
                      <a:buFont typeface="Helvetica" pitchFamily="84" charset="0"/>
                      <a:buNone/>
                      <a:tabLst/>
                    </a:pPr>
                    <a:endParaRPr kumimoji="0" lang="en-US" sz="3000" b="0" i="0" u="none" strike="noStrike" cap="none" normalizeH="0" dirty="0" err="1">
                      <a:ln>
                        <a:noFill/>
                      </a:ln>
                      <a:solidFill>
                        <a:srgbClr val="EBB700"/>
                      </a:solidFill>
                      <a:effectLst/>
                      <a:ea typeface="ヒラギノ角ゴ Pro W3" pitchFamily="84" charset="-128"/>
                    </a:endParaRPr>
                  </a:p>
                </p:txBody>
              </p:sp>
            </p:grpSp>
            <p:sp>
              <p:nvSpPr>
                <p:cNvPr id="33" name="Text Placeholder 1">
                  <a:extLst>
                    <a:ext uri="{FF2B5EF4-FFF2-40B4-BE49-F238E27FC236}">
                      <a16:creationId xmlns:a16="http://schemas.microsoft.com/office/drawing/2014/main" id="{ABB09A64-C3BF-48B5-B53C-688B877169B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22931" y="3439258"/>
                  <a:ext cx="6349602" cy="1046571"/>
                </a:xfrm>
                <a:prstGeom prst="rect">
                  <a:avLst/>
                </a:prstGeom>
              </p:spPr>
              <p:txBody>
                <a:bodyPr lIns="91440" tIns="45720" rIns="91440" bIns="45720" anchor="t"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dirty="0"/>
                    <a:t>Hand-selected Group Leaders</a:t>
                  </a:r>
                </a:p>
                <a:p>
                  <a:pPr marL="0" indent="0">
                    <a:buNone/>
                  </a:pPr>
                  <a:r>
                    <a:rPr lang="en-US" sz="1200" dirty="0">
                      <a:cs typeface="Calibri"/>
                    </a:rPr>
                    <a:t>         </a:t>
                  </a:r>
                </a:p>
                <a:p>
                  <a:pPr marL="0" indent="0">
                    <a:buNone/>
                  </a:pPr>
                  <a:endParaRPr lang="en-US" sz="1200" dirty="0">
                    <a:cs typeface="Calibri"/>
                  </a:endParaRPr>
                </a:p>
                <a:p>
                  <a:pPr marL="0" indent="0">
                    <a:buNone/>
                  </a:pPr>
                  <a:endParaRPr lang="en-US" sz="1200" dirty="0">
                    <a:cs typeface="Calibri"/>
                  </a:endParaRPr>
                </a:p>
                <a:p>
                  <a:pPr marL="0" indent="0">
                    <a:buNone/>
                  </a:pPr>
                  <a:endParaRPr lang="en-US" sz="1200" dirty="0">
                    <a:cs typeface="Calibri"/>
                  </a:endParaRPr>
                </a:p>
                <a:p>
                  <a:pPr marL="0" indent="0">
                    <a:buNone/>
                  </a:pPr>
                  <a:endParaRPr lang="en-US" sz="1200" dirty="0"/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EF994BC-27D1-4848-A14B-B4FF0B40E7C0}"/>
                  </a:ext>
                </a:extLst>
              </p:cNvPr>
              <p:cNvSpPr/>
              <p:nvPr/>
            </p:nvSpPr>
            <p:spPr bwMode="auto">
              <a:xfrm>
                <a:off x="6378966" y="3902613"/>
                <a:ext cx="155448" cy="155448"/>
              </a:xfrm>
              <a:prstGeom prst="ellipse">
                <a:avLst/>
              </a:prstGeom>
              <a:solidFill>
                <a:srgbClr val="FF5C3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307FDB4-2583-4109-AF6D-87F4330C78E7}"/>
                  </a:ext>
                </a:extLst>
              </p:cNvPr>
              <p:cNvSpPr txBox="1"/>
              <p:nvPr/>
            </p:nvSpPr>
            <p:spPr>
              <a:xfrm>
                <a:off x="6655038" y="3795671"/>
                <a:ext cx="51023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High-energy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Importance of fun/excitement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Accountability and results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92CDFEE-7275-4FD2-A323-F1830173908B}"/>
                  </a:ext>
                </a:extLst>
              </p:cNvPr>
              <p:cNvSpPr/>
              <p:nvPr/>
            </p:nvSpPr>
            <p:spPr bwMode="auto">
              <a:xfrm>
                <a:off x="6378966" y="4257998"/>
                <a:ext cx="155448" cy="155448"/>
              </a:xfrm>
              <a:prstGeom prst="ellipse">
                <a:avLst/>
              </a:prstGeom>
              <a:solidFill>
                <a:srgbClr val="FF5C3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C0199CD-938E-4F44-9DF7-4D1D020259A4}"/>
                </a:ext>
              </a:extLst>
            </p:cNvPr>
            <p:cNvSpPr/>
            <p:nvPr/>
          </p:nvSpPr>
          <p:spPr bwMode="auto">
            <a:xfrm>
              <a:off x="6380075" y="4613606"/>
              <a:ext cx="155448" cy="155448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9214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463411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Group </a:t>
            </a:r>
          </a:p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Composition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433172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ABB09A64-C3BF-48B5-B53C-688B877169B3}"/>
              </a:ext>
            </a:extLst>
          </p:cNvPr>
          <p:cNvSpPr txBox="1">
            <a:spLocks/>
          </p:cNvSpPr>
          <p:nvPr/>
        </p:nvSpPr>
        <p:spPr>
          <a:xfrm>
            <a:off x="5712209" y="5519059"/>
            <a:ext cx="6349602" cy="10465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Determined to have the best of both!</a:t>
            </a:r>
          </a:p>
          <a:p>
            <a:pPr marL="0" indent="0">
              <a:buNone/>
            </a:pPr>
            <a:r>
              <a:rPr lang="en-US" sz="1200" dirty="0">
                <a:cs typeface="Calibri"/>
              </a:rPr>
              <a:t>         </a:t>
            </a:r>
          </a:p>
          <a:p>
            <a:pPr marL="0" indent="0">
              <a:buNone/>
            </a:pP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6ABF40-4EEC-42C7-A6DE-803C7396EE77}"/>
              </a:ext>
            </a:extLst>
          </p:cNvPr>
          <p:cNvGrpSpPr/>
          <p:nvPr/>
        </p:nvGrpSpPr>
        <p:grpSpPr>
          <a:xfrm>
            <a:off x="5772071" y="2443997"/>
            <a:ext cx="6340907" cy="2009541"/>
            <a:chOff x="5772071" y="2421419"/>
            <a:chExt cx="6340907" cy="2009541"/>
          </a:xfrm>
        </p:grpSpPr>
        <p:sp>
          <p:nvSpPr>
            <p:cNvPr id="21" name="Text Placeholder 1">
              <a:extLst>
                <a:ext uri="{FF2B5EF4-FFF2-40B4-BE49-F238E27FC236}">
                  <a16:creationId xmlns:a16="http://schemas.microsoft.com/office/drawing/2014/main" id="{F5943CBC-8C00-415B-84F3-3E9C107D6470}"/>
                </a:ext>
              </a:extLst>
            </p:cNvPr>
            <p:cNvSpPr txBox="1">
              <a:spLocks/>
            </p:cNvSpPr>
            <p:nvPr/>
          </p:nvSpPr>
          <p:spPr>
            <a:xfrm>
              <a:off x="6237504" y="2421419"/>
              <a:ext cx="5875474" cy="578876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Determining Group Allocation</a:t>
              </a:r>
            </a:p>
            <a:p>
              <a:pPr marL="0" indent="0">
                <a:buNone/>
              </a:pPr>
              <a:r>
                <a:rPr lang="en-US" sz="1200" dirty="0">
                  <a:cs typeface="Calibri"/>
                </a:rPr>
                <a:t>         </a:t>
              </a: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71CA73-90EF-4926-A783-FFF54EFD529E}"/>
                </a:ext>
              </a:extLst>
            </p:cNvPr>
            <p:cNvSpPr/>
            <p:nvPr/>
          </p:nvSpPr>
          <p:spPr bwMode="auto">
            <a:xfrm>
              <a:off x="5772071" y="2501364"/>
              <a:ext cx="309404" cy="310896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00AC69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7053979-1817-498A-945C-214D925F625B}"/>
                </a:ext>
              </a:extLst>
            </p:cNvPr>
            <p:cNvSpPr/>
            <p:nvPr/>
          </p:nvSpPr>
          <p:spPr bwMode="auto">
            <a:xfrm>
              <a:off x="6328167" y="3106741"/>
              <a:ext cx="155448" cy="155448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E6174B-2528-4AB3-903F-3E2A04676C23}"/>
                </a:ext>
              </a:extLst>
            </p:cNvPr>
            <p:cNvSpPr txBox="1"/>
            <p:nvPr/>
          </p:nvSpPr>
          <p:spPr>
            <a:xfrm>
              <a:off x="6604239" y="2999799"/>
              <a:ext cx="5327484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/>
                <a:t>Mixed Groups </a:t>
              </a:r>
            </a:p>
            <a:p>
              <a:pPr>
                <a:spcAft>
                  <a:spcPts val="600"/>
                </a:spcAft>
              </a:pPr>
              <a:r>
                <a:rPr lang="en-US" dirty="0"/>
                <a:t>Provide international learning opportunities</a:t>
              </a:r>
            </a:p>
            <a:p>
              <a:pPr>
                <a:spcAft>
                  <a:spcPts val="600"/>
                </a:spcAft>
              </a:pPr>
              <a:r>
                <a:rPr lang="en-US" b="1" dirty="0"/>
                <a:t>GAT Area Groups</a:t>
              </a:r>
            </a:p>
            <a:p>
              <a:r>
                <a:rPr lang="en-US" dirty="0"/>
                <a:t>Develop membership growth and teamwork	                                         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0C8CFF-2CB1-4F57-B386-0FC6736C543F}"/>
                </a:ext>
              </a:extLst>
            </p:cNvPr>
            <p:cNvSpPr/>
            <p:nvPr/>
          </p:nvSpPr>
          <p:spPr bwMode="auto">
            <a:xfrm>
              <a:off x="6328167" y="3789724"/>
              <a:ext cx="155448" cy="155448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684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0"/>
            <a:ext cx="12192000" cy="688882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6" name="Background - Solid">
            <a:extLst>
              <a:ext uri="{FF2B5EF4-FFF2-40B4-BE49-F238E27FC236}">
                <a16:creationId xmlns:a16="http://schemas.microsoft.com/office/drawing/2014/main" id="{88C36554-1E20-4FB9-BAE3-75C933F3ACF8}"/>
              </a:ext>
            </a:extLst>
          </p:cNvPr>
          <p:cNvSpPr/>
          <p:nvPr/>
        </p:nvSpPr>
        <p:spPr>
          <a:xfrm>
            <a:off x="213015" y="3732225"/>
            <a:ext cx="11795760" cy="66455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7E6C44-3E85-4A05-9969-4871A91EE0BB}"/>
              </a:ext>
            </a:extLst>
          </p:cNvPr>
          <p:cNvGrpSpPr/>
          <p:nvPr/>
        </p:nvGrpSpPr>
        <p:grpSpPr>
          <a:xfrm>
            <a:off x="899930" y="2137461"/>
            <a:ext cx="10760058" cy="1220701"/>
            <a:chOff x="2154321" y="1809895"/>
            <a:chExt cx="4951986" cy="115920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373240D-FACF-4D27-B780-912E1D12CA00}"/>
                </a:ext>
              </a:extLst>
            </p:cNvPr>
            <p:cNvSpPr/>
            <p:nvPr/>
          </p:nvSpPr>
          <p:spPr>
            <a:xfrm>
              <a:off x="2154321" y="1815073"/>
              <a:ext cx="2241947" cy="115402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Group Leaders</a:t>
              </a:r>
              <a:endParaRPr lang="en-US" sz="2800" b="1" i="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B022612-5B4D-4416-A30E-BAF786939507}"/>
                </a:ext>
              </a:extLst>
            </p:cNvPr>
            <p:cNvSpPr/>
            <p:nvPr/>
          </p:nvSpPr>
          <p:spPr>
            <a:xfrm>
              <a:off x="4864360" y="1809895"/>
              <a:ext cx="2241947" cy="115402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Arial" charset="0"/>
                  <a:cs typeface="Arial" charset="0"/>
                </a:rPr>
                <a:t>GAT Area Leaders</a:t>
              </a:r>
            </a:p>
          </p:txBody>
        </p:sp>
      </p:grpSp>
      <p:sp>
        <p:nvSpPr>
          <p:cNvPr id="30" name="Headline">
            <a:extLst>
              <a:ext uri="{FF2B5EF4-FFF2-40B4-BE49-F238E27FC236}">
                <a16:creationId xmlns:a16="http://schemas.microsoft.com/office/drawing/2014/main" id="{7D5F9C22-0F2E-488E-91EC-4E04D0D62FAA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prstClr val="white"/>
                </a:solidFill>
              </a:rPr>
              <a:t>Roles and Responsibilities Overview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31" name="Yellow Bar">
            <a:extLst>
              <a:ext uri="{FF2B5EF4-FFF2-40B4-BE49-F238E27FC236}">
                <a16:creationId xmlns:a16="http://schemas.microsoft.com/office/drawing/2014/main" id="{4BA01EEA-5306-4FF5-8B71-97075689DDA7}"/>
              </a:ext>
            </a:extLst>
          </p:cNvPr>
          <p:cNvSpPr/>
          <p:nvPr/>
        </p:nvSpPr>
        <p:spPr>
          <a:xfrm>
            <a:off x="5435590" y="1295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EBABA2-F1CD-4CDD-9955-C025F1FB5E1F}"/>
              </a:ext>
            </a:extLst>
          </p:cNvPr>
          <p:cNvGrpSpPr/>
          <p:nvPr/>
        </p:nvGrpSpPr>
        <p:grpSpPr>
          <a:xfrm>
            <a:off x="-4330" y="-1"/>
            <a:ext cx="12193668" cy="229283"/>
            <a:chOff x="0" y="5696512"/>
            <a:chExt cx="12289367" cy="354759"/>
          </a:xfrm>
        </p:grpSpPr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9ABD2983-BA73-4EE9-A13A-595F2E1016D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7ACC13DF-0398-4E0F-A6EE-F402BDA994B4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88107894-1755-45E8-AC7C-EEC40C1C1CE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721F0FD0-A239-4155-B647-10A5789423B9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7" name="Background - Solid">
              <a:extLst>
                <a:ext uri="{FF2B5EF4-FFF2-40B4-BE49-F238E27FC236}">
                  <a16:creationId xmlns:a16="http://schemas.microsoft.com/office/drawing/2014/main" id="{6C1FA350-9E6F-490F-8B73-6D9257B9CE9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8" name="Background - Solid">
              <a:extLst>
                <a:ext uri="{FF2B5EF4-FFF2-40B4-BE49-F238E27FC236}">
                  <a16:creationId xmlns:a16="http://schemas.microsoft.com/office/drawing/2014/main" id="{C8E9DE55-2E08-46C3-A27F-68269B892A1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9" name="Background - Solid">
              <a:extLst>
                <a:ext uri="{FF2B5EF4-FFF2-40B4-BE49-F238E27FC236}">
                  <a16:creationId xmlns:a16="http://schemas.microsoft.com/office/drawing/2014/main" id="{C8938534-7C99-4218-B752-9BD5DE6C9A70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601CA3D-BD12-4D36-B15B-AC3AC2B7B306}"/>
              </a:ext>
            </a:extLst>
          </p:cNvPr>
          <p:cNvSpPr/>
          <p:nvPr/>
        </p:nvSpPr>
        <p:spPr>
          <a:xfrm>
            <a:off x="898100" y="4001363"/>
            <a:ext cx="4916438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Mentor, guide and motivate FVDGs/DGEs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Facilitate leadership development training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Understand the relationship between district goals and the Global Membership Approach and attend GAT-led webinars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Host webinars with FVDGs and invite GAT area leaders to attend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D08FA1-CC1F-44AF-9AAD-230D2E80D421}"/>
              </a:ext>
            </a:extLst>
          </p:cNvPr>
          <p:cNvSpPr/>
          <p:nvPr/>
        </p:nvSpPr>
        <p:spPr>
          <a:xfrm>
            <a:off x="6760370" y="4001363"/>
            <a:ext cx="5190472" cy="287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Oversee, coordinate and support Global Membership Approach training and invite Group Leaders to attend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Encourage, support and monitor the development and submission of 2022-2023 S.M.A.R.T goals and action plans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Ensure communication is maintained and the global rollout is implemented successfully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153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6978567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AF3ACB-FB56-4C61-BADA-623F3EE3DFFB}"/>
              </a:ext>
            </a:extLst>
          </p:cNvPr>
          <p:cNvGrpSpPr/>
          <p:nvPr/>
        </p:nvGrpSpPr>
        <p:grpSpPr>
          <a:xfrm>
            <a:off x="8134994" y="1129068"/>
            <a:ext cx="2873923" cy="4576950"/>
            <a:chOff x="2487840" y="1235388"/>
            <a:chExt cx="2873923" cy="45769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9E85BB-743C-42D5-B3A5-70088EAFB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87840" y="1235388"/>
              <a:ext cx="2833480" cy="3926235"/>
            </a:xfrm>
            <a:prstGeom prst="rect">
              <a:avLst/>
            </a:prstGeom>
          </p:spPr>
        </p:pic>
        <p:sp>
          <p:nvSpPr>
            <p:cNvPr id="25" name="Text Placeholder 3">
              <a:extLst>
                <a:ext uri="{FF2B5EF4-FFF2-40B4-BE49-F238E27FC236}">
                  <a16:creationId xmlns:a16="http://schemas.microsoft.com/office/drawing/2014/main" id="{9D3D36E3-3EEE-438D-A1E1-FDFE104129C9}"/>
                </a:ext>
              </a:extLst>
            </p:cNvPr>
            <p:cNvSpPr txBox="1">
              <a:spLocks/>
            </p:cNvSpPr>
            <p:nvPr/>
          </p:nvSpPr>
          <p:spPr>
            <a:xfrm>
              <a:off x="2528283" y="5260795"/>
              <a:ext cx="2833480" cy="551543"/>
            </a:xfrm>
            <a:prstGeom prst="rect">
              <a:avLst/>
            </a:prstGeom>
          </p:spPr>
          <p:txBody>
            <a:bodyPr lIns="0" rIns="0" anchor="t" anchorCtr="0"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 algn="ctr"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Segoe UI" panose="020B0502040204020203" pitchFamily="34" charset="0"/>
                <a:buNone/>
              </a:pPr>
              <a:r>
                <a:rPr lang="en-US" sz="2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PIP </a:t>
              </a:r>
              <a:r>
                <a:rPr lang="en-US" sz="2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Kajit</a:t>
              </a:r>
              <a:r>
                <a:rPr lang="en-US" sz="2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2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Habanananda</a:t>
              </a:r>
              <a:endParaRPr lang="en-US" sz="2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Body Copy">
            <a:extLst>
              <a:ext uri="{FF2B5EF4-FFF2-40B4-BE49-F238E27FC236}">
                <a16:creationId xmlns:a16="http://schemas.microsoft.com/office/drawing/2014/main" id="{48BEBAA0-B3C7-4BEC-98AE-7173AAB57D5B}"/>
              </a:ext>
            </a:extLst>
          </p:cNvPr>
          <p:cNvSpPr txBox="1">
            <a:spLocks/>
          </p:cNvSpPr>
          <p:nvPr/>
        </p:nvSpPr>
        <p:spPr>
          <a:xfrm>
            <a:off x="384726" y="2463411"/>
            <a:ext cx="5327483" cy="837361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en-US" sz="4800" b="1" ker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2022-2023</a:t>
            </a:r>
            <a:endParaRPr lang="en-US" sz="4800" b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0"/>
              </a:spcBef>
              <a:buSzPct val="120000"/>
            </a:pPr>
            <a:r>
              <a:rPr lang="en-US" sz="4800" b="1" ker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District Goals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C68A9-12E0-4E3C-98E4-DF8BCB3996C8}"/>
              </a:ext>
            </a:extLst>
          </p:cNvPr>
          <p:cNvSpPr/>
          <p:nvPr/>
        </p:nvSpPr>
        <p:spPr>
          <a:xfrm rot="5400000" flipH="1">
            <a:off x="3013041" y="2433172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383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A69823-84B8-4033-968C-426491885FCB}"/>
              </a:ext>
            </a:extLst>
          </p:cNvPr>
          <p:cNvGrpSpPr/>
          <p:nvPr/>
        </p:nvGrpSpPr>
        <p:grpSpPr>
          <a:xfrm>
            <a:off x="-8545" y="2199"/>
            <a:ext cx="12206045" cy="217065"/>
            <a:chOff x="0" y="5696515"/>
            <a:chExt cx="12289367" cy="354756"/>
          </a:xfrm>
        </p:grpSpPr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698F49DB-1801-4E81-B094-A1881DE887BF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DFC594B0-D09B-418A-ACCF-674E4C2FFA18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E6C3F57B-951F-4949-ABCC-A61D1C6DAEBA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73E00FA4-E618-4FF7-A448-FFC9EC586CBF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A3F8899C-A629-4F9B-B79D-2244B9F4009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85E502F2-8EA6-4C58-B47F-6881BACA120E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7" name="Background - Solid">
              <a:extLst>
                <a:ext uri="{FF2B5EF4-FFF2-40B4-BE49-F238E27FC236}">
                  <a16:creationId xmlns:a16="http://schemas.microsoft.com/office/drawing/2014/main" id="{F86BD2B2-6EBF-4EC5-8DC8-CFC40DE74F87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E77EFA4F-7AC4-4384-9C2C-3BDCFDED8720}"/>
              </a:ext>
            </a:extLst>
          </p:cNvPr>
          <p:cNvSpPr txBox="1">
            <a:spLocks/>
          </p:cNvSpPr>
          <p:nvPr/>
        </p:nvSpPr>
        <p:spPr>
          <a:xfrm>
            <a:off x="2347185" y="260860"/>
            <a:ext cx="9797831" cy="369332"/>
          </a:xfrm>
          <a:prstGeom prst="rect">
            <a:avLst/>
          </a:prstGeom>
        </p:spPr>
        <p:txBody>
          <a:bodyPr/>
          <a:lstStyle>
            <a:lvl1pPr algn="r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 dirty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2022-2023 </a:t>
            </a:r>
            <a:r>
              <a:rPr lang="en-US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District Goals </a:t>
            </a:r>
            <a:endParaRPr lang="en-US" sz="60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AFB629F-6DC9-41D8-AC8E-A9013150358C}"/>
              </a:ext>
            </a:extLst>
          </p:cNvPr>
          <p:cNvGrpSpPr>
            <a:grpSpLocks noChangeAspect="1"/>
          </p:cNvGrpSpPr>
          <p:nvPr/>
        </p:nvGrpSpPr>
        <p:grpSpPr>
          <a:xfrm>
            <a:off x="-2827482" y="586094"/>
            <a:ext cx="5476879" cy="5962259"/>
            <a:chOff x="-2818920" y="620514"/>
            <a:chExt cx="5476879" cy="58794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C1080C0-9778-46EB-AD01-FA7E885651AC}"/>
                </a:ext>
              </a:extLst>
            </p:cNvPr>
            <p:cNvGrpSpPr/>
            <p:nvPr/>
          </p:nvGrpSpPr>
          <p:grpSpPr>
            <a:xfrm rot="5400000">
              <a:off x="-1602297" y="2231280"/>
              <a:ext cx="5862552" cy="2657961"/>
              <a:chOff x="181826296" y="12446000"/>
              <a:chExt cx="4543662" cy="2286001"/>
            </a:xfrm>
          </p:grpSpPr>
          <p:sp>
            <p:nvSpPr>
              <p:cNvPr id="41" name="Shape">
                <a:extLst>
                  <a:ext uri="{FF2B5EF4-FFF2-40B4-BE49-F238E27FC236}">
                    <a16:creationId xmlns:a16="http://schemas.microsoft.com/office/drawing/2014/main" id="{CABB5113-3297-4311-B63B-917FBEBE3770}"/>
                  </a:ext>
                </a:extLst>
              </p:cNvPr>
              <p:cNvSpPr/>
              <p:nvPr/>
            </p:nvSpPr>
            <p:spPr>
              <a:xfrm>
                <a:off x="182613300" y="12446002"/>
                <a:ext cx="1452873" cy="1765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10" y="2937"/>
                    </a:moveTo>
                    <a:cubicBezTo>
                      <a:pt x="14368" y="1228"/>
                      <a:pt x="12424" y="0"/>
                      <a:pt x="10139" y="0"/>
                    </a:cubicBezTo>
                    <a:cubicBezTo>
                      <a:pt x="7326" y="0"/>
                      <a:pt x="5041" y="1880"/>
                      <a:pt x="5041" y="4196"/>
                    </a:cubicBezTo>
                    <a:cubicBezTo>
                      <a:pt x="5041" y="4879"/>
                      <a:pt x="5249" y="5517"/>
                      <a:pt x="5589" y="6092"/>
                    </a:cubicBezTo>
                    <a:cubicBezTo>
                      <a:pt x="3568" y="7117"/>
                      <a:pt x="1680" y="8329"/>
                      <a:pt x="0" y="9697"/>
                    </a:cubicBezTo>
                    <a:lnTo>
                      <a:pt x="14463" y="21600"/>
                    </a:lnTo>
                    <a:cubicBezTo>
                      <a:pt x="16351" y="20155"/>
                      <a:pt x="18843" y="19254"/>
                      <a:pt x="21600" y="19160"/>
                    </a:cubicBezTo>
                    <a:lnTo>
                      <a:pt x="21600" y="2284"/>
                    </a:lnTo>
                    <a:cubicBezTo>
                      <a:pt x="19315" y="2315"/>
                      <a:pt x="17125" y="2533"/>
                      <a:pt x="15010" y="2937"/>
                    </a:cubicBezTo>
                    <a:close/>
                  </a:path>
                </a:pathLst>
              </a:custGeom>
              <a:solidFill>
                <a:srgbClr val="EBB700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576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9C12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Shape">
                <a:extLst>
                  <a:ext uri="{FF2B5EF4-FFF2-40B4-BE49-F238E27FC236}">
                    <a16:creationId xmlns:a16="http://schemas.microsoft.com/office/drawing/2014/main" id="{EDCECE6C-132C-42D2-B9B8-E59BE4651429}"/>
                  </a:ext>
                </a:extLst>
              </p:cNvPr>
              <p:cNvSpPr/>
              <p:nvPr/>
            </p:nvSpPr>
            <p:spPr>
              <a:xfrm>
                <a:off x="184124599" y="12446000"/>
                <a:ext cx="1445259" cy="1762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58" y="6147"/>
                    </a:moveTo>
                    <a:cubicBezTo>
                      <a:pt x="16437" y="5571"/>
                      <a:pt x="16646" y="4902"/>
                      <a:pt x="16646" y="4202"/>
                    </a:cubicBezTo>
                    <a:cubicBezTo>
                      <a:pt x="16646" y="1883"/>
                      <a:pt x="14350" y="0"/>
                      <a:pt x="11521" y="0"/>
                    </a:cubicBezTo>
                    <a:cubicBezTo>
                      <a:pt x="9206" y="0"/>
                      <a:pt x="7251" y="1245"/>
                      <a:pt x="6605" y="2972"/>
                    </a:cubicBezTo>
                    <a:cubicBezTo>
                      <a:pt x="4479" y="2568"/>
                      <a:pt x="2278" y="2350"/>
                      <a:pt x="0" y="2319"/>
                    </a:cubicBezTo>
                    <a:lnTo>
                      <a:pt x="0" y="19188"/>
                    </a:lnTo>
                    <a:cubicBezTo>
                      <a:pt x="2752" y="19281"/>
                      <a:pt x="5239" y="20184"/>
                      <a:pt x="7137" y="21600"/>
                    </a:cubicBezTo>
                    <a:lnTo>
                      <a:pt x="21600" y="9742"/>
                    </a:lnTo>
                    <a:cubicBezTo>
                      <a:pt x="19949" y="8372"/>
                      <a:pt x="18070" y="7174"/>
                      <a:pt x="16058" y="6147"/>
                    </a:cubicBezTo>
                    <a:close/>
                  </a:path>
                </a:pathLst>
              </a:custGeom>
              <a:solidFill>
                <a:srgbClr val="00338D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576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Shape">
                <a:extLst>
                  <a:ext uri="{FF2B5EF4-FFF2-40B4-BE49-F238E27FC236}">
                    <a16:creationId xmlns:a16="http://schemas.microsoft.com/office/drawing/2014/main" id="{6B259E56-CCD2-45E6-AA02-6FA9FBE51E55}"/>
                  </a:ext>
                </a:extLst>
              </p:cNvPr>
              <p:cNvSpPr/>
              <p:nvPr/>
            </p:nvSpPr>
            <p:spPr>
              <a:xfrm>
                <a:off x="184658000" y="13284200"/>
                <a:ext cx="1711958" cy="1447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15"/>
                    </a:moveTo>
                    <a:cubicBezTo>
                      <a:pt x="21600" y="6992"/>
                      <a:pt x="19661" y="4699"/>
                      <a:pt x="17274" y="4699"/>
                    </a:cubicBezTo>
                    <a:cubicBezTo>
                      <a:pt x="16665" y="4699"/>
                      <a:pt x="16088" y="4851"/>
                      <a:pt x="15575" y="5116"/>
                    </a:cubicBezTo>
                    <a:cubicBezTo>
                      <a:pt x="14598" y="3278"/>
                      <a:pt x="13476" y="1554"/>
                      <a:pt x="12210" y="0"/>
                    </a:cubicBezTo>
                    <a:lnTo>
                      <a:pt x="0" y="14438"/>
                    </a:lnTo>
                    <a:cubicBezTo>
                      <a:pt x="1490" y="16333"/>
                      <a:pt x="2420" y="18834"/>
                      <a:pt x="2516" y="21600"/>
                    </a:cubicBezTo>
                    <a:lnTo>
                      <a:pt x="19597" y="21600"/>
                    </a:lnTo>
                    <a:cubicBezTo>
                      <a:pt x="19581" y="19194"/>
                      <a:pt x="19341" y="16844"/>
                      <a:pt x="18908" y="14589"/>
                    </a:cubicBezTo>
                    <a:cubicBezTo>
                      <a:pt x="20478" y="13813"/>
                      <a:pt x="21600" y="11975"/>
                      <a:pt x="21600" y="9815"/>
                    </a:cubicBezTo>
                    <a:close/>
                  </a:path>
                </a:pathLst>
              </a:custGeom>
              <a:solidFill>
                <a:srgbClr val="407CCA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900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Shape">
                <a:extLst>
                  <a:ext uri="{FF2B5EF4-FFF2-40B4-BE49-F238E27FC236}">
                    <a16:creationId xmlns:a16="http://schemas.microsoft.com/office/drawing/2014/main" id="{2BEE2498-5F32-4334-896E-4320DC1351F0}"/>
                  </a:ext>
                </a:extLst>
              </p:cNvPr>
              <p:cNvSpPr/>
              <p:nvPr/>
            </p:nvSpPr>
            <p:spPr>
              <a:xfrm>
                <a:off x="181826296" y="13313655"/>
                <a:ext cx="1711572" cy="14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16" y="0"/>
                    </a:moveTo>
                    <a:cubicBezTo>
                      <a:pt x="8144" y="1573"/>
                      <a:pt x="7015" y="3316"/>
                      <a:pt x="6044" y="5173"/>
                    </a:cubicBezTo>
                    <a:cubicBezTo>
                      <a:pt x="5503" y="4888"/>
                      <a:pt x="4915" y="4737"/>
                      <a:pt x="4295" y="4737"/>
                    </a:cubicBezTo>
                    <a:cubicBezTo>
                      <a:pt x="1925" y="4737"/>
                      <a:pt x="0" y="7029"/>
                      <a:pt x="0" y="9853"/>
                    </a:cubicBezTo>
                    <a:cubicBezTo>
                      <a:pt x="0" y="12051"/>
                      <a:pt x="1161" y="13907"/>
                      <a:pt x="2784" y="14646"/>
                    </a:cubicBezTo>
                    <a:cubicBezTo>
                      <a:pt x="2354" y="16882"/>
                      <a:pt x="2115" y="19213"/>
                      <a:pt x="2115" y="21600"/>
                    </a:cubicBezTo>
                    <a:cubicBezTo>
                      <a:pt x="2115" y="21600"/>
                      <a:pt x="2115" y="21600"/>
                      <a:pt x="2115" y="21600"/>
                    </a:cubicBezTo>
                    <a:lnTo>
                      <a:pt x="19135" y="21600"/>
                    </a:lnTo>
                    <a:cubicBezTo>
                      <a:pt x="19230" y="18853"/>
                      <a:pt x="20153" y="16371"/>
                      <a:pt x="21600" y="14476"/>
                    </a:cubicBezTo>
                    <a:lnTo>
                      <a:pt x="9416" y="0"/>
                    </a:lnTo>
                    <a:close/>
                  </a:path>
                </a:pathLst>
              </a:custGeom>
              <a:solidFill>
                <a:srgbClr val="AF1E2D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900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9C12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57E2C5E-CE57-41FA-9E06-3ECE3D0DC518}"/>
                </a:ext>
              </a:extLst>
            </p:cNvPr>
            <p:cNvSpPr/>
            <p:nvPr/>
          </p:nvSpPr>
          <p:spPr>
            <a:xfrm>
              <a:off x="-2818920" y="620514"/>
              <a:ext cx="5468318" cy="5879450"/>
            </a:xfrm>
            <a:prstGeom prst="ellipse">
              <a:avLst/>
            </a:prstGeom>
            <a:noFill/>
            <a:ln w="4508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Flowchart: Display 1">
            <a:extLst>
              <a:ext uri="{FF2B5EF4-FFF2-40B4-BE49-F238E27FC236}">
                <a16:creationId xmlns:a16="http://schemas.microsoft.com/office/drawing/2014/main" id="{616CF42F-DBB6-4A49-B3DA-0A49A81B93DF}"/>
              </a:ext>
            </a:extLst>
          </p:cNvPr>
          <p:cNvSpPr/>
          <p:nvPr/>
        </p:nvSpPr>
        <p:spPr>
          <a:xfrm>
            <a:off x="57150" y="845371"/>
            <a:ext cx="7537968" cy="502009"/>
          </a:xfrm>
          <a:prstGeom prst="roundRect">
            <a:avLst/>
          </a:prstGeom>
          <a:solidFill>
            <a:srgbClr val="AF1E2D"/>
          </a:solidFill>
          <a:ln>
            <a:solidFill>
              <a:srgbClr val="AF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A7D3A0-E6E8-4A8E-B738-82869AF89083}"/>
              </a:ext>
            </a:extLst>
          </p:cNvPr>
          <p:cNvGrpSpPr/>
          <p:nvPr/>
        </p:nvGrpSpPr>
        <p:grpSpPr>
          <a:xfrm>
            <a:off x="3269811" y="845371"/>
            <a:ext cx="8322376" cy="1307319"/>
            <a:chOff x="319755" y="4340140"/>
            <a:chExt cx="4966352" cy="13073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421D4D-8A0E-4299-AFF6-94125538F7B5}"/>
                </a:ext>
              </a:extLst>
            </p:cNvPr>
            <p:cNvSpPr txBox="1"/>
            <p:nvPr/>
          </p:nvSpPr>
          <p:spPr>
            <a:xfrm>
              <a:off x="319755" y="4340140"/>
              <a:ext cx="2117240" cy="461665"/>
            </a:xfrm>
            <a:prstGeom prst="rect">
              <a:avLst/>
            </a:prstGeom>
            <a:noFill/>
            <a:effectLst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Service Activities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EC15F9-B0F1-4F4C-AE97-65DE667BF9E8}"/>
                </a:ext>
              </a:extLst>
            </p:cNvPr>
            <p:cNvSpPr/>
            <p:nvPr/>
          </p:nvSpPr>
          <p:spPr>
            <a:xfrm>
              <a:off x="319755" y="4939573"/>
              <a:ext cx="4966352" cy="70788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noProof="1">
                  <a:solidFill>
                    <a:sysClr val="windowText" lastClr="000000"/>
                  </a:solidFill>
                  <a:latin typeface="Calibri"/>
                </a:rPr>
                <a:t>O</a:t>
              </a:r>
              <a:r>
                <a: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ur district will increase the percentage of clubs reporting service (meet or exceed last year’s service reporting numbers).</a:t>
              </a:r>
              <a:endParaRPr lang="en-US" sz="2000" noProof="1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11" name="Flowchart: Display 1">
            <a:extLst>
              <a:ext uri="{FF2B5EF4-FFF2-40B4-BE49-F238E27FC236}">
                <a16:creationId xmlns:a16="http://schemas.microsoft.com/office/drawing/2014/main" id="{94630CEF-0B21-4C39-9955-D7475FF48300}"/>
              </a:ext>
            </a:extLst>
          </p:cNvPr>
          <p:cNvSpPr/>
          <p:nvPr/>
        </p:nvSpPr>
        <p:spPr>
          <a:xfrm>
            <a:off x="1562078" y="2209333"/>
            <a:ext cx="6033040" cy="502009"/>
          </a:xfrm>
          <a:prstGeom prst="roundRect">
            <a:avLst/>
          </a:prstGeom>
          <a:solidFill>
            <a:srgbClr val="EBB700"/>
          </a:solidFill>
          <a:ln>
            <a:solidFill>
              <a:srgbClr val="EBB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C762D2-4EDA-4E85-870F-1E30FE82E7F7}"/>
              </a:ext>
            </a:extLst>
          </p:cNvPr>
          <p:cNvGrpSpPr/>
          <p:nvPr/>
        </p:nvGrpSpPr>
        <p:grpSpPr>
          <a:xfrm>
            <a:off x="3269811" y="2217954"/>
            <a:ext cx="8219635" cy="1313281"/>
            <a:chOff x="319755" y="4340140"/>
            <a:chExt cx="4905041" cy="13132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7A858-1440-4D9D-9167-74960C869690}"/>
                </a:ext>
              </a:extLst>
            </p:cNvPr>
            <p:cNvSpPr txBox="1"/>
            <p:nvPr/>
          </p:nvSpPr>
          <p:spPr>
            <a:xfrm>
              <a:off x="319755" y="4340140"/>
              <a:ext cx="2117240" cy="461665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Membership Development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A14DD8-6BF7-4ACD-8F71-BEC436656CCC}"/>
                </a:ext>
              </a:extLst>
            </p:cNvPr>
            <p:cNvSpPr/>
            <p:nvPr/>
          </p:nvSpPr>
          <p:spPr>
            <a:xfrm>
              <a:off x="319755" y="4945535"/>
              <a:ext cx="4905041" cy="70788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noProof="1">
                  <a:solidFill>
                    <a:sysClr val="windowText" lastClr="000000"/>
                  </a:solidFill>
                  <a:latin typeface="Calibri"/>
                </a:rPr>
                <a:t>O</a:t>
              </a:r>
              <a:r>
                <a: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ur district will achieve a positive membership growth (meet or exceed last year’s membership numbers).</a:t>
              </a:r>
              <a:endParaRPr lang="en-US" sz="2000" noProof="1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21" name="Flowchart: Display 1">
            <a:extLst>
              <a:ext uri="{FF2B5EF4-FFF2-40B4-BE49-F238E27FC236}">
                <a16:creationId xmlns:a16="http://schemas.microsoft.com/office/drawing/2014/main" id="{18126DA2-3289-4F9E-B875-ED5C6E6313BF}"/>
              </a:ext>
            </a:extLst>
          </p:cNvPr>
          <p:cNvSpPr/>
          <p:nvPr/>
        </p:nvSpPr>
        <p:spPr>
          <a:xfrm>
            <a:off x="1683374" y="3618383"/>
            <a:ext cx="5911744" cy="502009"/>
          </a:xfrm>
          <a:prstGeom prst="roundRect">
            <a:avLst/>
          </a:prstGeom>
          <a:solidFill>
            <a:srgbClr val="00338D"/>
          </a:solidFill>
          <a:ln>
            <a:solidFill>
              <a:srgbClr val="003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3F851C-F2B0-4E6A-A7AA-1E9818AA5855}"/>
              </a:ext>
            </a:extLst>
          </p:cNvPr>
          <p:cNvGrpSpPr/>
          <p:nvPr/>
        </p:nvGrpSpPr>
        <p:grpSpPr>
          <a:xfrm>
            <a:off x="3269810" y="3622522"/>
            <a:ext cx="8551346" cy="1816986"/>
            <a:chOff x="319755" y="4323016"/>
            <a:chExt cx="5102989" cy="18169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8A6129-BFFA-498B-82D2-59446CBE541B}"/>
                </a:ext>
              </a:extLst>
            </p:cNvPr>
            <p:cNvSpPr txBox="1"/>
            <p:nvPr/>
          </p:nvSpPr>
          <p:spPr>
            <a:xfrm>
              <a:off x="319755" y="4323016"/>
              <a:ext cx="2117240" cy="461665"/>
            </a:xfrm>
            <a:prstGeom prst="rect">
              <a:avLst/>
            </a:prstGeom>
            <a:noFill/>
            <a:effectLst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Leadership Development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2BB4EF-9E0C-43C8-85DE-3D6329478179}"/>
                </a:ext>
              </a:extLst>
            </p:cNvPr>
            <p:cNvSpPr/>
            <p:nvPr/>
          </p:nvSpPr>
          <p:spPr>
            <a:xfrm>
              <a:off x="319756" y="4970451"/>
              <a:ext cx="5102988" cy="1169551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noProof="1">
                  <a:solidFill>
                    <a:sysClr val="windowText" lastClr="000000"/>
                  </a:solidFill>
                  <a:latin typeface="Calibri"/>
                </a:rPr>
                <a:t>O</a:t>
              </a:r>
              <a:r>
                <a: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ur district will hold training for club officers and zone chairpersons. 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district GLT coordinator will report each training using the manage training reporting tool in Learn.</a:t>
              </a:r>
            </a:p>
          </p:txBody>
        </p:sp>
      </p:grpSp>
      <p:sp>
        <p:nvSpPr>
          <p:cNvPr id="25" name="Flowchart: Display 1">
            <a:extLst>
              <a:ext uri="{FF2B5EF4-FFF2-40B4-BE49-F238E27FC236}">
                <a16:creationId xmlns:a16="http://schemas.microsoft.com/office/drawing/2014/main" id="{32FF5E67-8B69-49F2-8005-A267171FE1DF}"/>
              </a:ext>
            </a:extLst>
          </p:cNvPr>
          <p:cNvSpPr/>
          <p:nvPr/>
        </p:nvSpPr>
        <p:spPr>
          <a:xfrm>
            <a:off x="0" y="5554617"/>
            <a:ext cx="7595119" cy="502009"/>
          </a:xfrm>
          <a:prstGeom prst="roundRect">
            <a:avLst/>
          </a:prstGeom>
          <a:solidFill>
            <a:srgbClr val="407CCA"/>
          </a:solidFill>
          <a:ln>
            <a:solidFill>
              <a:srgbClr val="407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3BBEAB-A708-4E15-B1FA-49DEA5D4293F}"/>
              </a:ext>
            </a:extLst>
          </p:cNvPr>
          <p:cNvGrpSpPr/>
          <p:nvPr/>
        </p:nvGrpSpPr>
        <p:grpSpPr>
          <a:xfrm>
            <a:off x="3269812" y="5583372"/>
            <a:ext cx="8681621" cy="1219121"/>
            <a:chOff x="319755" y="4397649"/>
            <a:chExt cx="5180730" cy="1219121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2127CE-C650-4BC3-BD76-F14D58AA40DE}"/>
                </a:ext>
              </a:extLst>
            </p:cNvPr>
            <p:cNvSpPr txBox="1"/>
            <p:nvPr/>
          </p:nvSpPr>
          <p:spPr>
            <a:xfrm>
              <a:off x="319755" y="4397649"/>
              <a:ext cx="2117240" cy="461665"/>
            </a:xfrm>
            <a:prstGeom prst="rect">
              <a:avLst/>
            </a:prstGeom>
            <a:grpFill/>
            <a:effectLst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LCIF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940C70-5194-4317-99C1-E837E239BD71}"/>
                </a:ext>
              </a:extLst>
            </p:cNvPr>
            <p:cNvSpPr/>
            <p:nvPr/>
          </p:nvSpPr>
          <p:spPr>
            <a:xfrm>
              <a:off x="319755" y="4908884"/>
              <a:ext cx="5180730" cy="707886"/>
            </a:xfrm>
            <a:prstGeom prst="rect">
              <a:avLst/>
            </a:prstGeom>
            <a:grpFill/>
          </p:spPr>
          <p:txBody>
            <a:bodyPr wrap="square" lIns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Our district will support Lions Clubs International Foundation (LCIF) in its endeavor to achieve its fundraising goal.</a:t>
              </a:r>
              <a:endParaRPr lang="en-US" sz="2000" noProof="1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4827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DAA3EE2-D7B8-4404-BF86-34DC89550562}"/>
              </a:ext>
            </a:extLst>
          </p:cNvPr>
          <p:cNvGrpSpPr>
            <a:grpSpLocks noChangeAspect="1"/>
          </p:cNvGrpSpPr>
          <p:nvPr/>
        </p:nvGrpSpPr>
        <p:grpSpPr>
          <a:xfrm>
            <a:off x="-2827482" y="636894"/>
            <a:ext cx="5476879" cy="5962259"/>
            <a:chOff x="-2818920" y="620514"/>
            <a:chExt cx="5476879" cy="58794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C0F17C9-158E-4D9B-B839-006B86AC222B}"/>
                </a:ext>
              </a:extLst>
            </p:cNvPr>
            <p:cNvGrpSpPr/>
            <p:nvPr/>
          </p:nvGrpSpPr>
          <p:grpSpPr>
            <a:xfrm rot="5400000">
              <a:off x="-1602297" y="2231241"/>
              <a:ext cx="5862551" cy="2657961"/>
              <a:chOff x="181826296" y="12446000"/>
              <a:chExt cx="4543662" cy="2286001"/>
            </a:xfrm>
          </p:grpSpPr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C3B467D4-F329-4946-817B-6F3563E9AA52}"/>
                  </a:ext>
                </a:extLst>
              </p:cNvPr>
              <p:cNvSpPr/>
              <p:nvPr/>
            </p:nvSpPr>
            <p:spPr>
              <a:xfrm>
                <a:off x="182613300" y="12446002"/>
                <a:ext cx="1452873" cy="1765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10" y="2937"/>
                    </a:moveTo>
                    <a:cubicBezTo>
                      <a:pt x="14368" y="1228"/>
                      <a:pt x="12424" y="0"/>
                      <a:pt x="10139" y="0"/>
                    </a:cubicBezTo>
                    <a:cubicBezTo>
                      <a:pt x="7326" y="0"/>
                      <a:pt x="5041" y="1880"/>
                      <a:pt x="5041" y="4196"/>
                    </a:cubicBezTo>
                    <a:cubicBezTo>
                      <a:pt x="5041" y="4879"/>
                      <a:pt x="5249" y="5517"/>
                      <a:pt x="5589" y="6092"/>
                    </a:cubicBezTo>
                    <a:cubicBezTo>
                      <a:pt x="3568" y="7117"/>
                      <a:pt x="1680" y="8329"/>
                      <a:pt x="0" y="9697"/>
                    </a:cubicBezTo>
                    <a:lnTo>
                      <a:pt x="14463" y="21600"/>
                    </a:lnTo>
                    <a:cubicBezTo>
                      <a:pt x="16351" y="20155"/>
                      <a:pt x="18843" y="19254"/>
                      <a:pt x="21600" y="19160"/>
                    </a:cubicBezTo>
                    <a:lnTo>
                      <a:pt x="21600" y="2284"/>
                    </a:lnTo>
                    <a:cubicBezTo>
                      <a:pt x="19315" y="2315"/>
                      <a:pt x="17125" y="2533"/>
                      <a:pt x="15010" y="2937"/>
                    </a:cubicBezTo>
                    <a:close/>
                  </a:path>
                </a:pathLst>
              </a:custGeom>
              <a:solidFill>
                <a:srgbClr val="EBB700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576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9C12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682E975F-3855-469B-A758-2D4D2139F230}"/>
                  </a:ext>
                </a:extLst>
              </p:cNvPr>
              <p:cNvSpPr/>
              <p:nvPr/>
            </p:nvSpPr>
            <p:spPr>
              <a:xfrm>
                <a:off x="184124599" y="12446000"/>
                <a:ext cx="1445259" cy="1762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58" y="6147"/>
                    </a:moveTo>
                    <a:cubicBezTo>
                      <a:pt x="16437" y="5571"/>
                      <a:pt x="16646" y="4902"/>
                      <a:pt x="16646" y="4202"/>
                    </a:cubicBezTo>
                    <a:cubicBezTo>
                      <a:pt x="16646" y="1883"/>
                      <a:pt x="14350" y="0"/>
                      <a:pt x="11521" y="0"/>
                    </a:cubicBezTo>
                    <a:cubicBezTo>
                      <a:pt x="9206" y="0"/>
                      <a:pt x="7251" y="1245"/>
                      <a:pt x="6605" y="2972"/>
                    </a:cubicBezTo>
                    <a:cubicBezTo>
                      <a:pt x="4479" y="2568"/>
                      <a:pt x="2278" y="2350"/>
                      <a:pt x="0" y="2319"/>
                    </a:cubicBezTo>
                    <a:lnTo>
                      <a:pt x="0" y="19188"/>
                    </a:lnTo>
                    <a:cubicBezTo>
                      <a:pt x="2752" y="19281"/>
                      <a:pt x="5239" y="20184"/>
                      <a:pt x="7137" y="21600"/>
                    </a:cubicBezTo>
                    <a:lnTo>
                      <a:pt x="21600" y="9742"/>
                    </a:lnTo>
                    <a:cubicBezTo>
                      <a:pt x="19949" y="8372"/>
                      <a:pt x="18070" y="7174"/>
                      <a:pt x="16058" y="6147"/>
                    </a:cubicBezTo>
                    <a:close/>
                  </a:path>
                </a:pathLst>
              </a:custGeom>
              <a:solidFill>
                <a:srgbClr val="00338D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576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Shape">
                <a:extLst>
                  <a:ext uri="{FF2B5EF4-FFF2-40B4-BE49-F238E27FC236}">
                    <a16:creationId xmlns:a16="http://schemas.microsoft.com/office/drawing/2014/main" id="{EBF31A19-15AF-4AAB-B64B-BA773BA203CA}"/>
                  </a:ext>
                </a:extLst>
              </p:cNvPr>
              <p:cNvSpPr/>
              <p:nvPr/>
            </p:nvSpPr>
            <p:spPr>
              <a:xfrm>
                <a:off x="184658000" y="13284200"/>
                <a:ext cx="1711958" cy="1447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15"/>
                    </a:moveTo>
                    <a:cubicBezTo>
                      <a:pt x="21600" y="6992"/>
                      <a:pt x="19661" y="4699"/>
                      <a:pt x="17274" y="4699"/>
                    </a:cubicBezTo>
                    <a:cubicBezTo>
                      <a:pt x="16665" y="4699"/>
                      <a:pt x="16088" y="4851"/>
                      <a:pt x="15575" y="5116"/>
                    </a:cubicBezTo>
                    <a:cubicBezTo>
                      <a:pt x="14598" y="3278"/>
                      <a:pt x="13476" y="1554"/>
                      <a:pt x="12210" y="0"/>
                    </a:cubicBezTo>
                    <a:lnTo>
                      <a:pt x="0" y="14438"/>
                    </a:lnTo>
                    <a:cubicBezTo>
                      <a:pt x="1490" y="16333"/>
                      <a:pt x="2420" y="18834"/>
                      <a:pt x="2516" y="21600"/>
                    </a:cubicBezTo>
                    <a:lnTo>
                      <a:pt x="19597" y="21600"/>
                    </a:lnTo>
                    <a:cubicBezTo>
                      <a:pt x="19581" y="19194"/>
                      <a:pt x="19341" y="16844"/>
                      <a:pt x="18908" y="14589"/>
                    </a:cubicBezTo>
                    <a:cubicBezTo>
                      <a:pt x="20478" y="13813"/>
                      <a:pt x="21600" y="11975"/>
                      <a:pt x="21600" y="9815"/>
                    </a:cubicBezTo>
                    <a:close/>
                  </a:path>
                </a:pathLst>
              </a:custGeom>
              <a:solidFill>
                <a:srgbClr val="407CCA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900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36B5B7BC-46F0-480A-8957-75E57CB7CE09}"/>
                  </a:ext>
                </a:extLst>
              </p:cNvPr>
              <p:cNvSpPr/>
              <p:nvPr/>
            </p:nvSpPr>
            <p:spPr>
              <a:xfrm>
                <a:off x="181826296" y="13313655"/>
                <a:ext cx="1711572" cy="14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16" y="0"/>
                    </a:moveTo>
                    <a:cubicBezTo>
                      <a:pt x="8144" y="1573"/>
                      <a:pt x="7015" y="3316"/>
                      <a:pt x="6044" y="5173"/>
                    </a:cubicBezTo>
                    <a:cubicBezTo>
                      <a:pt x="5503" y="4888"/>
                      <a:pt x="4915" y="4737"/>
                      <a:pt x="4295" y="4737"/>
                    </a:cubicBezTo>
                    <a:cubicBezTo>
                      <a:pt x="1925" y="4737"/>
                      <a:pt x="0" y="7029"/>
                      <a:pt x="0" y="9853"/>
                    </a:cubicBezTo>
                    <a:cubicBezTo>
                      <a:pt x="0" y="12051"/>
                      <a:pt x="1161" y="13907"/>
                      <a:pt x="2784" y="14646"/>
                    </a:cubicBezTo>
                    <a:cubicBezTo>
                      <a:pt x="2354" y="16882"/>
                      <a:pt x="2115" y="19213"/>
                      <a:pt x="2115" y="21600"/>
                    </a:cubicBezTo>
                    <a:cubicBezTo>
                      <a:pt x="2115" y="21600"/>
                      <a:pt x="2115" y="21600"/>
                      <a:pt x="2115" y="21600"/>
                    </a:cubicBezTo>
                    <a:lnTo>
                      <a:pt x="19135" y="21600"/>
                    </a:lnTo>
                    <a:cubicBezTo>
                      <a:pt x="19230" y="18853"/>
                      <a:pt x="20153" y="16371"/>
                      <a:pt x="21600" y="14476"/>
                    </a:cubicBezTo>
                    <a:lnTo>
                      <a:pt x="9416" y="0"/>
                    </a:lnTo>
                    <a:close/>
                  </a:path>
                </a:pathLst>
              </a:custGeom>
              <a:solidFill>
                <a:srgbClr val="AF1E2D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900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9C12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984112D-BDAC-43BD-AE40-0B48FA1095AC}"/>
                </a:ext>
              </a:extLst>
            </p:cNvPr>
            <p:cNvSpPr/>
            <p:nvPr/>
          </p:nvSpPr>
          <p:spPr>
            <a:xfrm>
              <a:off x="-2818920" y="620514"/>
              <a:ext cx="5468318" cy="5879450"/>
            </a:xfrm>
            <a:prstGeom prst="ellipse">
              <a:avLst/>
            </a:prstGeom>
            <a:noFill/>
            <a:ln w="4508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95B0E0-C2F8-473B-8E85-67D18B6B632D}"/>
              </a:ext>
            </a:extLst>
          </p:cNvPr>
          <p:cNvGrpSpPr/>
          <p:nvPr/>
        </p:nvGrpSpPr>
        <p:grpSpPr>
          <a:xfrm>
            <a:off x="17" y="2199"/>
            <a:ext cx="12206045" cy="217065"/>
            <a:chOff x="0" y="5696515"/>
            <a:chExt cx="12289367" cy="354756"/>
          </a:xfrm>
        </p:grpSpPr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5C80767F-847D-4505-A993-8EE20EF34C4A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962E641B-AC97-4E67-BC4B-66FFC0D1C644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8F1E2297-2609-4501-A7CB-0088056AB8A0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B0BAB9DD-1923-4C5B-AF2F-26E0DCD092A5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2E06A5A-0387-46C0-9C1B-4EAA1C10D074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A4865ABD-578D-4968-8EF6-FF3E827909C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0640D8F4-55EC-47C1-91B9-407111E1A9F2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7" name="Title 6">
            <a:extLst>
              <a:ext uri="{FF2B5EF4-FFF2-40B4-BE49-F238E27FC236}">
                <a16:creationId xmlns:a16="http://schemas.microsoft.com/office/drawing/2014/main" id="{D77C5E47-5276-4E3B-AB91-7AF5A20D5575}"/>
              </a:ext>
            </a:extLst>
          </p:cNvPr>
          <p:cNvSpPr txBox="1">
            <a:spLocks/>
          </p:cNvSpPr>
          <p:nvPr/>
        </p:nvSpPr>
        <p:spPr>
          <a:xfrm>
            <a:off x="2364309" y="224205"/>
            <a:ext cx="9797831" cy="3693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r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 dirty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Open Sans"/>
              </a:rPr>
              <a:t>Integrating </a:t>
            </a:r>
            <a:r>
              <a:rPr lang="en-US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Open Sans"/>
              </a:rPr>
              <a:t>Global Membership Approach </a:t>
            </a:r>
            <a:endParaRPr lang="en-US" sz="32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into </a:t>
            </a:r>
            <a:r>
              <a:rPr lang="en-US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District Goals </a:t>
            </a:r>
            <a:endParaRPr lang="en-US" sz="6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3" name="Flowchart: Display 1">
            <a:extLst>
              <a:ext uri="{FF2B5EF4-FFF2-40B4-BE49-F238E27FC236}">
                <a16:creationId xmlns:a16="http://schemas.microsoft.com/office/drawing/2014/main" id="{B777F4AE-E8C5-4014-9FC6-05A15DE6007D}"/>
              </a:ext>
            </a:extLst>
          </p:cNvPr>
          <p:cNvSpPr/>
          <p:nvPr/>
        </p:nvSpPr>
        <p:spPr>
          <a:xfrm>
            <a:off x="1692707" y="1703937"/>
            <a:ext cx="6033040" cy="502009"/>
          </a:xfrm>
          <a:prstGeom prst="roundRect">
            <a:avLst/>
          </a:prstGeom>
          <a:solidFill>
            <a:srgbClr val="EBB700"/>
          </a:solidFill>
          <a:ln>
            <a:solidFill>
              <a:srgbClr val="EBB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791BF2-AFCA-4FF4-8DF0-0B0CDCDDF11D}"/>
              </a:ext>
            </a:extLst>
          </p:cNvPr>
          <p:cNvGrpSpPr/>
          <p:nvPr/>
        </p:nvGrpSpPr>
        <p:grpSpPr>
          <a:xfrm>
            <a:off x="4040089" y="1730953"/>
            <a:ext cx="7781636" cy="5573054"/>
            <a:chOff x="319755" y="4285722"/>
            <a:chExt cx="5695716" cy="557305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274204-4904-4C56-824B-6D8E10911417}"/>
                </a:ext>
              </a:extLst>
            </p:cNvPr>
            <p:cNvSpPr txBox="1"/>
            <p:nvPr/>
          </p:nvSpPr>
          <p:spPr>
            <a:xfrm>
              <a:off x="319755" y="4285722"/>
              <a:ext cx="2697693" cy="461665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Membership Development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6ABD54-5ED5-452E-B008-8D4A00D1B79F}"/>
                </a:ext>
              </a:extLst>
            </p:cNvPr>
            <p:cNvSpPr/>
            <p:nvPr/>
          </p:nvSpPr>
          <p:spPr>
            <a:xfrm>
              <a:off x="319755" y="4903573"/>
              <a:ext cx="5695716" cy="4955203"/>
            </a:xfrm>
            <a:prstGeom prst="rect">
              <a:avLst/>
            </a:prstGeom>
          </p:spPr>
          <p:txBody>
            <a:bodyPr wrap="square" lIns="0" tIns="45720" rIns="91440" bIns="45720" anchor="t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Membership development goal focuses on </a:t>
              </a:r>
              <a:r>
                <a:rPr kumimoji="0" lang="en-US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members</a:t>
              </a:r>
              <a:r>
                <a:rPr kumimoji="0" lang="en-US" b="0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club development </a:t>
              </a:r>
              <a:r>
                <a:rPr kumimoji="0" lang="en-US" b="0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and </a:t>
              </a:r>
              <a:r>
                <a:rPr kumimoji="0" lang="en-US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member retention</a:t>
              </a:r>
              <a:r>
                <a:rPr kumimoji="0" lang="en-US" b="0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354" rtl="0" eaLnBrk="1" fontAlgn="auto" latinLnBrk="0" hangingPunct="1"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1">
                  <a:latin typeface="Calibri"/>
                </a:rPr>
                <a:t>First vice district governors/ district governors-elect will complete their district membership development goal using the Global Membership Approach:</a:t>
              </a:r>
              <a:endParaRPr lang="en-US" noProof="1">
                <a:latin typeface="Calibri"/>
                <a:cs typeface="Calibri"/>
              </a:endParaRP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r>
                <a:rPr lang="en-US" b="1" noProof="1">
                  <a:latin typeface="Calibri"/>
                </a:rPr>
                <a:t>Build a Team</a:t>
              </a:r>
              <a:endParaRPr lang="en-US" b="1" noProof="1">
                <a:latin typeface="Calibri"/>
                <a:cs typeface="Calibri"/>
              </a:endParaRP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r>
                <a:rPr lang="en-US" b="1" noProof="1">
                  <a:latin typeface="Calibri"/>
                </a:rPr>
                <a:t>Build a Vision</a:t>
              </a:r>
              <a:endParaRPr lang="en-US" b="1" noProof="1">
                <a:latin typeface="Calibri"/>
                <a:cs typeface="Calibri"/>
              </a:endParaRP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r>
                <a:rPr lang="en-US" b="1" noProof="1">
                  <a:latin typeface="Calibri"/>
                </a:rPr>
                <a:t>Build a Plan </a:t>
              </a:r>
              <a:endParaRPr lang="en-US" b="1" noProof="1">
                <a:latin typeface="Calibri"/>
                <a:cs typeface="Calibri"/>
              </a:endParaRP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r>
                <a:rPr lang="en-US" b="1" noProof="1">
                  <a:latin typeface="Calibri"/>
                </a:rPr>
                <a:t>Build Success</a:t>
              </a:r>
              <a:endParaRPr lang="en-US" b="1" noProof="1">
                <a:latin typeface="Calibri"/>
                <a:cs typeface="Calibri"/>
              </a:endParaRP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endParaRPr lang="en-US" b="1" noProof="1">
                <a:solidFill>
                  <a:sysClr val="windowText" lastClr="000000"/>
                </a:solidFill>
                <a:latin typeface="Calibri"/>
              </a:endParaRPr>
            </a:p>
            <a:p>
              <a:pPr defTabSz="914354">
                <a:defRPr/>
              </a:pPr>
              <a:r>
                <a:rPr lang="en-US" noProof="1">
                  <a:latin typeface="Calibri"/>
                </a:rPr>
                <a:t>District leaders along with regions/zones will conduct a district </a:t>
              </a:r>
              <a:r>
                <a:rPr lang="en-US" b="1" noProof="1">
                  <a:latin typeface="Calibri"/>
                </a:rPr>
                <a:t>strategic analysis</a:t>
              </a:r>
              <a:r>
                <a:rPr lang="en-US" noProof="1">
                  <a:latin typeface="Calibri"/>
                </a:rPr>
                <a:t>, set </a:t>
              </a:r>
              <a:r>
                <a:rPr lang="en-US" b="1" noProof="1">
                  <a:latin typeface="Calibri"/>
                </a:rPr>
                <a:t>realistic membership targets </a:t>
              </a:r>
              <a:r>
                <a:rPr lang="en-US" noProof="1">
                  <a:latin typeface="Calibri"/>
                </a:rPr>
                <a:t>and </a:t>
              </a:r>
              <a:r>
                <a:rPr lang="en-US" b="1" noProof="1">
                  <a:latin typeface="Calibri"/>
                </a:rPr>
                <a:t>build a plan </a:t>
              </a:r>
              <a:r>
                <a:rPr lang="en-US" noProof="1">
                  <a:latin typeface="Calibri"/>
                </a:rPr>
                <a:t>to ensure a </a:t>
              </a:r>
              <a:r>
                <a:rPr lang="en-US" b="1" noProof="1">
                  <a:latin typeface="Calibri"/>
                </a:rPr>
                <a:t>successful year </a:t>
              </a:r>
              <a:r>
                <a:rPr lang="en-US" noProof="1">
                  <a:latin typeface="Calibri"/>
                </a:rPr>
                <a:t>ahead. </a:t>
              </a:r>
              <a:endParaRPr lang="en-US" noProof="1">
                <a:latin typeface="Calibri"/>
                <a:cs typeface="Calibri"/>
              </a:endParaRPr>
            </a:p>
            <a:p>
              <a:pPr defTabSz="914354">
                <a:defRPr/>
              </a:pPr>
              <a:endParaRPr lang="en-US" noProof="1">
                <a:solidFill>
                  <a:sysClr val="windowText" lastClr="000000"/>
                </a:solidFill>
                <a:latin typeface="Calibri"/>
              </a:endParaRPr>
            </a:p>
            <a:p>
              <a:pPr defTabSz="914354">
                <a:defRPr/>
              </a:pPr>
              <a:r>
                <a:rPr lang="en-US" noProof="1">
                  <a:latin typeface="Calibri"/>
                </a:rPr>
                <a:t>Global Membership Approach developed goals and action plans will be submitted through the </a:t>
              </a:r>
              <a:r>
                <a:rPr lang="en-US" b="1" noProof="1">
                  <a:latin typeface="Calibri"/>
                </a:rPr>
                <a:t>district goals submission platform</a:t>
              </a:r>
              <a:r>
                <a:rPr lang="en-US" noProof="1">
                  <a:latin typeface="Calibri"/>
                </a:rPr>
                <a:t> once available.</a:t>
              </a:r>
              <a:endParaRPr lang="en-US" noProof="1">
                <a:latin typeface="Calibri"/>
                <a:cs typeface="Calibri"/>
              </a:endParaRPr>
            </a:p>
            <a:p>
              <a:pPr defTabSz="914354">
                <a:defRPr/>
              </a:pPr>
              <a:endParaRPr lang="en-US" noProof="1">
                <a:latin typeface="Calibri"/>
                <a:cs typeface="Calibri"/>
              </a:endParaRPr>
            </a:p>
            <a:p>
              <a:pPr defTabSz="914354">
                <a:defRPr/>
              </a:pPr>
              <a:endParaRPr lang="en-US" noProof="1"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36547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298450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Constitutional/ Regional Area Leaders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1403955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55043" y="4180865"/>
            <a:ext cx="1749074" cy="1907337"/>
            <a:chOff x="455699" y="892307"/>
            <a:chExt cx="1749074" cy="19073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46" b="16646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Yasuhisa Nakamura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187765" y="4180865"/>
            <a:ext cx="1749074" cy="1907338"/>
            <a:chOff x="2659319" y="901131"/>
            <a:chExt cx="1749074" cy="1907338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6761" y="9011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659319" y="2531470"/>
              <a:ext cx="1749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Manoj Shah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8261835" y="4180865"/>
            <a:ext cx="1749074" cy="1916613"/>
            <a:chOff x="455699" y="883031"/>
            <a:chExt cx="1749074" cy="191661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031" y="8830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Sheryl Jensen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6335907" y="4180865"/>
            <a:ext cx="1749074" cy="1915826"/>
            <a:chOff x="455699" y="883818"/>
            <a:chExt cx="1749074" cy="191582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5924" y="8838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Narendra Bhandari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A0036-DA19-4EAF-9576-A3CDCB6CB8DE}"/>
              </a:ext>
            </a:extLst>
          </p:cNvPr>
          <p:cNvGrpSpPr/>
          <p:nvPr/>
        </p:nvGrpSpPr>
        <p:grpSpPr>
          <a:xfrm>
            <a:off x="2180971" y="4180865"/>
            <a:ext cx="1900614" cy="1906550"/>
            <a:chOff x="2633163" y="3950948"/>
            <a:chExt cx="1900614" cy="190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Doo-</a:t>
              </a:r>
              <a:r>
                <a:rPr lang="en-US" sz="1200" b="1" dirty="0" err="1">
                  <a:solidFill>
                    <a:srgbClr val="0D2240"/>
                  </a:solidFill>
                </a:rPr>
                <a:t>Hoon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Ahn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3547EB-A279-4F7D-B953-8D8F787FA749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1424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0BF949-0BDB-42C4-907F-678896CA1B0A}"/>
              </a:ext>
            </a:extLst>
          </p:cNvPr>
          <p:cNvGrpSpPr/>
          <p:nvPr/>
        </p:nvGrpSpPr>
        <p:grpSpPr>
          <a:xfrm>
            <a:off x="4258439" y="4180865"/>
            <a:ext cx="1900614" cy="2091216"/>
            <a:chOff x="2633163" y="3950948"/>
            <a:chExt cx="1900614" cy="209121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69F657-04B6-4920-BE49-1B528F08523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0D2240"/>
                  </a:solidFill>
                </a:rPr>
                <a:t>PID Dr. Datuk Nagaratnam (Naga)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CD67C2-C132-4728-BD9D-DA39629E5A1F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A301D9A-3D6C-4E92-A938-81E7A1828455}"/>
              </a:ext>
            </a:extLst>
          </p:cNvPr>
          <p:cNvGrpSpPr/>
          <p:nvPr/>
        </p:nvGrpSpPr>
        <p:grpSpPr>
          <a:xfrm>
            <a:off x="255043" y="1684138"/>
            <a:ext cx="1749074" cy="1907337"/>
            <a:chOff x="455699" y="892307"/>
            <a:chExt cx="1749074" cy="190733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CF4DE39-B323-44A0-9092-B592EC86CF4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7EE4349-2ED8-466E-9F90-3A339C8A266C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Jerome Thompson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705A7A-D0AB-4161-A19E-F88AE2BE5F68}"/>
              </a:ext>
            </a:extLst>
          </p:cNvPr>
          <p:cNvGrpSpPr/>
          <p:nvPr/>
        </p:nvGrpSpPr>
        <p:grpSpPr>
          <a:xfrm>
            <a:off x="10187765" y="1684138"/>
            <a:ext cx="1749074" cy="1907338"/>
            <a:chOff x="2659319" y="901131"/>
            <a:chExt cx="1749074" cy="1907338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934B2AF-97E2-4FC8-9BBC-73CBC5579838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1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5978535-BEC5-45A4-8C60-A7F0FC0E1CFC}"/>
                </a:ext>
              </a:extLst>
            </p:cNvPr>
            <p:cNvSpPr txBox="1"/>
            <p:nvPr/>
          </p:nvSpPr>
          <p:spPr>
            <a:xfrm>
              <a:off x="2659319" y="2531470"/>
              <a:ext cx="1749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Magnet Lin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DC31DB9-B23D-4F47-9EB6-6F6B6ED48558}"/>
              </a:ext>
            </a:extLst>
          </p:cNvPr>
          <p:cNvGrpSpPr/>
          <p:nvPr/>
        </p:nvGrpSpPr>
        <p:grpSpPr>
          <a:xfrm>
            <a:off x="8261835" y="1684299"/>
            <a:ext cx="1749074" cy="1916452"/>
            <a:chOff x="455699" y="883192"/>
            <a:chExt cx="1749074" cy="1916452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0357FD6-EE64-4210-87E5-4F4037FE24F6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463" y="883192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810A92D-B519-4DCA-B7FC-BFA433E58C9C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Jeff Huang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CCBCAE6-C852-4969-9EDA-A8A656B17758}"/>
              </a:ext>
            </a:extLst>
          </p:cNvPr>
          <p:cNvGrpSpPr/>
          <p:nvPr/>
        </p:nvGrpSpPr>
        <p:grpSpPr>
          <a:xfrm>
            <a:off x="6335907" y="1684138"/>
            <a:ext cx="1749074" cy="1915826"/>
            <a:chOff x="455699" y="883818"/>
            <a:chExt cx="1749074" cy="1915826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AC0C19F-4186-4BBA-BA35-1A140C9E2D8C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838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8CFD5C2-BBB2-4A9A-B1DB-29ADF8A0355E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Elisabeth </a:t>
              </a:r>
              <a:r>
                <a:rPr lang="en-US" sz="1200" b="1" dirty="0" err="1">
                  <a:solidFill>
                    <a:srgbClr val="0D2240"/>
                  </a:solidFill>
                </a:rPr>
                <a:t>Haderer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7825002-BB2F-4DC7-988D-EEB319A6FA1D}"/>
              </a:ext>
            </a:extLst>
          </p:cNvPr>
          <p:cNvGrpSpPr/>
          <p:nvPr/>
        </p:nvGrpSpPr>
        <p:grpSpPr>
          <a:xfrm>
            <a:off x="2180971" y="1684138"/>
            <a:ext cx="1900614" cy="1906550"/>
            <a:chOff x="2633163" y="3950948"/>
            <a:chExt cx="1900614" cy="190655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3F0E555-2018-4DD3-B5E9-C54C04EC9E12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Rob Hill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FBD6DC3-23AD-432F-9A76-8741E922D305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B4E2159-EC54-4F8F-AD6B-0AE1CA238211}"/>
              </a:ext>
            </a:extLst>
          </p:cNvPr>
          <p:cNvGrpSpPr/>
          <p:nvPr/>
        </p:nvGrpSpPr>
        <p:grpSpPr>
          <a:xfrm>
            <a:off x="4258439" y="1684138"/>
            <a:ext cx="1900614" cy="1906550"/>
            <a:chOff x="2633163" y="3950948"/>
            <a:chExt cx="1900614" cy="190655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8166D57-B154-4F8B-AA94-8D8E3F3E69D8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Jaime García Cepeda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6B07B88-C9D4-46C1-B9F1-35831305713F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44065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8536"/>
            <a:ext cx="6978567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1126669" y="1862095"/>
            <a:ext cx="4661084" cy="2347035"/>
            <a:chOff x="6423265" y="706434"/>
            <a:chExt cx="4227281" cy="2347035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6423265" y="706434"/>
              <a:ext cx="4227281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en-US" sz="48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Global Membership Approach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6A87AE-2BE2-4CB0-83D5-73292F43A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29892" y="1235388"/>
            <a:ext cx="2884127" cy="3782461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9F691E1-58A5-4377-AC29-654FF1D9122D}"/>
              </a:ext>
            </a:extLst>
          </p:cNvPr>
          <p:cNvSpPr txBox="1">
            <a:spLocks/>
          </p:cNvSpPr>
          <p:nvPr/>
        </p:nvSpPr>
        <p:spPr>
          <a:xfrm>
            <a:off x="8433783" y="5260795"/>
            <a:ext cx="2276343" cy="551543"/>
          </a:xfrm>
          <a:prstGeom prst="rect">
            <a:avLst/>
          </a:prstGeom>
        </p:spPr>
        <p:txBody>
          <a:bodyPr lIns="0" rIns="0"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Segoe UI" panose="020B0502040204020203" pitchFamily="34" charset="0"/>
              <a:buNone/>
            </a:pPr>
            <a:r>
              <a:rPr lang="en-US" sz="2000" kern="0" dirty="0">
                <a:ln w="0"/>
                <a:solidFill>
                  <a:srgbClr val="0D22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VP Brian Sheehan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810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-4028" y="-14377"/>
            <a:ext cx="12263887" cy="6872377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A35FAC-249B-DE42-9987-8AC545DD8A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sp>
        <p:nvSpPr>
          <p:cNvPr id="37" name="Body Copy">
            <a:extLst>
              <a:ext uri="{FF2B5EF4-FFF2-40B4-BE49-F238E27FC236}">
                <a16:creationId xmlns:a16="http://schemas.microsoft.com/office/drawing/2014/main" id="{B68B1893-1FFC-4536-89CB-0A3269065970}"/>
              </a:ext>
            </a:extLst>
          </p:cNvPr>
          <p:cNvSpPr txBox="1">
            <a:spLocks/>
          </p:cNvSpPr>
          <p:nvPr/>
        </p:nvSpPr>
        <p:spPr>
          <a:xfrm>
            <a:off x="0" y="317016"/>
            <a:ext cx="12027209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</a:pPr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Evolution of Global Membership Approach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25126D-4B59-437A-A319-A4856C045CBE}"/>
              </a:ext>
            </a:extLst>
          </p:cNvPr>
          <p:cNvSpPr/>
          <p:nvPr/>
        </p:nvSpPr>
        <p:spPr>
          <a:xfrm rot="5400000" flipH="1">
            <a:off x="6117976" y="-1703731"/>
            <a:ext cx="87738" cy="557784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6DA876-EBD5-402C-9E19-FB42B9039858}"/>
              </a:ext>
            </a:extLst>
          </p:cNvPr>
          <p:cNvSpPr/>
          <p:nvPr/>
        </p:nvSpPr>
        <p:spPr bwMode="auto">
          <a:xfrm>
            <a:off x="7999883" y="1241545"/>
            <a:ext cx="2964432" cy="2918255"/>
          </a:xfrm>
          <a:prstGeom prst="ellipse">
            <a:avLst/>
          </a:prstGeom>
          <a:gradFill flip="none" rotWithShape="1">
            <a:gsLst>
              <a:gs pos="0">
                <a:srgbClr val="7A2682">
                  <a:shade val="30000"/>
                  <a:satMod val="115000"/>
                </a:srgbClr>
              </a:gs>
              <a:gs pos="50000">
                <a:srgbClr val="7A2682">
                  <a:shade val="67500"/>
                  <a:satMod val="115000"/>
                </a:srgbClr>
              </a:gs>
              <a:gs pos="100000">
                <a:srgbClr val="7A2682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Helvetica" pitchFamily="84" charset="0"/>
              <a:buNone/>
            </a:pP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Global Membership Approach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D485C3-FE5B-48DD-9161-F21B97939E21}"/>
              </a:ext>
            </a:extLst>
          </p:cNvPr>
          <p:cNvGrpSpPr/>
          <p:nvPr/>
        </p:nvGrpSpPr>
        <p:grpSpPr>
          <a:xfrm>
            <a:off x="1287465" y="1236505"/>
            <a:ext cx="6253203" cy="2918255"/>
            <a:chOff x="-998669" y="2727768"/>
            <a:chExt cx="8755263" cy="396012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076A57-C11F-4F26-BE8B-4CB3DCC7E091}"/>
                </a:ext>
              </a:extLst>
            </p:cNvPr>
            <p:cNvSpPr/>
            <p:nvPr/>
          </p:nvSpPr>
          <p:spPr bwMode="auto">
            <a:xfrm>
              <a:off x="-998669" y="2727768"/>
              <a:ext cx="4150575" cy="3960129"/>
            </a:xfrm>
            <a:prstGeom prst="ellipse">
              <a:avLst/>
            </a:prstGeom>
            <a:gradFill flip="none" rotWithShape="1">
              <a:gsLst>
                <a:gs pos="0">
                  <a:srgbClr val="00338D">
                    <a:shade val="30000"/>
                    <a:satMod val="115000"/>
                  </a:srgbClr>
                </a:gs>
                <a:gs pos="50000">
                  <a:srgbClr val="00338D">
                    <a:shade val="67500"/>
                    <a:satMod val="115000"/>
                  </a:srgbClr>
                </a:gs>
                <a:gs pos="100000">
                  <a:srgbClr val="00338D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Font typeface="Helvetica" pitchFamily="84" charset="0"/>
                <a:buNone/>
              </a:pP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North American Membership Initiative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51" name="Right Arrow 23">
              <a:extLst>
                <a:ext uri="{FF2B5EF4-FFF2-40B4-BE49-F238E27FC236}">
                  <a16:creationId xmlns:a16="http://schemas.microsoft.com/office/drawing/2014/main" id="{09B64A45-9C0C-4061-8EC6-21D9DBF37692}"/>
                </a:ext>
              </a:extLst>
            </p:cNvPr>
            <p:cNvSpPr/>
            <p:nvPr/>
          </p:nvSpPr>
          <p:spPr>
            <a:xfrm>
              <a:off x="3687779" y="4151781"/>
              <a:ext cx="4068815" cy="110109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984B7B-ED38-4F9F-AB19-29A584B5703D}"/>
              </a:ext>
            </a:extLst>
          </p:cNvPr>
          <p:cNvGrpSpPr/>
          <p:nvPr/>
        </p:nvGrpSpPr>
        <p:grpSpPr>
          <a:xfrm>
            <a:off x="18405" y="-21179"/>
            <a:ext cx="12191999" cy="173736"/>
            <a:chOff x="0" y="5696515"/>
            <a:chExt cx="12289367" cy="354756"/>
          </a:xfrm>
        </p:grpSpPr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B0061FDD-8BC8-4876-B4E8-906C17437E70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5566D305-95C7-4D64-A7BF-AA6E7CE6237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9EB99C6D-C42D-4882-9CF4-2D1FAFA581F8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2" name="Background - Solid">
              <a:extLst>
                <a:ext uri="{FF2B5EF4-FFF2-40B4-BE49-F238E27FC236}">
                  <a16:creationId xmlns:a16="http://schemas.microsoft.com/office/drawing/2014/main" id="{0B05C1EA-CD33-404A-A774-1AB723D2205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3" name="Background - Solid">
              <a:extLst>
                <a:ext uri="{FF2B5EF4-FFF2-40B4-BE49-F238E27FC236}">
                  <a16:creationId xmlns:a16="http://schemas.microsoft.com/office/drawing/2014/main" id="{3572E45F-1B87-487F-AC2C-8D0DA22B0F18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4" name="Background - Solid">
              <a:extLst>
                <a:ext uri="{FF2B5EF4-FFF2-40B4-BE49-F238E27FC236}">
                  <a16:creationId xmlns:a16="http://schemas.microsoft.com/office/drawing/2014/main" id="{84DB02A0-E2C4-44DE-8E8A-EDA5F22233B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5" name="Background - Solid">
              <a:extLst>
                <a:ext uri="{FF2B5EF4-FFF2-40B4-BE49-F238E27FC236}">
                  <a16:creationId xmlns:a16="http://schemas.microsoft.com/office/drawing/2014/main" id="{A52576BD-3575-4D44-82B7-C03B3AA15B1E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207CE68-9DA3-4DF8-9766-6CE35EF535B2}"/>
              </a:ext>
            </a:extLst>
          </p:cNvPr>
          <p:cNvSpPr txBox="1"/>
          <p:nvPr/>
        </p:nvSpPr>
        <p:spPr>
          <a:xfrm>
            <a:off x="478293" y="5586773"/>
            <a:ext cx="111403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Membership Approach will be delivered and supported by the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Action Team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while 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essential leadership skills that will help make the Global Membership Approach successful will be trained by </a:t>
            </a:r>
            <a:r>
              <a:rPr lang="en-US" b="1" dirty="0">
                <a:solidFill>
                  <a:srgbClr val="EBB7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Group Leaders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4203" y="4192436"/>
            <a:ext cx="5117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defRPr/>
            </a:pPr>
            <a:r>
              <a:rPr lang="en-US" kern="0" dirty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October 2018, Pilot Program</a:t>
            </a:r>
            <a:r>
              <a:rPr lang="en-US" kern="0" dirty="0">
                <a:latin typeface="Arial"/>
                <a:ea typeface="ヒラギノ角ゴ Pro W3"/>
                <a:cs typeface="Arial"/>
              </a:rPr>
              <a:t> </a:t>
            </a:r>
            <a:r>
              <a:rPr lang="en-US" kern="0" dirty="0">
                <a:solidFill>
                  <a:schemeClr val="accent4"/>
                </a:solidFill>
                <a:latin typeface="Arial"/>
                <a:ea typeface="ヒラギノ角ゴ Pro W3"/>
                <a:cs typeface="Arial"/>
              </a:rPr>
              <a:t>“N</a:t>
            </a:r>
            <a:r>
              <a:rPr lang="en-US" kern="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orth America Membership Initiative" </a:t>
            </a:r>
            <a:r>
              <a:rPr lang="en-US" kern="0" dirty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launched to help rejuvenate membership growth in CA1 and CA2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51529" y="4180979"/>
            <a:ext cx="5258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prstClr val="white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June 2020, North American pilot program resulted in a new approach to membership development, to be rolled out</a:t>
            </a:r>
            <a:r>
              <a:rPr lang="en-US" kern="0" dirty="0">
                <a:solidFill>
                  <a:schemeClr val="bg2"/>
                </a:solidFill>
                <a:latin typeface="Arial"/>
                <a:cs typeface="Arial"/>
              </a:rPr>
              <a:t> worldwide in a phased manner as the “</a:t>
            </a:r>
            <a:r>
              <a:rPr lang="en-US" kern="0" dirty="0">
                <a:solidFill>
                  <a:srgbClr val="FFC000"/>
                </a:solidFill>
                <a:latin typeface="Arial"/>
                <a:cs typeface="Arial"/>
              </a:rPr>
              <a:t>Global Membership Approach</a:t>
            </a:r>
            <a:r>
              <a:rPr lang="en-US" kern="0" dirty="0">
                <a:solidFill>
                  <a:schemeClr val="bg2"/>
                </a:solidFill>
                <a:latin typeface="Arial"/>
                <a:cs typeface="Arial"/>
              </a:rPr>
              <a:t>”</a:t>
            </a:r>
            <a:endParaRPr lang="en-US" kern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35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812800"/>
            <a:ext cx="12192000" cy="6045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4" name="Yellow Bar">
            <a:extLst>
              <a:ext uri="{FF2B5EF4-FFF2-40B4-BE49-F238E27FC236}">
                <a16:creationId xmlns:a16="http://schemas.microsoft.com/office/drawing/2014/main" id="{4584BA9B-4495-294E-91B1-4A04F45725DC}"/>
              </a:ext>
            </a:extLst>
          </p:cNvPr>
          <p:cNvSpPr/>
          <p:nvPr/>
        </p:nvSpPr>
        <p:spPr>
          <a:xfrm>
            <a:off x="1137330" y="3657600"/>
            <a:ext cx="210312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5" name="Headline">
            <a:extLst>
              <a:ext uri="{FF2B5EF4-FFF2-40B4-BE49-F238E27FC236}">
                <a16:creationId xmlns:a16="http://schemas.microsoft.com/office/drawing/2014/main" id="{9405897F-791F-0C4E-9D31-D3A52B120262}"/>
              </a:ext>
            </a:extLst>
          </p:cNvPr>
          <p:cNvSpPr txBox="1">
            <a:spLocks/>
          </p:cNvSpPr>
          <p:nvPr/>
        </p:nvSpPr>
        <p:spPr>
          <a:xfrm>
            <a:off x="1027266" y="1906246"/>
            <a:ext cx="2926080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</a:rPr>
              <a:t>Global Membership Approach Objectives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97F0A6-A611-4A47-84BB-28F8649AE9F9}"/>
              </a:ext>
            </a:extLst>
          </p:cNvPr>
          <p:cNvGrpSpPr/>
          <p:nvPr/>
        </p:nvGrpSpPr>
        <p:grpSpPr>
          <a:xfrm>
            <a:off x="3777017" y="1746831"/>
            <a:ext cx="3939208" cy="4499967"/>
            <a:chOff x="2667000" y="381000"/>
            <a:chExt cx="4142206" cy="591432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1F4917-4F2C-4C43-87D1-927F2BD1593F}"/>
                </a:ext>
              </a:extLst>
            </p:cNvPr>
            <p:cNvGrpSpPr/>
            <p:nvPr/>
          </p:nvGrpSpPr>
          <p:grpSpPr>
            <a:xfrm>
              <a:off x="2667000" y="381000"/>
              <a:ext cx="4142206" cy="5914324"/>
              <a:chOff x="0" y="471839"/>
              <a:chExt cx="4142206" cy="5914324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C991B2A-44F8-4713-985E-D7AC8AB9C20B}"/>
                  </a:ext>
                </a:extLst>
              </p:cNvPr>
              <p:cNvSpPr/>
              <p:nvPr/>
            </p:nvSpPr>
            <p:spPr>
              <a:xfrm>
                <a:off x="0" y="471839"/>
                <a:ext cx="4142206" cy="1656882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8451" tIns="26670" rIns="855111" bIns="26670" numCol="1" spcCol="1270" anchor="ctr" anchorCtr="0">
                <a:noAutofit/>
              </a:bodyPr>
              <a:lstStyle/>
              <a:p>
                <a:pPr marL="609600" indent="-609600" algn="ctr">
                  <a:buFont typeface="Helvetica" pitchFamily="84" charset="0"/>
                  <a:buNone/>
                </a:pPr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Rejuvenate</a:t>
                </a:r>
              </a:p>
              <a:p>
                <a:pPr marL="609600" indent="-609600" algn="ctr">
                  <a:buFont typeface="Helvetica" pitchFamily="84" charset="0"/>
                  <a:buNone/>
                </a:pPr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districts with </a:t>
                </a:r>
              </a:p>
              <a:p>
                <a:pPr marL="609600" indent="-609600" algn="ctr">
                  <a:buFont typeface="Helvetica" pitchFamily="84" charset="0"/>
                  <a:buNone/>
                </a:pPr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new clubs</a:t>
                </a: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AEEA6A-8CCE-4447-BEBD-B942D92CB008}"/>
                  </a:ext>
                </a:extLst>
              </p:cNvPr>
              <p:cNvSpPr/>
              <p:nvPr/>
            </p:nvSpPr>
            <p:spPr>
              <a:xfrm>
                <a:off x="0" y="2600560"/>
                <a:ext cx="4142206" cy="1656882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8451" tIns="26670" rIns="855111" bIns="26670" numCol="1" spcCol="127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ヒラギノ角ゴ Pro W3" pitchFamily="125" charset="-128"/>
                    <a:cs typeface="+mn-cs"/>
                  </a:rPr>
                  <a:t>Revitalize clubs with new members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DCE60A-10A2-4BAA-99FE-CBF71DFBA05D}"/>
                  </a:ext>
                </a:extLst>
              </p:cNvPr>
              <p:cNvSpPr/>
              <p:nvPr/>
            </p:nvSpPr>
            <p:spPr>
              <a:xfrm>
                <a:off x="0" y="4729281"/>
                <a:ext cx="4142206" cy="1656882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8451" tIns="26670" rIns="855111" bIns="26670" numCol="1" spcCol="1270" anchor="ctr" anchorCtr="0">
                <a:noAutofit/>
              </a:bodyPr>
              <a:lstStyle/>
              <a:p>
                <a:pPr marL="609600"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Re-motivate</a:t>
                </a:r>
              </a:p>
              <a:p>
                <a:pPr marL="609600"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members with</a:t>
                </a:r>
              </a:p>
              <a:p>
                <a:pPr marL="609600"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fellowship and </a:t>
                </a:r>
              </a:p>
              <a:p>
                <a:pPr marL="609600"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exciting service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42527C-66AF-44DE-86A7-29C74C358705}"/>
                </a:ext>
              </a:extLst>
            </p:cNvPr>
            <p:cNvSpPr txBox="1"/>
            <p:nvPr/>
          </p:nvSpPr>
          <p:spPr>
            <a:xfrm>
              <a:off x="2805129" y="914400"/>
              <a:ext cx="700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EBB700"/>
                  </a:solidFill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81DB59-C5EF-432B-AF00-12422F30D2BF}"/>
                </a:ext>
              </a:extLst>
            </p:cNvPr>
            <p:cNvSpPr txBox="1"/>
            <p:nvPr/>
          </p:nvSpPr>
          <p:spPr>
            <a:xfrm>
              <a:off x="2805129" y="3058180"/>
              <a:ext cx="700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5C35"/>
                  </a:solidFill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B272A3-0958-404E-AB60-D03CF3135ECF}"/>
                </a:ext>
              </a:extLst>
            </p:cNvPr>
            <p:cNvSpPr txBox="1"/>
            <p:nvPr/>
          </p:nvSpPr>
          <p:spPr>
            <a:xfrm>
              <a:off x="2805129" y="5191780"/>
              <a:ext cx="700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407CCA"/>
                  </a:solidFill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5FE698-E256-4251-BC44-A69E92B23EBE}"/>
              </a:ext>
            </a:extLst>
          </p:cNvPr>
          <p:cNvGrpSpPr/>
          <p:nvPr/>
        </p:nvGrpSpPr>
        <p:grpSpPr>
          <a:xfrm>
            <a:off x="8094347" y="2199756"/>
            <a:ext cx="3719530" cy="3566160"/>
            <a:chOff x="7558070" y="1600200"/>
            <a:chExt cx="3719530" cy="35661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0ADB15-1EDF-4131-B579-708350512D94}"/>
                </a:ext>
              </a:extLst>
            </p:cNvPr>
            <p:cNvSpPr txBox="1"/>
            <p:nvPr/>
          </p:nvSpPr>
          <p:spPr>
            <a:xfrm>
              <a:off x="7635240" y="1600200"/>
              <a:ext cx="3566160" cy="3566160"/>
            </a:xfrm>
            <a:prstGeom prst="flowChartConnector">
              <a:avLst/>
            </a:prstGeom>
            <a:solidFill>
              <a:srgbClr val="B3B2B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12EFDB0-D6AF-4A50-BC42-F4E6FBE715FB}"/>
                </a:ext>
              </a:extLst>
            </p:cNvPr>
            <p:cNvSpPr txBox="1"/>
            <p:nvPr/>
          </p:nvSpPr>
          <p:spPr>
            <a:xfrm>
              <a:off x="7558070" y="2861108"/>
              <a:ext cx="371953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Grow membership across all CAs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797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822129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30367" y="2802178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2977660" y="2091383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63FD44-77A5-4E2B-B945-9D0A996B821B}"/>
              </a:ext>
            </a:extLst>
          </p:cNvPr>
          <p:cNvGrpSpPr/>
          <p:nvPr/>
        </p:nvGrpSpPr>
        <p:grpSpPr>
          <a:xfrm>
            <a:off x="5707823" y="1257906"/>
            <a:ext cx="6270615" cy="5173646"/>
            <a:chOff x="5716551" y="1449844"/>
            <a:chExt cx="6270615" cy="51736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6EA239-134E-438E-BDA7-BD1CDEAD85F4}"/>
                </a:ext>
              </a:extLst>
            </p:cNvPr>
            <p:cNvGrpSpPr/>
            <p:nvPr/>
          </p:nvGrpSpPr>
          <p:grpSpPr>
            <a:xfrm>
              <a:off x="5716551" y="1449844"/>
              <a:ext cx="6270615" cy="4379389"/>
              <a:chOff x="6260298" y="1845688"/>
              <a:chExt cx="6270615" cy="4379389"/>
            </a:xfrm>
          </p:grpSpPr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F5943CBC-8C00-415B-84F3-3E9C107D64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2931" y="1845688"/>
                <a:ext cx="5807982" cy="4190183"/>
              </a:xfrm>
              <a:prstGeom prst="rect">
                <a:avLst/>
              </a:prstGeom>
            </p:spPr>
            <p:txBody>
              <a:bodyPr lIns="91440" tIns="45720" rIns="91440" bIns="45720" anchor="t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cs typeface="Calibri"/>
                  </a:rPr>
                  <a:t>Welcome &amp; Introductions</a:t>
                </a: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r>
                  <a:rPr lang="en-US" dirty="0">
                    <a:cs typeface="Calibri"/>
                  </a:rPr>
                  <a:t>Vision and Objectives</a:t>
                </a: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r>
                  <a:rPr lang="en-US" dirty="0">
                    <a:cs typeface="Calibri"/>
                  </a:rPr>
                  <a:t>District Goals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>
                    <a:cs typeface="Calibri"/>
                  </a:rPr>
                  <a:t>Global Membership Approach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>
                    <a:cs typeface="Calibri"/>
                  </a:rPr>
                  <a:t>FVDG/DGE Training Program Overview</a:t>
                </a: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r>
                  <a:rPr lang="en-US" dirty="0">
                    <a:cs typeface="Calibri"/>
                  </a:rPr>
                  <a:t>Supporting Actions for District Success</a:t>
                </a: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r>
                  <a:rPr lang="en-US" dirty="0">
                    <a:cs typeface="Calibri"/>
                  </a:rPr>
                  <a:t>Questions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579968D-B9D0-4087-9D6D-EACEB78C19EF}"/>
                  </a:ext>
                </a:extLst>
              </p:cNvPr>
              <p:cNvGrpSpPr/>
              <p:nvPr/>
            </p:nvGrpSpPr>
            <p:grpSpPr>
              <a:xfrm>
                <a:off x="6260298" y="1925634"/>
                <a:ext cx="309404" cy="4299443"/>
                <a:chOff x="6260298" y="1925634"/>
                <a:chExt cx="309404" cy="4299443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871CA73-90EF-4926-A783-FFF54EFD529E}"/>
                    </a:ext>
                  </a:extLst>
                </p:cNvPr>
                <p:cNvSpPr/>
                <p:nvPr/>
              </p:nvSpPr>
              <p:spPr bwMode="auto">
                <a:xfrm>
                  <a:off x="6260298" y="1925634"/>
                  <a:ext cx="309404" cy="310896"/>
                </a:xfrm>
                <a:prstGeom prst="ellipse">
                  <a:avLst/>
                </a:prstGeom>
                <a:solidFill>
                  <a:srgbClr val="00AC6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00AC69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97053979-1817-498A-945C-214D925F625B}"/>
                    </a:ext>
                  </a:extLst>
                </p:cNvPr>
                <p:cNvSpPr/>
                <p:nvPr/>
              </p:nvSpPr>
              <p:spPr bwMode="auto">
                <a:xfrm>
                  <a:off x="6260298" y="2723343"/>
                  <a:ext cx="309404" cy="310896"/>
                </a:xfrm>
                <a:prstGeom prst="ellipse">
                  <a:avLst/>
                </a:prstGeom>
                <a:solidFill>
                  <a:srgbClr val="EBB7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07E148-E3A4-4BC8-A165-5257364EBBC9}"/>
                    </a:ext>
                  </a:extLst>
                </p:cNvPr>
                <p:cNvSpPr/>
                <p:nvPr/>
              </p:nvSpPr>
              <p:spPr bwMode="auto">
                <a:xfrm>
                  <a:off x="6260298" y="3521052"/>
                  <a:ext cx="309404" cy="310896"/>
                </a:xfrm>
                <a:prstGeom prst="ellipse">
                  <a:avLst/>
                </a:prstGeom>
                <a:solidFill>
                  <a:srgbClr val="407CC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C84173B-D7AF-4B67-99F9-4F3A45F8A26A}"/>
                    </a:ext>
                  </a:extLst>
                </p:cNvPr>
                <p:cNvSpPr/>
                <p:nvPr/>
              </p:nvSpPr>
              <p:spPr bwMode="auto">
                <a:xfrm>
                  <a:off x="6260298" y="4318761"/>
                  <a:ext cx="309404" cy="310896"/>
                </a:xfrm>
                <a:prstGeom prst="ellipse">
                  <a:avLst/>
                </a:prstGeom>
                <a:solidFill>
                  <a:srgbClr val="FF5C3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C9F91-9C14-4EEF-9285-DB23A13E0522}"/>
                    </a:ext>
                  </a:extLst>
                </p:cNvPr>
                <p:cNvSpPr/>
                <p:nvPr/>
              </p:nvSpPr>
              <p:spPr bwMode="auto">
                <a:xfrm>
                  <a:off x="6260298" y="5116470"/>
                  <a:ext cx="309404" cy="310896"/>
                </a:xfrm>
                <a:prstGeom prst="ellipse">
                  <a:avLst/>
                </a:prstGeom>
                <a:solidFill>
                  <a:srgbClr val="7A268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E1008A3-2671-4D8E-859E-2E43BE827C63}"/>
                    </a:ext>
                  </a:extLst>
                </p:cNvPr>
                <p:cNvSpPr/>
                <p:nvPr/>
              </p:nvSpPr>
              <p:spPr bwMode="auto">
                <a:xfrm>
                  <a:off x="6260298" y="5914181"/>
                  <a:ext cx="309404" cy="310896"/>
                </a:xfrm>
                <a:prstGeom prst="ellipse">
                  <a:avLst/>
                </a:prstGeom>
                <a:solidFill>
                  <a:srgbClr val="00338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</p:grp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5C1C0BF-2DB3-44C3-907A-0C5EB270FEED}"/>
                </a:ext>
              </a:extLst>
            </p:cNvPr>
            <p:cNvSpPr/>
            <p:nvPr/>
          </p:nvSpPr>
          <p:spPr bwMode="auto">
            <a:xfrm>
              <a:off x="5722706" y="6312594"/>
              <a:ext cx="309404" cy="310896"/>
            </a:xfrm>
            <a:prstGeom prst="ellipse">
              <a:avLst/>
            </a:prstGeom>
            <a:solidFill>
              <a:srgbClr val="B3B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8171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30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3168978" y="2906379"/>
            <a:ext cx="5854044" cy="1022327"/>
            <a:chOff x="5993231" y="2031142"/>
            <a:chExt cx="5309214" cy="1022327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5993231" y="2031142"/>
              <a:ext cx="5309214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en-US" sz="48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Pilot Overview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5172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49418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64ADD3-0FE5-4611-BDD7-CB85E8C39E7C}"/>
              </a:ext>
            </a:extLst>
          </p:cNvPr>
          <p:cNvGrpSpPr/>
          <p:nvPr/>
        </p:nvGrpSpPr>
        <p:grpSpPr>
          <a:xfrm>
            <a:off x="99790" y="2192276"/>
            <a:ext cx="11889008" cy="5418667"/>
            <a:chOff x="99791" y="121991"/>
            <a:chExt cx="11889008" cy="54186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E2514C-22B7-4DF8-9AE2-729CC5812FBF}"/>
                </a:ext>
              </a:extLst>
            </p:cNvPr>
            <p:cNvSpPr txBox="1"/>
            <p:nvPr/>
          </p:nvSpPr>
          <p:spPr>
            <a:xfrm>
              <a:off x="99791" y="1563136"/>
              <a:ext cx="2843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0C3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GAT Area Leaders:</a:t>
              </a:r>
            </a:p>
          </p:txBody>
        </p:sp>
        <p:graphicFrame>
          <p:nvGraphicFramePr>
            <p:cNvPr id="22" name="Diagram 21">
              <a:extLst>
                <a:ext uri="{FF2B5EF4-FFF2-40B4-BE49-F238E27FC236}">
                  <a16:creationId xmlns:a16="http://schemas.microsoft.com/office/drawing/2014/main" id="{FC0B6D58-BC3D-401D-B843-8F8E30C2927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70388214"/>
                </p:ext>
              </p:extLst>
            </p:nvPr>
          </p:nvGraphicFramePr>
          <p:xfrm>
            <a:off x="224604" y="121991"/>
            <a:ext cx="11764195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76" name="Headline">
            <a:extLst>
              <a:ext uri="{FF2B5EF4-FFF2-40B4-BE49-F238E27FC236}">
                <a16:creationId xmlns:a16="http://schemas.microsoft.com/office/drawing/2014/main" id="{DF4EDD1E-ACAA-4EB9-BE0D-F208E7E64981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prstClr val="white"/>
                </a:solidFill>
              </a:rPr>
              <a:t>The Road to Success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77" name="Yellow Bar">
            <a:extLst>
              <a:ext uri="{FF2B5EF4-FFF2-40B4-BE49-F238E27FC236}">
                <a16:creationId xmlns:a16="http://schemas.microsoft.com/office/drawing/2014/main" id="{07E1C6BE-C972-45D5-AF7E-F5E92A937F1F}"/>
              </a:ext>
            </a:extLst>
          </p:cNvPr>
          <p:cNvSpPr/>
          <p:nvPr/>
        </p:nvSpPr>
        <p:spPr>
          <a:xfrm>
            <a:off x="5435590" y="1295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17DA7F-727C-4377-821F-D2F7EACA8058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4" name="Background - Solid">
              <a:extLst>
                <a:ext uri="{FF2B5EF4-FFF2-40B4-BE49-F238E27FC236}">
                  <a16:creationId xmlns:a16="http://schemas.microsoft.com/office/drawing/2014/main" id="{0063601A-5665-4381-B7C0-12C24B5FA40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5ED748A3-3A6C-4273-B30F-F08286A8C245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67" name="Background - Solid">
              <a:extLst>
                <a:ext uri="{FF2B5EF4-FFF2-40B4-BE49-F238E27FC236}">
                  <a16:creationId xmlns:a16="http://schemas.microsoft.com/office/drawing/2014/main" id="{C2079941-7CEA-4BA8-A50E-3AEC884F6201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78" name="Background - Solid">
              <a:extLst>
                <a:ext uri="{FF2B5EF4-FFF2-40B4-BE49-F238E27FC236}">
                  <a16:creationId xmlns:a16="http://schemas.microsoft.com/office/drawing/2014/main" id="{B2F53B4B-469F-406F-87BD-CC12B397165E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79" name="Background - Solid">
              <a:extLst>
                <a:ext uri="{FF2B5EF4-FFF2-40B4-BE49-F238E27FC236}">
                  <a16:creationId xmlns:a16="http://schemas.microsoft.com/office/drawing/2014/main" id="{2E60582C-5404-4107-88D3-B33B0C338E09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0" name="Background - Solid">
              <a:extLst>
                <a:ext uri="{FF2B5EF4-FFF2-40B4-BE49-F238E27FC236}">
                  <a16:creationId xmlns:a16="http://schemas.microsoft.com/office/drawing/2014/main" id="{79F14933-2F9C-4531-9539-0AB2F779F2D0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1" name="Background - Solid">
              <a:extLst>
                <a:ext uri="{FF2B5EF4-FFF2-40B4-BE49-F238E27FC236}">
                  <a16:creationId xmlns:a16="http://schemas.microsoft.com/office/drawing/2014/main" id="{1C9C9041-B165-48AF-A009-849A6C0301A9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07355A-80BF-4046-B2A0-3C7B493A06BF}"/>
              </a:ext>
            </a:extLst>
          </p:cNvPr>
          <p:cNvGrpSpPr/>
          <p:nvPr/>
        </p:nvGrpSpPr>
        <p:grpSpPr>
          <a:xfrm>
            <a:off x="99790" y="809668"/>
            <a:ext cx="11123891" cy="4043312"/>
            <a:chOff x="144365" y="2936679"/>
            <a:chExt cx="11123891" cy="4043312"/>
          </a:xfrm>
        </p:grpSpPr>
        <p:graphicFrame>
          <p:nvGraphicFramePr>
            <p:cNvPr id="126" name="Diagram 125">
              <a:extLst>
                <a:ext uri="{FF2B5EF4-FFF2-40B4-BE49-F238E27FC236}">
                  <a16:creationId xmlns:a16="http://schemas.microsoft.com/office/drawing/2014/main" id="{6B3B3293-74FF-4E02-9CD8-D9DEE799363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9251612"/>
                </p:ext>
              </p:extLst>
            </p:nvPr>
          </p:nvGraphicFramePr>
          <p:xfrm>
            <a:off x="2490016" y="2936679"/>
            <a:ext cx="8778240" cy="40433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9C7D19E-C6C8-49C5-A1F3-86D9964B8FC0}"/>
                </a:ext>
              </a:extLst>
            </p:cNvPr>
            <p:cNvSpPr txBox="1"/>
            <p:nvPr/>
          </p:nvSpPr>
          <p:spPr>
            <a:xfrm>
              <a:off x="144365" y="3865945"/>
              <a:ext cx="2843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0C3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Group Leaders: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C8A8C499-C0AE-4E31-B81C-3D48DBC10A7C}"/>
              </a:ext>
            </a:extLst>
          </p:cNvPr>
          <p:cNvSpPr txBox="1"/>
          <p:nvPr/>
        </p:nvSpPr>
        <p:spPr>
          <a:xfrm>
            <a:off x="3804355" y="6260031"/>
            <a:ext cx="4583289" cy="369332"/>
          </a:xfrm>
          <a:prstGeom prst="rect">
            <a:avLst/>
          </a:prstGeom>
          <a:solidFill>
            <a:srgbClr val="FFFFFF">
              <a:alpha val="23922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to keep things fun and exciting!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405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980" y="812800"/>
            <a:ext cx="12209091" cy="6045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4" name="Yellow Bar">
            <a:extLst>
              <a:ext uri="{FF2B5EF4-FFF2-40B4-BE49-F238E27FC236}">
                <a16:creationId xmlns:a16="http://schemas.microsoft.com/office/drawing/2014/main" id="{4584BA9B-4495-294E-91B1-4A04F45725DC}"/>
              </a:ext>
            </a:extLst>
          </p:cNvPr>
          <p:cNvSpPr/>
          <p:nvPr/>
        </p:nvSpPr>
        <p:spPr>
          <a:xfrm>
            <a:off x="1137330" y="426012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5" name="Headline">
            <a:extLst>
              <a:ext uri="{FF2B5EF4-FFF2-40B4-BE49-F238E27FC236}">
                <a16:creationId xmlns:a16="http://schemas.microsoft.com/office/drawing/2014/main" id="{9405897F-791F-0C4E-9D31-D3A52B120262}"/>
              </a:ext>
            </a:extLst>
          </p:cNvPr>
          <p:cNvSpPr txBox="1">
            <a:spLocks/>
          </p:cNvSpPr>
          <p:nvPr/>
        </p:nvSpPr>
        <p:spPr>
          <a:xfrm>
            <a:off x="1027266" y="2443173"/>
            <a:ext cx="3982056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</a:rPr>
              <a:t>Onboarding and Support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</a:rPr>
              <a:t>Timeline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745A4-55B8-4E1F-AF4E-5EE529874134}"/>
              </a:ext>
            </a:extLst>
          </p:cNvPr>
          <p:cNvGrpSpPr/>
          <p:nvPr/>
        </p:nvGrpSpPr>
        <p:grpSpPr>
          <a:xfrm>
            <a:off x="3503053" y="986939"/>
            <a:ext cx="9717190" cy="4843274"/>
            <a:chOff x="4006260" y="1068661"/>
            <a:chExt cx="9213983" cy="44838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51796F-D37F-4B8B-BB77-4205FAB0DB87}"/>
                </a:ext>
              </a:extLst>
            </p:cNvPr>
            <p:cNvGrpSpPr/>
            <p:nvPr/>
          </p:nvGrpSpPr>
          <p:grpSpPr>
            <a:xfrm>
              <a:off x="4006260" y="2136450"/>
              <a:ext cx="9213983" cy="3416052"/>
              <a:chOff x="4006260" y="2136450"/>
              <a:chExt cx="9213983" cy="3416052"/>
            </a:xfrm>
          </p:grpSpPr>
          <p:graphicFrame>
            <p:nvGraphicFramePr>
              <p:cNvPr id="17" name="Diagram 16">
                <a:extLst>
                  <a:ext uri="{FF2B5EF4-FFF2-40B4-BE49-F238E27FC236}">
                    <a16:creationId xmlns:a16="http://schemas.microsoft.com/office/drawing/2014/main" id="{4C2723B9-2254-4ED5-8FDC-B50F9814457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29185421"/>
                  </p:ext>
                </p:extLst>
              </p:nvPr>
            </p:nvGraphicFramePr>
            <p:xfrm>
              <a:off x="4006260" y="2136450"/>
              <a:ext cx="9213983" cy="34160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graphicFrame>
            <p:nvGraphicFramePr>
              <p:cNvPr id="18" name="Diagram 17">
                <a:extLst>
                  <a:ext uri="{FF2B5EF4-FFF2-40B4-BE49-F238E27FC236}">
                    <a16:creationId xmlns:a16="http://schemas.microsoft.com/office/drawing/2014/main" id="{2A1F09E4-6277-4135-9BC2-9A5A8C58583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98187240"/>
                  </p:ext>
                </p:extLst>
              </p:nvPr>
            </p:nvGraphicFramePr>
            <p:xfrm>
              <a:off x="4897153" y="2243820"/>
              <a:ext cx="6849247" cy="314542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7720EF-0877-44B9-8A79-445591433D2E}"/>
                </a:ext>
              </a:extLst>
            </p:cNvPr>
            <p:cNvSpPr txBox="1"/>
            <p:nvPr/>
          </p:nvSpPr>
          <p:spPr>
            <a:xfrm>
              <a:off x="6780268" y="1068661"/>
              <a:ext cx="3123346" cy="646986"/>
            </a:xfrm>
            <a:prstGeom prst="roundRect">
              <a:avLst/>
            </a:prstGeom>
            <a:solidFill>
              <a:srgbClr val="00AC69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2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Global Membership Approach Kick-Off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="1" spc="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  <a:endParaRPr kumimoji="0" lang="en-US" sz="8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105D2A2-F575-4550-BB99-109C9040CB04}"/>
              </a:ext>
            </a:extLst>
          </p:cNvPr>
          <p:cNvSpPr txBox="1"/>
          <p:nvPr/>
        </p:nvSpPr>
        <p:spPr>
          <a:xfrm>
            <a:off x="2005642" y="6251016"/>
            <a:ext cx="8183296" cy="338554"/>
          </a:xfrm>
          <a:prstGeom prst="rect">
            <a:avLst/>
          </a:prstGeom>
          <a:solidFill>
            <a:srgbClr val="FFFFFF">
              <a:alpha val="23922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Global Membership Approach will be emphasized during  days 1-3 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/>
              </a:rPr>
              <a:t>of the FVDG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/DGE 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/>
              </a:rPr>
              <a:t>Seminar</a:t>
            </a:r>
            <a:endParaRPr lang="en-US" dirty="0">
              <a:cs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0"/>
            <a:ext cx="12192000" cy="688882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 dirty="0">
              <a:solidFill>
                <a:srgbClr val="00338D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EF1AC1-DAE9-41BF-AD45-B7EB0AF0CC3B}"/>
              </a:ext>
            </a:extLst>
          </p:cNvPr>
          <p:cNvGrpSpPr/>
          <p:nvPr/>
        </p:nvGrpSpPr>
        <p:grpSpPr>
          <a:xfrm>
            <a:off x="206344" y="3976639"/>
            <a:ext cx="11802430" cy="2513775"/>
            <a:chOff x="1759792" y="3713903"/>
            <a:chExt cx="12238624" cy="172940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674384A-9DDC-41B5-8CB7-5AEFD98A1B3E}"/>
                </a:ext>
              </a:extLst>
            </p:cNvPr>
            <p:cNvSpPr/>
            <p:nvPr/>
          </p:nvSpPr>
          <p:spPr>
            <a:xfrm>
              <a:off x="1759792" y="4193811"/>
              <a:ext cx="2264435" cy="635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Alignment with global rollout timeline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FE44CB2-B5B3-4670-8053-C1E7E69FDB0C}"/>
                </a:ext>
              </a:extLst>
            </p:cNvPr>
            <p:cNvSpPr/>
            <p:nvPr/>
          </p:nvSpPr>
          <p:spPr>
            <a:xfrm>
              <a:off x="4688048" y="4089312"/>
              <a:ext cx="3179069" cy="892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Group Leader online assignment support</a:t>
              </a:r>
            </a:p>
            <a:p>
              <a:pPr lvl="0"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GAT Staff/Field onboarding and support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7B423D-02ED-40B4-AD22-9B05F4EF5C0C}"/>
                </a:ext>
              </a:extLst>
            </p:cNvPr>
            <p:cNvSpPr/>
            <p:nvPr/>
          </p:nvSpPr>
          <p:spPr>
            <a:xfrm>
              <a:off x="8033260" y="3950495"/>
              <a:ext cx="3093371" cy="1273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Direct communication channel to FVDGs and Group Leaders</a:t>
              </a:r>
            </a:p>
            <a:p>
              <a:pPr lvl="0"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Direct communication channel between Group Leaders and GAT</a:t>
              </a:r>
            </a:p>
          </p:txBody>
        </p:sp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04892C1A-6F5E-4366-91B8-6552C343F97E}"/>
                </a:ext>
              </a:extLst>
            </p:cNvPr>
            <p:cNvSpPr/>
            <p:nvPr/>
          </p:nvSpPr>
          <p:spPr>
            <a:xfrm>
              <a:off x="1766710" y="5399269"/>
              <a:ext cx="12227254" cy="4403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88C36554-1E20-4FB9-BAE3-75C933F3ACF8}"/>
                </a:ext>
              </a:extLst>
            </p:cNvPr>
            <p:cNvSpPr/>
            <p:nvPr/>
          </p:nvSpPr>
          <p:spPr>
            <a:xfrm>
              <a:off x="1766709" y="3713903"/>
              <a:ext cx="12231707" cy="45719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5BDC372-00A1-4E8F-97C5-983F4D26662A}"/>
              </a:ext>
            </a:extLst>
          </p:cNvPr>
          <p:cNvGrpSpPr/>
          <p:nvPr/>
        </p:nvGrpSpPr>
        <p:grpSpPr>
          <a:xfrm>
            <a:off x="187518" y="2137460"/>
            <a:ext cx="11816964" cy="1421986"/>
            <a:chOff x="228600" y="2159024"/>
            <a:chExt cx="12392697" cy="14274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7E6C44-3E85-4A05-9969-4871A91EE0BB}"/>
                </a:ext>
              </a:extLst>
            </p:cNvPr>
            <p:cNvGrpSpPr/>
            <p:nvPr/>
          </p:nvGrpSpPr>
          <p:grpSpPr>
            <a:xfrm>
              <a:off x="228600" y="2159024"/>
              <a:ext cx="9103133" cy="1427461"/>
              <a:chOff x="1826456" y="1809894"/>
              <a:chExt cx="8611370" cy="135034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73240D-FACF-4D27-B780-912E1D12CA00}"/>
                  </a:ext>
                </a:extLst>
              </p:cNvPr>
              <p:cNvSpPr/>
              <p:nvPr/>
            </p:nvSpPr>
            <p:spPr>
              <a:xfrm>
                <a:off x="1826456" y="1815073"/>
                <a:ext cx="2241947" cy="1345169"/>
              </a:xfrm>
              <a:prstGeom prst="rect">
                <a:avLst/>
              </a:prstGeom>
              <a:solidFill>
                <a:srgbClr val="EBB700"/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7979" tIns="107979" rIns="107979" bIns="107979" numCol="1" spcCol="1270" anchor="ctr" anchorCtr="0">
                <a:noAutofit/>
              </a:bodyPr>
              <a:lstStyle/>
              <a:p>
                <a:pPr lvl="0" algn="ctr" defTabSz="80010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  <a:r>
                  <a:rPr lang="en-US" sz="2000" baseline="30000" dirty="0">
                    <a:latin typeface="Arial" charset="0"/>
                    <a:ea typeface="Arial" charset="0"/>
                    <a:cs typeface="Arial" charset="0"/>
                  </a:rPr>
                  <a:t>st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VP Communications</a:t>
                </a:r>
                <a:endParaRPr lang="en-US" sz="2000" i="0" kern="1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B022612-5B4D-4416-A30E-BAF786939507}"/>
                  </a:ext>
                </a:extLst>
              </p:cNvPr>
              <p:cNvSpPr/>
              <p:nvPr/>
            </p:nvSpPr>
            <p:spPr>
              <a:xfrm>
                <a:off x="5011168" y="1809894"/>
                <a:ext cx="2241947" cy="1345169"/>
              </a:xfrm>
              <a:prstGeom prst="rect">
                <a:avLst/>
              </a:prstGeom>
              <a:solidFill>
                <a:srgbClr val="407CCA"/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7979" tIns="107979" rIns="107979" bIns="107979" numCol="1" spcCol="1270" anchor="ctr" anchorCtr="0">
                <a:noAutofit/>
              </a:bodyPr>
              <a:lstStyle/>
              <a:p>
                <a:pPr lvl="0" algn="ctr" defTabSz="800100"/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Group Leader/ GAT </a:t>
                </a:r>
              </a:p>
              <a:p>
                <a:pPr lvl="0" algn="ctr" defTabSz="800100"/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Support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3F08E62-B10A-42B8-ACFE-B40CA9C816AD}"/>
                  </a:ext>
                </a:extLst>
              </p:cNvPr>
              <p:cNvSpPr/>
              <p:nvPr/>
            </p:nvSpPr>
            <p:spPr>
              <a:xfrm>
                <a:off x="8195879" y="1809894"/>
                <a:ext cx="2241947" cy="1345169"/>
              </a:xfrm>
              <a:prstGeom prst="rect">
                <a:avLst/>
              </a:prstGeom>
              <a:solidFill>
                <a:srgbClr val="FF5C35"/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7979" tIns="107979" rIns="107979" bIns="107979" numCol="1" spcCol="1270" anchor="ctr" anchorCtr="0">
                <a:noAutofit/>
              </a:bodyPr>
              <a:lstStyle/>
              <a:p>
                <a:pPr lvl="0" algn="ctr" defTabSz="800100">
                  <a:spcAft>
                    <a:spcPct val="35000"/>
                  </a:spcAft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Facebook/ WhatsApp Group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5FCE5B7-7684-4B7A-8CB5-90886C82C925}"/>
                  </a:ext>
                </a:extLst>
              </p:cNvPr>
              <p:cNvGrpSpPr/>
              <p:nvPr/>
            </p:nvGrpSpPr>
            <p:grpSpPr>
              <a:xfrm>
                <a:off x="4341823" y="2271004"/>
                <a:ext cx="457200" cy="422948"/>
                <a:chOff x="9677400" y="1248273"/>
                <a:chExt cx="457200" cy="422948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31BBECEC-D71E-4C41-808C-FCA4EAB02407}"/>
                    </a:ext>
                  </a:extLst>
                </p:cNvPr>
                <p:cNvSpPr/>
                <p:nvPr/>
              </p:nvSpPr>
              <p:spPr bwMode="auto">
                <a:xfrm>
                  <a:off x="9829800" y="1248273"/>
                  <a:ext cx="152400" cy="42294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55B0FA0-8928-4DD9-8441-96BDFC4153B9}"/>
                    </a:ext>
                  </a:extLst>
                </p:cNvPr>
                <p:cNvSpPr/>
                <p:nvPr/>
              </p:nvSpPr>
              <p:spPr bwMode="auto">
                <a:xfrm>
                  <a:off x="9677400" y="1398083"/>
                  <a:ext cx="457200" cy="12332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559E54-A4B4-4388-B884-5AE55005C915}"/>
                  </a:ext>
                </a:extLst>
              </p:cNvPr>
              <p:cNvGrpSpPr/>
              <p:nvPr/>
            </p:nvGrpSpPr>
            <p:grpSpPr>
              <a:xfrm>
                <a:off x="7542220" y="2271002"/>
                <a:ext cx="457200" cy="422948"/>
                <a:chOff x="9677400" y="1248273"/>
                <a:chExt cx="457200" cy="422948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25E01F5-F029-468E-9451-F51F154CE796}"/>
                    </a:ext>
                  </a:extLst>
                </p:cNvPr>
                <p:cNvSpPr/>
                <p:nvPr/>
              </p:nvSpPr>
              <p:spPr bwMode="auto">
                <a:xfrm>
                  <a:off x="9829800" y="1248273"/>
                  <a:ext cx="152400" cy="42294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DC6ACFE-4BCD-46F9-915E-23C6C3B0FEDB}"/>
                    </a:ext>
                  </a:extLst>
                </p:cNvPr>
                <p:cNvSpPr/>
                <p:nvPr/>
              </p:nvSpPr>
              <p:spPr bwMode="auto">
                <a:xfrm>
                  <a:off x="9677400" y="1398083"/>
                  <a:ext cx="457200" cy="12332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E788327-D17F-4D28-B809-65EB58FAF7E6}"/>
                </a:ext>
              </a:extLst>
            </p:cNvPr>
            <p:cNvGrpSpPr/>
            <p:nvPr/>
          </p:nvGrpSpPr>
          <p:grpSpPr>
            <a:xfrm>
              <a:off x="9560334" y="2159024"/>
              <a:ext cx="3060963" cy="1421986"/>
              <a:chOff x="7739003" y="2294622"/>
              <a:chExt cx="3060963" cy="142198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82749BF-8B62-4726-9AAC-CE01366C6FC6}"/>
                  </a:ext>
                </a:extLst>
              </p:cNvPr>
              <p:cNvSpPr/>
              <p:nvPr/>
            </p:nvSpPr>
            <p:spPr>
              <a:xfrm>
                <a:off x="8429990" y="2294622"/>
                <a:ext cx="2369976" cy="1421986"/>
              </a:xfrm>
              <a:prstGeom prst="rect">
                <a:avLst/>
              </a:prstGeom>
              <a:solidFill>
                <a:srgbClr val="B3B2B1"/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7979" tIns="107979" rIns="107979" bIns="107979" numCol="1" spcCol="1270" anchor="ctr" anchorCtr="0">
                <a:noAutofit/>
              </a:bodyPr>
              <a:lstStyle/>
              <a:p>
                <a:pPr lvl="0" algn="ctr" defTabSz="800100">
                  <a:spcAft>
                    <a:spcPct val="35000"/>
                  </a:spcAft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Global Membership Approach Website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7C83F64-96EB-4A99-8945-D2FA403978E8}"/>
                  </a:ext>
                </a:extLst>
              </p:cNvPr>
              <p:cNvSpPr/>
              <p:nvPr/>
            </p:nvSpPr>
            <p:spPr bwMode="auto">
              <a:xfrm>
                <a:off x="7900106" y="2782062"/>
                <a:ext cx="161103" cy="44710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D508449-866B-4022-9A14-93C4E5A5DC8B}"/>
                  </a:ext>
                </a:extLst>
              </p:cNvPr>
              <p:cNvSpPr/>
              <p:nvPr/>
            </p:nvSpPr>
            <p:spPr bwMode="auto">
              <a:xfrm>
                <a:off x="7739003" y="2940427"/>
                <a:ext cx="483309" cy="1303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4F646CF6-F638-4FEB-B185-1846B0B8945C}"/>
              </a:ext>
            </a:extLst>
          </p:cNvPr>
          <p:cNvSpPr/>
          <p:nvPr/>
        </p:nvSpPr>
        <p:spPr>
          <a:xfrm>
            <a:off x="9574610" y="4709283"/>
            <a:ext cx="2621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155700"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Centralized location for tools and resources</a:t>
            </a:r>
          </a:p>
        </p:txBody>
      </p:sp>
      <p:sp>
        <p:nvSpPr>
          <p:cNvPr id="30" name="Headline">
            <a:extLst>
              <a:ext uri="{FF2B5EF4-FFF2-40B4-BE49-F238E27FC236}">
                <a16:creationId xmlns:a16="http://schemas.microsoft.com/office/drawing/2014/main" id="{7D5F9C22-0F2E-488E-91EC-4E04D0D62FAA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prstClr val="white"/>
                </a:solidFill>
              </a:rPr>
              <a:t>Strategic Communication Channels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31" name="Yellow Bar">
            <a:extLst>
              <a:ext uri="{FF2B5EF4-FFF2-40B4-BE49-F238E27FC236}">
                <a16:creationId xmlns:a16="http://schemas.microsoft.com/office/drawing/2014/main" id="{4BA01EEA-5306-4FF5-8B71-97075689DDA7}"/>
              </a:ext>
            </a:extLst>
          </p:cNvPr>
          <p:cNvSpPr/>
          <p:nvPr/>
        </p:nvSpPr>
        <p:spPr>
          <a:xfrm>
            <a:off x="5435590" y="1295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EBABA2-F1CD-4CDD-9955-C025F1FB5E1F}"/>
              </a:ext>
            </a:extLst>
          </p:cNvPr>
          <p:cNvGrpSpPr/>
          <p:nvPr/>
        </p:nvGrpSpPr>
        <p:grpSpPr>
          <a:xfrm>
            <a:off x="-4330" y="-1"/>
            <a:ext cx="12193668" cy="229283"/>
            <a:chOff x="0" y="5696512"/>
            <a:chExt cx="12289367" cy="354759"/>
          </a:xfrm>
        </p:grpSpPr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9ABD2983-BA73-4EE9-A13A-595F2E1016D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7ACC13DF-0398-4E0F-A6EE-F402BDA994B4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88107894-1755-45E8-AC7C-EEC40C1C1CE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721F0FD0-A239-4155-B647-10A5789423B9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7" name="Background - Solid">
              <a:extLst>
                <a:ext uri="{FF2B5EF4-FFF2-40B4-BE49-F238E27FC236}">
                  <a16:creationId xmlns:a16="http://schemas.microsoft.com/office/drawing/2014/main" id="{6C1FA350-9E6F-490F-8B73-6D9257B9CE9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8" name="Background - Solid">
              <a:extLst>
                <a:ext uri="{FF2B5EF4-FFF2-40B4-BE49-F238E27FC236}">
                  <a16:creationId xmlns:a16="http://schemas.microsoft.com/office/drawing/2014/main" id="{C8E9DE55-2E08-46C3-A27F-68269B892A1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9" name="Background - Solid">
              <a:extLst>
                <a:ext uri="{FF2B5EF4-FFF2-40B4-BE49-F238E27FC236}">
                  <a16:creationId xmlns:a16="http://schemas.microsoft.com/office/drawing/2014/main" id="{C8938534-7C99-4218-B752-9BD5DE6C9A70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6508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7923"/>
            <a:ext cx="6978567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34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735548" y="1883735"/>
            <a:ext cx="5479385" cy="2600048"/>
            <a:chOff x="6492777" y="453421"/>
            <a:chExt cx="4227281" cy="2600048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6492777" y="453421"/>
              <a:ext cx="4227281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en-US" sz="48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2021-2022 FVDG/DGE Training Program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6A87AE-2BE2-4CB0-83D5-73292F43A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2761" y="1246425"/>
            <a:ext cx="2926080" cy="365760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9F691E1-58A5-4377-AC29-654FF1D9122D}"/>
              </a:ext>
            </a:extLst>
          </p:cNvPr>
          <p:cNvSpPr txBox="1">
            <a:spLocks/>
          </p:cNvSpPr>
          <p:nvPr/>
        </p:nvSpPr>
        <p:spPr>
          <a:xfrm>
            <a:off x="8326146" y="5250162"/>
            <a:ext cx="2687873" cy="551543"/>
          </a:xfrm>
          <a:prstGeom prst="rect">
            <a:avLst/>
          </a:prstGeom>
        </p:spPr>
        <p:txBody>
          <a:bodyPr lIns="0" rIns="0"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Segoe UI" panose="020B0502040204020203" pitchFamily="34" charset="0"/>
              <a:buNone/>
            </a:pPr>
            <a:r>
              <a:rPr lang="en-US" sz="2000" kern="0" dirty="0">
                <a:ln w="0"/>
                <a:solidFill>
                  <a:srgbClr val="0D22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Seminar Chairperson Bruce Beck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833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8101B0-A9E1-47F2-9841-2F446E3A4F11}"/>
              </a:ext>
            </a:extLst>
          </p:cNvPr>
          <p:cNvSpPr/>
          <p:nvPr/>
        </p:nvSpPr>
        <p:spPr>
          <a:xfrm rot="5400000">
            <a:off x="4037803" y="3714555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489AF20-C867-4830-8B09-E3B3088BB3DA}"/>
              </a:ext>
            </a:extLst>
          </p:cNvPr>
          <p:cNvSpPr txBox="1">
            <a:spLocks/>
          </p:cNvSpPr>
          <p:nvPr/>
        </p:nvSpPr>
        <p:spPr bwMode="auto">
          <a:xfrm>
            <a:off x="151833" y="2251723"/>
            <a:ext cx="25603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Multiple District Training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D915DF-BDEA-442A-A5DA-244FC43DF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3"/>
          <a:stretch/>
        </p:blipFill>
        <p:spPr>
          <a:xfrm>
            <a:off x="647415" y="3234747"/>
            <a:ext cx="1560533" cy="1486931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AEE2AA-820C-4B4B-9596-80CC71F079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19892"/>
          <a:stretch/>
        </p:blipFill>
        <p:spPr>
          <a:xfrm>
            <a:off x="3724253" y="3234747"/>
            <a:ext cx="1559213" cy="1484514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DAAD5B07-FAFE-46DE-AC59-B192B774C767}"/>
              </a:ext>
            </a:extLst>
          </p:cNvPr>
          <p:cNvSpPr txBox="1">
            <a:spLocks/>
          </p:cNvSpPr>
          <p:nvPr/>
        </p:nvSpPr>
        <p:spPr bwMode="auto">
          <a:xfrm>
            <a:off x="3225749" y="2251723"/>
            <a:ext cx="2556219" cy="73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Online Learning and Assignments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7E879B-53B2-4B76-8388-4AE9AFF35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182" y="3234747"/>
            <a:ext cx="1657242" cy="1505835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84D64979-6893-4008-BC77-A462631919D0}"/>
              </a:ext>
            </a:extLst>
          </p:cNvPr>
          <p:cNvSpPr txBox="1">
            <a:spLocks/>
          </p:cNvSpPr>
          <p:nvPr/>
        </p:nvSpPr>
        <p:spPr bwMode="auto">
          <a:xfrm>
            <a:off x="9717683" y="2251723"/>
            <a:ext cx="19202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Seminar Day 4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B0016948-968E-458A-9E31-5C8E9049EB77}"/>
              </a:ext>
            </a:extLst>
          </p:cNvPr>
          <p:cNvSpPr txBox="1">
            <a:spLocks/>
          </p:cNvSpPr>
          <p:nvPr/>
        </p:nvSpPr>
        <p:spPr bwMode="auto">
          <a:xfrm>
            <a:off x="6560483" y="2251723"/>
            <a:ext cx="201168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algn="ctr" fontAlgn="base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400" b="1">
                <a:solidFill>
                  <a:srgbClr val="0033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6107" indent="-227008" fontAlgn="base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ea typeface="ヒラギノ角ゴ Pro W3" charset="0"/>
              </a:defRPr>
            </a:lvl2pPr>
            <a:lvl3pPr marL="1144559" indent="-23018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ea typeface="ヒラギノ角ゴ Pro W3" charset="0"/>
              </a:defRPr>
            </a:lvl3pPr>
            <a:lvl4pPr marL="1598573" indent="-22700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ea typeface="ヒラギノ角ゴ Pro W3" charset="0"/>
              </a:defRPr>
            </a:lvl4pPr>
            <a:lvl5pPr marL="2058937" indent="-230182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ea typeface="ヒラギノ角ゴ Pro W3" charset="0"/>
              </a:defRPr>
            </a:lvl5pPr>
            <a:lvl6pPr marL="2285943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6pPr>
            <a:lvl7pPr marL="2743131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7pPr>
            <a:lvl8pPr marL="3200320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8pPr>
            <a:lvl9pPr marL="3657509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9pPr>
          </a:lstStyle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Seminar Days 1-3</a:t>
            </a:r>
          </a:p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1DD075A-430D-4747-B565-2A96162130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30809"/>
          <a:stretch/>
        </p:blipFill>
        <p:spPr>
          <a:xfrm>
            <a:off x="6799771" y="3234747"/>
            <a:ext cx="1533105" cy="1490998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F8479F8-1714-4F0B-9A1E-C16E74209472}"/>
              </a:ext>
            </a:extLst>
          </p:cNvPr>
          <p:cNvSpPr/>
          <p:nvPr/>
        </p:nvSpPr>
        <p:spPr>
          <a:xfrm rot="5400000">
            <a:off x="862739" y="3714555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136DC4-B7D8-47B4-8510-2F92E755B7FB}"/>
              </a:ext>
            </a:extLst>
          </p:cNvPr>
          <p:cNvSpPr/>
          <p:nvPr/>
        </p:nvSpPr>
        <p:spPr>
          <a:xfrm rot="5400000">
            <a:off x="7212867" y="3714556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eadline">
            <a:extLst>
              <a:ext uri="{FF2B5EF4-FFF2-40B4-BE49-F238E27FC236}">
                <a16:creationId xmlns:a16="http://schemas.microsoft.com/office/drawing/2014/main" id="{DF966D5F-6BD3-4CD6-B0C6-D41D5965AEDD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FVDG/DGE Training Program Components</a:t>
            </a:r>
          </a:p>
        </p:txBody>
      </p:sp>
      <p:sp>
        <p:nvSpPr>
          <p:cNvPr id="30" name="Yellow Bar">
            <a:extLst>
              <a:ext uri="{FF2B5EF4-FFF2-40B4-BE49-F238E27FC236}">
                <a16:creationId xmlns:a16="http://schemas.microsoft.com/office/drawing/2014/main" id="{DDDE2759-B140-4BC6-B4F1-6841756904ED}"/>
              </a:ext>
            </a:extLst>
          </p:cNvPr>
          <p:cNvSpPr/>
          <p:nvPr/>
        </p:nvSpPr>
        <p:spPr>
          <a:xfrm>
            <a:off x="5435590" y="1295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199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237499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Multiple District Training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252416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8B7D406-FAE2-4D7F-B8F3-30000B8E26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3"/>
          <a:stretch/>
        </p:blipFill>
        <p:spPr>
          <a:xfrm>
            <a:off x="2025210" y="4276215"/>
            <a:ext cx="2046514" cy="2011680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9EE18962-CA81-4CC5-BCF6-E0923735DFCC}"/>
              </a:ext>
            </a:extLst>
          </p:cNvPr>
          <p:cNvSpPr txBox="1">
            <a:spLocks/>
          </p:cNvSpPr>
          <p:nvPr/>
        </p:nvSpPr>
        <p:spPr bwMode="auto">
          <a:xfrm>
            <a:off x="5846618" y="1343924"/>
            <a:ext cx="6206837" cy="513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Organized by multiple district GLT coordinators</a:t>
            </a:r>
          </a:p>
          <a:p>
            <a:pPr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GAT area leaders and LCIF multiple district coordinators support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5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Topics: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District Governor Orientation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LCIF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Public Speaking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Effective Listening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Promoting Service Journey Resources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Local topics, as needed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150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237499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Online Learning and Assignments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239177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21CDBD-3EB8-4837-A4DB-67FC61EE08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19892"/>
          <a:stretch/>
        </p:blipFill>
        <p:spPr>
          <a:xfrm>
            <a:off x="1973847" y="4267233"/>
            <a:ext cx="2149240" cy="2129751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63B9EE91-1A0A-4CF7-96DE-AD8176EA7032}"/>
              </a:ext>
            </a:extLst>
          </p:cNvPr>
          <p:cNvSpPr txBox="1">
            <a:spLocks/>
          </p:cNvSpPr>
          <p:nvPr/>
        </p:nvSpPr>
        <p:spPr bwMode="auto">
          <a:xfrm>
            <a:off x="5712209" y="1473860"/>
            <a:ext cx="6095065" cy="499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None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Group leaders and district team provide support.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10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Assignments: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Various elearning courses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District goals assignment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Pre-assignments booklet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82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237499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FVDG/DGE Seminar Days 1-3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269250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9779C1-51C2-4F83-86F5-06EC31FD07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30809"/>
          <a:stretch/>
        </p:blipFill>
        <p:spPr>
          <a:xfrm>
            <a:off x="2041646" y="4315211"/>
            <a:ext cx="2013641" cy="2011680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F0D67514-C6D9-43A3-941E-D65026A0A75B}"/>
              </a:ext>
            </a:extLst>
          </p:cNvPr>
          <p:cNvSpPr txBox="1">
            <a:spLocks/>
          </p:cNvSpPr>
          <p:nvPr/>
        </p:nvSpPr>
        <p:spPr bwMode="auto">
          <a:xfrm>
            <a:off x="5731668" y="1413666"/>
            <a:ext cx="6075606" cy="509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FVDGs/DGEs attend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Interactive classroom sessions facilitated by group leaders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Seminar focus: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develop leadership skills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action planning workshop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promote LCI and LCIF priorities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General session topics: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2022-2023 global priorities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Global Membership Approach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Other session and convention topics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984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237499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FVDG/DGE Seminar Day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269250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F0D67514-C6D9-43A3-941E-D65026A0A75B}"/>
              </a:ext>
            </a:extLst>
          </p:cNvPr>
          <p:cNvSpPr txBox="1">
            <a:spLocks/>
          </p:cNvSpPr>
          <p:nvPr/>
        </p:nvSpPr>
        <p:spPr bwMode="auto">
          <a:xfrm>
            <a:off x="5731668" y="1493876"/>
            <a:ext cx="6396164" cy="4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Day 4: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DGEs and spouses/companions attend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Presentations by Lions, LCI/LCIF staff and guests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Seminar focuses on the latest news and updates from LCI and LCIF 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Concludes with a celebration banquet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BE6AA-23D1-40CA-B3FE-B12C1038176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27" y="4306944"/>
            <a:ext cx="2011680" cy="2011680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38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14045" y="8119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FVDG/DGE Seminar Chairpersons</a:t>
            </a:r>
          </a:p>
        </p:txBody>
      </p: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3654704" y="2381986"/>
            <a:ext cx="1780886" cy="2280209"/>
            <a:chOff x="2744818" y="4870199"/>
            <a:chExt cx="1780886" cy="228020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" r="5041" b="21681"/>
            <a:stretch/>
          </p:blipFill>
          <p:spPr>
            <a:xfrm>
              <a:off x="2864237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744818" y="6504077"/>
              <a:ext cx="1780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Bruce Beck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Seminar Chairperson </a:t>
              </a:r>
            </a:p>
            <a:p>
              <a:pPr algn="ctr"/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6613926" y="2385526"/>
            <a:ext cx="2337764" cy="2276669"/>
            <a:chOff x="4887804" y="892307"/>
            <a:chExt cx="2337764" cy="227666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" t="938" r="2774" b="23142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4887804" y="2522645"/>
              <a:ext cx="233776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Elisabeth Haderer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Seminar Vice Chairperson</a:t>
              </a:r>
            </a:p>
            <a:p>
              <a:pPr algn="ctr"/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0291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792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8101B0-A9E1-47F2-9841-2F446E3A4F11}"/>
              </a:ext>
            </a:extLst>
          </p:cNvPr>
          <p:cNvSpPr/>
          <p:nvPr/>
        </p:nvSpPr>
        <p:spPr>
          <a:xfrm rot="5400000">
            <a:off x="4053845" y="3602261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489AF20-C867-4830-8B09-E3B3088BB3DA}"/>
              </a:ext>
            </a:extLst>
          </p:cNvPr>
          <p:cNvSpPr txBox="1">
            <a:spLocks/>
          </p:cNvSpPr>
          <p:nvPr/>
        </p:nvSpPr>
        <p:spPr bwMode="auto">
          <a:xfrm>
            <a:off x="97536" y="1570333"/>
            <a:ext cx="28346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Build a Team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Selecting Your Team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Communication Skills for District Governors 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Becoming a Whole Leader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Managing Your Team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Conflict Management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Membership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Leading Change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DAAD5B07-FAFE-46DE-AC59-B192B774C767}"/>
              </a:ext>
            </a:extLst>
          </p:cNvPr>
          <p:cNvSpPr txBox="1">
            <a:spLocks/>
          </p:cNvSpPr>
          <p:nvPr/>
        </p:nvSpPr>
        <p:spPr bwMode="auto">
          <a:xfrm>
            <a:off x="3121152" y="1570333"/>
            <a:ext cx="2834640" cy="73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Build a Vision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Introduction to SWOT Analysis 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District Goals Assignment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Membership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84D64979-6893-4008-BC77-A462631919D0}"/>
              </a:ext>
            </a:extLst>
          </p:cNvPr>
          <p:cNvSpPr txBox="1">
            <a:spLocks/>
          </p:cNvSpPr>
          <p:nvPr/>
        </p:nvSpPr>
        <p:spPr bwMode="auto">
          <a:xfrm>
            <a:off x="9168384" y="1570333"/>
            <a:ext cx="28346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Build Success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Succession Planning 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Becoming a Whole Leader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Managing Your Team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Conflict Management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Membership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Leading Change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B0016948-968E-458A-9E31-5C8E9049EB77}"/>
              </a:ext>
            </a:extLst>
          </p:cNvPr>
          <p:cNvSpPr txBox="1">
            <a:spLocks/>
          </p:cNvSpPr>
          <p:nvPr/>
        </p:nvSpPr>
        <p:spPr bwMode="auto">
          <a:xfrm>
            <a:off x="6144768" y="1570333"/>
            <a:ext cx="28346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algn="ctr" fontAlgn="base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400" b="1">
                <a:solidFill>
                  <a:srgbClr val="0033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6107" indent="-227008" fontAlgn="base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ea typeface="ヒラギノ角ゴ Pro W3" charset="0"/>
              </a:defRPr>
            </a:lvl2pPr>
            <a:lvl3pPr marL="1144559" indent="-23018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ea typeface="ヒラギノ角ゴ Pro W3" charset="0"/>
              </a:defRPr>
            </a:lvl3pPr>
            <a:lvl4pPr marL="1598573" indent="-22700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ea typeface="ヒラギノ角ゴ Pro W3" charset="0"/>
              </a:defRPr>
            </a:lvl4pPr>
            <a:lvl5pPr marL="2058937" indent="-230182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ea typeface="ヒラギノ角ゴ Pro W3" charset="0"/>
              </a:defRPr>
            </a:lvl5pPr>
            <a:lvl6pPr marL="2285943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6pPr>
            <a:lvl7pPr marL="2743131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7pPr>
            <a:lvl8pPr marL="3200320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8pPr>
            <a:lvl9pPr marL="3657509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9pPr>
          </a:lstStyle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 a Plan</a:t>
            </a:r>
          </a:p>
          <a:p>
            <a:pPr>
              <a:spcAft>
                <a:spcPts val="0"/>
              </a:spcAft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Introduction to SWOT Analysis </a:t>
            </a:r>
          </a:p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Goal Setting </a:t>
            </a:r>
          </a:p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Action Planning to Achieve District Goals</a:t>
            </a:r>
          </a:p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District Goals </a:t>
            </a:r>
            <a:r>
              <a:rPr lang="en-US" sz="19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Assignment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Managing Your Team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9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Conflict Management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900" b="0" dirty="0">
                <a:solidFill>
                  <a:srgbClr val="FF5C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Planning workshop</a:t>
            </a:r>
            <a:endParaRPr lang="en-US" sz="1900" b="0" dirty="0">
              <a:solidFill>
                <a:srgbClr val="FF5C35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Membership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9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Leading Change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8479F8-1714-4F0B-9A1E-C16E74209472}"/>
              </a:ext>
            </a:extLst>
          </p:cNvPr>
          <p:cNvSpPr/>
          <p:nvPr/>
        </p:nvSpPr>
        <p:spPr>
          <a:xfrm rot="5400000">
            <a:off x="991075" y="3602261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136DC4-B7D8-47B4-8510-2F92E755B7FB}"/>
              </a:ext>
            </a:extLst>
          </p:cNvPr>
          <p:cNvSpPr/>
          <p:nvPr/>
        </p:nvSpPr>
        <p:spPr>
          <a:xfrm rot="5400000">
            <a:off x="7132657" y="3602262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eadline">
            <a:extLst>
              <a:ext uri="{FF2B5EF4-FFF2-40B4-BE49-F238E27FC236}">
                <a16:creationId xmlns:a16="http://schemas.microsoft.com/office/drawing/2014/main" id="{DF966D5F-6BD3-4CD6-B0C6-D41D5965AEDD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Supporting the Global Membership Approach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271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34771-2E7E-4615-BEC2-680CD1AA9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06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91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3168978" y="2906379"/>
            <a:ext cx="5854044" cy="1022327"/>
            <a:chOff x="5993231" y="2031142"/>
            <a:chExt cx="5309214" cy="1022327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5993231" y="2031142"/>
              <a:ext cx="5309214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en-US" sz="48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Questions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3202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3168978" y="2906379"/>
            <a:ext cx="5854044" cy="1022327"/>
            <a:chOff x="5993231" y="2031142"/>
            <a:chExt cx="5309214" cy="1022327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5993231" y="2031142"/>
              <a:ext cx="5309214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en-US" sz="48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Closing Comments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0514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685B7515-0DD2-4915-8969-70E3E93A9225}"/>
              </a:ext>
            </a:extLst>
          </p:cNvPr>
          <p:cNvSpPr/>
          <p:nvPr/>
        </p:nvSpPr>
        <p:spPr>
          <a:xfrm>
            <a:off x="0" y="812800"/>
            <a:ext cx="12192000" cy="6045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Thank You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1D0C5B6-F0E2-6344-9E1B-23CCC1B91847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38DF6D-71FA-4D07-95A0-7CAA5440AF93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BD30E0D4-E6E0-47E5-9A63-8E652E37FF3F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Background - Solid">
              <a:extLst>
                <a:ext uri="{FF2B5EF4-FFF2-40B4-BE49-F238E27FC236}">
                  <a16:creationId xmlns:a16="http://schemas.microsoft.com/office/drawing/2014/main" id="{1DFCA267-0BF1-47A4-A906-2B1B73A1301E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Background - Solid">
              <a:extLst>
                <a:ext uri="{FF2B5EF4-FFF2-40B4-BE49-F238E27FC236}">
                  <a16:creationId xmlns:a16="http://schemas.microsoft.com/office/drawing/2014/main" id="{6399C121-7BEA-412C-AF23-CDB6630E2602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08886370-567B-4830-A1A5-788A68C4464E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677115CA-969F-4289-AA7B-B5410A77D4D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3536B2D8-D69F-4842-A061-B2B0B465EE91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D2443721-A7AB-4B01-8DC1-036B68E1E489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1AB0A-E8B7-4852-A091-1A2002DDBB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394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FVDG/DGE Seminar Group Leaders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2705889" y="1464990"/>
            <a:ext cx="1780886" cy="2090119"/>
            <a:chOff x="2664913" y="2969789"/>
            <a:chExt cx="1780886" cy="2090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664913" y="4598243"/>
              <a:ext cx="17808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Luis Castillo Gamboa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2)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0" t="-313" b="13979"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749189" y="3950948"/>
            <a:ext cx="1749074" cy="2092003"/>
            <a:chOff x="455699" y="892307"/>
            <a:chExt cx="1749074" cy="20920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5" b="13591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Claudio Pasini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7)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5063801" y="3950948"/>
            <a:ext cx="1933436" cy="2122029"/>
            <a:chOff x="5110509" y="4896847"/>
            <a:chExt cx="1933436" cy="2122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" r="-342" b="16370"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110509" y="6557211"/>
              <a:ext cx="1933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Halldór Kristjánsson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8)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429772" y="1464990"/>
            <a:ext cx="1780886" cy="2095543"/>
            <a:chOff x="2744818" y="4870199"/>
            <a:chExt cx="1780886" cy="209554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1537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744818" y="6504077"/>
              <a:ext cx="1780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Miryam Luna Loaiza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1)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7345101" y="1464990"/>
            <a:ext cx="2014632" cy="2092003"/>
            <a:chOff x="5017442" y="892307"/>
            <a:chExt cx="2014632" cy="209200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89" b="13489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André Gbadoe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4)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4869634-872F-4EB8-BB41-332ADDA53C6D}"/>
              </a:ext>
            </a:extLst>
          </p:cNvPr>
          <p:cNvSpPr txBox="1"/>
          <p:nvPr/>
        </p:nvSpPr>
        <p:spPr>
          <a:xfrm>
            <a:off x="9856733" y="3068044"/>
            <a:ext cx="171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D2240"/>
                </a:solidFill>
              </a:rPr>
              <a:t> PDG Constanze Leißling </a:t>
            </a:r>
          </a:p>
          <a:p>
            <a:pPr algn="ctr"/>
            <a:r>
              <a:rPr lang="pt-BR" sz="1200" b="1" dirty="0">
                <a:solidFill>
                  <a:srgbClr val="0D2240"/>
                </a:solidFill>
              </a:rPr>
              <a:t>(Grp 5)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4943906" y="1464990"/>
            <a:ext cx="2337764" cy="2092003"/>
            <a:chOff x="4887804" y="892307"/>
            <a:chExt cx="2337764" cy="209200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4887804" y="2522645"/>
              <a:ext cx="23377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Corinne Bloemendal-</a:t>
              </a:r>
              <a:r>
                <a:rPr lang="en-US" sz="1200" b="1" dirty="0" err="1">
                  <a:solidFill>
                    <a:srgbClr val="0D2240"/>
                  </a:solidFill>
                </a:rPr>
                <a:t>Kramarz</a:t>
              </a:r>
              <a:r>
                <a:rPr lang="en-US" sz="1200" b="1" dirty="0">
                  <a:solidFill>
                    <a:srgbClr val="0D2240"/>
                  </a:solidFill>
                </a:rPr>
                <a:t> (Grp 3)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9877387" y="3950948"/>
            <a:ext cx="1749074" cy="2092003"/>
            <a:chOff x="455699" y="892307"/>
            <a:chExt cx="1749074" cy="209200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6" b="13090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Choong-Lai Lim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10)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7562775" y="3950948"/>
            <a:ext cx="1749074" cy="2092003"/>
            <a:chOff x="455699" y="892307"/>
            <a:chExt cx="1749074" cy="20920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" t="1512" r="-1451" b="15154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José Carlos Stipp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9)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5317641-CF85-4BF8-80BC-6FC162258069}"/>
              </a:ext>
            </a:extLst>
          </p:cNvPr>
          <p:cNvGrpSpPr/>
          <p:nvPr/>
        </p:nvGrpSpPr>
        <p:grpSpPr>
          <a:xfrm>
            <a:off x="565539" y="4000849"/>
            <a:ext cx="1618111" cy="2072128"/>
            <a:chOff x="10048089" y="4946747"/>
            <a:chExt cx="1618111" cy="207212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46A96DC-0D8B-457A-92D8-6B75AAE83C92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16"/>
            <a:stretch/>
          </p:blipFill>
          <p:spPr>
            <a:xfrm>
              <a:off x="10066000" y="49467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948A55-CE60-4BBF-921B-200C2B2D5363}"/>
                </a:ext>
              </a:extLst>
            </p:cNvPr>
            <p:cNvSpPr txBox="1"/>
            <p:nvPr/>
          </p:nvSpPr>
          <p:spPr>
            <a:xfrm>
              <a:off x="10048089" y="655721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Pankaj Mehta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6)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CDE6CB39-4102-41A3-8C41-A351730C8481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951824" y="1440058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09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FVDG/DGE Seminar Group Leaders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4966489" y="1464990"/>
            <a:ext cx="2014632" cy="2090119"/>
            <a:chOff x="2664913" y="2969789"/>
            <a:chExt cx="2014632" cy="2090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664913" y="4598243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Jain-Wei (Raymond) Lei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13)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49" b="21085"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626872" y="3950948"/>
            <a:ext cx="1749074" cy="2092003"/>
            <a:chOff x="455699" y="892307"/>
            <a:chExt cx="1749074" cy="20920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" t="3576" r="-869" b="13090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PCC Liz Crooke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17)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5071733" y="3950948"/>
            <a:ext cx="1933436" cy="2122029"/>
            <a:chOff x="5110509" y="4896847"/>
            <a:chExt cx="1933436" cy="2122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" r="-342" b="16666"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110509" y="6557211"/>
              <a:ext cx="1933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Jennifer Ware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18)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2677672" y="1464990"/>
            <a:ext cx="1780886" cy="2095543"/>
            <a:chOff x="2744818" y="4870199"/>
            <a:chExt cx="1780886" cy="209554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" t="354" r="-1200" b="16312"/>
            <a:stretch/>
          </p:blipFill>
          <p:spPr>
            <a:xfrm>
              <a:off x="2864237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744818" y="6504077"/>
              <a:ext cx="1780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Magnet Lin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12)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10012101" y="1464990"/>
            <a:ext cx="2014632" cy="2092003"/>
            <a:chOff x="5017442" y="892307"/>
            <a:chExt cx="2014632" cy="209200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0" t="7498" r="15638" b="51141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Gary Anderson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15)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5B9AB5-128B-4026-A8E4-1C26BFD616CB}"/>
              </a:ext>
            </a:extLst>
          </p:cNvPr>
          <p:cNvGrpSpPr/>
          <p:nvPr/>
        </p:nvGrpSpPr>
        <p:grpSpPr>
          <a:xfrm>
            <a:off x="358759" y="3970823"/>
            <a:ext cx="1618111" cy="2072128"/>
            <a:chOff x="10048089" y="4946747"/>
            <a:chExt cx="1618111" cy="207212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E176204-7913-45CC-96C6-865EE49C6451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2" t="-868" r="10183" b="23643"/>
            <a:stretch/>
          </p:blipFill>
          <p:spPr>
            <a:xfrm>
              <a:off x="10066000" y="49467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869634-872F-4EB8-BB41-332ADDA53C6D}"/>
                </a:ext>
              </a:extLst>
            </p:cNvPr>
            <p:cNvSpPr txBox="1"/>
            <p:nvPr/>
          </p:nvSpPr>
          <p:spPr>
            <a:xfrm>
              <a:off x="10048089" y="655721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Chris Carlone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16)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7255306" y="1464990"/>
            <a:ext cx="2337764" cy="2092003"/>
            <a:chOff x="4887804" y="892307"/>
            <a:chExt cx="2337764" cy="209200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" r="-1589" b="16666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4887804" y="2522645"/>
              <a:ext cx="23377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Sanna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Mustonen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14)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10145817" y="3950948"/>
            <a:ext cx="1749074" cy="2092003"/>
            <a:chOff x="455699" y="892307"/>
            <a:chExt cx="1749074" cy="209200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" t="1512" r="-971" b="15154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Jodi </a:t>
              </a:r>
              <a:r>
                <a:rPr lang="en-US" sz="1200" b="1" dirty="0" err="1">
                  <a:solidFill>
                    <a:srgbClr val="0D2240"/>
                  </a:solidFill>
                </a:rPr>
                <a:t>Burmester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20)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7700956" y="3950948"/>
            <a:ext cx="1749074" cy="2092003"/>
            <a:chOff x="455699" y="892307"/>
            <a:chExt cx="1749074" cy="20920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2" b="15154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Mark Lyon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19)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BFB38C-D7DB-47CE-9D73-EAB321160F0B}"/>
              </a:ext>
            </a:extLst>
          </p:cNvPr>
          <p:cNvGrpSpPr/>
          <p:nvPr/>
        </p:nvGrpSpPr>
        <p:grpSpPr>
          <a:xfrm>
            <a:off x="453809" y="1472717"/>
            <a:ext cx="1643554" cy="2082392"/>
            <a:chOff x="2690402" y="901918"/>
            <a:chExt cx="1643554" cy="208239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3D1F7E6-28FD-4FC2-A138-0B202857CF32}"/>
                </a:ext>
              </a:extLst>
            </p:cNvPr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" r="-1261" b="16666"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7010C5-A22F-43E6-B58A-A4733E47C40A}"/>
                </a:ext>
              </a:extLst>
            </p:cNvPr>
            <p:cNvSpPr txBox="1"/>
            <p:nvPr/>
          </p:nvSpPr>
          <p:spPr>
            <a:xfrm>
              <a:off x="2690402" y="2522645"/>
              <a:ext cx="16129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Masashi Hamano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11)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1736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14045" y="8119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FVDG/DGE Seminar Group Leaders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5090453" y="1464990"/>
            <a:ext cx="2100740" cy="2103120"/>
            <a:chOff x="2551826" y="2969789"/>
            <a:chExt cx="2127719" cy="2090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551826" y="4598243"/>
              <a:ext cx="21277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Jacqueline Tripp-Spencer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23)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" t="1013" r="-868" b="15653"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479557" y="3980974"/>
            <a:ext cx="1749074" cy="2092003"/>
            <a:chOff x="455699" y="892307"/>
            <a:chExt cx="1749074" cy="20920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" r="-343" b="16666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Chief Bassey Edem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26)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2722233" y="3950948"/>
            <a:ext cx="1933436" cy="2122029"/>
            <a:chOff x="5110509" y="4896847"/>
            <a:chExt cx="1933436" cy="2122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" t="4415" r="-342" b="12251"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110509" y="6557211"/>
              <a:ext cx="1933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Ardie Klemish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27)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2764539" y="1464990"/>
            <a:ext cx="1771588" cy="2103120"/>
            <a:chOff x="2744818" y="4870199"/>
            <a:chExt cx="1780886" cy="209554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56" t="-1568" r="5256" b="18234"/>
            <a:stretch/>
          </p:blipFill>
          <p:spPr>
            <a:xfrm>
              <a:off x="2864237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744818" y="6504077"/>
              <a:ext cx="1780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Dennis W. Kelly III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22)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10073734" y="1464990"/>
            <a:ext cx="1824395" cy="2103120"/>
            <a:chOff x="5017442" y="892307"/>
            <a:chExt cx="2014632" cy="209200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0" b="13946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Lesley Lyons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25)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41178" y="3950948"/>
            <a:ext cx="1749074" cy="2082393"/>
            <a:chOff x="2690403" y="901918"/>
            <a:chExt cx="1749074" cy="208239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9" r="5897" b="10577"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690403" y="2522646"/>
              <a:ext cx="17490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A.V. </a:t>
              </a:r>
              <a:r>
                <a:rPr lang="en-US" sz="1200" b="1" dirty="0" err="1">
                  <a:solidFill>
                    <a:srgbClr val="0D2240"/>
                  </a:solidFill>
                </a:rPr>
                <a:t>Vamanakumar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30)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7463331" y="1464990"/>
            <a:ext cx="2328850" cy="2103120"/>
            <a:chOff x="4887804" y="892307"/>
            <a:chExt cx="2337764" cy="209200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95" t="1207" r="1995" b="15459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4887804" y="2522645"/>
              <a:ext cx="23377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Thomas Gordon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(Grp 24)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7796317" y="3950948"/>
            <a:ext cx="1749074" cy="2092003"/>
            <a:chOff x="455699" y="892307"/>
            <a:chExt cx="1749074" cy="209200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Niels </a:t>
              </a:r>
              <a:r>
                <a:rPr lang="en-US" sz="1200" b="1" dirty="0" err="1">
                  <a:solidFill>
                    <a:srgbClr val="0D2240"/>
                  </a:solidFill>
                </a:rPr>
                <a:t>Schnecker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29)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5351456" y="3950948"/>
            <a:ext cx="1749074" cy="2092003"/>
            <a:chOff x="455699" y="892307"/>
            <a:chExt cx="1749074" cy="20920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r="5341" b="20636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Mark Mansell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28)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403ED83-3BBF-4D54-8008-FAA431EF190B}"/>
              </a:ext>
            </a:extLst>
          </p:cNvPr>
          <p:cNvGrpSpPr/>
          <p:nvPr/>
        </p:nvGrpSpPr>
        <p:grpSpPr>
          <a:xfrm>
            <a:off x="410339" y="1443687"/>
            <a:ext cx="1749074" cy="2103120"/>
            <a:chOff x="2690402" y="901918"/>
            <a:chExt cx="1643554" cy="208239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02DF1B3-80C5-45E9-A58C-79BDE5949EB9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85BDEA5-9962-4AAC-8F96-20C63C0C5206}"/>
                </a:ext>
              </a:extLst>
            </p:cNvPr>
            <p:cNvSpPr txBox="1"/>
            <p:nvPr/>
          </p:nvSpPr>
          <p:spPr>
            <a:xfrm>
              <a:off x="2690402" y="2522645"/>
              <a:ext cx="16129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Steve Somerset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(Grp 21)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423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FVDG/DGE Seminar Associates</a:t>
            </a:r>
          </a:p>
        </p:txBody>
      </p: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67F064-0930-47ED-B3E1-505DB1C4196E}"/>
              </a:ext>
            </a:extLst>
          </p:cNvPr>
          <p:cNvGrpSpPr/>
          <p:nvPr/>
        </p:nvGrpSpPr>
        <p:grpSpPr>
          <a:xfrm>
            <a:off x="2559444" y="2381228"/>
            <a:ext cx="6973244" cy="2095543"/>
            <a:chOff x="1495679" y="1464990"/>
            <a:chExt cx="6973244" cy="209554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3719386" y="1464990"/>
              <a:ext cx="2127719" cy="2090119"/>
              <a:chOff x="2551826" y="2969789"/>
              <a:chExt cx="2127719" cy="209011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551826" y="4598243"/>
                <a:ext cx="21277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Mónica Segura</a:t>
                </a:r>
              </a:p>
              <a:p>
                <a:pPr algn="ctr"/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8000" contras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21" r="10568" b="25121"/>
              <a:stretch/>
            </p:blipFill>
            <p:spPr>
              <a:xfrm>
                <a:off x="284559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11B3370-3CF9-496B-B68E-2B72E0994A3C}"/>
                </a:ext>
              </a:extLst>
            </p:cNvPr>
            <p:cNvGrpSpPr/>
            <p:nvPr/>
          </p:nvGrpSpPr>
          <p:grpSpPr>
            <a:xfrm>
              <a:off x="1495679" y="1464990"/>
              <a:ext cx="1780886" cy="2095543"/>
              <a:chOff x="2744818" y="4870199"/>
              <a:chExt cx="1780886" cy="2095543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7C6D3EF-2BB9-4496-B96B-14861C94B4F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5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1" t="3596" r="6234" b="25535"/>
              <a:stretch/>
            </p:blipFill>
            <p:spPr>
              <a:xfrm>
                <a:off x="2864237" y="487019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D90017F-7A95-4931-AABC-568628D0BCAD}"/>
                  </a:ext>
                </a:extLst>
              </p:cNvPr>
              <p:cNvSpPr txBox="1"/>
              <p:nvPr/>
            </p:nvSpPr>
            <p:spPr>
              <a:xfrm>
                <a:off x="2744818" y="6504077"/>
                <a:ext cx="1780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Miklós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Horváth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</a:p>
              <a:p>
                <a:pPr algn="ctr"/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85DE831-040C-4E88-BD90-10195228B1F8}"/>
                </a:ext>
              </a:extLst>
            </p:cNvPr>
            <p:cNvGrpSpPr/>
            <p:nvPr/>
          </p:nvGrpSpPr>
          <p:grpSpPr>
            <a:xfrm>
              <a:off x="6131159" y="1464990"/>
              <a:ext cx="2337764" cy="2092003"/>
              <a:chOff x="4887804" y="892307"/>
              <a:chExt cx="2337764" cy="2092003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BC189A2-A8DF-4341-9772-9C10F5AB9A0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" t="-83" r="-88" b="16749"/>
              <a:stretch/>
            </p:blipFill>
            <p:spPr>
              <a:xfrm>
                <a:off x="5224658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379591A-FACC-4F5D-8975-D70C51472B2B}"/>
                  </a:ext>
                </a:extLst>
              </p:cNvPr>
              <p:cNvSpPr txBox="1"/>
              <p:nvPr/>
            </p:nvSpPr>
            <p:spPr>
              <a:xfrm>
                <a:off x="4887804" y="2522645"/>
                <a:ext cx="233776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Andreja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Stojkovski</a:t>
                </a:r>
                <a:endParaRPr lang="en-US" sz="1200" b="1" dirty="0">
                  <a:solidFill>
                    <a:srgbClr val="0D2240"/>
                  </a:solidFill>
                </a:endParaRPr>
              </a:p>
              <a:p>
                <a:pPr algn="ctr"/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901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00338D"/>
                </a:solidFill>
              </a:rPr>
              <a:t>Global Action Team Area Leaders: CA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906109" y="1470909"/>
            <a:ext cx="10368805" cy="1911194"/>
            <a:chOff x="881131" y="1741039"/>
            <a:chExt cx="10368805" cy="1911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881131" y="1741039"/>
              <a:ext cx="1600200" cy="1907337"/>
              <a:chOff x="409041" y="892307"/>
              <a:chExt cx="1600200" cy="19073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041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491500" y="2522645"/>
                <a:ext cx="1456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John Landrum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649736" y="1741039"/>
              <a:ext cx="1600200" cy="1911194"/>
              <a:chOff x="419730" y="2969789"/>
              <a:chExt cx="1600200" cy="19111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730" y="2969789"/>
                <a:ext cx="1600200" cy="1600203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419730" y="4603984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Winster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Ceballos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9B6EBB-F0FA-4709-B186-0DE4CCB45C84}"/>
                </a:ext>
              </a:extLst>
            </p:cNvPr>
            <p:cNvGrpSpPr/>
            <p:nvPr/>
          </p:nvGrpSpPr>
          <p:grpSpPr>
            <a:xfrm>
              <a:off x="3706996" y="1741039"/>
              <a:ext cx="1600200" cy="1907337"/>
              <a:chOff x="7495242" y="892307"/>
              <a:chExt cx="1600200" cy="190733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70A074D-9582-42C0-8D2B-1A8C4EF3A0D3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95242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A34729-9818-4D9D-8E8A-96FFAC16828A}"/>
                  </a:ext>
                </a:extLst>
              </p:cNvPr>
              <p:cNvSpPr txBox="1"/>
              <p:nvPr/>
            </p:nvSpPr>
            <p:spPr>
              <a:xfrm>
                <a:off x="7525876" y="2522645"/>
                <a:ext cx="153893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Cindy Gregg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522003" y="1741039"/>
              <a:ext cx="1912926" cy="1907337"/>
              <a:chOff x="9834637" y="892307"/>
              <a:chExt cx="1912926" cy="1907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91000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834637" y="2522645"/>
                <a:ext cx="1912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Connie Le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Cleir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-Meyer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906109" y="3920258"/>
            <a:ext cx="10538268" cy="1921043"/>
            <a:chOff x="906109" y="3920258"/>
            <a:chExt cx="10538268" cy="192104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1905452"/>
              <a:chOff x="5310859" y="2969789"/>
              <a:chExt cx="1887698" cy="190545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Lion Richard Stevenson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00200" cy="1905451"/>
              <a:chOff x="7663218" y="2969789"/>
              <a:chExt cx="1600200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Dave Wineman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8"/>
              <a:ext cx="1600200" cy="1905453"/>
              <a:chOff x="2845599" y="2969789"/>
              <a:chExt cx="1600200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Randy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Ritterbush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4559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5" y="3920258"/>
              <a:ext cx="1989082" cy="1921043"/>
              <a:chOff x="9852038" y="2969789"/>
              <a:chExt cx="1989082" cy="19210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6479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8" y="4613833"/>
                <a:ext cx="1989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William “Bill”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Phillipi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5436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10694</TotalTime>
  <Words>1875</Words>
  <Application>Microsoft Office PowerPoint</Application>
  <PresentationFormat>Widescreen</PresentationFormat>
  <Paragraphs>509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Helvetica</vt:lpstr>
      <vt:lpstr>Helvetica Neue</vt:lpstr>
      <vt:lpstr>Segoe UI</vt:lpstr>
      <vt:lpstr>Wingdings</vt:lpstr>
      <vt:lpstr>Wingdings 3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Trella, Amanda</dc:creator>
  <cp:lastModifiedBy>Trella, Amanda</cp:lastModifiedBy>
  <cp:revision>1420</cp:revision>
  <dcterms:created xsi:type="dcterms:W3CDTF">2021-05-12T02:20:42Z</dcterms:created>
  <dcterms:modified xsi:type="dcterms:W3CDTF">2021-08-24T22:43:01Z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FD8A1E9C-B391-4035-8C89-188AB2AD7243</vt:lpwstr>
  </property>
  <property fmtid="{D5CDD505-2E9C-101B-9397-08002B2CF9AE}" pid="3" name="ArticulatePath">
    <vt:lpwstr>AL GL Kick Off Aug 2021</vt:lpwstr>
  </property>
</Properties>
</file>