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6"/>
  </p:sldMasterIdLst>
  <p:notesMasterIdLst>
    <p:notesMasterId r:id="rId31"/>
  </p:notesMasterIdLst>
  <p:handoutMasterIdLst>
    <p:handoutMasterId r:id="rId32"/>
  </p:handoutMasterIdLst>
  <p:sldIdLst>
    <p:sldId id="1343" r:id="rId7"/>
    <p:sldId id="961" r:id="rId8"/>
    <p:sldId id="1038" r:id="rId9"/>
    <p:sldId id="1040" r:id="rId10"/>
    <p:sldId id="1020" r:id="rId11"/>
    <p:sldId id="1037" r:id="rId12"/>
    <p:sldId id="975" r:id="rId13"/>
    <p:sldId id="1326" r:id="rId14"/>
    <p:sldId id="1017" r:id="rId15"/>
    <p:sldId id="1022" r:id="rId16"/>
    <p:sldId id="1338" r:id="rId17"/>
    <p:sldId id="1340" r:id="rId18"/>
    <p:sldId id="1341" r:id="rId19"/>
    <p:sldId id="1342" r:id="rId20"/>
    <p:sldId id="1018" r:id="rId21"/>
    <p:sldId id="1001" r:id="rId22"/>
    <p:sldId id="1005" r:id="rId23"/>
    <p:sldId id="1029" r:id="rId24"/>
    <p:sldId id="1030" r:id="rId25"/>
    <p:sldId id="1031" r:id="rId26"/>
    <p:sldId id="1328" r:id="rId27"/>
    <p:sldId id="1325" r:id="rId28"/>
    <p:sldId id="901" r:id="rId29"/>
    <p:sldId id="1000" r:id="rId30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/>
  <p:cmAuthor id="1" name="Tamara" initials="TO" lastIdx="2" clrIdx="0"/>
  <p:cmAuthor id="72" name="Burns, Andrea" initials="BA [56]" lastIdx="1" clrIdx="71"/>
  <p:cmAuthor id="2" name="Tamara Osheroff" initials="TO" lastIdx="2" clrIdx="1"/>
  <p:cmAuthor id="73" name="Burns, Andrea" initials="BA [57]" lastIdx="1" clrIdx="72"/>
  <p:cmAuthor id="3" name="Tamara Osheroff" initials="TO [2]" lastIdx="1" clrIdx="2"/>
  <p:cmAuthor id="74" name="Burns, Andrea" initials="BA [58]" lastIdx="1" clrIdx="73"/>
  <p:cmAuthor id="4" name="Tamara Osheroff" initials="TO [3]" lastIdx="1" clrIdx="3"/>
  <p:cmAuthor id="75" name="Burns, Andrea" initials="BA [59]" lastIdx="1" clrIdx="74"/>
  <p:cmAuthor id="5" name="Tamara Osheroff" initials="TO [4]" lastIdx="1" clrIdx="4"/>
  <p:cmAuthor id="76" name="Burns, Andrea" initials="BA [60]" lastIdx="1" clrIdx="75"/>
  <p:cmAuthor id="6" name="Tamara Osheroff" initials="TO [5]" lastIdx="1" clrIdx="5"/>
  <p:cmAuthor id="77" name="Burns, Andrea" initials="BA [61]" lastIdx="1" clrIdx="76"/>
  <p:cmAuthor id="7" name="Tamara Osheroff" initials="TO [6]" lastIdx="1" clrIdx="6"/>
  <p:cmAuthor id="78" name="Burns, Andrea" initials="BA [62]" lastIdx="1" clrIdx="77"/>
  <p:cmAuthor id="8" name="Tamara Osheroff" initials="TO [7]" lastIdx="1" clrIdx="7"/>
  <p:cmAuthor id="79" name="Burns, Andrea" initials="BA [63]" lastIdx="1" clrIdx="78"/>
  <p:cmAuthor id="9" name="Tamara Osheroff" initials="TO [8]" lastIdx="1" clrIdx="8"/>
  <p:cmAuthor id="80" name="Burns, Andrea" initials="BA [64]" lastIdx="1" clrIdx="79"/>
  <p:cmAuthor id="10" name="Tamara Osheroff" initials="TO [9]" lastIdx="1" clrIdx="9"/>
  <p:cmAuthor id="81" name="Burns, Andrea" initials="BA [65]" lastIdx="1" clrIdx="80"/>
  <p:cmAuthor id="11" name="Tamara Osheroff" initials="TO [10]" lastIdx="1" clrIdx="10"/>
  <p:cmAuthor id="82" name="Jurczynski, Crystal" initials="JC" lastIdx="3" clrIdx="81">
    <p:extLst>
      <p:ext uri="{19B8F6BF-5375-455C-9EA6-DF929625EA0E}">
        <p15:presenceInfo xmlns:p15="http://schemas.microsoft.com/office/powerpoint/2012/main" userId="S-1-5-21-1659004503-1409082233-839522115-9716" providerId="AD"/>
      </p:ext>
    </p:extLst>
  </p:cmAuthor>
  <p:cmAuthor id="12" name="Tamara Osheroff" initials="TO [11]" lastIdx="1" clrIdx="11"/>
  <p:cmAuthor id="83" name="Gray, Tracy" initials="GT" lastIdx="9" clrIdx="82">
    <p:extLst>
      <p:ext uri="{19B8F6BF-5375-455C-9EA6-DF929625EA0E}">
        <p15:presenceInfo xmlns:p15="http://schemas.microsoft.com/office/powerpoint/2012/main" userId="S::tgray@lionsclubs.org::51b47a81-9ad3-4650-aba2-57b18fa96281" providerId="AD"/>
      </p:ext>
    </p:extLst>
  </p:cmAuthor>
  <p:cmAuthor id="13" name="Tamara Osheroff" initials="TO [12]" lastIdx="1" clrIdx="12"/>
  <p:cmAuthor id="84" name="Amanda Trella" initials="AT" lastIdx="19" clrIdx="83">
    <p:extLst>
      <p:ext uri="{19B8F6BF-5375-455C-9EA6-DF929625EA0E}">
        <p15:presenceInfo xmlns:p15="http://schemas.microsoft.com/office/powerpoint/2012/main" userId="9nZMaScZcM50oSEqr+T9awvJjH3GVZmY/k43oQHVN9o=" providerId="None"/>
      </p:ext>
    </p:extLst>
  </p:cmAuthor>
  <p:cmAuthor id="14" name="Tamara Osheroff" initials="TO [13]" lastIdx="1" clrIdx="13"/>
  <p:cmAuthor id="15" name="Tamara Osheroff" initials="TO [14]" lastIdx="1" clrIdx="14"/>
  <p:cmAuthor id="16" name="Tamara Osheroff" initials="TO [14] [2]" lastIdx="1" clrIdx="15"/>
  <p:cmAuthor id="17" name="Burns, Andrea" initials="BA" lastIdx="1" clrIdx="16"/>
  <p:cmAuthor id="18" name="Burns, Andrea" initials="BA [2]" lastIdx="1" clrIdx="17"/>
  <p:cmAuthor id="19" name="Burns, Andrea" initials="BA [3]" lastIdx="1" clrIdx="18"/>
  <p:cmAuthor id="20" name="Burns, Andrea" initials="BA [4]" lastIdx="1" clrIdx="19"/>
  <p:cmAuthor id="21" name="Burns, Andrea" initials="BA [5]" lastIdx="1" clrIdx="20"/>
  <p:cmAuthor id="22" name="Burns, Andrea" initials="BA [6]" lastIdx="1" clrIdx="21"/>
  <p:cmAuthor id="23" name="Burns, Andrea" initials="BA [7]" lastIdx="1" clrIdx="22"/>
  <p:cmAuthor id="24" name="Burns, Andrea" initials="BA [8]" lastIdx="1" clrIdx="23"/>
  <p:cmAuthor id="25" name="Burns, Andrea" initials="BA [9]" lastIdx="1" clrIdx="24"/>
  <p:cmAuthor id="26" name="Burns, Andrea" initials="BA [10]" lastIdx="1" clrIdx="25"/>
  <p:cmAuthor id="27" name="Burns, Andrea" initials="BA [11]" lastIdx="1" clrIdx="26"/>
  <p:cmAuthor id="28" name="Burns, Andrea" initials="BA [12]" lastIdx="1" clrIdx="27"/>
  <p:cmAuthor id="29" name="Burns, Andrea" initials="BA [13]" lastIdx="1" clrIdx="28"/>
  <p:cmAuthor id="30" name="Burns, Andrea" initials="BA [14]" lastIdx="1" clrIdx="29"/>
  <p:cmAuthor id="31" name="Burns, Andrea" initials="BA [15]" lastIdx="1" clrIdx="30"/>
  <p:cmAuthor id="32" name="Burns, Andrea" initials="BA [16]" lastIdx="1" clrIdx="31"/>
  <p:cmAuthor id="33" name="Burns, Andrea" initials="BA [17]" lastIdx="1" clrIdx="32"/>
  <p:cmAuthor id="34" name="Burns, Andrea" initials="BA [18]" lastIdx="1" clrIdx="33"/>
  <p:cmAuthor id="35" name="Burns, Andrea" initials="BA [19]" lastIdx="1" clrIdx="34"/>
  <p:cmAuthor id="36" name="Burns, Andrea" initials="BA [20]" lastIdx="1" clrIdx="35"/>
  <p:cmAuthor id="37" name="Burns, Andrea" initials="BA [21]" lastIdx="1" clrIdx="36"/>
  <p:cmAuthor id="38" name="Burns, Andrea" initials="BA [22]" lastIdx="1" clrIdx="37"/>
  <p:cmAuthor id="39" name="Burns, Andrea" initials="BA [23]" lastIdx="1" clrIdx="38"/>
  <p:cmAuthor id="40" name="Burns, Andrea" initials="BA [24]" lastIdx="1" clrIdx="39"/>
  <p:cmAuthor id="41" name="Burns, Andrea" initials="BA [25]" lastIdx="1" clrIdx="40"/>
  <p:cmAuthor id="42" name="Burns, Andrea" initials="BA [26]" lastIdx="1" clrIdx="41"/>
  <p:cmAuthor id="43" name="Burns, Andrea" initials="BA [27]" lastIdx="1" clrIdx="42"/>
  <p:cmAuthor id="44" name="Burns, Andrea" initials="BA [28]" lastIdx="1" clrIdx="43"/>
  <p:cmAuthor id="45" name="Burns, Andrea" initials="BA [29]" lastIdx="1" clrIdx="44"/>
  <p:cmAuthor id="46" name="Burns, Andrea" initials="BA [30]" lastIdx="1" clrIdx="45"/>
  <p:cmAuthor id="47" name="Burns, Andrea" initials="BA [31]" lastIdx="1" clrIdx="46"/>
  <p:cmAuthor id="48" name="Burns, Andrea" initials="BA [32]" lastIdx="1" clrIdx="47"/>
  <p:cmAuthor id="49" name="Burns, Andrea" initials="BA [33]" lastIdx="1" clrIdx="48"/>
  <p:cmAuthor id="50" name="Burns, Andrea" initials="BA [34]" lastIdx="1" clrIdx="49"/>
  <p:cmAuthor id="51" name="Burns, Andrea" initials="BA [35]" lastIdx="0" clrIdx="50"/>
  <p:cmAuthor id="52" name="Burns, Andrea" initials="BA [36]" lastIdx="1" clrIdx="51"/>
  <p:cmAuthor id="53" name="Burns, Andrea" initials="BA [37]" lastIdx="1" clrIdx="52"/>
  <p:cmAuthor id="54" name="Burns, Andrea" initials="BA [38]" lastIdx="1" clrIdx="53"/>
  <p:cmAuthor id="55" name="Burns, Andrea" initials="BA [39]" lastIdx="1" clrIdx="54"/>
  <p:cmAuthor id="56" name="Burns, Andrea" initials="BA [40]" lastIdx="1" clrIdx="55"/>
  <p:cmAuthor id="57" name="Burns, Andrea" initials="BA [41]" lastIdx="1" clrIdx="56"/>
  <p:cmAuthor id="58" name="Burns, Andrea" initials="BA [42]" lastIdx="1" clrIdx="57"/>
  <p:cmAuthor id="59" name="Burns, Andrea" initials="BA [43]" lastIdx="1" clrIdx="58"/>
  <p:cmAuthor id="60" name="Burns, Andrea" initials="BA [44]" lastIdx="1" clrIdx="59"/>
  <p:cmAuthor id="61" name="Burns, Andrea" initials="BA [45]" lastIdx="1" clrIdx="60"/>
  <p:cmAuthor id="62" name="Burns, Andrea" initials="BA [46]" lastIdx="1" clrIdx="61"/>
  <p:cmAuthor id="63" name="Burns, Andrea" initials="BA [47]" lastIdx="1" clrIdx="62"/>
  <p:cmAuthor id="64" name="Burns, Andrea" initials="BA [48]" lastIdx="1" clrIdx="63"/>
  <p:cmAuthor id="65" name="Burns, Andrea" initials="BA [49]" lastIdx="1" clrIdx="64"/>
  <p:cmAuthor id="66" name="Burns, Andrea" initials="BA [50]" lastIdx="1" clrIdx="65"/>
  <p:cmAuthor id="67" name="Burns, Andrea" initials="BA [51]" lastIdx="1" clrIdx="66"/>
  <p:cmAuthor id="68" name="Burns, Andrea" initials="BA [52]" lastIdx="1" clrIdx="67"/>
  <p:cmAuthor id="69" name="Burns, Andrea" initials="BA [53]" lastIdx="1" clrIdx="68"/>
  <p:cmAuthor id="70" name="Burns, Andrea" initials="BA [54]" lastIdx="1" clrIdx="6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C35"/>
    <a:srgbClr val="457DC8"/>
    <a:srgbClr val="0D2240"/>
    <a:srgbClr val="FFCF01"/>
    <a:srgbClr val="732E81"/>
    <a:srgbClr val="FFCF00"/>
    <a:srgbClr val="082E87"/>
    <a:srgbClr val="0A5496"/>
    <a:srgbClr val="5656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59965" autoAdjust="0"/>
  </p:normalViewPr>
  <p:slideViewPr>
    <p:cSldViewPr showGuides="1">
      <p:cViewPr varScale="1">
        <p:scale>
          <a:sx n="68" d="100"/>
          <a:sy n="68" d="100"/>
        </p:scale>
        <p:origin x="2130" y="66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>
        <p:scale>
          <a:sx n="70" d="100"/>
          <a:sy n="70" d="100"/>
        </p:scale>
        <p:origin x="3144" y="-8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90B5A8-4483-4B30-B3CC-59D8EE9233C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3716F5A-6155-49E7-B757-A15493ABC9B1}">
      <dgm:prSet phldrT="[Text]" custT="1"/>
      <dgm:spPr>
        <a:solidFill>
          <a:srgbClr val="F65126"/>
        </a:solidFill>
        <a:ln>
          <a:noFill/>
        </a:ln>
      </dgm:spPr>
      <dgm:t>
        <a:bodyPr/>
        <a:lstStyle/>
        <a:p>
          <a:pPr algn="ctr"/>
          <a:r>
            <a:rPr lang="ko-KR" sz="22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글로벌 </a:t>
          </a:r>
          <a:br>
            <a:rPr lang="en-US" altLang="ko-KR" sz="22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</a:br>
          <a:r>
            <a:rPr lang="ko-KR" sz="22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회원 증강 프로그램</a:t>
          </a:r>
        </a:p>
      </dgm:t>
    </dgm:pt>
    <dgm:pt modelId="{25CCC3DF-E414-4C81-B7E9-8165801B9256}" type="parTrans" cxnId="{4C080BAF-D3B5-482B-AFE8-3A5B045CC6C1}">
      <dgm:prSet/>
      <dgm:spPr/>
      <dgm:t>
        <a:bodyPr/>
        <a:lstStyle/>
        <a:p>
          <a:endParaRPr lang="en-US"/>
        </a:p>
      </dgm:t>
    </dgm:pt>
    <dgm:pt modelId="{AA5414B8-8D77-4B90-AA66-EF671C22EDC7}" type="sibTrans" cxnId="{4C080BAF-D3B5-482B-AFE8-3A5B045CC6C1}">
      <dgm:prSet/>
      <dgm:spPr/>
      <dgm:t>
        <a:bodyPr/>
        <a:lstStyle/>
        <a:p>
          <a:endParaRPr lang="en-US"/>
        </a:p>
      </dgm:t>
    </dgm:pt>
    <dgm:pt modelId="{EBF0C75C-C94F-4099-9E21-38DAADBEB13E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b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클럽</a:t>
          </a:r>
        </a:p>
      </dgm:t>
    </dgm:pt>
    <dgm:pt modelId="{F9434703-37A4-487E-A282-511372CADDF6}" type="parTrans" cxnId="{77597879-7425-4305-810C-9B3A9FBBCE1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D881FF3E-4421-4F46-BAAA-CA714A150537}" type="sibTrans" cxnId="{77597879-7425-4305-810C-9B3A9FBBCE1B}">
      <dgm:prSet/>
      <dgm:spPr/>
      <dgm:t>
        <a:bodyPr/>
        <a:lstStyle/>
        <a:p>
          <a:endParaRPr lang="en-US"/>
        </a:p>
      </dgm:t>
    </dgm:pt>
    <dgm:pt modelId="{30BC643E-DCCA-4D51-9476-5880560DB55F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b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전국제회장</a:t>
          </a:r>
        </a:p>
      </dgm:t>
    </dgm:pt>
    <dgm:pt modelId="{F19C5CD2-8735-4F01-88D8-0A4384755B28}" type="parTrans" cxnId="{963D48E1-6DB4-4B86-B292-C206BD9F444B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1CFAE027-9B2D-4FE6-9BA3-AADA6636AAFF}" type="sibTrans" cxnId="{963D48E1-6DB4-4B86-B292-C206BD9F444B}">
      <dgm:prSet/>
      <dgm:spPr/>
      <dgm:t>
        <a:bodyPr/>
        <a:lstStyle/>
        <a:p>
          <a:endParaRPr lang="en-US"/>
        </a:p>
      </dgm:t>
    </dgm:pt>
    <dgm:pt modelId="{F4828A50-DF1E-43AA-9CF2-988A75EDEDA8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b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국제이사</a:t>
          </a:r>
        </a:p>
      </dgm:t>
    </dgm:pt>
    <dgm:pt modelId="{382E57E1-636D-428E-9BFB-9CCA05535197}" type="parTrans" cxnId="{CCB0C249-B512-4083-8E1A-16BF0D578E7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5930B75-6C96-4294-8EA7-93FA51526232}" type="sibTrans" cxnId="{CCB0C249-B512-4083-8E1A-16BF0D578E76}">
      <dgm:prSet/>
      <dgm:spPr/>
      <dgm:t>
        <a:bodyPr/>
        <a:lstStyle/>
        <a:p>
          <a:endParaRPr lang="en-US"/>
        </a:p>
      </dgm:t>
    </dgm:pt>
    <dgm:pt modelId="{93A8B17C-984C-4CF0-AF0F-27D267372E6A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b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전총재</a:t>
          </a:r>
        </a:p>
      </dgm:t>
    </dgm:pt>
    <dgm:pt modelId="{6864F616-06DF-4BDB-9186-ED8D47521341}" type="parTrans" cxnId="{0CF5C90A-43B9-4F50-A1B9-82406BD087D5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2D859E22-83DA-47D6-B078-854BFA011387}" type="sibTrans" cxnId="{0CF5C90A-43B9-4F50-A1B9-82406BD087D5}">
      <dgm:prSet/>
      <dgm:spPr/>
      <dgm:t>
        <a:bodyPr/>
        <a:lstStyle/>
        <a:p>
          <a:endParaRPr lang="en-US"/>
        </a:p>
      </dgm:t>
    </dgm:pt>
    <dgm:pt modelId="{6E1FEDFE-6A27-444A-B2F4-BD166C6BA7E9}">
      <dgm:prSet phldrT="[Text]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b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전국제이사</a:t>
          </a:r>
        </a:p>
      </dgm:t>
    </dgm:pt>
    <dgm:pt modelId="{B7297A2E-3A58-4927-918C-E71C021BEF5D}" type="parTrans" cxnId="{6AEF1D8E-173B-4EEF-ADC5-8615478A278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865BFC5-5729-4157-8E34-86798C56E90B}" type="sibTrans" cxnId="{6AEF1D8E-173B-4EEF-ADC5-8615478A278E}">
      <dgm:prSet/>
      <dgm:spPr/>
      <dgm:t>
        <a:bodyPr/>
        <a:lstStyle/>
        <a:p>
          <a:endParaRPr lang="en-US"/>
        </a:p>
      </dgm:t>
    </dgm:pt>
    <dgm:pt modelId="{3902F641-56BC-C04F-B5F4-839DC280B2B1}">
      <dgm:prSet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b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지대</a:t>
          </a:r>
        </a:p>
      </dgm:t>
    </dgm:pt>
    <dgm:pt modelId="{822F26AF-D1B1-7042-9800-94F11C8B9A92}" type="parTrans" cxnId="{D299138B-6DC4-A548-B796-4F36F30DED80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AC339C89-2065-124B-B45D-CBBC7B55616C}" type="sibTrans" cxnId="{D299138B-6DC4-A548-B796-4F36F30DED80}">
      <dgm:prSet/>
      <dgm:spPr/>
      <dgm:t>
        <a:bodyPr/>
        <a:lstStyle/>
        <a:p>
          <a:endParaRPr lang="en-US"/>
        </a:p>
      </dgm:t>
    </dgm:pt>
    <dgm:pt modelId="{8E3324D7-DB28-C94D-AE99-0C7459BBDE44}">
      <dgm:prSet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지구</a:t>
          </a:r>
        </a:p>
      </dgm:t>
    </dgm:pt>
    <dgm:pt modelId="{3C15F707-342D-764A-81A4-2A3DAA6CE0EB}" type="parTrans" cxnId="{08DE1178-6106-8A44-A889-84572B7D8AAE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8545F82D-97A4-E647-A355-25AAE8C2514B}" type="sibTrans" cxnId="{08DE1178-6106-8A44-A889-84572B7D8AAE}">
      <dgm:prSet/>
      <dgm:spPr/>
      <dgm:t>
        <a:bodyPr/>
        <a:lstStyle/>
        <a:p>
          <a:endParaRPr lang="en-US"/>
        </a:p>
      </dgm:t>
    </dgm:pt>
    <dgm:pt modelId="{C7A323A9-8040-E643-825B-0B0F83203734}">
      <dgm:prSet custT="1"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sz="13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복합지구</a:t>
          </a:r>
        </a:p>
      </dgm:t>
    </dgm:pt>
    <dgm:pt modelId="{61A83233-5B0A-084C-93A7-9780925D4EAC}" type="parTrans" cxnId="{21DCE8B5-BC44-B04A-B47B-E6E5692B962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069CBA2-0F03-B745-8522-99D0113C45A3}" type="sibTrans" cxnId="{21DCE8B5-BC44-B04A-B47B-E6E5692B9626}">
      <dgm:prSet/>
      <dgm:spPr/>
      <dgm:t>
        <a:bodyPr/>
        <a:lstStyle/>
        <a:p>
          <a:endParaRPr lang="en-US"/>
        </a:p>
      </dgm:t>
    </dgm:pt>
    <dgm:pt modelId="{B8AB9F19-BBBD-C242-B848-41DCC754B654}">
      <dgm:prSet/>
      <dgm:spPr>
        <a:solidFill>
          <a:srgbClr val="457DC8"/>
        </a:solidFill>
        <a:ln>
          <a:noFill/>
        </a:ln>
      </dgm:spPr>
      <dgm:t>
        <a:bodyPr/>
        <a:lstStyle/>
        <a:p>
          <a:r>
            <a:rPr lang="ko-KR" b="1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GAT</a:t>
          </a:r>
        </a:p>
      </dgm:t>
    </dgm:pt>
    <dgm:pt modelId="{51AD3693-072F-C540-B924-B5997D555944}" type="parTrans" cxnId="{D6534594-B8BF-824B-8626-A41502A2C664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52BE25CA-7601-7440-9EC1-B3E463D5C018}" type="sibTrans" cxnId="{D6534594-B8BF-824B-8626-A41502A2C664}">
      <dgm:prSet/>
      <dgm:spPr/>
      <dgm:t>
        <a:bodyPr/>
        <a:lstStyle/>
        <a:p>
          <a:endParaRPr lang="en-US"/>
        </a:p>
      </dgm:t>
    </dgm:pt>
    <dgm:pt modelId="{8EA0F3E1-8D45-44F7-81DF-47A0739D70F6}" type="pres">
      <dgm:prSet presAssocID="{9490B5A8-4483-4B30-B3CC-59D8EE9233C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579E5E-AC47-470C-A579-B311BB2F9FAA}" type="pres">
      <dgm:prSet presAssocID="{73716F5A-6155-49E7-B757-A15493ABC9B1}" presName="centerShape" presStyleLbl="node0" presStyleIdx="0" presStyleCnt="1" custScaleX="197192" custScaleY="197710" custLinFactNeighborX="547" custLinFactNeighborY="6811"/>
      <dgm:spPr/>
    </dgm:pt>
    <dgm:pt modelId="{86D911DE-0672-4F86-BFFF-200633F62CFD}" type="pres">
      <dgm:prSet presAssocID="{F9434703-37A4-487E-A282-511372CADDF6}" presName="parTrans" presStyleLbl="bgSibTrans2D1" presStyleIdx="0" presStyleCnt="9" custScaleX="112040" custScaleY="77037"/>
      <dgm:spPr/>
    </dgm:pt>
    <dgm:pt modelId="{398D3E13-4784-4CA8-8BC3-0D67A3A495BC}" type="pres">
      <dgm:prSet presAssocID="{EBF0C75C-C94F-4099-9E21-38DAADBEB13E}" presName="node" presStyleLbl="node1" presStyleIdx="0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2206B85D-07CC-964C-AAC1-E7FB48018303}" type="pres">
      <dgm:prSet presAssocID="{822F26AF-D1B1-7042-9800-94F11C8B9A92}" presName="parTrans" presStyleLbl="bgSibTrans2D1" presStyleIdx="1" presStyleCnt="9" custScaleX="110070" custScaleY="77037"/>
      <dgm:spPr/>
    </dgm:pt>
    <dgm:pt modelId="{B3375BC0-5DC3-C240-AB48-E87E51253CC6}" type="pres">
      <dgm:prSet presAssocID="{3902F641-56BC-C04F-B5F4-839DC280B2B1}" presName="node" presStyleLbl="node1" presStyleIdx="1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27D0F058-10F9-1F47-89A6-4D3B4DF492A5}" type="pres">
      <dgm:prSet presAssocID="{3C15F707-342D-764A-81A4-2A3DAA6CE0EB}" presName="parTrans" presStyleLbl="bgSibTrans2D1" presStyleIdx="2" presStyleCnt="9" custScaleX="108800" custScaleY="77037"/>
      <dgm:spPr/>
    </dgm:pt>
    <dgm:pt modelId="{145A693E-7438-7041-94B0-C4444EBFC2FA}" type="pres">
      <dgm:prSet presAssocID="{8E3324D7-DB28-C94D-AE99-0C7459BBDE44}" presName="node" presStyleLbl="node1" presStyleIdx="2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2A13C722-292F-0448-BF31-34DC4E5316A0}" type="pres">
      <dgm:prSet presAssocID="{61A83233-5B0A-084C-93A7-9780925D4EAC}" presName="parTrans" presStyleLbl="bgSibTrans2D1" presStyleIdx="3" presStyleCnt="9" custScaleX="108330" custScaleY="77037"/>
      <dgm:spPr/>
    </dgm:pt>
    <dgm:pt modelId="{153BB96C-F9F9-B744-A38C-4D0A4A93728E}" type="pres">
      <dgm:prSet presAssocID="{C7A323A9-8040-E643-825B-0B0F83203734}" presName="node" presStyleLbl="node1" presStyleIdx="3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06B4FA78-92FF-B446-A691-2A7E456E6A1E}" type="pres">
      <dgm:prSet presAssocID="{51AD3693-072F-C540-B924-B5997D555944}" presName="parTrans" presStyleLbl="bgSibTrans2D1" presStyleIdx="4" presStyleCnt="9" custScaleX="108678" custScaleY="77037"/>
      <dgm:spPr/>
    </dgm:pt>
    <dgm:pt modelId="{24635E94-0E2C-9648-9AA2-B8932B545421}" type="pres">
      <dgm:prSet presAssocID="{B8AB9F19-BBBD-C242-B848-41DCC754B654}" presName="node" presStyleLbl="node1" presStyleIdx="4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88FA2379-EF0E-4A7A-B184-8088BB3D4863}" type="pres">
      <dgm:prSet presAssocID="{6864F616-06DF-4BDB-9186-ED8D47521341}" presName="parTrans" presStyleLbl="bgSibTrans2D1" presStyleIdx="5" presStyleCnt="9" custScaleX="109797" custScaleY="77037"/>
      <dgm:spPr/>
    </dgm:pt>
    <dgm:pt modelId="{7515A8CB-4EA4-4F54-8D9C-E1F21862252D}" type="pres">
      <dgm:prSet presAssocID="{93A8B17C-984C-4CF0-AF0F-27D267372E6A}" presName="node" presStyleLbl="node1" presStyleIdx="5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63DADE17-2089-41F5-9E83-D054BB9A8320}" type="pres">
      <dgm:prSet presAssocID="{B7297A2E-3A58-4927-918C-E71C021BEF5D}" presName="parTrans" presStyleLbl="bgSibTrans2D1" presStyleIdx="6" presStyleCnt="9" custScaleX="111582" custScaleY="77037"/>
      <dgm:spPr/>
    </dgm:pt>
    <dgm:pt modelId="{C2DF22C7-1032-4F7C-8871-D82C933AA4B4}" type="pres">
      <dgm:prSet presAssocID="{6E1FEDFE-6A27-444A-B2F4-BD166C6BA7E9}" presName="node" presStyleLbl="node1" presStyleIdx="6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36DFAC45-C0BC-4881-AF7A-AFE834D3B062}" type="pres">
      <dgm:prSet presAssocID="{F19C5CD2-8735-4F01-88D8-0A4384755B28}" presName="parTrans" presStyleLbl="bgSibTrans2D1" presStyleIdx="7" presStyleCnt="9" custScaleX="108163" custScaleY="77037"/>
      <dgm:spPr/>
    </dgm:pt>
    <dgm:pt modelId="{C19C4EBF-C178-497E-AA30-1D1447882891}" type="pres">
      <dgm:prSet presAssocID="{30BC643E-DCCA-4D51-9476-5880560DB55F}" presName="node" presStyleLbl="node1" presStyleIdx="7" presStyleCnt="9">
        <dgm:presLayoutVars>
          <dgm:bulletEnabled val="1"/>
        </dgm:presLayoutVars>
      </dgm:prSet>
      <dgm:spPr>
        <a:prstGeom prst="rect">
          <a:avLst/>
        </a:prstGeom>
      </dgm:spPr>
    </dgm:pt>
    <dgm:pt modelId="{62FE3045-54E4-478D-B88E-2C467F2B7764}" type="pres">
      <dgm:prSet presAssocID="{382E57E1-636D-428E-9BFB-9CCA05535197}" presName="parTrans" presStyleLbl="bgSibTrans2D1" presStyleIdx="8" presStyleCnt="9" custScaleX="110532" custScaleY="77037"/>
      <dgm:spPr/>
    </dgm:pt>
    <dgm:pt modelId="{3F9D558D-BF65-4660-8EB3-28F0C2CF71DB}" type="pres">
      <dgm:prSet presAssocID="{F4828A50-DF1E-43AA-9CF2-988A75EDEDA8}" presName="node" presStyleLbl="node1" presStyleIdx="8" presStyleCnt="9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0CF5C90A-43B9-4F50-A1B9-82406BD087D5}" srcId="{73716F5A-6155-49E7-B757-A15493ABC9B1}" destId="{93A8B17C-984C-4CF0-AF0F-27D267372E6A}" srcOrd="5" destOrd="0" parTransId="{6864F616-06DF-4BDB-9186-ED8D47521341}" sibTransId="{2D859E22-83DA-47D6-B078-854BFA011387}"/>
    <dgm:cxn modelId="{9900661D-90DD-DE48-82F6-58774133648E}" type="presOf" srcId="{C7A323A9-8040-E643-825B-0B0F83203734}" destId="{153BB96C-F9F9-B744-A38C-4D0A4A93728E}" srcOrd="0" destOrd="0" presId="urn:microsoft.com/office/officeart/2005/8/layout/radial4"/>
    <dgm:cxn modelId="{774A3F26-B1D7-4801-91F9-96B184F92596}" type="presOf" srcId="{382E57E1-636D-428E-9BFB-9CCA05535197}" destId="{62FE3045-54E4-478D-B88E-2C467F2B7764}" srcOrd="0" destOrd="0" presId="urn:microsoft.com/office/officeart/2005/8/layout/radial4"/>
    <dgm:cxn modelId="{2469A729-73F8-4240-AC95-15BFFEDDC115}" type="presOf" srcId="{3C15F707-342D-764A-81A4-2A3DAA6CE0EB}" destId="{27D0F058-10F9-1F47-89A6-4D3B4DF492A5}" srcOrd="0" destOrd="0" presId="urn:microsoft.com/office/officeart/2005/8/layout/radial4"/>
    <dgm:cxn modelId="{E0C3F13E-9251-4742-A99B-1D5088A1DB01}" type="presOf" srcId="{61A83233-5B0A-084C-93A7-9780925D4EAC}" destId="{2A13C722-292F-0448-BF31-34DC4E5316A0}" srcOrd="0" destOrd="0" presId="urn:microsoft.com/office/officeart/2005/8/layout/radial4"/>
    <dgm:cxn modelId="{C60F3E5F-4F77-4138-91BC-D6CD61866321}" type="presOf" srcId="{F4828A50-DF1E-43AA-9CF2-988A75EDEDA8}" destId="{3F9D558D-BF65-4660-8EB3-28F0C2CF71DB}" srcOrd="0" destOrd="0" presId="urn:microsoft.com/office/officeart/2005/8/layout/radial4"/>
    <dgm:cxn modelId="{CCB0C249-B512-4083-8E1A-16BF0D578E76}" srcId="{73716F5A-6155-49E7-B757-A15493ABC9B1}" destId="{F4828A50-DF1E-43AA-9CF2-988A75EDEDA8}" srcOrd="8" destOrd="0" parTransId="{382E57E1-636D-428E-9BFB-9CCA05535197}" sibTransId="{45930B75-6C96-4294-8EA7-93FA51526232}"/>
    <dgm:cxn modelId="{5679AE72-7D66-4E96-83C6-83CA4D3A111B}" type="presOf" srcId="{73716F5A-6155-49E7-B757-A15493ABC9B1}" destId="{3F579E5E-AC47-470C-A579-B311BB2F9FAA}" srcOrd="0" destOrd="0" presId="urn:microsoft.com/office/officeart/2005/8/layout/radial4"/>
    <dgm:cxn modelId="{8F9C5D76-161A-4A41-B2AD-28E67395494A}" type="presOf" srcId="{9490B5A8-4483-4B30-B3CC-59D8EE9233CA}" destId="{8EA0F3E1-8D45-44F7-81DF-47A0739D70F6}" srcOrd="0" destOrd="0" presId="urn:microsoft.com/office/officeart/2005/8/layout/radial4"/>
    <dgm:cxn modelId="{C2E60178-2089-6447-B0E4-2149686C98D7}" type="presOf" srcId="{822F26AF-D1B1-7042-9800-94F11C8B9A92}" destId="{2206B85D-07CC-964C-AAC1-E7FB48018303}" srcOrd="0" destOrd="0" presId="urn:microsoft.com/office/officeart/2005/8/layout/radial4"/>
    <dgm:cxn modelId="{08DE1178-6106-8A44-A889-84572B7D8AAE}" srcId="{73716F5A-6155-49E7-B757-A15493ABC9B1}" destId="{8E3324D7-DB28-C94D-AE99-0C7459BBDE44}" srcOrd="2" destOrd="0" parTransId="{3C15F707-342D-764A-81A4-2A3DAA6CE0EB}" sibTransId="{8545F82D-97A4-E647-A355-25AAE8C2514B}"/>
    <dgm:cxn modelId="{77597879-7425-4305-810C-9B3A9FBBCE1B}" srcId="{73716F5A-6155-49E7-B757-A15493ABC9B1}" destId="{EBF0C75C-C94F-4099-9E21-38DAADBEB13E}" srcOrd="0" destOrd="0" parTransId="{F9434703-37A4-487E-A282-511372CADDF6}" sibTransId="{D881FF3E-4421-4F46-BAAA-CA714A150537}"/>
    <dgm:cxn modelId="{A7B90981-EE16-49CF-B528-EFEDF00D438B}" type="presOf" srcId="{6864F616-06DF-4BDB-9186-ED8D47521341}" destId="{88FA2379-EF0E-4A7A-B184-8088BB3D4863}" srcOrd="0" destOrd="0" presId="urn:microsoft.com/office/officeart/2005/8/layout/radial4"/>
    <dgm:cxn modelId="{A4DAD785-6498-4CFC-BB1B-E7E7E311D581}" type="presOf" srcId="{30BC643E-DCCA-4D51-9476-5880560DB55F}" destId="{C19C4EBF-C178-497E-AA30-1D1447882891}" srcOrd="0" destOrd="0" presId="urn:microsoft.com/office/officeart/2005/8/layout/radial4"/>
    <dgm:cxn modelId="{D299138B-6DC4-A548-B796-4F36F30DED80}" srcId="{73716F5A-6155-49E7-B757-A15493ABC9B1}" destId="{3902F641-56BC-C04F-B5F4-839DC280B2B1}" srcOrd="1" destOrd="0" parTransId="{822F26AF-D1B1-7042-9800-94F11C8B9A92}" sibTransId="{AC339C89-2065-124B-B45D-CBBC7B55616C}"/>
    <dgm:cxn modelId="{6AEF1D8E-173B-4EEF-ADC5-8615478A278E}" srcId="{73716F5A-6155-49E7-B757-A15493ABC9B1}" destId="{6E1FEDFE-6A27-444A-B2F4-BD166C6BA7E9}" srcOrd="6" destOrd="0" parTransId="{B7297A2E-3A58-4927-918C-E71C021BEF5D}" sibTransId="{A865BFC5-5729-4157-8E34-86798C56E90B}"/>
    <dgm:cxn modelId="{D6534594-B8BF-824B-8626-A41502A2C664}" srcId="{73716F5A-6155-49E7-B757-A15493ABC9B1}" destId="{B8AB9F19-BBBD-C242-B848-41DCC754B654}" srcOrd="4" destOrd="0" parTransId="{51AD3693-072F-C540-B924-B5997D555944}" sibTransId="{52BE25CA-7601-7440-9EC1-B3E463D5C018}"/>
    <dgm:cxn modelId="{A98FAE97-A38F-B94C-BB4F-7147D3B06FD3}" type="presOf" srcId="{B8AB9F19-BBBD-C242-B848-41DCC754B654}" destId="{24635E94-0E2C-9648-9AA2-B8932B545421}" srcOrd="0" destOrd="0" presId="urn:microsoft.com/office/officeart/2005/8/layout/radial4"/>
    <dgm:cxn modelId="{20C663A1-AD14-4648-B0BF-FDFAAFFF67AB}" type="presOf" srcId="{93A8B17C-984C-4CF0-AF0F-27D267372E6A}" destId="{7515A8CB-4EA4-4F54-8D9C-E1F21862252D}" srcOrd="0" destOrd="0" presId="urn:microsoft.com/office/officeart/2005/8/layout/radial4"/>
    <dgm:cxn modelId="{BA2E5AA3-73EE-4FA5-9815-3394B84366AB}" type="presOf" srcId="{6E1FEDFE-6A27-444A-B2F4-BD166C6BA7E9}" destId="{C2DF22C7-1032-4F7C-8871-D82C933AA4B4}" srcOrd="0" destOrd="0" presId="urn:microsoft.com/office/officeart/2005/8/layout/radial4"/>
    <dgm:cxn modelId="{370C16AD-B1ED-4CE6-B7D4-D96A29140583}" type="presOf" srcId="{F19C5CD2-8735-4F01-88D8-0A4384755B28}" destId="{36DFAC45-C0BC-4881-AF7A-AFE834D3B062}" srcOrd="0" destOrd="0" presId="urn:microsoft.com/office/officeart/2005/8/layout/radial4"/>
    <dgm:cxn modelId="{4C080BAF-D3B5-482B-AFE8-3A5B045CC6C1}" srcId="{9490B5A8-4483-4B30-B3CC-59D8EE9233CA}" destId="{73716F5A-6155-49E7-B757-A15493ABC9B1}" srcOrd="0" destOrd="0" parTransId="{25CCC3DF-E414-4C81-B7E9-8165801B9256}" sibTransId="{AA5414B8-8D77-4B90-AA66-EF671C22EDC7}"/>
    <dgm:cxn modelId="{21DCE8B5-BC44-B04A-B47B-E6E5692B9626}" srcId="{73716F5A-6155-49E7-B757-A15493ABC9B1}" destId="{C7A323A9-8040-E643-825B-0B0F83203734}" srcOrd="3" destOrd="0" parTransId="{61A83233-5B0A-084C-93A7-9780925D4EAC}" sibTransId="{B069CBA2-0F03-B745-8522-99D0113C45A3}"/>
    <dgm:cxn modelId="{E8D35AC7-F84F-844A-8998-020FDD564F23}" type="presOf" srcId="{8E3324D7-DB28-C94D-AE99-0C7459BBDE44}" destId="{145A693E-7438-7041-94B0-C4444EBFC2FA}" srcOrd="0" destOrd="0" presId="urn:microsoft.com/office/officeart/2005/8/layout/radial4"/>
    <dgm:cxn modelId="{036C1CC9-655B-5F44-83AF-655B4EBDDDD8}" type="presOf" srcId="{3902F641-56BC-C04F-B5F4-839DC280B2B1}" destId="{B3375BC0-5DC3-C240-AB48-E87E51253CC6}" srcOrd="0" destOrd="0" presId="urn:microsoft.com/office/officeart/2005/8/layout/radial4"/>
    <dgm:cxn modelId="{66A254CF-8446-4734-855B-2FE62DEDC96D}" type="presOf" srcId="{F9434703-37A4-487E-A282-511372CADDF6}" destId="{86D911DE-0672-4F86-BFFF-200633F62CFD}" srcOrd="0" destOrd="0" presId="urn:microsoft.com/office/officeart/2005/8/layout/radial4"/>
    <dgm:cxn modelId="{963D48E1-6DB4-4B86-B292-C206BD9F444B}" srcId="{73716F5A-6155-49E7-B757-A15493ABC9B1}" destId="{30BC643E-DCCA-4D51-9476-5880560DB55F}" srcOrd="7" destOrd="0" parTransId="{F19C5CD2-8735-4F01-88D8-0A4384755B28}" sibTransId="{1CFAE027-9B2D-4FE6-9BA3-AADA6636AAFF}"/>
    <dgm:cxn modelId="{774CEAE8-060D-4F94-84AC-16D7893E2DA5}" type="presOf" srcId="{B7297A2E-3A58-4927-918C-E71C021BEF5D}" destId="{63DADE17-2089-41F5-9E83-D054BB9A8320}" srcOrd="0" destOrd="0" presId="urn:microsoft.com/office/officeart/2005/8/layout/radial4"/>
    <dgm:cxn modelId="{8A20C0EC-2DAE-4EB0-9BEB-ADAE073B5728}" type="presOf" srcId="{EBF0C75C-C94F-4099-9E21-38DAADBEB13E}" destId="{398D3E13-4784-4CA8-8BC3-0D67A3A495BC}" srcOrd="0" destOrd="0" presId="urn:microsoft.com/office/officeart/2005/8/layout/radial4"/>
    <dgm:cxn modelId="{7D9829F2-624C-7143-8FBA-39B4E7D78E85}" type="presOf" srcId="{51AD3693-072F-C540-B924-B5997D555944}" destId="{06B4FA78-92FF-B446-A691-2A7E456E6A1E}" srcOrd="0" destOrd="0" presId="urn:microsoft.com/office/officeart/2005/8/layout/radial4"/>
    <dgm:cxn modelId="{F0A1D05D-86F3-4397-B149-8FD4209CF490}" type="presParOf" srcId="{8EA0F3E1-8D45-44F7-81DF-47A0739D70F6}" destId="{3F579E5E-AC47-470C-A579-B311BB2F9FAA}" srcOrd="0" destOrd="0" presId="urn:microsoft.com/office/officeart/2005/8/layout/radial4"/>
    <dgm:cxn modelId="{6F324A04-B195-4D4C-BF1C-75623BFC42D8}" type="presParOf" srcId="{8EA0F3E1-8D45-44F7-81DF-47A0739D70F6}" destId="{86D911DE-0672-4F86-BFFF-200633F62CFD}" srcOrd="1" destOrd="0" presId="urn:microsoft.com/office/officeart/2005/8/layout/radial4"/>
    <dgm:cxn modelId="{31BCFD3E-E241-4529-902D-94A5044F21E2}" type="presParOf" srcId="{8EA0F3E1-8D45-44F7-81DF-47A0739D70F6}" destId="{398D3E13-4784-4CA8-8BC3-0D67A3A495BC}" srcOrd="2" destOrd="0" presId="urn:microsoft.com/office/officeart/2005/8/layout/radial4"/>
    <dgm:cxn modelId="{E60930E8-C69B-184E-8451-774C41CB8F4E}" type="presParOf" srcId="{8EA0F3E1-8D45-44F7-81DF-47A0739D70F6}" destId="{2206B85D-07CC-964C-AAC1-E7FB48018303}" srcOrd="3" destOrd="0" presId="urn:microsoft.com/office/officeart/2005/8/layout/radial4"/>
    <dgm:cxn modelId="{ECF66114-C353-A049-94EA-6F2E73F95A3E}" type="presParOf" srcId="{8EA0F3E1-8D45-44F7-81DF-47A0739D70F6}" destId="{B3375BC0-5DC3-C240-AB48-E87E51253CC6}" srcOrd="4" destOrd="0" presId="urn:microsoft.com/office/officeart/2005/8/layout/radial4"/>
    <dgm:cxn modelId="{16FF5B70-8A43-344E-A483-EEA14FA5C1CE}" type="presParOf" srcId="{8EA0F3E1-8D45-44F7-81DF-47A0739D70F6}" destId="{27D0F058-10F9-1F47-89A6-4D3B4DF492A5}" srcOrd="5" destOrd="0" presId="urn:microsoft.com/office/officeart/2005/8/layout/radial4"/>
    <dgm:cxn modelId="{894724B8-426C-4640-971D-6284CD97BC96}" type="presParOf" srcId="{8EA0F3E1-8D45-44F7-81DF-47A0739D70F6}" destId="{145A693E-7438-7041-94B0-C4444EBFC2FA}" srcOrd="6" destOrd="0" presId="urn:microsoft.com/office/officeart/2005/8/layout/radial4"/>
    <dgm:cxn modelId="{8F02FC3D-A1F2-644A-99A1-431CBC6E879F}" type="presParOf" srcId="{8EA0F3E1-8D45-44F7-81DF-47A0739D70F6}" destId="{2A13C722-292F-0448-BF31-34DC4E5316A0}" srcOrd="7" destOrd="0" presId="urn:microsoft.com/office/officeart/2005/8/layout/radial4"/>
    <dgm:cxn modelId="{8212B63E-D92E-4648-B284-CF42A723C63E}" type="presParOf" srcId="{8EA0F3E1-8D45-44F7-81DF-47A0739D70F6}" destId="{153BB96C-F9F9-B744-A38C-4D0A4A93728E}" srcOrd="8" destOrd="0" presId="urn:microsoft.com/office/officeart/2005/8/layout/radial4"/>
    <dgm:cxn modelId="{AD81F3B3-7999-9E41-9607-32548D1741C7}" type="presParOf" srcId="{8EA0F3E1-8D45-44F7-81DF-47A0739D70F6}" destId="{06B4FA78-92FF-B446-A691-2A7E456E6A1E}" srcOrd="9" destOrd="0" presId="urn:microsoft.com/office/officeart/2005/8/layout/radial4"/>
    <dgm:cxn modelId="{927AB64C-8E8B-D940-ACBC-A948B1F61080}" type="presParOf" srcId="{8EA0F3E1-8D45-44F7-81DF-47A0739D70F6}" destId="{24635E94-0E2C-9648-9AA2-B8932B545421}" srcOrd="10" destOrd="0" presId="urn:microsoft.com/office/officeart/2005/8/layout/radial4"/>
    <dgm:cxn modelId="{2C1877C0-3022-4EE6-A896-1C9DC03D3641}" type="presParOf" srcId="{8EA0F3E1-8D45-44F7-81DF-47A0739D70F6}" destId="{88FA2379-EF0E-4A7A-B184-8088BB3D4863}" srcOrd="11" destOrd="0" presId="urn:microsoft.com/office/officeart/2005/8/layout/radial4"/>
    <dgm:cxn modelId="{01C29B05-1236-43FD-AE35-59560A7A5FB4}" type="presParOf" srcId="{8EA0F3E1-8D45-44F7-81DF-47A0739D70F6}" destId="{7515A8CB-4EA4-4F54-8D9C-E1F21862252D}" srcOrd="12" destOrd="0" presId="urn:microsoft.com/office/officeart/2005/8/layout/radial4"/>
    <dgm:cxn modelId="{2078472D-0EF5-421B-86D6-5FFCEEBC8E90}" type="presParOf" srcId="{8EA0F3E1-8D45-44F7-81DF-47A0739D70F6}" destId="{63DADE17-2089-41F5-9E83-D054BB9A8320}" srcOrd="13" destOrd="0" presId="urn:microsoft.com/office/officeart/2005/8/layout/radial4"/>
    <dgm:cxn modelId="{01DE3802-4F3A-4E43-AB10-4EB0CA0D43B5}" type="presParOf" srcId="{8EA0F3E1-8D45-44F7-81DF-47A0739D70F6}" destId="{C2DF22C7-1032-4F7C-8871-D82C933AA4B4}" srcOrd="14" destOrd="0" presId="urn:microsoft.com/office/officeart/2005/8/layout/radial4"/>
    <dgm:cxn modelId="{5266DE7A-F0BE-4364-B24C-FE63206B4F8E}" type="presParOf" srcId="{8EA0F3E1-8D45-44F7-81DF-47A0739D70F6}" destId="{36DFAC45-C0BC-4881-AF7A-AFE834D3B062}" srcOrd="15" destOrd="0" presId="urn:microsoft.com/office/officeart/2005/8/layout/radial4"/>
    <dgm:cxn modelId="{C0948230-DE6C-43E7-91F0-E7E1942434AB}" type="presParOf" srcId="{8EA0F3E1-8D45-44F7-81DF-47A0739D70F6}" destId="{C19C4EBF-C178-497E-AA30-1D1447882891}" srcOrd="16" destOrd="0" presId="urn:microsoft.com/office/officeart/2005/8/layout/radial4"/>
    <dgm:cxn modelId="{1B3E4EF3-28B0-4641-ABFB-5F5631A042B1}" type="presParOf" srcId="{8EA0F3E1-8D45-44F7-81DF-47A0739D70F6}" destId="{62FE3045-54E4-478D-B88E-2C467F2B7764}" srcOrd="17" destOrd="0" presId="urn:microsoft.com/office/officeart/2005/8/layout/radial4"/>
    <dgm:cxn modelId="{CEF0E769-A1D4-4F52-A84E-30A4BA3801C1}" type="presParOf" srcId="{8EA0F3E1-8D45-44F7-81DF-47A0739D70F6}" destId="{3F9D558D-BF65-4660-8EB3-28F0C2CF71DB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9E5E-AC47-470C-A579-B311BB2F9FAA}">
      <dsp:nvSpPr>
        <dsp:cNvPr id="0" name=""/>
        <dsp:cNvSpPr/>
      </dsp:nvSpPr>
      <dsp:spPr>
        <a:xfrm>
          <a:off x="2165608" y="2220262"/>
          <a:ext cx="2463799" cy="2470271"/>
        </a:xfrm>
        <a:prstGeom prst="ellipse">
          <a:avLst/>
        </a:prstGeom>
        <a:solidFill>
          <a:srgbClr val="F65126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200" b="1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글로벌 </a:t>
          </a:r>
          <a:br>
            <a:rPr lang="en-US" altLang="ko-KR" sz="2200" b="1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</a:br>
          <a:r>
            <a:rPr lang="ko-KR" sz="2200" b="1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회원 증강 프로그램</a:t>
          </a:r>
        </a:p>
      </dsp:txBody>
      <dsp:txXfrm>
        <a:off x="2526423" y="2582025"/>
        <a:ext cx="1742169" cy="1746745"/>
      </dsp:txXfrm>
    </dsp:sp>
    <dsp:sp modelId="{86D911DE-0672-4F86-BFFF-200633F62CFD}">
      <dsp:nvSpPr>
        <dsp:cNvPr id="0" name=""/>
        <dsp:cNvSpPr/>
      </dsp:nvSpPr>
      <dsp:spPr>
        <a:xfrm rot="10904423">
          <a:off x="341051" y="3253151"/>
          <a:ext cx="1828805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D3E13-4784-4CA8-8BC3-0D67A3A495BC}">
      <dsp:nvSpPr>
        <dsp:cNvPr id="0" name=""/>
        <dsp:cNvSpPr/>
      </dsp:nvSpPr>
      <dsp:spPr>
        <a:xfrm>
          <a:off x="2386" y="3015681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클럽</a:t>
          </a:r>
        </a:p>
      </dsp:txBody>
      <dsp:txXfrm>
        <a:off x="2386" y="3015681"/>
        <a:ext cx="874609" cy="699687"/>
      </dsp:txXfrm>
    </dsp:sp>
    <dsp:sp modelId="{2206B85D-07CC-964C-AAC1-E7FB48018303}">
      <dsp:nvSpPr>
        <dsp:cNvPr id="0" name=""/>
        <dsp:cNvSpPr/>
      </dsp:nvSpPr>
      <dsp:spPr>
        <a:xfrm rot="12231373">
          <a:off x="507773" y="2444693"/>
          <a:ext cx="1828795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75BC0-5DC3-C240-AB48-E87E51253CC6}">
      <dsp:nvSpPr>
        <dsp:cNvPr id="0" name=""/>
        <dsp:cNvSpPr/>
      </dsp:nvSpPr>
      <dsp:spPr>
        <a:xfrm>
          <a:off x="225100" y="1896023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지대</a:t>
          </a:r>
        </a:p>
      </dsp:txBody>
      <dsp:txXfrm>
        <a:off x="225100" y="1896023"/>
        <a:ext cx="874609" cy="699687"/>
      </dsp:txXfrm>
    </dsp:sp>
    <dsp:sp modelId="{27D0F058-10F9-1F47-89A6-4D3B4DF492A5}">
      <dsp:nvSpPr>
        <dsp:cNvPr id="0" name=""/>
        <dsp:cNvSpPr/>
      </dsp:nvSpPr>
      <dsp:spPr>
        <a:xfrm rot="13546697">
          <a:off x="968395" y="1761804"/>
          <a:ext cx="1828799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A693E-7438-7041-94B0-C4444EBFC2FA}">
      <dsp:nvSpPr>
        <dsp:cNvPr id="0" name=""/>
        <dsp:cNvSpPr/>
      </dsp:nvSpPr>
      <dsp:spPr>
        <a:xfrm>
          <a:off x="859335" y="946822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지구</a:t>
          </a:r>
        </a:p>
      </dsp:txBody>
      <dsp:txXfrm>
        <a:off x="859335" y="946822"/>
        <a:ext cx="874609" cy="699687"/>
      </dsp:txXfrm>
    </dsp:sp>
    <dsp:sp modelId="{2A13C722-292F-0448-BF31-34DC4E5316A0}">
      <dsp:nvSpPr>
        <dsp:cNvPr id="0" name=""/>
        <dsp:cNvSpPr/>
      </dsp:nvSpPr>
      <dsp:spPr>
        <a:xfrm rot="14855486">
          <a:off x="1653214" y="1305619"/>
          <a:ext cx="1828801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BB96C-F9F9-B744-A38C-4D0A4A93728E}">
      <dsp:nvSpPr>
        <dsp:cNvPr id="0" name=""/>
        <dsp:cNvSpPr/>
      </dsp:nvSpPr>
      <dsp:spPr>
        <a:xfrm>
          <a:off x="1808536" y="312586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복합지구</a:t>
          </a:r>
        </a:p>
      </dsp:txBody>
      <dsp:txXfrm>
        <a:off x="1808536" y="312586"/>
        <a:ext cx="874609" cy="699687"/>
      </dsp:txXfrm>
    </dsp:sp>
    <dsp:sp modelId="{06B4FA78-92FF-B446-A691-2A7E456E6A1E}">
      <dsp:nvSpPr>
        <dsp:cNvPr id="0" name=""/>
        <dsp:cNvSpPr/>
      </dsp:nvSpPr>
      <dsp:spPr>
        <a:xfrm rot="16163513">
          <a:off x="2460025" y="1143896"/>
          <a:ext cx="1828808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35E94-0E2C-9648-9AA2-B8932B545421}">
      <dsp:nvSpPr>
        <dsp:cNvPr id="0" name=""/>
        <dsp:cNvSpPr/>
      </dsp:nvSpPr>
      <dsp:spPr>
        <a:xfrm>
          <a:off x="2928195" y="89872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GAT</a:t>
          </a:r>
        </a:p>
      </dsp:txBody>
      <dsp:txXfrm>
        <a:off x="2928195" y="89872"/>
        <a:ext cx="874609" cy="699687"/>
      </dsp:txXfrm>
    </dsp:sp>
    <dsp:sp modelId="{88FA2379-EF0E-4A7A-B184-8088BB3D4863}">
      <dsp:nvSpPr>
        <dsp:cNvPr id="0" name=""/>
        <dsp:cNvSpPr/>
      </dsp:nvSpPr>
      <dsp:spPr>
        <a:xfrm rot="17476630">
          <a:off x="3268544" y="1301314"/>
          <a:ext cx="1828806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5A8CB-4EA4-4F54-8D9C-E1F21862252D}">
      <dsp:nvSpPr>
        <dsp:cNvPr id="0" name=""/>
        <dsp:cNvSpPr/>
      </dsp:nvSpPr>
      <dsp:spPr>
        <a:xfrm>
          <a:off x="4047854" y="312586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전총재</a:t>
          </a:r>
        </a:p>
      </dsp:txBody>
      <dsp:txXfrm>
        <a:off x="4047854" y="312586"/>
        <a:ext cx="874609" cy="699687"/>
      </dsp:txXfrm>
    </dsp:sp>
    <dsp:sp modelId="{63DADE17-2089-41F5-9E83-D054BB9A8320}">
      <dsp:nvSpPr>
        <dsp:cNvPr id="0" name=""/>
        <dsp:cNvSpPr/>
      </dsp:nvSpPr>
      <dsp:spPr>
        <a:xfrm rot="18800162">
          <a:off x="3957561" y="1755553"/>
          <a:ext cx="1828804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DF22C7-1032-4F7C-8871-D82C933AA4B4}">
      <dsp:nvSpPr>
        <dsp:cNvPr id="0" name=""/>
        <dsp:cNvSpPr/>
      </dsp:nvSpPr>
      <dsp:spPr>
        <a:xfrm>
          <a:off x="4997054" y="946822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전국제이사</a:t>
          </a:r>
        </a:p>
      </dsp:txBody>
      <dsp:txXfrm>
        <a:off x="4997054" y="946822"/>
        <a:ext cx="874609" cy="699687"/>
      </dsp:txXfrm>
    </dsp:sp>
    <dsp:sp modelId="{36DFAC45-C0BC-4881-AF7A-AFE834D3B062}">
      <dsp:nvSpPr>
        <dsp:cNvPr id="0" name=""/>
        <dsp:cNvSpPr/>
      </dsp:nvSpPr>
      <dsp:spPr>
        <a:xfrm rot="20138271">
          <a:off x="4468304" y="2439996"/>
          <a:ext cx="1737362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C4EBF-C178-497E-AA30-1D1447882891}">
      <dsp:nvSpPr>
        <dsp:cNvPr id="0" name=""/>
        <dsp:cNvSpPr/>
      </dsp:nvSpPr>
      <dsp:spPr>
        <a:xfrm>
          <a:off x="5631290" y="1896023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전국제회장</a:t>
          </a:r>
        </a:p>
      </dsp:txBody>
      <dsp:txXfrm>
        <a:off x="5631290" y="1896023"/>
        <a:ext cx="874609" cy="699687"/>
      </dsp:txXfrm>
    </dsp:sp>
    <dsp:sp modelId="{62FE3045-54E4-478D-B88E-2C467F2B7764}">
      <dsp:nvSpPr>
        <dsp:cNvPr id="0" name=""/>
        <dsp:cNvSpPr/>
      </dsp:nvSpPr>
      <dsp:spPr>
        <a:xfrm rot="21493268">
          <a:off x="4637104" y="3252760"/>
          <a:ext cx="1737355" cy="274321"/>
        </a:xfrm>
        <a:prstGeom prst="lef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D558D-BF65-4660-8EB3-28F0C2CF71DB}">
      <dsp:nvSpPr>
        <dsp:cNvPr id="0" name=""/>
        <dsp:cNvSpPr/>
      </dsp:nvSpPr>
      <dsp:spPr>
        <a:xfrm>
          <a:off x="5854004" y="3015681"/>
          <a:ext cx="874609" cy="699687"/>
        </a:xfrm>
        <a:prstGeom prst="rect">
          <a:avLst/>
        </a:prstGeom>
        <a:solidFill>
          <a:srgbClr val="457DC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1300" b="1" kern="120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rPr>
            <a:t>국제이사</a:t>
          </a:r>
        </a:p>
      </dsp:txBody>
      <dsp:txXfrm>
        <a:off x="5854004" y="3015681"/>
        <a:ext cx="874609" cy="699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63217" y="357313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NAMI Past Present Future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11217" y="8763000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87017" y="357313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NAMI Past Present Future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57600" y="876300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.do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회의 준비: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본 PPT 자료는 여러 세션으로 쪼개어 지역의 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상황에 맞게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수정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하여 사용할 수 있습니다.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각 토론 및 활동 시 메모를 기록할 최적의 방법을 결정하십시오. 대면 회의인 경우 </a:t>
            </a:r>
            <a:r>
              <a:rPr lang="ko-KR" sz="1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플립차트와</a:t>
            </a:r>
            <a:r>
              <a:rPr lang="ko-KR" sz="1200" baseline="0" dirty="0">
                <a:latin typeface="Arial" panose="020B0604020202020204" pitchFamily="34" charset="0"/>
                <a:cs typeface="Arial" panose="020B0604020202020204" pitchFamily="34" charset="0"/>
              </a:rPr>
              <a:t> 펜을 준비하고, 원격 회의인 경우 선호하는 메모 도구를 준비하고 모든 참가자들이 볼 수 있도록 스크린을 공유합니다. 회의 후 참가자들에게 메모 사본을 배부하는 것을 잊지 마십시오.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진행 중인</a:t>
            </a: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 활동과 직접 관련이 없는 의견이나 질문을 기록할 ‘게시판’을 만드십시오.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참가자들이 회의에서 지역의 글로벌 회원 증강 프로그램 계획 또는 기타 사업에 대한 좋은 의견을 제시할 수도 있습니다. ‘게시판’ 목적으로 사용할 </a:t>
            </a:r>
            <a:r>
              <a:rPr lang="ko-KR" baseline="0" dirty="0" err="1">
                <a:latin typeface="Arial" panose="020B0604020202020204" pitchFamily="34" charset="0"/>
                <a:cs typeface="Arial" panose="020B0604020202020204" pitchFamily="34" charset="0"/>
              </a:rPr>
              <a:t>플립차트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용지 또는 전용 워드 문서를 만드십시오. </a:t>
            </a: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추후에 다룰 수 있도록 의견과 질문을 기록하면 참가자들이 집중력을 유지하는 데 도움이 됩니다.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각 질문별로 새 </a:t>
            </a:r>
            <a:r>
              <a:rPr lang="ko-KR" baseline="0" dirty="0" err="1">
                <a:latin typeface="Arial" panose="020B0604020202020204" pitchFamily="34" charset="0"/>
                <a:cs typeface="Arial" panose="020B0604020202020204" pitchFamily="34" charset="0"/>
              </a:rPr>
              <a:t>플립차트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용지 또는 워드 문서를 사용합니다. 글로벌 회원 증강 프로그램의 다음 단계 구성요소인 실행계획서 작성에 사용될 ‘원 데이터’ 보관에 도움이 됩니다.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의견을 구할 때, 클럽 수준에서 공감할 수 있도록 먼저 라이온들과 클럽 임원들에게 협조를 요청하십시오. 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전 국제임원과 </a:t>
            </a:r>
            <a:r>
              <a:rPr lang="ko-KR" altLang="en-US" baseline="0" dirty="0" err="1">
                <a:latin typeface="Arial" panose="020B0604020202020204" pitchFamily="34" charset="0"/>
                <a:cs typeface="Arial" panose="020B0604020202020204" pitchFamily="34" charset="0"/>
              </a:rPr>
              <a:t>지구총재팀원들은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다른 모든 라이온들이 먼저 의견을 제시할 때까지 기다려야 합니다</a:t>
            </a:r>
            <a:r>
              <a:rPr lang="en-US" alt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이 공간이 의견을 나누기에 안전하다는 점을 라이온들에게 상기시켜 주십시오</a:t>
            </a:r>
            <a:r>
              <a:rPr lang="en-US" altLang="ko-KR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  <a:r>
              <a:rPr lang="ko-KR" altLang="en-US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하지만 공개적인 공유를 불편하게 느끼는 라이온들이 있으면</a:t>
            </a:r>
            <a:r>
              <a:rPr lang="en-US" altLang="ko-KR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ko-KR" altLang="en-US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이메일 또는 별도의 메시지로 의견을 보내도록 요청하고 </a:t>
            </a:r>
            <a:r>
              <a:rPr lang="en-US" altLang="ko-KR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PPT/</a:t>
            </a:r>
            <a:r>
              <a:rPr lang="ko-KR" altLang="en-US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참가자들이 기재한 정보 공유 시 이 데이터를 기록하십시오</a:t>
            </a:r>
            <a:r>
              <a:rPr lang="en-US" altLang="ko-KR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r>
              <a:rPr lang="ko-KR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온라인 투표 사이트 </a:t>
            </a:r>
            <a:r>
              <a:rPr lang="ko-KR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www.sli.do</a:t>
            </a:r>
            <a:r>
              <a:rPr lang="ko-KR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  <a:sym typeface="Wingdings" panose="05000000000000000000" pitchFamily="2" charset="2"/>
              </a:rPr>
              <a:t> 활용을 고려해 보십시오.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소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그룹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세션의 경우, 주어진 총 회의 시간을 기준으로 각 활동에 얼마의 시간을 할당할지 판단하십시오.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본 프레젠테이션의 일부 슬라이드에는 두 종류의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발표 노트</a:t>
            </a: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가 포함되어 있습니다.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지구 지도자들의 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비전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구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축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 워크숍 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진행 </a:t>
            </a:r>
            <a:r>
              <a:rPr lang="ko-KR" baseline="0" dirty="0">
                <a:latin typeface="Arial" panose="020B0604020202020204" pitchFamily="34" charset="0"/>
                <a:cs typeface="Arial" panose="020B0604020202020204" pitchFamily="34" charset="0"/>
              </a:rPr>
              <a:t>준비를 돕는 GAT 지역지도자용 </a:t>
            </a:r>
            <a:r>
              <a:rPr lang="ko-KR" alt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발표 노트</a:t>
            </a:r>
            <a:endParaRPr lang="ko-KR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ko-KR" dirty="0">
                <a:latin typeface="Arial" panose="020B0604020202020204" pitchFamily="34" charset="0"/>
                <a:cs typeface="Arial" panose="020B0604020202020204" pitchFamily="34" charset="0"/>
              </a:rPr>
              <a:t>비전 구축 워크숍 진행 시 사용할 지구 지도자용 </a:t>
            </a:r>
            <a:r>
              <a:rPr lang="ko-KR" altLang="en-US" dirty="0">
                <a:latin typeface="Arial" panose="020B0604020202020204" pitchFamily="34" charset="0"/>
                <a:cs typeface="Arial" panose="020B0604020202020204" pitchFamily="34" charset="0"/>
              </a:rPr>
              <a:t>발표 노트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ko-KR"/>
              <a:t>‘북미 회원 개발 이니셔티브(NAMI)’의 과거, 현재, 미래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58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lvl="0"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이 섹션에서 우리는 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GAT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지역지도자가 집행임원과 함께 개발한 각 지구의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회원증강 목표에 대해 이야기할 것입니다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수립된 목표는 최소한으로 정해졌지만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지구의 회원 요구에 최적하도록 증가될 수 있습니다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회원증강 목표는 신생클럽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신입회원의 순증가에 중점을 둡니다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또한, 목표 달성에 어떻게 참여할 것인지에 대해 이야기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할 것입니다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000" b="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endParaRPr lang="en-US" sz="1000" b="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64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304800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5" y="3903663"/>
            <a:ext cx="6396038" cy="534022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지역의 상황에 맞게 질문들을 수정하여 사용할 수 있습니다. 예를 들어, 특성화 클럽을 가족 회원 또는 레오-라이온 클럽으로 대체할 수 있습니다.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프레젠테이션을 시작하기 전에</a:t>
            </a:r>
            <a:r>
              <a:rPr lang="en-US" alt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, ‘____’ </a:t>
            </a:r>
            <a:r>
              <a:rPr lang="ko-KR" altLang="en-US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라이온 회기를 중점 분야 섹션에서 목표를 설정하게 될 다음 라이온 회기로 교체하십시오</a:t>
            </a:r>
            <a:r>
              <a:rPr lang="en-US" alt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  <a:endParaRPr lang="ko-KR" altLang="ko-KR" sz="1000" b="0" i="1" baseline="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이제 신생클럽에 대해 생각해 보겠습니다. 신생클럽은 왜 중요할까요? {몇 가지 아이디어에 대해 토론}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5분 동안 소그룹으로 나누어 슬라이드에 나열된 문제에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대해 </a:t>
            </a:r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토론할 것입니다.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모두 준비 되셨나요? 지금부터 5분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의 시간을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드리겠습니다. 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각 그룹의 발표자가 일어나 각 그룹의 의견을 발표하겠습니다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모든 의견을 들어봤으니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미션 </a:t>
            </a:r>
            <a:r>
              <a:rPr lang="en-US" alt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목표 중점 분야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신생클럽에 대해 살펴보겠습니다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04FE2-27EA-4007-98B9-D6C6C111B13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191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304800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5" y="3903663"/>
            <a:ext cx="6396038" cy="534022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지역의 실정에 맞게 질문들을 수정하여 사용할 수 있습니다. </a:t>
            </a:r>
            <a:r>
              <a:rPr lang="ko-KR" alt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예를 들면, 회원 증강 행사를 회원 모집 활동으로 변경할 수 있습니다.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이제 신입회원에 대해 생각해 보겠습니다. 사람들이 </a:t>
            </a:r>
            <a:r>
              <a:rPr lang="ko-KR" altLang="ko-K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라이온스</a:t>
            </a:r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클럽에 가입해야 하는 이유는 무엇인가요?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{몇 가지 아이디어에 대해 토론}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분 동안 소그룹으로 나누어 슬라이드에 나열된 문제에 대해 토론할 것입니다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모든 의견을 듣고 나면,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지구의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신입회원 목표를 살펴보겠습니다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모두 준비 되셨나요?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지금부터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분의 시간을 드리겠습니다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각 그룹의 발표자가 일어나 그룹의 의견을 발표하겠습니다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우리의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목표 중점 분야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를 함께 검토해 봅시다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04FE2-27EA-4007-98B9-D6C6C111B13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254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304800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5" y="3903663"/>
            <a:ext cx="6396038" cy="534022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지역의 실정에 맞게 질문들을 수정하여 사용할 수 있습니다. </a:t>
            </a:r>
            <a:r>
              <a:rPr lang="ko-KR" alt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예를 들면, 회원 증강 행사를 회원 모집 활동으로 변경할 수 있습니다.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이제 기존 회원의 참여에 대해 생각해 보겠습니다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회원들이 참여하고 있는지 어떻게 알 수 있나요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{몇 가지 아이디어에 대해 토론}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분 동안 소그룹으로 나누어 슬라이드에 나열된 문제에 대해 토론할 것입니다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모든 의견을 듣고 나면,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지구의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회원 순증가 목표를 살펴보겠습니다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모두 준비 되셨나요?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지금부터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분의 시간을 드리겠습니다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각 그룹의 발표자가 일어나 그룹의 의견을 발표하겠습니다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우리의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목표 중점 분야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을 함께 검토해 봅시다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04FE2-27EA-4007-98B9-D6C6C111B13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5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304800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5" y="3903663"/>
            <a:ext cx="6396038" cy="534022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지역의 실정에 맞게 질문들을 수정하여 사용할 수 있습니다. </a:t>
            </a:r>
            <a:endParaRPr lang="en-US" altLang="ko-KR" sz="1000" b="0" i="1" baseline="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이제 라이온 지도자들에 대해 생각해 보겠습니다.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지구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목표를 지원하는 데 가장 도움이 되는 프로그램 또는 세미나 유형은 무엇인가요? {몇 가지 아이디어에 대해 토론}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분 동안 소그룹으로 나누어 슬라이드에 나열된 문제에 대해 토론할 것입니다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모두 준비 되셨나요?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지금부터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분의 시간을 드리겠습니다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{토론}</a:t>
            </a: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각 그룹의 발표자가 일어나 그룹의 의견을 발표하겠습니다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6월까지 지구 및 클럽 지도자에게 현실적으로 무엇을 제공할 수 있을까요? {토론}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04FE2-27EA-4007-98B9-D6C6C111B13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pitchFamily="125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pitchFamily="12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155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lvl="0"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미션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목표를 살펴봅시다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{슬라이드 1</a:t>
            </a:r>
            <a:r>
              <a:rPr lang="en-US" alt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alt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에서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목표 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요약}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미션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목표에 대한 다른 의견이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있으신가요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필요에 따라 수정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endParaRPr 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7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참가자들이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 슬라이드를 읽을 시간을 주십시오.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분석을 실시하면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지구에 긍정적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부정적 영향을 미칠 수 있는 요소를 파악하고 전략적 계획을 위한 정보를 수집할 수 있습니다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오늘 함께하는 동안 강점, 약점, 기회, 위협의 네 가지 요소에 대해 알아보겠습니다. 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ko-KR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강점과 약점은 우리 지구와 공동체</a:t>
            </a:r>
            <a:r>
              <a:rPr lang="ko-KR" altLang="en-US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의</a:t>
            </a:r>
            <a:r>
              <a:rPr lang="ko-KR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 내적 요소로서 여러분이 통제하고 변경할 수 있는 것입니다. 예를 들면,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워킹 그룹</a:t>
            </a:r>
            <a:r>
              <a:rPr lang="ko-KR" altLang="en-US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의 멤버</a:t>
            </a:r>
            <a:r>
              <a:rPr lang="ko-KR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, 지구 내 봉사활동 클럽의 유형, 회원 경험의 질 등이 포함됩니다.</a:t>
            </a:r>
          </a:p>
          <a:p>
            <a:pPr algn="l"/>
            <a:r>
              <a:rPr lang="ko-KR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기회와 위협은 외적 요소로서 우리 지구와 공동체의 외부, 더 큰 환경에서 발생하는 것입니다. 기회를 활용하고 </a:t>
            </a:r>
            <a:r>
              <a:rPr lang="ko-KR" sz="1000" b="0" i="0" dirty="0" err="1">
                <a:latin typeface="Arial" panose="020B0604020202020204" pitchFamily="34" charset="0"/>
                <a:cs typeface="Arial" panose="020B0604020202020204" pitchFamily="34" charset="0"/>
              </a:rPr>
              <a:t>위협으로부터</a:t>
            </a:r>
            <a:r>
              <a:rPr lang="ko-KR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 보호할 수 있지만 바꿀 수는 없습니다.
</a:t>
            </a: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궁극적으로, 우리의 강점을 활용하고 약점을 최소화하며 기회를 활용하고 위협 요소를 최소화하는 계획을 수립할 것입니다.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우리는 이 계획을 통해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목표를 달성할 것입니다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1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슬라이드 </a:t>
            </a:r>
            <a:r>
              <a:rPr lang="en-US" alt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1</a:t>
            </a:r>
            <a:r>
              <a:rPr 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에서 언급했듯이 세션의 SWOT 부분에서 자신의 의견을 말하는 것을 불편하게 느끼는 참가자가 있을 수 있습니다. 이 세션은 안전한 곳이며 모든 의견을 환영하지만, 의견을 보낼 수 있는 다른 방법도 있다는 것을 참가자들에게 </a:t>
            </a:r>
            <a:r>
              <a:rPr lang="ko-KR" altLang="en-US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재차 안내하십시오</a:t>
            </a:r>
            <a:r>
              <a:rPr 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세션의 SWOT 부분에서 요약한 모든 아이디어를 워드 문서에 기록하고 세션이 완료되면 그룹과 공유합니다.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우리의 강점은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무엇인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가요?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신생클럽 조직, 신입회원 모집, 회원 만족 보장, 지도자 지원 제공의 네 가지 중점분야를 살펴볼 때, 우리가 어떤 것을 잘 하고 있다고 생각하시나요?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5분 동안 소그룹으로 나누어 이 문제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에 대해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토론할 것입니다.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모두 준비 되셨나요?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지금부터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분의 시간을 드리겠습니다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{토론}</a:t>
            </a: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각 그룹의 발표자가 일어나 그룹의 의견을 발표하겠습니다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지금까지 우리 지구가 매우 잘 하고 있는 </a:t>
            </a:r>
            <a:r>
              <a:rPr lang="ko-KR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점에 대해 </a:t>
            </a:r>
            <a:r>
              <a:rPr lang="ko-KR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들었고, </a:t>
            </a:r>
            <a:r>
              <a:rPr lang="ko-KR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전체를</a:t>
            </a:r>
            <a:r>
              <a:rPr lang="ko-KR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완전히 </a:t>
            </a:r>
            <a:r>
              <a:rPr lang="ko-KR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바꾸는 것은 </a:t>
            </a:r>
            <a:r>
              <a:rPr lang="ko-KR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바람직하지 않다는 점이</a:t>
            </a:r>
            <a:r>
              <a:rPr lang="ko-KR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명확해졌습니다. 우리가 매우 잘하는 일</a:t>
            </a:r>
            <a:r>
              <a:rPr lang="ko-KR" altLang="en-US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과 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같은 강점을 기반으로 어떻게 지구를 더 강화할 수 있을까요? {토론}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7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lvl="0"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이제 약점에 대해 이야기하도록 하겠습니다.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동일한 네 가지 중점 분야를 살펴볼 때, 우리가 어떤 것을 잘 하지 못한다고 생각하시나요?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5분 동안 소그룹으로 나누어 이 문제에 대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해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토론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하겠습니다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모두 준비 되셨나요?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지금부터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분의 시간을 드리겠습니다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{토론}</a:t>
            </a: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각 그룹의 발표자가 일어나 그룹의 의견을 발표하겠습니다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모든 그룹의 의견을 들어봤는데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이러한 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약점을 어떻게 극복할 수 있을까요? {토론}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2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lvl="0"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기회와 위협은 클럽 외부에서 발생하는 일에 대한 반응이기 때문에 조금 다른 성격을 가집니다. 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사업을 시작 또는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폐업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하는가?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더 많은 사람들이 은퇴하는가? 새로운 가정이 이사를 오는가? 또는 독신 생활이 더 길어지는가?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인근에 다른 자선단체가 있는가?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사람들이 지역사회와 더 많이 또는 더 적게 소통하게 되었는가?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지역의 외적 변화나 기회의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사례를 말씀해 주실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분 </a:t>
            </a:r>
            <a:r>
              <a:rPr lang="ko-K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계신가요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5분 동안 소그룹으로 나누어 이 문제에 대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해 토론하겠습니다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모두 준비 되셨나요?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지금부터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분의 시간을 드리겠습니다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{토론}</a:t>
            </a: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각 그룹의 발표자가 일어나 그룹의 의견을 발표하겠습니다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그러한 변화를 어떻게 활용할 수 있을까요? 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일부 변화가 위협이 될 수 있음을 고려하며 </a:t>
            </a:r>
            <a:endParaRPr lang="en-US" altLang="ko-KR" sz="10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장점을 찾을 수 없는 경우</a:t>
            </a:r>
            <a:endParaRPr lang="ko-KR" sz="10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92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</a:t>
            </a:r>
            <a:r>
              <a:rPr lang="ko-KR" sz="1000" b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본인을 소개하고 글로벌 회원 증강 프로그램의 비전 구축 세미나에 참석한 참가자들을 환영하면서 세션을 시작하십시오.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지구 지도자들의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비전 구축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워크숍 진행 준비를 돕는 GAT 지역지도자용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발표 노트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ko-KR" sz="10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글로벌 회원 증강 프로그램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연수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에 오신 것을 환영합니다.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저는 ___ 입니다. 오늘 이 자리에서 여러분 모두를 뵙게 되어서 매우 기쁘고 반갑습니다.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오늘은 여러분과 함께 비전 구축 워크숍을 연습할 예정입니다. 비전 구축 워크숍에는 지구의 현재 상황을 분석하고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목표를 검토하는</a:t>
            </a:r>
            <a:r>
              <a:rPr 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과정이 포함되어 있습니다. 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비전 구축 워크숍 진행 시 사용할 지구 지도자용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발표 노트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ko-KR" sz="10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글로벌 회원 증강 프로그램 지구 워크숍에 오신 것을 환영합니다.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저는 ___ 입니다. 오늘 이 자리에서 여러분 모두를 뵙게 되어서 매우 기쁘고 반갑습니다.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오늘 워크숍에서 우리 지구의 현재 상황을 분석하고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목표를 검토할 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것입니다.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32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lvl="0"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모든 변화가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항상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좋은 것만은 아니며, 우리는 클럽의 피해를 줄일 방법을 생각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해야 합니다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기회와 마찬가지로, 사업의 변화, 인구 통계학적 이동, 경쟁 조직, 우리가 활용할 수 없는 문화적 변화 등이 위협이 될 수 있습니다.
</a:t>
            </a:r>
            <a:b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지역에서 발생하는 부정적 일들의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사례를 말씀해 주실 분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계신가요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5분 동안 소그룹으로 나누어 이 문제에 대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해 토론하겠습니다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모두 준비 되셨나요?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지금부터 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분의 시간을 드리겠습니다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{토론}</a:t>
            </a:r>
          </a:p>
          <a:p>
            <a:endParaRPr lang="en-US" alt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이제 각 그룹의 발표자가 일어나 그룹의 의견을 발표하겠습니다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그러한 변화의 피해를 어떻게 줄일 수 있을까요? 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{토론}</a:t>
            </a:r>
            <a:endParaRPr lang="en-US" altLang="ko-KR" sz="10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일부가 기회로 전환될 수 있음을 고려하며  </a:t>
            </a:r>
            <a:endParaRPr lang="en-US" altLang="ko-KR" sz="10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이</a:t>
            </a:r>
            <a:r>
              <a:rPr lang="ko-KR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점을 식별할 수 있는 경우</a:t>
            </a:r>
            <a:endParaRPr lang="ko-KR" sz="10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7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우리의 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결과는 다음과 같습니다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슬라이드 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17-20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에서 얻은 정보 요약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endParaRPr lang="en-US" alt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계속 진행하기 전에 우리의 분석에 추가하고 싶은 내용이 </a:t>
            </a:r>
            <a:r>
              <a:rPr lang="ko-KR" altLang="en-US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있으신가요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ko-KR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ko-KR"/>
              <a:t>‘북미 회원 개발 이니셔티브(NAMI)’의 과거, 현재, 미래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4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lvl="0"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i="1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ko-KR" altLang="en-US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목표를</a:t>
            </a:r>
            <a:r>
              <a:rPr lang="ko-KR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달성하려면 우리 모두가 함께 협력하여 클럽 수준에서 변화</a:t>
            </a:r>
            <a:r>
              <a:rPr lang="ko-KR" altLang="en-US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가 일어나</a:t>
            </a:r>
            <a:r>
              <a:rPr lang="ko-KR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도록 영향을 주어야 합니다.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새로운 운영 방식을 시험하고 </a:t>
            </a:r>
            <a:r>
              <a:rPr lang="ko-KR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성공</a:t>
            </a:r>
            <a:r>
              <a:rPr lang="ko-KR" sz="10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뿐만</a:t>
            </a:r>
            <a:r>
              <a:rPr lang="ko-KR" sz="1000" b="0" u="sng" dirty="0">
                <a:latin typeface="Arial" panose="020B0604020202020204" pitchFamily="34" charset="0"/>
                <a:cs typeface="Arial" panose="020B0604020202020204" pitchFamily="34" charset="0"/>
              </a:rPr>
              <a:t> 아니라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문제점을 보고할 수 있는 개방적인 클럽이 필요합니다. 그래야 어떤 지원을 제공해야 할지 알 수 있습니다.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글로벌 회원 증강 프로그램 및 지구의 성공을 위한 계획에 어느 분이 저와 함께 </a:t>
            </a:r>
            <a:r>
              <a:rPr lang="ko-KR" sz="1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해주시겠습니까</a:t>
            </a:r>
            <a:r>
              <a:rPr lang="ko-KR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{손을 들게 합니다}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{손 든 사람 선택} 어떻게 </a:t>
            </a:r>
            <a:r>
              <a:rPr lang="ko-KR" altLang="en-US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도움을 </a:t>
            </a:r>
            <a:r>
              <a:rPr lang="ko-KR" altLang="en-US" sz="1000" b="0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주실지</a:t>
            </a:r>
            <a:r>
              <a:rPr lang="ko-KR" altLang="en-US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말씀해</a:t>
            </a:r>
            <a:r>
              <a:rPr lang="ko-KR" sz="10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주시겠습니까? {아이디어 토론}</a:t>
            </a:r>
          </a:p>
          <a:p>
            <a:pPr marL="0" marR="0" lvl="0" indent="0" algn="l" defTabSz="88139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88139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baseline="0" dirty="0">
              <a:solidFill>
                <a:schemeClr val="tx1"/>
              </a:solidFill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6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 노트: </a:t>
            </a:r>
          </a:p>
          <a:p>
            <a:pPr lvl="0"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지구 지도자들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의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비전 구축 워크숍 진행 준비를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돕는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GAT 지역지도자용 스크립트</a:t>
            </a:r>
            <a:r>
              <a:rPr lang="en-US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ko-KR" sz="1000" b="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축하드립니다! 지구 분석과 지구 목표 설정에 대한 연습을 마쳤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고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지구의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회원 증강 목표를 검토했습니다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다음 단계는 무엇일까요? 지구팀을 모으고 비전 구축 워크숍을 통해 팀을 이끌어 주십시오. </a:t>
            </a: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지구 팀과 함께 비전 구축 워크숍을 완료한 후 SWOT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강점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약점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기회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위협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분석 결과를 회원들에게 알리고, 의견을 추가할 수 있도록 익명의 피드백 기회를 제공하십시오. 이렇게 하면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에 클럽이 참여할 기회를 제공할 뿐만 아니라 인식하지 못했던 강점, 약점, 기회, 위협에 대한 통찰력을 제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공할 수 있습니다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o-KR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다음으로, 복합지구 의장과 복합지구 GAT에게 진행 상황을 전달하십시오.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다음 회의를 준비하면서, 라이온스 학습센터(LLC)에서 지구 목표 달성을 위한 실행 계획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및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승계 계획 과정을 검토하십시오. 그런 다음, 다시 만나서 글로벌 회원 증강 프로그램 실행 계획 수립 시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워킹 그룹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에게 방향을 제시해 줄 계획 수립 워크숍을 검토할 것입니다. </a:t>
            </a: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이렇게 하면 계획을 실행하고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목표를 달성하기 위해 지구 전체가 참여하게 될 것입니다.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질문 있는 분 계신가요? 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비전 구축 워크숍 진행 시 사용할 지구 지도자용 스크립트:</a:t>
            </a: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축하드립니다! 여러분은 지구 분석을 끝내고 지구 목표를 수립하셨습니다.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다음 단계는 무엇일까요? 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먼저, SWOT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강점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약점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기회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위협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분석 결과를 회원들에게 알리고, 의견을 추가할 수 있도록 익명의 피드백 기회를 제공하십시오. 이렇게 하면 팀이 수립한 목표에 클럽이 참여할 기회를 제공할 뿐만 아니라 인식하지 못했던 강점, 약점, 기회, 위협에 대한 통찰력을 제공하게 됩니다.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다음으로 복합지구 의장 및 복합지구 GAT가 진행 상황을 검토합니다.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다음 회의를 준비하면서, 라이온스 학습센터(LLC)에서 지구 목표 달성을 위한 실행 계획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및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승계 계획 과정을 검토하십시오. 목표 정의, 실행 계획서 작성 및 최상의 결과를 위한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회원 증강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목표 관리 과정을 더 잘 이해할 수 있습니다.</a:t>
            </a:r>
            <a:r>
              <a:rPr lang="ko-KR" sz="1000" b="0" i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000" b="0" i="0" baseline="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그런 다음,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워킹 그룹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 다시 만나 계획을 수립하고 자체적인 글로벌 회원 증강 프로그램 실행 계획서를 작성할 것입니다.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최종적으로, 계획을 실행하고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목표를 달성하기 위해 우리 지구 전체가 참여하게 될 것입니다.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질문 있는 분 계신가요? 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ko-KR"/>
              <a:t>‘북미 회원 개발 이니셔티브(NAMI)’의 과거, 현재, 미래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6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lvl="0"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감사합니다. 비전 구축 회의에 참석해 주시고, 우리 협회의 지도자가 되어 주셔서 감사합니다.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여러분과 같은 지도자 덕분에 </a:t>
            </a:r>
            <a:r>
              <a:rPr lang="ko-KR" sz="10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라이온스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클럽의 미래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가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더 밝아질 것입니다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감사합니다.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192838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소개 섹션</a:t>
            </a:r>
            <a:r>
              <a:rPr lang="ko-KR" altLang="en-US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은</a:t>
            </a:r>
            <a:r>
              <a:rPr 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참가자 규모와 워크숍 시간을 기준으로 자유롭게 수정/현지 </a:t>
            </a:r>
            <a:r>
              <a:rPr lang="ko-KR" altLang="en-US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상황</a:t>
            </a:r>
            <a:r>
              <a:rPr 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에 맞게 조정하십시오. 팀 구성 프레젠테이션에서 추천한 </a:t>
            </a:r>
            <a:r>
              <a:rPr lang="ko-KR" sz="1000" b="0" i="1" baseline="0" dirty="0" err="1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라이온스</a:t>
            </a:r>
            <a:r>
              <a:rPr lang="ko-KR" sz="1000" b="0" i="1" baseline="0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학습센터(LLC) 과정들의 정보를 기반으로 지식을 점검할 수도 있습니다.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오늘 이 자리에서 우리는 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지구의 성과와 발전 분야를 검토하여 우리 지구의 미래에 대한 비전을 만들고,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목표를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검토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고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이 프로그램의 다음 단계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를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계획할 것입니다.</a:t>
            </a:r>
          </a:p>
          <a:p>
            <a:pPr marL="0" indent="0">
              <a:buNone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하지만 가장 중요한 것은 여러분입니다.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우리 모두의 참여가 있어야만 성공을 거둘 수 있기 때문입니다.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먼저 소개하는 시간부터 갖겠습니다. 여러분의 이름, 클럽, </a:t>
            </a:r>
            <a:r>
              <a:rPr lang="ko-KR" sz="10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라이온스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경력을 말씀하시고, 여러분이 세계적 수준의 스포츠 선수가 된다면 어떤 스포츠가 될지를 말씀해 주시겠습니까?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678557-5227-8B4D-822D-3FD1058372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5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참가자들이 소속 지역에 가장 적합한 프로그램 과정을 구성하는 방식을 보완하고</a:t>
            </a:r>
            <a:r>
              <a:rPr lang="en-US" alt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, </a:t>
            </a:r>
            <a:r>
              <a:rPr lang="ko-KR" altLang="en-US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각자의 방식으로 지구의 비전을 구축할 권한을 가졌음을 상기시켜 줍니다</a:t>
            </a:r>
            <a:r>
              <a:rPr lang="en-US" alt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.</a:t>
            </a:r>
            <a:endParaRPr lang="ko-KR" sz="1000" b="0" i="1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글로벌 회원 증강 프로그램에는 네 가지 단계가 있습니다.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우리는 팀을 구성하고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비전을 구축하며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계획을 수립하고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성공을 향해 도약합니다.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오늘은 프로그램 과정의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두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번째 단계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인 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비전 구축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을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진행하겠습니다. 두 번째 단계의 일환으로</a:t>
            </a:r>
            <a:r>
              <a:rPr lang="en-US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지구의 회원 동향을 검토하고 지구의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필요를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분석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한 후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다음 회기의 방향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을 제시할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미션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  <a:r>
              <a:rPr lang="ko-KR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목표를 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검토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할 것입니다.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지역의 다양한 팀/역할을 가장 잘 표</a:t>
            </a:r>
            <a:r>
              <a:rPr lang="ko-KR" altLang="en-US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현</a:t>
            </a:r>
            <a:r>
              <a:rPr lang="ko-KR" alt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하도록 </a:t>
            </a:r>
            <a:r>
              <a:rPr 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이 슬라이드에 나열된 질문을 지역의 상황에 맞게 수정하십시오.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소회의실 기능을 사용해 온라인 환경에서 토론을 용이하게 합니다. 모든 구성원이 주어진 시간 내에 발언할 수 있도록 참가자들을 그룹 당 3-5명으로 나눕니다.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i="1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소회의실 기능을 사용할 수 없는 경우, 시간이 허용되는 대로 각 질문별로 자유 토론을 실시하고 워드 문서에 답변을 기록합니다.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라이온과 라이온 지도자로서 우리 자신의 기대사항에 대해 이야기하는 것으로 시작하겠습니다.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라이온들과 클럽 임원들은 지구총재 팀에게 무엇을 기대하나요? 5분 동안 소그룹으로 나누어 이 문제에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대해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토론할 것입니다.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라이온들과 클럽 임원들은 지대위원장에게 무엇을 기대하나요?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다시, </a:t>
            </a:r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5분 동안 소그룹으로 나누어 이 문제에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대해 </a:t>
            </a:r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토론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하겠습니다</a:t>
            </a:r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alt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5분 후 그룹의 의견을 요약할 발표자를 지정하십시오. {토론}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우리는 </a:t>
            </a:r>
            <a:r>
              <a:rPr lang="ko-KR" sz="10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라이온스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클럽에 무엇을 기대하나요?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다시, </a:t>
            </a:r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5분 동안 소그룹으로 나누어 이 문제에 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대해 </a:t>
            </a:r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토론</a:t>
            </a:r>
            <a:r>
              <a:rPr lang="ko-KR" altLang="en-US" sz="1000" b="0" dirty="0">
                <a:latin typeface="Arial" panose="020B0604020202020204" pitchFamily="34" charset="0"/>
                <a:cs typeface="Arial" panose="020B0604020202020204" pitchFamily="34" charset="0"/>
              </a:rPr>
              <a:t>하겠습니다</a:t>
            </a:r>
            <a:r>
              <a:rPr lang="ko-KR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5분 후 그룹의 의견을 요약할 발표자를 지정하십시오. {토론}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우리의 기대사항을 염두에 두고 다음 단계로 넘어가겠습니다.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38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각 라이온이 바라는 개선사항을 공유하는 시간을 가지십시오. 이같은 아이디어가 계획에 반영되면 참석한 모든 라이온이 참여하고 집중하게 됩니다. 더 큰 성공을 도모하기 위해 이같은 아이디어에 귀를 기울이고 기록하고 활용하십시오.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비전 구축에서 중요한 부분은 미래에 대한 생각입니다. 미래의 클럽이 지금과는 다르게 어떤 일을 하면 좋겠습니까?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59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참가자들이</a:t>
            </a:r>
            <a:r>
              <a:rPr lang="ko-KR" sz="1000" i="1" dirty="0">
                <a:latin typeface="Arial" panose="020B0604020202020204" pitchFamily="34" charset="0"/>
                <a:cs typeface="Arial" panose="020B0604020202020204" pitchFamily="34" charset="0"/>
              </a:rPr>
              <a:t> 슬라이드를 읽을 시간을 주십시오.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ko-KR"/>
              <a:t>‘북미 회원 개발 이니셔티브(NAMI)’의 과거, 현재, 미래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46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0375" y="304800"/>
            <a:ext cx="6396038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0375" y="3903663"/>
            <a:ext cx="6396038" cy="5340223"/>
          </a:xfr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지구 전략 계획 워크북의 일부로,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워킹 그룹 멤버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들에게 지역의 회원 동향 정보를 가져오도록 요청했습니다. 그러나 회의를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더 철저히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준비하고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참가자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들에게 지구 분석에 도움이 되는 데이터를 제공하려면, </a:t>
            </a:r>
            <a:r>
              <a:rPr lang="ko-KR" sz="1000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Insights의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정보를 이용할 수 있습니다((https://insights.lionsclubs.org). 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라이온 계정으로</a:t>
            </a:r>
            <a:r>
              <a:rPr lang="en-US" alt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(Lion Portal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에</a:t>
            </a:r>
            <a:r>
              <a:rPr lang="en-US" alt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 로그인하고 상단 중앙 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표시줄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에서 Insights를 클릭한 뒤, 보고서</a:t>
            </a: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를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 사용해 프레젠테이션 전에 위의 빈칸을 채우십시오.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상단 표시줄에서 ‘회원’ 탭을 클릭합니다. 화면 왼쪽에는 ‘LCI’ 또는 ‘</a:t>
            </a:r>
            <a:r>
              <a:rPr lang="ko-KR" sz="1000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GAT’별로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필터링할 수 있는 필터 섹션이 있습니다. 둘 중 하나를 사용하여 이 정보를 수집할 수 있습니다 (LCI 필터는 헌장지역&gt; 복합지구&gt; 지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구</a:t>
            </a:r>
            <a:r>
              <a:rPr lang="en-US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GAT</a:t>
            </a:r>
            <a:r>
              <a:rPr lang="en-US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필터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는 헌장지역&gt; 지역&gt; 복합지구&gt; 지구로 필터링). 선택한 후에는 '총 회원 </a:t>
            </a:r>
            <a:r>
              <a:rPr lang="ko-KR" sz="1000" b="0" i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수'를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선택하고 필터링하여 복합지구 또는 지구의 데이터를 확인하십시오. 데이터 표의 처음 두 열에 이번 회기와 직전</a:t>
            </a:r>
            <a:r>
              <a:rPr lang="en-US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회기의 지구 회원 수를 기재한 다음 오른쪽으로 스크롤하여 마지막 열에 신입회원 3년 유지율을 기록하십시오.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상단 표시줄로 돌아가서 ‘봉사 활동’</a:t>
            </a:r>
            <a:r>
              <a:rPr lang="en-US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탭을 클릭합니다. 필터가 회원 섹션에서 설정한 대로 유지되겠지만, 그렇지 않은 경우 동일한 절차에 따라 복합지구 또는 지구 봉사총액을 확인합니다. 데이터 표의 세 번째 및 네 번째 열에 이번 회기와 직전</a:t>
            </a:r>
            <a:r>
              <a:rPr lang="en-US" alt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회기 지구에서 봉사한 수혜자 수를 기재한 다음 오른쪽으로 스크롤하여 마지막 열에 회기 내 보고한 클럽 비율을 기재합니다.</a:t>
            </a:r>
          </a:p>
          <a:p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http://www8.lionsclubs.org/reports/5YearTrendReport 에서 5개년 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회원 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동</a:t>
            </a:r>
            <a:r>
              <a:rPr lang="ko-KR" altLang="en-US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향</a:t>
            </a:r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 보고서를 확인할 수 있습니다. 보고서에는 신입 및 탈회회원, 신생 및 해산 클럽을 포함해 지난 5년 간의 주요 통계가 나와 있습니다. 보고서 사본을 참가자들에게 제공하여 지구 분석 및 목표 설정 시 통계를 참고할 수 있게 할 것을 권장합니다.</a:t>
            </a:r>
          </a:p>
          <a:p>
            <a:r>
              <a:rPr lang="ko-KR" sz="100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가족 회원 등 지역적으로 적용 가능한 데이터를 제공하려면, http://www8.lionsclubs.org/reports/FamilyandWomenMembershipReports/에서 해당 유형의 보고서를 찾을 수 있습니다.</a:t>
            </a: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지구/복합지구의 성과를 살펴 보겠습니다.</a:t>
            </a:r>
          </a:p>
          <a:p>
            <a:pPr marL="0" indent="0">
              <a:buFontTx/>
              <a:buNone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다음은 이번 회기와 직전 회기의 회원 수와 수혜자 수, 신입회원의 3년 </a:t>
            </a:r>
            <a:r>
              <a:rPr lang="ko-KR" sz="10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유지율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봉사활동 클럽 비율입니다. </a:t>
            </a:r>
          </a:p>
          <a:p>
            <a:pPr marL="0" indent="0">
              <a:buFontTx/>
              <a:buNone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우리가 회원에 노력을 집중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하는 이유를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알아보기 위해 봉사 통계를 살펴보겠습니다. 작년에 비해 이번 회기에 더 많은 사람들에게 봉사할 수 있었다고 상상해 보십시오. 우리 지역사회에 어떤 영향을 미칠 수 있었을까요?</a:t>
            </a:r>
          </a:p>
          <a:p>
            <a:pPr marL="0" indent="0">
              <a:buFontTx/>
              <a:buNone/>
            </a:pPr>
            <a:endParaRPr lang="en-US" sz="10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여러분은 지난 5년 동안 조직 및 해산된 클럽 수와 입회 및 탈회한 회원 수</a:t>
            </a:r>
            <a:r>
              <a:rPr lang="ko-KR" altLang="en-US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가 적힌 유인물을 받으셨습니다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어떤 점이 눈에 띄나요? 놀라운 점이 있나요? {토론}</a:t>
            </a: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이 숫자에 만족하시나요?</a:t>
            </a: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우리 모두가 힘을 모으면 더 나아질 수 있을까요? </a:t>
            </a: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이같은 회원 추세에 만족하지 않는다면, 변화해야</a:t>
            </a:r>
            <a:r>
              <a:rPr lang="en-US" alt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할 때입니다!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u="sng" dirty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발표자 참고 사항: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참가자들이</a:t>
            </a:r>
            <a:r>
              <a:rPr lang="ko-KR" sz="1000" b="0" i="1" dirty="0">
                <a:latin typeface="Arial" panose="020B0604020202020204" pitchFamily="34" charset="0"/>
                <a:cs typeface="Arial" panose="020B0604020202020204" pitchFamily="34" charset="0"/>
              </a:rPr>
              <a:t> 슬라이드를 읽을 시간을 주십시오.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sz="1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</a:t>
            </a:r>
          </a:p>
          <a:p>
            <a:endParaRPr lang="en-US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sz="1000" b="0" dirty="0">
                <a:latin typeface="Arial" panose="020B0604020202020204" pitchFamily="34" charset="0"/>
                <a:cs typeface="Arial" panose="020B0604020202020204" pitchFamily="34" charset="0"/>
              </a:rPr>
              <a:t>이제 시작하겠습니다!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A04FE2-27EA-4007-98B9-D6C6C111B13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3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 flipV="1">
            <a:off x="4724400" y="4584913"/>
            <a:ext cx="2743200" cy="139487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40" y="771581"/>
            <a:ext cx="3771719" cy="35718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199" y="5029200"/>
            <a:ext cx="10515600" cy="1066800"/>
          </a:xfrm>
          <a:prstGeom prst="rect">
            <a:avLst/>
          </a:prstGeom>
        </p:spPr>
        <p:txBody>
          <a:bodyPr/>
          <a:lstStyle>
            <a:lvl1pPr>
              <a:defRPr lang="en-US" sz="4400" b="1" dirty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752599"/>
            <a:ext cx="274320" cy="13716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1752599"/>
            <a:ext cx="10515600" cy="1325563"/>
          </a:xfrm>
          <a:prstGeom prst="rect">
            <a:avLst/>
          </a:prstGeom>
        </p:spPr>
        <p:txBody>
          <a:bodyPr anchor="ctr"/>
          <a:lstStyle>
            <a:lvl1pPr algn="l">
              <a:defRPr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3352800"/>
            <a:ext cx="10516235" cy="2819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67"/>
          <a:stretch/>
        </p:blipFill>
        <p:spPr>
          <a:xfrm>
            <a:off x="6619127" y="228600"/>
            <a:ext cx="557287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id light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828600" y="381001"/>
            <a:ext cx="10515600" cy="838199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828600" y="1828800"/>
            <a:ext cx="10516235" cy="43434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386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8" r="18286"/>
          <a:stretch/>
        </p:blipFill>
        <p:spPr>
          <a:xfrm>
            <a:off x="-1" y="158344"/>
            <a:ext cx="4267201" cy="65413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800600" y="533400"/>
            <a:ext cx="6858000" cy="5791200"/>
          </a:xfrm>
          <a:prstGeom prst="rect">
            <a:avLst/>
          </a:prstGeom>
          <a:ln>
            <a:noFill/>
          </a:ln>
        </p:spPr>
        <p:txBody>
          <a:bodyPr anchor="ctr" anchorCtr="0"/>
          <a:lstStyle>
            <a:lvl1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lang="en-US" sz="28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1pPr>
            <a:lvl2pPr marL="862013" indent="-404813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Font typeface="Wingdings 3" panose="05040102010807070707" pitchFamily="18" charset="2"/>
              <a:buChar char=""/>
              <a:defRPr lang="en-US" sz="24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0" y="1371600"/>
            <a:ext cx="4281142" cy="3886200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 sz="3600" b="1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1779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609600" y="990600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9916281" y="3983056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23319" y="5257800"/>
            <a:ext cx="7792961" cy="533400"/>
          </a:xfrm>
          <a:prstGeom prst="rect">
            <a:avLst/>
          </a:prstGeom>
        </p:spPr>
        <p:txBody>
          <a:bodyPr/>
          <a:lstStyle>
            <a:lvl1pPr marL="285750" indent="-285750" algn="r">
              <a:buFont typeface="Arial" panose="020B0604020202020204" pitchFamily="34" charset="0"/>
              <a:buChar char="‒"/>
              <a:defRPr sz="2800">
                <a:solidFill>
                  <a:schemeClr val="tx1"/>
                </a:solidFill>
              </a:defRPr>
            </a:lvl1pPr>
            <a:lvl2pPr marL="519099" indent="0">
              <a:buNone/>
              <a:defRPr/>
            </a:lvl2pPr>
            <a:lvl3pPr marL="914377" indent="0">
              <a:buNone/>
              <a:defRPr/>
            </a:lvl3pPr>
            <a:lvl4pPr marL="1371565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23319" y="1524000"/>
            <a:ext cx="7792962" cy="3429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936947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w/ou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9138A4-B106-5647-9E25-A0B9EA158B40}"/>
              </a:ext>
            </a:extLst>
          </p:cNvPr>
          <p:cNvCxnSpPr/>
          <p:nvPr userDrawn="1"/>
        </p:nvCxnSpPr>
        <p:spPr>
          <a:xfrm>
            <a:off x="762000" y="1219200"/>
            <a:ext cx="2743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444078"/>
            <a:ext cx="10667998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 baseline="0">
                <a:solidFill>
                  <a:schemeClr val="tx2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761999" y="1752600"/>
            <a:ext cx="10667999" cy="4572000"/>
          </a:xfrm>
          <a:prstGeom prst="rect">
            <a:avLst/>
          </a:prstGeom>
        </p:spPr>
        <p:txBody>
          <a:bodyPr/>
          <a:lstStyle>
            <a:lvl1pPr marL="91440" indent="-9144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bg1">
                  <a:lumMod val="95000"/>
                </a:schemeClr>
              </a:buClr>
              <a:buFont typeface="Wingdings 3" panose="05040102010807070707" pitchFamily="18" charset="2"/>
              <a:buChar char=""/>
              <a:defRPr sz="280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914400" indent="-36576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"/>
              <a:defRPr lang="en-US" sz="2400" dirty="0" smtClean="0">
                <a:solidFill>
                  <a:schemeClr val="accent6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ヒラギノ角ゴ Pro W3" charset="0"/>
                <a:cs typeface="Helvetica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800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43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70" r:id="rId2"/>
    <p:sldLayoutId id="2147483860" r:id="rId3"/>
    <p:sldLayoutId id="2147483872" r:id="rId4"/>
    <p:sldLayoutId id="2147483873" r:id="rId5"/>
    <p:sldLayoutId id="2147483874" r:id="rId6"/>
    <p:sldLayoutId id="2147483876" r:id="rId7"/>
    <p:sldLayoutId id="2147483877" r:id="rId8"/>
  </p:sldLayoutIdLst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ellow Bar">
            <a:extLst>
              <a:ext uri="{FF2B5EF4-FFF2-40B4-BE49-F238E27FC236}">
                <a16:creationId xmlns:a16="http://schemas.microsoft.com/office/drawing/2014/main" id="{2AAD127A-02A2-A74B-B87D-6D08403053E0}"/>
              </a:ext>
            </a:extLst>
          </p:cNvPr>
          <p:cNvSpPr/>
          <p:nvPr/>
        </p:nvSpPr>
        <p:spPr>
          <a:xfrm>
            <a:off x="5225845" y="4397584"/>
            <a:ext cx="1740310" cy="87312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6" name="Emblem - Color">
            <a:extLst>
              <a:ext uri="{FF2B5EF4-FFF2-40B4-BE49-F238E27FC236}">
                <a16:creationId xmlns:a16="http://schemas.microsoft.com/office/drawing/2014/main" id="{4B30221B-33DB-AB4C-8BF6-748745257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2" y="1600200"/>
            <a:ext cx="2514236" cy="2380982"/>
          </a:xfrm>
          <a:prstGeom prst="rect">
            <a:avLst/>
          </a:prstGeom>
        </p:spPr>
      </p:pic>
      <p:sp>
        <p:nvSpPr>
          <p:cNvPr id="7" name="Body Copy">
            <a:extLst>
              <a:ext uri="{FF2B5EF4-FFF2-40B4-BE49-F238E27FC236}">
                <a16:creationId xmlns:a16="http://schemas.microsoft.com/office/drawing/2014/main" id="{978A3E9B-0239-354F-AC08-FCA4DD3D0A1E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1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4000" dirty="0">
                <a:latin typeface="굴림" panose="020B0600000101010101" pitchFamily="50" charset="-127"/>
                <a:ea typeface="굴림" panose="020B0600000101010101" pitchFamily="50" charset="-127"/>
              </a:rPr>
              <a:t>회의 준비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9AD1F-1DF8-E64F-AF4E-9D112B4AF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2E338-D378-8641-8669-2EF6AC127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ackground - Solid">
            <a:extLst>
              <a:ext uri="{FF2B5EF4-FFF2-40B4-BE49-F238E27FC236}">
                <a16:creationId xmlns:a16="http://schemas.microsoft.com/office/drawing/2014/main" id="{EBAD8334-36D7-B142-B7CF-5CDEAD57F7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27" name="Slice - Solid">
            <a:extLst>
              <a:ext uri="{FF2B5EF4-FFF2-40B4-BE49-F238E27FC236}">
                <a16:creationId xmlns:a16="http://schemas.microsoft.com/office/drawing/2014/main" id="{C156D1A5-8667-FC47-A2E3-6F83B01C3BC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25" name="Body Copy">
            <a:extLst>
              <a:ext uri="{FF2B5EF4-FFF2-40B4-BE49-F238E27FC236}">
                <a16:creationId xmlns:a16="http://schemas.microsoft.com/office/drawing/2014/main" id="{3216B1BA-4C78-7A4C-8AE7-D08155C39309}"/>
              </a:ext>
            </a:extLst>
          </p:cNvPr>
          <p:cNvSpPr txBox="1">
            <a:spLocks/>
          </p:cNvSpPr>
          <p:nvPr/>
        </p:nvSpPr>
        <p:spPr>
          <a:xfrm>
            <a:off x="2561651" y="1717558"/>
            <a:ext cx="6075265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altLang="en-US" sz="36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미션 </a:t>
            </a:r>
            <a:r>
              <a:rPr lang="en-US" altLang="ko-KR" sz="36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1.5 </a:t>
            </a:r>
            <a:r>
              <a:rPr lang="en-US" altLang="ko-KR" sz="3600" b="1" kern="0" dirty="0">
                <a:solidFill>
                  <a:srgbClr val="0A5496"/>
                </a:solidFill>
                <a:latin typeface="Arial"/>
                <a:ea typeface="ヒラギノ角ゴ Pro W3"/>
                <a:cs typeface="Arial"/>
              </a:rPr>
              <a:t>| </a:t>
            </a:r>
            <a:r>
              <a:rPr lang="ko-KR" sz="36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목표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C2AF9A-A836-E24B-8FA3-450B94F8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32" name="Body Copy">
            <a:extLst>
              <a:ext uri="{FF2B5EF4-FFF2-40B4-BE49-F238E27FC236}">
                <a16:creationId xmlns:a16="http://schemas.microsoft.com/office/drawing/2014/main" id="{76F9AEF1-B1A3-C445-90DE-97F89758B97F}"/>
              </a:ext>
            </a:extLst>
          </p:cNvPr>
          <p:cNvSpPr txBox="1">
            <a:spLocks/>
          </p:cNvSpPr>
          <p:nvPr/>
        </p:nvSpPr>
        <p:spPr>
          <a:xfrm>
            <a:off x="2597541" y="2823926"/>
            <a:ext cx="4971031" cy="4191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ko-KR" sz="2400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각 중점</a:t>
            </a:r>
            <a:r>
              <a:rPr lang="en-US" altLang="ko-KR" sz="2400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2400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분야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ko-KR" sz="2400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책임감</a:t>
            </a:r>
          </a:p>
        </p:txBody>
      </p:sp>
      <p:sp>
        <p:nvSpPr>
          <p:cNvPr id="33" name="Page Number - White">
            <a:extLst>
              <a:ext uri="{FF2B5EF4-FFF2-40B4-BE49-F238E27FC236}">
                <a16:creationId xmlns:a16="http://schemas.microsoft.com/office/drawing/2014/main" id="{89D8ED11-E448-924D-9EE9-78729EC47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82E87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rgbClr val="082E87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A40FEB-070F-4442-9C1B-BB5CEFBD57F0}"/>
              </a:ext>
            </a:extLst>
          </p:cNvPr>
          <p:cNvGrpSpPr/>
          <p:nvPr/>
        </p:nvGrpSpPr>
        <p:grpSpPr>
          <a:xfrm>
            <a:off x="7097859" y="1628741"/>
            <a:ext cx="4089270" cy="3592494"/>
            <a:chOff x="6512276" y="1676400"/>
            <a:chExt cx="4245785" cy="386791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381F297-007F-4199-8BE5-C99F3F7158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35" name="Background - Solid">
                <a:extLst>
                  <a:ext uri="{FF2B5EF4-FFF2-40B4-BE49-F238E27FC236}">
                    <a16:creationId xmlns:a16="http://schemas.microsoft.com/office/drawing/2014/main" id="{2B59864A-C7E4-4079-99BF-8259281D9552}"/>
                  </a:ext>
                </a:extLst>
              </p:cNvPr>
              <p:cNvSpPr/>
              <p:nvPr/>
            </p:nvSpPr>
            <p:spPr>
              <a:xfrm>
                <a:off x="6512277" y="3845115"/>
                <a:ext cx="2462369" cy="2307513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0" name="Background - Solid">
                <a:extLst>
                  <a:ext uri="{FF2B5EF4-FFF2-40B4-BE49-F238E27FC236}">
                    <a16:creationId xmlns:a16="http://schemas.microsoft.com/office/drawing/2014/main" id="{AB8B9004-81C4-452B-A791-14D81F7F77C5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4" name="Background - Solid">
                <a:extLst>
                  <a:ext uri="{FF2B5EF4-FFF2-40B4-BE49-F238E27FC236}">
                    <a16:creationId xmlns:a16="http://schemas.microsoft.com/office/drawing/2014/main" id="{6C90DA25-753F-4F19-8409-35AF8B18C11C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6" name="Background - Solid">
                <a:extLst>
                  <a:ext uri="{FF2B5EF4-FFF2-40B4-BE49-F238E27FC236}">
                    <a16:creationId xmlns:a16="http://schemas.microsoft.com/office/drawing/2014/main" id="{51ABF9C0-983E-44CB-8E98-B4BC1F4E1CE0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CF9CBD-31B5-402A-8D2B-819D5FFFBA6C}"/>
                </a:ext>
              </a:extLst>
            </p:cNvPr>
            <p:cNvGrpSpPr/>
            <p:nvPr/>
          </p:nvGrpSpPr>
          <p:grpSpPr>
            <a:xfrm>
              <a:off x="6523785" y="2061657"/>
              <a:ext cx="4234276" cy="3075436"/>
              <a:chOff x="871124" y="2868164"/>
              <a:chExt cx="4234276" cy="3075436"/>
            </a:xfrm>
          </p:grpSpPr>
          <p:sp>
            <p:nvSpPr>
              <p:cNvPr id="23" name="Body Copy">
                <a:extLst>
                  <a:ext uri="{FF2B5EF4-FFF2-40B4-BE49-F238E27FC236}">
                    <a16:creationId xmlns:a16="http://schemas.microsoft.com/office/drawing/2014/main" id="{63AA1DA2-C18D-4CB3-8299-5F62F8F571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868164"/>
                <a:ext cx="1828800" cy="1194667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신생클럽</a:t>
                </a:r>
              </a:p>
            </p:txBody>
          </p:sp>
          <p:sp>
            <p:nvSpPr>
              <p:cNvPr id="24" name="Body Copy">
                <a:extLst>
                  <a:ext uri="{FF2B5EF4-FFF2-40B4-BE49-F238E27FC236}">
                    <a16:creationId xmlns:a16="http://schemas.microsoft.com/office/drawing/2014/main" id="{23CB5482-C3D6-4A4A-9CC8-E259397E0B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신입회원</a:t>
                </a:r>
              </a:p>
            </p:txBody>
          </p:sp>
          <p:sp>
            <p:nvSpPr>
              <p:cNvPr id="28" name="Body Copy">
                <a:extLst>
                  <a:ext uri="{FF2B5EF4-FFF2-40B4-BE49-F238E27FC236}">
                    <a16:creationId xmlns:a16="http://schemas.microsoft.com/office/drawing/2014/main" id="{299D9641-73C6-482F-8517-33B4FC2CBB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지도자 지원</a:t>
                </a:r>
              </a:p>
            </p:txBody>
          </p:sp>
          <p:sp>
            <p:nvSpPr>
              <p:cNvPr id="29" name="Body Copy">
                <a:extLst>
                  <a:ext uri="{FF2B5EF4-FFF2-40B4-BE49-F238E27FC236}">
                    <a16:creationId xmlns:a16="http://schemas.microsoft.com/office/drawing/2014/main" id="{18307AB9-D9DA-4D0D-931C-1BD386B49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회원 만족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19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87B9E1A8-7359-D84B-B962-F4D9AE34F19F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AE76E044-DB6E-C54D-954B-A54A6C8AC3AA}"/>
              </a:ext>
            </a:extLst>
          </p:cNvPr>
          <p:cNvSpPr/>
          <p:nvPr/>
        </p:nvSpPr>
        <p:spPr>
          <a:xfrm>
            <a:off x="1021536" y="13731"/>
            <a:ext cx="11187129" cy="6858000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A18A6EF0-E2ED-A146-953A-B6D78CFC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5" name="Large #">
            <a:extLst>
              <a:ext uri="{FF2B5EF4-FFF2-40B4-BE49-F238E27FC236}">
                <a16:creationId xmlns:a16="http://schemas.microsoft.com/office/drawing/2014/main" id="{0796C39B-FF65-3532-1F9C-8E2D670FB811}"/>
              </a:ext>
            </a:extLst>
          </p:cNvPr>
          <p:cNvSpPr txBox="1"/>
          <p:nvPr/>
        </p:nvSpPr>
        <p:spPr>
          <a:xfrm>
            <a:off x="3600090" y="108524"/>
            <a:ext cx="5867400" cy="957634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미션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 1.5: 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중점 분야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1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28BE722-7CF1-09DE-9419-F0C5E1281305}"/>
              </a:ext>
            </a:extLst>
          </p:cNvPr>
          <p:cNvSpPr txBox="1">
            <a:spLocks/>
          </p:cNvSpPr>
          <p:nvPr/>
        </p:nvSpPr>
        <p:spPr>
          <a:xfrm>
            <a:off x="1791816" y="1117677"/>
            <a:ext cx="9502196" cy="65967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</a:rPr>
              <a:t>신생클럽 추가로 지구 활력 증진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CF01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37CEA102-C738-07B4-9DD2-98F12241E14D}"/>
              </a:ext>
            </a:extLst>
          </p:cNvPr>
          <p:cNvSpPr txBox="1">
            <a:spLocks/>
          </p:cNvSpPr>
          <p:nvPr/>
        </p:nvSpPr>
        <p:spPr>
          <a:xfrm>
            <a:off x="2667000" y="1828874"/>
            <a:ext cx="10287000" cy="43433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신생클럽은 왜 중요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한가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신생클럽</a:t>
            </a:r>
            <a:r>
              <a:rPr lang="en-US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조직은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어떻게 시작하는가</a:t>
            </a:r>
            <a:r>
              <a:rPr lang="en-US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어떤 특성화클럽이 가장 성공할 수 있을까? 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어떤 교육 / 자원이 필요한가?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1800" b="1" i="0" u="none" strike="sngStrike" kern="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highlight>
                <a:srgbClr val="FFFF00"/>
              </a:highlight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ko-KR" altLang="en-US" sz="1800" b="1" kern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목표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미션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1.5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를 지원하기 위해 지구총재 임기 동안 지구팀과 협력하여 우리 지역에서 수립한 </a:t>
            </a:r>
            <a:endParaRPr kumimoji="0" lang="en-US" altLang="ko-KR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회원 증강 목표를 달성한다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우리 지구는 수립된 회원 증강 목표에 전념한다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. 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또한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,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우리 팀은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_____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개의 신생클럽을 추가로 조직하고 각 클럽에 최소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20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명의 </a:t>
            </a:r>
            <a:r>
              <a:rPr kumimoji="0" lang="ko-KR" altLang="en-US" sz="1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차터회원을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</a:t>
            </a:r>
            <a:endParaRPr kumimoji="0" lang="en-US" altLang="ko-KR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tabLst/>
              <a:defRPr/>
            </a:pPr>
            <a:r>
              <a:rPr lang="en-US" altLang="ko-KR" sz="1800" b="1" kern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    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영입한다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0043CF-80CB-8364-874A-5A1433E4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66944" y="137679"/>
            <a:ext cx="994504" cy="942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06399E-A9F4-FDBF-DE9D-3882467D4163}"/>
              </a:ext>
            </a:extLst>
          </p:cNvPr>
          <p:cNvSpPr txBox="1"/>
          <p:nvPr/>
        </p:nvSpPr>
        <p:spPr>
          <a:xfrm>
            <a:off x="162927" y="247318"/>
            <a:ext cx="21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BB700"/>
              </a:buClr>
              <a:buSzPct val="100000"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토론 질문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4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87B9E1A8-7359-D84B-B962-F4D9AE34F19F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AE76E044-DB6E-C54D-954B-A54A6C8AC3AA}"/>
              </a:ext>
            </a:extLst>
          </p:cNvPr>
          <p:cNvSpPr/>
          <p:nvPr/>
        </p:nvSpPr>
        <p:spPr>
          <a:xfrm>
            <a:off x="1004871" y="-3517"/>
            <a:ext cx="11187129" cy="6858000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A18A6EF0-E2ED-A146-953A-B6D78CFC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5" name="Large #">
            <a:extLst>
              <a:ext uri="{FF2B5EF4-FFF2-40B4-BE49-F238E27FC236}">
                <a16:creationId xmlns:a16="http://schemas.microsoft.com/office/drawing/2014/main" id="{0796C39B-FF65-3532-1F9C-8E2D670FB811}"/>
              </a:ext>
            </a:extLst>
          </p:cNvPr>
          <p:cNvSpPr txBox="1"/>
          <p:nvPr/>
        </p:nvSpPr>
        <p:spPr>
          <a:xfrm>
            <a:off x="3504224" y="101659"/>
            <a:ext cx="6019800" cy="957634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미션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 1.5: 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중점 분야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2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28BE722-7CF1-09DE-9419-F0C5E1281305}"/>
              </a:ext>
            </a:extLst>
          </p:cNvPr>
          <p:cNvSpPr txBox="1">
            <a:spLocks/>
          </p:cNvSpPr>
          <p:nvPr/>
        </p:nvSpPr>
        <p:spPr>
          <a:xfrm>
            <a:off x="1775404" y="1160951"/>
            <a:ext cx="9502196" cy="65967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신입회원 추가로 클럽 활성화</a:t>
            </a: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37CEA102-C738-07B4-9DD2-98F12241E14D}"/>
              </a:ext>
            </a:extLst>
          </p:cNvPr>
          <p:cNvSpPr txBox="1">
            <a:spLocks/>
          </p:cNvSpPr>
          <p:nvPr/>
        </p:nvSpPr>
        <p:spPr>
          <a:xfrm>
            <a:off x="2667000" y="1828874"/>
            <a:ext cx="10287000" cy="43433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사람들을 클럽에 가입하도록 초청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해야 하는 이유는 무엇인가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클럽이 신입회원을 추가할 가장 좋은 방법은 무엇인가?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클럽에서 회원 증강 행사를 개최하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는가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  어떻게? 얼마나 자주?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어떤 교육이나 지원이 필요한가?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1800" b="1" i="0" u="none" strike="sngStrike" kern="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highlight>
                <a:srgbClr val="FFFF00"/>
              </a:highlight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목표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미션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1.5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를 지원하기 위해 지구총재 임기 동안 지구팀과 협력하여 우리 지역에서 수립한 </a:t>
            </a:r>
            <a:endParaRPr kumimoji="0" lang="en-US" altLang="ko-K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회원 증강 목표를 달성한다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우리 지구는 수립된 회원 증강 목표에 전념한다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. 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또한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,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우리 </a:t>
            </a:r>
            <a:r>
              <a:rPr lang="ko-KR" altLang="en-US" sz="1800" b="1" kern="0" dirty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클럽은 기존 클럽에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_____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명의 신입회원을 추가 영입한다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.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</a:t>
            </a:r>
            <a:endParaRPr kumimoji="0" lang="en-US" altLang="ko-K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0043CF-80CB-8364-874A-5A1433E4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66944" y="137679"/>
            <a:ext cx="994504" cy="942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06399E-A9F4-FDBF-DE9D-3882467D4163}"/>
              </a:ext>
            </a:extLst>
          </p:cNvPr>
          <p:cNvSpPr txBox="1"/>
          <p:nvPr/>
        </p:nvSpPr>
        <p:spPr>
          <a:xfrm>
            <a:off x="162927" y="247318"/>
            <a:ext cx="21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BB700"/>
              </a:buClr>
              <a:buSzPct val="100000"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토론 질문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122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87B9E1A8-7359-D84B-B962-F4D9AE34F19F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AE76E044-DB6E-C54D-954B-A54A6C8AC3AA}"/>
              </a:ext>
            </a:extLst>
          </p:cNvPr>
          <p:cNvSpPr/>
          <p:nvPr/>
        </p:nvSpPr>
        <p:spPr>
          <a:xfrm>
            <a:off x="1037528" y="-65315"/>
            <a:ext cx="11187129" cy="6858000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A18A6EF0-E2ED-A146-953A-B6D78CFC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5" name="Large #">
            <a:extLst>
              <a:ext uri="{FF2B5EF4-FFF2-40B4-BE49-F238E27FC236}">
                <a16:creationId xmlns:a16="http://schemas.microsoft.com/office/drawing/2014/main" id="{0796C39B-FF65-3532-1F9C-8E2D670FB811}"/>
              </a:ext>
            </a:extLst>
          </p:cNvPr>
          <p:cNvSpPr txBox="1"/>
          <p:nvPr/>
        </p:nvSpPr>
        <p:spPr>
          <a:xfrm>
            <a:off x="3633877" y="195072"/>
            <a:ext cx="5867400" cy="957634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미션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 1.5: 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중점 분야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3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28BE722-7CF1-09DE-9419-F0C5E1281305}"/>
              </a:ext>
            </a:extLst>
          </p:cNvPr>
          <p:cNvSpPr txBox="1">
            <a:spLocks/>
          </p:cNvSpPr>
          <p:nvPr/>
        </p:nvSpPr>
        <p:spPr>
          <a:xfrm>
            <a:off x="1851604" y="1160951"/>
            <a:ext cx="9502196" cy="65967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친목 도모 및 즐거운 봉사로 회원 동기 부여</a:t>
            </a: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37CEA102-C738-07B4-9DD2-98F12241E14D}"/>
              </a:ext>
            </a:extLst>
          </p:cNvPr>
          <p:cNvSpPr txBox="1">
            <a:spLocks/>
          </p:cNvSpPr>
          <p:nvPr/>
        </p:nvSpPr>
        <p:spPr>
          <a:xfrm>
            <a:off x="2667000" y="1828874"/>
            <a:ext cx="10287000" cy="43433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라이온이 참여하고 있는지 어떻게 알 수 있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는가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신입회원 오리엔테이션이 중요한 이유는 무엇인가?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봉사사업은 회원 유지에 어떻게 도움이 되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는가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 활동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을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중단한 회원들을 어떻게 다시 참여시킬 수 있을까?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1800" b="1" i="0" u="none" strike="sngStrike" kern="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highlight>
                <a:srgbClr val="FFFF00"/>
              </a:highlight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목표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미션 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1.5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를 지원하기 위해 지구총재 임기 동안 지구팀과 협력하여 우리 지역에서 수립한 </a:t>
            </a:r>
            <a:endParaRPr kumimoji="0" lang="en-US" altLang="ko-KR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회원 증강 목표를 달성한다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.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우리 지구는 수립된 회원 증강 목표에 전념한다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. 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또한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,</a:t>
            </a: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우리 </a:t>
            </a:r>
            <a:r>
              <a:rPr lang="ko-KR" altLang="en-US" sz="1800" b="1" kern="0" dirty="0">
                <a:solidFill>
                  <a:prstClr val="white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지구는 회원 순증가 목표를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_____</a:t>
            </a:r>
            <a:r>
              <a: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명까지 확대한다</a:t>
            </a:r>
            <a:r>
              <a:rPr kumimoji="0" lang="en-US" altLang="ko-KR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.  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0043CF-80CB-8364-874A-5A1433E4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66944" y="137679"/>
            <a:ext cx="994504" cy="942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06399E-A9F4-FDBF-DE9D-3882467D4163}"/>
              </a:ext>
            </a:extLst>
          </p:cNvPr>
          <p:cNvSpPr txBox="1"/>
          <p:nvPr/>
        </p:nvSpPr>
        <p:spPr>
          <a:xfrm>
            <a:off x="162927" y="247318"/>
            <a:ext cx="21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BB700"/>
              </a:buClr>
              <a:buSzPct val="100000"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토론 질문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562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87B9E1A8-7359-D84B-B962-F4D9AE34F19F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44000"/>
                  </a:prstClr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AE76E044-DB6E-C54D-954B-A54A6C8AC3AA}"/>
              </a:ext>
            </a:extLst>
          </p:cNvPr>
          <p:cNvSpPr/>
          <p:nvPr/>
        </p:nvSpPr>
        <p:spPr>
          <a:xfrm>
            <a:off x="1037528" y="-65315"/>
            <a:ext cx="11187129" cy="6858000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44000"/>
                </a:prstClr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A18A6EF0-E2ED-A146-953A-B6D78CFC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5" name="Large #">
            <a:extLst>
              <a:ext uri="{FF2B5EF4-FFF2-40B4-BE49-F238E27FC236}">
                <a16:creationId xmlns:a16="http://schemas.microsoft.com/office/drawing/2014/main" id="{0796C39B-FF65-3532-1F9C-8E2D670FB811}"/>
              </a:ext>
            </a:extLst>
          </p:cNvPr>
          <p:cNvSpPr txBox="1"/>
          <p:nvPr/>
        </p:nvSpPr>
        <p:spPr>
          <a:xfrm>
            <a:off x="3810921" y="164878"/>
            <a:ext cx="5943600" cy="957634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미션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 1.5: 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중점 분야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/>
              </a:rPr>
              <a:t>4 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28BE722-7CF1-09DE-9419-F0C5E1281305}"/>
              </a:ext>
            </a:extLst>
          </p:cNvPr>
          <p:cNvSpPr txBox="1">
            <a:spLocks/>
          </p:cNvSpPr>
          <p:nvPr/>
        </p:nvSpPr>
        <p:spPr>
          <a:xfrm>
            <a:off x="1851604" y="1321522"/>
            <a:ext cx="9502196" cy="659678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CF01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지구 및 클럽 지도자 지원</a:t>
            </a: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37CEA102-C738-07B4-9DD2-98F12241E14D}"/>
              </a:ext>
            </a:extLst>
          </p:cNvPr>
          <p:cNvSpPr txBox="1">
            <a:spLocks/>
          </p:cNvSpPr>
          <p:nvPr/>
        </p:nvSpPr>
        <p:spPr>
          <a:xfrm>
            <a:off x="2667000" y="2286074"/>
            <a:ext cx="10287000" cy="434332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 임원들에게 어떤 프로그램, 세미나, 교육을 제공해야 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하는가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교육 제공에 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가장 적합한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형식은 무엇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인가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지구에서 </a:t>
            </a:r>
            <a:r>
              <a:rPr lang="ko-KR" altLang="ko-KR" sz="1800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라이온스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지도력 연수회를 주최한다면 누가 참석해야 하</a:t>
            </a:r>
            <a:r>
              <a:rPr lang="ko-KR" altLang="en-US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는가</a:t>
            </a: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?</a:t>
            </a:r>
            <a:b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</a:br>
            <a:endParaRPr lang="ko-KR" altLang="ko-KR" sz="18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indent="-342900">
              <a:buClr>
                <a:srgbClr val="EBB700"/>
              </a:buClr>
              <a:buSzPct val="100000"/>
              <a:buFont typeface="Lucida Grande" panose="020B0600040502020204" pitchFamily="34" charset="0"/>
              <a:buChar char="▶"/>
            </a:pPr>
            <a:r>
              <a:rPr lang="ko-KR" altLang="ko-KR" sz="18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지도자들에게 어떤 다른 지원을 제공할 수 있을까?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1800" b="1" i="0" u="none" strike="sngStrike" kern="0" cap="none" spc="0" normalizeH="0" baseline="0" noProof="0" dirty="0">
              <a:ln>
                <a:noFill/>
              </a:ln>
              <a:solidFill>
                <a:srgbClr val="33373B"/>
              </a:solidFill>
              <a:effectLst/>
              <a:highlight>
                <a:srgbClr val="FFFF00"/>
              </a:highlight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BB700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0043CF-80CB-8364-874A-5A1433E4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66944" y="137679"/>
            <a:ext cx="994504" cy="94229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E06399E-A9F4-FDBF-DE9D-3882467D4163}"/>
              </a:ext>
            </a:extLst>
          </p:cNvPr>
          <p:cNvSpPr txBox="1"/>
          <p:nvPr/>
        </p:nvSpPr>
        <p:spPr>
          <a:xfrm>
            <a:off x="162927" y="247318"/>
            <a:ext cx="212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BB700"/>
              </a:buClr>
              <a:buSzPct val="100000"/>
              <a:buFontTx/>
              <a:buNone/>
              <a:tabLst/>
              <a:defRPr/>
            </a:pPr>
            <a:r>
              <a: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D224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토론 질문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D224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37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CA83C71E-818F-0B42-8C7E-75471D6F3754}"/>
              </a:ext>
            </a:extLst>
          </p:cNvPr>
          <p:cNvSpPr/>
          <p:nvPr/>
        </p:nvSpPr>
        <p:spPr>
          <a:xfrm>
            <a:off x="0" y="-76200"/>
            <a:ext cx="12192000" cy="71628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rgbClr val="0A5496">
                    <a:alpha val="44000"/>
                  </a:srgb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3E98F7-FC5D-3F47-8930-ED5C0628C2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F81AA5-E1CD-9541-8DD8-4E6B0857FB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1" name="Quote">
            <a:extLst>
              <a:ext uri="{FF2B5EF4-FFF2-40B4-BE49-F238E27FC236}">
                <a16:creationId xmlns:a16="http://schemas.microsoft.com/office/drawing/2014/main" id="{A3806FB6-3255-5A4D-9E21-A50084384F19}"/>
              </a:ext>
            </a:extLst>
          </p:cNvPr>
          <p:cNvSpPr/>
          <p:nvPr/>
        </p:nvSpPr>
        <p:spPr>
          <a:xfrm>
            <a:off x="522278" y="15831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endParaRPr lang="en-US" sz="18000" b="1" dirty="0">
              <a:solidFill>
                <a:srgbClr val="EBB700"/>
              </a:solidFill>
              <a:latin typeface="Open Sans"/>
              <a:cs typeface="Open Sans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1AAF25A1-5400-C94D-B1C0-A0EA2CFE7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3" name="Body Copy">
            <a:extLst>
              <a:ext uri="{FF2B5EF4-FFF2-40B4-BE49-F238E27FC236}">
                <a16:creationId xmlns:a16="http://schemas.microsoft.com/office/drawing/2014/main" id="{48B1D68C-2850-1747-A097-67325FB60F46}"/>
              </a:ext>
            </a:extLst>
          </p:cNvPr>
          <p:cNvSpPr txBox="1">
            <a:spLocks/>
          </p:cNvSpPr>
          <p:nvPr/>
        </p:nvSpPr>
        <p:spPr>
          <a:xfrm>
            <a:off x="1422912" y="2575999"/>
            <a:ext cx="9520582" cy="96447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바람의 방향</a:t>
            </a:r>
            <a:r>
              <a:rPr lang="ko-KR" altLang="en-US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을</a:t>
            </a:r>
            <a:r>
              <a:rPr 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 바꿀 수는 없지만, </a:t>
            </a:r>
            <a:br>
              <a:rPr lang="en-US" alt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항상 목적지에 도달하도록 </a:t>
            </a:r>
            <a:br>
              <a:rPr lang="en-US" alt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돛을 움직일 수</a:t>
            </a:r>
            <a:r>
              <a:rPr lang="ko-KR" altLang="en-US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는</a:t>
            </a:r>
            <a:r>
              <a:rPr 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 있다.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D5905972-FF9C-424A-B211-0E5501BEF4BA}"/>
              </a:ext>
            </a:extLst>
          </p:cNvPr>
          <p:cNvSpPr/>
          <p:nvPr/>
        </p:nvSpPr>
        <p:spPr>
          <a:xfrm>
            <a:off x="538540" y="868946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ko-KR" sz="18000" b="1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5" name="Quote">
            <a:extLst>
              <a:ext uri="{FF2B5EF4-FFF2-40B4-BE49-F238E27FC236}">
                <a16:creationId xmlns:a16="http://schemas.microsoft.com/office/drawing/2014/main" id="{4C2BF3CF-BAE3-534C-A6B4-EF0BB3AF11AC}"/>
              </a:ext>
            </a:extLst>
          </p:cNvPr>
          <p:cNvSpPr/>
          <p:nvPr/>
        </p:nvSpPr>
        <p:spPr>
          <a:xfrm>
            <a:off x="9840081" y="34142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ko-KR" sz="18000" b="1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0E218BA-7FD7-824B-8AEC-CD5E28B4C420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 지미 딘</a:t>
            </a:r>
          </a:p>
        </p:txBody>
      </p:sp>
    </p:spTree>
    <p:extLst>
      <p:ext uri="{BB962C8B-B14F-4D97-AF65-F5344CB8AC3E}">
        <p14:creationId xmlns:p14="http://schemas.microsoft.com/office/powerpoint/2010/main" val="2209393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ge Number - Blue">
            <a:extLst>
              <a:ext uri="{FF2B5EF4-FFF2-40B4-BE49-F238E27FC236}">
                <a16:creationId xmlns:a16="http://schemas.microsoft.com/office/drawing/2014/main" id="{3108C1BC-975A-4840-8A24-0289CE53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77DC3F0-9C7A-D84B-AA08-A8F4AA31B22A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Body Copy">
            <a:extLst>
              <a:ext uri="{FF2B5EF4-FFF2-40B4-BE49-F238E27FC236}">
                <a16:creationId xmlns:a16="http://schemas.microsoft.com/office/drawing/2014/main" id="{1F24EE31-EF15-9648-A92F-FC5AEB75FDEC}"/>
              </a:ext>
            </a:extLst>
          </p:cNvPr>
          <p:cNvSpPr txBox="1">
            <a:spLocks/>
          </p:cNvSpPr>
          <p:nvPr/>
        </p:nvSpPr>
        <p:spPr>
          <a:xfrm>
            <a:off x="760626" y="1437600"/>
            <a:ext cx="5106773" cy="366779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강점 활용</a:t>
            </a: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약점 관리</a:t>
            </a: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기회 활용</a:t>
            </a:r>
          </a:p>
          <a:p>
            <a:pPr marL="342900" indent="-342900">
              <a:lnSpc>
                <a:spcPct val="200000"/>
              </a:lnSpc>
              <a:buClr>
                <a:srgbClr val="FFCF00"/>
              </a:buClr>
              <a:buFont typeface="Wingdings" pitchFamily="2" charset="2"/>
              <a:buChar char="§"/>
            </a:pPr>
            <a:r>
              <a:rPr 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위협 요소 최소화</a:t>
            </a:r>
          </a:p>
        </p:txBody>
      </p:sp>
      <p:sp>
        <p:nvSpPr>
          <p:cNvPr id="34" name="Body Copy">
            <a:extLst>
              <a:ext uri="{FF2B5EF4-FFF2-40B4-BE49-F238E27FC236}">
                <a16:creationId xmlns:a16="http://schemas.microsoft.com/office/drawing/2014/main" id="{3C0527CC-32D1-E749-BA75-BDFA4D517602}"/>
              </a:ext>
            </a:extLst>
          </p:cNvPr>
          <p:cNvSpPr txBox="1">
            <a:spLocks/>
          </p:cNvSpPr>
          <p:nvPr/>
        </p:nvSpPr>
        <p:spPr>
          <a:xfrm>
            <a:off x="747216" y="650827"/>
            <a:ext cx="7035338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64"/>
              </a:spcBef>
              <a:buSzPct val="120000"/>
            </a:pPr>
            <a:r>
              <a:rPr lang="ko-KR" sz="32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지구 발전</a:t>
            </a:r>
            <a:r>
              <a:rPr lang="ko-KR" altLang="en-US" sz="32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을 향한 경로 </a:t>
            </a:r>
            <a:endParaRPr lang="ko-KR" sz="3200" b="1" dirty="0">
              <a:solidFill>
                <a:srgbClr val="0A5496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10631BA-8342-CF4B-B6B9-23357A2EC8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8006" y="5278128"/>
            <a:ext cx="1089992" cy="108999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18B76F-B96E-419A-8ECC-DB220828C33A}"/>
              </a:ext>
            </a:extLst>
          </p:cNvPr>
          <p:cNvGrpSpPr/>
          <p:nvPr/>
        </p:nvGrpSpPr>
        <p:grpSpPr>
          <a:xfrm>
            <a:off x="6781800" y="1371600"/>
            <a:ext cx="4876593" cy="4290529"/>
            <a:chOff x="6781800" y="1371600"/>
            <a:chExt cx="4876593" cy="4290529"/>
          </a:xfrm>
        </p:grpSpPr>
        <p:sp>
          <p:nvSpPr>
            <p:cNvPr id="40" name="Background - Solid">
              <a:extLst>
                <a:ext uri="{FF2B5EF4-FFF2-40B4-BE49-F238E27FC236}">
                  <a16:creationId xmlns:a16="http://schemas.microsoft.com/office/drawing/2014/main" id="{FC2226C1-ED6E-4A6A-A482-5DEC6FCF9876}"/>
                </a:ext>
              </a:extLst>
            </p:cNvPr>
            <p:cNvSpPr/>
            <p:nvPr/>
          </p:nvSpPr>
          <p:spPr>
            <a:xfrm>
              <a:off x="9216325" y="3429001"/>
              <a:ext cx="2427589" cy="2226272"/>
            </a:xfrm>
            <a:prstGeom prst="rect">
              <a:avLst/>
            </a:prstGeom>
            <a:solidFill>
              <a:srgbClr val="B3B2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Background - Solid">
              <a:extLst>
                <a:ext uri="{FF2B5EF4-FFF2-40B4-BE49-F238E27FC236}">
                  <a16:creationId xmlns:a16="http://schemas.microsoft.com/office/drawing/2014/main" id="{A1EA3AC6-9172-40DC-9B4B-CD478A38CCF6}"/>
                </a:ext>
              </a:extLst>
            </p:cNvPr>
            <p:cNvSpPr/>
            <p:nvPr/>
          </p:nvSpPr>
          <p:spPr>
            <a:xfrm>
              <a:off x="8991600" y="1371600"/>
              <a:ext cx="2652314" cy="2140101"/>
            </a:xfrm>
            <a:prstGeom prst="rect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Background - Solid">
              <a:extLst>
                <a:ext uri="{FF2B5EF4-FFF2-40B4-BE49-F238E27FC236}">
                  <a16:creationId xmlns:a16="http://schemas.microsoft.com/office/drawing/2014/main" id="{918ED739-B4DD-4D6F-A22C-2DCA43F82B3F}"/>
                </a:ext>
              </a:extLst>
            </p:cNvPr>
            <p:cNvSpPr/>
            <p:nvPr/>
          </p:nvSpPr>
          <p:spPr>
            <a:xfrm>
              <a:off x="6781801" y="3460712"/>
              <a:ext cx="2434524" cy="2194560"/>
            </a:xfrm>
            <a:prstGeom prst="rect">
              <a:avLst/>
            </a:prstGeom>
            <a:solidFill>
              <a:srgbClr val="FF5C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8" name="Body Copy">
              <a:extLst>
                <a:ext uri="{FF2B5EF4-FFF2-40B4-BE49-F238E27FC236}">
                  <a16:creationId xmlns:a16="http://schemas.microsoft.com/office/drawing/2014/main" id="{C6DE737A-C9A5-446C-9979-A4BAE89F20E7}"/>
                </a:ext>
              </a:extLst>
            </p:cNvPr>
            <p:cNvSpPr txBox="1">
              <a:spLocks/>
            </p:cNvSpPr>
            <p:nvPr/>
          </p:nvSpPr>
          <p:spPr>
            <a:xfrm>
              <a:off x="9326036" y="3749958"/>
              <a:ext cx="2332357" cy="190531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위협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1.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</a:p>
            <a:p>
              <a:endParaRPr lang="en-US" sz="1600" kern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Body Copy">
              <a:extLst>
                <a:ext uri="{FF2B5EF4-FFF2-40B4-BE49-F238E27FC236}">
                  <a16:creationId xmlns:a16="http://schemas.microsoft.com/office/drawing/2014/main" id="{D3F858C1-1F70-4BF8-B97B-A862EE4797F9}"/>
                </a:ext>
              </a:extLst>
            </p:cNvPr>
            <p:cNvSpPr txBox="1">
              <a:spLocks/>
            </p:cNvSpPr>
            <p:nvPr/>
          </p:nvSpPr>
          <p:spPr>
            <a:xfrm>
              <a:off x="6934200" y="3756815"/>
              <a:ext cx="2332357" cy="190531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기회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1.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</a:p>
            <a:p>
              <a:endParaRPr lang="en-US" sz="1600" kern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Body Copy">
              <a:extLst>
                <a:ext uri="{FF2B5EF4-FFF2-40B4-BE49-F238E27FC236}">
                  <a16:creationId xmlns:a16="http://schemas.microsoft.com/office/drawing/2014/main" id="{3428138D-07DA-414E-8A82-FF4BC7906035}"/>
                </a:ext>
              </a:extLst>
            </p:cNvPr>
            <p:cNvSpPr txBox="1">
              <a:spLocks/>
            </p:cNvSpPr>
            <p:nvPr/>
          </p:nvSpPr>
          <p:spPr>
            <a:xfrm>
              <a:off x="9326036" y="1590967"/>
              <a:ext cx="2332357" cy="190531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약점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1.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</a:p>
            <a:p>
              <a:endParaRPr lang="en-US" sz="1600" kern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Background - Solid">
              <a:extLst>
                <a:ext uri="{FF2B5EF4-FFF2-40B4-BE49-F238E27FC236}">
                  <a16:creationId xmlns:a16="http://schemas.microsoft.com/office/drawing/2014/main" id="{D7273F9C-9F86-4EDF-B64C-0144EFF69B3C}"/>
                </a:ext>
              </a:extLst>
            </p:cNvPr>
            <p:cNvSpPr/>
            <p:nvPr/>
          </p:nvSpPr>
          <p:spPr>
            <a:xfrm>
              <a:off x="6781800" y="1371600"/>
              <a:ext cx="2434524" cy="2140101"/>
            </a:xfrm>
            <a:prstGeom prst="rect">
              <a:avLst/>
            </a:prstGeom>
            <a:solidFill>
              <a:srgbClr val="EBB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685" tIns="47343" rIns="94685" bIns="47343" rtlCol="0" anchor="ctr"/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Body Copy">
              <a:extLst>
                <a:ext uri="{FF2B5EF4-FFF2-40B4-BE49-F238E27FC236}">
                  <a16:creationId xmlns:a16="http://schemas.microsoft.com/office/drawing/2014/main" id="{C299BC3E-0B2F-4224-B22F-51D3B060D72D}"/>
                </a:ext>
              </a:extLst>
            </p:cNvPr>
            <p:cNvSpPr txBox="1">
              <a:spLocks/>
            </p:cNvSpPr>
            <p:nvPr/>
          </p:nvSpPr>
          <p:spPr>
            <a:xfrm>
              <a:off x="6934200" y="1597824"/>
              <a:ext cx="2332357" cy="1905314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519099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914377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37156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1828755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0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강점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1.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2.</a:t>
              </a:r>
            </a:p>
            <a:p>
              <a:pPr>
                <a:lnSpc>
                  <a:spcPct val="150000"/>
                </a:lnSpc>
              </a:pPr>
              <a:r>
                <a:rPr lang="ko-KR" sz="1800" b="1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3.</a:t>
              </a:r>
            </a:p>
            <a:p>
              <a:endParaRPr lang="en-US" sz="1600" kern="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134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4633E163-9930-344B-8566-565B5B292CA7}"/>
              </a:ext>
            </a:extLst>
          </p:cNvPr>
          <p:cNvSpPr/>
          <p:nvPr/>
        </p:nvSpPr>
        <p:spPr>
          <a:xfrm>
            <a:off x="0" y="0"/>
            <a:ext cx="12192000" cy="695736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4F1C03D-C97C-1940-89BD-43F97E0A84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000" y="209952"/>
            <a:ext cx="971568" cy="971568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362FE28F-4B36-D34E-9F5A-5D768A116FDF}"/>
              </a:ext>
            </a:extLst>
          </p:cNvPr>
          <p:cNvSpPr txBox="1">
            <a:spLocks/>
          </p:cNvSpPr>
          <p:nvPr/>
        </p:nvSpPr>
        <p:spPr>
          <a:xfrm>
            <a:off x="5580184" y="1589106"/>
            <a:ext cx="6078416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이미 </a:t>
            </a:r>
            <a:r>
              <a:rPr lang="ko-KR" altLang="en-US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성공했거나</a:t>
            </a:r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현재 </a:t>
            </a:r>
            <a:r>
              <a:rPr lang="ko-KR" sz="200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잘 </a:t>
            </a:r>
            <a:r>
              <a:rPr lang="ko-KR" altLang="en-US" sz="200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</a:t>
            </a:r>
            <a:r>
              <a:rPr lang="ko-KR" sz="200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고 </a:t>
            </a:r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있는 </a:t>
            </a:r>
            <a:r>
              <a:rPr lang="ko-KR" altLang="en-US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것</a:t>
            </a:r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은 무엇인가?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1885222-8E11-DE41-A07B-5C30CBB13966}"/>
              </a:ext>
            </a:extLst>
          </p:cNvPr>
          <p:cNvSpPr txBox="1">
            <a:spLocks/>
          </p:cNvSpPr>
          <p:nvPr/>
        </p:nvSpPr>
        <p:spPr>
          <a:xfrm>
            <a:off x="5580184" y="2250831"/>
            <a:ext cx="5267325" cy="4484222"/>
          </a:xfrm>
          <a:prstGeom prst="rect">
            <a:avLst/>
          </a:prstGeom>
          <a:noFill/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9DAB6239-92C5-4143-BAF4-69693BDF9D4D}"/>
              </a:ext>
            </a:extLst>
          </p:cNvPr>
          <p:cNvSpPr txBox="1">
            <a:spLocks/>
          </p:cNvSpPr>
          <p:nvPr/>
        </p:nvSpPr>
        <p:spPr>
          <a:xfrm>
            <a:off x="706535" y="1385313"/>
            <a:ext cx="4236093" cy="8382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강점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6F0C954-DDBD-4195-88DF-45ADAEDE57FB}"/>
              </a:ext>
            </a:extLst>
          </p:cNvPr>
          <p:cNvGrpSpPr/>
          <p:nvPr/>
        </p:nvGrpSpPr>
        <p:grpSpPr>
          <a:xfrm>
            <a:off x="787531" y="2427306"/>
            <a:ext cx="4089270" cy="3592494"/>
            <a:chOff x="6512276" y="1676400"/>
            <a:chExt cx="4245785" cy="38679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A768C4A-4A64-404F-A7E1-DF5EEDE37B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2" name="Background - Solid">
                <a:extLst>
                  <a:ext uri="{FF2B5EF4-FFF2-40B4-BE49-F238E27FC236}">
                    <a16:creationId xmlns:a16="http://schemas.microsoft.com/office/drawing/2014/main" id="{68B5F0FE-0019-4411-A3F4-1D73EA207239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" name="Background - Solid">
                <a:extLst>
                  <a:ext uri="{FF2B5EF4-FFF2-40B4-BE49-F238E27FC236}">
                    <a16:creationId xmlns:a16="http://schemas.microsoft.com/office/drawing/2014/main" id="{46BC9DE5-58AA-4482-B4F7-A9F06F7E3BE8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" name="Background - Solid">
                <a:extLst>
                  <a:ext uri="{FF2B5EF4-FFF2-40B4-BE49-F238E27FC236}">
                    <a16:creationId xmlns:a16="http://schemas.microsoft.com/office/drawing/2014/main" id="{BABE8699-29E4-4768-9FAD-956862288144}"/>
                  </a:ext>
                </a:extLst>
              </p:cNvPr>
              <p:cNvSpPr/>
              <p:nvPr/>
            </p:nvSpPr>
            <p:spPr>
              <a:xfrm>
                <a:off x="6512277" y="3916326"/>
                <a:ext cx="2462369" cy="2236302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5" name="Background - Solid">
                <a:extLst>
                  <a:ext uri="{FF2B5EF4-FFF2-40B4-BE49-F238E27FC236}">
                    <a16:creationId xmlns:a16="http://schemas.microsoft.com/office/drawing/2014/main" id="{8C06772E-1878-41EE-8527-AE8944F8BFCA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B65554-BB93-4EC4-9C0E-DBBDB978BDED}"/>
                </a:ext>
              </a:extLst>
            </p:cNvPr>
            <p:cNvGrpSpPr/>
            <p:nvPr/>
          </p:nvGrpSpPr>
          <p:grpSpPr>
            <a:xfrm>
              <a:off x="6523785" y="2054667"/>
              <a:ext cx="4234276" cy="3082426"/>
              <a:chOff x="871124" y="2861174"/>
              <a:chExt cx="4234276" cy="3082426"/>
            </a:xfrm>
          </p:grpSpPr>
          <p:sp>
            <p:nvSpPr>
              <p:cNvPr id="8" name="Body Copy">
                <a:extLst>
                  <a:ext uri="{FF2B5EF4-FFF2-40B4-BE49-F238E27FC236}">
                    <a16:creationId xmlns:a16="http://schemas.microsoft.com/office/drawing/2014/main" id="{8BD4C954-244E-4603-A1EB-0ABE2267FD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861174"/>
                <a:ext cx="1828800" cy="1194670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신생클럽</a:t>
                </a:r>
              </a:p>
            </p:txBody>
          </p:sp>
          <p:sp>
            <p:nvSpPr>
              <p:cNvPr id="10" name="Body Copy">
                <a:extLst>
                  <a:ext uri="{FF2B5EF4-FFF2-40B4-BE49-F238E27FC236}">
                    <a16:creationId xmlns:a16="http://schemas.microsoft.com/office/drawing/2014/main" id="{E1047F47-F7CF-4BF4-B61B-60CCDA65D0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신입회원</a:t>
                </a:r>
              </a:p>
            </p:txBody>
          </p:sp>
          <p:sp>
            <p:nvSpPr>
              <p:cNvPr id="11" name="Body Copy">
                <a:extLst>
                  <a:ext uri="{FF2B5EF4-FFF2-40B4-BE49-F238E27FC236}">
                    <a16:creationId xmlns:a16="http://schemas.microsoft.com/office/drawing/2014/main" id="{B028A6CC-12F2-4F9A-8186-1818A9ED5C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지도자 지원</a:t>
                </a:r>
              </a:p>
            </p:txBody>
          </p:sp>
          <p:sp>
            <p:nvSpPr>
              <p:cNvPr id="12" name="Body Copy">
                <a:extLst>
                  <a:ext uri="{FF2B5EF4-FFF2-40B4-BE49-F238E27FC236}">
                    <a16:creationId xmlns:a16="http://schemas.microsoft.com/office/drawing/2014/main" id="{583DC7BA-2BF9-4D73-BAEA-F2F924F711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회원 만족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241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D4D63EF6-8005-8645-9831-D9E08C9BD32D}"/>
              </a:ext>
            </a:extLst>
          </p:cNvPr>
          <p:cNvSpPr/>
          <p:nvPr/>
        </p:nvSpPr>
        <p:spPr>
          <a:xfrm>
            <a:off x="0" y="0"/>
            <a:ext cx="12192000" cy="695736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1D96FE-796D-DB4D-862B-ACB80FF099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000" y="209952"/>
            <a:ext cx="971568" cy="971568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4A058E00-0B4F-7A48-99E3-3CA2FEAB5685}"/>
              </a:ext>
            </a:extLst>
          </p:cNvPr>
          <p:cNvSpPr txBox="1">
            <a:spLocks/>
          </p:cNvSpPr>
          <p:nvPr/>
        </p:nvSpPr>
        <p:spPr>
          <a:xfrm>
            <a:off x="5562600" y="1589106"/>
            <a:ext cx="5267324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개선할 수 있는 </a:t>
            </a:r>
            <a:r>
              <a:rPr lang="ko-KR" altLang="en-US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것</a:t>
            </a:r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은 무엇인가?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5DBEEDB2-A7FA-B040-90D7-FF53FEC44773}"/>
              </a:ext>
            </a:extLst>
          </p:cNvPr>
          <p:cNvSpPr txBox="1">
            <a:spLocks/>
          </p:cNvSpPr>
          <p:nvPr/>
        </p:nvSpPr>
        <p:spPr>
          <a:xfrm>
            <a:off x="5580184" y="2250831"/>
            <a:ext cx="5267325" cy="4484222"/>
          </a:xfrm>
          <a:prstGeom prst="rect">
            <a:avLst/>
          </a:prstGeom>
          <a:noFill/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B84D98C8-4533-364B-B9FB-BB54100FB6E4}"/>
              </a:ext>
            </a:extLst>
          </p:cNvPr>
          <p:cNvSpPr txBox="1">
            <a:spLocks/>
          </p:cNvSpPr>
          <p:nvPr/>
        </p:nvSpPr>
        <p:spPr>
          <a:xfrm>
            <a:off x="706535" y="1385313"/>
            <a:ext cx="4236093" cy="8382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약점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01C7FF9-EF10-4FE4-9AA2-CCF19D842128}"/>
              </a:ext>
            </a:extLst>
          </p:cNvPr>
          <p:cNvGrpSpPr/>
          <p:nvPr/>
        </p:nvGrpSpPr>
        <p:grpSpPr>
          <a:xfrm>
            <a:off x="787531" y="2427306"/>
            <a:ext cx="4089270" cy="3592494"/>
            <a:chOff x="6512276" y="1676400"/>
            <a:chExt cx="4245785" cy="386791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C19F693-0A76-4801-863C-34087B9A37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34" name="Background - Solid">
                <a:extLst>
                  <a:ext uri="{FF2B5EF4-FFF2-40B4-BE49-F238E27FC236}">
                    <a16:creationId xmlns:a16="http://schemas.microsoft.com/office/drawing/2014/main" id="{AFB1A528-B746-4B4C-B2D6-D471767AC083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5" name="Background - Solid">
                <a:extLst>
                  <a:ext uri="{FF2B5EF4-FFF2-40B4-BE49-F238E27FC236}">
                    <a16:creationId xmlns:a16="http://schemas.microsoft.com/office/drawing/2014/main" id="{2DC86E5D-CAC7-4B9A-88A8-6C0853E88785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6" name="Background - Solid">
                <a:extLst>
                  <a:ext uri="{FF2B5EF4-FFF2-40B4-BE49-F238E27FC236}">
                    <a16:creationId xmlns:a16="http://schemas.microsoft.com/office/drawing/2014/main" id="{5A331879-23F3-488E-8055-A88B229FECD9}"/>
                  </a:ext>
                </a:extLst>
              </p:cNvPr>
              <p:cNvSpPr/>
              <p:nvPr/>
            </p:nvSpPr>
            <p:spPr>
              <a:xfrm>
                <a:off x="6512277" y="3916326"/>
                <a:ext cx="2462369" cy="2236302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7" name="Background - Solid">
                <a:extLst>
                  <a:ext uri="{FF2B5EF4-FFF2-40B4-BE49-F238E27FC236}">
                    <a16:creationId xmlns:a16="http://schemas.microsoft.com/office/drawing/2014/main" id="{10C56570-7405-46A2-BB73-A05D7CB199D2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1B82C62-1C20-4675-B9CD-888D1975E681}"/>
                </a:ext>
              </a:extLst>
            </p:cNvPr>
            <p:cNvGrpSpPr/>
            <p:nvPr/>
          </p:nvGrpSpPr>
          <p:grpSpPr>
            <a:xfrm>
              <a:off x="6523785" y="2069288"/>
              <a:ext cx="4234276" cy="3067805"/>
              <a:chOff x="871124" y="2875795"/>
              <a:chExt cx="4234276" cy="3067805"/>
            </a:xfrm>
          </p:grpSpPr>
          <p:sp>
            <p:nvSpPr>
              <p:cNvPr id="30" name="Body Copy">
                <a:extLst>
                  <a:ext uri="{FF2B5EF4-FFF2-40B4-BE49-F238E27FC236}">
                    <a16:creationId xmlns:a16="http://schemas.microsoft.com/office/drawing/2014/main" id="{375AA469-75C6-40B5-A5D2-DCB5F50C9D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875795"/>
                <a:ext cx="1828800" cy="1194667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신생클럽</a:t>
                </a:r>
              </a:p>
            </p:txBody>
          </p:sp>
          <p:sp>
            <p:nvSpPr>
              <p:cNvPr id="31" name="Body Copy">
                <a:extLst>
                  <a:ext uri="{FF2B5EF4-FFF2-40B4-BE49-F238E27FC236}">
                    <a16:creationId xmlns:a16="http://schemas.microsoft.com/office/drawing/2014/main" id="{D2CBED09-E34F-4A02-8312-9FCA7D9978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신입회원</a:t>
                </a:r>
              </a:p>
            </p:txBody>
          </p:sp>
          <p:sp>
            <p:nvSpPr>
              <p:cNvPr id="32" name="Body Copy">
                <a:extLst>
                  <a:ext uri="{FF2B5EF4-FFF2-40B4-BE49-F238E27FC236}">
                    <a16:creationId xmlns:a16="http://schemas.microsoft.com/office/drawing/2014/main" id="{0545247F-5006-4926-8346-A9B0537A69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지도자 지원</a:t>
                </a:r>
              </a:p>
            </p:txBody>
          </p:sp>
          <p:sp>
            <p:nvSpPr>
              <p:cNvPr id="33" name="Body Copy">
                <a:extLst>
                  <a:ext uri="{FF2B5EF4-FFF2-40B4-BE49-F238E27FC236}">
                    <a16:creationId xmlns:a16="http://schemas.microsoft.com/office/drawing/2014/main" id="{EDC5AC26-E05C-4C91-863B-7C2A6B9748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회원 만족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409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7979A741-4B3B-D74B-A9BF-1AB470FF6AAD}"/>
              </a:ext>
            </a:extLst>
          </p:cNvPr>
          <p:cNvSpPr/>
          <p:nvPr/>
        </p:nvSpPr>
        <p:spPr>
          <a:xfrm>
            <a:off x="0" y="0"/>
            <a:ext cx="12192000" cy="695736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109993-7045-BC4B-903F-7358E3D0D5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000" y="209952"/>
            <a:ext cx="971568" cy="97156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E18FE0DE-22EC-B940-BE07-7A7FB9850B91}"/>
              </a:ext>
            </a:extLst>
          </p:cNvPr>
          <p:cNvSpPr txBox="1">
            <a:spLocks/>
          </p:cNvSpPr>
          <p:nvPr/>
        </p:nvSpPr>
        <p:spPr>
          <a:xfrm>
            <a:off x="5562599" y="1589106"/>
            <a:ext cx="5922865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자원봉사자 참여를 통해 봉사 영향력을 확장할 수 있는 기회는 어디에 있</a:t>
            </a:r>
            <a:r>
              <a:rPr lang="ko-KR" altLang="en-US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는가</a:t>
            </a:r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4C3C8A0-2B4B-7C43-9B41-9D32873C59DB}"/>
              </a:ext>
            </a:extLst>
          </p:cNvPr>
          <p:cNvSpPr txBox="1">
            <a:spLocks/>
          </p:cNvSpPr>
          <p:nvPr/>
        </p:nvSpPr>
        <p:spPr>
          <a:xfrm>
            <a:off x="5580184" y="2250831"/>
            <a:ext cx="5267325" cy="4484222"/>
          </a:xfrm>
          <a:prstGeom prst="rect">
            <a:avLst/>
          </a:prstGeom>
          <a:noFill/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B5CF7B59-FF01-AF4B-92A7-749198AA85F2}"/>
              </a:ext>
            </a:extLst>
          </p:cNvPr>
          <p:cNvSpPr txBox="1">
            <a:spLocks/>
          </p:cNvSpPr>
          <p:nvPr/>
        </p:nvSpPr>
        <p:spPr>
          <a:xfrm>
            <a:off x="706535" y="1385313"/>
            <a:ext cx="4236093" cy="8382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기회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AFA5CC-60BD-4AC3-86C3-CAA08D534A12}"/>
              </a:ext>
            </a:extLst>
          </p:cNvPr>
          <p:cNvGrpSpPr/>
          <p:nvPr/>
        </p:nvGrpSpPr>
        <p:grpSpPr>
          <a:xfrm>
            <a:off x="787531" y="2427306"/>
            <a:ext cx="4089270" cy="3592494"/>
            <a:chOff x="6512276" y="1676400"/>
            <a:chExt cx="4245785" cy="38679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5F37F25-1B6F-4347-9856-3BFA19F7EE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29" name="Background - Solid">
                <a:extLst>
                  <a:ext uri="{FF2B5EF4-FFF2-40B4-BE49-F238E27FC236}">
                    <a16:creationId xmlns:a16="http://schemas.microsoft.com/office/drawing/2014/main" id="{835DABFA-F778-4FF0-86A6-90DF7EAC41A4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0" name="Background - Solid">
                <a:extLst>
                  <a:ext uri="{FF2B5EF4-FFF2-40B4-BE49-F238E27FC236}">
                    <a16:creationId xmlns:a16="http://schemas.microsoft.com/office/drawing/2014/main" id="{332F8310-D45F-467F-9227-FAB648F39F20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1" name="Background - Solid">
                <a:extLst>
                  <a:ext uri="{FF2B5EF4-FFF2-40B4-BE49-F238E27FC236}">
                    <a16:creationId xmlns:a16="http://schemas.microsoft.com/office/drawing/2014/main" id="{2E036DDA-ED92-4AC6-9B38-DEA183F583D1}"/>
                  </a:ext>
                </a:extLst>
              </p:cNvPr>
              <p:cNvSpPr/>
              <p:nvPr/>
            </p:nvSpPr>
            <p:spPr>
              <a:xfrm>
                <a:off x="6512277" y="3916326"/>
                <a:ext cx="2462369" cy="2236302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2" name="Background - Solid">
                <a:extLst>
                  <a:ext uri="{FF2B5EF4-FFF2-40B4-BE49-F238E27FC236}">
                    <a16:creationId xmlns:a16="http://schemas.microsoft.com/office/drawing/2014/main" id="{B1B73075-1E29-4674-9FEF-EA6351CE64E9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DF9C451-A82D-44CC-8417-F743F136C81A}"/>
                </a:ext>
              </a:extLst>
            </p:cNvPr>
            <p:cNvGrpSpPr/>
            <p:nvPr/>
          </p:nvGrpSpPr>
          <p:grpSpPr>
            <a:xfrm>
              <a:off x="6523785" y="2069288"/>
              <a:ext cx="4234276" cy="3067805"/>
              <a:chOff x="871124" y="2875795"/>
              <a:chExt cx="4234276" cy="3067805"/>
            </a:xfrm>
          </p:grpSpPr>
          <p:sp>
            <p:nvSpPr>
              <p:cNvPr id="25" name="Body Copy">
                <a:extLst>
                  <a:ext uri="{FF2B5EF4-FFF2-40B4-BE49-F238E27FC236}">
                    <a16:creationId xmlns:a16="http://schemas.microsoft.com/office/drawing/2014/main" id="{27A85765-383F-4C71-88D6-57AA76FACA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875795"/>
                <a:ext cx="1828800" cy="1194667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신생클럽</a:t>
                </a:r>
              </a:p>
            </p:txBody>
          </p:sp>
          <p:sp>
            <p:nvSpPr>
              <p:cNvPr id="26" name="Body Copy">
                <a:extLst>
                  <a:ext uri="{FF2B5EF4-FFF2-40B4-BE49-F238E27FC236}">
                    <a16:creationId xmlns:a16="http://schemas.microsoft.com/office/drawing/2014/main" id="{537A1E67-669D-436B-8CE3-31F0BC9BB3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신입회원</a:t>
                </a:r>
              </a:p>
            </p:txBody>
          </p:sp>
          <p:sp>
            <p:nvSpPr>
              <p:cNvPr id="27" name="Body Copy">
                <a:extLst>
                  <a:ext uri="{FF2B5EF4-FFF2-40B4-BE49-F238E27FC236}">
                    <a16:creationId xmlns:a16="http://schemas.microsoft.com/office/drawing/2014/main" id="{A03DE4DF-BD22-49F6-A69E-52E7970FA6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지도자 지원</a:t>
                </a:r>
              </a:p>
            </p:txBody>
          </p:sp>
          <p:sp>
            <p:nvSpPr>
              <p:cNvPr id="28" name="Body Copy">
                <a:extLst>
                  <a:ext uri="{FF2B5EF4-FFF2-40B4-BE49-F238E27FC236}">
                    <a16:creationId xmlns:a16="http://schemas.microsoft.com/office/drawing/2014/main" id="{CF1232DB-FBF4-4E2C-8D91-AA9B5C8021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회원 만족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56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- Image">
            <a:extLst>
              <a:ext uri="{FF2B5EF4-FFF2-40B4-BE49-F238E27FC236}">
                <a16:creationId xmlns:a16="http://schemas.microsoft.com/office/drawing/2014/main" id="{C590C1F4-251E-8242-80FD-1441A7969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Background - Overlay">
            <a:extLst>
              <a:ext uri="{FF2B5EF4-FFF2-40B4-BE49-F238E27FC236}">
                <a16:creationId xmlns:a16="http://schemas.microsoft.com/office/drawing/2014/main" id="{3D6865B9-AE26-A247-9C1D-EE017790CDD2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Yellow Bar">
            <a:extLst>
              <a:ext uri="{FF2B5EF4-FFF2-40B4-BE49-F238E27FC236}">
                <a16:creationId xmlns:a16="http://schemas.microsoft.com/office/drawing/2014/main" id="{290D1EFC-66A7-AF49-B49B-B8362FC249AE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12" name="Emblem - White" descr="lionlogo_white.eps">
            <a:extLst>
              <a:ext uri="{FF2B5EF4-FFF2-40B4-BE49-F238E27FC236}">
                <a16:creationId xmlns:a16="http://schemas.microsoft.com/office/drawing/2014/main" id="{A9C3EEFC-8105-0646-BC26-048F865ED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3" name="Headline">
            <a:extLst>
              <a:ext uri="{FF2B5EF4-FFF2-40B4-BE49-F238E27FC236}">
                <a16:creationId xmlns:a16="http://schemas.microsoft.com/office/drawing/2014/main" id="{09D0FBF4-49E0-AC46-A370-4E3D08A2666D}"/>
              </a:ext>
            </a:extLst>
          </p:cNvPr>
          <p:cNvSpPr txBox="1">
            <a:spLocks/>
          </p:cNvSpPr>
          <p:nvPr/>
        </p:nvSpPr>
        <p:spPr>
          <a:xfrm>
            <a:off x="762000" y="3608362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b="1" dirty="0">
                <a:solidFill>
                  <a:srgbClr val="EBB7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글로벌 회원 증강 프로그램</a:t>
            </a:r>
          </a:p>
        </p:txBody>
      </p:sp>
      <p:sp>
        <p:nvSpPr>
          <p:cNvPr id="14" name="Subhead">
            <a:extLst>
              <a:ext uri="{FF2B5EF4-FFF2-40B4-BE49-F238E27FC236}">
                <a16:creationId xmlns:a16="http://schemas.microsoft.com/office/drawing/2014/main" id="{13629A7A-21F0-5C4C-A796-C105A940B5D8}"/>
              </a:ext>
            </a:extLst>
          </p:cNvPr>
          <p:cNvSpPr txBox="1">
            <a:spLocks/>
          </p:cNvSpPr>
          <p:nvPr/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3200">
                <a:latin typeface="굴림" panose="020B0600000101010101" pitchFamily="50" charset="-127"/>
                <a:ea typeface="굴림" panose="020B0600000101010101" pitchFamily="50" charset="-127"/>
              </a:rPr>
              <a:t>비전 구축</a:t>
            </a:r>
          </a:p>
        </p:txBody>
      </p:sp>
      <p:sp>
        <p:nvSpPr>
          <p:cNvPr id="15" name="Page Number - White">
            <a:extLst>
              <a:ext uri="{FF2B5EF4-FFF2-40B4-BE49-F238E27FC236}">
                <a16:creationId xmlns:a16="http://schemas.microsoft.com/office/drawing/2014/main" id="{1CD5259F-525F-D547-82A7-611814F3A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0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- Solid">
            <a:extLst>
              <a:ext uri="{FF2B5EF4-FFF2-40B4-BE49-F238E27FC236}">
                <a16:creationId xmlns:a16="http://schemas.microsoft.com/office/drawing/2014/main" id="{3F35EBAE-00D9-2A4F-BEE4-F922AC78B5A9}"/>
              </a:ext>
            </a:extLst>
          </p:cNvPr>
          <p:cNvSpPr/>
          <p:nvPr/>
        </p:nvSpPr>
        <p:spPr>
          <a:xfrm>
            <a:off x="0" y="0"/>
            <a:ext cx="12192000" cy="695736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AF34C-D765-7B4C-93F0-F8379D635B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1000" y="209952"/>
            <a:ext cx="971568" cy="971568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ADB1DC2-CD50-1649-9693-24EA77ED83E3}"/>
              </a:ext>
            </a:extLst>
          </p:cNvPr>
          <p:cNvSpPr txBox="1">
            <a:spLocks/>
          </p:cNvSpPr>
          <p:nvPr/>
        </p:nvSpPr>
        <p:spPr>
          <a:xfrm>
            <a:off x="5562600" y="1589106"/>
            <a:ext cx="6019800" cy="8382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2000" dirty="0" err="1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라이온스</a:t>
            </a:r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클럽 외</a:t>
            </a:r>
            <a:r>
              <a:rPr lang="ko-KR" altLang="en-US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적으로</a:t>
            </a:r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발생하는 현상 중 </a:t>
            </a:r>
            <a:r>
              <a:rPr 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우리의 성공에 영향을 미칠 수 있</a:t>
            </a:r>
            <a:r>
              <a:rPr lang="ko-KR" altLang="en-US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는 것은 무엇인가</a:t>
            </a:r>
            <a:r>
              <a:rPr lang="en-US" altLang="ko-KR" sz="2000" dirty="0">
                <a:solidFill>
                  <a:srgbClr val="56565A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sz="2000" dirty="0">
              <a:solidFill>
                <a:srgbClr val="56565A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9FD3674-A9DB-AE4C-9AEB-613C561E2E33}"/>
              </a:ext>
            </a:extLst>
          </p:cNvPr>
          <p:cNvSpPr txBox="1">
            <a:spLocks/>
          </p:cNvSpPr>
          <p:nvPr/>
        </p:nvSpPr>
        <p:spPr>
          <a:xfrm>
            <a:off x="5580184" y="2250831"/>
            <a:ext cx="5267325" cy="4484222"/>
          </a:xfrm>
          <a:prstGeom prst="rect">
            <a:avLst/>
          </a:prstGeom>
          <a:noFill/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  <a:p>
            <a:pPr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ko-KR" sz="2400" b="1">
                <a:solidFill>
                  <a:srgbClr val="0A5496"/>
                </a:solidFill>
              </a:rPr>
              <a:t> 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1026085-9EAE-DF41-BB85-0CF9591AA691}"/>
              </a:ext>
            </a:extLst>
          </p:cNvPr>
          <p:cNvSpPr txBox="1">
            <a:spLocks/>
          </p:cNvSpPr>
          <p:nvPr/>
        </p:nvSpPr>
        <p:spPr>
          <a:xfrm>
            <a:off x="706535" y="1385313"/>
            <a:ext cx="4236093" cy="838200"/>
          </a:xfrm>
          <a:prstGeom prst="rect">
            <a:avLst/>
          </a:prstGeom>
        </p:spPr>
        <p:txBody>
          <a:bodyPr anchor="ctr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b="1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위협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27408C-4C7E-4F23-AAD1-21C914BFEC6A}"/>
              </a:ext>
            </a:extLst>
          </p:cNvPr>
          <p:cNvGrpSpPr/>
          <p:nvPr/>
        </p:nvGrpSpPr>
        <p:grpSpPr>
          <a:xfrm>
            <a:off x="787531" y="2427306"/>
            <a:ext cx="4089270" cy="3592494"/>
            <a:chOff x="6512276" y="1676400"/>
            <a:chExt cx="4245785" cy="38679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EB42989-29F9-4B22-90E8-45C5AD0329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2276" y="1676400"/>
              <a:ext cx="4233672" cy="3867912"/>
              <a:chOff x="6512276" y="1676400"/>
              <a:chExt cx="4917724" cy="4476228"/>
            </a:xfrm>
          </p:grpSpPr>
          <p:sp>
            <p:nvSpPr>
              <p:cNvPr id="29" name="Background - Solid">
                <a:extLst>
                  <a:ext uri="{FF2B5EF4-FFF2-40B4-BE49-F238E27FC236}">
                    <a16:creationId xmlns:a16="http://schemas.microsoft.com/office/drawing/2014/main" id="{E558DE51-3A25-443A-9392-EFEEBBD5E01E}"/>
                  </a:ext>
                </a:extLst>
              </p:cNvPr>
              <p:cNvSpPr/>
              <p:nvPr/>
            </p:nvSpPr>
            <p:spPr>
              <a:xfrm>
                <a:off x="6512276" y="1676400"/>
                <a:ext cx="2462369" cy="2236302"/>
              </a:xfrm>
              <a:prstGeom prst="rect">
                <a:avLst/>
              </a:prstGeom>
              <a:solidFill>
                <a:srgbClr val="EBB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0" name="Background - Solid">
                <a:extLst>
                  <a:ext uri="{FF2B5EF4-FFF2-40B4-BE49-F238E27FC236}">
                    <a16:creationId xmlns:a16="http://schemas.microsoft.com/office/drawing/2014/main" id="{0C694590-EF60-4BF5-B571-37D6253D00EB}"/>
                  </a:ext>
                </a:extLst>
              </p:cNvPr>
              <p:cNvSpPr/>
              <p:nvPr/>
            </p:nvSpPr>
            <p:spPr>
              <a:xfrm>
                <a:off x="8974644" y="1676400"/>
                <a:ext cx="2451316" cy="2236302"/>
              </a:xfrm>
              <a:prstGeom prst="rect">
                <a:avLst/>
              </a:prstGeom>
              <a:solidFill>
                <a:srgbClr val="407C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1" name="Background - Solid">
                <a:extLst>
                  <a:ext uri="{FF2B5EF4-FFF2-40B4-BE49-F238E27FC236}">
                    <a16:creationId xmlns:a16="http://schemas.microsoft.com/office/drawing/2014/main" id="{641664BE-7B34-49C6-9784-3D6F1D3FF948}"/>
                  </a:ext>
                </a:extLst>
              </p:cNvPr>
              <p:cNvSpPr/>
              <p:nvPr/>
            </p:nvSpPr>
            <p:spPr>
              <a:xfrm>
                <a:off x="6512277" y="3916326"/>
                <a:ext cx="2462369" cy="2236302"/>
              </a:xfrm>
              <a:prstGeom prst="rect">
                <a:avLst/>
              </a:prstGeom>
              <a:solidFill>
                <a:srgbClr val="FF5C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2" name="Background - Solid">
                <a:extLst>
                  <a:ext uri="{FF2B5EF4-FFF2-40B4-BE49-F238E27FC236}">
                    <a16:creationId xmlns:a16="http://schemas.microsoft.com/office/drawing/2014/main" id="{3D24F076-2648-4C55-929F-69DCC0F8F79B}"/>
                  </a:ext>
                </a:extLst>
              </p:cNvPr>
              <p:cNvSpPr/>
              <p:nvPr/>
            </p:nvSpPr>
            <p:spPr>
              <a:xfrm>
                <a:off x="8974646" y="3912702"/>
                <a:ext cx="2455354" cy="2236302"/>
              </a:xfrm>
              <a:prstGeom prst="rect">
                <a:avLst/>
              </a:prstGeom>
              <a:solidFill>
                <a:srgbClr val="B3B2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4685" tIns="47343" rIns="94685" bIns="47343" rtlCol="0" anchor="ctr"/>
              <a:lstStyle/>
              <a:p>
                <a:pPr algn="ctr"/>
                <a:endParaRPr lang="en-US" dirty="0">
                  <a:solidFill>
                    <a:schemeClr val="lt1">
                      <a:alpha val="44000"/>
                    </a:schemeClr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9203056-23F2-4EC8-B53F-12AC8D5B0482}"/>
                </a:ext>
              </a:extLst>
            </p:cNvPr>
            <p:cNvGrpSpPr/>
            <p:nvPr/>
          </p:nvGrpSpPr>
          <p:grpSpPr>
            <a:xfrm>
              <a:off x="6523785" y="2069288"/>
              <a:ext cx="4234276" cy="3067805"/>
              <a:chOff x="871124" y="2875795"/>
              <a:chExt cx="4234276" cy="3067805"/>
            </a:xfrm>
          </p:grpSpPr>
          <p:sp>
            <p:nvSpPr>
              <p:cNvPr id="25" name="Body Copy">
                <a:extLst>
                  <a:ext uri="{FF2B5EF4-FFF2-40B4-BE49-F238E27FC236}">
                    <a16:creationId xmlns:a16="http://schemas.microsoft.com/office/drawing/2014/main" id="{7E1F0F5B-4E8B-4FC3-9B02-A65B9FA16E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9184" y="2875795"/>
                <a:ext cx="1828800" cy="1194667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 dirty="0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신생클럽</a:t>
                </a:r>
              </a:p>
            </p:txBody>
          </p:sp>
          <p:sp>
            <p:nvSpPr>
              <p:cNvPr id="26" name="Body Copy">
                <a:extLst>
                  <a:ext uri="{FF2B5EF4-FFF2-40B4-BE49-F238E27FC236}">
                    <a16:creationId xmlns:a16="http://schemas.microsoft.com/office/drawing/2014/main" id="{AE923089-8C10-4EA8-8B47-D453A9188D4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7995" y="2925130"/>
                <a:ext cx="2107405" cy="1070094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신입회원</a:t>
                </a:r>
              </a:p>
            </p:txBody>
          </p:sp>
          <p:sp>
            <p:nvSpPr>
              <p:cNvPr id="27" name="Body Copy">
                <a:extLst>
                  <a:ext uri="{FF2B5EF4-FFF2-40B4-BE49-F238E27FC236}">
                    <a16:creationId xmlns:a16="http://schemas.microsoft.com/office/drawing/2014/main" id="{2B171BDE-A265-42B1-9968-5CB064FA93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24965" y="4783724"/>
                <a:ext cx="1828800" cy="1143001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지도자 지원</a:t>
                </a:r>
              </a:p>
            </p:txBody>
          </p:sp>
          <p:sp>
            <p:nvSpPr>
              <p:cNvPr id="28" name="Body Copy">
                <a:extLst>
                  <a:ext uri="{FF2B5EF4-FFF2-40B4-BE49-F238E27FC236}">
                    <a16:creationId xmlns:a16="http://schemas.microsoft.com/office/drawing/2014/main" id="{37BBC88B-55DA-4505-9E21-D13D95A88D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1124" y="4636621"/>
                <a:ext cx="2105858" cy="1306979"/>
              </a:xfrm>
              <a:prstGeom prst="rect">
                <a:avLst/>
              </a:prstGeom>
            </p:spPr>
            <p:txBody>
              <a:bodyPr anchor="ctr"/>
              <a:lstStyle>
                <a:lvl1pPr marL="0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1pPr>
                <a:lvl2pPr marL="519099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Segoe UI" panose="020B0502040204020203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2pPr>
                <a:lvl3pPr marL="914377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charset="0"/>
                    <a:cs typeface="Arial" panose="020B0604020202020204" pitchFamily="34" charset="0"/>
                  </a:defRPr>
                </a:lvl3pPr>
                <a:lvl4pPr marL="137156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4pPr>
                <a:lvl5pPr marL="1828755" indent="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None/>
                  <a:defRPr sz="2000">
                    <a:solidFill>
                      <a:schemeClr val="tx1"/>
                    </a:solidFill>
                    <a:latin typeface="+mn-lt"/>
                    <a:ea typeface="ヒラギノ角ゴ Pro W3" charset="0"/>
                  </a:defRPr>
                </a:lvl5pPr>
                <a:lvl6pPr marL="228594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6pPr>
                <a:lvl7pPr marL="2743131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7pPr>
                <a:lvl8pPr marL="320032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8pPr>
                <a:lvl9pPr marL="365750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algn="ctr"/>
                <a:r>
                  <a:rPr lang="ko-KR" sz="2400" b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회원 만족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777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- Solid">
            <a:extLst>
              <a:ext uri="{FF2B5EF4-FFF2-40B4-BE49-F238E27FC236}">
                <a16:creationId xmlns:a16="http://schemas.microsoft.com/office/drawing/2014/main" id="{7E780EA7-8F2C-7542-8B96-3DADC62D60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5FD7E9F-3C28-D344-87E5-9062E1CF15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0858CD-D64B-FA44-B3AD-834559CF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0" y="4572000"/>
            <a:ext cx="2286000" cy="2286000"/>
          </a:xfrm>
          <a:prstGeom prst="rect">
            <a:avLst/>
          </a:prstGeom>
        </p:spPr>
      </p:pic>
      <p:grpSp>
        <p:nvGrpSpPr>
          <p:cNvPr id="15" name="Quote">
            <a:extLst>
              <a:ext uri="{FF2B5EF4-FFF2-40B4-BE49-F238E27FC236}">
                <a16:creationId xmlns:a16="http://schemas.microsoft.com/office/drawing/2014/main" id="{940E2529-0828-844E-AA09-884F788C3D33}"/>
              </a:ext>
            </a:extLst>
          </p:cNvPr>
          <p:cNvGrpSpPr/>
          <p:nvPr/>
        </p:nvGrpSpPr>
        <p:grpSpPr>
          <a:xfrm>
            <a:off x="457200" y="823495"/>
            <a:ext cx="10944337" cy="5302916"/>
            <a:chOff x="457200" y="823495"/>
            <a:chExt cx="10944337" cy="5302916"/>
          </a:xfrm>
        </p:grpSpPr>
        <p:sp>
          <p:nvSpPr>
            <p:cNvPr id="17" name="Quote">
              <a:extLst>
                <a:ext uri="{FF2B5EF4-FFF2-40B4-BE49-F238E27FC236}">
                  <a16:creationId xmlns:a16="http://schemas.microsoft.com/office/drawing/2014/main" id="{6885BCE2-B796-DB42-8BB0-1A880FA7DFC5}"/>
                </a:ext>
              </a:extLst>
            </p:cNvPr>
            <p:cNvSpPr/>
            <p:nvPr/>
          </p:nvSpPr>
          <p:spPr>
            <a:xfrm>
              <a:off x="457200" y="823495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ko-KR" sz="18000" b="1">
                  <a:solidFill>
                    <a:srgbClr val="EBB700"/>
                  </a:solidFill>
                  <a:latin typeface="Open Sans"/>
                  <a:cs typeface="Open Sans"/>
                </a:rPr>
                <a:t>“</a:t>
              </a:r>
            </a:p>
          </p:txBody>
        </p:sp>
        <p:sp>
          <p:nvSpPr>
            <p:cNvPr id="22" name="Quote">
              <a:extLst>
                <a:ext uri="{FF2B5EF4-FFF2-40B4-BE49-F238E27FC236}">
                  <a16:creationId xmlns:a16="http://schemas.microsoft.com/office/drawing/2014/main" id="{8BCBAB61-AD8D-104D-BBCE-27C0711ACA8D}"/>
                </a:ext>
              </a:extLst>
            </p:cNvPr>
            <p:cNvSpPr/>
            <p:nvPr/>
          </p:nvSpPr>
          <p:spPr>
            <a:xfrm>
              <a:off x="9887818" y="3292306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ko-KR" sz="18000" b="1">
                  <a:solidFill>
                    <a:srgbClr val="EBB700"/>
                  </a:solidFill>
                  <a:latin typeface="Open Sans"/>
                  <a:cs typeface="Open Sans"/>
                </a:rPr>
                <a:t>”</a:t>
              </a:r>
            </a:p>
          </p:txBody>
        </p:sp>
      </p:grpSp>
      <p:sp>
        <p:nvSpPr>
          <p:cNvPr id="23" name="Page Number - White">
            <a:extLst>
              <a:ext uri="{FF2B5EF4-FFF2-40B4-BE49-F238E27FC236}">
                <a16:creationId xmlns:a16="http://schemas.microsoft.com/office/drawing/2014/main" id="{AA8F415E-3201-B747-B852-B291E6DE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4" name="Body Copy">
            <a:extLst>
              <a:ext uri="{FF2B5EF4-FFF2-40B4-BE49-F238E27FC236}">
                <a16:creationId xmlns:a16="http://schemas.microsoft.com/office/drawing/2014/main" id="{A65CE7DF-FFDB-F74D-806C-D407B13D19C0}"/>
              </a:ext>
            </a:extLst>
          </p:cNvPr>
          <p:cNvSpPr txBox="1">
            <a:spLocks/>
          </p:cNvSpPr>
          <p:nvPr/>
        </p:nvSpPr>
        <p:spPr>
          <a:xfrm>
            <a:off x="1422912" y="2575999"/>
            <a:ext cx="9520582" cy="96447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긍정적인 행동을 하기 위해서는 긍정적인 비전을 개발해야 한다.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79DEDE20-2B01-9A41-A15C-9BE14633727C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 달라이 라마</a:t>
            </a:r>
          </a:p>
        </p:txBody>
      </p:sp>
    </p:spTree>
    <p:extLst>
      <p:ext uri="{BB962C8B-B14F-4D97-AF65-F5344CB8AC3E}">
        <p14:creationId xmlns:p14="http://schemas.microsoft.com/office/powerpoint/2010/main" val="4262009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A51EFF85-1F64-7B44-9DDF-2377D183C31C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7" name="Slice - Solid">
            <a:extLst>
              <a:ext uri="{FF2B5EF4-FFF2-40B4-BE49-F238E27FC236}">
                <a16:creationId xmlns:a16="http://schemas.microsoft.com/office/drawing/2014/main" id="{F6D966E7-52A8-B542-8C17-9E15155C3A91}"/>
              </a:ext>
            </a:extLst>
          </p:cNvPr>
          <p:cNvSpPr/>
          <p:nvPr/>
        </p:nvSpPr>
        <p:spPr>
          <a:xfrm>
            <a:off x="1004871" y="-8022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4F9192-B2D6-7D46-8176-9AD4E5487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558578"/>
              </p:ext>
            </p:extLst>
          </p:nvPr>
        </p:nvGraphicFramePr>
        <p:xfrm>
          <a:off x="3572747" y="1484945"/>
          <a:ext cx="6731000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Headline">
            <a:extLst>
              <a:ext uri="{FF2B5EF4-FFF2-40B4-BE49-F238E27FC236}">
                <a16:creationId xmlns:a16="http://schemas.microsoft.com/office/drawing/2014/main" id="{D41FE309-4A84-0447-961A-8DD484809514}"/>
              </a:ext>
            </a:extLst>
          </p:cNvPr>
          <p:cNvSpPr txBox="1">
            <a:spLocks/>
          </p:cNvSpPr>
          <p:nvPr/>
        </p:nvSpPr>
        <p:spPr>
          <a:xfrm>
            <a:off x="2751295" y="551175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ko-KR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핵심</a:t>
            </a:r>
            <a:r>
              <a:rPr lang="ko-KR" altLang="en-US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은 협력</a:t>
            </a:r>
            <a:r>
              <a:rPr lang="en-US" altLang="ko-KR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!</a:t>
            </a:r>
            <a:endParaRPr lang="ko-KR" sz="3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161E1D-EB7F-314D-B9EF-6A812B23A97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7200" y="332690"/>
            <a:ext cx="1089992" cy="1089992"/>
          </a:xfrm>
          <a:prstGeom prst="rect">
            <a:avLst/>
          </a:prstGeom>
        </p:spPr>
      </p:pic>
      <p:sp>
        <p:nvSpPr>
          <p:cNvPr id="14" name="Page Number - Blue">
            <a:extLst>
              <a:ext uri="{FF2B5EF4-FFF2-40B4-BE49-F238E27FC236}">
                <a16:creationId xmlns:a16="http://schemas.microsoft.com/office/drawing/2014/main" id="{C06FB409-789F-A047-A555-BF3F45863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633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22D44E70-7CE2-9E4F-ACB9-A50EC9CE5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1962F-67D4-FD44-86D5-55EBF96E0DB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ヒラギノ角ゴ Pro W3" charset="0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ヒラギノ角ゴ Pro W3" charset="0"/>
            </a:endParaRPr>
          </a:p>
        </p:txBody>
      </p:sp>
      <p:sp>
        <p:nvSpPr>
          <p:cNvPr id="14" name="Background - Solid">
            <a:extLst>
              <a:ext uri="{FF2B5EF4-FFF2-40B4-BE49-F238E27FC236}">
                <a16:creationId xmlns:a16="http://schemas.microsoft.com/office/drawing/2014/main" id="{6F49DE49-625A-9641-9115-2CADBFE747AE}"/>
              </a:ext>
            </a:extLst>
          </p:cNvPr>
          <p:cNvSpPr/>
          <p:nvPr/>
        </p:nvSpPr>
        <p:spPr bwMode="auto">
          <a:xfrm>
            <a:off x="0" y="0"/>
            <a:ext cx="12196482" cy="6858000"/>
          </a:xfrm>
          <a:prstGeom prst="rect">
            <a:avLst/>
          </a:prstGeom>
          <a:solidFill>
            <a:srgbClr val="0D22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A526AF7E-4DDB-504E-9637-4AE30E6D4C87}"/>
              </a:ext>
            </a:extLst>
          </p:cNvPr>
          <p:cNvSpPr/>
          <p:nvPr/>
        </p:nvSpPr>
        <p:spPr>
          <a:xfrm>
            <a:off x="0" y="-1"/>
            <a:ext cx="12192000" cy="912603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Subhead">
            <a:extLst>
              <a:ext uri="{FF2B5EF4-FFF2-40B4-BE49-F238E27FC236}">
                <a16:creationId xmlns:a16="http://schemas.microsoft.com/office/drawing/2014/main" id="{059555F2-D93F-244D-921C-E446953C52F0}"/>
              </a:ext>
            </a:extLst>
          </p:cNvPr>
          <p:cNvSpPr txBox="1">
            <a:spLocks/>
          </p:cNvSpPr>
          <p:nvPr/>
        </p:nvSpPr>
        <p:spPr>
          <a:xfrm>
            <a:off x="2514600" y="2930314"/>
            <a:ext cx="7543799" cy="3241886"/>
          </a:xfrm>
          <a:prstGeom prst="rect">
            <a:avLst/>
          </a:prstGeom>
        </p:spPr>
        <p:txBody>
          <a:bodyPr numCol="1"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0" indent="-4572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.Lucida Grande UI Regular"/>
              <a:buChar char="►"/>
              <a:defRPr/>
            </a:pP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클럽 및 지구 임원회에 SWOT 결과 전달</a:t>
            </a:r>
          </a:p>
          <a:p>
            <a:pPr marL="457200" lvl="0" indent="-4572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.Lucida Grande UI Regular"/>
              <a:buChar char="►"/>
              <a:defRPr/>
            </a:pP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복합지구 의장 및 복합지구 </a:t>
            </a:r>
            <a:r>
              <a:rPr lang="ko-KR" sz="2000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GAT가</a:t>
            </a: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검토</a:t>
            </a:r>
          </a:p>
          <a:p>
            <a:pPr marL="457200" lvl="0" indent="-4572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.Lucida Grande UI Regular"/>
              <a:buChar char="►"/>
              <a:defRPr/>
            </a:pP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라이온스 학습센터(LLC)의 </a:t>
            </a:r>
            <a:r>
              <a:rPr lang="ko-KR" sz="2000" dirty="0">
                <a:solidFill>
                  <a:srgbClr val="FFC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지구 목표 달성을 위한 실행 계획, 승계 계획 </a:t>
            </a: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과정 완료</a:t>
            </a:r>
          </a:p>
          <a:p>
            <a:pPr marL="457200" lvl="0" indent="-4572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.Lucida Grande UI Regular"/>
              <a:buChar char="►"/>
              <a:defRPr/>
            </a:pP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수립된 각 </a:t>
            </a:r>
            <a:r>
              <a:rPr lang="ko-KR" altLang="en-US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회원 증강 </a:t>
            </a: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목표에 대한 실행 계획서 작성</a:t>
            </a:r>
          </a:p>
          <a:p>
            <a:pPr marL="457200" lvl="0" indent="-457200" algn="l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Font typeface=".Lucida Grande UI Regular"/>
              <a:buChar char="►"/>
              <a:defRPr/>
            </a:pPr>
            <a:r>
              <a:rPr lang="ko-KR" altLang="en-US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계획 실행 및 목표 달성을 위한 실천</a:t>
            </a:r>
            <a:endParaRPr lang="ko-KR" sz="20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8726DD08-D7DB-4048-A94D-32EBB200B182}"/>
              </a:ext>
            </a:extLst>
          </p:cNvPr>
          <p:cNvSpPr/>
          <p:nvPr/>
        </p:nvSpPr>
        <p:spPr>
          <a:xfrm>
            <a:off x="5370871" y="25146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Headline">
            <a:extLst>
              <a:ext uri="{FF2B5EF4-FFF2-40B4-BE49-F238E27FC236}">
                <a16:creationId xmlns:a16="http://schemas.microsoft.com/office/drawing/2014/main" id="{1B26C498-DA76-1341-ABDC-8DF637B8C07B}"/>
              </a:ext>
            </a:extLst>
          </p:cNvPr>
          <p:cNvSpPr txBox="1">
            <a:spLocks/>
          </p:cNvSpPr>
          <p:nvPr/>
        </p:nvSpPr>
        <p:spPr>
          <a:xfrm>
            <a:off x="3259527" y="1789264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>
                <a:solidFill>
                  <a:srgbClr val="082E87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다음 단계</a:t>
            </a:r>
          </a:p>
        </p:txBody>
      </p:sp>
      <p:sp>
        <p:nvSpPr>
          <p:cNvPr id="19" name="Page Number - Blue">
            <a:extLst>
              <a:ext uri="{FF2B5EF4-FFF2-40B4-BE49-F238E27FC236}">
                <a16:creationId xmlns:a16="http://schemas.microsoft.com/office/drawing/2014/main" id="{75AC1D0B-1A80-3043-BCF1-E64DB9C4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41558C-868A-D745-B073-BBE0E1E0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01855" y="367606"/>
            <a:ext cx="1089992" cy="10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9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- Image">
            <a:extLst>
              <a:ext uri="{FF2B5EF4-FFF2-40B4-BE49-F238E27FC236}">
                <a16:creationId xmlns:a16="http://schemas.microsoft.com/office/drawing/2014/main" id="{6DA96B11-19D8-0844-88A2-2F29218EF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Background - Overlay">
            <a:extLst>
              <a:ext uri="{FF2B5EF4-FFF2-40B4-BE49-F238E27FC236}">
                <a16:creationId xmlns:a16="http://schemas.microsoft.com/office/drawing/2014/main" id="{2837F245-4D52-914B-A03A-F0ACC715CBF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067BB2FA-2BAF-3D40-A87C-49DDA749D0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1B8C9B6-FECB-4B4E-856F-64701E4E0E83}"/>
              </a:ext>
            </a:extLst>
          </p:cNvPr>
          <p:cNvSpPr txBox="1">
            <a:spLocks/>
          </p:cNvSpPr>
          <p:nvPr/>
        </p:nvSpPr>
        <p:spPr>
          <a:xfrm>
            <a:off x="2238249" y="3261567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spcAft>
                <a:spcPts val="600"/>
              </a:spcAft>
            </a:pPr>
            <a:r>
              <a:rPr lang="ko-KR" sz="48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감사합니다.</a:t>
            </a:r>
          </a:p>
        </p:txBody>
      </p:sp>
      <p:sp>
        <p:nvSpPr>
          <p:cNvPr id="11" name="Gold Bar">
            <a:extLst>
              <a:ext uri="{FF2B5EF4-FFF2-40B4-BE49-F238E27FC236}">
                <a16:creationId xmlns:a16="http://schemas.microsoft.com/office/drawing/2014/main" id="{0B5C8B6E-E120-6442-88AD-2AE6B40C4EE7}"/>
              </a:ext>
            </a:extLst>
          </p:cNvPr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12" name="Copyright">
            <a:extLst>
              <a:ext uri="{FF2B5EF4-FFF2-40B4-BE49-F238E27FC236}">
                <a16:creationId xmlns:a16="http://schemas.microsoft.com/office/drawing/2014/main" id="{806EFA45-B65A-2A42-8127-09F73DDCDFA9}"/>
              </a:ext>
            </a:extLst>
          </p:cNvPr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600" b="1">
                <a:solidFill>
                  <a:schemeClr val="bg1"/>
                </a:solidFill>
              </a:rPr>
              <a:t>© 2020 Lions Clubs International</a:t>
            </a:r>
          </a:p>
        </p:txBody>
      </p:sp>
      <p:sp>
        <p:nvSpPr>
          <p:cNvPr id="13" name="Date Lang Code">
            <a:extLst>
              <a:ext uri="{FF2B5EF4-FFF2-40B4-BE49-F238E27FC236}">
                <a16:creationId xmlns:a16="http://schemas.microsoft.com/office/drawing/2014/main" id="{99444B73-9FFF-DB4F-B37A-8CBF630817C7}"/>
              </a:ext>
            </a:extLst>
          </p:cNvPr>
          <p:cNvSpPr txBox="1"/>
          <p:nvPr/>
        </p:nvSpPr>
        <p:spPr>
          <a:xfrm>
            <a:off x="6829370" y="6248400"/>
            <a:ext cx="208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>
                <a:solidFill>
                  <a:schemeClr val="bg1"/>
                </a:solidFill>
              </a:rPr>
              <a:t>Updated 8/2023</a:t>
            </a:r>
            <a:r>
              <a:rPr lang="zh-TW" sz="1600" b="1">
                <a:solidFill>
                  <a:schemeClr val="bg1"/>
                </a:solidFill>
              </a:rPr>
              <a:t> </a:t>
            </a:r>
            <a:r>
              <a:rPr lang="ko-KR" sz="1600" b="1" dirty="0">
                <a:solidFill>
                  <a:schemeClr val="bg1"/>
                </a:solidFill>
              </a:rPr>
              <a:t>KO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FD152B27-CA0F-5541-8F4F-B51A64DC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24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 - Solid">
            <a:extLst>
              <a:ext uri="{FF2B5EF4-FFF2-40B4-BE49-F238E27FC236}">
                <a16:creationId xmlns:a16="http://schemas.microsoft.com/office/drawing/2014/main" id="{65581136-4394-774E-AD57-3D8E4420EF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11027DB-BBB8-CA48-AAC0-C0278BF72657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C91B8B-327A-494D-B848-DE3DCB4DF8A7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3697870" y="0"/>
            <a:chExt cx="1677492" cy="68580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AD4EA1F-BA04-2A45-B1FC-9B245E7B9C33}"/>
                </a:ext>
              </a:extLst>
            </p:cNvPr>
            <p:cNvSpPr/>
            <p:nvPr/>
          </p:nvSpPr>
          <p:spPr>
            <a:xfrm>
              <a:off x="3697870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9056633-D64E-F443-9812-637AE8841E57}"/>
                </a:ext>
              </a:extLst>
            </p:cNvPr>
            <p:cNvSpPr/>
            <p:nvPr/>
          </p:nvSpPr>
          <p:spPr>
            <a:xfrm>
              <a:off x="4014393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17" name="Large #">
            <a:extLst>
              <a:ext uri="{FF2B5EF4-FFF2-40B4-BE49-F238E27FC236}">
                <a16:creationId xmlns:a16="http://schemas.microsoft.com/office/drawing/2014/main" id="{7B43B58E-DD82-6D41-9B7E-D3008B74B828}"/>
              </a:ext>
            </a:extLst>
          </p:cNvPr>
          <p:cNvSpPr txBox="1"/>
          <p:nvPr/>
        </p:nvSpPr>
        <p:spPr>
          <a:xfrm>
            <a:off x="227386" y="2640339"/>
            <a:ext cx="5092507" cy="9925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lnSpc>
                <a:spcPts val="8000"/>
              </a:lnSpc>
            </a:pPr>
            <a:r>
              <a:rPr lang="ko-KR" sz="60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의제</a:t>
            </a:r>
          </a:p>
        </p:txBody>
      </p:sp>
      <p:sp>
        <p:nvSpPr>
          <p:cNvPr id="18" name="Page Number - Blue">
            <a:extLst>
              <a:ext uri="{FF2B5EF4-FFF2-40B4-BE49-F238E27FC236}">
                <a16:creationId xmlns:a16="http://schemas.microsoft.com/office/drawing/2014/main" id="{33B3A2A0-F433-1343-A324-40AE60B64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rgbClr val="00338D"/>
              </a:solidFill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463E3AC3-2FDD-DA4B-8ECE-00A9969E6227}"/>
              </a:ext>
            </a:extLst>
          </p:cNvPr>
          <p:cNvSpPr txBox="1">
            <a:spLocks/>
          </p:cNvSpPr>
          <p:nvPr/>
        </p:nvSpPr>
        <p:spPr>
          <a:xfrm>
            <a:off x="7789415" y="2374826"/>
            <a:ext cx="4971031" cy="4191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ko-KR" sz="2800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지구 비전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ko-KR" altLang="en-US" sz="2800" i="1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미션</a:t>
            </a:r>
            <a:r>
              <a:rPr lang="ko-KR" altLang="en-US" sz="2800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800" b="1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1.5</a:t>
            </a:r>
            <a:r>
              <a:rPr lang="ko-KR" sz="2800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목표</a:t>
            </a:r>
          </a:p>
          <a:p>
            <a:pPr marL="342900" indent="-342900">
              <a:spcAft>
                <a:spcPts val="1200"/>
              </a:spcAft>
              <a:buClr>
                <a:srgbClr val="FFC000"/>
              </a:buClr>
              <a:buFont typeface=".Lucida Grande UI Regular"/>
              <a:buChar char="►"/>
            </a:pPr>
            <a:r>
              <a:rPr lang="ko-KR" sz="2800" dirty="0">
                <a:solidFill>
                  <a:schemeClr val="accent6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다음 단계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1565F96-128B-3349-BD1B-A9B02B0D95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3388" y="6114917"/>
            <a:ext cx="2755897" cy="463609"/>
          </a:xfrm>
          <a:prstGeom prst="rect">
            <a:avLst/>
          </a:prstGeom>
        </p:spPr>
      </p:pic>
      <p:sp>
        <p:nvSpPr>
          <p:cNvPr id="21" name="Yellow Bar">
            <a:extLst>
              <a:ext uri="{FF2B5EF4-FFF2-40B4-BE49-F238E27FC236}">
                <a16:creationId xmlns:a16="http://schemas.microsoft.com/office/drawing/2014/main" id="{0EE7F19B-166B-D847-9D58-F98D76F9B6F6}"/>
              </a:ext>
            </a:extLst>
          </p:cNvPr>
          <p:cNvSpPr/>
          <p:nvPr/>
        </p:nvSpPr>
        <p:spPr>
          <a:xfrm>
            <a:off x="1310598" y="3810000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236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ce - Solid">
            <a:extLst>
              <a:ext uri="{FF2B5EF4-FFF2-40B4-BE49-F238E27FC236}">
                <a16:creationId xmlns:a16="http://schemas.microsoft.com/office/drawing/2014/main" id="{BB71531A-A54B-0747-BFB6-8E367958E083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3A6A3947-17C9-AC44-A97E-BDA70D3364E2}"/>
              </a:ext>
            </a:extLst>
          </p:cNvPr>
          <p:cNvSpPr txBox="1">
            <a:spLocks/>
          </p:cNvSpPr>
          <p:nvPr/>
        </p:nvSpPr>
        <p:spPr>
          <a:xfrm>
            <a:off x="3087310" y="511622"/>
            <a:ext cx="8627677" cy="8373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SzPct val="120000"/>
            </a:pPr>
            <a:r>
              <a:rPr lang="ko-KR" sz="32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글로벌 회원 증강 프로그램 과정</a:t>
            </a:r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271AE485-B077-DC43-A361-C6B0B37ED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F4AED-5790-E943-9BFA-98137DB3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3400" y="294963"/>
            <a:ext cx="1089992" cy="1089992"/>
          </a:xfrm>
          <a:prstGeom prst="rect">
            <a:avLst/>
          </a:prstGeom>
        </p:spPr>
      </p:pic>
      <p:sp>
        <p:nvSpPr>
          <p:cNvPr id="16" name="Right Arrow 15">
            <a:extLst>
              <a:ext uri="{FF2B5EF4-FFF2-40B4-BE49-F238E27FC236}">
                <a16:creationId xmlns:a16="http://schemas.microsoft.com/office/drawing/2014/main" id="{D357847E-4A83-AE49-B8B9-7AA3D0A57950}"/>
              </a:ext>
            </a:extLst>
          </p:cNvPr>
          <p:cNvSpPr/>
          <p:nvPr/>
        </p:nvSpPr>
        <p:spPr>
          <a:xfrm>
            <a:off x="3014529" y="3886200"/>
            <a:ext cx="947871" cy="641279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9A1DE44-03B1-B648-82E6-847FBAB10432}"/>
              </a:ext>
            </a:extLst>
          </p:cNvPr>
          <p:cNvSpPr/>
          <p:nvPr/>
        </p:nvSpPr>
        <p:spPr>
          <a:xfrm>
            <a:off x="8348529" y="3886200"/>
            <a:ext cx="947871" cy="641278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Yellow Bar">
            <a:extLst>
              <a:ext uri="{FF2B5EF4-FFF2-40B4-BE49-F238E27FC236}">
                <a16:creationId xmlns:a16="http://schemas.microsoft.com/office/drawing/2014/main" id="{F04F47C7-7F67-2644-9DA2-802B43001125}"/>
              </a:ext>
            </a:extLst>
          </p:cNvPr>
          <p:cNvSpPr/>
          <p:nvPr/>
        </p:nvSpPr>
        <p:spPr>
          <a:xfrm>
            <a:off x="5776984" y="1354341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03F2EF-77A7-0702-2E29-8596655BA48E}"/>
              </a:ext>
            </a:extLst>
          </p:cNvPr>
          <p:cNvSpPr/>
          <p:nvPr/>
        </p:nvSpPr>
        <p:spPr bwMode="auto">
          <a:xfrm>
            <a:off x="8817589" y="2802492"/>
            <a:ext cx="2560607" cy="25606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45720" algn="ctr">
              <a:spcBef>
                <a:spcPts val="0"/>
              </a:spcBef>
              <a:spcAft>
                <a:spcPts val="25"/>
              </a:spcAft>
              <a:buFont typeface="Helvetica" pitchFamily="84" charset="0"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성공</a:t>
            </a:r>
            <a:endParaRPr lang="en-US" alt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45720" algn="ctr">
              <a:spcBef>
                <a:spcPts val="0"/>
              </a:spcBef>
              <a:spcAft>
                <a:spcPts val="25"/>
              </a:spcAft>
              <a:buFont typeface="Helvetica" pitchFamily="84" charset="0"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도약</a:t>
            </a:r>
            <a:endParaRPr lang="en-US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E72BB0-4132-8BC1-1C6D-F6C95DD0D881}"/>
              </a:ext>
            </a:extLst>
          </p:cNvPr>
          <p:cNvSpPr/>
          <p:nvPr/>
        </p:nvSpPr>
        <p:spPr bwMode="auto">
          <a:xfrm>
            <a:off x="6120846" y="2802492"/>
            <a:ext cx="2560607" cy="2560601"/>
          </a:xfrm>
          <a:prstGeom prst="ellipse">
            <a:avLst/>
          </a:prstGeom>
          <a:solidFill>
            <a:srgbClr val="FF5C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계획</a:t>
            </a:r>
            <a:endParaRPr lang="en-US" alt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609600" indent="-609600" algn="ctr">
              <a:buFont typeface="Helvetica" pitchFamily="84" charset="0"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수립</a:t>
            </a:r>
            <a:endParaRPr lang="en-US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6ACE2BE-A991-99AD-AA36-CF916734B2A6}"/>
              </a:ext>
            </a:extLst>
          </p:cNvPr>
          <p:cNvSpPr/>
          <p:nvPr/>
        </p:nvSpPr>
        <p:spPr bwMode="auto">
          <a:xfrm>
            <a:off x="3467325" y="2773399"/>
            <a:ext cx="2560607" cy="2560601"/>
          </a:xfrm>
          <a:prstGeom prst="ellipse">
            <a:avLst/>
          </a:prstGeom>
          <a:solidFill>
            <a:srgbClr val="457D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비전</a:t>
            </a:r>
            <a:endParaRPr lang="en-US" alt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609600" indent="-609600" algn="ctr">
              <a:buFont typeface="Helvetica" pitchFamily="84" charset="0"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구축</a:t>
            </a:r>
            <a:endParaRPr lang="en-US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C991238-04BC-BDFD-5E4A-4DD09E78EFE7}"/>
              </a:ext>
            </a:extLst>
          </p:cNvPr>
          <p:cNvSpPr/>
          <p:nvPr/>
        </p:nvSpPr>
        <p:spPr bwMode="auto">
          <a:xfrm>
            <a:off x="813804" y="2802492"/>
            <a:ext cx="2560607" cy="2560601"/>
          </a:xfrm>
          <a:prstGeom prst="ellipse">
            <a:avLst/>
          </a:prstGeom>
          <a:solidFill>
            <a:srgbClr val="FFCF0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팀</a:t>
            </a:r>
            <a:endParaRPr lang="en-US" altLang="ko-KR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609600" indent="-609600" algn="ctr">
              <a:buFont typeface="Helvetica" pitchFamily="84" charset="0"/>
              <a:buNone/>
            </a:pPr>
            <a:r>
              <a:rPr lang="ko-KR" altLang="en-US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구성</a:t>
            </a:r>
            <a:endParaRPr lang="en-US" sz="2800" b="1" dirty="0">
              <a:solidFill>
                <a:schemeClr val="bg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0" name="Right Arrow 15">
            <a:extLst>
              <a:ext uri="{FF2B5EF4-FFF2-40B4-BE49-F238E27FC236}">
                <a16:creationId xmlns:a16="http://schemas.microsoft.com/office/drawing/2014/main" id="{D64D68C9-EB28-4EAB-1F6B-8F862D4657BC}"/>
              </a:ext>
            </a:extLst>
          </p:cNvPr>
          <p:cNvSpPr/>
          <p:nvPr/>
        </p:nvSpPr>
        <p:spPr>
          <a:xfrm>
            <a:off x="3006885" y="3838857"/>
            <a:ext cx="947871" cy="641279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15">
            <a:extLst>
              <a:ext uri="{FF2B5EF4-FFF2-40B4-BE49-F238E27FC236}">
                <a16:creationId xmlns:a16="http://schemas.microsoft.com/office/drawing/2014/main" id="{D83E65ED-3A0B-26D9-D7C3-DAE95176DB16}"/>
              </a:ext>
            </a:extLst>
          </p:cNvPr>
          <p:cNvSpPr/>
          <p:nvPr/>
        </p:nvSpPr>
        <p:spPr>
          <a:xfrm>
            <a:off x="5681529" y="3854521"/>
            <a:ext cx="947871" cy="641279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15">
            <a:extLst>
              <a:ext uri="{FF2B5EF4-FFF2-40B4-BE49-F238E27FC236}">
                <a16:creationId xmlns:a16="http://schemas.microsoft.com/office/drawing/2014/main" id="{86F6E47D-9A22-C001-1F26-033F6D3D7BE3}"/>
              </a:ext>
            </a:extLst>
          </p:cNvPr>
          <p:cNvSpPr/>
          <p:nvPr/>
        </p:nvSpPr>
        <p:spPr>
          <a:xfrm>
            <a:off x="8373192" y="3842475"/>
            <a:ext cx="947871" cy="641279"/>
          </a:xfrm>
          <a:prstGeom prst="rightArrow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E35F0DAB-FEF1-224A-BE5D-EFB2C42106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E3B0745E-D7FA-8E42-9F05-895C267C1250}"/>
              </a:ext>
            </a:extLst>
          </p:cNvPr>
          <p:cNvSpPr/>
          <p:nvPr/>
        </p:nvSpPr>
        <p:spPr>
          <a:xfrm>
            <a:off x="1004871" y="-8021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40784D-DE5B-2146-BA56-43E9AAF6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FF9BAC4-73CF-8347-A598-832C04C81AD8}"/>
              </a:ext>
            </a:extLst>
          </p:cNvPr>
          <p:cNvSpPr txBox="1">
            <a:spLocks/>
          </p:cNvSpPr>
          <p:nvPr/>
        </p:nvSpPr>
        <p:spPr>
          <a:xfrm>
            <a:off x="2895600" y="499134"/>
            <a:ext cx="8077200" cy="13042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3200" b="1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기대사항</a:t>
            </a:r>
          </a:p>
        </p:txBody>
      </p:sp>
      <p:sp>
        <p:nvSpPr>
          <p:cNvPr id="14" name="Yellow Bar">
            <a:extLst>
              <a:ext uri="{FF2B5EF4-FFF2-40B4-BE49-F238E27FC236}">
                <a16:creationId xmlns:a16="http://schemas.microsoft.com/office/drawing/2014/main" id="{7B93D9AA-6888-AD49-B631-43AF1BA076FD}"/>
              </a:ext>
            </a:extLst>
          </p:cNvPr>
          <p:cNvSpPr/>
          <p:nvPr/>
        </p:nvSpPr>
        <p:spPr>
          <a:xfrm>
            <a:off x="3061957" y="194693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32A2B66-BD42-4041-BE35-AAC68BD3C528}"/>
              </a:ext>
            </a:extLst>
          </p:cNvPr>
          <p:cNvSpPr txBox="1">
            <a:spLocks/>
          </p:cNvSpPr>
          <p:nvPr/>
        </p:nvSpPr>
        <p:spPr>
          <a:xfrm>
            <a:off x="2971800" y="2438400"/>
            <a:ext cx="7772400" cy="22948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400"/>
              </a:spcBef>
              <a:spcAft>
                <a:spcPts val="2400"/>
              </a:spcAft>
              <a:buClr>
                <a:srgbClr val="FFCF00"/>
              </a:buClr>
              <a:buFont typeface="Wingdings" pitchFamily="2" charset="2"/>
              <a:buChar char="§"/>
            </a:pP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라이온들과 클럽 임원들은 지구총재팀에게 무엇을 기대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하는가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  <a:p>
            <a:pPr>
              <a:spcBef>
                <a:spcPts val="2400"/>
              </a:spcBef>
              <a:spcAft>
                <a:spcPts val="2400"/>
              </a:spcAft>
              <a:buClr>
                <a:srgbClr val="FFCF00"/>
              </a:buClr>
              <a:buFont typeface="Wingdings" pitchFamily="2" charset="2"/>
              <a:buChar char="§"/>
            </a:pP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라이온들과 클럽 임원들은 지대위원장에게 무엇을 기대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하는가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? </a:t>
            </a:r>
          </a:p>
          <a:p>
            <a:pPr>
              <a:spcBef>
                <a:spcPts val="2400"/>
              </a:spcBef>
              <a:spcAft>
                <a:spcPts val="2400"/>
              </a:spcAft>
              <a:buClr>
                <a:srgbClr val="FFCF00"/>
              </a:buClr>
              <a:buFont typeface="Wingdings" pitchFamily="2" charset="2"/>
              <a:buChar char="§"/>
            </a:pP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우리는 </a:t>
            </a:r>
            <a:r>
              <a:rPr lang="ko-KR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라이온스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클럽에 무엇을 기대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하는가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  <a:p>
            <a:pPr>
              <a:buClr>
                <a:schemeClr val="accent1"/>
              </a:buClr>
            </a:pPr>
            <a:endParaRPr lang="en-US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Clr>
                <a:schemeClr val="accent1"/>
              </a:buClr>
              <a:buFont typeface="Wingdings" panose="05000000000000000000" pitchFamily="2" charset="2"/>
              <a:buChar char="v"/>
            </a:pPr>
            <a:endParaRPr lang="en-US" kern="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Page Number - Blue">
            <a:extLst>
              <a:ext uri="{FF2B5EF4-FFF2-40B4-BE49-F238E27FC236}">
                <a16:creationId xmlns:a16="http://schemas.microsoft.com/office/drawing/2014/main" id="{514ACD62-034A-F04B-9AFE-6F27C4F2E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32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09DF1F53-2712-204E-9587-B645CC7830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Slice - Solid">
            <a:extLst>
              <a:ext uri="{FF2B5EF4-FFF2-40B4-BE49-F238E27FC236}">
                <a16:creationId xmlns:a16="http://schemas.microsoft.com/office/drawing/2014/main" id="{A5B17972-4B29-7A43-92B9-F9D332112A88}"/>
              </a:ext>
            </a:extLst>
          </p:cNvPr>
          <p:cNvSpPr/>
          <p:nvPr/>
        </p:nvSpPr>
        <p:spPr>
          <a:xfrm>
            <a:off x="1004871" y="-8021"/>
            <a:ext cx="11187129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EB0189-7648-2144-A749-670600157B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5696" y="499134"/>
            <a:ext cx="994504" cy="94229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A0AF19-596F-454C-B790-55B4576B5521}"/>
              </a:ext>
            </a:extLst>
          </p:cNvPr>
          <p:cNvSpPr txBox="1">
            <a:spLocks/>
          </p:cNvSpPr>
          <p:nvPr/>
        </p:nvSpPr>
        <p:spPr>
          <a:xfrm>
            <a:off x="2895600" y="499134"/>
            <a:ext cx="8077200" cy="130426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accent6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ko-KR" sz="3200" b="1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미래에 대한 비전</a:t>
            </a:r>
          </a:p>
        </p:txBody>
      </p:sp>
      <p:sp>
        <p:nvSpPr>
          <p:cNvPr id="12" name="Yellow Bar">
            <a:extLst>
              <a:ext uri="{FF2B5EF4-FFF2-40B4-BE49-F238E27FC236}">
                <a16:creationId xmlns:a16="http://schemas.microsoft.com/office/drawing/2014/main" id="{7C101582-D939-BA47-ACF1-0D73FF32496D}"/>
              </a:ext>
            </a:extLst>
          </p:cNvPr>
          <p:cNvSpPr/>
          <p:nvPr/>
        </p:nvSpPr>
        <p:spPr>
          <a:xfrm>
            <a:off x="2971801" y="195443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E4EF51E-1655-7447-88A9-95A18BA8FC14}"/>
              </a:ext>
            </a:extLst>
          </p:cNvPr>
          <p:cNvSpPr txBox="1">
            <a:spLocks/>
          </p:cNvSpPr>
          <p:nvPr/>
        </p:nvSpPr>
        <p:spPr>
          <a:xfrm>
            <a:off x="2971801" y="2323746"/>
            <a:ext cx="7772400" cy="22948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5년 후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이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전 회원이 전화를 걸어 클럽에 대해 문의한다고 가정할 때, 어떤 개선된 변화를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말해주고 싶은가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 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그러한 변화를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어떤 방식으로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지구 전체에 공유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할</a:t>
            </a:r>
            <a:r>
              <a:rPr 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까?</a:t>
            </a:r>
          </a:p>
        </p:txBody>
      </p:sp>
      <p:sp>
        <p:nvSpPr>
          <p:cNvPr id="14" name="Page Number - Blue">
            <a:extLst>
              <a:ext uri="{FF2B5EF4-FFF2-40B4-BE49-F238E27FC236}">
                <a16:creationId xmlns:a16="http://schemas.microsoft.com/office/drawing/2014/main" id="{D84D790C-85C0-1F46-9643-44D64ACA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7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FA6F3AB3-2C1F-A844-8981-4F983B9000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F32238-50AC-B241-8673-70E1D9E86A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3D658-1C59-CF45-BFB2-3FC2D6F153F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9" name="Quote">
            <a:extLst>
              <a:ext uri="{FF2B5EF4-FFF2-40B4-BE49-F238E27FC236}">
                <a16:creationId xmlns:a16="http://schemas.microsoft.com/office/drawing/2014/main" id="{F103AB68-8EEE-284C-923A-25A076478FD8}"/>
              </a:ext>
            </a:extLst>
          </p:cNvPr>
          <p:cNvSpPr/>
          <p:nvPr/>
        </p:nvSpPr>
        <p:spPr>
          <a:xfrm>
            <a:off x="522278" y="15831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endParaRPr lang="en-US" sz="18000" b="1" dirty="0">
              <a:solidFill>
                <a:srgbClr val="EBB700"/>
              </a:solidFill>
              <a:latin typeface="Open Sans"/>
              <a:cs typeface="Open Sans"/>
            </a:endParaRPr>
          </a:p>
        </p:txBody>
      </p:sp>
      <p:sp>
        <p:nvSpPr>
          <p:cNvPr id="21" name="Page Number - White">
            <a:extLst>
              <a:ext uri="{FF2B5EF4-FFF2-40B4-BE49-F238E27FC236}">
                <a16:creationId xmlns:a16="http://schemas.microsoft.com/office/drawing/2014/main" id="{76A478BC-656F-F14D-AD96-832D42C7A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Body Copy">
            <a:extLst>
              <a:ext uri="{FF2B5EF4-FFF2-40B4-BE49-F238E27FC236}">
                <a16:creationId xmlns:a16="http://schemas.microsoft.com/office/drawing/2014/main" id="{D846C7CB-5698-E448-ADB4-F89CFF7B945E}"/>
              </a:ext>
            </a:extLst>
          </p:cNvPr>
          <p:cNvSpPr txBox="1">
            <a:spLocks/>
          </p:cNvSpPr>
          <p:nvPr/>
        </p:nvSpPr>
        <p:spPr>
          <a:xfrm>
            <a:off x="1563466" y="2577091"/>
            <a:ext cx="8520546" cy="96447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늘 하던 방식대로 살아간다면, 예전과 같은 것만 얻게 될 것</a:t>
            </a:r>
            <a:r>
              <a:rPr lang="ko-KR" altLang="en-US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이</a:t>
            </a:r>
            <a:r>
              <a:rPr lang="ko-KR" sz="4400" b="1" dirty="0">
                <a:latin typeface="굴림" panose="020B0600000101010101" pitchFamily="50" charset="-127"/>
                <a:ea typeface="굴림" panose="020B0600000101010101" pitchFamily="50" charset="-127"/>
              </a:rPr>
              <a:t>다.</a:t>
            </a:r>
          </a:p>
        </p:txBody>
      </p:sp>
      <p:sp>
        <p:nvSpPr>
          <p:cNvPr id="13" name="Quote">
            <a:extLst>
              <a:ext uri="{FF2B5EF4-FFF2-40B4-BE49-F238E27FC236}">
                <a16:creationId xmlns:a16="http://schemas.microsoft.com/office/drawing/2014/main" id="{E8B17C14-8622-C246-9336-92C42CF18A13}"/>
              </a:ext>
            </a:extLst>
          </p:cNvPr>
          <p:cNvSpPr/>
          <p:nvPr/>
        </p:nvSpPr>
        <p:spPr>
          <a:xfrm>
            <a:off x="696081" y="1066800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ko-KR" sz="18000" b="1">
                <a:solidFill>
                  <a:srgbClr val="EBB700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id="{E2AF84A7-C73E-7549-810D-6AD5773B87F6}"/>
              </a:ext>
            </a:extLst>
          </p:cNvPr>
          <p:cNvSpPr/>
          <p:nvPr/>
        </p:nvSpPr>
        <p:spPr>
          <a:xfrm>
            <a:off x="9611481" y="3414295"/>
            <a:ext cx="1513719" cy="2834105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ko-KR" sz="18000" b="1">
                <a:solidFill>
                  <a:srgbClr val="EBB700"/>
                </a:solidFill>
                <a:latin typeface="Open Sans"/>
                <a:cs typeface="Open Sans"/>
              </a:rPr>
              <a:t>”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8FCA8A67-C8BC-C646-A188-1EB697CA7237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ko-KR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 헨리 포드</a:t>
            </a:r>
          </a:p>
        </p:txBody>
      </p:sp>
    </p:spTree>
    <p:extLst>
      <p:ext uri="{BB962C8B-B14F-4D97-AF65-F5344CB8AC3E}">
        <p14:creationId xmlns:p14="http://schemas.microsoft.com/office/powerpoint/2010/main" val="1578971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87B9E1A8-7359-D84B-B962-F4D9AE34F19F}"/>
              </a:ext>
            </a:extLst>
          </p:cNvPr>
          <p:cNvSpPr/>
          <p:nvPr/>
        </p:nvSpPr>
        <p:spPr>
          <a:xfrm>
            <a:off x="0" y="0"/>
            <a:ext cx="11277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8" name="Slice - Solid">
            <a:extLst>
              <a:ext uri="{FF2B5EF4-FFF2-40B4-BE49-F238E27FC236}">
                <a16:creationId xmlns:a16="http://schemas.microsoft.com/office/drawing/2014/main" id="{AE76E044-DB6E-C54D-954B-A54A6C8AC3AA}"/>
              </a:ext>
            </a:extLst>
          </p:cNvPr>
          <p:cNvSpPr/>
          <p:nvPr/>
        </p:nvSpPr>
        <p:spPr>
          <a:xfrm>
            <a:off x="1004871" y="-76200"/>
            <a:ext cx="11187129" cy="6934200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Headline">
            <a:extLst>
              <a:ext uri="{FF2B5EF4-FFF2-40B4-BE49-F238E27FC236}">
                <a16:creationId xmlns:a16="http://schemas.microsoft.com/office/drawing/2014/main" id="{AF7A9875-920B-6944-8EDE-9662234D5830}"/>
              </a:ext>
            </a:extLst>
          </p:cNvPr>
          <p:cNvSpPr txBox="1">
            <a:spLocks/>
          </p:cNvSpPr>
          <p:nvPr/>
        </p:nvSpPr>
        <p:spPr>
          <a:xfrm>
            <a:off x="2889423" y="875677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2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왜 더 많은 회원이 필요할까?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3CA41-0D70-A24B-9483-FAD3053979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9875" y="307730"/>
            <a:ext cx="1089992" cy="1089992"/>
          </a:xfrm>
          <a:prstGeom prst="rect">
            <a:avLst/>
          </a:prstGeom>
        </p:spPr>
      </p:pic>
      <p:sp>
        <p:nvSpPr>
          <p:cNvPr id="11" name="Yellow Bar">
            <a:extLst>
              <a:ext uri="{FF2B5EF4-FFF2-40B4-BE49-F238E27FC236}">
                <a16:creationId xmlns:a16="http://schemas.microsoft.com/office/drawing/2014/main" id="{6C6374CE-DA57-0344-ACAE-94472176B5AC}"/>
              </a:ext>
            </a:extLst>
          </p:cNvPr>
          <p:cNvSpPr/>
          <p:nvPr/>
        </p:nvSpPr>
        <p:spPr>
          <a:xfrm>
            <a:off x="2971801" y="1658606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AB1EEA-CD74-2347-BEA4-BFBCE5D05761}"/>
              </a:ext>
            </a:extLst>
          </p:cNvPr>
          <p:cNvSpPr txBox="1">
            <a:spLocks/>
          </p:cNvSpPr>
          <p:nvPr/>
        </p:nvSpPr>
        <p:spPr>
          <a:xfrm>
            <a:off x="2903695" y="4343400"/>
            <a:ext cx="7772400" cy="229486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현재의 상황에 만족</a:t>
            </a:r>
            <a:r>
              <a:rPr lang="ko-KR" altLang="en-US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하는가</a:t>
            </a: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더 나아질 수 있을까?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ko-KR" sz="20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최상의 성과를 위해 필요한 변화는 무엇인가?</a:t>
            </a:r>
          </a:p>
        </p:txBody>
      </p:sp>
      <p:sp>
        <p:nvSpPr>
          <p:cNvPr id="14" name="Page Number - White">
            <a:extLst>
              <a:ext uri="{FF2B5EF4-FFF2-40B4-BE49-F238E27FC236}">
                <a16:creationId xmlns:a16="http://schemas.microsoft.com/office/drawing/2014/main" id="{A18A6EF0-E2ED-A146-953A-B6D78CFC5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8DD28FB1-137A-5540-A57F-596C22992FDE}"/>
              </a:ext>
            </a:extLst>
          </p:cNvPr>
          <p:cNvSpPr/>
          <p:nvPr/>
        </p:nvSpPr>
        <p:spPr>
          <a:xfrm>
            <a:off x="2971801" y="2321450"/>
            <a:ext cx="8215328" cy="1799918"/>
          </a:xfrm>
          <a:prstGeom prst="rect">
            <a:avLst/>
          </a:prstGeom>
          <a:noFill/>
          <a:ln w="76200">
            <a:solidFill>
              <a:srgbClr val="FF5C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C04241-A00E-2745-920E-56EF12308A25}"/>
              </a:ext>
            </a:extLst>
          </p:cNvPr>
          <p:cNvSpPr txBox="1">
            <a:spLocks/>
          </p:cNvSpPr>
          <p:nvPr/>
        </p:nvSpPr>
        <p:spPr>
          <a:xfrm>
            <a:off x="3048000" y="2286000"/>
            <a:ext cx="8215328" cy="172715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ko-KR" altLang="en-US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이번 </a:t>
            </a: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회기 지구 회원 수: __		 </a:t>
            </a:r>
            <a:r>
              <a:rPr lang="ko-KR" altLang="en-US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이번 </a:t>
            </a: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회기 수혜자 수: __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직전</a:t>
            </a:r>
            <a:r>
              <a:rPr lang="en-US" alt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회기 지구 회원 수: __		 직전</a:t>
            </a:r>
            <a:r>
              <a:rPr lang="en-US" alt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회기 수혜자 수: __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"/>
                <a:sym typeface="Wingdings" panose="05000000000000000000" pitchFamily="2" charset="2"/>
              </a:rPr>
              <a:t>신입회원 3년 </a:t>
            </a:r>
            <a:r>
              <a:rPr lang="ko-KR" b="1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"/>
                <a:sym typeface="Wingdings" panose="05000000000000000000" pitchFamily="2" charset="2"/>
              </a:rPr>
              <a:t>유지율</a:t>
            </a: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"/>
                <a:sym typeface="Wingdings" panose="05000000000000000000" pitchFamily="2" charset="2"/>
              </a:rPr>
              <a:t>: __%	 </a:t>
            </a:r>
            <a:r>
              <a:rPr lang="en-US" alt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"/>
                <a:sym typeface="Wingdings" panose="05000000000000000000" pitchFamily="2" charset="2"/>
              </a:rPr>
              <a:t>	 </a:t>
            </a: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"/>
                <a:sym typeface="Wingdings" panose="05000000000000000000" pitchFamily="2" charset="2"/>
              </a:rPr>
              <a:t>클럽 봉사활동 </a:t>
            </a:r>
            <a:r>
              <a:rPr lang="ko-KR" b="1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"/>
                <a:sym typeface="Wingdings" panose="05000000000000000000" pitchFamily="2" charset="2"/>
              </a:rPr>
              <a:t>보고율</a:t>
            </a:r>
            <a:r>
              <a:rPr lang="ko-KR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Helvetica"/>
                <a:sym typeface="Wingdings" panose="05000000000000000000" pitchFamily="2" charset="2"/>
              </a:rPr>
              <a:t>: __%</a:t>
            </a:r>
          </a:p>
        </p:txBody>
      </p:sp>
    </p:spTree>
    <p:extLst>
      <p:ext uri="{BB962C8B-B14F-4D97-AF65-F5344CB8AC3E}">
        <p14:creationId xmlns:p14="http://schemas.microsoft.com/office/powerpoint/2010/main" val="89329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B3F04316-2191-114A-B593-BFA4FDFC7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24E20-E60E-0946-8BA9-E2470915ECE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/>
        </p:blipFill>
        <p:spPr>
          <a:xfrm>
            <a:off x="9906000" y="-1"/>
            <a:ext cx="2286000" cy="228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3533FC-D9C4-2745-9BE0-9C072B578C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rcRect/>
          <a:stretch/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grpSp>
        <p:nvGrpSpPr>
          <p:cNvPr id="11" name="Quote">
            <a:extLst>
              <a:ext uri="{FF2B5EF4-FFF2-40B4-BE49-F238E27FC236}">
                <a16:creationId xmlns:a16="http://schemas.microsoft.com/office/drawing/2014/main" id="{4CCF405D-D140-EC4D-B883-0A6F8829D885}"/>
              </a:ext>
            </a:extLst>
          </p:cNvPr>
          <p:cNvGrpSpPr/>
          <p:nvPr/>
        </p:nvGrpSpPr>
        <p:grpSpPr>
          <a:xfrm>
            <a:off x="733252" y="1066800"/>
            <a:ext cx="10195293" cy="5255939"/>
            <a:chOff x="733252" y="1066800"/>
            <a:chExt cx="10195293" cy="5255939"/>
          </a:xfrm>
        </p:grpSpPr>
        <p:sp>
          <p:nvSpPr>
            <p:cNvPr id="12" name="Body Copy">
              <a:extLst>
                <a:ext uri="{FF2B5EF4-FFF2-40B4-BE49-F238E27FC236}">
                  <a16:creationId xmlns:a16="http://schemas.microsoft.com/office/drawing/2014/main" id="{C0246B2C-0C55-614C-9104-37723992EDD4}"/>
                </a:ext>
              </a:extLst>
            </p:cNvPr>
            <p:cNvSpPr txBox="1">
              <a:spLocks/>
            </p:cNvSpPr>
            <p:nvPr/>
          </p:nvSpPr>
          <p:spPr>
            <a:xfrm>
              <a:off x="1600200" y="2680445"/>
              <a:ext cx="8520546" cy="964474"/>
            </a:xfrm>
            <a:prstGeom prst="rect">
              <a:avLst/>
            </a:prstGeom>
          </p:spPr>
          <p:txBody>
            <a:bodyPr anchor="ctr"/>
            <a:lstStyle>
              <a:lvl1pPr marL="0" indent="0" algn="ctr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  <a:defRPr sz="2400">
                  <a:solidFill>
                    <a:schemeClr val="bg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1pPr>
              <a:lvl2pPr marL="746107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Segoe UI" panose="020B0502040204020203" pitchFamily="34" charset="0"/>
                <a:buChar char="—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2pPr>
              <a:lvl3pPr marL="1144559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0"/>
                  <a:cs typeface="Arial" panose="020B0604020202020204" pitchFamily="34" charset="0"/>
                </a:defRPr>
              </a:lvl3pPr>
              <a:lvl4pPr marL="1598573" indent="-227008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▫"/>
                <a:defRPr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4pPr>
              <a:lvl5pPr marL="2058937" indent="-230182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◦"/>
                <a:defRPr sz="1600">
                  <a:solidFill>
                    <a:schemeClr val="tx1"/>
                  </a:solidFill>
                  <a:latin typeface="+mn-lt"/>
                  <a:ea typeface="ヒラギノ角ゴ Pro W3" charset="0"/>
                </a:defRPr>
              </a:lvl5pPr>
              <a:lvl6pPr marL="2285943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6pPr>
              <a:lvl7pPr marL="2743131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7pPr>
              <a:lvl8pPr marL="320032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8pPr>
              <a:lvl9pPr marL="3657509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ko-KR" sz="4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우리 자신에 대한 진실을</a:t>
              </a:r>
            </a:p>
            <a:p>
              <a:r>
                <a:rPr lang="ko-KR" sz="4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인식하는 것이</a:t>
              </a:r>
            </a:p>
            <a:p>
              <a:r>
                <a:rPr lang="ko-KR" sz="4400" b="1" dirty="0">
                  <a:latin typeface="굴림" panose="020B0600000101010101" pitchFamily="50" charset="-127"/>
                  <a:ea typeface="굴림" panose="020B0600000101010101" pitchFamily="50" charset="-127"/>
                </a:rPr>
                <a:t>모든 변화의 출발점이다.</a:t>
              </a:r>
            </a:p>
          </p:txBody>
        </p:sp>
        <p:sp>
          <p:nvSpPr>
            <p:cNvPr id="13" name="Quote">
              <a:extLst>
                <a:ext uri="{FF2B5EF4-FFF2-40B4-BE49-F238E27FC236}">
                  <a16:creationId xmlns:a16="http://schemas.microsoft.com/office/drawing/2014/main" id="{8EBA6621-2254-6C4A-BDD6-2BEBEF844D45}"/>
                </a:ext>
              </a:extLst>
            </p:cNvPr>
            <p:cNvSpPr/>
            <p:nvPr/>
          </p:nvSpPr>
          <p:spPr>
            <a:xfrm>
              <a:off x="733252" y="1066800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ko-KR" sz="18000" b="1">
                  <a:solidFill>
                    <a:srgbClr val="EBB700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Open Sans"/>
                </a:rPr>
                <a:t>“</a:t>
              </a:r>
            </a:p>
          </p:txBody>
        </p:sp>
        <p:sp>
          <p:nvSpPr>
            <p:cNvPr id="14" name="Quote">
              <a:extLst>
                <a:ext uri="{FF2B5EF4-FFF2-40B4-BE49-F238E27FC236}">
                  <a16:creationId xmlns:a16="http://schemas.microsoft.com/office/drawing/2014/main" id="{D88D93D8-3501-9543-B616-1B3BA1F286DD}"/>
                </a:ext>
              </a:extLst>
            </p:cNvPr>
            <p:cNvSpPr/>
            <p:nvPr/>
          </p:nvSpPr>
          <p:spPr>
            <a:xfrm>
              <a:off x="9414826" y="3488634"/>
              <a:ext cx="1513719" cy="2834105"/>
            </a:xfrm>
            <a:prstGeom prst="rect">
              <a:avLst/>
            </a:prstGeom>
          </p:spPr>
          <p:txBody>
            <a:bodyPr wrap="square" lIns="63496" tIns="31748" rIns="63496" bIns="31748">
              <a:spAutoFit/>
            </a:bodyPr>
            <a:lstStyle/>
            <a:p>
              <a:pPr algn="ctr"/>
              <a:r>
                <a:rPr lang="ko-KR" sz="18000" b="1">
                  <a:solidFill>
                    <a:srgbClr val="EBB700"/>
                  </a:solidFill>
                  <a:latin typeface="굴림" panose="020B0600000101010101" pitchFamily="50" charset="-127"/>
                  <a:ea typeface="굴림" panose="020B0600000101010101" pitchFamily="50" charset="-127"/>
                  <a:cs typeface="Open Sans"/>
                </a:rPr>
                <a:t>”</a:t>
              </a:r>
            </a:p>
          </p:txBody>
        </p:sp>
      </p:grpSp>
      <p:sp>
        <p:nvSpPr>
          <p:cNvPr id="15" name="Page Number - White">
            <a:extLst>
              <a:ext uri="{FF2B5EF4-FFF2-40B4-BE49-F238E27FC236}">
                <a16:creationId xmlns:a16="http://schemas.microsoft.com/office/drawing/2014/main" id="{02FE4DBD-608A-4042-A708-B8E45DD90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BB357F3-5288-0B4A-8807-153404DED350}"/>
              </a:ext>
            </a:extLst>
          </p:cNvPr>
          <p:cNvSpPr txBox="1">
            <a:spLocks/>
          </p:cNvSpPr>
          <p:nvPr/>
        </p:nvSpPr>
        <p:spPr>
          <a:xfrm>
            <a:off x="7458226" y="5477352"/>
            <a:ext cx="2849895" cy="848012"/>
          </a:xfrm>
          <a:prstGeom prst="rect">
            <a:avLst/>
          </a:prstGeom>
        </p:spPr>
        <p:txBody>
          <a:bodyPr/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- </a:t>
            </a:r>
            <a:r>
              <a:rPr lang="ko-KR" sz="2400" b="1" dirty="0" err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아키로크</a:t>
            </a:r>
            <a:r>
              <a:rPr lang="ko-KR" sz="24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브로드</a:t>
            </a:r>
          </a:p>
        </p:txBody>
      </p:sp>
    </p:spTree>
    <p:extLst>
      <p:ext uri="{BB962C8B-B14F-4D97-AF65-F5344CB8AC3E}">
        <p14:creationId xmlns:p14="http://schemas.microsoft.com/office/powerpoint/2010/main" val="2504650547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ackground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A8C181-E056-415E-9B59-40F04FA43837}">
  <ds:schemaRefs>
    <ds:schemaRef ds:uri="a7495015-d16d-4dd1-a72f-488cd8119f34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44087</TotalTime>
  <Words>3879</Words>
  <Application>Microsoft Office PowerPoint</Application>
  <PresentationFormat>Widescreen</PresentationFormat>
  <Paragraphs>552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Gulim</vt:lpstr>
      <vt:lpstr>Gulim</vt:lpstr>
      <vt:lpstr>.Lucida Grande UI Regular</vt:lpstr>
      <vt:lpstr>Arial</vt:lpstr>
      <vt:lpstr>Calibri</vt:lpstr>
      <vt:lpstr>Helvetica</vt:lpstr>
      <vt:lpstr>Lucida Grande</vt:lpstr>
      <vt:lpstr>Open Sans</vt:lpstr>
      <vt:lpstr>Segoe UI</vt:lpstr>
      <vt:lpstr>Segoe UI Semibold</vt:lpstr>
      <vt:lpstr>Wingdings</vt:lpstr>
      <vt:lpstr>Wingdings 3</vt:lpstr>
      <vt:lpstr>Light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Gray, Tracy</cp:lastModifiedBy>
  <cp:revision>2290</cp:revision>
  <cp:lastPrinted>2018-07-23T15:21:46Z</cp:lastPrinted>
  <dcterms:created xsi:type="dcterms:W3CDTF">2016-11-15T15:12:50Z</dcterms:created>
  <dcterms:modified xsi:type="dcterms:W3CDTF">2023-08-18T18:57:21Z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