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857" r:id="rId6"/>
  </p:sldMasterIdLst>
  <p:notesMasterIdLst>
    <p:notesMasterId r:id="rId31"/>
  </p:notesMasterIdLst>
  <p:handoutMasterIdLst>
    <p:handoutMasterId r:id="rId32"/>
  </p:handoutMasterIdLst>
  <p:sldIdLst>
    <p:sldId id="1329" r:id="rId7"/>
    <p:sldId id="961" r:id="rId8"/>
    <p:sldId id="1038" r:id="rId9"/>
    <p:sldId id="1040" r:id="rId10"/>
    <p:sldId id="1020" r:id="rId11"/>
    <p:sldId id="1037" r:id="rId12"/>
    <p:sldId id="975" r:id="rId13"/>
    <p:sldId id="1326" r:id="rId14"/>
    <p:sldId id="1017" r:id="rId15"/>
    <p:sldId id="1022" r:id="rId16"/>
    <p:sldId id="1338" r:id="rId17"/>
    <p:sldId id="1339" r:id="rId18"/>
    <p:sldId id="1340" r:id="rId19"/>
    <p:sldId id="1341" r:id="rId20"/>
    <p:sldId id="1018" r:id="rId21"/>
    <p:sldId id="1001" r:id="rId22"/>
    <p:sldId id="1005" r:id="rId23"/>
    <p:sldId id="1029" r:id="rId24"/>
    <p:sldId id="1030" r:id="rId25"/>
    <p:sldId id="1031" r:id="rId26"/>
    <p:sldId id="1328" r:id="rId27"/>
    <p:sldId id="1325" r:id="rId28"/>
    <p:sldId id="901" r:id="rId29"/>
    <p:sldId id="1000" r:id="rId30"/>
  </p:sldIdLst>
  <p:sldSz cx="12192000" cy="6858000"/>
  <p:notesSz cx="7315200" cy="9601200"/>
  <p:defaultTextStyle>
    <a:defPPr>
      <a:defRPr lang="en-US"/>
    </a:defPPr>
    <a:lvl1pPr algn="l" rtl="0" fontAlgn="base">
      <a:spcBef>
        <a:spcPct val="0"/>
      </a:spcBef>
      <a:spcAft>
        <a:spcPct val="0"/>
      </a:spcAft>
      <a:defRPr kern="1200">
        <a:solidFill>
          <a:schemeClr val="tx1"/>
        </a:solidFill>
        <a:latin typeface="Arial" pitchFamily="34" charset="0"/>
        <a:ea typeface="ヒラギノ角ゴ Pro W3" pitchFamily="125" charset="-128"/>
        <a:cs typeface="+mn-cs"/>
      </a:defRPr>
    </a:lvl1pPr>
    <a:lvl2pPr marL="457200" algn="l" rtl="0" fontAlgn="base">
      <a:spcBef>
        <a:spcPct val="0"/>
      </a:spcBef>
      <a:spcAft>
        <a:spcPct val="0"/>
      </a:spcAft>
      <a:defRPr kern="1200">
        <a:solidFill>
          <a:schemeClr val="tx1"/>
        </a:solidFill>
        <a:latin typeface="Arial" pitchFamily="34" charset="0"/>
        <a:ea typeface="ヒラギノ角ゴ Pro W3" pitchFamily="125" charset="-128"/>
        <a:cs typeface="+mn-cs"/>
      </a:defRPr>
    </a:lvl2pPr>
    <a:lvl3pPr marL="914400" algn="l" rtl="0" fontAlgn="base">
      <a:spcBef>
        <a:spcPct val="0"/>
      </a:spcBef>
      <a:spcAft>
        <a:spcPct val="0"/>
      </a:spcAft>
      <a:defRPr kern="1200">
        <a:solidFill>
          <a:schemeClr val="tx1"/>
        </a:solidFill>
        <a:latin typeface="Arial" pitchFamily="34" charset="0"/>
        <a:ea typeface="ヒラギノ角ゴ Pro W3" pitchFamily="125" charset="-128"/>
        <a:cs typeface="+mn-cs"/>
      </a:defRPr>
    </a:lvl3pPr>
    <a:lvl4pPr marL="1371600" algn="l" rtl="0" fontAlgn="base">
      <a:spcBef>
        <a:spcPct val="0"/>
      </a:spcBef>
      <a:spcAft>
        <a:spcPct val="0"/>
      </a:spcAft>
      <a:defRPr kern="1200">
        <a:solidFill>
          <a:schemeClr val="tx1"/>
        </a:solidFill>
        <a:latin typeface="Arial" pitchFamily="34" charset="0"/>
        <a:ea typeface="ヒラギノ角ゴ Pro W3" pitchFamily="125" charset="-128"/>
        <a:cs typeface="+mn-cs"/>
      </a:defRPr>
    </a:lvl4pPr>
    <a:lvl5pPr marL="1828800" algn="l" rtl="0" fontAlgn="base">
      <a:spcBef>
        <a:spcPct val="0"/>
      </a:spcBef>
      <a:spcAft>
        <a:spcPct val="0"/>
      </a:spcAft>
      <a:defRPr kern="1200">
        <a:solidFill>
          <a:schemeClr val="tx1"/>
        </a:solidFill>
        <a:latin typeface="Arial" pitchFamily="34" charset="0"/>
        <a:ea typeface="ヒラギノ角ゴ Pro W3" pitchFamily="125" charset="-128"/>
        <a:cs typeface="+mn-cs"/>
      </a:defRPr>
    </a:lvl5pPr>
    <a:lvl6pPr marL="2286000" algn="l" defTabSz="914400" rtl="0" eaLnBrk="1" latinLnBrk="0" hangingPunct="1">
      <a:defRPr kern="1200">
        <a:solidFill>
          <a:schemeClr val="tx1"/>
        </a:solidFill>
        <a:latin typeface="Arial" pitchFamily="34" charset="0"/>
        <a:ea typeface="ヒラギノ角ゴ Pro W3" pitchFamily="125" charset="-128"/>
        <a:cs typeface="+mn-cs"/>
      </a:defRPr>
    </a:lvl6pPr>
    <a:lvl7pPr marL="2743200" algn="l" defTabSz="914400" rtl="0" eaLnBrk="1" latinLnBrk="0" hangingPunct="1">
      <a:defRPr kern="1200">
        <a:solidFill>
          <a:schemeClr val="tx1"/>
        </a:solidFill>
        <a:latin typeface="Arial" pitchFamily="34" charset="0"/>
        <a:ea typeface="ヒラギノ角ゴ Pro W3" pitchFamily="125" charset="-128"/>
        <a:cs typeface="+mn-cs"/>
      </a:defRPr>
    </a:lvl7pPr>
    <a:lvl8pPr marL="3200400" algn="l" defTabSz="914400" rtl="0" eaLnBrk="1" latinLnBrk="0" hangingPunct="1">
      <a:defRPr kern="1200">
        <a:solidFill>
          <a:schemeClr val="tx1"/>
        </a:solidFill>
        <a:latin typeface="Arial" pitchFamily="34" charset="0"/>
        <a:ea typeface="ヒラギノ角ゴ Pro W3" pitchFamily="125" charset="-128"/>
        <a:cs typeface="+mn-cs"/>
      </a:defRPr>
    </a:lvl8pPr>
    <a:lvl9pPr marL="3657600" algn="l" defTabSz="914400" rtl="0" eaLnBrk="1" latinLnBrk="0" hangingPunct="1">
      <a:defRPr kern="1200">
        <a:solidFill>
          <a:schemeClr val="tx1"/>
        </a:solidFill>
        <a:latin typeface="Arial" pitchFamily="34" charset="0"/>
        <a:ea typeface="ヒラギノ角ゴ Pro W3" pitchFamily="125"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5" orient="horz" pos="912" userDrawn="1">
          <p15:clr>
            <a:srgbClr val="A4A3A4"/>
          </p15:clr>
        </p15:guide>
        <p15:guide id="6" orient="horz" pos="720" userDrawn="1">
          <p15:clr>
            <a:srgbClr val="A4A3A4"/>
          </p15:clr>
        </p15:guide>
        <p15:guide id="7" orient="horz" pos="4128" userDrawn="1">
          <p15:clr>
            <a:srgbClr val="A4A3A4"/>
          </p15:clr>
        </p15:guide>
        <p15:guide id="8" pos="640" userDrawn="1">
          <p15:clr>
            <a:srgbClr val="A4A3A4"/>
          </p15:clr>
        </p15:guide>
        <p15:guide id="9" pos="7040" userDrawn="1">
          <p15:clr>
            <a:srgbClr val="A4A3A4"/>
          </p15:clr>
        </p15:guide>
        <p15:guide id="10" orient="horz" pos="4032" userDrawn="1">
          <p15:clr>
            <a:srgbClr val="A4A3A4"/>
          </p15:clr>
        </p15:guide>
        <p15:guide id="11" orient="horz" pos="1584" userDrawn="1">
          <p15:clr>
            <a:srgbClr val="A4A3A4"/>
          </p15:clr>
        </p15:guide>
        <p15:guide id="12" pos="3584" userDrawn="1">
          <p15:clr>
            <a:srgbClr val="A4A3A4"/>
          </p15:clr>
        </p15:guide>
        <p15:guide id="13" pos="4096" userDrawn="1">
          <p15:clr>
            <a:srgbClr val="A4A3A4"/>
          </p15:clr>
        </p15:guide>
        <p15:guide id="14" orient="horz" pos="19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1" name="Burns, Andrea" initials="BA [55]" lastIdx="1" clrIdx="70"/>
  <p:cmAuthor id="1" name="Tamara" initials="TO" lastIdx="2" clrIdx="0"/>
  <p:cmAuthor id="72" name="Burns, Andrea" initials="BA [56]" lastIdx="1" clrIdx="71"/>
  <p:cmAuthor id="2" name="Tamara Osheroff" initials="TO" lastIdx="2" clrIdx="1"/>
  <p:cmAuthor id="73" name="Burns, Andrea" initials="BA [57]" lastIdx="1" clrIdx="72"/>
  <p:cmAuthor id="3" name="Tamara Osheroff" initials="TO [2]" lastIdx="1" clrIdx="2"/>
  <p:cmAuthor id="74" name="Burns, Andrea" initials="BA [58]" lastIdx="1" clrIdx="73"/>
  <p:cmAuthor id="4" name="Tamara Osheroff" initials="TO [3]" lastIdx="1" clrIdx="3"/>
  <p:cmAuthor id="75" name="Burns, Andrea" initials="BA [59]" lastIdx="1" clrIdx="74"/>
  <p:cmAuthor id="5" name="Tamara Osheroff" initials="TO [4]" lastIdx="1" clrIdx="4"/>
  <p:cmAuthor id="76" name="Burns, Andrea" initials="BA [60]" lastIdx="1" clrIdx="75"/>
  <p:cmAuthor id="6" name="Tamara Osheroff" initials="TO [5]" lastIdx="1" clrIdx="5"/>
  <p:cmAuthor id="77" name="Burns, Andrea" initials="BA [61]" lastIdx="1" clrIdx="76"/>
  <p:cmAuthor id="7" name="Tamara Osheroff" initials="TO [6]" lastIdx="1" clrIdx="6"/>
  <p:cmAuthor id="78" name="Burns, Andrea" initials="BA [62]" lastIdx="1" clrIdx="77"/>
  <p:cmAuthor id="8" name="Tamara Osheroff" initials="TO [7]" lastIdx="1" clrIdx="7"/>
  <p:cmAuthor id="79" name="Burns, Andrea" initials="BA [63]" lastIdx="1" clrIdx="78"/>
  <p:cmAuthor id="9" name="Tamara Osheroff" initials="TO [8]" lastIdx="1" clrIdx="8"/>
  <p:cmAuthor id="80" name="Burns, Andrea" initials="BA [64]" lastIdx="1" clrIdx="79"/>
  <p:cmAuthor id="10" name="Tamara Osheroff" initials="TO [9]" lastIdx="1" clrIdx="9"/>
  <p:cmAuthor id="81" name="Burns, Andrea" initials="BA [65]" lastIdx="1" clrIdx="80"/>
  <p:cmAuthor id="11" name="Tamara Osheroff" initials="TO [10]" lastIdx="1" clrIdx="10"/>
  <p:cmAuthor id="82" name="Jurczynski, Crystal" initials="JC" lastIdx="3" clrIdx="81">
    <p:extLst>
      <p:ext uri="{19B8F6BF-5375-455C-9EA6-DF929625EA0E}">
        <p15:presenceInfo xmlns:p15="http://schemas.microsoft.com/office/powerpoint/2012/main" userId="S-1-5-21-1659004503-1409082233-839522115-9716" providerId="AD"/>
      </p:ext>
    </p:extLst>
  </p:cmAuthor>
  <p:cmAuthor id="12" name="Tamara Osheroff" initials="TO [11]" lastIdx="1" clrIdx="11"/>
  <p:cmAuthor id="83" name="Gray, Tracy" initials="GT" lastIdx="9" clrIdx="82">
    <p:extLst>
      <p:ext uri="{19B8F6BF-5375-455C-9EA6-DF929625EA0E}">
        <p15:presenceInfo xmlns:p15="http://schemas.microsoft.com/office/powerpoint/2012/main" userId="S::tgray@lionsclubs.org::51b47a81-9ad3-4650-aba2-57b18fa96281" providerId="AD"/>
      </p:ext>
    </p:extLst>
  </p:cmAuthor>
  <p:cmAuthor id="13" name="Tamara Osheroff" initials="TO [12]" lastIdx="1" clrIdx="12"/>
  <p:cmAuthor id="84" name="Amanda Trella" initials="AT" lastIdx="19" clrIdx="83">
    <p:extLst>
      <p:ext uri="{19B8F6BF-5375-455C-9EA6-DF929625EA0E}">
        <p15:presenceInfo xmlns:p15="http://schemas.microsoft.com/office/powerpoint/2012/main" userId="9nZMaScZcM50oSEqr+T9awvJjH3GVZmY/k43oQHVN9o=" providerId="None"/>
      </p:ext>
    </p:extLst>
  </p:cmAuthor>
  <p:cmAuthor id="14" name="Tamara Osheroff" initials="TO [13]" lastIdx="1" clrIdx="13"/>
  <p:cmAuthor id="15" name="Tamara Osheroff" initials="TO [14]" lastIdx="1" clrIdx="14"/>
  <p:cmAuthor id="16" name="Tamara Osheroff" initials="TO [14] [2]" lastIdx="1" clrIdx="15"/>
  <p:cmAuthor id="17" name="Burns, Andrea" initials="BA" lastIdx="1" clrIdx="16"/>
  <p:cmAuthor id="18" name="Burns, Andrea" initials="BA [2]" lastIdx="1" clrIdx="17"/>
  <p:cmAuthor id="19" name="Burns, Andrea" initials="BA [3]" lastIdx="1" clrIdx="18"/>
  <p:cmAuthor id="20" name="Burns, Andrea" initials="BA [4]" lastIdx="1" clrIdx="19"/>
  <p:cmAuthor id="21" name="Burns, Andrea" initials="BA [5]" lastIdx="1" clrIdx="20"/>
  <p:cmAuthor id="22" name="Burns, Andrea" initials="BA [6]" lastIdx="1" clrIdx="21"/>
  <p:cmAuthor id="23" name="Burns, Andrea" initials="BA [7]" lastIdx="1" clrIdx="22"/>
  <p:cmAuthor id="24" name="Burns, Andrea" initials="BA [8]" lastIdx="1" clrIdx="23"/>
  <p:cmAuthor id="25" name="Burns, Andrea" initials="BA [9]" lastIdx="1" clrIdx="24"/>
  <p:cmAuthor id="26" name="Burns, Andrea" initials="BA [10]" lastIdx="1" clrIdx="25"/>
  <p:cmAuthor id="27" name="Burns, Andrea" initials="BA [11]" lastIdx="1" clrIdx="26"/>
  <p:cmAuthor id="28" name="Burns, Andrea" initials="BA [12]" lastIdx="1" clrIdx="27"/>
  <p:cmAuthor id="29" name="Burns, Andrea" initials="BA [13]" lastIdx="1" clrIdx="28"/>
  <p:cmAuthor id="30" name="Burns, Andrea" initials="BA [14]" lastIdx="1" clrIdx="29"/>
  <p:cmAuthor id="31" name="Burns, Andrea" initials="BA [15]" lastIdx="1" clrIdx="30"/>
  <p:cmAuthor id="32" name="Burns, Andrea" initials="BA [16]" lastIdx="1" clrIdx="31"/>
  <p:cmAuthor id="33" name="Burns, Andrea" initials="BA [17]" lastIdx="1" clrIdx="32"/>
  <p:cmAuthor id="34" name="Burns, Andrea" initials="BA [18]" lastIdx="1" clrIdx="33"/>
  <p:cmAuthor id="35" name="Burns, Andrea" initials="BA [19]" lastIdx="1" clrIdx="34"/>
  <p:cmAuthor id="36" name="Burns, Andrea" initials="BA [20]" lastIdx="1" clrIdx="35"/>
  <p:cmAuthor id="37" name="Burns, Andrea" initials="BA [21]" lastIdx="1" clrIdx="36"/>
  <p:cmAuthor id="38" name="Burns, Andrea" initials="BA [22]" lastIdx="1" clrIdx="37"/>
  <p:cmAuthor id="39" name="Burns, Andrea" initials="BA [23]" lastIdx="1" clrIdx="38"/>
  <p:cmAuthor id="40" name="Burns, Andrea" initials="BA [24]" lastIdx="1" clrIdx="39"/>
  <p:cmAuthor id="41" name="Burns, Andrea" initials="BA [25]" lastIdx="1" clrIdx="40"/>
  <p:cmAuthor id="42" name="Burns, Andrea" initials="BA [26]" lastIdx="1" clrIdx="41"/>
  <p:cmAuthor id="43" name="Burns, Andrea" initials="BA [27]" lastIdx="1" clrIdx="42"/>
  <p:cmAuthor id="44" name="Burns, Andrea" initials="BA [28]" lastIdx="1" clrIdx="43"/>
  <p:cmAuthor id="45" name="Burns, Andrea" initials="BA [29]" lastIdx="1" clrIdx="44"/>
  <p:cmAuthor id="46" name="Burns, Andrea" initials="BA [30]" lastIdx="1" clrIdx="45"/>
  <p:cmAuthor id="47" name="Burns, Andrea" initials="BA [31]" lastIdx="1" clrIdx="46"/>
  <p:cmAuthor id="48" name="Burns, Andrea" initials="BA [32]" lastIdx="1" clrIdx="47"/>
  <p:cmAuthor id="49" name="Burns, Andrea" initials="BA [33]" lastIdx="1" clrIdx="48"/>
  <p:cmAuthor id="50" name="Burns, Andrea" initials="BA [34]" lastIdx="1" clrIdx="49"/>
  <p:cmAuthor id="51" name="Burns, Andrea" initials="BA [35]" lastIdx="0" clrIdx="50"/>
  <p:cmAuthor id="52" name="Burns, Andrea" initials="BA [36]" lastIdx="1" clrIdx="51"/>
  <p:cmAuthor id="53" name="Burns, Andrea" initials="BA [37]" lastIdx="1" clrIdx="52"/>
  <p:cmAuthor id="54" name="Burns, Andrea" initials="BA [38]" lastIdx="1" clrIdx="53"/>
  <p:cmAuthor id="55" name="Burns, Andrea" initials="BA [39]" lastIdx="1" clrIdx="54"/>
  <p:cmAuthor id="56" name="Burns, Andrea" initials="BA [40]" lastIdx="1" clrIdx="55"/>
  <p:cmAuthor id="57" name="Burns, Andrea" initials="BA [41]" lastIdx="1" clrIdx="56"/>
  <p:cmAuthor id="58" name="Burns, Andrea" initials="BA [42]" lastIdx="1" clrIdx="57"/>
  <p:cmAuthor id="59" name="Burns, Andrea" initials="BA [43]" lastIdx="1" clrIdx="58"/>
  <p:cmAuthor id="60" name="Burns, Andrea" initials="BA [44]" lastIdx="1" clrIdx="59"/>
  <p:cmAuthor id="61" name="Burns, Andrea" initials="BA [45]" lastIdx="1" clrIdx="60"/>
  <p:cmAuthor id="62" name="Burns, Andrea" initials="BA [46]" lastIdx="1" clrIdx="61"/>
  <p:cmAuthor id="63" name="Burns, Andrea" initials="BA [47]" lastIdx="1" clrIdx="62"/>
  <p:cmAuthor id="64" name="Burns, Andrea" initials="BA [48]" lastIdx="1" clrIdx="63"/>
  <p:cmAuthor id="65" name="Burns, Andrea" initials="BA [49]" lastIdx="1" clrIdx="64"/>
  <p:cmAuthor id="66" name="Burns, Andrea" initials="BA [50]" lastIdx="1" clrIdx="65"/>
  <p:cmAuthor id="67" name="Burns, Andrea" initials="BA [51]" lastIdx="1" clrIdx="66"/>
  <p:cmAuthor id="68" name="Burns, Andrea" initials="BA [52]" lastIdx="1" clrIdx="67"/>
  <p:cmAuthor id="69" name="Burns, Andrea" initials="BA [53]" lastIdx="1" clrIdx="68"/>
  <p:cmAuthor id="70" name="Burns, Andrea" initials="BA [54]" lastIdx="1" clrIdx="6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C35"/>
    <a:srgbClr val="457DC8"/>
    <a:srgbClr val="FFCF01"/>
    <a:srgbClr val="0D2240"/>
    <a:srgbClr val="732E81"/>
    <a:srgbClr val="FFCF00"/>
    <a:srgbClr val="082E87"/>
    <a:srgbClr val="0A5496"/>
    <a:srgbClr val="56565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78" autoAdjust="0"/>
    <p:restoredTop sz="74850" autoAdjust="0"/>
  </p:normalViewPr>
  <p:slideViewPr>
    <p:cSldViewPr showGuides="1">
      <p:cViewPr varScale="1">
        <p:scale>
          <a:sx n="78" d="100"/>
          <a:sy n="78" d="100"/>
        </p:scale>
        <p:origin x="628" y="64"/>
      </p:cViewPr>
      <p:guideLst>
        <p:guide orient="horz" pos="2160"/>
        <p:guide pos="3840"/>
        <p:guide orient="horz" pos="912"/>
        <p:guide orient="horz" pos="720"/>
        <p:guide orient="horz" pos="4128"/>
        <p:guide pos="640"/>
        <p:guide pos="7040"/>
        <p:guide orient="horz" pos="4032"/>
        <p:guide orient="horz" pos="1584"/>
        <p:guide pos="3584"/>
        <p:guide pos="4096"/>
        <p:guide orient="horz" pos="192"/>
      </p:guideLst>
    </p:cSldViewPr>
  </p:slideViewPr>
  <p:outlineViewPr>
    <p:cViewPr>
      <p:scale>
        <a:sx n="33" d="100"/>
        <a:sy n="33" d="100"/>
      </p:scale>
      <p:origin x="0" y="0"/>
    </p:cViewPr>
  </p:outlineViewPr>
  <p:notesTextViewPr>
    <p:cViewPr>
      <p:scale>
        <a:sx n="3" d="2"/>
        <a:sy n="3" d="2"/>
      </p:scale>
      <p:origin x="0" y="0"/>
    </p:cViewPr>
  </p:notesTextViewPr>
  <p:sorterViewPr>
    <p:cViewPr>
      <p:scale>
        <a:sx n="60" d="100"/>
        <a:sy n="60" d="100"/>
      </p:scale>
      <p:origin x="0" y="0"/>
    </p:cViewPr>
  </p:sorterViewPr>
  <p:notesViewPr>
    <p:cSldViewPr showGuides="1">
      <p:cViewPr>
        <p:scale>
          <a:sx n="70" d="100"/>
          <a:sy n="70" d="100"/>
        </p:scale>
        <p:origin x="2860" y="24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90B5A8-4483-4B30-B3CC-59D8EE9233CA}" type="doc">
      <dgm:prSet loTypeId="urn:microsoft.com/office/officeart/2005/8/layout/radial4" loCatId="relationship" qsTypeId="urn:microsoft.com/office/officeart/2005/8/quickstyle/simple1" qsCatId="simple" csTypeId="urn:microsoft.com/office/officeart/2005/8/colors/accent1_1" csCatId="accent1" phldr="1"/>
      <dgm:spPr/>
      <dgm:t>
        <a:bodyPr/>
        <a:lstStyle/>
        <a:p>
          <a:endParaRPr lang="en-US"/>
        </a:p>
      </dgm:t>
    </dgm:pt>
    <dgm:pt modelId="{73716F5A-6155-49E7-B757-A15493ABC9B1}">
      <dgm:prSet phldrT="[Text]" custT="1"/>
      <dgm:spPr>
        <a:solidFill>
          <a:srgbClr val="F65126"/>
        </a:solidFill>
        <a:ln>
          <a:noFill/>
        </a:ln>
      </dgm:spPr>
      <dgm:t>
        <a:bodyPr/>
        <a:lstStyle/>
        <a:p>
          <a:pPr algn="ctr">
            <a:spcAft>
              <a:spcPts val="0"/>
            </a:spcAft>
          </a:pPr>
          <a:r>
            <a:rPr lang="ja-JP" sz="2200" b="1" dirty="0">
              <a:solidFill>
                <a:schemeClr val="bg1"/>
              </a:solidFill>
              <a:latin typeface="+mj-ea"/>
              <a:ea typeface="+mj-ea"/>
              <a:cs typeface="Arial" panose="020B0604020202020204" pitchFamily="34" charset="0"/>
            </a:rPr>
            <a:t>グローバル</a:t>
          </a:r>
          <a:endParaRPr lang="en-US" altLang="ja-JP" sz="2200" b="1" dirty="0">
            <a:solidFill>
              <a:schemeClr val="bg1"/>
            </a:solidFill>
            <a:latin typeface="+mj-ea"/>
            <a:ea typeface="+mj-ea"/>
            <a:cs typeface="Arial" panose="020B0604020202020204" pitchFamily="34" charset="0"/>
          </a:endParaRPr>
        </a:p>
        <a:p>
          <a:pPr algn="ctr">
            <a:spcAft>
              <a:spcPts val="0"/>
            </a:spcAft>
          </a:pPr>
          <a:r>
            <a:rPr lang="ja-JP" sz="2200" b="1" dirty="0">
              <a:solidFill>
                <a:schemeClr val="bg1"/>
              </a:solidFill>
              <a:latin typeface="+mj-ea"/>
              <a:ea typeface="+mj-ea"/>
              <a:cs typeface="Arial" panose="020B0604020202020204" pitchFamily="34" charset="0"/>
            </a:rPr>
            <a:t>会員増強</a:t>
          </a:r>
          <a:endParaRPr lang="en-US" altLang="ja-JP" sz="2200" b="1" dirty="0">
            <a:solidFill>
              <a:schemeClr val="bg1"/>
            </a:solidFill>
            <a:latin typeface="+mj-ea"/>
            <a:ea typeface="+mj-ea"/>
            <a:cs typeface="Arial" panose="020B0604020202020204" pitchFamily="34" charset="0"/>
          </a:endParaRPr>
        </a:p>
        <a:p>
          <a:pPr algn="ctr">
            <a:spcAft>
              <a:spcPts val="0"/>
            </a:spcAft>
          </a:pPr>
          <a:r>
            <a:rPr lang="ja-JP" sz="2200" b="1" dirty="0">
              <a:solidFill>
                <a:schemeClr val="bg1"/>
              </a:solidFill>
              <a:latin typeface="+mj-ea"/>
              <a:ea typeface="+mj-ea"/>
              <a:cs typeface="Arial" panose="020B0604020202020204" pitchFamily="34" charset="0"/>
            </a:rPr>
            <a:t>アプローチ</a:t>
          </a:r>
        </a:p>
      </dgm:t>
    </dgm:pt>
    <dgm:pt modelId="{25CCC3DF-E414-4C81-B7E9-8165801B9256}" type="parTrans" cxnId="{4C080BAF-D3B5-482B-AFE8-3A5B045CC6C1}">
      <dgm:prSet/>
      <dgm:spPr/>
      <dgm:t>
        <a:bodyPr/>
        <a:lstStyle/>
        <a:p>
          <a:endParaRPr lang="en-US">
            <a:latin typeface="+mj-ea"/>
            <a:ea typeface="+mj-ea"/>
          </a:endParaRPr>
        </a:p>
      </dgm:t>
    </dgm:pt>
    <dgm:pt modelId="{AA5414B8-8D77-4B90-AA66-EF671C22EDC7}" type="sibTrans" cxnId="{4C080BAF-D3B5-482B-AFE8-3A5B045CC6C1}">
      <dgm:prSet/>
      <dgm:spPr/>
      <dgm:t>
        <a:bodyPr/>
        <a:lstStyle/>
        <a:p>
          <a:endParaRPr lang="en-US">
            <a:latin typeface="+mj-ea"/>
            <a:ea typeface="+mj-ea"/>
          </a:endParaRPr>
        </a:p>
      </dgm:t>
    </dgm:pt>
    <dgm:pt modelId="{EBF0C75C-C94F-4099-9E21-38DAADBEB13E}">
      <dgm:prSet phldrT="[Text]"/>
      <dgm:spPr>
        <a:solidFill>
          <a:srgbClr val="457DC8"/>
        </a:solidFill>
        <a:ln>
          <a:noFill/>
        </a:ln>
      </dgm:spPr>
      <dgm:t>
        <a:bodyPr/>
        <a:lstStyle/>
        <a:p>
          <a:r>
            <a:rPr lang="ja-JP" b="1" dirty="0">
              <a:solidFill>
                <a:schemeClr val="bg1"/>
              </a:solidFill>
              <a:latin typeface="+mj-ea"/>
              <a:ea typeface="+mj-ea"/>
              <a:cs typeface="Arial" panose="020B0604020202020204" pitchFamily="34" charset="0"/>
            </a:rPr>
            <a:t>クラブ</a:t>
          </a:r>
        </a:p>
      </dgm:t>
    </dgm:pt>
    <dgm:pt modelId="{F9434703-37A4-487E-A282-511372CADDF6}" type="parTrans" cxnId="{77597879-7425-4305-810C-9B3A9FBBCE1B}">
      <dgm:prSet/>
      <dgm:spPr>
        <a:solidFill>
          <a:schemeClr val="bg1"/>
        </a:solidFill>
      </dgm:spPr>
      <dgm:t>
        <a:bodyPr/>
        <a:lstStyle/>
        <a:p>
          <a:endParaRPr lang="en-US">
            <a:latin typeface="+mj-ea"/>
            <a:ea typeface="+mj-ea"/>
          </a:endParaRPr>
        </a:p>
      </dgm:t>
    </dgm:pt>
    <dgm:pt modelId="{D881FF3E-4421-4F46-BAAA-CA714A150537}" type="sibTrans" cxnId="{77597879-7425-4305-810C-9B3A9FBBCE1B}">
      <dgm:prSet/>
      <dgm:spPr/>
      <dgm:t>
        <a:bodyPr/>
        <a:lstStyle/>
        <a:p>
          <a:endParaRPr lang="en-US">
            <a:latin typeface="+mj-ea"/>
            <a:ea typeface="+mj-ea"/>
          </a:endParaRPr>
        </a:p>
      </dgm:t>
    </dgm:pt>
    <dgm:pt modelId="{30BC643E-DCCA-4D51-9476-5880560DB55F}">
      <dgm:prSet phldrT="[Text]"/>
      <dgm:spPr>
        <a:solidFill>
          <a:srgbClr val="457DC8"/>
        </a:solidFill>
        <a:ln>
          <a:noFill/>
        </a:ln>
      </dgm:spPr>
      <dgm:t>
        <a:bodyPr/>
        <a:lstStyle/>
        <a:p>
          <a:pPr>
            <a:spcAft>
              <a:spcPts val="0"/>
            </a:spcAft>
          </a:pPr>
          <a:r>
            <a:rPr lang="ja-JP" b="1" dirty="0">
              <a:solidFill>
                <a:schemeClr val="bg1"/>
              </a:solidFill>
              <a:latin typeface="+mj-ea"/>
              <a:ea typeface="+mj-ea"/>
              <a:cs typeface="Arial" panose="020B0604020202020204" pitchFamily="34" charset="0"/>
            </a:rPr>
            <a:t>元国際</a:t>
          </a:r>
          <a:endParaRPr lang="en-US" altLang="ja-JP" b="1" dirty="0">
            <a:solidFill>
              <a:schemeClr val="bg1"/>
            </a:solidFill>
            <a:latin typeface="+mj-ea"/>
            <a:ea typeface="+mj-ea"/>
            <a:cs typeface="Arial" panose="020B0604020202020204" pitchFamily="34" charset="0"/>
          </a:endParaRPr>
        </a:p>
        <a:p>
          <a:pPr>
            <a:spcAft>
              <a:spcPts val="0"/>
            </a:spcAft>
          </a:pPr>
          <a:r>
            <a:rPr lang="ja-JP" b="1" dirty="0">
              <a:solidFill>
                <a:schemeClr val="bg1"/>
              </a:solidFill>
              <a:latin typeface="+mj-ea"/>
              <a:ea typeface="+mj-ea"/>
              <a:cs typeface="Arial" panose="020B0604020202020204" pitchFamily="34" charset="0"/>
            </a:rPr>
            <a:t>会長</a:t>
          </a:r>
        </a:p>
      </dgm:t>
    </dgm:pt>
    <dgm:pt modelId="{F19C5CD2-8735-4F01-88D8-0A4384755B28}" type="parTrans" cxnId="{963D48E1-6DB4-4B86-B292-C206BD9F444B}">
      <dgm:prSet/>
      <dgm:spPr>
        <a:solidFill>
          <a:schemeClr val="bg1"/>
        </a:solidFill>
      </dgm:spPr>
      <dgm:t>
        <a:bodyPr/>
        <a:lstStyle/>
        <a:p>
          <a:endParaRPr lang="en-US">
            <a:latin typeface="+mj-ea"/>
            <a:ea typeface="+mj-ea"/>
          </a:endParaRPr>
        </a:p>
      </dgm:t>
    </dgm:pt>
    <dgm:pt modelId="{1CFAE027-9B2D-4FE6-9BA3-AADA6636AAFF}" type="sibTrans" cxnId="{963D48E1-6DB4-4B86-B292-C206BD9F444B}">
      <dgm:prSet/>
      <dgm:spPr/>
      <dgm:t>
        <a:bodyPr/>
        <a:lstStyle/>
        <a:p>
          <a:endParaRPr lang="en-US">
            <a:latin typeface="+mj-ea"/>
            <a:ea typeface="+mj-ea"/>
          </a:endParaRPr>
        </a:p>
      </dgm:t>
    </dgm:pt>
    <dgm:pt modelId="{F4828A50-DF1E-43AA-9CF2-988A75EDEDA8}">
      <dgm:prSet phldrT="[Text]"/>
      <dgm:spPr>
        <a:solidFill>
          <a:srgbClr val="457DC8"/>
        </a:solidFill>
        <a:ln>
          <a:noFill/>
        </a:ln>
      </dgm:spPr>
      <dgm:t>
        <a:bodyPr/>
        <a:lstStyle/>
        <a:p>
          <a:r>
            <a:rPr lang="ja-JP" b="1" dirty="0">
              <a:solidFill>
                <a:schemeClr val="bg1"/>
              </a:solidFill>
              <a:latin typeface="+mj-ea"/>
              <a:ea typeface="+mj-ea"/>
              <a:cs typeface="Arial" panose="020B0604020202020204" pitchFamily="34" charset="0"/>
            </a:rPr>
            <a:t>国際</a:t>
          </a:r>
          <a:endParaRPr lang="en-US" altLang="ja-JP" b="1" dirty="0">
            <a:solidFill>
              <a:schemeClr val="bg1"/>
            </a:solidFill>
            <a:latin typeface="+mj-ea"/>
            <a:ea typeface="+mj-ea"/>
            <a:cs typeface="Arial" panose="020B0604020202020204" pitchFamily="34" charset="0"/>
          </a:endParaRPr>
        </a:p>
        <a:p>
          <a:r>
            <a:rPr lang="ja-JP" b="1" dirty="0">
              <a:solidFill>
                <a:schemeClr val="bg1"/>
              </a:solidFill>
              <a:latin typeface="+mj-ea"/>
              <a:ea typeface="+mj-ea"/>
              <a:cs typeface="Arial" panose="020B0604020202020204" pitchFamily="34" charset="0"/>
            </a:rPr>
            <a:t>理事</a:t>
          </a:r>
        </a:p>
      </dgm:t>
    </dgm:pt>
    <dgm:pt modelId="{382E57E1-636D-428E-9BFB-9CCA05535197}" type="parTrans" cxnId="{CCB0C249-B512-4083-8E1A-16BF0D578E76}">
      <dgm:prSet/>
      <dgm:spPr>
        <a:solidFill>
          <a:schemeClr val="bg1"/>
        </a:solidFill>
      </dgm:spPr>
      <dgm:t>
        <a:bodyPr/>
        <a:lstStyle/>
        <a:p>
          <a:endParaRPr lang="en-US">
            <a:latin typeface="+mj-ea"/>
            <a:ea typeface="+mj-ea"/>
          </a:endParaRPr>
        </a:p>
      </dgm:t>
    </dgm:pt>
    <dgm:pt modelId="{45930B75-6C96-4294-8EA7-93FA51526232}" type="sibTrans" cxnId="{CCB0C249-B512-4083-8E1A-16BF0D578E76}">
      <dgm:prSet/>
      <dgm:spPr/>
      <dgm:t>
        <a:bodyPr/>
        <a:lstStyle/>
        <a:p>
          <a:endParaRPr lang="en-US">
            <a:latin typeface="+mj-ea"/>
            <a:ea typeface="+mj-ea"/>
          </a:endParaRPr>
        </a:p>
      </dgm:t>
    </dgm:pt>
    <dgm:pt modelId="{93A8B17C-984C-4CF0-AF0F-27D267372E6A}">
      <dgm:prSet phldrT="[Text]"/>
      <dgm:spPr>
        <a:solidFill>
          <a:srgbClr val="457DC8"/>
        </a:solidFill>
        <a:ln>
          <a:noFill/>
        </a:ln>
      </dgm:spPr>
      <dgm:t>
        <a:bodyPr/>
        <a:lstStyle/>
        <a:p>
          <a:pPr>
            <a:spcAft>
              <a:spcPts val="0"/>
            </a:spcAft>
          </a:pPr>
          <a:r>
            <a:rPr lang="ja-JP" b="1" dirty="0">
              <a:solidFill>
                <a:schemeClr val="bg1"/>
              </a:solidFill>
              <a:latin typeface="+mj-ea"/>
              <a:ea typeface="+mj-ea"/>
              <a:cs typeface="Arial" panose="020B0604020202020204" pitchFamily="34" charset="0"/>
            </a:rPr>
            <a:t>元地区</a:t>
          </a:r>
          <a:endParaRPr lang="en-US" altLang="ja-JP" b="1" dirty="0">
            <a:solidFill>
              <a:schemeClr val="bg1"/>
            </a:solidFill>
            <a:latin typeface="+mj-ea"/>
            <a:ea typeface="+mj-ea"/>
            <a:cs typeface="Arial" panose="020B0604020202020204" pitchFamily="34" charset="0"/>
          </a:endParaRPr>
        </a:p>
        <a:p>
          <a:pPr>
            <a:spcAft>
              <a:spcPts val="0"/>
            </a:spcAft>
          </a:pPr>
          <a:r>
            <a:rPr lang="ja-JP" b="1" dirty="0">
              <a:solidFill>
                <a:schemeClr val="bg1"/>
              </a:solidFill>
              <a:latin typeface="+mj-ea"/>
              <a:ea typeface="+mj-ea"/>
              <a:cs typeface="Arial" panose="020B0604020202020204" pitchFamily="34" charset="0"/>
            </a:rPr>
            <a:t>ガバナー</a:t>
          </a:r>
        </a:p>
      </dgm:t>
    </dgm:pt>
    <dgm:pt modelId="{6864F616-06DF-4BDB-9186-ED8D47521341}" type="parTrans" cxnId="{0CF5C90A-43B9-4F50-A1B9-82406BD087D5}">
      <dgm:prSet/>
      <dgm:spPr>
        <a:solidFill>
          <a:schemeClr val="bg1"/>
        </a:solidFill>
      </dgm:spPr>
      <dgm:t>
        <a:bodyPr/>
        <a:lstStyle/>
        <a:p>
          <a:endParaRPr lang="en-US">
            <a:latin typeface="+mj-ea"/>
            <a:ea typeface="+mj-ea"/>
          </a:endParaRPr>
        </a:p>
      </dgm:t>
    </dgm:pt>
    <dgm:pt modelId="{2D859E22-83DA-47D6-B078-854BFA011387}" type="sibTrans" cxnId="{0CF5C90A-43B9-4F50-A1B9-82406BD087D5}">
      <dgm:prSet/>
      <dgm:spPr/>
      <dgm:t>
        <a:bodyPr/>
        <a:lstStyle/>
        <a:p>
          <a:endParaRPr lang="en-US">
            <a:latin typeface="+mj-ea"/>
            <a:ea typeface="+mj-ea"/>
          </a:endParaRPr>
        </a:p>
      </dgm:t>
    </dgm:pt>
    <dgm:pt modelId="{6E1FEDFE-6A27-444A-B2F4-BD166C6BA7E9}">
      <dgm:prSet phldrT="[Text]"/>
      <dgm:spPr>
        <a:solidFill>
          <a:srgbClr val="457DC8"/>
        </a:solidFill>
        <a:ln>
          <a:noFill/>
        </a:ln>
      </dgm:spPr>
      <dgm:t>
        <a:bodyPr/>
        <a:lstStyle/>
        <a:p>
          <a:pPr>
            <a:spcAft>
              <a:spcPts val="0"/>
            </a:spcAft>
          </a:pPr>
          <a:r>
            <a:rPr lang="ja-JP" b="1" dirty="0">
              <a:solidFill>
                <a:schemeClr val="bg1"/>
              </a:solidFill>
              <a:latin typeface="+mj-ea"/>
              <a:ea typeface="+mj-ea"/>
              <a:cs typeface="Arial" panose="020B0604020202020204" pitchFamily="34" charset="0"/>
            </a:rPr>
            <a:t>元国際</a:t>
          </a:r>
          <a:endParaRPr lang="en-US" altLang="ja-JP" b="1" dirty="0">
            <a:solidFill>
              <a:schemeClr val="bg1"/>
            </a:solidFill>
            <a:latin typeface="+mj-ea"/>
            <a:ea typeface="+mj-ea"/>
            <a:cs typeface="Arial" panose="020B0604020202020204" pitchFamily="34" charset="0"/>
          </a:endParaRPr>
        </a:p>
        <a:p>
          <a:pPr>
            <a:spcAft>
              <a:spcPts val="0"/>
            </a:spcAft>
          </a:pPr>
          <a:r>
            <a:rPr lang="ja-JP" b="1" dirty="0">
              <a:solidFill>
                <a:schemeClr val="bg1"/>
              </a:solidFill>
              <a:latin typeface="+mj-ea"/>
              <a:ea typeface="+mj-ea"/>
              <a:cs typeface="Arial" panose="020B0604020202020204" pitchFamily="34" charset="0"/>
            </a:rPr>
            <a:t>理事</a:t>
          </a:r>
        </a:p>
      </dgm:t>
    </dgm:pt>
    <dgm:pt modelId="{B7297A2E-3A58-4927-918C-E71C021BEF5D}" type="parTrans" cxnId="{6AEF1D8E-173B-4EEF-ADC5-8615478A278E}">
      <dgm:prSet/>
      <dgm:spPr>
        <a:solidFill>
          <a:schemeClr val="bg1"/>
        </a:solidFill>
      </dgm:spPr>
      <dgm:t>
        <a:bodyPr/>
        <a:lstStyle/>
        <a:p>
          <a:endParaRPr lang="en-US">
            <a:latin typeface="+mj-ea"/>
            <a:ea typeface="+mj-ea"/>
          </a:endParaRPr>
        </a:p>
      </dgm:t>
    </dgm:pt>
    <dgm:pt modelId="{A865BFC5-5729-4157-8E34-86798C56E90B}" type="sibTrans" cxnId="{6AEF1D8E-173B-4EEF-ADC5-8615478A278E}">
      <dgm:prSet/>
      <dgm:spPr/>
      <dgm:t>
        <a:bodyPr/>
        <a:lstStyle/>
        <a:p>
          <a:endParaRPr lang="en-US">
            <a:latin typeface="+mj-ea"/>
            <a:ea typeface="+mj-ea"/>
          </a:endParaRPr>
        </a:p>
      </dgm:t>
    </dgm:pt>
    <dgm:pt modelId="{3902F641-56BC-C04F-B5F4-839DC280B2B1}">
      <dgm:prSet/>
      <dgm:spPr>
        <a:solidFill>
          <a:srgbClr val="457DC8"/>
        </a:solidFill>
        <a:ln>
          <a:noFill/>
        </a:ln>
      </dgm:spPr>
      <dgm:t>
        <a:bodyPr/>
        <a:lstStyle/>
        <a:p>
          <a:r>
            <a:rPr lang="ja-JP" b="1">
              <a:solidFill>
                <a:schemeClr val="bg1"/>
              </a:solidFill>
              <a:latin typeface="+mj-ea"/>
              <a:ea typeface="+mj-ea"/>
              <a:cs typeface="Arial" panose="020B0604020202020204" pitchFamily="34" charset="0"/>
            </a:rPr>
            <a:t>ゾーン</a:t>
          </a:r>
        </a:p>
      </dgm:t>
    </dgm:pt>
    <dgm:pt modelId="{822F26AF-D1B1-7042-9800-94F11C8B9A92}" type="parTrans" cxnId="{D299138B-6DC4-A548-B796-4F36F30DED80}">
      <dgm:prSet/>
      <dgm:spPr>
        <a:solidFill>
          <a:schemeClr val="bg1"/>
        </a:solidFill>
      </dgm:spPr>
      <dgm:t>
        <a:bodyPr/>
        <a:lstStyle/>
        <a:p>
          <a:endParaRPr lang="en-US">
            <a:latin typeface="+mj-ea"/>
            <a:ea typeface="+mj-ea"/>
          </a:endParaRPr>
        </a:p>
      </dgm:t>
    </dgm:pt>
    <dgm:pt modelId="{AC339C89-2065-124B-B45D-CBBC7B55616C}" type="sibTrans" cxnId="{D299138B-6DC4-A548-B796-4F36F30DED80}">
      <dgm:prSet/>
      <dgm:spPr/>
      <dgm:t>
        <a:bodyPr/>
        <a:lstStyle/>
        <a:p>
          <a:endParaRPr lang="en-US">
            <a:latin typeface="+mj-ea"/>
            <a:ea typeface="+mj-ea"/>
          </a:endParaRPr>
        </a:p>
      </dgm:t>
    </dgm:pt>
    <dgm:pt modelId="{8E3324D7-DB28-C94D-AE99-0C7459BBDE44}">
      <dgm:prSet/>
      <dgm:spPr>
        <a:solidFill>
          <a:srgbClr val="457DC8"/>
        </a:solidFill>
        <a:ln>
          <a:noFill/>
        </a:ln>
      </dgm:spPr>
      <dgm:t>
        <a:bodyPr/>
        <a:lstStyle/>
        <a:p>
          <a:r>
            <a:rPr lang="ja-JP" b="1" dirty="0">
              <a:solidFill>
                <a:schemeClr val="bg1"/>
              </a:solidFill>
              <a:latin typeface="+mj-ea"/>
              <a:ea typeface="+mj-ea"/>
              <a:cs typeface="Arial" panose="020B0604020202020204" pitchFamily="34" charset="0"/>
            </a:rPr>
            <a:t>地区</a:t>
          </a:r>
        </a:p>
      </dgm:t>
    </dgm:pt>
    <dgm:pt modelId="{3C15F707-342D-764A-81A4-2A3DAA6CE0EB}" type="parTrans" cxnId="{08DE1178-6106-8A44-A889-84572B7D8AAE}">
      <dgm:prSet/>
      <dgm:spPr>
        <a:solidFill>
          <a:schemeClr val="bg1"/>
        </a:solidFill>
      </dgm:spPr>
      <dgm:t>
        <a:bodyPr/>
        <a:lstStyle/>
        <a:p>
          <a:endParaRPr lang="en-US">
            <a:latin typeface="+mj-ea"/>
            <a:ea typeface="+mj-ea"/>
          </a:endParaRPr>
        </a:p>
      </dgm:t>
    </dgm:pt>
    <dgm:pt modelId="{8545F82D-97A4-E647-A355-25AAE8C2514B}" type="sibTrans" cxnId="{08DE1178-6106-8A44-A889-84572B7D8AAE}">
      <dgm:prSet/>
      <dgm:spPr/>
      <dgm:t>
        <a:bodyPr/>
        <a:lstStyle/>
        <a:p>
          <a:endParaRPr lang="en-US">
            <a:latin typeface="+mj-ea"/>
            <a:ea typeface="+mj-ea"/>
          </a:endParaRPr>
        </a:p>
      </dgm:t>
    </dgm:pt>
    <dgm:pt modelId="{C7A323A9-8040-E643-825B-0B0F83203734}">
      <dgm:prSet custT="1"/>
      <dgm:spPr>
        <a:solidFill>
          <a:srgbClr val="457DC8"/>
        </a:solidFill>
        <a:ln>
          <a:noFill/>
        </a:ln>
      </dgm:spPr>
      <dgm:t>
        <a:bodyPr/>
        <a:lstStyle/>
        <a:p>
          <a:pPr>
            <a:spcAft>
              <a:spcPts val="0"/>
            </a:spcAft>
          </a:pPr>
          <a:r>
            <a:rPr lang="ja-JP" sz="1600" b="1" dirty="0">
              <a:solidFill>
                <a:schemeClr val="bg1"/>
              </a:solidFill>
              <a:latin typeface="+mj-ea"/>
              <a:ea typeface="+mj-ea"/>
              <a:cs typeface="Arial" panose="020B0604020202020204" pitchFamily="34" charset="0"/>
            </a:rPr>
            <a:t>複合</a:t>
          </a:r>
          <a:endParaRPr lang="en-US" altLang="ja-JP" sz="1600" b="1" dirty="0">
            <a:solidFill>
              <a:schemeClr val="bg1"/>
            </a:solidFill>
            <a:latin typeface="+mj-ea"/>
            <a:ea typeface="+mj-ea"/>
            <a:cs typeface="Arial" panose="020B0604020202020204" pitchFamily="34" charset="0"/>
          </a:endParaRPr>
        </a:p>
        <a:p>
          <a:pPr>
            <a:spcAft>
              <a:spcPts val="0"/>
            </a:spcAft>
          </a:pPr>
          <a:r>
            <a:rPr lang="ja-JP" sz="1600" b="1" dirty="0">
              <a:solidFill>
                <a:schemeClr val="bg1"/>
              </a:solidFill>
              <a:latin typeface="+mj-ea"/>
              <a:ea typeface="+mj-ea"/>
              <a:cs typeface="Arial" panose="020B0604020202020204" pitchFamily="34" charset="0"/>
            </a:rPr>
            <a:t>地区</a:t>
          </a:r>
        </a:p>
      </dgm:t>
    </dgm:pt>
    <dgm:pt modelId="{61A83233-5B0A-084C-93A7-9780925D4EAC}" type="parTrans" cxnId="{21DCE8B5-BC44-B04A-B47B-E6E5692B9626}">
      <dgm:prSet/>
      <dgm:spPr>
        <a:solidFill>
          <a:schemeClr val="bg1"/>
        </a:solidFill>
      </dgm:spPr>
      <dgm:t>
        <a:bodyPr/>
        <a:lstStyle/>
        <a:p>
          <a:endParaRPr lang="en-US">
            <a:latin typeface="+mj-ea"/>
            <a:ea typeface="+mj-ea"/>
          </a:endParaRPr>
        </a:p>
      </dgm:t>
    </dgm:pt>
    <dgm:pt modelId="{B069CBA2-0F03-B745-8522-99D0113C45A3}" type="sibTrans" cxnId="{21DCE8B5-BC44-B04A-B47B-E6E5692B9626}">
      <dgm:prSet/>
      <dgm:spPr/>
      <dgm:t>
        <a:bodyPr/>
        <a:lstStyle/>
        <a:p>
          <a:endParaRPr lang="en-US">
            <a:latin typeface="+mj-ea"/>
            <a:ea typeface="+mj-ea"/>
          </a:endParaRPr>
        </a:p>
      </dgm:t>
    </dgm:pt>
    <dgm:pt modelId="{B8AB9F19-BBBD-C242-B848-41DCC754B654}">
      <dgm:prSet/>
      <dgm:spPr>
        <a:solidFill>
          <a:srgbClr val="457DC8"/>
        </a:solidFill>
        <a:ln>
          <a:noFill/>
        </a:ln>
      </dgm:spPr>
      <dgm:t>
        <a:bodyPr/>
        <a:lstStyle/>
        <a:p>
          <a:r>
            <a:rPr lang="ja-JP" b="1">
              <a:solidFill>
                <a:schemeClr val="bg1"/>
              </a:solidFill>
              <a:latin typeface="+mj-ea"/>
              <a:ea typeface="+mj-ea"/>
              <a:cs typeface="Arial" panose="020B0604020202020204" pitchFamily="34" charset="0"/>
            </a:rPr>
            <a:t>GAT</a:t>
          </a:r>
        </a:p>
      </dgm:t>
    </dgm:pt>
    <dgm:pt modelId="{51AD3693-072F-C540-B924-B5997D555944}" type="parTrans" cxnId="{D6534594-B8BF-824B-8626-A41502A2C664}">
      <dgm:prSet/>
      <dgm:spPr>
        <a:solidFill>
          <a:schemeClr val="bg1"/>
        </a:solidFill>
      </dgm:spPr>
      <dgm:t>
        <a:bodyPr/>
        <a:lstStyle/>
        <a:p>
          <a:endParaRPr lang="en-US">
            <a:latin typeface="+mj-ea"/>
            <a:ea typeface="+mj-ea"/>
          </a:endParaRPr>
        </a:p>
      </dgm:t>
    </dgm:pt>
    <dgm:pt modelId="{52BE25CA-7601-7440-9EC1-B3E463D5C018}" type="sibTrans" cxnId="{D6534594-B8BF-824B-8626-A41502A2C664}">
      <dgm:prSet/>
      <dgm:spPr/>
      <dgm:t>
        <a:bodyPr/>
        <a:lstStyle/>
        <a:p>
          <a:endParaRPr lang="en-US">
            <a:latin typeface="+mj-ea"/>
            <a:ea typeface="+mj-ea"/>
          </a:endParaRPr>
        </a:p>
      </dgm:t>
    </dgm:pt>
    <dgm:pt modelId="{8EA0F3E1-8D45-44F7-81DF-47A0739D70F6}" type="pres">
      <dgm:prSet presAssocID="{9490B5A8-4483-4B30-B3CC-59D8EE9233CA}" presName="cycle" presStyleCnt="0">
        <dgm:presLayoutVars>
          <dgm:chMax val="1"/>
          <dgm:dir/>
          <dgm:animLvl val="ctr"/>
          <dgm:resizeHandles val="exact"/>
        </dgm:presLayoutVars>
      </dgm:prSet>
      <dgm:spPr/>
    </dgm:pt>
    <dgm:pt modelId="{3F579E5E-AC47-470C-A579-B311BB2F9FAA}" type="pres">
      <dgm:prSet presAssocID="{73716F5A-6155-49E7-B757-A15493ABC9B1}" presName="centerShape" presStyleLbl="node0" presStyleIdx="0" presStyleCnt="1" custScaleX="197192" custScaleY="197710" custLinFactNeighborX="547" custLinFactNeighborY="6811"/>
      <dgm:spPr/>
    </dgm:pt>
    <dgm:pt modelId="{86D911DE-0672-4F86-BFFF-200633F62CFD}" type="pres">
      <dgm:prSet presAssocID="{F9434703-37A4-487E-A282-511372CADDF6}" presName="parTrans" presStyleLbl="bgSibTrans2D1" presStyleIdx="0" presStyleCnt="9" custScaleX="112040" custScaleY="77037"/>
      <dgm:spPr/>
    </dgm:pt>
    <dgm:pt modelId="{398D3E13-4784-4CA8-8BC3-0D67A3A495BC}" type="pres">
      <dgm:prSet presAssocID="{EBF0C75C-C94F-4099-9E21-38DAADBEB13E}" presName="node" presStyleLbl="node1" presStyleIdx="0" presStyleCnt="9">
        <dgm:presLayoutVars>
          <dgm:bulletEnabled val="1"/>
        </dgm:presLayoutVars>
      </dgm:prSet>
      <dgm:spPr>
        <a:prstGeom prst="rect">
          <a:avLst/>
        </a:prstGeom>
      </dgm:spPr>
    </dgm:pt>
    <dgm:pt modelId="{2206B85D-07CC-964C-AAC1-E7FB48018303}" type="pres">
      <dgm:prSet presAssocID="{822F26AF-D1B1-7042-9800-94F11C8B9A92}" presName="parTrans" presStyleLbl="bgSibTrans2D1" presStyleIdx="1" presStyleCnt="9" custScaleX="110070" custScaleY="77037"/>
      <dgm:spPr/>
    </dgm:pt>
    <dgm:pt modelId="{B3375BC0-5DC3-C240-AB48-E87E51253CC6}" type="pres">
      <dgm:prSet presAssocID="{3902F641-56BC-C04F-B5F4-839DC280B2B1}" presName="node" presStyleLbl="node1" presStyleIdx="1" presStyleCnt="9">
        <dgm:presLayoutVars>
          <dgm:bulletEnabled val="1"/>
        </dgm:presLayoutVars>
      </dgm:prSet>
      <dgm:spPr>
        <a:prstGeom prst="rect">
          <a:avLst/>
        </a:prstGeom>
      </dgm:spPr>
    </dgm:pt>
    <dgm:pt modelId="{27D0F058-10F9-1F47-89A6-4D3B4DF492A5}" type="pres">
      <dgm:prSet presAssocID="{3C15F707-342D-764A-81A4-2A3DAA6CE0EB}" presName="parTrans" presStyleLbl="bgSibTrans2D1" presStyleIdx="2" presStyleCnt="9" custScaleX="108800" custScaleY="77037"/>
      <dgm:spPr/>
    </dgm:pt>
    <dgm:pt modelId="{145A693E-7438-7041-94B0-C4444EBFC2FA}" type="pres">
      <dgm:prSet presAssocID="{8E3324D7-DB28-C94D-AE99-0C7459BBDE44}" presName="node" presStyleLbl="node1" presStyleIdx="2" presStyleCnt="9">
        <dgm:presLayoutVars>
          <dgm:bulletEnabled val="1"/>
        </dgm:presLayoutVars>
      </dgm:prSet>
      <dgm:spPr>
        <a:prstGeom prst="rect">
          <a:avLst/>
        </a:prstGeom>
      </dgm:spPr>
    </dgm:pt>
    <dgm:pt modelId="{2A13C722-292F-0448-BF31-34DC4E5316A0}" type="pres">
      <dgm:prSet presAssocID="{61A83233-5B0A-084C-93A7-9780925D4EAC}" presName="parTrans" presStyleLbl="bgSibTrans2D1" presStyleIdx="3" presStyleCnt="9" custScaleX="108330" custScaleY="77037"/>
      <dgm:spPr/>
    </dgm:pt>
    <dgm:pt modelId="{153BB96C-F9F9-B744-A38C-4D0A4A93728E}" type="pres">
      <dgm:prSet presAssocID="{C7A323A9-8040-E643-825B-0B0F83203734}" presName="node" presStyleLbl="node1" presStyleIdx="3" presStyleCnt="9">
        <dgm:presLayoutVars>
          <dgm:bulletEnabled val="1"/>
        </dgm:presLayoutVars>
      </dgm:prSet>
      <dgm:spPr>
        <a:prstGeom prst="rect">
          <a:avLst/>
        </a:prstGeom>
      </dgm:spPr>
    </dgm:pt>
    <dgm:pt modelId="{06B4FA78-92FF-B446-A691-2A7E456E6A1E}" type="pres">
      <dgm:prSet presAssocID="{51AD3693-072F-C540-B924-B5997D555944}" presName="parTrans" presStyleLbl="bgSibTrans2D1" presStyleIdx="4" presStyleCnt="9" custScaleX="108678" custScaleY="77037"/>
      <dgm:spPr/>
    </dgm:pt>
    <dgm:pt modelId="{24635E94-0E2C-9648-9AA2-B8932B545421}" type="pres">
      <dgm:prSet presAssocID="{B8AB9F19-BBBD-C242-B848-41DCC754B654}" presName="node" presStyleLbl="node1" presStyleIdx="4" presStyleCnt="9">
        <dgm:presLayoutVars>
          <dgm:bulletEnabled val="1"/>
        </dgm:presLayoutVars>
      </dgm:prSet>
      <dgm:spPr>
        <a:prstGeom prst="rect">
          <a:avLst/>
        </a:prstGeom>
      </dgm:spPr>
    </dgm:pt>
    <dgm:pt modelId="{88FA2379-EF0E-4A7A-B184-8088BB3D4863}" type="pres">
      <dgm:prSet presAssocID="{6864F616-06DF-4BDB-9186-ED8D47521341}" presName="parTrans" presStyleLbl="bgSibTrans2D1" presStyleIdx="5" presStyleCnt="9" custScaleX="109797" custScaleY="77037"/>
      <dgm:spPr/>
    </dgm:pt>
    <dgm:pt modelId="{7515A8CB-4EA4-4F54-8D9C-E1F21862252D}" type="pres">
      <dgm:prSet presAssocID="{93A8B17C-984C-4CF0-AF0F-27D267372E6A}" presName="node" presStyleLbl="node1" presStyleIdx="5" presStyleCnt="9">
        <dgm:presLayoutVars>
          <dgm:bulletEnabled val="1"/>
        </dgm:presLayoutVars>
      </dgm:prSet>
      <dgm:spPr>
        <a:prstGeom prst="rect">
          <a:avLst/>
        </a:prstGeom>
      </dgm:spPr>
    </dgm:pt>
    <dgm:pt modelId="{63DADE17-2089-41F5-9E83-D054BB9A8320}" type="pres">
      <dgm:prSet presAssocID="{B7297A2E-3A58-4927-918C-E71C021BEF5D}" presName="parTrans" presStyleLbl="bgSibTrans2D1" presStyleIdx="6" presStyleCnt="9" custScaleX="111582" custScaleY="77037"/>
      <dgm:spPr/>
    </dgm:pt>
    <dgm:pt modelId="{C2DF22C7-1032-4F7C-8871-D82C933AA4B4}" type="pres">
      <dgm:prSet presAssocID="{6E1FEDFE-6A27-444A-B2F4-BD166C6BA7E9}" presName="node" presStyleLbl="node1" presStyleIdx="6" presStyleCnt="9">
        <dgm:presLayoutVars>
          <dgm:bulletEnabled val="1"/>
        </dgm:presLayoutVars>
      </dgm:prSet>
      <dgm:spPr>
        <a:prstGeom prst="rect">
          <a:avLst/>
        </a:prstGeom>
      </dgm:spPr>
    </dgm:pt>
    <dgm:pt modelId="{36DFAC45-C0BC-4881-AF7A-AFE834D3B062}" type="pres">
      <dgm:prSet presAssocID="{F19C5CD2-8735-4F01-88D8-0A4384755B28}" presName="parTrans" presStyleLbl="bgSibTrans2D1" presStyleIdx="7" presStyleCnt="9" custScaleX="108163" custScaleY="77037"/>
      <dgm:spPr/>
    </dgm:pt>
    <dgm:pt modelId="{C19C4EBF-C178-497E-AA30-1D1447882891}" type="pres">
      <dgm:prSet presAssocID="{30BC643E-DCCA-4D51-9476-5880560DB55F}" presName="node" presStyleLbl="node1" presStyleIdx="7" presStyleCnt="9">
        <dgm:presLayoutVars>
          <dgm:bulletEnabled val="1"/>
        </dgm:presLayoutVars>
      </dgm:prSet>
      <dgm:spPr>
        <a:prstGeom prst="rect">
          <a:avLst/>
        </a:prstGeom>
      </dgm:spPr>
    </dgm:pt>
    <dgm:pt modelId="{62FE3045-54E4-478D-B88E-2C467F2B7764}" type="pres">
      <dgm:prSet presAssocID="{382E57E1-636D-428E-9BFB-9CCA05535197}" presName="parTrans" presStyleLbl="bgSibTrans2D1" presStyleIdx="8" presStyleCnt="9" custScaleX="110532" custScaleY="77037"/>
      <dgm:spPr/>
    </dgm:pt>
    <dgm:pt modelId="{3F9D558D-BF65-4660-8EB3-28F0C2CF71DB}" type="pres">
      <dgm:prSet presAssocID="{F4828A50-DF1E-43AA-9CF2-988A75EDEDA8}" presName="node" presStyleLbl="node1" presStyleIdx="8" presStyleCnt="9">
        <dgm:presLayoutVars>
          <dgm:bulletEnabled val="1"/>
        </dgm:presLayoutVars>
      </dgm:prSet>
      <dgm:spPr>
        <a:prstGeom prst="rect">
          <a:avLst/>
        </a:prstGeom>
      </dgm:spPr>
    </dgm:pt>
  </dgm:ptLst>
  <dgm:cxnLst>
    <dgm:cxn modelId="{0CF5C90A-43B9-4F50-A1B9-82406BD087D5}" srcId="{73716F5A-6155-49E7-B757-A15493ABC9B1}" destId="{93A8B17C-984C-4CF0-AF0F-27D267372E6A}" srcOrd="5" destOrd="0" parTransId="{6864F616-06DF-4BDB-9186-ED8D47521341}" sibTransId="{2D859E22-83DA-47D6-B078-854BFA011387}"/>
    <dgm:cxn modelId="{9900661D-90DD-DE48-82F6-58774133648E}" type="presOf" srcId="{C7A323A9-8040-E643-825B-0B0F83203734}" destId="{153BB96C-F9F9-B744-A38C-4D0A4A93728E}" srcOrd="0" destOrd="0" presId="urn:microsoft.com/office/officeart/2005/8/layout/radial4"/>
    <dgm:cxn modelId="{774A3F26-B1D7-4801-91F9-96B184F92596}" type="presOf" srcId="{382E57E1-636D-428E-9BFB-9CCA05535197}" destId="{62FE3045-54E4-478D-B88E-2C467F2B7764}" srcOrd="0" destOrd="0" presId="urn:microsoft.com/office/officeart/2005/8/layout/radial4"/>
    <dgm:cxn modelId="{2469A729-73F8-4240-AC95-15BFFEDDC115}" type="presOf" srcId="{3C15F707-342D-764A-81A4-2A3DAA6CE0EB}" destId="{27D0F058-10F9-1F47-89A6-4D3B4DF492A5}" srcOrd="0" destOrd="0" presId="urn:microsoft.com/office/officeart/2005/8/layout/radial4"/>
    <dgm:cxn modelId="{E0C3F13E-9251-4742-A99B-1D5088A1DB01}" type="presOf" srcId="{61A83233-5B0A-084C-93A7-9780925D4EAC}" destId="{2A13C722-292F-0448-BF31-34DC4E5316A0}" srcOrd="0" destOrd="0" presId="urn:microsoft.com/office/officeart/2005/8/layout/radial4"/>
    <dgm:cxn modelId="{C60F3E5F-4F77-4138-91BC-D6CD61866321}" type="presOf" srcId="{F4828A50-DF1E-43AA-9CF2-988A75EDEDA8}" destId="{3F9D558D-BF65-4660-8EB3-28F0C2CF71DB}" srcOrd="0" destOrd="0" presId="urn:microsoft.com/office/officeart/2005/8/layout/radial4"/>
    <dgm:cxn modelId="{CCB0C249-B512-4083-8E1A-16BF0D578E76}" srcId="{73716F5A-6155-49E7-B757-A15493ABC9B1}" destId="{F4828A50-DF1E-43AA-9CF2-988A75EDEDA8}" srcOrd="8" destOrd="0" parTransId="{382E57E1-636D-428E-9BFB-9CCA05535197}" sibTransId="{45930B75-6C96-4294-8EA7-93FA51526232}"/>
    <dgm:cxn modelId="{5679AE72-7D66-4E96-83C6-83CA4D3A111B}" type="presOf" srcId="{73716F5A-6155-49E7-B757-A15493ABC9B1}" destId="{3F579E5E-AC47-470C-A579-B311BB2F9FAA}" srcOrd="0" destOrd="0" presId="urn:microsoft.com/office/officeart/2005/8/layout/radial4"/>
    <dgm:cxn modelId="{8F9C5D76-161A-4A41-B2AD-28E67395494A}" type="presOf" srcId="{9490B5A8-4483-4B30-B3CC-59D8EE9233CA}" destId="{8EA0F3E1-8D45-44F7-81DF-47A0739D70F6}" srcOrd="0" destOrd="0" presId="urn:microsoft.com/office/officeart/2005/8/layout/radial4"/>
    <dgm:cxn modelId="{C2E60178-2089-6447-B0E4-2149686C98D7}" type="presOf" srcId="{822F26AF-D1B1-7042-9800-94F11C8B9A92}" destId="{2206B85D-07CC-964C-AAC1-E7FB48018303}" srcOrd="0" destOrd="0" presId="urn:microsoft.com/office/officeart/2005/8/layout/radial4"/>
    <dgm:cxn modelId="{08DE1178-6106-8A44-A889-84572B7D8AAE}" srcId="{73716F5A-6155-49E7-B757-A15493ABC9B1}" destId="{8E3324D7-DB28-C94D-AE99-0C7459BBDE44}" srcOrd="2" destOrd="0" parTransId="{3C15F707-342D-764A-81A4-2A3DAA6CE0EB}" sibTransId="{8545F82D-97A4-E647-A355-25AAE8C2514B}"/>
    <dgm:cxn modelId="{77597879-7425-4305-810C-9B3A9FBBCE1B}" srcId="{73716F5A-6155-49E7-B757-A15493ABC9B1}" destId="{EBF0C75C-C94F-4099-9E21-38DAADBEB13E}" srcOrd="0" destOrd="0" parTransId="{F9434703-37A4-487E-A282-511372CADDF6}" sibTransId="{D881FF3E-4421-4F46-BAAA-CA714A150537}"/>
    <dgm:cxn modelId="{A7B90981-EE16-49CF-B528-EFEDF00D438B}" type="presOf" srcId="{6864F616-06DF-4BDB-9186-ED8D47521341}" destId="{88FA2379-EF0E-4A7A-B184-8088BB3D4863}" srcOrd="0" destOrd="0" presId="urn:microsoft.com/office/officeart/2005/8/layout/radial4"/>
    <dgm:cxn modelId="{A4DAD785-6498-4CFC-BB1B-E7E7E311D581}" type="presOf" srcId="{30BC643E-DCCA-4D51-9476-5880560DB55F}" destId="{C19C4EBF-C178-497E-AA30-1D1447882891}" srcOrd="0" destOrd="0" presId="urn:microsoft.com/office/officeart/2005/8/layout/radial4"/>
    <dgm:cxn modelId="{D299138B-6DC4-A548-B796-4F36F30DED80}" srcId="{73716F5A-6155-49E7-B757-A15493ABC9B1}" destId="{3902F641-56BC-C04F-B5F4-839DC280B2B1}" srcOrd="1" destOrd="0" parTransId="{822F26AF-D1B1-7042-9800-94F11C8B9A92}" sibTransId="{AC339C89-2065-124B-B45D-CBBC7B55616C}"/>
    <dgm:cxn modelId="{6AEF1D8E-173B-4EEF-ADC5-8615478A278E}" srcId="{73716F5A-6155-49E7-B757-A15493ABC9B1}" destId="{6E1FEDFE-6A27-444A-B2F4-BD166C6BA7E9}" srcOrd="6" destOrd="0" parTransId="{B7297A2E-3A58-4927-918C-E71C021BEF5D}" sibTransId="{A865BFC5-5729-4157-8E34-86798C56E90B}"/>
    <dgm:cxn modelId="{D6534594-B8BF-824B-8626-A41502A2C664}" srcId="{73716F5A-6155-49E7-B757-A15493ABC9B1}" destId="{B8AB9F19-BBBD-C242-B848-41DCC754B654}" srcOrd="4" destOrd="0" parTransId="{51AD3693-072F-C540-B924-B5997D555944}" sibTransId="{52BE25CA-7601-7440-9EC1-B3E463D5C018}"/>
    <dgm:cxn modelId="{A98FAE97-A38F-B94C-BB4F-7147D3B06FD3}" type="presOf" srcId="{B8AB9F19-BBBD-C242-B848-41DCC754B654}" destId="{24635E94-0E2C-9648-9AA2-B8932B545421}" srcOrd="0" destOrd="0" presId="urn:microsoft.com/office/officeart/2005/8/layout/radial4"/>
    <dgm:cxn modelId="{20C663A1-AD14-4648-B0BF-FDFAAFFF67AB}" type="presOf" srcId="{93A8B17C-984C-4CF0-AF0F-27D267372E6A}" destId="{7515A8CB-4EA4-4F54-8D9C-E1F21862252D}" srcOrd="0" destOrd="0" presId="urn:microsoft.com/office/officeart/2005/8/layout/radial4"/>
    <dgm:cxn modelId="{BA2E5AA3-73EE-4FA5-9815-3394B84366AB}" type="presOf" srcId="{6E1FEDFE-6A27-444A-B2F4-BD166C6BA7E9}" destId="{C2DF22C7-1032-4F7C-8871-D82C933AA4B4}" srcOrd="0" destOrd="0" presId="urn:microsoft.com/office/officeart/2005/8/layout/radial4"/>
    <dgm:cxn modelId="{370C16AD-B1ED-4CE6-B7D4-D96A29140583}" type="presOf" srcId="{F19C5CD2-8735-4F01-88D8-0A4384755B28}" destId="{36DFAC45-C0BC-4881-AF7A-AFE834D3B062}" srcOrd="0" destOrd="0" presId="urn:microsoft.com/office/officeart/2005/8/layout/radial4"/>
    <dgm:cxn modelId="{4C080BAF-D3B5-482B-AFE8-3A5B045CC6C1}" srcId="{9490B5A8-4483-4B30-B3CC-59D8EE9233CA}" destId="{73716F5A-6155-49E7-B757-A15493ABC9B1}" srcOrd="0" destOrd="0" parTransId="{25CCC3DF-E414-4C81-B7E9-8165801B9256}" sibTransId="{AA5414B8-8D77-4B90-AA66-EF671C22EDC7}"/>
    <dgm:cxn modelId="{21DCE8B5-BC44-B04A-B47B-E6E5692B9626}" srcId="{73716F5A-6155-49E7-B757-A15493ABC9B1}" destId="{C7A323A9-8040-E643-825B-0B0F83203734}" srcOrd="3" destOrd="0" parTransId="{61A83233-5B0A-084C-93A7-9780925D4EAC}" sibTransId="{B069CBA2-0F03-B745-8522-99D0113C45A3}"/>
    <dgm:cxn modelId="{E8D35AC7-F84F-844A-8998-020FDD564F23}" type="presOf" srcId="{8E3324D7-DB28-C94D-AE99-0C7459BBDE44}" destId="{145A693E-7438-7041-94B0-C4444EBFC2FA}" srcOrd="0" destOrd="0" presId="urn:microsoft.com/office/officeart/2005/8/layout/radial4"/>
    <dgm:cxn modelId="{036C1CC9-655B-5F44-83AF-655B4EBDDDD8}" type="presOf" srcId="{3902F641-56BC-C04F-B5F4-839DC280B2B1}" destId="{B3375BC0-5DC3-C240-AB48-E87E51253CC6}" srcOrd="0" destOrd="0" presId="urn:microsoft.com/office/officeart/2005/8/layout/radial4"/>
    <dgm:cxn modelId="{66A254CF-8446-4734-855B-2FE62DEDC96D}" type="presOf" srcId="{F9434703-37A4-487E-A282-511372CADDF6}" destId="{86D911DE-0672-4F86-BFFF-200633F62CFD}" srcOrd="0" destOrd="0" presId="urn:microsoft.com/office/officeart/2005/8/layout/radial4"/>
    <dgm:cxn modelId="{963D48E1-6DB4-4B86-B292-C206BD9F444B}" srcId="{73716F5A-6155-49E7-B757-A15493ABC9B1}" destId="{30BC643E-DCCA-4D51-9476-5880560DB55F}" srcOrd="7" destOrd="0" parTransId="{F19C5CD2-8735-4F01-88D8-0A4384755B28}" sibTransId="{1CFAE027-9B2D-4FE6-9BA3-AADA6636AAFF}"/>
    <dgm:cxn modelId="{774CEAE8-060D-4F94-84AC-16D7893E2DA5}" type="presOf" srcId="{B7297A2E-3A58-4927-918C-E71C021BEF5D}" destId="{63DADE17-2089-41F5-9E83-D054BB9A8320}" srcOrd="0" destOrd="0" presId="urn:microsoft.com/office/officeart/2005/8/layout/radial4"/>
    <dgm:cxn modelId="{8A20C0EC-2DAE-4EB0-9BEB-ADAE073B5728}" type="presOf" srcId="{EBF0C75C-C94F-4099-9E21-38DAADBEB13E}" destId="{398D3E13-4784-4CA8-8BC3-0D67A3A495BC}" srcOrd="0" destOrd="0" presId="urn:microsoft.com/office/officeart/2005/8/layout/radial4"/>
    <dgm:cxn modelId="{7D9829F2-624C-7143-8FBA-39B4E7D78E85}" type="presOf" srcId="{51AD3693-072F-C540-B924-B5997D555944}" destId="{06B4FA78-92FF-B446-A691-2A7E456E6A1E}" srcOrd="0" destOrd="0" presId="urn:microsoft.com/office/officeart/2005/8/layout/radial4"/>
    <dgm:cxn modelId="{F0A1D05D-86F3-4397-B149-8FD4209CF490}" type="presParOf" srcId="{8EA0F3E1-8D45-44F7-81DF-47A0739D70F6}" destId="{3F579E5E-AC47-470C-A579-B311BB2F9FAA}" srcOrd="0" destOrd="0" presId="urn:microsoft.com/office/officeart/2005/8/layout/radial4"/>
    <dgm:cxn modelId="{6F324A04-B195-4D4C-BF1C-75623BFC42D8}" type="presParOf" srcId="{8EA0F3E1-8D45-44F7-81DF-47A0739D70F6}" destId="{86D911DE-0672-4F86-BFFF-200633F62CFD}" srcOrd="1" destOrd="0" presId="urn:microsoft.com/office/officeart/2005/8/layout/radial4"/>
    <dgm:cxn modelId="{31BCFD3E-E241-4529-902D-94A5044F21E2}" type="presParOf" srcId="{8EA0F3E1-8D45-44F7-81DF-47A0739D70F6}" destId="{398D3E13-4784-4CA8-8BC3-0D67A3A495BC}" srcOrd="2" destOrd="0" presId="urn:microsoft.com/office/officeart/2005/8/layout/radial4"/>
    <dgm:cxn modelId="{E60930E8-C69B-184E-8451-774C41CB8F4E}" type="presParOf" srcId="{8EA0F3E1-8D45-44F7-81DF-47A0739D70F6}" destId="{2206B85D-07CC-964C-AAC1-E7FB48018303}" srcOrd="3" destOrd="0" presId="urn:microsoft.com/office/officeart/2005/8/layout/radial4"/>
    <dgm:cxn modelId="{ECF66114-C353-A049-94EA-6F2E73F95A3E}" type="presParOf" srcId="{8EA0F3E1-8D45-44F7-81DF-47A0739D70F6}" destId="{B3375BC0-5DC3-C240-AB48-E87E51253CC6}" srcOrd="4" destOrd="0" presId="urn:microsoft.com/office/officeart/2005/8/layout/radial4"/>
    <dgm:cxn modelId="{16FF5B70-8A43-344E-A483-EEA14FA5C1CE}" type="presParOf" srcId="{8EA0F3E1-8D45-44F7-81DF-47A0739D70F6}" destId="{27D0F058-10F9-1F47-89A6-4D3B4DF492A5}" srcOrd="5" destOrd="0" presId="urn:microsoft.com/office/officeart/2005/8/layout/radial4"/>
    <dgm:cxn modelId="{894724B8-426C-4640-971D-6284CD97BC96}" type="presParOf" srcId="{8EA0F3E1-8D45-44F7-81DF-47A0739D70F6}" destId="{145A693E-7438-7041-94B0-C4444EBFC2FA}" srcOrd="6" destOrd="0" presId="urn:microsoft.com/office/officeart/2005/8/layout/radial4"/>
    <dgm:cxn modelId="{8F02FC3D-A1F2-644A-99A1-431CBC6E879F}" type="presParOf" srcId="{8EA0F3E1-8D45-44F7-81DF-47A0739D70F6}" destId="{2A13C722-292F-0448-BF31-34DC4E5316A0}" srcOrd="7" destOrd="0" presId="urn:microsoft.com/office/officeart/2005/8/layout/radial4"/>
    <dgm:cxn modelId="{8212B63E-D92E-4648-B284-CF42A723C63E}" type="presParOf" srcId="{8EA0F3E1-8D45-44F7-81DF-47A0739D70F6}" destId="{153BB96C-F9F9-B744-A38C-4D0A4A93728E}" srcOrd="8" destOrd="0" presId="urn:microsoft.com/office/officeart/2005/8/layout/radial4"/>
    <dgm:cxn modelId="{AD81F3B3-7999-9E41-9607-32548D1741C7}" type="presParOf" srcId="{8EA0F3E1-8D45-44F7-81DF-47A0739D70F6}" destId="{06B4FA78-92FF-B446-A691-2A7E456E6A1E}" srcOrd="9" destOrd="0" presId="urn:microsoft.com/office/officeart/2005/8/layout/radial4"/>
    <dgm:cxn modelId="{927AB64C-8E8B-D940-ACBC-A948B1F61080}" type="presParOf" srcId="{8EA0F3E1-8D45-44F7-81DF-47A0739D70F6}" destId="{24635E94-0E2C-9648-9AA2-B8932B545421}" srcOrd="10" destOrd="0" presId="urn:microsoft.com/office/officeart/2005/8/layout/radial4"/>
    <dgm:cxn modelId="{2C1877C0-3022-4EE6-A896-1C9DC03D3641}" type="presParOf" srcId="{8EA0F3E1-8D45-44F7-81DF-47A0739D70F6}" destId="{88FA2379-EF0E-4A7A-B184-8088BB3D4863}" srcOrd="11" destOrd="0" presId="urn:microsoft.com/office/officeart/2005/8/layout/radial4"/>
    <dgm:cxn modelId="{01C29B05-1236-43FD-AE35-59560A7A5FB4}" type="presParOf" srcId="{8EA0F3E1-8D45-44F7-81DF-47A0739D70F6}" destId="{7515A8CB-4EA4-4F54-8D9C-E1F21862252D}" srcOrd="12" destOrd="0" presId="urn:microsoft.com/office/officeart/2005/8/layout/radial4"/>
    <dgm:cxn modelId="{2078472D-0EF5-421B-86D6-5FFCEEBC8E90}" type="presParOf" srcId="{8EA0F3E1-8D45-44F7-81DF-47A0739D70F6}" destId="{63DADE17-2089-41F5-9E83-D054BB9A8320}" srcOrd="13" destOrd="0" presId="urn:microsoft.com/office/officeart/2005/8/layout/radial4"/>
    <dgm:cxn modelId="{01DE3802-4F3A-4E43-AB10-4EB0CA0D43B5}" type="presParOf" srcId="{8EA0F3E1-8D45-44F7-81DF-47A0739D70F6}" destId="{C2DF22C7-1032-4F7C-8871-D82C933AA4B4}" srcOrd="14" destOrd="0" presId="urn:microsoft.com/office/officeart/2005/8/layout/radial4"/>
    <dgm:cxn modelId="{5266DE7A-F0BE-4364-B24C-FE63206B4F8E}" type="presParOf" srcId="{8EA0F3E1-8D45-44F7-81DF-47A0739D70F6}" destId="{36DFAC45-C0BC-4881-AF7A-AFE834D3B062}" srcOrd="15" destOrd="0" presId="urn:microsoft.com/office/officeart/2005/8/layout/radial4"/>
    <dgm:cxn modelId="{C0948230-DE6C-43E7-91F0-E7E1942434AB}" type="presParOf" srcId="{8EA0F3E1-8D45-44F7-81DF-47A0739D70F6}" destId="{C19C4EBF-C178-497E-AA30-1D1447882891}" srcOrd="16" destOrd="0" presId="urn:microsoft.com/office/officeart/2005/8/layout/radial4"/>
    <dgm:cxn modelId="{1B3E4EF3-28B0-4641-ABFB-5F5631A042B1}" type="presParOf" srcId="{8EA0F3E1-8D45-44F7-81DF-47A0739D70F6}" destId="{62FE3045-54E4-478D-B88E-2C467F2B7764}" srcOrd="17" destOrd="0" presId="urn:microsoft.com/office/officeart/2005/8/layout/radial4"/>
    <dgm:cxn modelId="{CEF0E769-A1D4-4F52-A84E-30A4BA3801C1}" type="presParOf" srcId="{8EA0F3E1-8D45-44F7-81DF-47A0739D70F6}" destId="{3F9D558D-BF65-4660-8EB3-28F0C2CF71DB}" srcOrd="1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579E5E-AC47-470C-A579-B311BB2F9FAA}">
      <dsp:nvSpPr>
        <dsp:cNvPr id="0" name=""/>
        <dsp:cNvSpPr/>
      </dsp:nvSpPr>
      <dsp:spPr>
        <a:xfrm>
          <a:off x="2165608" y="2220262"/>
          <a:ext cx="2463799" cy="2470271"/>
        </a:xfrm>
        <a:prstGeom prst="ellipse">
          <a:avLst/>
        </a:prstGeom>
        <a:solidFill>
          <a:srgbClr val="F65126"/>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ts val="0"/>
            </a:spcAft>
            <a:buNone/>
          </a:pPr>
          <a:r>
            <a:rPr lang="ja-JP" sz="2200" b="1" kern="1200" dirty="0">
              <a:solidFill>
                <a:schemeClr val="bg1"/>
              </a:solidFill>
              <a:latin typeface="+mj-ea"/>
              <a:ea typeface="+mj-ea"/>
              <a:cs typeface="Arial" panose="020B0604020202020204" pitchFamily="34" charset="0"/>
            </a:rPr>
            <a:t>グローバル</a:t>
          </a:r>
          <a:endParaRPr lang="en-US" altLang="ja-JP" sz="2200" b="1" kern="1200" dirty="0">
            <a:solidFill>
              <a:schemeClr val="bg1"/>
            </a:solidFill>
            <a:latin typeface="+mj-ea"/>
            <a:ea typeface="+mj-ea"/>
            <a:cs typeface="Arial" panose="020B0604020202020204" pitchFamily="34" charset="0"/>
          </a:endParaRPr>
        </a:p>
        <a:p>
          <a:pPr marL="0" lvl="0" indent="0" algn="ctr" defTabSz="977900">
            <a:lnSpc>
              <a:spcPct val="90000"/>
            </a:lnSpc>
            <a:spcBef>
              <a:spcPct val="0"/>
            </a:spcBef>
            <a:spcAft>
              <a:spcPts val="0"/>
            </a:spcAft>
            <a:buNone/>
          </a:pPr>
          <a:r>
            <a:rPr lang="ja-JP" sz="2200" b="1" kern="1200" dirty="0">
              <a:solidFill>
                <a:schemeClr val="bg1"/>
              </a:solidFill>
              <a:latin typeface="+mj-ea"/>
              <a:ea typeface="+mj-ea"/>
              <a:cs typeface="Arial" panose="020B0604020202020204" pitchFamily="34" charset="0"/>
            </a:rPr>
            <a:t>会員増強</a:t>
          </a:r>
          <a:endParaRPr lang="en-US" altLang="ja-JP" sz="2200" b="1" kern="1200" dirty="0">
            <a:solidFill>
              <a:schemeClr val="bg1"/>
            </a:solidFill>
            <a:latin typeface="+mj-ea"/>
            <a:ea typeface="+mj-ea"/>
            <a:cs typeface="Arial" panose="020B0604020202020204" pitchFamily="34" charset="0"/>
          </a:endParaRPr>
        </a:p>
        <a:p>
          <a:pPr marL="0" lvl="0" indent="0" algn="ctr" defTabSz="977900">
            <a:lnSpc>
              <a:spcPct val="90000"/>
            </a:lnSpc>
            <a:spcBef>
              <a:spcPct val="0"/>
            </a:spcBef>
            <a:spcAft>
              <a:spcPts val="0"/>
            </a:spcAft>
            <a:buNone/>
          </a:pPr>
          <a:r>
            <a:rPr lang="ja-JP" sz="2200" b="1" kern="1200" dirty="0">
              <a:solidFill>
                <a:schemeClr val="bg1"/>
              </a:solidFill>
              <a:latin typeface="+mj-ea"/>
              <a:ea typeface="+mj-ea"/>
              <a:cs typeface="Arial" panose="020B0604020202020204" pitchFamily="34" charset="0"/>
            </a:rPr>
            <a:t>アプローチ</a:t>
          </a:r>
        </a:p>
      </dsp:txBody>
      <dsp:txXfrm>
        <a:off x="2526423" y="2582025"/>
        <a:ext cx="1742169" cy="1746745"/>
      </dsp:txXfrm>
    </dsp:sp>
    <dsp:sp modelId="{86D911DE-0672-4F86-BFFF-200633F62CFD}">
      <dsp:nvSpPr>
        <dsp:cNvPr id="0" name=""/>
        <dsp:cNvSpPr/>
      </dsp:nvSpPr>
      <dsp:spPr>
        <a:xfrm rot="10904423">
          <a:off x="341051" y="3253151"/>
          <a:ext cx="1828805" cy="274321"/>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398D3E13-4784-4CA8-8BC3-0D67A3A495BC}">
      <dsp:nvSpPr>
        <dsp:cNvPr id="0" name=""/>
        <dsp:cNvSpPr/>
      </dsp:nvSpPr>
      <dsp:spPr>
        <a:xfrm>
          <a:off x="2386" y="3015681"/>
          <a:ext cx="874609" cy="699687"/>
        </a:xfrm>
        <a:prstGeom prst="rect">
          <a:avLst/>
        </a:prstGeom>
        <a:solidFill>
          <a:srgbClr val="457DC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ja-JP" sz="1500" b="1" kern="1200" dirty="0">
              <a:solidFill>
                <a:schemeClr val="bg1"/>
              </a:solidFill>
              <a:latin typeface="+mj-ea"/>
              <a:ea typeface="+mj-ea"/>
              <a:cs typeface="Arial" panose="020B0604020202020204" pitchFamily="34" charset="0"/>
            </a:rPr>
            <a:t>クラブ</a:t>
          </a:r>
        </a:p>
      </dsp:txBody>
      <dsp:txXfrm>
        <a:off x="2386" y="3015681"/>
        <a:ext cx="874609" cy="699687"/>
      </dsp:txXfrm>
    </dsp:sp>
    <dsp:sp modelId="{2206B85D-07CC-964C-AAC1-E7FB48018303}">
      <dsp:nvSpPr>
        <dsp:cNvPr id="0" name=""/>
        <dsp:cNvSpPr/>
      </dsp:nvSpPr>
      <dsp:spPr>
        <a:xfrm rot="12231373">
          <a:off x="507773" y="2444693"/>
          <a:ext cx="1828795" cy="274321"/>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B3375BC0-5DC3-C240-AB48-E87E51253CC6}">
      <dsp:nvSpPr>
        <dsp:cNvPr id="0" name=""/>
        <dsp:cNvSpPr/>
      </dsp:nvSpPr>
      <dsp:spPr>
        <a:xfrm>
          <a:off x="225100" y="1896023"/>
          <a:ext cx="874609" cy="699687"/>
        </a:xfrm>
        <a:prstGeom prst="rect">
          <a:avLst/>
        </a:prstGeom>
        <a:solidFill>
          <a:srgbClr val="457DC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ja-JP" sz="1500" b="1" kern="1200">
              <a:solidFill>
                <a:schemeClr val="bg1"/>
              </a:solidFill>
              <a:latin typeface="+mj-ea"/>
              <a:ea typeface="+mj-ea"/>
              <a:cs typeface="Arial" panose="020B0604020202020204" pitchFamily="34" charset="0"/>
            </a:rPr>
            <a:t>ゾーン</a:t>
          </a:r>
        </a:p>
      </dsp:txBody>
      <dsp:txXfrm>
        <a:off x="225100" y="1896023"/>
        <a:ext cx="874609" cy="699687"/>
      </dsp:txXfrm>
    </dsp:sp>
    <dsp:sp modelId="{27D0F058-10F9-1F47-89A6-4D3B4DF492A5}">
      <dsp:nvSpPr>
        <dsp:cNvPr id="0" name=""/>
        <dsp:cNvSpPr/>
      </dsp:nvSpPr>
      <dsp:spPr>
        <a:xfrm rot="13546697">
          <a:off x="968395" y="1761804"/>
          <a:ext cx="1828799" cy="274321"/>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145A693E-7438-7041-94B0-C4444EBFC2FA}">
      <dsp:nvSpPr>
        <dsp:cNvPr id="0" name=""/>
        <dsp:cNvSpPr/>
      </dsp:nvSpPr>
      <dsp:spPr>
        <a:xfrm>
          <a:off x="859335" y="946822"/>
          <a:ext cx="874609" cy="699687"/>
        </a:xfrm>
        <a:prstGeom prst="rect">
          <a:avLst/>
        </a:prstGeom>
        <a:solidFill>
          <a:srgbClr val="457DC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ja-JP" sz="1500" b="1" kern="1200" dirty="0">
              <a:solidFill>
                <a:schemeClr val="bg1"/>
              </a:solidFill>
              <a:latin typeface="+mj-ea"/>
              <a:ea typeface="+mj-ea"/>
              <a:cs typeface="Arial" panose="020B0604020202020204" pitchFamily="34" charset="0"/>
            </a:rPr>
            <a:t>地区</a:t>
          </a:r>
        </a:p>
      </dsp:txBody>
      <dsp:txXfrm>
        <a:off x="859335" y="946822"/>
        <a:ext cx="874609" cy="699687"/>
      </dsp:txXfrm>
    </dsp:sp>
    <dsp:sp modelId="{2A13C722-292F-0448-BF31-34DC4E5316A0}">
      <dsp:nvSpPr>
        <dsp:cNvPr id="0" name=""/>
        <dsp:cNvSpPr/>
      </dsp:nvSpPr>
      <dsp:spPr>
        <a:xfrm rot="14855486">
          <a:off x="1653214" y="1305619"/>
          <a:ext cx="1828801" cy="274321"/>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153BB96C-F9F9-B744-A38C-4D0A4A93728E}">
      <dsp:nvSpPr>
        <dsp:cNvPr id="0" name=""/>
        <dsp:cNvSpPr/>
      </dsp:nvSpPr>
      <dsp:spPr>
        <a:xfrm>
          <a:off x="1808536" y="312586"/>
          <a:ext cx="874609" cy="699687"/>
        </a:xfrm>
        <a:prstGeom prst="rect">
          <a:avLst/>
        </a:prstGeom>
        <a:solidFill>
          <a:srgbClr val="457DC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a:lnSpc>
              <a:spcPct val="90000"/>
            </a:lnSpc>
            <a:spcBef>
              <a:spcPct val="0"/>
            </a:spcBef>
            <a:spcAft>
              <a:spcPts val="0"/>
            </a:spcAft>
            <a:buNone/>
          </a:pPr>
          <a:r>
            <a:rPr lang="ja-JP" sz="1600" b="1" kern="1200" dirty="0">
              <a:solidFill>
                <a:schemeClr val="bg1"/>
              </a:solidFill>
              <a:latin typeface="+mj-ea"/>
              <a:ea typeface="+mj-ea"/>
              <a:cs typeface="Arial" panose="020B0604020202020204" pitchFamily="34" charset="0"/>
            </a:rPr>
            <a:t>複合</a:t>
          </a:r>
          <a:endParaRPr lang="en-US" altLang="ja-JP" sz="1600" b="1" kern="1200" dirty="0">
            <a:solidFill>
              <a:schemeClr val="bg1"/>
            </a:solidFill>
            <a:latin typeface="+mj-ea"/>
            <a:ea typeface="+mj-ea"/>
            <a:cs typeface="Arial" panose="020B0604020202020204" pitchFamily="34" charset="0"/>
          </a:endParaRPr>
        </a:p>
        <a:p>
          <a:pPr marL="0" lvl="0" indent="0" algn="ctr" defTabSz="711200">
            <a:lnSpc>
              <a:spcPct val="90000"/>
            </a:lnSpc>
            <a:spcBef>
              <a:spcPct val="0"/>
            </a:spcBef>
            <a:spcAft>
              <a:spcPts val="0"/>
            </a:spcAft>
            <a:buNone/>
          </a:pPr>
          <a:r>
            <a:rPr lang="ja-JP" sz="1600" b="1" kern="1200" dirty="0">
              <a:solidFill>
                <a:schemeClr val="bg1"/>
              </a:solidFill>
              <a:latin typeface="+mj-ea"/>
              <a:ea typeface="+mj-ea"/>
              <a:cs typeface="Arial" panose="020B0604020202020204" pitchFamily="34" charset="0"/>
            </a:rPr>
            <a:t>地区</a:t>
          </a:r>
        </a:p>
      </dsp:txBody>
      <dsp:txXfrm>
        <a:off x="1808536" y="312586"/>
        <a:ext cx="874609" cy="699687"/>
      </dsp:txXfrm>
    </dsp:sp>
    <dsp:sp modelId="{06B4FA78-92FF-B446-A691-2A7E456E6A1E}">
      <dsp:nvSpPr>
        <dsp:cNvPr id="0" name=""/>
        <dsp:cNvSpPr/>
      </dsp:nvSpPr>
      <dsp:spPr>
        <a:xfrm rot="16163513">
          <a:off x="2460025" y="1143896"/>
          <a:ext cx="1828808" cy="274321"/>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24635E94-0E2C-9648-9AA2-B8932B545421}">
      <dsp:nvSpPr>
        <dsp:cNvPr id="0" name=""/>
        <dsp:cNvSpPr/>
      </dsp:nvSpPr>
      <dsp:spPr>
        <a:xfrm>
          <a:off x="2928195" y="89872"/>
          <a:ext cx="874609" cy="699687"/>
        </a:xfrm>
        <a:prstGeom prst="rect">
          <a:avLst/>
        </a:prstGeom>
        <a:solidFill>
          <a:srgbClr val="457DC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ja-JP" sz="1500" b="1" kern="1200">
              <a:solidFill>
                <a:schemeClr val="bg1"/>
              </a:solidFill>
              <a:latin typeface="+mj-ea"/>
              <a:ea typeface="+mj-ea"/>
              <a:cs typeface="Arial" panose="020B0604020202020204" pitchFamily="34" charset="0"/>
            </a:rPr>
            <a:t>GAT</a:t>
          </a:r>
        </a:p>
      </dsp:txBody>
      <dsp:txXfrm>
        <a:off x="2928195" y="89872"/>
        <a:ext cx="874609" cy="699687"/>
      </dsp:txXfrm>
    </dsp:sp>
    <dsp:sp modelId="{88FA2379-EF0E-4A7A-B184-8088BB3D4863}">
      <dsp:nvSpPr>
        <dsp:cNvPr id="0" name=""/>
        <dsp:cNvSpPr/>
      </dsp:nvSpPr>
      <dsp:spPr>
        <a:xfrm rot="17476630">
          <a:off x="3268544" y="1301314"/>
          <a:ext cx="1828806" cy="274321"/>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7515A8CB-4EA4-4F54-8D9C-E1F21862252D}">
      <dsp:nvSpPr>
        <dsp:cNvPr id="0" name=""/>
        <dsp:cNvSpPr/>
      </dsp:nvSpPr>
      <dsp:spPr>
        <a:xfrm>
          <a:off x="4047854" y="312586"/>
          <a:ext cx="874609" cy="699687"/>
        </a:xfrm>
        <a:prstGeom prst="rect">
          <a:avLst/>
        </a:prstGeom>
        <a:solidFill>
          <a:srgbClr val="457DC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ts val="0"/>
            </a:spcAft>
            <a:buNone/>
          </a:pPr>
          <a:r>
            <a:rPr lang="ja-JP" sz="1500" b="1" kern="1200" dirty="0">
              <a:solidFill>
                <a:schemeClr val="bg1"/>
              </a:solidFill>
              <a:latin typeface="+mj-ea"/>
              <a:ea typeface="+mj-ea"/>
              <a:cs typeface="Arial" panose="020B0604020202020204" pitchFamily="34" charset="0"/>
            </a:rPr>
            <a:t>元地区</a:t>
          </a:r>
          <a:endParaRPr lang="en-US" altLang="ja-JP" sz="1500" b="1" kern="1200" dirty="0">
            <a:solidFill>
              <a:schemeClr val="bg1"/>
            </a:solidFill>
            <a:latin typeface="+mj-ea"/>
            <a:ea typeface="+mj-ea"/>
            <a:cs typeface="Arial" panose="020B0604020202020204" pitchFamily="34" charset="0"/>
          </a:endParaRPr>
        </a:p>
        <a:p>
          <a:pPr marL="0" lvl="0" indent="0" algn="ctr" defTabSz="666750">
            <a:lnSpc>
              <a:spcPct val="90000"/>
            </a:lnSpc>
            <a:spcBef>
              <a:spcPct val="0"/>
            </a:spcBef>
            <a:spcAft>
              <a:spcPts val="0"/>
            </a:spcAft>
            <a:buNone/>
          </a:pPr>
          <a:r>
            <a:rPr lang="ja-JP" sz="1500" b="1" kern="1200" dirty="0">
              <a:solidFill>
                <a:schemeClr val="bg1"/>
              </a:solidFill>
              <a:latin typeface="+mj-ea"/>
              <a:ea typeface="+mj-ea"/>
              <a:cs typeface="Arial" panose="020B0604020202020204" pitchFamily="34" charset="0"/>
            </a:rPr>
            <a:t>ガバナー</a:t>
          </a:r>
        </a:p>
      </dsp:txBody>
      <dsp:txXfrm>
        <a:off x="4047854" y="312586"/>
        <a:ext cx="874609" cy="699687"/>
      </dsp:txXfrm>
    </dsp:sp>
    <dsp:sp modelId="{63DADE17-2089-41F5-9E83-D054BB9A8320}">
      <dsp:nvSpPr>
        <dsp:cNvPr id="0" name=""/>
        <dsp:cNvSpPr/>
      </dsp:nvSpPr>
      <dsp:spPr>
        <a:xfrm rot="18800162">
          <a:off x="3957561" y="1755553"/>
          <a:ext cx="1828804" cy="274321"/>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C2DF22C7-1032-4F7C-8871-D82C933AA4B4}">
      <dsp:nvSpPr>
        <dsp:cNvPr id="0" name=""/>
        <dsp:cNvSpPr/>
      </dsp:nvSpPr>
      <dsp:spPr>
        <a:xfrm>
          <a:off x="4997054" y="946822"/>
          <a:ext cx="874609" cy="699687"/>
        </a:xfrm>
        <a:prstGeom prst="rect">
          <a:avLst/>
        </a:prstGeom>
        <a:solidFill>
          <a:srgbClr val="457DC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ts val="0"/>
            </a:spcAft>
            <a:buNone/>
          </a:pPr>
          <a:r>
            <a:rPr lang="ja-JP" sz="1500" b="1" kern="1200" dirty="0">
              <a:solidFill>
                <a:schemeClr val="bg1"/>
              </a:solidFill>
              <a:latin typeface="+mj-ea"/>
              <a:ea typeface="+mj-ea"/>
              <a:cs typeface="Arial" panose="020B0604020202020204" pitchFamily="34" charset="0"/>
            </a:rPr>
            <a:t>元国際</a:t>
          </a:r>
          <a:endParaRPr lang="en-US" altLang="ja-JP" sz="1500" b="1" kern="1200" dirty="0">
            <a:solidFill>
              <a:schemeClr val="bg1"/>
            </a:solidFill>
            <a:latin typeface="+mj-ea"/>
            <a:ea typeface="+mj-ea"/>
            <a:cs typeface="Arial" panose="020B0604020202020204" pitchFamily="34" charset="0"/>
          </a:endParaRPr>
        </a:p>
        <a:p>
          <a:pPr marL="0" lvl="0" indent="0" algn="ctr" defTabSz="666750">
            <a:lnSpc>
              <a:spcPct val="90000"/>
            </a:lnSpc>
            <a:spcBef>
              <a:spcPct val="0"/>
            </a:spcBef>
            <a:spcAft>
              <a:spcPts val="0"/>
            </a:spcAft>
            <a:buNone/>
          </a:pPr>
          <a:r>
            <a:rPr lang="ja-JP" sz="1500" b="1" kern="1200" dirty="0">
              <a:solidFill>
                <a:schemeClr val="bg1"/>
              </a:solidFill>
              <a:latin typeface="+mj-ea"/>
              <a:ea typeface="+mj-ea"/>
              <a:cs typeface="Arial" panose="020B0604020202020204" pitchFamily="34" charset="0"/>
            </a:rPr>
            <a:t>理事</a:t>
          </a:r>
        </a:p>
      </dsp:txBody>
      <dsp:txXfrm>
        <a:off x="4997054" y="946822"/>
        <a:ext cx="874609" cy="699687"/>
      </dsp:txXfrm>
    </dsp:sp>
    <dsp:sp modelId="{36DFAC45-C0BC-4881-AF7A-AFE834D3B062}">
      <dsp:nvSpPr>
        <dsp:cNvPr id="0" name=""/>
        <dsp:cNvSpPr/>
      </dsp:nvSpPr>
      <dsp:spPr>
        <a:xfrm rot="20138271">
          <a:off x="4468304" y="2439996"/>
          <a:ext cx="1737362" cy="274321"/>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C19C4EBF-C178-497E-AA30-1D1447882891}">
      <dsp:nvSpPr>
        <dsp:cNvPr id="0" name=""/>
        <dsp:cNvSpPr/>
      </dsp:nvSpPr>
      <dsp:spPr>
        <a:xfrm>
          <a:off x="5631290" y="1896023"/>
          <a:ext cx="874609" cy="699687"/>
        </a:xfrm>
        <a:prstGeom prst="rect">
          <a:avLst/>
        </a:prstGeom>
        <a:solidFill>
          <a:srgbClr val="457DC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ts val="0"/>
            </a:spcAft>
            <a:buNone/>
          </a:pPr>
          <a:r>
            <a:rPr lang="ja-JP" sz="1500" b="1" kern="1200" dirty="0">
              <a:solidFill>
                <a:schemeClr val="bg1"/>
              </a:solidFill>
              <a:latin typeface="+mj-ea"/>
              <a:ea typeface="+mj-ea"/>
              <a:cs typeface="Arial" panose="020B0604020202020204" pitchFamily="34" charset="0"/>
            </a:rPr>
            <a:t>元国際</a:t>
          </a:r>
          <a:endParaRPr lang="en-US" altLang="ja-JP" sz="1500" b="1" kern="1200" dirty="0">
            <a:solidFill>
              <a:schemeClr val="bg1"/>
            </a:solidFill>
            <a:latin typeface="+mj-ea"/>
            <a:ea typeface="+mj-ea"/>
            <a:cs typeface="Arial" panose="020B0604020202020204" pitchFamily="34" charset="0"/>
          </a:endParaRPr>
        </a:p>
        <a:p>
          <a:pPr marL="0" lvl="0" indent="0" algn="ctr" defTabSz="666750">
            <a:lnSpc>
              <a:spcPct val="90000"/>
            </a:lnSpc>
            <a:spcBef>
              <a:spcPct val="0"/>
            </a:spcBef>
            <a:spcAft>
              <a:spcPts val="0"/>
            </a:spcAft>
            <a:buNone/>
          </a:pPr>
          <a:r>
            <a:rPr lang="ja-JP" sz="1500" b="1" kern="1200" dirty="0">
              <a:solidFill>
                <a:schemeClr val="bg1"/>
              </a:solidFill>
              <a:latin typeface="+mj-ea"/>
              <a:ea typeface="+mj-ea"/>
              <a:cs typeface="Arial" panose="020B0604020202020204" pitchFamily="34" charset="0"/>
            </a:rPr>
            <a:t>会長</a:t>
          </a:r>
        </a:p>
      </dsp:txBody>
      <dsp:txXfrm>
        <a:off x="5631290" y="1896023"/>
        <a:ext cx="874609" cy="699687"/>
      </dsp:txXfrm>
    </dsp:sp>
    <dsp:sp modelId="{62FE3045-54E4-478D-B88E-2C467F2B7764}">
      <dsp:nvSpPr>
        <dsp:cNvPr id="0" name=""/>
        <dsp:cNvSpPr/>
      </dsp:nvSpPr>
      <dsp:spPr>
        <a:xfrm rot="21493268">
          <a:off x="4637104" y="3252760"/>
          <a:ext cx="1737355" cy="274321"/>
        </a:xfrm>
        <a:prstGeom prst="leftArrow">
          <a:avLst>
            <a:gd name="adj1" fmla="val 60000"/>
            <a:gd name="adj2" fmla="val 50000"/>
          </a:avLst>
        </a:prstGeom>
        <a:solidFill>
          <a:schemeClr val="bg1"/>
        </a:solidFill>
        <a:ln>
          <a:noFill/>
        </a:ln>
        <a:effectLst/>
      </dsp:spPr>
      <dsp:style>
        <a:lnRef idx="0">
          <a:scrgbClr r="0" g="0" b="0"/>
        </a:lnRef>
        <a:fillRef idx="1">
          <a:scrgbClr r="0" g="0" b="0"/>
        </a:fillRef>
        <a:effectRef idx="0">
          <a:scrgbClr r="0" g="0" b="0"/>
        </a:effectRef>
        <a:fontRef idx="minor">
          <a:schemeClr val="lt1"/>
        </a:fontRef>
      </dsp:style>
    </dsp:sp>
    <dsp:sp modelId="{3F9D558D-BF65-4660-8EB3-28F0C2CF71DB}">
      <dsp:nvSpPr>
        <dsp:cNvPr id="0" name=""/>
        <dsp:cNvSpPr/>
      </dsp:nvSpPr>
      <dsp:spPr>
        <a:xfrm>
          <a:off x="5854004" y="3015681"/>
          <a:ext cx="874609" cy="699687"/>
        </a:xfrm>
        <a:prstGeom prst="rect">
          <a:avLst/>
        </a:prstGeom>
        <a:solidFill>
          <a:srgbClr val="457DC8"/>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666750">
            <a:lnSpc>
              <a:spcPct val="90000"/>
            </a:lnSpc>
            <a:spcBef>
              <a:spcPct val="0"/>
            </a:spcBef>
            <a:spcAft>
              <a:spcPct val="35000"/>
            </a:spcAft>
            <a:buNone/>
          </a:pPr>
          <a:r>
            <a:rPr lang="ja-JP" sz="1500" b="1" kern="1200" dirty="0">
              <a:solidFill>
                <a:schemeClr val="bg1"/>
              </a:solidFill>
              <a:latin typeface="+mj-ea"/>
              <a:ea typeface="+mj-ea"/>
              <a:cs typeface="Arial" panose="020B0604020202020204" pitchFamily="34" charset="0"/>
            </a:rPr>
            <a:t>国際</a:t>
          </a:r>
          <a:endParaRPr lang="en-US" altLang="ja-JP" sz="1500" b="1" kern="1200" dirty="0">
            <a:solidFill>
              <a:schemeClr val="bg1"/>
            </a:solidFill>
            <a:latin typeface="+mj-ea"/>
            <a:ea typeface="+mj-ea"/>
            <a:cs typeface="Arial" panose="020B0604020202020204" pitchFamily="34" charset="0"/>
          </a:endParaRPr>
        </a:p>
        <a:p>
          <a:pPr marL="0" lvl="0" indent="0" algn="ctr" defTabSz="666750">
            <a:lnSpc>
              <a:spcPct val="90000"/>
            </a:lnSpc>
            <a:spcBef>
              <a:spcPct val="0"/>
            </a:spcBef>
            <a:spcAft>
              <a:spcPct val="35000"/>
            </a:spcAft>
            <a:buNone/>
          </a:pPr>
          <a:r>
            <a:rPr lang="ja-JP" sz="1500" b="1" kern="1200" dirty="0">
              <a:solidFill>
                <a:schemeClr val="bg1"/>
              </a:solidFill>
              <a:latin typeface="+mj-ea"/>
              <a:ea typeface="+mj-ea"/>
              <a:cs typeface="Arial" panose="020B0604020202020204" pitchFamily="34" charset="0"/>
            </a:rPr>
            <a:t>理事</a:t>
          </a:r>
        </a:p>
      </dsp:txBody>
      <dsp:txXfrm>
        <a:off x="5854004" y="3015681"/>
        <a:ext cx="874609" cy="699687"/>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63217" y="357313"/>
            <a:ext cx="3170583" cy="480887"/>
          </a:xfrm>
          <a:prstGeom prst="rect">
            <a:avLst/>
          </a:prstGeom>
        </p:spPr>
        <p:txBody>
          <a:bodyPr vert="horz" lIns="95280" tIns="47640" rIns="95280" bIns="47640" rtlCol="0"/>
          <a:lstStyle>
            <a:lvl1pPr algn="l" fontAlgn="auto">
              <a:spcBef>
                <a:spcPts val="0"/>
              </a:spcBef>
              <a:spcAft>
                <a:spcPts val="0"/>
              </a:spcAft>
              <a:defRPr sz="1300">
                <a:latin typeface="+mn-lt"/>
                <a:ea typeface="+mn-ea"/>
                <a:cs typeface="+mn-cs"/>
              </a:defRPr>
            </a:lvl1pPr>
          </a:lstStyle>
          <a:p>
            <a:pPr>
              <a:defRPr/>
            </a:pPr>
            <a:r>
              <a:rPr lang="en-US" dirty="0"/>
              <a:t>NAMI Past Present Future</a:t>
            </a:r>
          </a:p>
        </p:txBody>
      </p:sp>
      <p:sp>
        <p:nvSpPr>
          <p:cNvPr id="5" name="Slide Number Placeholder 4"/>
          <p:cNvSpPr>
            <a:spLocks noGrp="1"/>
          </p:cNvSpPr>
          <p:nvPr>
            <p:ph type="sldNum" sz="quarter" idx="3"/>
          </p:nvPr>
        </p:nvSpPr>
        <p:spPr>
          <a:xfrm>
            <a:off x="3611217" y="8763000"/>
            <a:ext cx="3170583" cy="480887"/>
          </a:xfrm>
          <a:prstGeom prst="rect">
            <a:avLst/>
          </a:prstGeom>
        </p:spPr>
        <p:txBody>
          <a:bodyPr vert="horz" wrap="square" lIns="95280" tIns="47640" rIns="95280" bIns="47640" numCol="1" anchor="b" anchorCtr="0" compatLnSpc="1">
            <a:prstTxWarp prst="textNoShape">
              <a:avLst/>
            </a:prstTxWarp>
          </a:bodyPr>
          <a:lstStyle>
            <a:lvl1pPr algn="r">
              <a:defRPr sz="1300" smtClean="0">
                <a:latin typeface="Calibri" pitchFamily="34" charset="0"/>
              </a:defRPr>
            </a:lvl1pPr>
          </a:lstStyle>
          <a:p>
            <a:pPr>
              <a:defRPr/>
            </a:pPr>
            <a:fld id="{1E64A479-6DF5-45F9-A38D-2D86FF822EDD}" type="slidenum">
              <a:rPr lang="en-US"/>
              <a:pPr>
                <a:defRPr/>
              </a:pPr>
              <a:t>‹#›</a:t>
            </a:fld>
            <a:endParaRPr lang="en-US" dirty="0"/>
          </a:p>
        </p:txBody>
      </p:sp>
    </p:spTree>
    <p:extLst>
      <p:ext uri="{BB962C8B-B14F-4D97-AF65-F5344CB8AC3E}">
        <p14:creationId xmlns:p14="http://schemas.microsoft.com/office/powerpoint/2010/main" val="25830621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87017" y="357313"/>
            <a:ext cx="3170583" cy="480887"/>
          </a:xfrm>
          <a:prstGeom prst="rect">
            <a:avLst/>
          </a:prstGeom>
        </p:spPr>
        <p:txBody>
          <a:bodyPr vert="horz" lIns="96329" tIns="48164" rIns="96329" bIns="48164" rtlCol="0"/>
          <a:lstStyle>
            <a:lvl1pPr algn="l" fontAlgn="auto">
              <a:spcBef>
                <a:spcPts val="0"/>
              </a:spcBef>
              <a:spcAft>
                <a:spcPts val="0"/>
              </a:spcAft>
              <a:defRPr sz="1300">
                <a:latin typeface="+mn-lt"/>
                <a:ea typeface="+mn-ea"/>
                <a:cs typeface="+mn-cs"/>
              </a:defRPr>
            </a:lvl1pPr>
          </a:lstStyle>
          <a:p>
            <a:pPr>
              <a:defRPr/>
            </a:pPr>
            <a:r>
              <a:rPr lang="en-US" dirty="0"/>
              <a:t>NAMI Past Present Future</a:t>
            </a:r>
          </a:p>
        </p:txBody>
      </p:sp>
      <p:sp>
        <p:nvSpPr>
          <p:cNvPr id="4" name="Slide Image Placeholder 3"/>
          <p:cNvSpPr>
            <a:spLocks noGrp="1" noRot="1" noChangeAspect="1"/>
          </p:cNvSpPr>
          <p:nvPr>
            <p:ph type="sldImg" idx="2"/>
          </p:nvPr>
        </p:nvSpPr>
        <p:spPr>
          <a:xfrm>
            <a:off x="460375" y="720725"/>
            <a:ext cx="6396038" cy="3598863"/>
          </a:xfrm>
          <a:prstGeom prst="rect">
            <a:avLst/>
          </a:prstGeom>
          <a:noFill/>
          <a:ln w="12700">
            <a:solidFill>
              <a:prstClr val="black"/>
            </a:solidFill>
          </a:ln>
        </p:spPr>
        <p:txBody>
          <a:bodyPr vert="horz" lIns="96329" tIns="48164" rIns="96329" bIns="48164" rtlCol="0" anchor="ctr"/>
          <a:lstStyle/>
          <a:p>
            <a:pPr lvl="0"/>
            <a:endParaRPr lang="en-US" noProof="0" dirty="0"/>
          </a:p>
        </p:txBody>
      </p:sp>
      <p:sp>
        <p:nvSpPr>
          <p:cNvPr id="5" name="Notes Placeholder 4"/>
          <p:cNvSpPr>
            <a:spLocks noGrp="1"/>
          </p:cNvSpPr>
          <p:nvPr>
            <p:ph type="body" sz="quarter" idx="3"/>
          </p:nvPr>
        </p:nvSpPr>
        <p:spPr>
          <a:xfrm>
            <a:off x="732183" y="4560984"/>
            <a:ext cx="5850835" cy="4319714"/>
          </a:xfrm>
          <a:prstGeom prst="rect">
            <a:avLst/>
          </a:prstGeom>
        </p:spPr>
        <p:txBody>
          <a:bodyPr vert="horz" lIns="96329" tIns="48164" rIns="96329" bIns="48164"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 name="Slide Number Placeholder 6"/>
          <p:cNvSpPr>
            <a:spLocks noGrp="1"/>
          </p:cNvSpPr>
          <p:nvPr>
            <p:ph type="sldNum" sz="quarter" idx="5"/>
          </p:nvPr>
        </p:nvSpPr>
        <p:spPr>
          <a:xfrm>
            <a:off x="3657600" y="8763000"/>
            <a:ext cx="3170583" cy="480887"/>
          </a:xfrm>
          <a:prstGeom prst="rect">
            <a:avLst/>
          </a:prstGeom>
        </p:spPr>
        <p:txBody>
          <a:bodyPr vert="horz" wrap="square" lIns="96329" tIns="48164" rIns="96329" bIns="48164" numCol="1" anchor="b" anchorCtr="0" compatLnSpc="1">
            <a:prstTxWarp prst="textNoShape">
              <a:avLst/>
            </a:prstTxWarp>
          </a:bodyPr>
          <a:lstStyle>
            <a:lvl1pPr algn="r">
              <a:defRPr sz="1300" smtClean="0">
                <a:latin typeface="Calibri" pitchFamily="34" charset="0"/>
              </a:defRPr>
            </a:lvl1pPr>
          </a:lstStyle>
          <a:p>
            <a:pPr>
              <a:defRPr/>
            </a:pPr>
            <a:fld id="{FCA04FE2-27EA-4007-98B9-D6C6C111B13A}" type="slidenum">
              <a:rPr lang="en-US" smtClean="0"/>
              <a:pPr>
                <a:defRPr/>
              </a:pPr>
              <a:t>‹#›</a:t>
            </a:fld>
            <a:endParaRPr lang="en-US" dirty="0"/>
          </a:p>
        </p:txBody>
      </p:sp>
    </p:spTree>
    <p:extLst>
      <p:ext uri="{BB962C8B-B14F-4D97-AF65-F5344CB8AC3E}">
        <p14:creationId xmlns:p14="http://schemas.microsoft.com/office/powerpoint/2010/main" val="239506927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1pPr>
    <a:lvl2pPr marL="457200" algn="l" rtl="0" eaLnBrk="0" fontAlgn="base" hangingPunct="0">
      <a:spcBef>
        <a:spcPct val="30000"/>
      </a:spcBef>
      <a:spcAft>
        <a:spcPct val="0"/>
      </a:spcAft>
      <a:defRPr sz="1200" kern="1200">
        <a:solidFill>
          <a:schemeClr val="tx1"/>
        </a:solidFill>
        <a:latin typeface="+mn-lt"/>
        <a:ea typeface="ヒラギノ角ゴ Pro W3" charset="0"/>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charset="0"/>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charset="0"/>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sli.do/"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u="sng" dirty="0">
                <a:latin typeface="+mn-ea"/>
                <a:ea typeface="+mn-ea"/>
                <a:cs typeface="Arial" panose="020B0604020202020204" pitchFamily="34" charset="0"/>
              </a:rPr>
              <a:t>会議の事前準備：</a:t>
            </a:r>
          </a:p>
          <a:p>
            <a:pPr marL="171450" indent="-171450">
              <a:buFont typeface="Arial" panose="020B0604020202020204" pitchFamily="34" charset="0"/>
              <a:buChar char="•"/>
            </a:pPr>
            <a:r>
              <a:rPr lang="ja-JP" baseline="0" dirty="0">
                <a:latin typeface="+mn-ea"/>
                <a:ea typeface="+mn-ea"/>
                <a:cs typeface="Arial" panose="020B0604020202020204" pitchFamily="34" charset="0"/>
              </a:rPr>
              <a:t>このパワーポイントは、自由に複数回のセッションに分け、地域のニーズに合わせてカスタマイズできます。 </a:t>
            </a:r>
          </a:p>
          <a:p>
            <a:pPr marL="171450" indent="-171450">
              <a:buFont typeface="Arial" panose="020B0604020202020204" pitchFamily="34" charset="0"/>
              <a:buChar char="•"/>
            </a:pPr>
            <a:r>
              <a:rPr lang="ja-JP" sz="1200" baseline="0" dirty="0">
                <a:latin typeface="+mn-ea"/>
                <a:ea typeface="+mn-ea"/>
                <a:cs typeface="Arial" panose="020B0604020202020204" pitchFamily="34" charset="0"/>
              </a:rPr>
              <a:t>討論や作業ごとに内容を記録する最適なツールを決定します。対面会議の場合には、フリップチャートとマーカーを用意します。バーチャル会議の場合には、望ましい記録ツールを用意し、すべての参加者がついていけるよう画面を共有します。会議が終わったら、忘れずに記録のコピーを配布してください。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ja-JP" dirty="0">
                <a:latin typeface="+mn-ea"/>
                <a:ea typeface="+mn-ea"/>
                <a:cs typeface="Arial" panose="020B0604020202020204" pitchFamily="34" charset="0"/>
              </a:rPr>
              <a:t>当面の作業と直接関係のないコメントや質問を書き込んでおく「パーキング」を設けます。</a:t>
            </a:r>
            <a:r>
              <a:rPr lang="ja-JP" baseline="0" dirty="0">
                <a:latin typeface="+mn-ea"/>
                <a:ea typeface="+mn-ea"/>
                <a:cs typeface="Arial" panose="020B0604020202020204" pitchFamily="34" charset="0"/>
              </a:rPr>
              <a:t>この会議の間に参加者の中から、地域のグローバル・メンバーシップ・アプローチの計画その他の取り組みに役立つアイディアが出るかもしれません。そのために、</a:t>
            </a:r>
            <a:r>
              <a:rPr lang="ja-JP" altLang="en-US" baseline="0" dirty="0">
                <a:latin typeface="+mn-ea"/>
                <a:ea typeface="+mn-ea"/>
                <a:cs typeface="Arial" panose="020B0604020202020204" pitchFamily="34" charset="0"/>
              </a:rPr>
              <a:t>専用の</a:t>
            </a:r>
            <a:r>
              <a:rPr lang="ja-JP" baseline="0" dirty="0">
                <a:latin typeface="+mn-ea"/>
                <a:ea typeface="+mn-ea"/>
                <a:cs typeface="Arial" panose="020B0604020202020204" pitchFamily="34" charset="0"/>
              </a:rPr>
              <a:t>フリップチャート用紙やWord文書を用意しておきましょう。</a:t>
            </a:r>
            <a:r>
              <a:rPr lang="ja-JP" dirty="0">
                <a:latin typeface="+mn-ea"/>
                <a:ea typeface="+mn-ea"/>
                <a:cs typeface="Arial" panose="020B0604020202020204" pitchFamily="34" charset="0"/>
              </a:rPr>
              <a:t>コメントや質問を記録して後で対応するようにすれば、参加者</a:t>
            </a:r>
            <a:r>
              <a:rPr lang="ja-JP" altLang="en-US" dirty="0">
                <a:latin typeface="+mn-ea"/>
                <a:ea typeface="+mn-ea"/>
                <a:cs typeface="Arial" panose="020B0604020202020204" pitchFamily="34" charset="0"/>
              </a:rPr>
              <a:t>の集中力を絶やさない</a:t>
            </a:r>
            <a:r>
              <a:rPr lang="ja-JP" dirty="0">
                <a:latin typeface="+mn-ea"/>
                <a:ea typeface="+mn-ea"/>
                <a:cs typeface="Arial" panose="020B0604020202020204" pitchFamily="34" charset="0"/>
              </a:rPr>
              <a:t>ために役立ちます。</a:t>
            </a:r>
            <a:r>
              <a:rPr lang="ja-JP" baseline="0" dirty="0">
                <a:latin typeface="+mn-ea"/>
                <a:ea typeface="+mn-ea"/>
                <a:cs typeface="Arial" panose="020B0604020202020204" pitchFamily="34" charset="0"/>
              </a:rPr>
              <a:t>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ja-JP" baseline="0" dirty="0">
                <a:latin typeface="+mn-ea"/>
                <a:ea typeface="+mn-ea"/>
                <a:cs typeface="Arial" panose="020B0604020202020204" pitchFamily="34" charset="0"/>
              </a:rPr>
              <a:t>質問ごとに新しいフリップチャート用紙やWord文書を使用すべきです。</a:t>
            </a:r>
            <a:r>
              <a:rPr lang="ja-JP" altLang="en-US" baseline="0" dirty="0">
                <a:latin typeface="+mn-ea"/>
                <a:ea typeface="+mn-ea"/>
                <a:cs typeface="Arial" panose="020B0604020202020204" pitchFamily="34" charset="0"/>
              </a:rPr>
              <a:t>これは「生データ」を記録するために役立ち、グローバル・メンバーシップ・アプローチの次のステップの一部である行動計画の策定に活用できます。</a:t>
            </a:r>
            <a:endParaRPr lang="ja-JP" baseline="0" dirty="0">
              <a:latin typeface="+mn-ea"/>
              <a:ea typeface="+mn-ea"/>
              <a:cs typeface="Arial" panose="020B0604020202020204" pitchFamily="34" charset="0"/>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ja-JP" baseline="0" dirty="0">
                <a:latin typeface="+mn-ea"/>
                <a:ea typeface="+mn-ea"/>
                <a:cs typeface="Arial" panose="020B0604020202020204" pitchFamily="34" charset="0"/>
              </a:rPr>
              <a:t>意見を求める時には、まず</a:t>
            </a:r>
            <a:r>
              <a:rPr lang="ja-JP" altLang="en-US" baseline="0" dirty="0">
                <a:latin typeface="+mn-ea"/>
                <a:ea typeface="+mn-ea"/>
                <a:cs typeface="Arial" panose="020B0604020202020204" pitchFamily="34" charset="0"/>
              </a:rPr>
              <a:t>会員</a:t>
            </a:r>
            <a:r>
              <a:rPr lang="ja-JP" baseline="0" dirty="0">
                <a:latin typeface="+mn-ea"/>
                <a:ea typeface="+mn-ea"/>
                <a:cs typeface="Arial" panose="020B0604020202020204" pitchFamily="34" charset="0"/>
              </a:rPr>
              <a:t>とクラブ役員を指名することで、この取り組みに対するクラブレベルの共感が得られるようにしてください。元国際役員と地区ガバナー・チームのメンバーは、他のすべての</a:t>
            </a:r>
            <a:r>
              <a:rPr lang="ja-JP" altLang="en-US" baseline="0" dirty="0">
                <a:latin typeface="+mn-ea"/>
                <a:ea typeface="+mn-ea"/>
                <a:cs typeface="Arial" panose="020B0604020202020204" pitchFamily="34" charset="0"/>
              </a:rPr>
              <a:t>会員</a:t>
            </a:r>
            <a:r>
              <a:rPr lang="ja-JP" baseline="0" dirty="0">
                <a:latin typeface="+mn-ea"/>
                <a:ea typeface="+mn-ea"/>
                <a:cs typeface="Arial" panose="020B0604020202020204" pitchFamily="34" charset="0"/>
              </a:rPr>
              <a:t>が意見を言うまで待つべきです。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ja-JP" baseline="0" dirty="0">
                <a:latin typeface="+mn-ea"/>
                <a:ea typeface="+mn-ea"/>
                <a:cs typeface="Arial" panose="020B0604020202020204" pitchFamily="34" charset="0"/>
                <a:sym typeface="Wingdings" panose="05000000000000000000" pitchFamily="2" charset="2"/>
              </a:rPr>
              <a:t>この会議が安全な意見交換の場であることを、参加者に指摘してください。ただし、意見を言い</a:t>
            </a:r>
            <a:r>
              <a:rPr lang="ja-JP" altLang="en-US" baseline="0" dirty="0">
                <a:latin typeface="+mn-ea"/>
                <a:ea typeface="+mn-ea"/>
                <a:cs typeface="Arial" panose="020B0604020202020204" pitchFamily="34" charset="0"/>
                <a:sym typeface="Wingdings" panose="05000000000000000000" pitchFamily="2" charset="2"/>
              </a:rPr>
              <a:t>たがらない</a:t>
            </a:r>
            <a:r>
              <a:rPr lang="ja-JP" baseline="0" dirty="0">
                <a:latin typeface="+mn-ea"/>
                <a:ea typeface="+mn-ea"/>
                <a:cs typeface="Arial" panose="020B0604020202020204" pitchFamily="34" charset="0"/>
                <a:sym typeface="Wingdings" panose="05000000000000000000" pitchFamily="2" charset="2"/>
              </a:rPr>
              <a:t>参加者がいるなら、Eメールまたは個人的なメッセージで伝えるよう依頼し、</a:t>
            </a:r>
            <a:r>
              <a:rPr lang="ja-JP" altLang="en-US" baseline="0" dirty="0">
                <a:latin typeface="+mn-ea"/>
                <a:ea typeface="+mn-ea"/>
                <a:cs typeface="Arial" panose="020B0604020202020204" pitchFamily="34" charset="0"/>
                <a:sym typeface="Wingdings" panose="05000000000000000000" pitchFamily="2" charset="2"/>
              </a:rPr>
              <a:t>書き込んだ</a:t>
            </a:r>
            <a:r>
              <a:rPr lang="en-US" altLang="ja-JP" baseline="0" dirty="0">
                <a:latin typeface="+mn-ea"/>
                <a:ea typeface="+mn-ea"/>
                <a:cs typeface="Arial" panose="020B0604020202020204" pitchFamily="34" charset="0"/>
                <a:sym typeface="Wingdings" panose="05000000000000000000" pitchFamily="2" charset="2"/>
              </a:rPr>
              <a:t>PPT/</a:t>
            </a:r>
            <a:r>
              <a:rPr lang="ja-JP" baseline="0" dirty="0">
                <a:latin typeface="+mn-ea"/>
                <a:ea typeface="+mn-ea"/>
                <a:cs typeface="Arial" panose="020B0604020202020204" pitchFamily="34" charset="0"/>
                <a:sym typeface="Wingdings" panose="05000000000000000000" pitchFamily="2" charset="2"/>
              </a:rPr>
              <a:t>情報を参加者と共有する際に</a:t>
            </a:r>
            <a:r>
              <a:rPr lang="ja-JP" altLang="en-US" baseline="0" dirty="0">
                <a:latin typeface="+mn-ea"/>
                <a:ea typeface="+mn-ea"/>
                <a:cs typeface="Arial" panose="020B0604020202020204" pitchFamily="34" charset="0"/>
                <a:sym typeface="Wingdings" panose="05000000000000000000" pitchFamily="2" charset="2"/>
              </a:rPr>
              <a:t>、</a:t>
            </a:r>
            <a:r>
              <a:rPr lang="ja-JP" altLang="ja-JP" baseline="0" dirty="0">
                <a:latin typeface="+mn-ea"/>
                <a:ea typeface="+mn-ea"/>
                <a:cs typeface="Arial" panose="020B0604020202020204" pitchFamily="34" charset="0"/>
                <a:sym typeface="Wingdings" panose="05000000000000000000" pitchFamily="2" charset="2"/>
              </a:rPr>
              <a:t>必ずその内容を</a:t>
            </a:r>
            <a:r>
              <a:rPr lang="ja-JP" baseline="0" dirty="0">
                <a:latin typeface="+mn-ea"/>
                <a:ea typeface="+mn-ea"/>
                <a:cs typeface="Arial" panose="020B0604020202020204" pitchFamily="34" charset="0"/>
                <a:sym typeface="Wingdings" panose="05000000000000000000" pitchFamily="2" charset="2"/>
              </a:rPr>
              <a:t>含めるようにします。</a:t>
            </a:r>
            <a:r>
              <a:rPr lang="ja-JP" dirty="0">
                <a:latin typeface="+mn-ea"/>
                <a:ea typeface="+mn-ea"/>
                <a:cs typeface="Arial" panose="020B0604020202020204" pitchFamily="34" charset="0"/>
                <a:sym typeface="Wingdings" panose="05000000000000000000" pitchFamily="2" charset="2"/>
              </a:rPr>
              <a:t>オンライン投票ツールとして</a:t>
            </a:r>
            <a:r>
              <a:rPr lang="ja-JP" dirty="0">
                <a:latin typeface="+mn-ea"/>
                <a:ea typeface="+mn-ea"/>
                <a:cs typeface="Arial" panose="020B0604020202020204" pitchFamily="34" charset="0"/>
                <a:sym typeface="Wingdings" panose="05000000000000000000" pitchFamily="2" charset="2"/>
                <a:hlinkClick r:id="rId3"/>
              </a:rPr>
              <a:t>www.sli.do</a:t>
            </a:r>
            <a:r>
              <a:rPr lang="ja-JP" dirty="0">
                <a:latin typeface="+mn-ea"/>
                <a:ea typeface="+mn-ea"/>
                <a:cs typeface="Arial" panose="020B0604020202020204" pitchFamily="34" charset="0"/>
                <a:sym typeface="Wingdings" panose="05000000000000000000" pitchFamily="2" charset="2"/>
              </a:rPr>
              <a:t>の無料デモを使用することを</a:t>
            </a:r>
            <a:r>
              <a:rPr lang="ja-JP" altLang="en-US" dirty="0">
                <a:latin typeface="+mn-ea"/>
                <a:ea typeface="+mn-ea"/>
                <a:cs typeface="Arial" panose="020B0604020202020204" pitchFamily="34" charset="0"/>
                <a:sym typeface="Wingdings" panose="05000000000000000000" pitchFamily="2" charset="2"/>
              </a:rPr>
              <a:t>考えてください</a:t>
            </a:r>
            <a:r>
              <a:rPr lang="ja-JP" dirty="0">
                <a:latin typeface="+mn-ea"/>
                <a:ea typeface="+mn-ea"/>
                <a:cs typeface="Arial" panose="020B0604020202020204" pitchFamily="34" charset="0"/>
                <a:sym typeface="Wingdings" panose="05000000000000000000" pitchFamily="2" charset="2"/>
              </a:rPr>
              <a:t>。</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ja-JP" baseline="0" dirty="0">
                <a:latin typeface="+mn-ea"/>
                <a:ea typeface="+mn-ea"/>
                <a:cs typeface="Arial" panose="020B0604020202020204" pitchFamily="34" charset="0"/>
              </a:rPr>
              <a:t>小グループ討論については、会議に充てることのできる合計時間に基づき、個々の作業に割り当てる時間を慎重に判断します。</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ja-JP" dirty="0">
                <a:latin typeface="+mn-ea"/>
                <a:ea typeface="+mn-ea"/>
                <a:cs typeface="Arial" panose="020B0604020202020204" pitchFamily="34" charset="0"/>
              </a:rPr>
              <a:t>このプレゼンテーションのいくつかのスライドについては、下記の2種類の台本が含まれています。</a:t>
            </a:r>
          </a:p>
          <a:p>
            <a:pPr marL="628650" lvl="1" indent="-171450">
              <a:buFont typeface="Arial" panose="020B0604020202020204" pitchFamily="34" charset="0"/>
              <a:buChar char="•"/>
            </a:pPr>
            <a:r>
              <a:rPr lang="ja-JP" baseline="0" dirty="0">
                <a:latin typeface="+mn-ea"/>
                <a:ea typeface="+mn-ea"/>
                <a:cs typeface="Arial" panose="020B0604020202020204" pitchFamily="34" charset="0"/>
              </a:rPr>
              <a:t>「ビジョン構築」ワークショップの進行に地区リーダーを備えさせるGATエリアリーダー用の台本</a:t>
            </a:r>
          </a:p>
          <a:p>
            <a:pPr marL="628650" lvl="1" indent="-171450">
              <a:buFont typeface="Arial" panose="020B0604020202020204" pitchFamily="34" charset="0"/>
              <a:buChar char="•"/>
            </a:pPr>
            <a:r>
              <a:rPr lang="ja-JP" dirty="0">
                <a:latin typeface="+mn-ea"/>
                <a:ea typeface="+mn-ea"/>
                <a:cs typeface="Arial" panose="020B0604020202020204" pitchFamily="34" charset="0"/>
              </a:rPr>
              <a:t>「ビジョン構築」ワークショップを進行する際の地区リーダー用の台本</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aseline="0" dirty="0">
              <a:latin typeface="+mn-ea"/>
              <a:ea typeface="+mn-ea"/>
              <a:cs typeface="Arial" panose="020B0604020202020204" pitchFamily="34" charset="0"/>
            </a:endParaRP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aseline="0" dirty="0">
              <a:latin typeface="+mn-ea"/>
              <a:ea typeface="+mn-ea"/>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ja-JP"/>
              <a:t>NAMI 過去 現在 未来</a:t>
            </a:r>
          </a:p>
        </p:txBody>
      </p:sp>
      <p:sp>
        <p:nvSpPr>
          <p:cNvPr id="5" name="Slide Number Placeholder 4"/>
          <p:cNvSpPr>
            <a:spLocks noGrp="1"/>
          </p:cNvSpPr>
          <p:nvPr>
            <p:ph type="sldNum" sz="quarter" idx="5"/>
          </p:nvPr>
        </p:nvSpPr>
        <p:spPr/>
        <p:txBody>
          <a:bodyPr/>
          <a:lstStyle/>
          <a:p>
            <a:pPr>
              <a:defRPr/>
            </a:pPr>
            <a:fld id="{FCA04FE2-27EA-4007-98B9-D6C6C111B13A}" type="slidenum">
              <a:rPr lang="en-US" smtClean="0"/>
              <a:pPr>
                <a:defRPr/>
              </a:pPr>
              <a:t>0</a:t>
            </a:fld>
            <a:endParaRPr lang="en-US" dirty="0"/>
          </a:p>
        </p:txBody>
      </p:sp>
    </p:spTree>
    <p:extLst>
      <p:ext uri="{BB962C8B-B14F-4D97-AF65-F5344CB8AC3E}">
        <p14:creationId xmlns:p14="http://schemas.microsoft.com/office/powerpoint/2010/main" val="35391770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defRPr/>
            </a:pPr>
            <a:r>
              <a:rPr lang="ja-JP" sz="1000" b="0" u="sng" dirty="0">
                <a:latin typeface="+mn-ea"/>
                <a:ea typeface="+mn-ea"/>
                <a:cs typeface="Arial" panose="020B0604020202020204" pitchFamily="34" charset="0"/>
              </a:rPr>
              <a:t>プレゼンターの留意事項： </a:t>
            </a:r>
          </a:p>
          <a:p>
            <a:pPr lvl="0">
              <a:defRPr/>
            </a:pPr>
            <a:r>
              <a:rPr lang="ja-JP" sz="1000" b="0" dirty="0">
                <a:latin typeface="+mn-ea"/>
                <a:ea typeface="+mn-ea"/>
                <a:cs typeface="Arial" panose="020B0604020202020204" pitchFamily="34" charset="0"/>
              </a:rPr>
              <a:t>________________________________________________________</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000" b="0" baseline="0" dirty="0">
                <a:latin typeface="+mn-ea"/>
                <a:ea typeface="+mn-ea"/>
                <a:cs typeface="Arial" panose="020B0604020202020204" pitchFamily="34" charset="0"/>
              </a:rPr>
              <a:t>会議のこのセクションでは、</a:t>
            </a:r>
            <a:r>
              <a:rPr lang="en-US" altLang="ja-JP" sz="1000" b="0" baseline="0" dirty="0">
                <a:latin typeface="+mn-ea"/>
                <a:ea typeface="+mn-ea"/>
                <a:cs typeface="Arial" panose="020B0604020202020204" pitchFamily="34" charset="0"/>
              </a:rPr>
              <a:t>GAT</a:t>
            </a:r>
            <a:r>
              <a:rPr lang="ja-JP" altLang="en-US" sz="1000" b="0" baseline="0" dirty="0">
                <a:latin typeface="+mn-ea"/>
                <a:ea typeface="+mn-ea"/>
                <a:cs typeface="Arial" panose="020B0604020202020204" pitchFamily="34" charset="0"/>
              </a:rPr>
              <a:t>エリアリーダーが執行役員と協力して地区ごとに策定したミッション</a:t>
            </a:r>
            <a:r>
              <a:rPr lang="en-US" altLang="ja-JP" sz="1000" b="0" baseline="0" dirty="0">
                <a:latin typeface="+mn-ea"/>
                <a:ea typeface="+mn-ea"/>
                <a:cs typeface="Arial" panose="020B0604020202020204" pitchFamily="34" charset="0"/>
              </a:rPr>
              <a:t>1.5</a:t>
            </a:r>
            <a:r>
              <a:rPr lang="ja-JP" altLang="en-US" sz="1000" b="0" baseline="0" dirty="0">
                <a:latin typeface="+mn-ea"/>
                <a:ea typeface="+mn-ea"/>
                <a:cs typeface="Arial" panose="020B0604020202020204" pitchFamily="34" charset="0"/>
              </a:rPr>
              <a:t>の会員拡大目標について言及します。 設定されたターゲット値は最低限の取り組みとして定められていますが、地区の会員ニーズに最も適合するように増やすことができます。 ミッション </a:t>
            </a:r>
            <a:r>
              <a:rPr lang="en-US" altLang="ja-JP" sz="1000" b="0" baseline="0" dirty="0">
                <a:latin typeface="+mn-ea"/>
                <a:ea typeface="+mn-ea"/>
                <a:cs typeface="Arial" panose="020B0604020202020204" pitchFamily="34" charset="0"/>
              </a:rPr>
              <a:t>1.5 </a:t>
            </a:r>
            <a:r>
              <a:rPr lang="ja-JP" altLang="en-US" sz="1000" b="0" baseline="0" dirty="0">
                <a:latin typeface="+mn-ea"/>
                <a:ea typeface="+mn-ea"/>
                <a:cs typeface="Arial" panose="020B0604020202020204" pitchFamily="34" charset="0"/>
              </a:rPr>
              <a:t>の会員数増加目標は、新クラブ結成、新会員、純増に焦点を当てています。</a:t>
            </a:r>
            <a:endParaRPr lang="en-US" altLang="ja-JP"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baseline="0" dirty="0">
                <a:latin typeface="+mn-ea"/>
                <a:ea typeface="+mn-ea"/>
                <a:cs typeface="Arial" panose="020B0604020202020204" pitchFamily="34" charset="0"/>
              </a:rPr>
              <a:t>私たちはこれから、目標の達成に向けて各自が果たす役割についても話し合っていきます。 </a:t>
            </a:r>
          </a:p>
          <a:p>
            <a:endParaRPr lang="en-US" sz="1000" b="0" dirty="0">
              <a:latin typeface="+mn-ea"/>
              <a:ea typeface="+mn-ea"/>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9</a:t>
            </a:fld>
            <a:endParaRPr lang="en-US" dirty="0"/>
          </a:p>
        </p:txBody>
      </p:sp>
    </p:spTree>
    <p:extLst>
      <p:ext uri="{BB962C8B-B14F-4D97-AF65-F5344CB8AC3E}">
        <p14:creationId xmlns:p14="http://schemas.microsoft.com/office/powerpoint/2010/main" val="1729564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304800"/>
            <a:ext cx="6396038" cy="3598863"/>
          </a:xfrm>
        </p:spPr>
      </p:sp>
      <p:sp>
        <p:nvSpPr>
          <p:cNvPr id="3" name="Notes Placeholder 2"/>
          <p:cNvSpPr>
            <a:spLocks noGrp="1"/>
          </p:cNvSpPr>
          <p:nvPr>
            <p:ph type="body" idx="1"/>
          </p:nvPr>
        </p:nvSpPr>
        <p:spPr>
          <a:xfrm>
            <a:off x="460375" y="3903663"/>
            <a:ext cx="6396038" cy="5340223"/>
          </a:xfrm>
        </p:spPr>
        <p:txBody>
          <a:bodyPr>
            <a:no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u="sng" dirty="0">
                <a:latin typeface="+mn-ea"/>
                <a:ea typeface="+mn-ea"/>
                <a:cs typeface="Arial" panose="020B0604020202020204" pitchFamily="34" charset="0"/>
              </a:rPr>
              <a:t>プレゼンターの留意事項：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i="1" baseline="0" dirty="0">
                <a:latin typeface="+mn-ea"/>
                <a:ea typeface="+mn-ea"/>
                <a:cs typeface="Arial" panose="020B0604020202020204" pitchFamily="34" charset="0"/>
              </a:rPr>
              <a:t>質問は、地域のニーズに基づき自由に変更/地域化できます。例えば、スペシャルティクラブは家族会員やレオライオンのクラブに置き換えることができます。</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i="1" baseline="0" dirty="0">
                <a:latin typeface="+mn-ea"/>
                <a:ea typeface="+mn-ea"/>
                <a:cs typeface="Arial" panose="020B0604020202020204" pitchFamily="34" charset="0"/>
              </a:rPr>
              <a:t>会議の前に、「____」年度の部分に重点項目のセクションで目標を設定する次年度を入れておきます。</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baseline="0" dirty="0">
                <a:latin typeface="+mn-ea"/>
                <a:ea typeface="+mn-ea"/>
                <a:cs typeface="Arial" panose="020B0604020202020204" pitchFamily="34" charset="0"/>
              </a:rPr>
              <a:t>_____________________________________________________</a:t>
            </a:r>
          </a:p>
          <a:p>
            <a:endParaRPr lang="en-US" altLang="ja-JP" sz="1000" b="0" dirty="0">
              <a:latin typeface="+mn-ea"/>
              <a:ea typeface="+mn-ea"/>
              <a:cs typeface="Arial" panose="020B0604020202020204" pitchFamily="34" charset="0"/>
            </a:endParaRPr>
          </a:p>
          <a:p>
            <a:r>
              <a:rPr lang="ja-JP" altLang="ja-JP" sz="1000" b="0" dirty="0">
                <a:latin typeface="+mn-ea"/>
                <a:ea typeface="+mn-ea"/>
                <a:cs typeface="Arial" panose="020B0604020202020204" pitchFamily="34" charset="0"/>
              </a:rPr>
              <a:t>それではまず、新クラブについて考えましょう。新クラブが重要なのはなぜでしょうか？{2～3の</a:t>
            </a:r>
            <a:r>
              <a:rPr lang="ja-JP" altLang="en-US" sz="1000" b="0" dirty="0">
                <a:latin typeface="+mn-ea"/>
                <a:ea typeface="+mn-ea"/>
                <a:cs typeface="Arial" panose="020B0604020202020204" pitchFamily="34" charset="0"/>
              </a:rPr>
              <a:t>アイディア</a:t>
            </a:r>
            <a:r>
              <a:rPr lang="ja-JP" altLang="ja-JP" sz="1000" b="0" dirty="0">
                <a:latin typeface="+mn-ea"/>
                <a:ea typeface="+mn-ea"/>
                <a:cs typeface="Arial" panose="020B0604020202020204" pitchFamily="34" charset="0"/>
              </a:rPr>
              <a:t>について検討}</a:t>
            </a:r>
          </a:p>
          <a:p>
            <a:endParaRPr lang="en-US" altLang="ja-JP" sz="1000" b="0" dirty="0">
              <a:latin typeface="+mn-ea"/>
              <a:ea typeface="+mn-ea"/>
              <a:cs typeface="Arial" panose="020B0604020202020204" pitchFamily="34" charset="0"/>
            </a:endParaRPr>
          </a:p>
          <a:p>
            <a:r>
              <a:rPr lang="ja-JP" altLang="ja-JP" sz="1000" b="0" dirty="0">
                <a:latin typeface="+mn-ea"/>
                <a:ea typeface="+mn-ea"/>
                <a:cs typeface="Arial" panose="020B0604020202020204" pitchFamily="34" charset="0"/>
              </a:rPr>
              <a:t>これからグループに分かれて、5分間でスライドに書かれた質問について話し合ってください。</a:t>
            </a:r>
            <a:r>
              <a:rPr lang="ja-JP" altLang="ja-JP" sz="1000" b="0" baseline="0" dirty="0">
                <a:latin typeface="+mn-ea"/>
                <a:ea typeface="+mn-ea"/>
                <a:cs typeface="Arial" panose="020B0604020202020204" pitchFamily="34" charset="0"/>
              </a:rPr>
              <a:t>5分が経過したら、グループの代表者に話し合いの概要を発表していただきます。{討論}</a:t>
            </a:r>
            <a:endParaRPr lang="en-US" altLang="ja-JP" sz="1000" b="0" baseline="0" dirty="0">
              <a:latin typeface="+mn-ea"/>
              <a:ea typeface="+mn-ea"/>
              <a:cs typeface="Arial" panose="020B0604020202020204" pitchFamily="34" charset="0"/>
            </a:endParaRPr>
          </a:p>
          <a:p>
            <a:endParaRPr lang="en-US" altLang="ja-JP"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baseline="0" dirty="0">
                <a:latin typeface="+mn-ea"/>
                <a:ea typeface="+mn-ea"/>
                <a:cs typeface="Arial" panose="020B0604020202020204" pitchFamily="34" charset="0"/>
              </a:rPr>
              <a:t>用意はよろしいですか？5分間の話し合いを開始してください。{討論}</a:t>
            </a:r>
          </a:p>
          <a:p>
            <a:endParaRPr lang="en-US" altLang="ja-JP" sz="1000" b="0" dirty="0">
              <a:latin typeface="+mn-ea"/>
              <a:ea typeface="+mn-ea"/>
              <a:cs typeface="Arial" panose="020B0604020202020204" pitchFamily="34" charset="0"/>
            </a:endParaRPr>
          </a:p>
          <a:p>
            <a:r>
              <a:rPr lang="ja-JP" altLang="en-US" sz="1000" b="0" dirty="0">
                <a:latin typeface="+mn-ea"/>
                <a:ea typeface="+mn-ea"/>
                <a:cs typeface="Arial" panose="020B0604020202020204" pitchFamily="34" charset="0"/>
              </a:rPr>
              <a:t>ここで、各グループの代表が立ち上がり、グループのアイデアを共有します。 </a:t>
            </a:r>
            <a:r>
              <a:rPr lang="en-US" altLang="ja-JP" sz="1000" b="0" dirty="0">
                <a:latin typeface="+mn-ea"/>
                <a:ea typeface="+mn-ea"/>
                <a:cs typeface="Arial" panose="020B0604020202020204" pitchFamily="34" charset="0"/>
              </a:rPr>
              <a:t>{</a:t>
            </a:r>
            <a:r>
              <a:rPr lang="ja-JP" altLang="en-US" sz="1000" b="0" dirty="0">
                <a:latin typeface="+mn-ea"/>
                <a:ea typeface="+mn-ea"/>
                <a:cs typeface="Arial" panose="020B0604020202020204" pitchFamily="34" charset="0"/>
              </a:rPr>
              <a:t>討論</a:t>
            </a:r>
            <a:r>
              <a:rPr lang="en-US" altLang="ja-JP" sz="1000" b="0" dirty="0">
                <a:latin typeface="+mn-ea"/>
                <a:ea typeface="+mn-ea"/>
                <a:cs typeface="Arial" panose="020B0604020202020204" pitchFamily="34" charset="0"/>
              </a:rPr>
              <a:t>}</a:t>
            </a:r>
          </a:p>
          <a:p>
            <a:endParaRPr lang="en-US" altLang="ja-JP" sz="1000" b="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000" b="0" dirty="0">
                <a:latin typeface="+mn-ea"/>
                <a:ea typeface="+mn-ea"/>
                <a:cs typeface="Arial" panose="020B0604020202020204" pitchFamily="34" charset="0"/>
              </a:rPr>
              <a:t>これで全員のご意見を伺いました。では、重点項目</a:t>
            </a:r>
            <a:r>
              <a:rPr lang="en-US" altLang="ja-JP" sz="1000" b="0" dirty="0">
                <a:latin typeface="+mn-ea"/>
                <a:ea typeface="+mn-ea"/>
                <a:cs typeface="Arial" panose="020B0604020202020204" pitchFamily="34" charset="0"/>
              </a:rPr>
              <a:t>1</a:t>
            </a:r>
            <a:r>
              <a:rPr lang="ja-JP" altLang="en-US" sz="1000" b="0" dirty="0">
                <a:latin typeface="+mn-ea"/>
                <a:ea typeface="+mn-ea"/>
                <a:cs typeface="Arial" panose="020B0604020202020204" pitchFamily="34" charset="0"/>
              </a:rPr>
              <a:t>：新クラブのミッション</a:t>
            </a:r>
            <a:r>
              <a:rPr lang="en-US" altLang="ja-JP" sz="1000" b="0" dirty="0">
                <a:latin typeface="+mn-ea"/>
                <a:ea typeface="+mn-ea"/>
                <a:cs typeface="Arial" panose="020B0604020202020204" pitchFamily="34" charset="0"/>
              </a:rPr>
              <a:t>1.5</a:t>
            </a:r>
            <a:r>
              <a:rPr lang="ja-JP" altLang="en-US" sz="1000" b="0" dirty="0">
                <a:latin typeface="+mn-ea"/>
                <a:ea typeface="+mn-ea"/>
                <a:cs typeface="Arial" panose="020B0604020202020204" pitchFamily="34" charset="0"/>
              </a:rPr>
              <a:t>ターゲット値について検討していきましょう。</a:t>
            </a:r>
            <a:r>
              <a:rPr lang="en-US" altLang="ja-JP" sz="1000" b="0" dirty="0">
                <a:latin typeface="+mn-ea"/>
                <a:ea typeface="+mn-ea"/>
                <a:cs typeface="Arial" panose="020B0604020202020204" pitchFamily="34" charset="0"/>
              </a:rPr>
              <a:t>{</a:t>
            </a:r>
            <a:r>
              <a:rPr lang="ja-JP" altLang="en-US" sz="1000" b="0" dirty="0">
                <a:latin typeface="+mn-ea"/>
                <a:ea typeface="+mn-ea"/>
                <a:cs typeface="Arial" panose="020B0604020202020204" pitchFamily="34" charset="0"/>
              </a:rPr>
              <a:t>討論</a:t>
            </a:r>
            <a:r>
              <a:rPr lang="en-US" altLang="ja-JP" sz="1000" b="0" dirty="0">
                <a:latin typeface="+mn-ea"/>
                <a:ea typeface="+mn-ea"/>
                <a:cs typeface="Arial" panose="020B0604020202020204" pitchFamily="34" charset="0"/>
              </a:rPr>
              <a:t>}</a:t>
            </a:r>
          </a:p>
          <a:p>
            <a:endParaRPr lang="ja-JP" altLang="ja-JP" sz="1000" b="0" baseline="0" dirty="0">
              <a:latin typeface="+mn-ea"/>
              <a:ea typeface="+mn-ea"/>
              <a:cs typeface="Arial" panose="020B0604020202020204" pitchFamily="34" charset="0"/>
            </a:endParaRPr>
          </a:p>
          <a:p>
            <a:endParaRPr lang="en-US" altLang="ja-JP"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1" baseline="0" dirty="0">
              <a:highlight>
                <a:srgbClr val="FFFF00"/>
              </a:highlight>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10</a:t>
            </a:fld>
            <a:endParaRPr lang="en-US" dirty="0"/>
          </a:p>
        </p:txBody>
      </p:sp>
    </p:spTree>
    <p:extLst>
      <p:ext uri="{BB962C8B-B14F-4D97-AF65-F5344CB8AC3E}">
        <p14:creationId xmlns:p14="http://schemas.microsoft.com/office/powerpoint/2010/main" val="1516191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304800"/>
            <a:ext cx="6396038" cy="3598863"/>
          </a:xfrm>
        </p:spPr>
      </p:sp>
      <p:sp>
        <p:nvSpPr>
          <p:cNvPr id="3" name="Notes Placeholder 2"/>
          <p:cNvSpPr>
            <a:spLocks noGrp="1"/>
          </p:cNvSpPr>
          <p:nvPr>
            <p:ph type="body" idx="1"/>
          </p:nvPr>
        </p:nvSpPr>
        <p:spPr>
          <a:xfrm>
            <a:off x="460375" y="3903663"/>
            <a:ext cx="6396038" cy="5340223"/>
          </a:xfrm>
        </p:spPr>
        <p:txBody>
          <a:bodyPr>
            <a:no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u="sng" dirty="0">
                <a:latin typeface="+mn-ea"/>
                <a:ea typeface="+mn-ea"/>
                <a:cs typeface="Arial" panose="020B0604020202020204" pitchFamily="34" charset="0"/>
              </a:rPr>
              <a:t>プレゼンターの留意事項：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i="1" baseline="0" dirty="0">
                <a:latin typeface="+mn-ea"/>
                <a:ea typeface="+mn-ea"/>
                <a:cs typeface="Arial" panose="020B0604020202020204" pitchFamily="34" charset="0"/>
              </a:rPr>
              <a:t>質問は、地域のニーズに基づき自由に変更/地域化できます。</a:t>
            </a:r>
            <a:r>
              <a:rPr lang="ja-JP" altLang="ja-JP" sz="1000" b="0" i="1" dirty="0">
                <a:latin typeface="+mn-ea"/>
                <a:ea typeface="+mn-ea"/>
                <a:cs typeface="Arial" panose="020B0604020202020204" pitchFamily="34" charset="0"/>
              </a:rPr>
              <a:t>例えば、会員増強行事は会員増強運動に変えることができます。</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baseline="0" dirty="0">
                <a:latin typeface="+mn-ea"/>
                <a:ea typeface="+mn-ea"/>
                <a:cs typeface="Arial" panose="020B0604020202020204" pitchFamily="34" charset="0"/>
              </a:rPr>
              <a:t>_____________________________________________________</a:t>
            </a:r>
          </a:p>
          <a:p>
            <a:endParaRPr lang="en-US" altLang="ja-JP" sz="1000" b="0" dirty="0">
              <a:latin typeface="+mn-ea"/>
              <a:ea typeface="+mn-ea"/>
              <a:cs typeface="Arial" panose="020B0604020202020204" pitchFamily="34" charset="0"/>
            </a:endParaRPr>
          </a:p>
          <a:p>
            <a:r>
              <a:rPr lang="ja-JP" altLang="ja-JP" sz="1000" b="0" dirty="0">
                <a:latin typeface="+mn-ea"/>
                <a:ea typeface="+mn-ea"/>
                <a:cs typeface="Arial" panose="020B0604020202020204" pitchFamily="34" charset="0"/>
              </a:rPr>
              <a:t>次に、新会員について考えましょう。人々はなぜライオンズクラブに入会すべきなのでしょうか？</a:t>
            </a:r>
            <a:r>
              <a:rPr lang="ja-JP" altLang="ja-JP" sz="1000" b="0" baseline="0" dirty="0">
                <a:latin typeface="+mn-ea"/>
                <a:ea typeface="+mn-ea"/>
                <a:cs typeface="Arial" panose="020B0604020202020204" pitchFamily="34" charset="0"/>
              </a:rPr>
              <a:t>{2～3の</a:t>
            </a:r>
            <a:r>
              <a:rPr lang="ja-JP" altLang="en-US" sz="1000" b="0" baseline="0" dirty="0">
                <a:latin typeface="+mn-ea"/>
                <a:ea typeface="+mn-ea"/>
                <a:cs typeface="Arial" panose="020B0604020202020204" pitchFamily="34" charset="0"/>
              </a:rPr>
              <a:t>アイディア</a:t>
            </a:r>
            <a:r>
              <a:rPr lang="ja-JP" altLang="ja-JP" sz="1000" b="0" baseline="0" dirty="0">
                <a:latin typeface="+mn-ea"/>
                <a:ea typeface="+mn-ea"/>
                <a:cs typeface="Arial" panose="020B0604020202020204" pitchFamily="34" charset="0"/>
              </a:rPr>
              <a:t>について検討}</a:t>
            </a:r>
          </a:p>
          <a:p>
            <a:endParaRPr lang="en-US" altLang="ja-JP" sz="1000" b="0" dirty="0">
              <a:latin typeface="+mn-ea"/>
              <a:ea typeface="+mn-ea"/>
              <a:cs typeface="Arial" panose="020B0604020202020204" pitchFamily="34" charset="0"/>
            </a:endParaRPr>
          </a:p>
          <a:p>
            <a:r>
              <a:rPr lang="ja-JP" altLang="ja-JP" sz="1000" b="0" dirty="0">
                <a:latin typeface="+mn-ea"/>
                <a:ea typeface="+mn-ea"/>
                <a:cs typeface="Arial" panose="020B0604020202020204" pitchFamily="34" charset="0"/>
              </a:rPr>
              <a:t>これからグループに分かれて、5分間でスライドに書かれた質問について話し合ってください。</a:t>
            </a:r>
            <a:r>
              <a:rPr lang="ja-JP" altLang="ja-JP" sz="1000" b="0" baseline="0" dirty="0">
                <a:latin typeface="+mn-ea"/>
                <a:ea typeface="+mn-ea"/>
                <a:cs typeface="Arial" panose="020B0604020202020204" pitchFamily="34" charset="0"/>
              </a:rPr>
              <a:t>5分が経過したら、グループの代表者に話し合いの概要を発表していただきます。{討論}</a:t>
            </a:r>
          </a:p>
          <a:p>
            <a:endParaRPr lang="en-US" altLang="ja-JP" sz="1000" b="0" dirty="0">
              <a:latin typeface="+mn-ea"/>
              <a:ea typeface="+mn-ea"/>
              <a:cs typeface="Arial" panose="020B0604020202020204" pitchFamily="34" charset="0"/>
            </a:endParaRPr>
          </a:p>
          <a:p>
            <a:r>
              <a:rPr lang="ja-JP" altLang="en-US" sz="1000" b="0" dirty="0">
                <a:latin typeface="+mn-ea"/>
                <a:ea typeface="+mn-ea"/>
                <a:cs typeface="Arial" panose="020B0604020202020204" pitchFamily="34" charset="0"/>
              </a:rPr>
              <a:t>これで全員のご意見を伺いました。では、私たちの地区のミッション</a:t>
            </a:r>
            <a:r>
              <a:rPr lang="en-US" altLang="ja-JP" sz="1000" b="0" dirty="0">
                <a:latin typeface="+mn-ea"/>
                <a:ea typeface="+mn-ea"/>
                <a:cs typeface="Arial" panose="020B0604020202020204" pitchFamily="34" charset="0"/>
              </a:rPr>
              <a:t>1.5</a:t>
            </a:r>
            <a:r>
              <a:rPr lang="ja-JP" altLang="en-US" sz="1000" b="0" dirty="0">
                <a:latin typeface="+mn-ea"/>
                <a:ea typeface="+mn-ea"/>
                <a:cs typeface="Arial" panose="020B0604020202020204" pitchFamily="34" charset="0"/>
              </a:rPr>
              <a:t>新会員のターゲット値について、話し合いを深めていきましょう。</a:t>
            </a:r>
            <a:r>
              <a:rPr lang="ja-JP" altLang="ja-JP" sz="1000" b="0" baseline="0" dirty="0">
                <a:latin typeface="+mn-ea"/>
                <a:ea typeface="+mn-ea"/>
                <a:cs typeface="Arial" panose="020B0604020202020204" pitchFamily="34" charset="0"/>
              </a:rPr>
              <a:t> </a:t>
            </a:r>
          </a:p>
          <a:p>
            <a:endParaRPr lang="en-US" altLang="ja-JP" sz="1000" b="0" baseline="0" dirty="0">
              <a:latin typeface="+mn-ea"/>
              <a:ea typeface="+mn-ea"/>
              <a:cs typeface="Arial" panose="020B0604020202020204" pitchFamily="34" charset="0"/>
            </a:endParaRPr>
          </a:p>
          <a:p>
            <a:r>
              <a:rPr lang="ja-JP" altLang="ja-JP" sz="1000" b="0" baseline="0" dirty="0">
                <a:latin typeface="+mn-ea"/>
                <a:ea typeface="+mn-ea"/>
                <a:cs typeface="Arial" panose="020B0604020202020204" pitchFamily="34" charset="0"/>
              </a:rPr>
              <a:t>用意はよろしいですか？5分間の話し合いを開始してください。{討論}</a:t>
            </a:r>
            <a:endParaRPr lang="en-US" altLang="ja-JP" sz="1000" b="0" baseline="0" dirty="0">
              <a:latin typeface="+mn-ea"/>
              <a:ea typeface="+mn-ea"/>
              <a:cs typeface="Arial" panose="020B0604020202020204" pitchFamily="34" charset="0"/>
            </a:endParaRPr>
          </a:p>
          <a:p>
            <a:endParaRPr lang="en-US" altLang="ja-JP"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000" b="0" dirty="0">
                <a:latin typeface="+mn-ea"/>
                <a:ea typeface="+mn-ea"/>
                <a:cs typeface="Arial" panose="020B0604020202020204" pitchFamily="34" charset="0"/>
              </a:rPr>
              <a:t>ここで、各グループの代表が立ち上がり、グループのアイデアを共有します。 </a:t>
            </a:r>
            <a:r>
              <a:rPr lang="en-US" altLang="ja-JP" sz="1000" b="0" dirty="0">
                <a:latin typeface="+mn-ea"/>
                <a:ea typeface="+mn-ea"/>
                <a:cs typeface="Arial" panose="020B0604020202020204" pitchFamily="34" charset="0"/>
              </a:rPr>
              <a:t>{</a:t>
            </a:r>
            <a:r>
              <a:rPr lang="ja-JP" altLang="en-US" sz="1000" b="0" dirty="0">
                <a:latin typeface="+mn-ea"/>
                <a:ea typeface="+mn-ea"/>
                <a:cs typeface="Arial" panose="020B0604020202020204" pitchFamily="34" charset="0"/>
              </a:rPr>
              <a:t>討論</a:t>
            </a:r>
            <a:r>
              <a:rPr lang="en-US" altLang="ja-JP" sz="1000" b="0" dirty="0">
                <a:latin typeface="+mn-ea"/>
                <a:ea typeface="+mn-ea"/>
                <a:cs typeface="Arial" panose="020B0604020202020204" pitchFamily="34" charset="0"/>
              </a:rPr>
              <a:t>}</a:t>
            </a:r>
          </a:p>
          <a:p>
            <a:endParaRPr lang="ja-JP" altLang="ja-JP" sz="1000" b="0" baseline="0" dirty="0">
              <a:latin typeface="+mn-ea"/>
              <a:ea typeface="+mn-ea"/>
              <a:cs typeface="Arial" panose="020B0604020202020204" pitchFamily="34" charset="0"/>
            </a:endParaRPr>
          </a:p>
          <a:p>
            <a:r>
              <a:rPr lang="ja-JP" altLang="ja-JP" sz="1000" b="0" baseline="0" dirty="0">
                <a:latin typeface="+mn-ea"/>
                <a:ea typeface="+mn-ea"/>
                <a:cs typeface="Arial" panose="020B0604020202020204" pitchFamily="34" charset="0"/>
              </a:rPr>
              <a:t>では、 </a:t>
            </a:r>
            <a:r>
              <a:rPr lang="ja-JP" altLang="en-US" sz="1000" b="0" baseline="0" dirty="0">
                <a:latin typeface="+mn-ea"/>
                <a:ea typeface="+mn-ea"/>
                <a:cs typeface="Arial" panose="020B0604020202020204" pitchFamily="34" charset="0"/>
              </a:rPr>
              <a:t>重点項目２のミッション</a:t>
            </a:r>
            <a:r>
              <a:rPr lang="en-US" altLang="ja-JP" sz="1000" b="0" baseline="0" dirty="0">
                <a:latin typeface="+mn-ea"/>
                <a:ea typeface="+mn-ea"/>
                <a:cs typeface="Arial" panose="020B0604020202020204" pitchFamily="34" charset="0"/>
              </a:rPr>
              <a:t>1.5</a:t>
            </a:r>
            <a:r>
              <a:rPr lang="ja-JP" altLang="en-US" sz="1000" b="0" baseline="0" dirty="0">
                <a:latin typeface="+mn-ea"/>
                <a:ea typeface="+mn-ea"/>
                <a:cs typeface="Arial" panose="020B0604020202020204" pitchFamily="34" charset="0"/>
              </a:rPr>
              <a:t>ターゲット値を確認しましょう。</a:t>
            </a:r>
            <a:r>
              <a:rPr lang="ja-JP" altLang="ja-JP" sz="1000" b="0" baseline="0" dirty="0">
                <a:latin typeface="+mn-ea"/>
                <a:ea typeface="+mn-ea"/>
                <a:cs typeface="Arial" panose="020B0604020202020204" pitchFamily="34" charset="0"/>
              </a:rPr>
              <a:t>{討論}</a:t>
            </a:r>
          </a:p>
          <a:p>
            <a:endParaRPr lang="en-US"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11</a:t>
            </a:fld>
            <a:endParaRPr lang="en-US" dirty="0"/>
          </a:p>
        </p:txBody>
      </p:sp>
    </p:spTree>
    <p:extLst>
      <p:ext uri="{BB962C8B-B14F-4D97-AF65-F5344CB8AC3E}">
        <p14:creationId xmlns:p14="http://schemas.microsoft.com/office/powerpoint/2010/main" val="2750258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304800"/>
            <a:ext cx="6396038" cy="3598863"/>
          </a:xfrm>
        </p:spPr>
      </p:sp>
      <p:sp>
        <p:nvSpPr>
          <p:cNvPr id="3" name="Notes Placeholder 2"/>
          <p:cNvSpPr>
            <a:spLocks noGrp="1"/>
          </p:cNvSpPr>
          <p:nvPr>
            <p:ph type="body" idx="1"/>
          </p:nvPr>
        </p:nvSpPr>
        <p:spPr>
          <a:xfrm>
            <a:off x="460375" y="3903663"/>
            <a:ext cx="6396038" cy="5340223"/>
          </a:xfrm>
        </p:spPr>
        <p:txBody>
          <a:bodyPr>
            <a:no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u="sng" dirty="0">
                <a:latin typeface="+mn-ea"/>
                <a:ea typeface="+mn-ea"/>
                <a:cs typeface="Arial" panose="020B0604020202020204" pitchFamily="34" charset="0"/>
              </a:rPr>
              <a:t>プレゼンターの留意事項：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i="1" baseline="0" dirty="0">
                <a:latin typeface="+mn-ea"/>
                <a:ea typeface="+mn-ea"/>
                <a:cs typeface="Arial" panose="020B0604020202020204" pitchFamily="34" charset="0"/>
              </a:rPr>
              <a:t>質問は、地域のニーズに基づき自由に変更/地域化できます。</a:t>
            </a:r>
            <a:r>
              <a:rPr lang="ja-JP" altLang="ja-JP" sz="1000" b="0" baseline="0" dirty="0">
                <a:latin typeface="+mn-ea"/>
                <a:ea typeface="+mn-ea"/>
                <a:cs typeface="Arial" panose="020B0604020202020204" pitchFamily="34" charset="0"/>
              </a:rPr>
              <a:t>_____________________________________________________</a:t>
            </a:r>
          </a:p>
          <a:p>
            <a:endParaRPr lang="en-US" altLang="ja-JP" sz="1000" b="0" dirty="0">
              <a:latin typeface="+mn-ea"/>
              <a:ea typeface="+mn-ea"/>
              <a:cs typeface="Arial" panose="020B0604020202020204" pitchFamily="34" charset="0"/>
            </a:endParaRPr>
          </a:p>
          <a:p>
            <a:r>
              <a:rPr lang="ja-JP" altLang="ja-JP" sz="1000" b="0" dirty="0">
                <a:latin typeface="+mn-ea"/>
                <a:ea typeface="+mn-ea"/>
                <a:cs typeface="Arial" panose="020B0604020202020204" pitchFamily="34" charset="0"/>
              </a:rPr>
              <a:t>次に、既存の会員の意欲について考えましょう。</a:t>
            </a:r>
            <a:r>
              <a:rPr lang="ja-JP" altLang="ja-JP" sz="1000" b="0" baseline="0" dirty="0">
                <a:latin typeface="+mn-ea"/>
                <a:ea typeface="+mn-ea"/>
                <a:cs typeface="Arial" panose="020B0604020202020204" pitchFamily="34" charset="0"/>
              </a:rPr>
              <a:t>会員が意欲を感じていると、どうすれば把握できるでしょうか？{2～3の</a:t>
            </a:r>
            <a:r>
              <a:rPr lang="ja-JP" altLang="en-US" sz="1000" b="0" baseline="0" dirty="0">
                <a:latin typeface="+mn-ea"/>
                <a:ea typeface="+mn-ea"/>
                <a:cs typeface="Arial" panose="020B0604020202020204" pitchFamily="34" charset="0"/>
              </a:rPr>
              <a:t>アイディア</a:t>
            </a:r>
            <a:r>
              <a:rPr lang="ja-JP" altLang="ja-JP" sz="1000" b="0" baseline="0" dirty="0">
                <a:latin typeface="+mn-ea"/>
                <a:ea typeface="+mn-ea"/>
                <a:cs typeface="Arial" panose="020B0604020202020204" pitchFamily="34" charset="0"/>
              </a:rPr>
              <a:t>について検討}</a:t>
            </a:r>
          </a:p>
          <a:p>
            <a:endParaRPr lang="en-US" altLang="ja-JP" sz="1000" b="0" dirty="0">
              <a:latin typeface="+mn-ea"/>
              <a:ea typeface="+mn-ea"/>
              <a:cs typeface="Arial" panose="020B0604020202020204" pitchFamily="34" charset="0"/>
            </a:endParaRPr>
          </a:p>
          <a:p>
            <a:r>
              <a:rPr lang="ja-JP" altLang="ja-JP" sz="1000" b="0" dirty="0">
                <a:latin typeface="+mn-ea"/>
                <a:ea typeface="+mn-ea"/>
                <a:cs typeface="Arial" panose="020B0604020202020204" pitchFamily="34" charset="0"/>
              </a:rPr>
              <a:t>これからグループに分かれて、5分間でスライドに書かれた質問について話し合ってください。</a:t>
            </a:r>
            <a:r>
              <a:rPr lang="ja-JP" altLang="ja-JP" sz="1000" b="0" baseline="0" dirty="0">
                <a:latin typeface="+mn-ea"/>
                <a:ea typeface="+mn-ea"/>
                <a:cs typeface="Arial" panose="020B0604020202020204" pitchFamily="34" charset="0"/>
              </a:rPr>
              <a:t>5分が経過したら、グループの代表者に話し合いの概要を発表していただきます。{討論}</a:t>
            </a:r>
          </a:p>
          <a:p>
            <a:endParaRPr lang="en-US" altLang="ja-JP" sz="1000" b="0" dirty="0">
              <a:latin typeface="+mn-ea"/>
              <a:ea typeface="+mn-ea"/>
              <a:cs typeface="Arial" panose="020B0604020202020204" pitchFamily="34" charset="0"/>
            </a:endParaRPr>
          </a:p>
          <a:p>
            <a:r>
              <a:rPr lang="ja-JP" altLang="en-US" sz="1000" b="0" dirty="0">
                <a:latin typeface="+mn-ea"/>
                <a:ea typeface="+mn-ea"/>
                <a:cs typeface="Arial" panose="020B0604020202020204" pitchFamily="34" charset="0"/>
              </a:rPr>
              <a:t>これで全員のご意見を伺いました。では、ミッション</a:t>
            </a:r>
            <a:r>
              <a:rPr lang="en-US" altLang="ja-JP" sz="1000" b="0" dirty="0">
                <a:latin typeface="+mn-ea"/>
                <a:ea typeface="+mn-ea"/>
                <a:cs typeface="Arial" panose="020B0604020202020204" pitchFamily="34" charset="0"/>
              </a:rPr>
              <a:t>1.5</a:t>
            </a:r>
            <a:r>
              <a:rPr lang="ja-JP" altLang="en-US" sz="1000" b="0" dirty="0">
                <a:latin typeface="+mn-ea"/>
                <a:ea typeface="+mn-ea"/>
                <a:cs typeface="Arial" panose="020B0604020202020204" pitchFamily="34" charset="0"/>
              </a:rPr>
              <a:t>の会員数純増のターゲット値について、話し合いを深めていきましょう。</a:t>
            </a:r>
            <a:r>
              <a:rPr lang="ja-JP" altLang="ja-JP" sz="1000" b="0" baseline="0" dirty="0">
                <a:latin typeface="+mn-ea"/>
                <a:ea typeface="+mn-ea"/>
                <a:cs typeface="Arial" panose="020B0604020202020204" pitchFamily="34" charset="0"/>
              </a:rPr>
              <a:t> </a:t>
            </a:r>
          </a:p>
          <a:p>
            <a:endParaRPr lang="en-US" altLang="ja-JP" sz="1000" b="0" baseline="0" dirty="0">
              <a:latin typeface="+mn-ea"/>
              <a:ea typeface="+mn-ea"/>
              <a:cs typeface="Arial" panose="020B0604020202020204" pitchFamily="34" charset="0"/>
            </a:endParaRPr>
          </a:p>
          <a:p>
            <a:r>
              <a:rPr lang="ja-JP" altLang="ja-JP" sz="1000" b="0" baseline="0" dirty="0">
                <a:latin typeface="+mn-ea"/>
                <a:ea typeface="+mn-ea"/>
                <a:cs typeface="Arial" panose="020B0604020202020204" pitchFamily="34" charset="0"/>
              </a:rPr>
              <a:t>用意はよろしいですか？5分間の話し合いを開始してください。{討論}</a:t>
            </a:r>
          </a:p>
          <a:p>
            <a:endParaRPr lang="en-US" altLang="ja-JP"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000" b="0" dirty="0">
                <a:latin typeface="+mn-ea"/>
                <a:ea typeface="+mn-ea"/>
                <a:cs typeface="Arial" panose="020B0604020202020204" pitchFamily="34" charset="0"/>
              </a:rPr>
              <a:t>ここで、各グループの代表が立ち上がり、グループのアイデアを共有します。 </a:t>
            </a:r>
            <a:r>
              <a:rPr lang="en-US" altLang="ja-JP" sz="1000" b="0" dirty="0">
                <a:latin typeface="+mn-ea"/>
                <a:ea typeface="+mn-ea"/>
                <a:cs typeface="Arial" panose="020B0604020202020204" pitchFamily="34" charset="0"/>
              </a:rPr>
              <a:t>{</a:t>
            </a:r>
            <a:r>
              <a:rPr lang="ja-JP" altLang="en-US" sz="1000" b="0" dirty="0">
                <a:latin typeface="+mn-ea"/>
                <a:ea typeface="+mn-ea"/>
                <a:cs typeface="Arial" panose="020B0604020202020204" pitchFamily="34" charset="0"/>
              </a:rPr>
              <a:t>討論</a:t>
            </a:r>
            <a:r>
              <a:rPr lang="en-US" altLang="ja-JP" sz="1000" b="0" dirty="0">
                <a:latin typeface="+mn-ea"/>
                <a:ea typeface="+mn-ea"/>
                <a:cs typeface="Arial" panose="020B0604020202020204" pitchFamily="34" charset="0"/>
              </a:rPr>
              <a:t>}</a:t>
            </a:r>
          </a:p>
          <a:p>
            <a:endParaRPr lang="en-US" altLang="ja-JP"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baseline="0" dirty="0">
                <a:latin typeface="+mn-ea"/>
                <a:ea typeface="+mn-ea"/>
                <a:cs typeface="Arial" panose="020B0604020202020204" pitchFamily="34" charset="0"/>
              </a:rPr>
              <a:t>では、 </a:t>
            </a:r>
            <a:r>
              <a:rPr lang="ja-JP" altLang="en-US" sz="1000" b="0" baseline="0" dirty="0">
                <a:latin typeface="+mn-ea"/>
                <a:ea typeface="+mn-ea"/>
                <a:cs typeface="Arial" panose="020B0604020202020204" pitchFamily="34" charset="0"/>
              </a:rPr>
              <a:t>重点項目</a:t>
            </a:r>
            <a:r>
              <a:rPr lang="en-US" altLang="ja-JP" sz="1000" b="0" baseline="0" dirty="0">
                <a:latin typeface="+mn-ea"/>
                <a:ea typeface="+mn-ea"/>
                <a:cs typeface="Arial" panose="020B0604020202020204" pitchFamily="34" charset="0"/>
              </a:rPr>
              <a:t>3</a:t>
            </a:r>
            <a:r>
              <a:rPr lang="ja-JP" altLang="en-US" sz="1000" b="0" baseline="0" dirty="0">
                <a:latin typeface="+mn-ea"/>
                <a:ea typeface="+mn-ea"/>
                <a:cs typeface="Arial" panose="020B0604020202020204" pitchFamily="34" charset="0"/>
              </a:rPr>
              <a:t>のミッション</a:t>
            </a:r>
            <a:r>
              <a:rPr lang="en-US" altLang="ja-JP" sz="1000" b="0" baseline="0" dirty="0">
                <a:latin typeface="+mn-ea"/>
                <a:ea typeface="+mn-ea"/>
                <a:cs typeface="Arial" panose="020B0604020202020204" pitchFamily="34" charset="0"/>
              </a:rPr>
              <a:t>1.5</a:t>
            </a:r>
            <a:r>
              <a:rPr lang="ja-JP" altLang="en-US" sz="1000" b="0" baseline="0" dirty="0">
                <a:latin typeface="+mn-ea"/>
                <a:ea typeface="+mn-ea"/>
                <a:cs typeface="Arial" panose="020B0604020202020204" pitchFamily="34" charset="0"/>
              </a:rPr>
              <a:t>ターゲット値を確認しましょう。</a:t>
            </a:r>
            <a:r>
              <a:rPr lang="ja-JP" altLang="ja-JP" sz="1000" b="0" baseline="0" dirty="0">
                <a:latin typeface="+mn-ea"/>
                <a:ea typeface="+mn-ea"/>
                <a:cs typeface="Arial" panose="020B0604020202020204" pitchFamily="34" charset="0"/>
              </a:rPr>
              <a:t>{討論}</a:t>
            </a:r>
          </a:p>
          <a:p>
            <a:endParaRPr lang="en-US"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12</a:t>
            </a:fld>
            <a:endParaRPr lang="en-US" dirty="0"/>
          </a:p>
        </p:txBody>
      </p:sp>
    </p:spTree>
    <p:extLst>
      <p:ext uri="{BB962C8B-B14F-4D97-AF65-F5344CB8AC3E}">
        <p14:creationId xmlns:p14="http://schemas.microsoft.com/office/powerpoint/2010/main" val="996257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304800"/>
            <a:ext cx="6396038" cy="3598863"/>
          </a:xfrm>
        </p:spPr>
      </p:sp>
      <p:sp>
        <p:nvSpPr>
          <p:cNvPr id="3" name="Notes Placeholder 2"/>
          <p:cNvSpPr>
            <a:spLocks noGrp="1"/>
          </p:cNvSpPr>
          <p:nvPr>
            <p:ph type="body" idx="1"/>
          </p:nvPr>
        </p:nvSpPr>
        <p:spPr>
          <a:xfrm>
            <a:off x="460375" y="3903663"/>
            <a:ext cx="6396038" cy="5340223"/>
          </a:xfrm>
        </p:spPr>
        <p:txBody>
          <a:bodyPr>
            <a:no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u="sng" dirty="0">
                <a:latin typeface="+mn-ea"/>
                <a:ea typeface="+mn-ea"/>
                <a:cs typeface="Arial" panose="020B0604020202020204" pitchFamily="34" charset="0"/>
              </a:rPr>
              <a:t>プレゼンターの留意事項：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i="1" baseline="0" dirty="0">
                <a:latin typeface="+mn-ea"/>
                <a:ea typeface="+mn-ea"/>
                <a:cs typeface="Arial" panose="020B0604020202020204" pitchFamily="34" charset="0"/>
              </a:rPr>
              <a:t>質問は、地域のニーズに基づき自由に変更/地域化できます。</a:t>
            </a:r>
            <a:r>
              <a:rPr lang="ja-JP" altLang="ja-JP" sz="1000" b="0" baseline="0" dirty="0">
                <a:latin typeface="+mn-ea"/>
                <a:ea typeface="+mn-ea"/>
                <a:cs typeface="Arial" panose="020B0604020202020204" pitchFamily="34" charset="0"/>
              </a:rPr>
              <a:t>_____________________________________________________</a:t>
            </a:r>
          </a:p>
          <a:p>
            <a:endParaRPr lang="en-US" altLang="ja-JP" sz="1000" b="0" dirty="0">
              <a:latin typeface="+mn-ea"/>
              <a:ea typeface="+mn-ea"/>
              <a:cs typeface="Arial" panose="020B0604020202020204" pitchFamily="34" charset="0"/>
            </a:endParaRPr>
          </a:p>
          <a:p>
            <a:r>
              <a:rPr lang="ja-JP" altLang="ja-JP" sz="1000" b="0" dirty="0">
                <a:latin typeface="+mn-ea"/>
                <a:ea typeface="+mn-ea"/>
                <a:cs typeface="Arial" panose="020B0604020202020204" pitchFamily="34" charset="0"/>
              </a:rPr>
              <a:t>次に、私たちのリーダーについて考えましょう。</a:t>
            </a:r>
            <a:r>
              <a:rPr lang="ja-JP" altLang="ja-JP" sz="1000" b="0" baseline="0" dirty="0">
                <a:latin typeface="+mn-ea"/>
                <a:ea typeface="+mn-ea"/>
                <a:cs typeface="Arial" panose="020B0604020202020204" pitchFamily="34" charset="0"/>
              </a:rPr>
              <a:t>私たちの</a:t>
            </a:r>
            <a:r>
              <a:rPr lang="ja-JP" altLang="en-US" sz="1000" b="0" baseline="0" dirty="0">
                <a:latin typeface="+mn-ea"/>
                <a:ea typeface="+mn-ea"/>
                <a:cs typeface="Arial" panose="020B0604020202020204" pitchFamily="34" charset="0"/>
              </a:rPr>
              <a:t>地区</a:t>
            </a:r>
            <a:r>
              <a:rPr lang="ja-JP" altLang="ja-JP" sz="1000" b="0" baseline="0" dirty="0">
                <a:latin typeface="+mn-ea"/>
                <a:ea typeface="+mn-ea"/>
                <a:cs typeface="Arial" panose="020B0604020202020204" pitchFamily="34" charset="0"/>
              </a:rPr>
              <a:t>目標の達成に最も役立つのは、どのようなプログラムやセミナーでしょうか？{2～3の</a:t>
            </a:r>
            <a:r>
              <a:rPr lang="ja-JP" altLang="en-US" sz="1000" b="0" baseline="0" dirty="0">
                <a:latin typeface="+mn-ea"/>
                <a:ea typeface="+mn-ea"/>
                <a:cs typeface="Arial" panose="020B0604020202020204" pitchFamily="34" charset="0"/>
              </a:rPr>
              <a:t>アイディア</a:t>
            </a:r>
            <a:r>
              <a:rPr lang="ja-JP" altLang="ja-JP" sz="1000" b="0" baseline="0" dirty="0">
                <a:latin typeface="+mn-ea"/>
                <a:ea typeface="+mn-ea"/>
                <a:cs typeface="Arial" panose="020B0604020202020204" pitchFamily="34" charset="0"/>
              </a:rPr>
              <a:t>について検討}</a:t>
            </a:r>
          </a:p>
          <a:p>
            <a:endParaRPr lang="en-US" altLang="ja-JP" sz="1000" b="0" dirty="0">
              <a:latin typeface="+mn-ea"/>
              <a:ea typeface="+mn-ea"/>
              <a:cs typeface="Arial" panose="020B0604020202020204" pitchFamily="34" charset="0"/>
            </a:endParaRPr>
          </a:p>
          <a:p>
            <a:r>
              <a:rPr lang="ja-JP" altLang="ja-JP" sz="1000" b="0" dirty="0">
                <a:latin typeface="+mn-ea"/>
                <a:ea typeface="+mn-ea"/>
                <a:cs typeface="Arial" panose="020B0604020202020204" pitchFamily="34" charset="0"/>
              </a:rPr>
              <a:t>これからグループに分かれて、5分間でスライドに書かれた質問について話し合ってください。</a:t>
            </a:r>
            <a:r>
              <a:rPr lang="ja-JP" altLang="ja-JP" sz="1000" b="0" baseline="0" dirty="0">
                <a:latin typeface="+mn-ea"/>
                <a:ea typeface="+mn-ea"/>
                <a:cs typeface="Arial" panose="020B0604020202020204" pitchFamily="34" charset="0"/>
              </a:rPr>
              <a:t>5分が経過したら、グループの代表者に話し合いの概要を発表していただきます。{討論}</a:t>
            </a:r>
          </a:p>
          <a:p>
            <a:endParaRPr lang="en-US" altLang="ja-JP" sz="1000" b="0" dirty="0">
              <a:latin typeface="+mn-ea"/>
              <a:ea typeface="+mn-ea"/>
              <a:cs typeface="Arial" panose="020B0604020202020204" pitchFamily="34" charset="0"/>
            </a:endParaRPr>
          </a:p>
          <a:p>
            <a:r>
              <a:rPr lang="ja-JP" altLang="ja-JP" sz="1000" b="0" baseline="0" dirty="0">
                <a:latin typeface="+mn-ea"/>
                <a:ea typeface="+mn-ea"/>
                <a:cs typeface="Arial" panose="020B0604020202020204" pitchFamily="34" charset="0"/>
              </a:rPr>
              <a:t>用意はよろしいですか？5分間の話し合いを開始してください。{討論}</a:t>
            </a:r>
            <a:endParaRPr lang="en-US" altLang="ja-JP" sz="1000" b="0" baseline="0" dirty="0">
              <a:latin typeface="+mn-ea"/>
              <a:ea typeface="+mn-ea"/>
              <a:cs typeface="Arial" panose="020B0604020202020204" pitchFamily="34" charset="0"/>
            </a:endParaRPr>
          </a:p>
          <a:p>
            <a:endParaRPr lang="en-US" altLang="ja-JP" sz="1000" b="0" baseline="0" dirty="0">
              <a:latin typeface="+mn-ea"/>
              <a:ea typeface="+mn-ea"/>
              <a:cs typeface="Arial" panose="020B0604020202020204" pitchFamily="34" charset="0"/>
            </a:endParaRPr>
          </a:p>
          <a:p>
            <a:endParaRPr lang="en-US" altLang="ja-JP"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000" b="0" dirty="0">
                <a:latin typeface="+mn-ea"/>
                <a:ea typeface="+mn-ea"/>
                <a:cs typeface="Arial" panose="020B0604020202020204" pitchFamily="34" charset="0"/>
              </a:rPr>
              <a:t>ここで、各グループの代表が立ち上がり、グループのアイデアを共有します。 </a:t>
            </a:r>
            <a:r>
              <a:rPr lang="en-US" altLang="ja-JP" sz="1000" b="0" dirty="0">
                <a:latin typeface="+mn-ea"/>
                <a:ea typeface="+mn-ea"/>
                <a:cs typeface="Arial" panose="020B0604020202020204" pitchFamily="34" charset="0"/>
              </a:rPr>
              <a:t>{</a:t>
            </a:r>
            <a:r>
              <a:rPr lang="ja-JP" altLang="en-US" sz="1000" b="0" dirty="0">
                <a:latin typeface="+mn-ea"/>
                <a:ea typeface="+mn-ea"/>
                <a:cs typeface="Arial" panose="020B0604020202020204" pitchFamily="34" charset="0"/>
              </a:rPr>
              <a:t>討論</a:t>
            </a:r>
            <a:r>
              <a:rPr lang="en-US" altLang="ja-JP" sz="1000" b="0" dirty="0">
                <a:latin typeface="+mn-ea"/>
                <a:ea typeface="+mn-ea"/>
                <a:cs typeface="Arial" panose="020B0604020202020204" pitchFamily="34" charset="0"/>
              </a:rPr>
              <a:t>}</a:t>
            </a:r>
          </a:p>
          <a:p>
            <a:endParaRPr lang="en-US" altLang="ja-JP" sz="1000" b="0" baseline="0" dirty="0">
              <a:latin typeface="+mn-ea"/>
              <a:ea typeface="+mn-ea"/>
              <a:cs typeface="Arial" panose="020B0604020202020204" pitchFamily="34" charset="0"/>
            </a:endParaRPr>
          </a:p>
          <a:p>
            <a:r>
              <a:rPr lang="en-US" altLang="ja-JP" sz="1000" b="0" baseline="0" dirty="0">
                <a:latin typeface="+mn-ea"/>
                <a:ea typeface="+mn-ea"/>
                <a:cs typeface="Arial" panose="020B0604020202020204" pitchFamily="34" charset="0"/>
              </a:rPr>
              <a:t>6</a:t>
            </a:r>
            <a:r>
              <a:rPr lang="ja-JP" altLang="en-US" sz="1000" b="0" baseline="0" dirty="0">
                <a:latin typeface="+mn-ea"/>
                <a:ea typeface="+mn-ea"/>
                <a:cs typeface="Arial" panose="020B0604020202020204" pitchFamily="34" charset="0"/>
              </a:rPr>
              <a:t>月までに地区とクラブのリーダーに提供できる支援として、私たちは現実的に何を計画できるでしょうか？</a:t>
            </a:r>
            <a:r>
              <a:rPr lang="ja-JP" altLang="ja-JP" sz="1000" b="0" baseline="0" dirty="0">
                <a:latin typeface="+mn-ea"/>
                <a:ea typeface="+mn-ea"/>
                <a:cs typeface="Arial" panose="020B0604020202020204" pitchFamily="34" charset="0"/>
              </a:rPr>
              <a:t>{討論}</a:t>
            </a:r>
            <a:endParaRPr lang="en-US" altLang="ja-JP" sz="1000" b="0" baseline="0" dirty="0">
              <a:latin typeface="+mn-ea"/>
              <a:ea typeface="+mn-ea"/>
              <a:cs typeface="Arial" panose="020B0604020202020204" pitchFamily="34" charset="0"/>
            </a:endParaRPr>
          </a:p>
          <a:p>
            <a:endParaRPr lang="ja-JP" altLang="ja-JP" sz="1000" b="0" baseline="0" dirty="0">
              <a:latin typeface="+mn-ea"/>
              <a:ea typeface="+mn-ea"/>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13</a:t>
            </a:fld>
            <a:endParaRPr lang="en-US" dirty="0"/>
          </a:p>
        </p:txBody>
      </p:sp>
    </p:spTree>
    <p:extLst>
      <p:ext uri="{BB962C8B-B14F-4D97-AF65-F5344CB8AC3E}">
        <p14:creationId xmlns:p14="http://schemas.microsoft.com/office/powerpoint/2010/main" val="3188302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defRPr/>
            </a:pPr>
            <a:r>
              <a:rPr lang="ja-JP" sz="1000" b="0" u="sng" dirty="0">
                <a:latin typeface="+mn-ea"/>
                <a:ea typeface="+mn-ea"/>
                <a:cs typeface="Arial" panose="020B0604020202020204" pitchFamily="34" charset="0"/>
              </a:rPr>
              <a:t>プレゼンターの留意事項： </a:t>
            </a:r>
          </a:p>
          <a:p>
            <a:pPr lvl="0">
              <a:defRPr/>
            </a:pPr>
            <a:r>
              <a:rPr lang="ja-JP" sz="1000" b="0" dirty="0">
                <a:latin typeface="+mn-ea"/>
                <a:ea typeface="+mn-ea"/>
                <a:cs typeface="Arial" panose="020B0604020202020204" pitchFamily="34" charset="0"/>
              </a:rPr>
              <a:t>________________________________________________________</a:t>
            </a:r>
          </a:p>
          <a:p>
            <a:endParaRPr lang="en-US" sz="1000" b="0" dirty="0">
              <a:latin typeface="+mn-ea"/>
              <a:ea typeface="+mn-ea"/>
              <a:cs typeface="Arial" panose="020B0604020202020204" pitchFamily="34" charset="0"/>
            </a:endParaRPr>
          </a:p>
          <a:p>
            <a:r>
              <a:rPr lang="ja-JP" altLang="en-US" sz="1000" b="0" dirty="0">
                <a:latin typeface="+mn-ea"/>
                <a:ea typeface="+mn-ea"/>
                <a:cs typeface="Arial" panose="020B0604020202020204" pitchFamily="34" charset="0"/>
              </a:rPr>
              <a:t>ミッション</a:t>
            </a:r>
            <a:r>
              <a:rPr lang="en-US" altLang="ja-JP" sz="1000" b="0" dirty="0">
                <a:latin typeface="+mn-ea"/>
                <a:ea typeface="+mn-ea"/>
                <a:cs typeface="Arial" panose="020B0604020202020204" pitchFamily="34" charset="0"/>
              </a:rPr>
              <a:t>1.5</a:t>
            </a:r>
            <a:r>
              <a:rPr lang="ja-JP" altLang="en-US" sz="1000" b="0" dirty="0">
                <a:latin typeface="+mn-ea"/>
                <a:ea typeface="+mn-ea"/>
                <a:cs typeface="Arial" panose="020B0604020202020204" pitchFamily="34" charset="0"/>
              </a:rPr>
              <a:t>ターゲット値を確認しましょう</a:t>
            </a:r>
            <a:r>
              <a:rPr lang="ja-JP" sz="1000" b="0" dirty="0">
                <a:latin typeface="+mn-ea"/>
                <a:ea typeface="+mn-ea"/>
                <a:cs typeface="Arial" panose="020B0604020202020204" pitchFamily="34" charset="0"/>
              </a:rPr>
              <a:t>。{</a:t>
            </a:r>
            <a:r>
              <a:rPr lang="ja-JP" sz="1000" b="0" i="1" dirty="0">
                <a:latin typeface="+mn-ea"/>
                <a:ea typeface="+mn-ea"/>
                <a:cs typeface="Arial" panose="020B0604020202020204" pitchFamily="34" charset="0"/>
              </a:rPr>
              <a:t>スライ</a:t>
            </a:r>
            <a:r>
              <a:rPr lang="ja-JP" altLang="en-US" sz="1000" b="0" i="1" dirty="0">
                <a:latin typeface="+mn-ea"/>
                <a:ea typeface="+mn-ea"/>
                <a:cs typeface="Arial" panose="020B0604020202020204" pitchFamily="34" charset="0"/>
              </a:rPr>
              <a:t>ド</a:t>
            </a:r>
            <a:r>
              <a:rPr lang="en-US" altLang="ja-JP" sz="1000" b="0" i="1" dirty="0">
                <a:latin typeface="+mn-ea"/>
                <a:ea typeface="+mn-ea"/>
                <a:cs typeface="Arial" panose="020B0604020202020204" pitchFamily="34" charset="0"/>
              </a:rPr>
              <a:t>11-14</a:t>
            </a:r>
            <a:r>
              <a:rPr lang="ja-JP" altLang="en-US" sz="1000" b="0" i="1" dirty="0">
                <a:latin typeface="+mn-ea"/>
                <a:ea typeface="+mn-ea"/>
                <a:cs typeface="Arial" panose="020B0604020202020204" pitchFamily="34" charset="0"/>
              </a:rPr>
              <a:t>からターゲット値を要約</a:t>
            </a:r>
            <a:r>
              <a:rPr lang="ja-JP" sz="1000" b="0" i="1" baseline="0" dirty="0">
                <a:latin typeface="+mn-ea"/>
                <a:ea typeface="+mn-ea"/>
                <a:cs typeface="Arial" panose="020B0604020202020204" pitchFamily="34" charset="0"/>
              </a:rPr>
              <a:t>}</a:t>
            </a:r>
          </a:p>
          <a:p>
            <a:endParaRPr lang="en-US" altLang="ja-JP" sz="1000" b="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000" b="0" dirty="0">
                <a:latin typeface="+mn-ea"/>
                <a:ea typeface="+mn-ea"/>
                <a:cs typeface="Arial" panose="020B0604020202020204" pitchFamily="34" charset="0"/>
              </a:rPr>
              <a:t>ミッション</a:t>
            </a:r>
            <a:r>
              <a:rPr lang="en-US" altLang="ja-JP" sz="1000" b="0" dirty="0">
                <a:latin typeface="+mn-ea"/>
                <a:ea typeface="+mn-ea"/>
                <a:cs typeface="Arial" panose="020B0604020202020204" pitchFamily="34" charset="0"/>
              </a:rPr>
              <a:t>1.5</a:t>
            </a:r>
            <a:r>
              <a:rPr lang="ja-JP" altLang="en-US" sz="1000" b="0" dirty="0">
                <a:latin typeface="+mn-ea"/>
                <a:ea typeface="+mn-ea"/>
                <a:cs typeface="Arial" panose="020B0604020202020204" pitchFamily="34" charset="0"/>
              </a:rPr>
              <a:t>ターゲット値について、</a:t>
            </a:r>
            <a:r>
              <a:rPr lang="ja-JP" sz="1000" b="0" dirty="0">
                <a:latin typeface="+mn-ea"/>
                <a:ea typeface="+mn-ea"/>
                <a:cs typeface="Arial" panose="020B0604020202020204" pitchFamily="34" charset="0"/>
              </a:rPr>
              <a:t>何か付け加えたいことはありませんか？</a:t>
            </a:r>
            <a:r>
              <a:rPr lang="ja-JP" altLang="ja-JP" sz="1000" b="0" dirty="0">
                <a:latin typeface="+mn-ea"/>
                <a:ea typeface="+mn-ea"/>
                <a:cs typeface="Arial" panose="020B0604020202020204" pitchFamily="34" charset="0"/>
              </a:rPr>
              <a:t>{</a:t>
            </a:r>
            <a:r>
              <a:rPr lang="ja-JP" altLang="en-US" sz="1000" b="0" i="1" dirty="0">
                <a:latin typeface="+mn-ea"/>
                <a:ea typeface="+mn-ea"/>
                <a:cs typeface="Arial" panose="020B0604020202020204" pitchFamily="34" charset="0"/>
              </a:rPr>
              <a:t>討論、必要に応じ調整</a:t>
            </a:r>
            <a:r>
              <a:rPr lang="ja-JP" altLang="ja-JP" sz="1000" b="0" i="1" baseline="0" dirty="0">
                <a:latin typeface="+mn-ea"/>
                <a:ea typeface="+mn-ea"/>
                <a:cs typeface="Arial" panose="020B0604020202020204" pitchFamily="34" charset="0"/>
              </a:rPr>
              <a:t>}</a:t>
            </a:r>
          </a:p>
          <a:p>
            <a:endParaRPr lang="ja-JP" sz="1000" b="0" baseline="0" dirty="0">
              <a:latin typeface="+mn-ea"/>
              <a:ea typeface="+mn-ea"/>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14</a:t>
            </a:fld>
            <a:endParaRPr lang="en-US" dirty="0"/>
          </a:p>
        </p:txBody>
      </p:sp>
    </p:spTree>
    <p:extLst>
      <p:ext uri="{BB962C8B-B14F-4D97-AF65-F5344CB8AC3E}">
        <p14:creationId xmlns:p14="http://schemas.microsoft.com/office/powerpoint/2010/main" val="1458577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u="sng" dirty="0">
                <a:latin typeface="Arial" panose="020B0604020202020204" pitchFamily="34" charset="0"/>
                <a:ea typeface="ヒラギノ角ゴ Pro W3"/>
                <a:cs typeface="Arial" panose="020B0604020202020204" pitchFamily="34" charset="0"/>
              </a:rPr>
              <a:t>プレゼンターの留意事項：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i="1" dirty="0">
                <a:latin typeface="Arial" panose="020B0604020202020204" pitchFamily="34" charset="0"/>
                <a:cs typeface="Arial" panose="020B0604020202020204" pitchFamily="34" charset="0"/>
              </a:rPr>
              <a:t>参加者に時間を与えてスライドに目を通してもらいます。</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aseline="0" dirty="0">
                <a:latin typeface="Arial" panose="020B0604020202020204" pitchFamily="34" charset="0"/>
                <a:cs typeface="Arial" panose="020B0604020202020204" pitchFamily="34" charset="0"/>
              </a:rPr>
              <a:t>________________________________________________________________</a:t>
            </a:r>
          </a:p>
          <a:p>
            <a:r>
              <a:rPr lang="en-US" altLang="ja-JP" sz="1000" dirty="0">
                <a:latin typeface="Arial" panose="020B0604020202020204" pitchFamily="34" charset="0"/>
                <a:cs typeface="Arial" panose="020B0604020202020204" pitchFamily="34" charset="0"/>
              </a:rPr>
              <a:t>SWOT </a:t>
            </a:r>
            <a:r>
              <a:rPr lang="ja-JP" altLang="en-US" sz="1000" dirty="0">
                <a:latin typeface="Arial" panose="020B0604020202020204" pitchFamily="34" charset="0"/>
                <a:cs typeface="Arial" panose="020B0604020202020204" pitchFamily="34" charset="0"/>
              </a:rPr>
              <a:t>分析を実施すると、地区にプラスまたはマイナスの影響を与える可能性のある要因を特定できるため、戦略計画のための情報をまとめるのに役立ちます。</a:t>
            </a:r>
            <a:endParaRPr lang="en-US" altLang="ja-JP" sz="1000" dirty="0">
              <a:latin typeface="Arial" panose="020B0604020202020204" pitchFamily="34" charset="0"/>
              <a:cs typeface="Arial" panose="020B0604020202020204" pitchFamily="34" charset="0"/>
            </a:endParaRPr>
          </a:p>
          <a:p>
            <a:endParaRPr lang="en-US" sz="1000" dirty="0">
              <a:latin typeface="Arial" panose="020B0604020202020204" pitchFamily="34" charset="0"/>
              <a:cs typeface="Arial" panose="020B0604020202020204" pitchFamily="34" charset="0"/>
            </a:endParaRPr>
          </a:p>
          <a:p>
            <a:r>
              <a:rPr lang="ja-JP" sz="1000" b="0" baseline="0" dirty="0">
                <a:latin typeface="Arial" panose="020B0604020202020204" pitchFamily="34" charset="0"/>
                <a:cs typeface="Arial" panose="020B0604020202020204" pitchFamily="34" charset="0"/>
              </a:rPr>
              <a:t>今日ここに集まっている間に、</a:t>
            </a:r>
            <a:r>
              <a:rPr lang="ja-JP" altLang="en-US" sz="1000" b="0" baseline="0" dirty="0">
                <a:latin typeface="Arial" panose="020B0604020202020204" pitchFamily="34" charset="0"/>
                <a:cs typeface="Arial" panose="020B0604020202020204" pitchFamily="34" charset="0"/>
              </a:rPr>
              <a:t>私たちは</a:t>
            </a:r>
            <a:r>
              <a:rPr lang="ja-JP" sz="1000" b="0" baseline="0" dirty="0">
                <a:latin typeface="Arial" panose="020B0604020202020204" pitchFamily="34" charset="0"/>
                <a:cs typeface="Arial" panose="020B0604020202020204" pitchFamily="34" charset="0"/>
              </a:rPr>
              <a:t>協力してこれら一つひとつの要素：強み、弱み、機会、脅威を見極めていきます。  </a:t>
            </a:r>
          </a:p>
          <a:p>
            <a:endParaRPr lang="en-US" sz="1000" b="0" baseline="0" dirty="0">
              <a:latin typeface="Arial" panose="020B0604020202020204" pitchFamily="34" charset="0"/>
              <a:cs typeface="Arial" panose="020B0604020202020204" pitchFamily="34" charset="0"/>
            </a:endParaRPr>
          </a:p>
          <a:p>
            <a:pPr algn="l"/>
            <a:r>
              <a:rPr lang="ja-JP" sz="1000" b="0" i="0" dirty="0">
                <a:latin typeface="Arial" panose="020B0604020202020204" pitchFamily="34" charset="0"/>
                <a:cs typeface="Arial" panose="020B0604020202020204" pitchFamily="34" charset="0"/>
              </a:rPr>
              <a:t>強みと弱みは、私たちの地区や組織に内在するものであり、ある程度皆さんの力で調整したり、変えたりできるものです。</a:t>
            </a:r>
            <a:r>
              <a:rPr lang="ja-JP" altLang="en-US" sz="1000" b="0" i="0" dirty="0">
                <a:latin typeface="Arial" panose="020B0604020202020204" pitchFamily="34" charset="0"/>
                <a:cs typeface="Arial" panose="020B0604020202020204" pitchFamily="34" charset="0"/>
              </a:rPr>
              <a:t>例えば、ワーキンググループに入っているメンバー、地区内のクラブが行っている奉仕活動の種類、会員体験の質、といったことです。</a:t>
            </a:r>
            <a:endParaRPr lang="ja-JP" sz="1000" b="0" i="0" dirty="0">
              <a:latin typeface="Arial" panose="020B0604020202020204" pitchFamily="34" charset="0"/>
              <a:cs typeface="Arial" panose="020B0604020202020204" pitchFamily="34" charset="0"/>
            </a:endParaRPr>
          </a:p>
          <a:p>
            <a:pPr algn="l"/>
            <a:r>
              <a:rPr lang="ja-JP" sz="1000" b="0" i="0" dirty="0">
                <a:latin typeface="Arial" panose="020B0604020202020204" pitchFamily="34" charset="0"/>
                <a:cs typeface="Arial" panose="020B0604020202020204" pitchFamily="34" charset="0"/>
              </a:rPr>
              <a:t>機会と脅威は外的なものであり、私たちの地区や組織の外部</a:t>
            </a:r>
            <a:r>
              <a:rPr lang="ja-JP" altLang="en-US" sz="1000" b="0" i="0" dirty="0">
                <a:latin typeface="Arial" panose="020B0604020202020204" pitchFamily="34" charset="0"/>
                <a:cs typeface="Arial" panose="020B0604020202020204" pitchFamily="34" charset="0"/>
              </a:rPr>
              <a:t>で</a:t>
            </a:r>
            <a:r>
              <a:rPr lang="ja-JP" sz="1000" b="0" i="0" dirty="0">
                <a:latin typeface="Arial" panose="020B0604020202020204" pitchFamily="34" charset="0"/>
                <a:cs typeface="Arial" panose="020B0604020202020204" pitchFamily="34" charset="0"/>
              </a:rPr>
              <a:t>、もっと広い</a:t>
            </a:r>
            <a:r>
              <a:rPr lang="ja-JP" altLang="en-US" sz="1000" b="0" i="0" dirty="0">
                <a:latin typeface="Arial" panose="020B0604020202020204" pitchFamily="34" charset="0"/>
                <a:cs typeface="Arial" panose="020B0604020202020204" pitchFamily="34" charset="0"/>
              </a:rPr>
              <a:t>環境</a:t>
            </a:r>
            <a:r>
              <a:rPr lang="ja-JP" sz="1000" b="0" i="0" dirty="0">
                <a:latin typeface="Arial" panose="020B0604020202020204" pitchFamily="34" charset="0"/>
                <a:cs typeface="Arial" panose="020B0604020202020204" pitchFamily="34" charset="0"/>
              </a:rPr>
              <a:t>で起きていることです。機会を活かしたり、脅威から身を守ったりすることはできますが、それらを変えることはできません。</a:t>
            </a:r>
          </a:p>
          <a:p>
            <a:endParaRPr lang="en-US" sz="1000" b="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baseline="0" dirty="0">
                <a:latin typeface="Arial" panose="020B0604020202020204" pitchFamily="34" charset="0"/>
                <a:cs typeface="Arial" panose="020B0604020202020204" pitchFamily="34" charset="0"/>
              </a:rPr>
              <a:t>私たちは究極的に、自らの強みを活かし、弱みを克服し、機会を利用し、脅威の影響を最小限に抑える計画を立てることになります。</a:t>
            </a: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15</a:t>
            </a:fld>
            <a:endParaRPr lang="en-US" dirty="0"/>
          </a:p>
        </p:txBody>
      </p:sp>
    </p:spTree>
    <p:extLst>
      <p:ext uri="{BB962C8B-B14F-4D97-AF65-F5344CB8AC3E}">
        <p14:creationId xmlns:p14="http://schemas.microsoft.com/office/powerpoint/2010/main" val="3726871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u="sng" dirty="0">
                <a:latin typeface="Arial" panose="020B0604020202020204" pitchFamily="34" charset="0"/>
                <a:ea typeface="ヒラギノ角ゴ Pro W3"/>
                <a:cs typeface="Arial" panose="020B0604020202020204" pitchFamily="34" charset="0"/>
              </a:rPr>
              <a:t>プレゼンターの留意事項：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i="1" dirty="0">
                <a:latin typeface="Arial" panose="020B0604020202020204" pitchFamily="34" charset="0"/>
                <a:ea typeface="ヒラギノ角ゴ Pro W3"/>
                <a:cs typeface="Arial" panose="020B0604020202020204" pitchFamily="34" charset="0"/>
              </a:rPr>
              <a:t>スライド</a:t>
            </a:r>
            <a:r>
              <a:rPr lang="en-US" altLang="ja-JP" sz="1000" b="0" i="1" dirty="0">
                <a:latin typeface="Arial" panose="020B0604020202020204" pitchFamily="34" charset="0"/>
                <a:ea typeface="ヒラギノ角ゴ Pro W3"/>
                <a:cs typeface="Arial" panose="020B0604020202020204" pitchFamily="34" charset="0"/>
              </a:rPr>
              <a:t>1</a:t>
            </a:r>
            <a:r>
              <a:rPr lang="ja-JP" sz="1000" b="0" i="1" dirty="0">
                <a:latin typeface="Arial" panose="020B0604020202020204" pitchFamily="34" charset="0"/>
                <a:ea typeface="ヒラギノ角ゴ Pro W3"/>
                <a:cs typeface="Arial" panose="020B0604020202020204" pitchFamily="34" charset="0"/>
              </a:rPr>
              <a:t>で指摘したように、このセッションのSWOTの部分で意見を言い</a:t>
            </a:r>
            <a:r>
              <a:rPr lang="ja-JP" altLang="en-US" sz="1000" b="0" i="1" dirty="0">
                <a:latin typeface="Arial" panose="020B0604020202020204" pitchFamily="34" charset="0"/>
                <a:ea typeface="ヒラギノ角ゴ Pro W3"/>
                <a:cs typeface="Arial" panose="020B0604020202020204" pitchFamily="34" charset="0"/>
              </a:rPr>
              <a:t>たがらない</a:t>
            </a:r>
            <a:r>
              <a:rPr lang="ja-JP" sz="1000" b="0" i="1" dirty="0">
                <a:latin typeface="Arial" panose="020B0604020202020204" pitchFamily="34" charset="0"/>
                <a:ea typeface="ヒラギノ角ゴ Pro W3"/>
                <a:cs typeface="Arial" panose="020B0604020202020204" pitchFamily="34" charset="0"/>
              </a:rPr>
              <a:t>参加者がいるかもしれません。この会議が安全な場であり、あらゆる意見が歓迎されることを、再度参加者に指摘します。ただし、参加者が各自の意見を提出する代替的な方法も与えるようにしてください。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i="1" dirty="0">
                <a:latin typeface="Arial" panose="020B0604020202020204" pitchFamily="34" charset="0"/>
                <a:ea typeface="ヒラギノ角ゴ Pro W3"/>
                <a:cs typeface="Arial" panose="020B0604020202020204" pitchFamily="34" charset="0"/>
              </a:rPr>
              <a:t>会議のSWOTの部分でまとめた意見をすべてWord文書に記録し、会議を終えたら全員に配布します。</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baseline="0" dirty="0">
                <a:latin typeface="Arial" panose="020B0604020202020204" pitchFamily="34" charset="0"/>
                <a:cs typeface="Arial" panose="020B0604020202020204" pitchFamily="34" charset="0"/>
              </a:rPr>
              <a:t>________________________________________________________</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0"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dirty="0">
                <a:latin typeface="+mn-ea"/>
                <a:ea typeface="+mn-ea"/>
                <a:cs typeface="Arial" panose="020B0604020202020204" pitchFamily="34" charset="0"/>
              </a:rPr>
              <a:t>強みについてはどうでしょうか？</a:t>
            </a:r>
            <a:r>
              <a:rPr lang="ja-JP" sz="1000" b="0" baseline="0" dirty="0">
                <a:latin typeface="+mn-ea"/>
                <a:ea typeface="+mn-ea"/>
                <a:cs typeface="Arial" panose="020B0604020202020204" pitchFamily="34" charset="0"/>
              </a:rPr>
              <a:t> </a:t>
            </a:r>
          </a:p>
          <a:p>
            <a:endParaRPr lang="en-US" sz="1000" b="0" baseline="0" dirty="0">
              <a:latin typeface="+mn-ea"/>
              <a:ea typeface="+mn-ea"/>
              <a:cs typeface="Arial" panose="020B0604020202020204" pitchFamily="34" charset="0"/>
            </a:endParaRPr>
          </a:p>
          <a:p>
            <a:r>
              <a:rPr lang="ja-JP" sz="1000" b="0" dirty="0">
                <a:latin typeface="+mn-ea"/>
                <a:ea typeface="+mn-ea"/>
                <a:cs typeface="Arial" panose="020B0604020202020204" pitchFamily="34" charset="0"/>
              </a:rPr>
              <a:t>これら4つの重点項目：新クラブを結成させること、新会員を入会させること、会員を確実に満足させること、リーダーに支援を提供することについて考えると、</a:t>
            </a:r>
            <a:r>
              <a:rPr lang="ja-JP" altLang="en-US" sz="1000" b="0" dirty="0">
                <a:latin typeface="+mn-ea"/>
                <a:ea typeface="+mn-ea"/>
                <a:cs typeface="Arial" panose="020B0604020202020204" pitchFamily="34" charset="0"/>
              </a:rPr>
              <a:t>どれが</a:t>
            </a:r>
            <a:r>
              <a:rPr lang="ja-JP" sz="1000" b="0" dirty="0">
                <a:latin typeface="+mn-ea"/>
                <a:ea typeface="+mn-ea"/>
                <a:cs typeface="Arial" panose="020B0604020202020204" pitchFamily="34" charset="0"/>
              </a:rPr>
              <a:t>うまくいっていると思いますか？</a:t>
            </a:r>
            <a:r>
              <a:rPr lang="ja-JP" sz="1000" b="0" baseline="0" dirty="0">
                <a:latin typeface="+mn-ea"/>
                <a:ea typeface="+mn-ea"/>
                <a:cs typeface="Arial" panose="020B0604020202020204" pitchFamily="34" charset="0"/>
              </a:rPr>
              <a:t> </a:t>
            </a: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これからグループに分かれて、5分間でこの質問について話し合ってください。</a:t>
            </a:r>
            <a:r>
              <a:rPr lang="ja-JP" sz="1000" b="0" baseline="0" dirty="0">
                <a:latin typeface="+mn-ea"/>
                <a:ea typeface="+mn-ea"/>
                <a:cs typeface="Arial" panose="020B0604020202020204" pitchFamily="34" charset="0"/>
              </a:rPr>
              <a:t>5分が経過したら、グループの代表者に話し合いの概要を発表していただきます。{討論}</a:t>
            </a:r>
            <a:endParaRPr lang="en-US" altLang="ja-JP" sz="1000" b="0" baseline="0" dirty="0">
              <a:latin typeface="+mn-ea"/>
              <a:ea typeface="+mn-ea"/>
              <a:cs typeface="Arial" panose="020B0604020202020204" pitchFamily="34" charset="0"/>
            </a:endParaRPr>
          </a:p>
          <a:p>
            <a:endParaRPr lang="ja-JP"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baseline="0" dirty="0">
                <a:latin typeface="+mn-ea"/>
                <a:ea typeface="+mn-ea"/>
                <a:cs typeface="Arial" panose="020B0604020202020204" pitchFamily="34" charset="0"/>
              </a:rPr>
              <a:t>用意はよろしいですか？5分間の話し合いを開始してください。{討論}</a:t>
            </a:r>
          </a:p>
          <a:p>
            <a:endParaRPr lang="en-US" altLang="ja-JP" sz="1000" b="0" dirty="0">
              <a:latin typeface="+mn-ea"/>
              <a:ea typeface="+mn-ea"/>
              <a:cs typeface="Arial" panose="020B0604020202020204" pitchFamily="34" charset="0"/>
            </a:endParaRPr>
          </a:p>
          <a:p>
            <a:r>
              <a:rPr lang="ja-JP" altLang="en-US" sz="1000" b="0" dirty="0">
                <a:latin typeface="+mn-ea"/>
                <a:ea typeface="+mn-ea"/>
                <a:cs typeface="Arial" panose="020B0604020202020204" pitchFamily="34" charset="0"/>
              </a:rPr>
              <a:t>ここで、各グループの代表が立ち上がり、グループのアイデアを共有します。 </a:t>
            </a:r>
            <a:r>
              <a:rPr lang="en-US" altLang="ja-JP" sz="1000" b="0" dirty="0">
                <a:latin typeface="+mn-ea"/>
                <a:ea typeface="+mn-ea"/>
                <a:cs typeface="Arial" panose="020B0604020202020204" pitchFamily="34" charset="0"/>
              </a:rPr>
              <a:t>{</a:t>
            </a:r>
            <a:r>
              <a:rPr lang="ja-JP" altLang="en-US" sz="1000" b="0" dirty="0">
                <a:latin typeface="+mn-ea"/>
                <a:ea typeface="+mn-ea"/>
                <a:cs typeface="Arial" panose="020B0604020202020204" pitchFamily="34" charset="0"/>
              </a:rPr>
              <a:t>討論</a:t>
            </a:r>
            <a:r>
              <a:rPr lang="en-US" altLang="ja-JP" sz="1000" b="0" dirty="0">
                <a:latin typeface="+mn-ea"/>
                <a:ea typeface="+mn-ea"/>
                <a:cs typeface="Arial" panose="020B0604020202020204" pitchFamily="34" charset="0"/>
              </a:rPr>
              <a:t>}</a:t>
            </a:r>
          </a:p>
          <a:p>
            <a:endParaRPr lang="en-US"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dirty="0">
                <a:solidFill>
                  <a:srgbClr val="000000"/>
                </a:solidFill>
                <a:latin typeface="+mn-ea"/>
                <a:ea typeface="+mn-ea"/>
                <a:cs typeface="Arial" panose="020B0604020202020204" pitchFamily="34" charset="0"/>
              </a:rPr>
              <a:t>私たちの地区のあらゆる強みについて、ご意見を伺うことができました。すべてを変える必要がないことは明らかですね。とてもうまく</a:t>
            </a:r>
            <a:r>
              <a:rPr lang="ja-JP" altLang="en-US" sz="1000" b="0" dirty="0">
                <a:solidFill>
                  <a:srgbClr val="000000"/>
                </a:solidFill>
                <a:latin typeface="+mn-ea"/>
                <a:ea typeface="+mn-ea"/>
                <a:cs typeface="Arial" panose="020B0604020202020204" pitchFamily="34" charset="0"/>
              </a:rPr>
              <a:t>やっている</a:t>
            </a:r>
            <a:r>
              <a:rPr lang="ja-JP" sz="1000" b="0" dirty="0">
                <a:solidFill>
                  <a:srgbClr val="000000"/>
                </a:solidFill>
                <a:latin typeface="+mn-ea"/>
                <a:ea typeface="+mn-ea"/>
                <a:cs typeface="Arial" panose="020B0604020202020204" pitchFamily="34" charset="0"/>
              </a:rPr>
              <a:t>こともあるのですから。</a:t>
            </a:r>
            <a:r>
              <a:rPr lang="ja-JP" sz="1000" b="0" baseline="0" dirty="0">
                <a:latin typeface="+mn-ea"/>
                <a:ea typeface="+mn-ea"/>
                <a:cs typeface="Arial" panose="020B0604020202020204" pitchFamily="34" charset="0"/>
              </a:rPr>
              <a:t>私たちの地区がますます強くなれるよう、こうした強みはどのように活かすことができるでしょうか？{討論}</a:t>
            </a:r>
          </a:p>
          <a:p>
            <a:endParaRPr lang="en-US" sz="1000" baseline="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16</a:t>
            </a:fld>
            <a:endParaRPr lang="en-US" dirty="0"/>
          </a:p>
        </p:txBody>
      </p:sp>
    </p:spTree>
    <p:extLst>
      <p:ext uri="{BB962C8B-B14F-4D97-AF65-F5344CB8AC3E}">
        <p14:creationId xmlns:p14="http://schemas.microsoft.com/office/powerpoint/2010/main" val="1774579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defRPr/>
            </a:pPr>
            <a:r>
              <a:rPr lang="ja-JP" sz="1000" b="0" u="sng" dirty="0">
                <a:latin typeface="+mn-ea"/>
                <a:ea typeface="+mn-ea"/>
                <a:cs typeface="Arial" panose="020B0604020202020204" pitchFamily="34" charset="0"/>
              </a:rPr>
              <a:t>プレゼンターの留意事項： </a:t>
            </a:r>
          </a:p>
          <a:p>
            <a:pPr lvl="0">
              <a:defRPr/>
            </a:pPr>
            <a:r>
              <a:rPr lang="ja-JP" sz="1000" b="0" dirty="0">
                <a:latin typeface="+mn-ea"/>
                <a:ea typeface="+mn-ea"/>
                <a:cs typeface="Arial" panose="020B0604020202020204" pitchFamily="34" charset="0"/>
              </a:rPr>
              <a:t>________________________________________________________</a:t>
            </a: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次に、弱みについて考えましょう。</a:t>
            </a:r>
            <a:r>
              <a:rPr lang="ja-JP" sz="1000" b="0" baseline="0" dirty="0">
                <a:latin typeface="+mn-ea"/>
                <a:ea typeface="+mn-ea"/>
                <a:cs typeface="Arial" panose="020B0604020202020204" pitchFamily="34" charset="0"/>
              </a:rPr>
              <a:t> </a:t>
            </a:r>
          </a:p>
          <a:p>
            <a:endParaRPr lang="en-US"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baseline="0" dirty="0">
                <a:latin typeface="+mn-ea"/>
                <a:ea typeface="+mn-ea"/>
                <a:cs typeface="Arial" panose="020B0604020202020204" pitchFamily="34" charset="0"/>
              </a:rPr>
              <a:t>これら4つの同じ重点項目について考えると、あまりうまくいっていないのはどれだと思いますか？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dirty="0">
                <a:latin typeface="+mn-ea"/>
                <a:ea typeface="+mn-ea"/>
                <a:cs typeface="Arial" panose="020B0604020202020204" pitchFamily="34" charset="0"/>
              </a:rPr>
              <a:t>これからグループに分かれて、5分間でこの質問について話し合ってください。</a:t>
            </a:r>
            <a:r>
              <a:rPr lang="ja-JP" sz="1000" b="0" baseline="0" dirty="0">
                <a:latin typeface="+mn-ea"/>
                <a:ea typeface="+mn-ea"/>
                <a:cs typeface="Arial" panose="020B0604020202020204" pitchFamily="34" charset="0"/>
              </a:rPr>
              <a:t>5分が経過したら、グループの代表者に話し合いの概要を発表していただきます。{討論}</a:t>
            </a:r>
            <a:endParaRPr lang="en-US" altLang="ja-JP"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ja-JP"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baseline="0" dirty="0">
                <a:latin typeface="+mn-ea"/>
                <a:ea typeface="+mn-ea"/>
                <a:cs typeface="Arial" panose="020B0604020202020204" pitchFamily="34" charset="0"/>
              </a:rPr>
              <a:t>用意はよろしいですか？5分間の話し合いを開始してください。{討論}</a:t>
            </a:r>
          </a:p>
          <a:p>
            <a:endParaRPr lang="en-US" altLang="ja-JP" sz="1000" b="0" dirty="0">
              <a:latin typeface="+mn-ea"/>
              <a:ea typeface="+mn-ea"/>
              <a:cs typeface="Arial" panose="020B0604020202020204" pitchFamily="34" charset="0"/>
            </a:endParaRPr>
          </a:p>
          <a:p>
            <a:r>
              <a:rPr lang="ja-JP" altLang="en-US" sz="1000" b="0" dirty="0">
                <a:latin typeface="+mn-ea"/>
                <a:ea typeface="+mn-ea"/>
                <a:cs typeface="Arial" panose="020B0604020202020204" pitchFamily="34" charset="0"/>
              </a:rPr>
              <a:t>ここで、各グループの代表が立ち上がり、グループのアイデアを共有します。 </a:t>
            </a:r>
            <a:r>
              <a:rPr lang="en-US" altLang="ja-JP" sz="1000" b="0" dirty="0">
                <a:latin typeface="+mn-ea"/>
                <a:ea typeface="+mn-ea"/>
                <a:cs typeface="Arial" panose="020B0604020202020204" pitchFamily="34" charset="0"/>
              </a:rPr>
              <a:t>{</a:t>
            </a:r>
            <a:r>
              <a:rPr lang="ja-JP" altLang="en-US" sz="1000" b="0" dirty="0">
                <a:latin typeface="+mn-ea"/>
                <a:ea typeface="+mn-ea"/>
                <a:cs typeface="Arial" panose="020B0604020202020204" pitchFamily="34" charset="0"/>
              </a:rPr>
              <a:t>討論</a:t>
            </a:r>
            <a:r>
              <a:rPr lang="en-US" altLang="ja-JP" sz="1000" b="0" dirty="0">
                <a:latin typeface="+mn-ea"/>
                <a:ea typeface="+mn-ea"/>
                <a:cs typeface="Arial" panose="020B0604020202020204" pitchFamily="34" charset="0"/>
              </a:rPr>
              <a:t>}</a:t>
            </a:r>
          </a:p>
          <a:p>
            <a:endParaRPr lang="en-US" altLang="ja-JP" sz="1000" b="0" dirty="0">
              <a:latin typeface="+mn-ea"/>
              <a:ea typeface="+mn-ea"/>
              <a:cs typeface="Arial" panose="020B0604020202020204" pitchFamily="34" charset="0"/>
            </a:endParaRPr>
          </a:p>
          <a:p>
            <a:r>
              <a:rPr lang="ja-JP" altLang="en-US" sz="1000" b="0" dirty="0">
                <a:latin typeface="+mn-ea"/>
                <a:ea typeface="+mn-ea"/>
                <a:cs typeface="Arial" panose="020B0604020202020204" pitchFamily="34" charset="0"/>
              </a:rPr>
              <a:t>すべてのグループからの意見を聞いたところで、自分の弱点を克服するにはどうすればよいでしょうか</a:t>
            </a:r>
            <a:r>
              <a:rPr lang="en-US" altLang="ja-JP" sz="1000" b="0" dirty="0">
                <a:latin typeface="+mn-ea"/>
                <a:ea typeface="+mn-ea"/>
                <a:cs typeface="Arial" panose="020B0604020202020204" pitchFamily="34" charset="0"/>
              </a:rPr>
              <a:t>? {</a:t>
            </a:r>
            <a:r>
              <a:rPr lang="ja-JP" altLang="en-US" sz="1000" b="0" dirty="0">
                <a:latin typeface="+mn-ea"/>
                <a:ea typeface="+mn-ea"/>
                <a:cs typeface="Arial" panose="020B0604020202020204" pitchFamily="34" charset="0"/>
              </a:rPr>
              <a:t>討論</a:t>
            </a:r>
            <a:r>
              <a:rPr lang="en-US" altLang="ja-JP" sz="1000" b="0" dirty="0">
                <a:latin typeface="+mn-ea"/>
                <a:ea typeface="+mn-ea"/>
                <a:cs typeface="Arial" panose="020B0604020202020204" pitchFamily="34" charset="0"/>
              </a:rPr>
              <a:t>}</a:t>
            </a:r>
          </a:p>
          <a:p>
            <a:endParaRPr lang="en-US" altLang="ja-JP" sz="1000" b="0" dirty="0">
              <a:latin typeface="+mn-ea"/>
              <a:ea typeface="+mn-ea"/>
              <a:cs typeface="Arial" panose="020B0604020202020204" pitchFamily="34" charset="0"/>
            </a:endParaRPr>
          </a:p>
          <a:p>
            <a:endParaRPr lang="en-US" sz="1000" baseline="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17</a:t>
            </a:fld>
            <a:endParaRPr lang="en-US" dirty="0"/>
          </a:p>
        </p:txBody>
      </p:sp>
    </p:spTree>
    <p:extLst>
      <p:ext uri="{BB962C8B-B14F-4D97-AF65-F5344CB8AC3E}">
        <p14:creationId xmlns:p14="http://schemas.microsoft.com/office/powerpoint/2010/main" val="7992627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defRPr/>
            </a:pPr>
            <a:r>
              <a:rPr lang="ja-JP" sz="1000" b="0" u="sng" dirty="0">
                <a:latin typeface="+mn-ea"/>
                <a:ea typeface="+mn-ea"/>
                <a:cs typeface="Arial" panose="020B0604020202020204" pitchFamily="34" charset="0"/>
              </a:rPr>
              <a:t>プレゼンターの留意事項： </a:t>
            </a:r>
          </a:p>
          <a:p>
            <a:pPr lvl="0">
              <a:defRPr/>
            </a:pPr>
            <a:r>
              <a:rPr lang="ja-JP" sz="1000" b="0" dirty="0">
                <a:latin typeface="+mn-ea"/>
                <a:ea typeface="+mn-ea"/>
                <a:cs typeface="Arial" panose="020B0604020202020204" pitchFamily="34" charset="0"/>
              </a:rPr>
              <a:t>________________________________________________________</a:t>
            </a: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機会と脅威については少し違ってきます。これらは、クラブの外部で起きていることへの反応であるからです。例えば： </a:t>
            </a:r>
          </a:p>
          <a:p>
            <a:endParaRPr lang="en-US" sz="1000" b="0" baseline="0" dirty="0">
              <a:latin typeface="+mn-ea"/>
              <a:ea typeface="+mn-ea"/>
              <a:cs typeface="Arial" panose="020B0604020202020204" pitchFamily="34" charset="0"/>
            </a:endParaRPr>
          </a:p>
          <a:p>
            <a:pPr marL="171450" indent="-171450">
              <a:buFont typeface="Arial" panose="020B0604020202020204" pitchFamily="34" charset="0"/>
              <a:buChar char="•"/>
            </a:pPr>
            <a:r>
              <a:rPr lang="ja-JP" sz="1000" b="0" dirty="0">
                <a:latin typeface="+mn-ea"/>
                <a:ea typeface="+mn-ea"/>
                <a:cs typeface="Arial" panose="020B0604020202020204" pitchFamily="34" charset="0"/>
              </a:rPr>
              <a:t>企業が新たに生まれているでしょうか？それとも、廃業が増えているでしょうか？</a:t>
            </a:r>
            <a:r>
              <a:rPr lang="ja-JP" sz="1000" b="0" baseline="0" dirty="0">
                <a:latin typeface="+mn-ea"/>
                <a:ea typeface="+mn-ea"/>
                <a:cs typeface="Arial" panose="020B0604020202020204" pitchFamily="34" charset="0"/>
              </a:rPr>
              <a:t> </a:t>
            </a:r>
          </a:p>
          <a:p>
            <a:pPr marL="171450" indent="-171450">
              <a:buFont typeface="Arial" panose="020B0604020202020204" pitchFamily="34" charset="0"/>
              <a:buChar char="•"/>
            </a:pPr>
            <a:r>
              <a:rPr lang="ja-JP" sz="1000" b="0" dirty="0">
                <a:latin typeface="+mn-ea"/>
                <a:ea typeface="+mn-ea"/>
                <a:cs typeface="Arial" panose="020B0604020202020204" pitchFamily="34" charset="0"/>
              </a:rPr>
              <a:t>退職者が増えていたり、新しい家族が越してきていたり、独身でいる人が増えているでしょうか？</a:t>
            </a:r>
            <a:r>
              <a:rPr lang="ja-JP" sz="1000" b="0" baseline="0" dirty="0">
                <a:latin typeface="+mn-ea"/>
                <a:ea typeface="+mn-ea"/>
                <a:cs typeface="Arial" panose="020B0604020202020204" pitchFamily="34" charset="0"/>
              </a:rPr>
              <a:t> </a:t>
            </a:r>
            <a:r>
              <a:rPr lang="ja-JP" sz="1000" b="0" dirty="0">
                <a:latin typeface="+mn-ea"/>
                <a:ea typeface="+mn-ea"/>
                <a:cs typeface="Arial" panose="020B0604020202020204" pitchFamily="34" charset="0"/>
              </a:rPr>
              <a:t> </a:t>
            </a:r>
          </a:p>
          <a:p>
            <a:pPr marL="171450" indent="-171450">
              <a:buFont typeface="Arial" panose="020B0604020202020204" pitchFamily="34" charset="0"/>
              <a:buChar char="•"/>
            </a:pPr>
            <a:r>
              <a:rPr lang="ja-JP" sz="1000" b="0" dirty="0">
                <a:latin typeface="+mn-ea"/>
                <a:ea typeface="+mn-ea"/>
                <a:cs typeface="Arial" panose="020B0604020202020204" pitchFamily="34" charset="0"/>
              </a:rPr>
              <a:t>近隣に他の慈善団体が存在するでしょうか？</a:t>
            </a:r>
          </a:p>
          <a:p>
            <a:pPr marL="171450" indent="-171450">
              <a:buFont typeface="Arial" panose="020B0604020202020204" pitchFamily="34" charset="0"/>
              <a:buChar char="•"/>
            </a:pPr>
            <a:r>
              <a:rPr lang="ja-JP" sz="1000" b="0" dirty="0">
                <a:latin typeface="+mn-ea"/>
                <a:ea typeface="+mn-ea"/>
                <a:cs typeface="Arial" panose="020B0604020202020204" pitchFamily="34" charset="0"/>
              </a:rPr>
              <a:t>人々は地域社会との結び付きを強めているでしょうか？それとも弱めているでしょうか？</a:t>
            </a: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地域</a:t>
            </a:r>
            <a:r>
              <a:rPr lang="ja-JP" altLang="en-US" sz="1000" b="0" dirty="0">
                <a:latin typeface="+mn-ea"/>
                <a:ea typeface="+mn-ea"/>
                <a:cs typeface="Arial" panose="020B0604020202020204" pitchFamily="34" charset="0"/>
              </a:rPr>
              <a:t>で生じている</a:t>
            </a:r>
            <a:r>
              <a:rPr lang="ja-JP" sz="1000" b="0" dirty="0">
                <a:latin typeface="+mn-ea"/>
                <a:ea typeface="+mn-ea"/>
                <a:cs typeface="Arial" panose="020B0604020202020204" pitchFamily="34" charset="0"/>
              </a:rPr>
              <a:t>外的な変化や機会の例を</a:t>
            </a:r>
            <a:r>
              <a:rPr lang="ja-JP" altLang="en-US" sz="1000" b="0" dirty="0">
                <a:latin typeface="+mn-ea"/>
                <a:ea typeface="+mn-ea"/>
                <a:cs typeface="Arial" panose="020B0604020202020204" pitchFamily="34" charset="0"/>
              </a:rPr>
              <a:t>挙げていただきましょう。</a:t>
            </a:r>
            <a:r>
              <a:rPr lang="ja-JP" sz="1000" b="0" dirty="0">
                <a:latin typeface="+mn-ea"/>
                <a:ea typeface="+mn-ea"/>
                <a:cs typeface="Arial" panose="020B0604020202020204" pitchFamily="34" charset="0"/>
              </a:rPr>
              <a:t>これからグループに分かれて、5分間でこの質問について話し合ってください。</a:t>
            </a:r>
            <a:r>
              <a:rPr lang="ja-JP" sz="1000" b="0" baseline="0" dirty="0">
                <a:latin typeface="+mn-ea"/>
                <a:ea typeface="+mn-ea"/>
                <a:cs typeface="Arial" panose="020B0604020202020204" pitchFamily="34" charset="0"/>
              </a:rPr>
              <a:t>5分が経過したら、グループの代表者に話し合いの概要を発表していただきます。{討論}</a:t>
            </a:r>
            <a:endParaRPr lang="en-US" altLang="ja-JP" sz="1000" b="0" baseline="0" dirty="0">
              <a:latin typeface="+mn-ea"/>
              <a:ea typeface="+mn-ea"/>
              <a:cs typeface="Arial" panose="020B0604020202020204" pitchFamily="34" charset="0"/>
            </a:endParaRPr>
          </a:p>
          <a:p>
            <a:endParaRPr lang="en-US" altLang="ja-JP"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baseline="0" dirty="0">
                <a:latin typeface="+mn-ea"/>
                <a:ea typeface="+mn-ea"/>
                <a:cs typeface="Arial" panose="020B0604020202020204" pitchFamily="34" charset="0"/>
              </a:rPr>
              <a:t>用意はよろしいですか？5分間の話し合いを開始してください。{討論}</a:t>
            </a:r>
          </a:p>
          <a:p>
            <a:endParaRPr lang="en-US" altLang="ja-JP" sz="1000" b="0" dirty="0">
              <a:latin typeface="+mn-ea"/>
              <a:ea typeface="+mn-ea"/>
              <a:cs typeface="Arial" panose="020B0604020202020204" pitchFamily="34" charset="0"/>
            </a:endParaRPr>
          </a:p>
          <a:p>
            <a:r>
              <a:rPr lang="ja-JP" altLang="en-US" sz="1000" b="0" dirty="0">
                <a:latin typeface="+mn-ea"/>
                <a:ea typeface="+mn-ea"/>
                <a:cs typeface="Arial" panose="020B0604020202020204" pitchFamily="34" charset="0"/>
              </a:rPr>
              <a:t>ここで、各グループの代表が立ち上がり、グループのアイデアを共有します。 </a:t>
            </a:r>
            <a:r>
              <a:rPr lang="en-US" altLang="ja-JP" sz="1000" b="0" dirty="0">
                <a:latin typeface="+mn-ea"/>
                <a:ea typeface="+mn-ea"/>
                <a:cs typeface="Arial" panose="020B0604020202020204" pitchFamily="34" charset="0"/>
              </a:rPr>
              <a:t>{</a:t>
            </a:r>
            <a:r>
              <a:rPr lang="ja-JP" altLang="en-US" sz="1000" b="0" dirty="0">
                <a:latin typeface="+mn-ea"/>
                <a:ea typeface="+mn-ea"/>
                <a:cs typeface="Arial" panose="020B0604020202020204" pitchFamily="34" charset="0"/>
              </a:rPr>
              <a:t>討論</a:t>
            </a:r>
            <a:r>
              <a:rPr lang="en-US" altLang="ja-JP" sz="1000" b="0" dirty="0">
                <a:latin typeface="+mn-ea"/>
                <a:ea typeface="+mn-ea"/>
                <a:cs typeface="Arial" panose="020B0604020202020204" pitchFamily="34" charset="0"/>
              </a:rPr>
              <a:t>}</a:t>
            </a:r>
          </a:p>
          <a:p>
            <a:endParaRPr lang="en-US" sz="1000" b="0" baseline="0" dirty="0">
              <a:latin typeface="+mn-ea"/>
              <a:ea typeface="+mn-ea"/>
              <a:cs typeface="Arial" panose="020B0604020202020204" pitchFamily="34" charset="0"/>
            </a:endParaRPr>
          </a:p>
          <a:p>
            <a:r>
              <a:rPr lang="ja-JP" sz="1000" b="0" baseline="0" dirty="0">
                <a:latin typeface="+mn-ea"/>
                <a:ea typeface="+mn-ea"/>
                <a:cs typeface="Arial" panose="020B0604020202020204" pitchFamily="34" charset="0"/>
              </a:rPr>
              <a:t>私たちは、こうした変化をどのように利用できるでしょうか？</a:t>
            </a:r>
            <a:r>
              <a:rPr lang="en-US" altLang="ja-JP" sz="1000" b="0" i="1" baseline="0" dirty="0">
                <a:latin typeface="+mn-ea"/>
                <a:ea typeface="+mn-ea"/>
                <a:cs typeface="Arial" panose="020B0604020202020204" pitchFamily="34" charset="0"/>
              </a:rPr>
              <a:t>{</a:t>
            </a:r>
            <a:r>
              <a:rPr lang="ja-JP" altLang="en-US" sz="1000" b="0" i="1" baseline="0" dirty="0">
                <a:latin typeface="+mn-ea"/>
                <a:ea typeface="+mn-ea"/>
                <a:cs typeface="Arial" panose="020B0604020202020204" pitchFamily="34" charset="0"/>
              </a:rPr>
              <a:t>討論</a:t>
            </a:r>
            <a:r>
              <a:rPr lang="en-US" altLang="ja-JP" sz="1000" b="0" i="1" baseline="0" dirty="0">
                <a:latin typeface="+mn-ea"/>
                <a:ea typeface="+mn-ea"/>
                <a:cs typeface="Arial" panose="020B0604020202020204" pitchFamily="34" charset="0"/>
              </a:rPr>
              <a:t>}</a:t>
            </a:r>
          </a:p>
          <a:p>
            <a:pPr marL="171450" indent="-171450">
              <a:buFont typeface="Arial" panose="020B0604020202020204" pitchFamily="34" charset="0"/>
              <a:buChar char="•"/>
            </a:pPr>
            <a:r>
              <a:rPr lang="ja-JP" altLang="en-US" sz="1000" b="0" i="1" baseline="0" dirty="0">
                <a:latin typeface="+mn-ea"/>
                <a:ea typeface="+mn-ea"/>
                <a:cs typeface="Arial" panose="020B0604020202020204" pitchFamily="34" charset="0"/>
              </a:rPr>
              <a:t>変化には脅威となる可能性があるあるものがあることを考慮する</a:t>
            </a:r>
          </a:p>
          <a:p>
            <a:pPr marL="171450" indent="-171450">
              <a:buFont typeface="Arial" panose="020B0604020202020204" pitchFamily="34" charset="0"/>
              <a:buChar char="•"/>
            </a:pPr>
            <a:r>
              <a:rPr lang="ja-JP" altLang="en-US" sz="1000" b="0" i="1" baseline="0" dirty="0">
                <a:latin typeface="+mn-ea"/>
                <a:ea typeface="+mn-ea"/>
                <a:cs typeface="Arial" panose="020B0604020202020204" pitchFamily="34" charset="0"/>
              </a:rPr>
              <a:t>メリットが見つからない場合はどうするか</a:t>
            </a:r>
            <a:endParaRPr lang="ja-JP" sz="1000" b="0" i="1" baseline="0" dirty="0">
              <a:latin typeface="+mn-ea"/>
              <a:ea typeface="+mn-ea"/>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18</a:t>
            </a:fld>
            <a:endParaRPr lang="en-US" dirty="0"/>
          </a:p>
        </p:txBody>
      </p:sp>
    </p:spTree>
    <p:extLst>
      <p:ext uri="{BB962C8B-B14F-4D97-AF65-F5344CB8AC3E}">
        <p14:creationId xmlns:p14="http://schemas.microsoft.com/office/powerpoint/2010/main" val="668492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u="sng" dirty="0">
                <a:latin typeface="+mj-ea"/>
                <a:ea typeface="+mj-ea"/>
                <a:cs typeface="Arial" panose="020B0604020202020204" pitchFamily="34" charset="0"/>
              </a:rPr>
              <a:t>プレゼンターの留意事項：</a:t>
            </a:r>
            <a:r>
              <a:rPr lang="ja-JP" sz="1000" dirty="0">
                <a:latin typeface="+mj-ea"/>
                <a:ea typeface="+mj-ea"/>
                <a:cs typeface="Arial" panose="020B0604020202020204" pitchFamily="34" charset="0"/>
              </a:rPr>
              <a:t> </a:t>
            </a:r>
          </a:p>
          <a:p>
            <a:pPr>
              <a:defRPr/>
            </a:pPr>
            <a:r>
              <a:rPr lang="ja-JP" sz="1000" i="1" dirty="0">
                <a:latin typeface="+mj-ea"/>
                <a:ea typeface="+mj-ea"/>
                <a:cs typeface="Arial" panose="020B0604020202020204" pitchFamily="34" charset="0"/>
              </a:rPr>
              <a:t>自己紹介を行い、グローバル・メンバーシップ・アプローチの「ビジョン構築」に関するこのセミナーに参加者を歓迎します。</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aseline="0" dirty="0">
                <a:latin typeface="+mj-ea"/>
                <a:ea typeface="+mj-ea"/>
                <a:cs typeface="Arial" panose="020B0604020202020204" pitchFamily="34" charset="0"/>
              </a:rPr>
              <a:t>____________________________________________________________</a:t>
            </a:r>
          </a:p>
          <a:p>
            <a:r>
              <a:rPr lang="ja-JP" altLang="en-US" sz="1000" baseline="0" dirty="0">
                <a:latin typeface="+mj-ea"/>
                <a:ea typeface="+mj-ea"/>
                <a:cs typeface="Arial" panose="020B0604020202020204" pitchFamily="34" charset="0"/>
              </a:rPr>
              <a:t>地区リーダーがビジョン構築ワークショップを主導できるように準備するための </a:t>
            </a:r>
            <a:r>
              <a:rPr lang="en-US" altLang="ja-JP" sz="1000" baseline="0" dirty="0">
                <a:latin typeface="+mj-ea"/>
                <a:ea typeface="+mj-ea"/>
                <a:cs typeface="Arial" panose="020B0604020202020204" pitchFamily="34" charset="0"/>
              </a:rPr>
              <a:t>GAT </a:t>
            </a:r>
            <a:r>
              <a:rPr lang="ja-JP" altLang="en-US" sz="1000" baseline="0" dirty="0">
                <a:latin typeface="+mj-ea"/>
                <a:ea typeface="+mj-ea"/>
                <a:cs typeface="Arial" panose="020B0604020202020204" pitchFamily="34" charset="0"/>
              </a:rPr>
              <a:t>エリア リーダー用の台本</a:t>
            </a:r>
            <a:r>
              <a:rPr lang="en-US" altLang="ja-JP" sz="1000" baseline="0" dirty="0">
                <a:latin typeface="+mj-ea"/>
                <a:ea typeface="+mj-ea"/>
                <a:cs typeface="Arial" panose="020B0604020202020204" pitchFamily="34" charset="0"/>
              </a:rPr>
              <a:t>:</a:t>
            </a:r>
          </a:p>
          <a:p>
            <a:endParaRPr lang="en-US" altLang="ja-JP" sz="1000" baseline="0" dirty="0">
              <a:latin typeface="+mj-ea"/>
              <a:ea typeface="+mj-ea"/>
              <a:cs typeface="Arial" panose="020B0604020202020204" pitchFamily="34" charset="0"/>
            </a:endParaRPr>
          </a:p>
          <a:p>
            <a:r>
              <a:rPr lang="ja-JP" altLang="en-US" sz="1000" baseline="0" dirty="0">
                <a:latin typeface="+mj-ea"/>
                <a:ea typeface="+mj-ea"/>
                <a:cs typeface="Arial" panose="020B0604020202020204" pitchFamily="34" charset="0"/>
              </a:rPr>
              <a:t>グローバル・メンバーシップ・アプローチの研修へようこそ。 私の名前は</a:t>
            </a:r>
            <a:r>
              <a:rPr lang="en-US" altLang="ja-JP" sz="1000" baseline="0" dirty="0">
                <a:latin typeface="+mj-ea"/>
                <a:ea typeface="+mj-ea"/>
                <a:cs typeface="Arial" panose="020B0604020202020204" pitchFamily="34" charset="0"/>
              </a:rPr>
              <a:t>___</a:t>
            </a:r>
            <a:r>
              <a:rPr lang="ja-JP" altLang="en-US" sz="1000" baseline="0" dirty="0">
                <a:latin typeface="+mj-ea"/>
                <a:ea typeface="+mj-ea"/>
                <a:cs typeface="Arial" panose="020B0604020202020204" pitchFamily="34" charset="0"/>
              </a:rPr>
              <a:t>です。今日ここで皆様にお会いできることを楽しみにしています。</a:t>
            </a:r>
          </a:p>
          <a:p>
            <a:endParaRPr lang="ja-JP" altLang="en-US" sz="1000" baseline="0" dirty="0">
              <a:latin typeface="+mj-ea"/>
              <a:ea typeface="+mj-ea"/>
              <a:cs typeface="Arial" panose="020B0604020202020204" pitchFamily="34" charset="0"/>
            </a:endParaRPr>
          </a:p>
          <a:p>
            <a:r>
              <a:rPr lang="ja-JP" altLang="en-US" sz="1000" baseline="0" dirty="0">
                <a:latin typeface="+mj-ea"/>
                <a:ea typeface="+mj-ea"/>
                <a:cs typeface="Arial" panose="020B0604020202020204" pitchFamily="34" charset="0"/>
              </a:rPr>
              <a:t>このミーティングでは、「ビジョンを構築する」のワークショップを実践します。 「ビジョンを構築する」ワークショップには、あなたの地区の現状を分析し、ミッション</a:t>
            </a:r>
            <a:r>
              <a:rPr lang="en-US" altLang="ja-JP" sz="1000" b="1" baseline="0" dirty="0">
                <a:latin typeface="+mj-ea"/>
                <a:ea typeface="+mj-ea"/>
                <a:cs typeface="Arial" panose="020B0604020202020204" pitchFamily="34" charset="0"/>
              </a:rPr>
              <a:t>1.5</a:t>
            </a:r>
            <a:r>
              <a:rPr lang="en-US" altLang="ja-JP" sz="1000" baseline="0" dirty="0">
                <a:latin typeface="+mj-ea"/>
                <a:ea typeface="+mj-ea"/>
                <a:cs typeface="Arial" panose="020B0604020202020204" pitchFamily="34" charset="0"/>
              </a:rPr>
              <a:t> </a:t>
            </a:r>
            <a:r>
              <a:rPr lang="ja-JP" altLang="en-US" sz="1000" baseline="0" dirty="0">
                <a:latin typeface="+mj-ea"/>
                <a:ea typeface="+mj-ea"/>
                <a:cs typeface="Arial" panose="020B0604020202020204" pitchFamily="34" charset="0"/>
              </a:rPr>
              <a:t>の目標を検討するプロセスが含まれています。</a:t>
            </a:r>
          </a:p>
          <a:p>
            <a:endParaRPr lang="ja-JP" altLang="en-US" sz="1000" baseline="0" dirty="0">
              <a:latin typeface="+mj-ea"/>
              <a:ea typeface="+mj-ea"/>
              <a:cs typeface="Arial" panose="020B0604020202020204" pitchFamily="34" charset="0"/>
            </a:endParaRPr>
          </a:p>
          <a:p>
            <a:r>
              <a:rPr lang="ja-JP" altLang="en-US" sz="1000" baseline="0" dirty="0">
                <a:latin typeface="+mj-ea"/>
                <a:ea typeface="+mj-ea"/>
                <a:cs typeface="Arial" panose="020B0604020202020204" pitchFamily="34" charset="0"/>
              </a:rPr>
              <a:t>「ビジョンの構築」ワークショップを主導する際の地区リーダー用の台本</a:t>
            </a:r>
            <a:r>
              <a:rPr lang="en-US" altLang="ja-JP" sz="1000" baseline="0" dirty="0">
                <a:latin typeface="+mj-ea"/>
                <a:ea typeface="+mj-ea"/>
                <a:cs typeface="Arial" panose="020B0604020202020204" pitchFamily="34" charset="0"/>
              </a:rPr>
              <a:t>:</a:t>
            </a:r>
          </a:p>
          <a:p>
            <a:endParaRPr lang="en-US" altLang="ja-JP" sz="1000" baseline="0" dirty="0">
              <a:latin typeface="+mj-ea"/>
              <a:ea typeface="+mj-ea"/>
              <a:cs typeface="Arial" panose="020B0604020202020204" pitchFamily="34" charset="0"/>
            </a:endParaRPr>
          </a:p>
          <a:p>
            <a:r>
              <a:rPr lang="ja-JP" altLang="en-US" sz="1000" baseline="0" dirty="0">
                <a:latin typeface="+mj-ea"/>
                <a:ea typeface="+mj-ea"/>
                <a:cs typeface="Arial" panose="020B0604020202020204" pitchFamily="34" charset="0"/>
              </a:rPr>
              <a:t>グローバル・メンバーシップ・アプローチの地区会議へようこそ。 私の名前は</a:t>
            </a:r>
            <a:r>
              <a:rPr lang="en-US" altLang="ja-JP" sz="1000" baseline="0" dirty="0">
                <a:latin typeface="+mj-ea"/>
                <a:ea typeface="+mj-ea"/>
                <a:cs typeface="Arial" panose="020B0604020202020204" pitchFamily="34" charset="0"/>
              </a:rPr>
              <a:t>___</a:t>
            </a:r>
            <a:r>
              <a:rPr lang="ja-JP" altLang="en-US" sz="1000" baseline="0" dirty="0">
                <a:latin typeface="+mj-ea"/>
                <a:ea typeface="+mj-ea"/>
                <a:cs typeface="Arial" panose="020B0604020202020204" pitchFamily="34" charset="0"/>
              </a:rPr>
              <a:t>です。今日ここで皆様にお会いできることを楽しみにしています。</a:t>
            </a:r>
          </a:p>
          <a:p>
            <a:endParaRPr lang="ja-JP" altLang="en-US" sz="1000" baseline="0" dirty="0">
              <a:latin typeface="+mj-ea"/>
              <a:ea typeface="+mj-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000" baseline="0" dirty="0">
                <a:latin typeface="+mj-ea"/>
                <a:ea typeface="+mj-ea"/>
                <a:cs typeface="Arial" panose="020B0604020202020204" pitchFamily="34" charset="0"/>
              </a:rPr>
              <a:t>この会議では、あなたの地区の現状を分析し、ミッション</a:t>
            </a:r>
            <a:r>
              <a:rPr lang="en-US" altLang="ja-JP" sz="1000" b="1" baseline="0" dirty="0">
                <a:latin typeface="+mj-ea"/>
                <a:ea typeface="+mj-ea"/>
                <a:cs typeface="Arial" panose="020B0604020202020204" pitchFamily="34" charset="0"/>
              </a:rPr>
              <a:t>1.5</a:t>
            </a:r>
            <a:r>
              <a:rPr lang="en-US" altLang="ja-JP" sz="1000" baseline="0" dirty="0">
                <a:latin typeface="+mj-ea"/>
                <a:ea typeface="+mj-ea"/>
                <a:cs typeface="Arial" panose="020B0604020202020204" pitchFamily="34" charset="0"/>
              </a:rPr>
              <a:t> </a:t>
            </a:r>
            <a:r>
              <a:rPr lang="ja-JP" altLang="en-US" sz="1000" baseline="0" dirty="0">
                <a:latin typeface="+mj-ea"/>
                <a:ea typeface="+mj-ea"/>
                <a:cs typeface="Arial" panose="020B0604020202020204" pitchFamily="34" charset="0"/>
              </a:rPr>
              <a:t>の目標を検討します。</a:t>
            </a:r>
          </a:p>
          <a:p>
            <a:endParaRPr lang="en-US" altLang="ja-JP" sz="1000" b="0" i="1" baseline="0" dirty="0">
              <a:latin typeface="+mn-ea"/>
              <a:ea typeface="+mn-ea"/>
              <a:cs typeface="Arial" panose="020B0604020202020204" pitchFamily="34" charset="0"/>
            </a:endParaRPr>
          </a:p>
          <a:p>
            <a:endParaRPr lang="en-US" sz="1000"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FCA04FE2-27EA-4007-98B9-D6C6C111B13A}" type="slidenum">
              <a:rPr lang="en-US" smtClean="0"/>
              <a:pPr>
                <a:defRPr/>
              </a:pPr>
              <a:t>1</a:t>
            </a:fld>
            <a:endParaRPr lang="en-US" dirty="0"/>
          </a:p>
        </p:txBody>
      </p:sp>
    </p:spTree>
    <p:extLst>
      <p:ext uri="{BB962C8B-B14F-4D97-AF65-F5344CB8AC3E}">
        <p14:creationId xmlns:p14="http://schemas.microsoft.com/office/powerpoint/2010/main" val="719932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defRPr/>
            </a:pPr>
            <a:r>
              <a:rPr lang="ja-JP" sz="1000" b="0" u="sng" dirty="0">
                <a:latin typeface="+mn-ea"/>
                <a:ea typeface="+mn-ea"/>
                <a:cs typeface="Arial" panose="020B0604020202020204" pitchFamily="34" charset="0"/>
              </a:rPr>
              <a:t>プレゼンターの留意事項： </a:t>
            </a:r>
          </a:p>
          <a:p>
            <a:pPr lvl="0">
              <a:defRPr/>
            </a:pPr>
            <a:r>
              <a:rPr lang="ja-JP" sz="1000" b="0" dirty="0">
                <a:latin typeface="+mn-ea"/>
                <a:ea typeface="+mn-ea"/>
                <a:cs typeface="Arial" panose="020B0604020202020204" pitchFamily="34" charset="0"/>
              </a:rPr>
              <a:t>________________________________________________________</a:t>
            </a: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すべての変化がよいものとは限りません。そこで、私たちはクラブ</a:t>
            </a:r>
            <a:r>
              <a:rPr lang="ja-JP" altLang="en-US" sz="1000" b="0" dirty="0">
                <a:latin typeface="+mn-ea"/>
                <a:ea typeface="+mn-ea"/>
                <a:cs typeface="Arial" panose="020B0604020202020204" pitchFamily="34" charset="0"/>
              </a:rPr>
              <a:t>の</a:t>
            </a:r>
            <a:r>
              <a:rPr lang="ja-JP" sz="1000" b="0" dirty="0">
                <a:latin typeface="+mn-ea"/>
                <a:ea typeface="+mn-ea"/>
                <a:cs typeface="Arial" panose="020B0604020202020204" pitchFamily="34" charset="0"/>
              </a:rPr>
              <a:t>被害を</a:t>
            </a:r>
            <a:r>
              <a:rPr lang="ja-JP" altLang="en-US" sz="1000" b="0" dirty="0">
                <a:latin typeface="+mn-ea"/>
                <a:ea typeface="+mn-ea"/>
                <a:cs typeface="Arial" panose="020B0604020202020204" pitchFamily="34" charset="0"/>
              </a:rPr>
              <a:t>和らげる</a:t>
            </a:r>
            <a:r>
              <a:rPr lang="ja-JP" sz="1000" b="0" dirty="0">
                <a:latin typeface="+mn-ea"/>
                <a:ea typeface="+mn-ea"/>
                <a:cs typeface="Arial" panose="020B0604020202020204" pitchFamily="34" charset="0"/>
              </a:rPr>
              <a:t>方法を考える必要があります。</a:t>
            </a:r>
            <a:r>
              <a:rPr lang="ja-JP" sz="1000" b="0" baseline="0" dirty="0">
                <a:latin typeface="+mn-ea"/>
                <a:ea typeface="+mn-ea"/>
                <a:cs typeface="Arial" panose="020B0604020202020204" pitchFamily="34" charset="0"/>
              </a:rPr>
              <a:t>  </a:t>
            </a:r>
          </a:p>
          <a:p>
            <a:endParaRPr lang="en-US" sz="1000" b="0" baseline="0" dirty="0">
              <a:latin typeface="+mn-ea"/>
              <a:ea typeface="+mn-ea"/>
              <a:cs typeface="Arial" panose="020B0604020202020204" pitchFamily="34" charset="0"/>
            </a:endParaRPr>
          </a:p>
          <a:p>
            <a:r>
              <a:rPr lang="ja-JP" altLang="en-US" sz="1000" b="0" baseline="0" dirty="0">
                <a:latin typeface="+mn-ea"/>
                <a:ea typeface="+mn-ea"/>
                <a:cs typeface="Arial" panose="020B0604020202020204" pitchFamily="34" charset="0"/>
              </a:rPr>
              <a:t>脅威としては、機会と同じように、企業の動向、人口構成の変化、競合する団体、文化の変容などが挙げられますが、それらが役に立ちそうもない場合です。</a:t>
            </a:r>
            <a:endParaRPr lang="ja-JP" sz="1000" b="0" baseline="0" dirty="0">
              <a:latin typeface="+mn-ea"/>
              <a:ea typeface="+mn-ea"/>
              <a:cs typeface="Arial" panose="020B0604020202020204" pitchFamily="34" charset="0"/>
            </a:endParaRP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地域で起きているよくないことの例を</a:t>
            </a:r>
            <a:r>
              <a:rPr lang="ja-JP" altLang="en-US" sz="1000" b="0" dirty="0">
                <a:latin typeface="+mn-ea"/>
                <a:ea typeface="+mn-ea"/>
                <a:cs typeface="Arial" panose="020B0604020202020204" pitchFamily="34" charset="0"/>
              </a:rPr>
              <a:t>挙げていただきましょう。</a:t>
            </a:r>
            <a:r>
              <a:rPr lang="ja-JP" sz="1000" b="0" dirty="0">
                <a:latin typeface="+mn-ea"/>
                <a:ea typeface="+mn-ea"/>
                <a:cs typeface="Arial" panose="020B0604020202020204" pitchFamily="34" charset="0"/>
              </a:rPr>
              <a:t>これからグループに分かれて、5分間でこの質問について話し合ってください。</a:t>
            </a:r>
            <a:r>
              <a:rPr lang="ja-JP" sz="1000" b="0" baseline="0" dirty="0">
                <a:latin typeface="+mn-ea"/>
                <a:ea typeface="+mn-ea"/>
                <a:cs typeface="Arial" panose="020B0604020202020204" pitchFamily="34" charset="0"/>
              </a:rPr>
              <a:t>5分が経過したら、グループの代表者に話し合いの概要を発表していただきます。{討論}</a:t>
            </a:r>
            <a:endParaRPr lang="en-US" altLang="ja-JP" sz="1000" b="0" baseline="0" dirty="0">
              <a:latin typeface="+mn-ea"/>
              <a:ea typeface="+mn-ea"/>
              <a:cs typeface="Arial" panose="020B0604020202020204" pitchFamily="34" charset="0"/>
            </a:endParaRPr>
          </a:p>
          <a:p>
            <a:endParaRPr lang="en-US" altLang="ja-JP"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ja-JP" sz="1000" b="0" baseline="0" dirty="0">
                <a:latin typeface="+mn-ea"/>
                <a:ea typeface="+mn-ea"/>
                <a:cs typeface="Arial" panose="020B0604020202020204" pitchFamily="34" charset="0"/>
              </a:rPr>
              <a:t>用意はよろしいですか？5分間の話し合いを開始してください。{討論}</a:t>
            </a:r>
          </a:p>
          <a:p>
            <a:endParaRPr lang="en-US" altLang="ja-JP" sz="1000" b="0" dirty="0">
              <a:latin typeface="+mn-ea"/>
              <a:ea typeface="+mn-ea"/>
              <a:cs typeface="Arial" panose="020B0604020202020204" pitchFamily="34" charset="0"/>
            </a:endParaRPr>
          </a:p>
          <a:p>
            <a:r>
              <a:rPr lang="ja-JP" altLang="en-US" sz="1000" b="0" dirty="0">
                <a:latin typeface="+mn-ea"/>
                <a:ea typeface="+mn-ea"/>
                <a:cs typeface="Arial" panose="020B0604020202020204" pitchFamily="34" charset="0"/>
              </a:rPr>
              <a:t>ここで、各グループの代表が立ち上がり、グループのアイデアを共有します。 </a:t>
            </a:r>
            <a:r>
              <a:rPr lang="en-US" altLang="ja-JP" sz="1000" b="0" dirty="0">
                <a:latin typeface="+mn-ea"/>
                <a:ea typeface="+mn-ea"/>
                <a:cs typeface="Arial" panose="020B0604020202020204" pitchFamily="34" charset="0"/>
              </a:rPr>
              <a:t>{</a:t>
            </a:r>
            <a:r>
              <a:rPr lang="ja-JP" altLang="en-US" sz="1000" b="0" dirty="0">
                <a:latin typeface="+mn-ea"/>
                <a:ea typeface="+mn-ea"/>
                <a:cs typeface="Arial" panose="020B0604020202020204" pitchFamily="34" charset="0"/>
              </a:rPr>
              <a:t>討論</a:t>
            </a:r>
            <a:r>
              <a:rPr lang="en-US" altLang="ja-JP" sz="1000" b="0" dirty="0">
                <a:latin typeface="+mn-ea"/>
                <a:ea typeface="+mn-ea"/>
                <a:cs typeface="Arial" panose="020B0604020202020204" pitchFamily="34" charset="0"/>
              </a:rPr>
              <a:t>}</a:t>
            </a:r>
          </a:p>
          <a:p>
            <a:endParaRPr lang="en-US" sz="1000" b="0" baseline="0" dirty="0">
              <a:latin typeface="+mn-ea"/>
              <a:ea typeface="+mn-ea"/>
              <a:cs typeface="Arial" panose="020B0604020202020204" pitchFamily="34" charset="0"/>
            </a:endParaRPr>
          </a:p>
          <a:p>
            <a:r>
              <a:rPr lang="ja-JP" altLang="en-US" sz="1000" b="0" baseline="0" dirty="0">
                <a:latin typeface="+mn-ea"/>
                <a:ea typeface="+mn-ea"/>
                <a:cs typeface="Arial" panose="020B0604020202020204" pitchFamily="34" charset="0"/>
              </a:rPr>
              <a:t>私たちはどうすれば、こうした変化がもたらす被害を和らげることができるでしょうか？</a:t>
            </a:r>
            <a:r>
              <a:rPr lang="en-US" altLang="ja-JP" sz="1000" b="0" i="1" baseline="0" dirty="0">
                <a:latin typeface="+mn-ea"/>
                <a:ea typeface="+mn-ea"/>
                <a:cs typeface="Arial" panose="020B0604020202020204" pitchFamily="34" charset="0"/>
              </a:rPr>
              <a:t>{</a:t>
            </a:r>
            <a:r>
              <a:rPr lang="ja-JP" altLang="en-US" sz="1000" b="0" i="1" baseline="0" dirty="0">
                <a:latin typeface="+mn-ea"/>
                <a:ea typeface="+mn-ea"/>
                <a:cs typeface="Arial" panose="020B0604020202020204" pitchFamily="34" charset="0"/>
              </a:rPr>
              <a:t>討論</a:t>
            </a:r>
            <a:r>
              <a:rPr lang="en-US" altLang="ja-JP" sz="1000" b="0" dirty="0">
                <a:latin typeface="+mn-ea"/>
                <a:ea typeface="+mn-ea"/>
                <a:cs typeface="Arial" panose="020B0604020202020204" pitchFamily="34" charset="0"/>
              </a:rPr>
              <a:t>}</a:t>
            </a:r>
          </a:p>
          <a:p>
            <a:pPr marL="171450" indent="-171450">
              <a:buFont typeface="Arial" panose="020B0604020202020204" pitchFamily="34" charset="0"/>
              <a:buChar char="•"/>
            </a:pPr>
            <a:r>
              <a:rPr lang="ja-JP" altLang="en-US" sz="1000" b="0" i="1" baseline="0" dirty="0">
                <a:latin typeface="+mn-ea"/>
                <a:ea typeface="+mn-ea"/>
                <a:cs typeface="Arial" panose="020B0604020202020204" pitchFamily="34" charset="0"/>
              </a:rPr>
              <a:t>一部はチャンスに変えられると考えてください</a:t>
            </a:r>
            <a:endParaRPr lang="en-US" altLang="ja-JP" sz="1000" b="0" i="1" baseline="0" dirty="0">
              <a:latin typeface="+mn-ea"/>
              <a:ea typeface="+mn-ea"/>
              <a:cs typeface="Arial" panose="020B0604020202020204" pitchFamily="34" charset="0"/>
            </a:endParaRPr>
          </a:p>
          <a:p>
            <a:pPr marL="171450" indent="-171450">
              <a:buFont typeface="Arial" panose="020B0604020202020204" pitchFamily="34" charset="0"/>
              <a:buChar char="•"/>
            </a:pPr>
            <a:r>
              <a:rPr lang="ja-JP" altLang="en-US" sz="1000" b="0" i="1" baseline="0" dirty="0">
                <a:latin typeface="+mn-ea"/>
                <a:ea typeface="+mn-ea"/>
                <a:cs typeface="Arial" panose="020B0604020202020204" pitchFamily="34" charset="0"/>
              </a:rPr>
              <a:t>利点が特定できたらどうなるか</a:t>
            </a:r>
            <a:endParaRPr lang="ja-JP" sz="1000" b="0" i="1" baseline="0" dirty="0">
              <a:latin typeface="+mn-ea"/>
              <a:ea typeface="+mn-ea"/>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19</a:t>
            </a:fld>
            <a:endParaRPr lang="en-US" dirty="0"/>
          </a:p>
        </p:txBody>
      </p:sp>
    </p:spTree>
    <p:extLst>
      <p:ext uri="{BB962C8B-B14F-4D97-AF65-F5344CB8AC3E}">
        <p14:creationId xmlns:p14="http://schemas.microsoft.com/office/powerpoint/2010/main" val="39606575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u="sng" dirty="0">
                <a:latin typeface="+mn-ea"/>
                <a:ea typeface="+mn-ea"/>
                <a:cs typeface="Arial" panose="020B0604020202020204" pitchFamily="34" charset="0"/>
              </a:rPr>
              <a:t>プレゼンターの留意事項：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baseline="0" dirty="0">
                <a:latin typeface="+mn-ea"/>
                <a:ea typeface="+mn-ea"/>
                <a:cs typeface="Arial" panose="020B0604020202020204" pitchFamily="34" charset="0"/>
              </a:rPr>
              <a:t>_____________________________________________________</a:t>
            </a: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それでは、</a:t>
            </a:r>
            <a:r>
              <a:rPr lang="ja-JP" altLang="en-US" sz="1000" b="0" dirty="0">
                <a:latin typeface="+mn-ea"/>
                <a:ea typeface="+mn-ea"/>
                <a:cs typeface="Arial" panose="020B0604020202020204" pitchFamily="34" charset="0"/>
              </a:rPr>
              <a:t>私たちの</a:t>
            </a:r>
            <a:r>
              <a:rPr lang="en-US" altLang="ja-JP" sz="1000" b="0" dirty="0">
                <a:latin typeface="+mn-ea"/>
                <a:ea typeface="+mn-ea"/>
                <a:cs typeface="Arial" panose="020B0604020202020204" pitchFamily="34" charset="0"/>
              </a:rPr>
              <a:t>SWOT</a:t>
            </a:r>
            <a:r>
              <a:rPr lang="ja-JP" altLang="en-US" sz="1000" b="0" dirty="0">
                <a:latin typeface="+mn-ea"/>
                <a:ea typeface="+mn-ea"/>
                <a:cs typeface="Arial" panose="020B0604020202020204" pitchFamily="34" charset="0"/>
              </a:rPr>
              <a:t>分析の結果を</a:t>
            </a:r>
            <a:r>
              <a:rPr lang="ja-JP" sz="1000" b="0" dirty="0">
                <a:latin typeface="+mn-ea"/>
                <a:ea typeface="+mn-ea"/>
                <a:cs typeface="Arial" panose="020B0604020202020204" pitchFamily="34" charset="0"/>
              </a:rPr>
              <a:t>振り返ってみましょう。{スライド</a:t>
            </a:r>
            <a:r>
              <a:rPr lang="en-US" altLang="ja-JP" sz="1000" b="0" dirty="0">
                <a:latin typeface="+mn-ea"/>
                <a:ea typeface="+mn-ea"/>
                <a:cs typeface="Arial" panose="020B0604020202020204" pitchFamily="34" charset="0"/>
              </a:rPr>
              <a:t>17-20</a:t>
            </a:r>
            <a:r>
              <a:rPr lang="ja-JP" altLang="en-US" sz="1000" b="0" dirty="0">
                <a:latin typeface="+mn-ea"/>
                <a:ea typeface="+mn-ea"/>
                <a:cs typeface="Arial" panose="020B0604020202020204" pitchFamily="34" charset="0"/>
              </a:rPr>
              <a:t>から得た知見</a:t>
            </a:r>
            <a:r>
              <a:rPr lang="ja-JP" sz="1000" b="0" dirty="0">
                <a:latin typeface="+mn-ea"/>
                <a:ea typeface="+mn-ea"/>
                <a:cs typeface="Arial" panose="020B0604020202020204" pitchFamily="34" charset="0"/>
              </a:rPr>
              <a:t>を要約}</a:t>
            </a:r>
          </a:p>
          <a:p>
            <a:endParaRPr lang="en-US" sz="1000" b="0" dirty="0">
              <a:latin typeface="+mn-ea"/>
              <a:ea typeface="+mn-ea"/>
              <a:cs typeface="Arial" panose="020B0604020202020204" pitchFamily="34" charset="0"/>
            </a:endParaRPr>
          </a:p>
          <a:p>
            <a:r>
              <a:rPr lang="ja-JP" altLang="en-US" sz="1000" b="0" dirty="0">
                <a:latin typeface="+mn-ea"/>
                <a:ea typeface="+mn-ea"/>
                <a:cs typeface="Arial" panose="020B0604020202020204" pitchFamily="34" charset="0"/>
              </a:rPr>
              <a:t>先に進む前に、私たちの分析に何か</a:t>
            </a:r>
            <a:r>
              <a:rPr lang="ja-JP" sz="1000" b="0" dirty="0">
                <a:latin typeface="+mn-ea"/>
                <a:ea typeface="+mn-ea"/>
                <a:cs typeface="Arial" panose="020B0604020202020204" pitchFamily="34" charset="0"/>
              </a:rPr>
              <a:t>付け加えたいことはありませんか？</a:t>
            </a:r>
            <a:endParaRPr lang="ja-JP" sz="1000" b="0" baseline="0" dirty="0">
              <a:latin typeface="+mn-ea"/>
              <a:ea typeface="+mn-ea"/>
              <a:cs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ja-JP"/>
              <a:t>NAMI 過去 現在 未来</a:t>
            </a:r>
          </a:p>
        </p:txBody>
      </p:sp>
      <p:sp>
        <p:nvSpPr>
          <p:cNvPr id="5" name="Slide Number Placeholder 4"/>
          <p:cNvSpPr>
            <a:spLocks noGrp="1"/>
          </p:cNvSpPr>
          <p:nvPr>
            <p:ph type="sldNum" sz="quarter" idx="5"/>
          </p:nvPr>
        </p:nvSpPr>
        <p:spPr/>
        <p:txBody>
          <a:bodyPr/>
          <a:lstStyle/>
          <a:p>
            <a:pPr>
              <a:defRPr/>
            </a:pPr>
            <a:fld id="{FCA04FE2-27EA-4007-98B9-D6C6C111B13A}" type="slidenum">
              <a:rPr lang="en-US" smtClean="0"/>
              <a:pPr>
                <a:defRPr/>
              </a:pPr>
              <a:t>20</a:t>
            </a:fld>
            <a:endParaRPr lang="en-US" dirty="0"/>
          </a:p>
        </p:txBody>
      </p:sp>
    </p:spTree>
    <p:extLst>
      <p:ext uri="{BB962C8B-B14F-4D97-AF65-F5344CB8AC3E}">
        <p14:creationId xmlns:p14="http://schemas.microsoft.com/office/powerpoint/2010/main" val="16803644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defRPr/>
            </a:pPr>
            <a:r>
              <a:rPr lang="ja-JP" sz="1000" b="0" u="sng" dirty="0">
                <a:latin typeface="+mn-ea"/>
                <a:ea typeface="+mn-ea"/>
                <a:cs typeface="Arial" panose="020B0604020202020204" pitchFamily="34" charset="0"/>
              </a:rPr>
              <a:t>プレゼンターの留意事項： </a:t>
            </a:r>
          </a:p>
          <a:p>
            <a:pPr lvl="0">
              <a:defRPr/>
            </a:pPr>
            <a:r>
              <a:rPr lang="ja-JP" sz="1000" b="0" dirty="0">
                <a:latin typeface="+mn-ea"/>
                <a:ea typeface="+mn-ea"/>
                <a:cs typeface="Arial" panose="020B0604020202020204" pitchFamily="34" charset="0"/>
              </a:rPr>
              <a:t>_____________________________________________________</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ja-JP" sz="1000" b="0" i="0" u="none" strike="noStrike" kern="1200" baseline="0" dirty="0">
              <a:solidFill>
                <a:schemeClr val="tx1"/>
              </a:solidFill>
              <a:effectLst/>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000" b="0" i="0" u="none" strike="noStrike" kern="1200" baseline="0" dirty="0">
                <a:solidFill>
                  <a:schemeClr val="tx1"/>
                </a:solidFill>
                <a:effectLst/>
                <a:latin typeface="+mn-ea"/>
                <a:ea typeface="+mn-ea"/>
                <a:cs typeface="Arial" panose="020B0604020202020204" pitchFamily="34" charset="0"/>
              </a:rPr>
              <a:t>ミッション</a:t>
            </a:r>
            <a:r>
              <a:rPr lang="en-US" altLang="ja-JP" sz="1000" b="0" i="0" u="none" strike="noStrike" kern="1200" baseline="0" dirty="0">
                <a:solidFill>
                  <a:schemeClr val="tx1"/>
                </a:solidFill>
                <a:effectLst/>
                <a:latin typeface="+mn-ea"/>
                <a:ea typeface="+mn-ea"/>
                <a:cs typeface="Arial" panose="020B0604020202020204" pitchFamily="34" charset="0"/>
              </a:rPr>
              <a:t>1.5</a:t>
            </a:r>
            <a:r>
              <a:rPr lang="ja-JP" altLang="en-US" sz="1000" b="0" i="0" u="none" strike="noStrike" kern="1200" baseline="0" dirty="0">
                <a:solidFill>
                  <a:schemeClr val="tx1"/>
                </a:solidFill>
                <a:effectLst/>
                <a:latin typeface="+mn-ea"/>
                <a:ea typeface="+mn-ea"/>
                <a:cs typeface="Arial" panose="020B0604020202020204" pitchFamily="34" charset="0"/>
              </a:rPr>
              <a:t>ターゲット値</a:t>
            </a:r>
            <a:r>
              <a:rPr lang="ja-JP" sz="1000" b="0" i="0" u="none" strike="noStrike" baseline="0" dirty="0">
                <a:solidFill>
                  <a:schemeClr val="tx1"/>
                </a:solidFill>
                <a:latin typeface="+mn-ea"/>
                <a:ea typeface="+mn-ea"/>
                <a:cs typeface="Arial" panose="020B0604020202020204" pitchFamily="34" charset="0"/>
              </a:rPr>
              <a:t>を達成したいなら、私たち全員が協力してクラブレベルでの変化を促</a:t>
            </a:r>
            <a:r>
              <a:rPr lang="ja-JP" altLang="en-US" sz="1000" b="0" i="0" u="none" strike="noStrike" baseline="0" dirty="0">
                <a:solidFill>
                  <a:schemeClr val="tx1"/>
                </a:solidFill>
                <a:latin typeface="+mn-ea"/>
                <a:ea typeface="+mn-ea"/>
                <a:cs typeface="Arial" panose="020B0604020202020204" pitchFamily="34" charset="0"/>
              </a:rPr>
              <a:t>す必要があります</a:t>
            </a:r>
            <a:r>
              <a:rPr lang="ja-JP" sz="1000" b="0" i="0" u="none" strike="noStrike" baseline="0" dirty="0">
                <a:solidFill>
                  <a:schemeClr val="tx1"/>
                </a:solidFill>
                <a:latin typeface="+mn-ea"/>
                <a:ea typeface="+mn-ea"/>
                <a:cs typeface="Arial" panose="020B0604020202020204" pitchFamily="34" charset="0"/>
              </a:rPr>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0" kern="1200" dirty="0">
              <a:solidFill>
                <a:schemeClr val="tx1"/>
              </a:solidFill>
              <a:effectLst/>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altLang="en-US" sz="1000" b="0" dirty="0">
                <a:latin typeface="+mn-ea"/>
                <a:ea typeface="+mn-ea"/>
                <a:cs typeface="Arial" panose="020B0604020202020204" pitchFamily="34" charset="0"/>
              </a:rPr>
              <a:t>私たちが支援の機会を把握できるよう、クラブには新しい運営方法を試し、成功と課題の両方を率直に報告することを約束してもらわなければなりません。</a:t>
            </a:r>
            <a:r>
              <a:rPr lang="ja-JP" sz="1000" b="0" baseline="0" dirty="0">
                <a:latin typeface="+mn-ea"/>
                <a:ea typeface="+mn-ea"/>
                <a:cs typeface="Arial" panose="020B0604020202020204" pitchFamily="34" charset="0"/>
              </a:rPr>
              <a:t> </a:t>
            </a:r>
            <a:r>
              <a:rPr lang="ja-JP" sz="1000" b="0" dirty="0">
                <a:latin typeface="+mn-ea"/>
                <a:ea typeface="+mn-ea"/>
                <a:cs typeface="Arial" panose="020B0604020202020204" pitchFamily="34"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0" kern="1200" dirty="0">
              <a:solidFill>
                <a:schemeClr val="tx1"/>
              </a:solidFill>
              <a:effectLst/>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i="0" u="none" strike="noStrike" baseline="0" dirty="0">
                <a:solidFill>
                  <a:schemeClr val="tx1"/>
                </a:solidFill>
                <a:latin typeface="+mn-ea"/>
                <a:ea typeface="+mn-ea"/>
                <a:cs typeface="Arial" panose="020B0604020202020204" pitchFamily="34" charset="0"/>
              </a:rPr>
              <a:t>グローバル・メンバーシップ・アプローチと地区を確実に成功させるための取り組みを、私とともに支援してくださる方はいらっしゃいますか？{挙手}</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0" i="0" u="none" strike="noStrike" kern="1200" baseline="0" dirty="0">
              <a:solidFill>
                <a:schemeClr val="tx1"/>
              </a:solidFill>
              <a:effectLst/>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i="0" u="none" strike="noStrike" baseline="0" dirty="0">
                <a:solidFill>
                  <a:schemeClr val="tx1"/>
                </a:solidFill>
                <a:latin typeface="+mn-ea"/>
                <a:ea typeface="+mn-ea"/>
                <a:cs typeface="Arial" panose="020B0604020202020204" pitchFamily="34" charset="0"/>
              </a:rPr>
              <a:t>{手を挙げている人を指名} どのように貢献していただけるでしょうか？{アイディアについて検討}</a:t>
            </a:r>
          </a:p>
          <a:p>
            <a:pPr marL="0" marR="0" lvl="0" indent="0" algn="l" defTabSz="881390" rtl="0" eaLnBrk="0" fontAlgn="base" latinLnBrk="0" hangingPunct="0">
              <a:lnSpc>
                <a:spcPct val="100000"/>
              </a:lnSpc>
              <a:spcBef>
                <a:spcPct val="30000"/>
              </a:spcBef>
              <a:spcAft>
                <a:spcPct val="0"/>
              </a:spcAft>
              <a:buClrTx/>
              <a:buSzTx/>
              <a:buFontTx/>
              <a:buNone/>
              <a:tabLst/>
              <a:defRPr/>
            </a:pPr>
            <a:endParaRPr lang="en-US" sz="1000" b="0" i="0" u="none" strike="noStrike" kern="1200" baseline="0" dirty="0">
              <a:solidFill>
                <a:schemeClr val="tx1"/>
              </a:solidFill>
              <a:latin typeface="+mn-ea"/>
              <a:ea typeface="+mn-ea"/>
              <a:cs typeface="Arial" panose="020B0604020202020204" pitchFamily="34" charset="0"/>
            </a:endParaRPr>
          </a:p>
          <a:p>
            <a:pPr marL="0" marR="0" lvl="0" indent="0" algn="l" defTabSz="881390" rtl="0" eaLnBrk="0" fontAlgn="base" latinLnBrk="0" hangingPunct="0">
              <a:lnSpc>
                <a:spcPct val="100000"/>
              </a:lnSpc>
              <a:spcBef>
                <a:spcPct val="30000"/>
              </a:spcBef>
              <a:spcAft>
                <a:spcPct val="0"/>
              </a:spcAft>
              <a:buClrTx/>
              <a:buSzTx/>
              <a:buFontTx/>
              <a:buNone/>
              <a:tabLst/>
              <a:defRPr/>
            </a:pPr>
            <a:endParaRPr lang="en-US" sz="1000" b="0" i="0" u="none" strike="noStrike" kern="1200" baseline="0" dirty="0">
              <a:solidFill>
                <a:schemeClr val="tx1"/>
              </a:solidFill>
              <a:latin typeface="Arial" panose="020B0604020202020204" pitchFamily="34" charset="0"/>
              <a:ea typeface="ヒラギノ角ゴ Pro W3"/>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21</a:t>
            </a:fld>
            <a:endParaRPr lang="en-US" dirty="0"/>
          </a:p>
        </p:txBody>
      </p:sp>
    </p:spTree>
    <p:extLst>
      <p:ext uri="{BB962C8B-B14F-4D97-AF65-F5344CB8AC3E}">
        <p14:creationId xmlns:p14="http://schemas.microsoft.com/office/powerpoint/2010/main" val="38854362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lvl="0">
              <a:defRPr/>
            </a:pPr>
            <a:r>
              <a:rPr lang="ja-JP" sz="1000" b="0" u="sng" dirty="0">
                <a:latin typeface="+mn-ea"/>
                <a:ea typeface="+mn-ea"/>
                <a:cs typeface="Arial" panose="020B0604020202020204" pitchFamily="34" charset="0"/>
              </a:rPr>
              <a:t>プレゼンターの留意事項： </a:t>
            </a:r>
          </a:p>
          <a:p>
            <a:pPr lvl="0">
              <a:defRPr/>
            </a:pPr>
            <a:r>
              <a:rPr lang="ja-JP" sz="1000" b="0" dirty="0">
                <a:latin typeface="+mn-ea"/>
                <a:ea typeface="+mn-ea"/>
                <a:cs typeface="Arial" panose="020B0604020202020204" pitchFamily="34" charset="0"/>
              </a:rPr>
              <a:t>_____________________________________________________</a:t>
            </a:r>
          </a:p>
          <a:p>
            <a:r>
              <a:rPr lang="ja-JP" sz="1000" b="0" i="1" baseline="0" dirty="0">
                <a:latin typeface="+mn-ea"/>
                <a:ea typeface="+mn-ea"/>
                <a:cs typeface="Arial" panose="020B0604020202020204" pitchFamily="34" charset="0"/>
              </a:rPr>
              <a:t>「ビジョン構築」ワークショップの進行に地区リーダーを備えさせるGATエリアリーダー用の台本：</a:t>
            </a:r>
          </a:p>
          <a:p>
            <a:r>
              <a:rPr lang="ja-JP" sz="1000" b="0" dirty="0">
                <a:latin typeface="+mn-ea"/>
                <a:ea typeface="+mn-ea"/>
                <a:cs typeface="Arial" panose="020B0604020202020204" pitchFamily="34" charset="0"/>
              </a:rPr>
              <a:t>おめでとうございます！私たちは、地区分析</a:t>
            </a:r>
            <a:r>
              <a:rPr lang="ja-JP" altLang="en-US" sz="1000" b="0" dirty="0">
                <a:latin typeface="+mn-ea"/>
                <a:ea typeface="+mn-ea"/>
                <a:cs typeface="Arial" panose="020B0604020202020204" pitchFamily="34" charset="0"/>
              </a:rPr>
              <a:t>を実践し、地区ミッション</a:t>
            </a:r>
            <a:r>
              <a:rPr lang="en-US" altLang="ja-JP" sz="1000" b="0" dirty="0">
                <a:latin typeface="+mn-ea"/>
                <a:ea typeface="+mn-ea"/>
                <a:cs typeface="Arial" panose="020B0604020202020204" pitchFamily="34" charset="0"/>
              </a:rPr>
              <a:t>1.5</a:t>
            </a:r>
            <a:r>
              <a:rPr lang="ja-JP" altLang="en-US" sz="1000" b="0" dirty="0">
                <a:latin typeface="+mn-ea"/>
                <a:ea typeface="+mn-ea"/>
                <a:cs typeface="Arial" panose="020B0604020202020204" pitchFamily="34" charset="0"/>
              </a:rPr>
              <a:t>会員拡大目標を検討しました</a:t>
            </a:r>
            <a:r>
              <a:rPr lang="ja-JP" sz="1000" b="0" dirty="0">
                <a:latin typeface="+mn-ea"/>
                <a:ea typeface="+mn-ea"/>
                <a:cs typeface="Arial" panose="020B0604020202020204" pitchFamily="34" charset="0"/>
              </a:rPr>
              <a:t>。次に何をすればよいでしょうか？</a:t>
            </a:r>
            <a:endParaRPr lang="en-US" altLang="ja-JP" sz="1000" b="0" dirty="0">
              <a:latin typeface="+mn-ea"/>
              <a:ea typeface="+mn-ea"/>
              <a:cs typeface="Arial" panose="020B0604020202020204" pitchFamily="34" charset="0"/>
            </a:endParaRPr>
          </a:p>
          <a:p>
            <a:r>
              <a:rPr lang="ja-JP" altLang="en-US" sz="1000" b="0" dirty="0">
                <a:latin typeface="+mn-ea"/>
                <a:ea typeface="+mn-ea"/>
                <a:cs typeface="Arial" panose="020B0604020202020204" pitchFamily="34" charset="0"/>
              </a:rPr>
              <a:t>地区チームと「ビジョンを構築する」ワークショップを終えたら、</a:t>
            </a:r>
            <a:r>
              <a:rPr lang="ja-JP" sz="1000" b="0" dirty="0">
                <a:latin typeface="+mn-ea"/>
                <a:ea typeface="+mn-ea"/>
                <a:cs typeface="Arial" panose="020B0604020202020204" pitchFamily="34" charset="0"/>
              </a:rPr>
              <a:t>SWOT分析の結果を</a:t>
            </a:r>
            <a:r>
              <a:rPr lang="ja-JP" altLang="en-US" sz="1000" b="0" dirty="0">
                <a:latin typeface="+mn-ea"/>
                <a:ea typeface="+mn-ea"/>
                <a:cs typeface="Arial" panose="020B0604020202020204" pitchFamily="34" charset="0"/>
              </a:rPr>
              <a:t>メンバー</a:t>
            </a:r>
            <a:r>
              <a:rPr lang="ja-JP" sz="1000" b="0" dirty="0">
                <a:latin typeface="+mn-ea"/>
                <a:ea typeface="+mn-ea"/>
                <a:cs typeface="Arial" panose="020B0604020202020204" pitchFamily="34" charset="0"/>
              </a:rPr>
              <a:t>に伝達するとともに、無記名のフィードバックによって意見を付け加える機会を与えてください。そうすれば、クラブは</a:t>
            </a:r>
            <a:r>
              <a:rPr lang="ja-JP" altLang="en-US" sz="1000" b="0" dirty="0">
                <a:latin typeface="+mn-ea"/>
                <a:ea typeface="+mn-ea"/>
                <a:cs typeface="Arial" panose="020B0604020202020204" pitchFamily="34" charset="0"/>
              </a:rPr>
              <a:t>ミッション</a:t>
            </a:r>
            <a:r>
              <a:rPr lang="en-US" altLang="ja-JP" sz="1000" b="0" dirty="0">
                <a:latin typeface="+mn-ea"/>
                <a:ea typeface="+mn-ea"/>
                <a:cs typeface="Arial" panose="020B0604020202020204" pitchFamily="34" charset="0"/>
              </a:rPr>
              <a:t>1.5</a:t>
            </a:r>
            <a:r>
              <a:rPr lang="ja-JP" sz="1000" b="0" dirty="0">
                <a:latin typeface="+mn-ea"/>
                <a:ea typeface="+mn-ea"/>
                <a:cs typeface="Arial" panose="020B0604020202020204" pitchFamily="34" charset="0"/>
              </a:rPr>
              <a:t>について意見を言えるようになり、思い付かなかった他の強み、弱み、機会、脅威について教えてくれる可能性があります。</a:t>
            </a:r>
            <a:endParaRPr lang="en-US" altLang="ja-JP" sz="1000" b="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dirty="0">
                <a:latin typeface="+mn-ea"/>
                <a:ea typeface="+mn-ea"/>
                <a:cs typeface="Arial" panose="020B0604020202020204" pitchFamily="34" charset="0"/>
              </a:rPr>
              <a:t>次に、協議会議長と複合地区GAT</a:t>
            </a:r>
            <a:r>
              <a:rPr lang="ja-JP" altLang="en-US" sz="1000" b="0" dirty="0">
                <a:latin typeface="+mn-ea"/>
                <a:ea typeface="+mn-ea"/>
                <a:cs typeface="Arial" panose="020B0604020202020204" pitchFamily="34" charset="0"/>
              </a:rPr>
              <a:t>に</a:t>
            </a:r>
            <a:r>
              <a:rPr lang="ja-JP" altLang="ja-JP" sz="1000" b="0" dirty="0">
                <a:latin typeface="+mn-ea"/>
                <a:ea typeface="+mn-ea"/>
                <a:cs typeface="Arial" panose="020B0604020202020204" pitchFamily="34" charset="0"/>
              </a:rPr>
              <a:t>進捗状況を説明します。</a:t>
            </a:r>
            <a:r>
              <a:rPr lang="ja-JP" altLang="ja-JP" sz="1000" b="0" baseline="0" dirty="0">
                <a:latin typeface="+mn-ea"/>
                <a:ea typeface="+mn-ea"/>
                <a:cs typeface="Arial" panose="020B0604020202020204" pitchFamily="34" charset="0"/>
              </a:rPr>
              <a:t> </a:t>
            </a:r>
            <a:endParaRPr lang="en-US" altLang="ja-JP" sz="1000" b="0" baseline="0" dirty="0">
              <a:latin typeface="+mn-ea"/>
              <a:ea typeface="+mn-ea"/>
              <a:cs typeface="Arial" panose="020B0604020202020204" pitchFamily="34" charset="0"/>
            </a:endParaRPr>
          </a:p>
          <a:p>
            <a:r>
              <a:rPr lang="ja-JP" sz="1000" b="0" baseline="0" dirty="0">
                <a:latin typeface="+mn-ea"/>
                <a:ea typeface="+mn-ea"/>
                <a:cs typeface="Arial" panose="020B0604020202020204" pitchFamily="34" charset="0"/>
              </a:rPr>
              <a:t>次回の会議に備えて、</a:t>
            </a:r>
            <a:r>
              <a:rPr lang="ja-JP" altLang="ja-JP" sz="1000" b="0" dirty="0">
                <a:latin typeface="+mn-ea"/>
                <a:ea typeface="+mn-ea"/>
                <a:cs typeface="Arial" panose="020B0604020202020204" pitchFamily="34" charset="0"/>
              </a:rPr>
              <a:t>ライオンズ学習センターで「地区目標の達成に向けた行動計画」、「引き継ぎ計画」のコース</a:t>
            </a:r>
            <a:r>
              <a:rPr lang="ja-JP" altLang="en-US" sz="1000" b="0" dirty="0">
                <a:latin typeface="+mn-ea"/>
                <a:ea typeface="+mn-ea"/>
                <a:cs typeface="Arial" panose="020B0604020202020204" pitchFamily="34" charset="0"/>
              </a:rPr>
              <a:t>を復習しましょう。</a:t>
            </a:r>
            <a:endParaRPr lang="en-US" altLang="ja-JP" sz="1000" b="0" i="0" dirty="0">
              <a:latin typeface="+mn-ea"/>
              <a:ea typeface="+mn-ea"/>
              <a:cs typeface="Arial" panose="020B0604020202020204" pitchFamily="34" charset="0"/>
            </a:endParaRPr>
          </a:p>
          <a:p>
            <a:r>
              <a:rPr lang="ja-JP" altLang="en-US" sz="1000" b="0" dirty="0">
                <a:latin typeface="+mn-ea"/>
                <a:ea typeface="+mn-ea"/>
                <a:cs typeface="Arial" panose="020B0604020202020204" pitchFamily="34" charset="0"/>
              </a:rPr>
              <a:t>その後、ワーキンググループとして再び集まり、計画の策定、グローバル・メンバーシップ・アプローチの行動計画を作成を行います。</a:t>
            </a:r>
            <a:endParaRPr lang="en-US" altLang="ja-JP" sz="1000" b="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dirty="0">
                <a:latin typeface="+mn-ea"/>
                <a:ea typeface="+mn-ea"/>
                <a:cs typeface="Arial" panose="020B0604020202020204" pitchFamily="34" charset="0"/>
              </a:rPr>
              <a:t>皆さんはその上で、地区全体を計画の遂行と</a:t>
            </a:r>
            <a:r>
              <a:rPr lang="ja-JP" altLang="en-US" sz="1000" b="0" dirty="0">
                <a:latin typeface="+mn-ea"/>
                <a:ea typeface="+mn-ea"/>
                <a:cs typeface="Arial" panose="020B0604020202020204" pitchFamily="34" charset="0"/>
              </a:rPr>
              <a:t>あなたのミッション</a:t>
            </a:r>
            <a:r>
              <a:rPr lang="en-US" altLang="ja-JP" sz="1000" b="0" dirty="0">
                <a:latin typeface="+mn-ea"/>
                <a:ea typeface="+mn-ea"/>
                <a:cs typeface="Arial" panose="020B0604020202020204" pitchFamily="34" charset="0"/>
              </a:rPr>
              <a:t>1.5</a:t>
            </a:r>
            <a:r>
              <a:rPr lang="ja-JP" altLang="en-US" sz="1000" b="0" dirty="0">
                <a:latin typeface="+mn-ea"/>
                <a:ea typeface="+mn-ea"/>
                <a:cs typeface="Arial" panose="020B0604020202020204" pitchFamily="34" charset="0"/>
              </a:rPr>
              <a:t>ターゲット値の</a:t>
            </a:r>
            <a:r>
              <a:rPr lang="ja-JP" sz="1000" b="0" dirty="0">
                <a:latin typeface="+mn-ea"/>
                <a:ea typeface="+mn-ea"/>
                <a:cs typeface="Arial" panose="020B0604020202020204" pitchFamily="34" charset="0"/>
              </a:rPr>
              <a:t>達成に取り組ませていくことになります。</a:t>
            </a:r>
            <a:r>
              <a:rPr lang="ja-JP" sz="1000" b="0" baseline="0" dirty="0">
                <a:latin typeface="+mn-ea"/>
                <a:ea typeface="+mn-ea"/>
                <a:cs typeface="Arial" panose="020B0604020202020204" pitchFamily="34" charset="0"/>
              </a:rPr>
              <a:t> </a:t>
            </a:r>
            <a:r>
              <a:rPr lang="ja-JP" sz="1000" b="0" dirty="0">
                <a:latin typeface="+mn-ea"/>
                <a:ea typeface="+mn-ea"/>
                <a:cs typeface="Arial" panose="020B0604020202020204" pitchFamily="34" charset="0"/>
              </a:rPr>
              <a:t> </a:t>
            </a:r>
          </a:p>
          <a:p>
            <a:r>
              <a:rPr lang="ja-JP" sz="1000" b="0" dirty="0">
                <a:latin typeface="+mn-ea"/>
                <a:ea typeface="+mn-ea"/>
                <a:cs typeface="Arial" panose="020B0604020202020204" pitchFamily="34" charset="0"/>
              </a:rPr>
              <a:t>どなたか、ご質問はありませんか？ </a:t>
            </a:r>
          </a:p>
          <a:p>
            <a:endParaRPr lang="en-US" sz="1000" b="0" dirty="0">
              <a:latin typeface="+mn-ea"/>
              <a:ea typeface="+mn-ea"/>
              <a:cs typeface="Arial" panose="020B0604020202020204" pitchFamily="34" charset="0"/>
            </a:endParaRPr>
          </a:p>
          <a:p>
            <a:r>
              <a:rPr lang="ja-JP" sz="1000" b="0" i="1" dirty="0">
                <a:latin typeface="+mn-ea"/>
                <a:ea typeface="+mn-ea"/>
                <a:cs typeface="Arial" panose="020B0604020202020204" pitchFamily="34" charset="0"/>
              </a:rPr>
              <a:t>「ビジョン構築」ワークショップを進行する際の地区リーダー用の台本：</a:t>
            </a:r>
          </a:p>
          <a:p>
            <a:r>
              <a:rPr lang="ja-JP" sz="1000" b="0" dirty="0">
                <a:latin typeface="+mn-ea"/>
                <a:ea typeface="+mn-ea"/>
                <a:cs typeface="Arial" panose="020B0604020202020204" pitchFamily="34" charset="0"/>
              </a:rPr>
              <a:t>おめでとうございます！私たちは、地区分析と地区目標の設定を終えることができました。次に何をすればよいでしょうか？ </a:t>
            </a: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まず、SWOT分析の結果を</a:t>
            </a:r>
            <a:r>
              <a:rPr lang="ja-JP" altLang="en-US" sz="1000" b="0" dirty="0">
                <a:latin typeface="+mn-ea"/>
                <a:ea typeface="+mn-ea"/>
                <a:cs typeface="Arial" panose="020B0604020202020204" pitchFamily="34" charset="0"/>
              </a:rPr>
              <a:t>メンバー</a:t>
            </a:r>
            <a:r>
              <a:rPr lang="ja-JP" sz="1000" b="0" dirty="0">
                <a:latin typeface="+mn-ea"/>
                <a:ea typeface="+mn-ea"/>
                <a:cs typeface="Arial" panose="020B0604020202020204" pitchFamily="34" charset="0"/>
              </a:rPr>
              <a:t>に伝達するとともに、無記名のフィードバックによって意見を付け加える機会を与えてください。そうすれば、クラブは</a:t>
            </a:r>
            <a:r>
              <a:rPr lang="ja-JP" altLang="en-US" sz="1000" b="0" dirty="0">
                <a:latin typeface="+mn-ea"/>
                <a:ea typeface="+mn-ea"/>
                <a:cs typeface="Arial" panose="020B0604020202020204" pitchFamily="34" charset="0"/>
              </a:rPr>
              <a:t>ワーキンググループ</a:t>
            </a:r>
            <a:r>
              <a:rPr lang="ja-JP" sz="1000" b="0" dirty="0">
                <a:latin typeface="+mn-ea"/>
                <a:ea typeface="+mn-ea"/>
                <a:cs typeface="Arial" panose="020B0604020202020204" pitchFamily="34" charset="0"/>
              </a:rPr>
              <a:t>が設定した目標について意見を言えるようになり、思い付かなかった他の強み、弱み、機会、脅威について教えてくれる可能性があります。</a:t>
            </a: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次に、協議会議長と複合地区GATが進捗状況を確認します。</a:t>
            </a:r>
            <a:r>
              <a:rPr lang="ja-JP" sz="1000" b="0" baseline="0" dirty="0">
                <a:latin typeface="+mn-ea"/>
                <a:ea typeface="+mn-ea"/>
                <a:cs typeface="Arial" panose="020B0604020202020204" pitchFamily="34" charset="0"/>
              </a:rPr>
              <a:t> </a:t>
            </a:r>
          </a:p>
          <a:p>
            <a:endParaRPr lang="en-US" sz="1000" b="0" baseline="0" dirty="0">
              <a:latin typeface="+mn-ea"/>
              <a:ea typeface="+mn-ea"/>
              <a:cs typeface="Arial" panose="020B0604020202020204" pitchFamily="34" charset="0"/>
            </a:endParaRPr>
          </a:p>
          <a:p>
            <a:r>
              <a:rPr lang="ja-JP" sz="1000" b="0" dirty="0">
                <a:latin typeface="+mn-ea"/>
                <a:ea typeface="+mn-ea"/>
                <a:cs typeface="Arial" panose="020B0604020202020204" pitchFamily="34" charset="0"/>
              </a:rPr>
              <a:t>次回の会議に備えて、ライオンズ学習センターで「地区目標の達成に向けた行動計画」、「引き継ぎ計画」のコースを終えておきましょう。そうすれば、目標を明確にし、行動計画を作成した上で、最大限の成果を出せるよう</a:t>
            </a:r>
            <a:r>
              <a:rPr lang="ja-JP" altLang="en-US" sz="1000" b="0" dirty="0">
                <a:latin typeface="+mn-ea"/>
                <a:ea typeface="+mn-ea"/>
                <a:cs typeface="Arial" panose="020B0604020202020204" pitchFamily="34" charset="0"/>
              </a:rPr>
              <a:t>ミッション</a:t>
            </a:r>
            <a:r>
              <a:rPr lang="en-US" altLang="ja-JP" sz="1000" b="0" dirty="0">
                <a:latin typeface="+mn-ea"/>
                <a:ea typeface="+mn-ea"/>
                <a:cs typeface="Arial" panose="020B0604020202020204" pitchFamily="34" charset="0"/>
              </a:rPr>
              <a:t>1.5</a:t>
            </a:r>
            <a:r>
              <a:rPr lang="ja-JP" altLang="en-US" sz="1000" b="0" dirty="0">
                <a:latin typeface="+mn-ea"/>
                <a:ea typeface="+mn-ea"/>
                <a:cs typeface="Arial" panose="020B0604020202020204" pitchFamily="34" charset="0"/>
              </a:rPr>
              <a:t>会員拡大ターゲット値</a:t>
            </a:r>
            <a:r>
              <a:rPr lang="ja-JP" sz="1000" b="0" dirty="0">
                <a:latin typeface="+mn-ea"/>
                <a:ea typeface="+mn-ea"/>
                <a:cs typeface="Arial" panose="020B0604020202020204" pitchFamily="34" charset="0"/>
              </a:rPr>
              <a:t>を管理していくプロセスへの理解を深めることができるはずです。</a:t>
            </a:r>
            <a:r>
              <a:rPr lang="ja-JP" sz="1000" b="0" i="0" dirty="0">
                <a:latin typeface="+mn-ea"/>
                <a:ea typeface="+mn-ea"/>
                <a:cs typeface="Arial" panose="020B0604020202020204" pitchFamily="34" charset="0"/>
              </a:rPr>
              <a:t> </a:t>
            </a:r>
          </a:p>
          <a:p>
            <a:endParaRPr lang="en-US" sz="1000" b="0" i="0" baseline="0" dirty="0">
              <a:solidFill>
                <a:srgbClr val="FFFFFF"/>
              </a:solidFill>
              <a:effectLst/>
              <a:latin typeface="+mn-ea"/>
              <a:ea typeface="+mn-ea"/>
              <a:cs typeface="Arial" panose="020B0604020202020204" pitchFamily="34" charset="0"/>
            </a:endParaRPr>
          </a:p>
          <a:p>
            <a:r>
              <a:rPr lang="ja-JP" sz="1000" b="0" baseline="0" dirty="0">
                <a:latin typeface="+mn-ea"/>
                <a:ea typeface="+mn-ea"/>
                <a:cs typeface="Arial" panose="020B0604020202020204" pitchFamily="34" charset="0"/>
              </a:rPr>
              <a:t>その後、私たちは</a:t>
            </a:r>
            <a:r>
              <a:rPr lang="ja-JP" altLang="en-US" sz="1000" b="0" baseline="0" dirty="0">
                <a:latin typeface="+mn-ea"/>
                <a:ea typeface="+mn-ea"/>
                <a:cs typeface="Arial" panose="020B0604020202020204" pitchFamily="34" charset="0"/>
              </a:rPr>
              <a:t>ワーキンググループ</a:t>
            </a:r>
            <a:r>
              <a:rPr lang="ja-JP" sz="1000" b="0" baseline="0" dirty="0">
                <a:latin typeface="+mn-ea"/>
                <a:ea typeface="+mn-ea"/>
                <a:cs typeface="Arial" panose="020B0604020202020204" pitchFamily="34" charset="0"/>
              </a:rPr>
              <a:t>として再び集まり、独自のグローバル・メンバーシップ・アプローチの行動計画を立てていくことになります。 </a:t>
            </a:r>
          </a:p>
          <a:p>
            <a:endParaRPr lang="en-US" sz="1000" b="0" baseline="0" dirty="0">
              <a:latin typeface="+mn-ea"/>
              <a:ea typeface="+mn-ea"/>
              <a:cs typeface="Arial" panose="020B0604020202020204" pitchFamily="34" charset="0"/>
            </a:endParaRPr>
          </a:p>
          <a:p>
            <a:r>
              <a:rPr lang="ja-JP" sz="1000" b="0" dirty="0">
                <a:latin typeface="+mn-ea"/>
                <a:ea typeface="+mn-ea"/>
                <a:cs typeface="Arial" panose="020B0604020202020204" pitchFamily="34" charset="0"/>
              </a:rPr>
              <a:t>私たちは最終的に、地区全体を計画の遂行と</a:t>
            </a:r>
            <a:r>
              <a:rPr lang="ja-JP" altLang="en-US" sz="1000" b="0" dirty="0">
                <a:latin typeface="+mn-ea"/>
                <a:ea typeface="+mn-ea"/>
                <a:cs typeface="Arial" panose="020B0604020202020204" pitchFamily="34" charset="0"/>
              </a:rPr>
              <a:t>ミッション</a:t>
            </a:r>
            <a:r>
              <a:rPr lang="en-US" altLang="ja-JP" sz="1000" b="0" dirty="0">
                <a:latin typeface="+mn-ea"/>
                <a:ea typeface="+mn-ea"/>
                <a:cs typeface="Arial" panose="020B0604020202020204" pitchFamily="34" charset="0"/>
              </a:rPr>
              <a:t>1.5</a:t>
            </a:r>
            <a:r>
              <a:rPr lang="ja-JP" altLang="en-US" sz="1000" b="0" dirty="0">
                <a:latin typeface="+mn-ea"/>
                <a:ea typeface="+mn-ea"/>
                <a:cs typeface="Arial" panose="020B0604020202020204" pitchFamily="34" charset="0"/>
              </a:rPr>
              <a:t>ターゲット値</a:t>
            </a:r>
            <a:r>
              <a:rPr lang="ja-JP" sz="1000" b="0" dirty="0">
                <a:latin typeface="+mn-ea"/>
                <a:ea typeface="+mn-ea"/>
                <a:cs typeface="Arial" panose="020B0604020202020204" pitchFamily="34" charset="0"/>
              </a:rPr>
              <a:t>の達成に取り組ませていくことになります。</a:t>
            </a:r>
            <a:r>
              <a:rPr lang="ja-JP" sz="1000" b="0" baseline="0" dirty="0">
                <a:latin typeface="+mn-ea"/>
                <a:ea typeface="+mn-ea"/>
                <a:cs typeface="Arial" panose="020B0604020202020204" pitchFamily="34" charset="0"/>
              </a:rPr>
              <a:t> </a:t>
            </a:r>
            <a:r>
              <a:rPr lang="ja-JP" sz="1000" b="0" dirty="0">
                <a:latin typeface="+mn-ea"/>
                <a:ea typeface="+mn-ea"/>
                <a:cs typeface="Arial" panose="020B0604020202020204" pitchFamily="34" charset="0"/>
              </a:rPr>
              <a:t> </a:t>
            </a: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どなたか、ご質問はありませんか？ </a:t>
            </a:r>
          </a:p>
          <a:p>
            <a:endParaRPr lang="en-US" sz="1000" dirty="0">
              <a:latin typeface="Arial" panose="020B0604020202020204" pitchFamily="34" charset="0"/>
              <a:cs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ja-JP"/>
              <a:t>NAMI 過去 現在 未来</a:t>
            </a:r>
          </a:p>
        </p:txBody>
      </p:sp>
      <p:sp>
        <p:nvSpPr>
          <p:cNvPr id="5" name="Slide Number Placeholder 4"/>
          <p:cNvSpPr>
            <a:spLocks noGrp="1"/>
          </p:cNvSpPr>
          <p:nvPr>
            <p:ph type="sldNum" sz="quarter" idx="5"/>
          </p:nvPr>
        </p:nvSpPr>
        <p:spPr/>
        <p:txBody>
          <a:bodyPr/>
          <a:lstStyle/>
          <a:p>
            <a:pPr>
              <a:defRPr/>
            </a:pPr>
            <a:fld id="{FCA04FE2-27EA-4007-98B9-D6C6C111B13A}" type="slidenum">
              <a:rPr lang="en-US" smtClean="0"/>
              <a:pPr>
                <a:defRPr/>
              </a:pPr>
              <a:t>22</a:t>
            </a:fld>
            <a:endParaRPr lang="en-US" dirty="0"/>
          </a:p>
        </p:txBody>
      </p:sp>
    </p:spTree>
    <p:extLst>
      <p:ext uri="{BB962C8B-B14F-4D97-AF65-F5344CB8AC3E}">
        <p14:creationId xmlns:p14="http://schemas.microsoft.com/office/powerpoint/2010/main" val="1598946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defRPr/>
            </a:pPr>
            <a:r>
              <a:rPr lang="ja-JP" sz="1000" b="0" u="sng" dirty="0">
                <a:latin typeface="+mn-ea"/>
                <a:ea typeface="+mn-ea"/>
                <a:cs typeface="Arial" panose="020B0604020202020204" pitchFamily="34" charset="0"/>
              </a:rPr>
              <a:t>プレゼンターの留意事項： </a:t>
            </a:r>
          </a:p>
          <a:p>
            <a:pPr lvl="0">
              <a:defRPr/>
            </a:pPr>
            <a:r>
              <a:rPr lang="ja-JP" sz="1000" b="0" dirty="0">
                <a:latin typeface="+mn-ea"/>
                <a:ea typeface="+mn-ea"/>
                <a:cs typeface="Arial" panose="020B0604020202020204" pitchFamily="34" charset="0"/>
              </a:rPr>
              <a:t>_____________________________________________________</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baseline="0" dirty="0">
                <a:latin typeface="+mn-ea"/>
                <a:ea typeface="+mn-ea"/>
                <a:cs typeface="Arial" panose="020B0604020202020204" pitchFamily="34" charset="0"/>
              </a:rPr>
              <a:t>ありがとうございました。「ビジョン構築」会議にご参加いただき、感謝いたします。</a:t>
            </a:r>
            <a:r>
              <a:rPr lang="ja-JP" altLang="en-US" sz="1000" b="0" baseline="0" dirty="0">
                <a:latin typeface="+mn-ea"/>
                <a:ea typeface="+mn-ea"/>
                <a:cs typeface="Arial" panose="020B0604020202020204" pitchFamily="34" charset="0"/>
              </a:rPr>
              <a:t>皆さんは、私たちのすばらしい組織のリーダーです。</a:t>
            </a:r>
            <a:r>
              <a:rPr lang="ja-JP" sz="1000" b="0" baseline="0" dirty="0">
                <a:latin typeface="+mn-ea"/>
                <a:ea typeface="+mn-ea"/>
                <a:cs typeface="Arial" panose="020B0604020202020204" pitchFamily="34"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0" dirty="0">
              <a:latin typeface="+mn-ea"/>
              <a:ea typeface="+mn-ea"/>
              <a:cs typeface="Arial" panose="020B0604020202020204" pitchFamily="34" charset="0"/>
            </a:endParaRPr>
          </a:p>
          <a:p>
            <a:r>
              <a:rPr lang="ja-JP" sz="1000" b="0" baseline="0" dirty="0">
                <a:latin typeface="+mn-ea"/>
                <a:ea typeface="+mn-ea"/>
                <a:cs typeface="Arial" panose="020B0604020202020204" pitchFamily="34" charset="0"/>
              </a:rPr>
              <a:t>皆さんのようなリーダーのおかげで、ライオンズクラブには明るい未来が約束されています。</a:t>
            </a:r>
          </a:p>
        </p:txBody>
      </p:sp>
      <p:sp>
        <p:nvSpPr>
          <p:cNvPr id="4" name="Slide Number Placeholder 3"/>
          <p:cNvSpPr>
            <a:spLocks noGrp="1"/>
          </p:cNvSpPr>
          <p:nvPr>
            <p:ph type="sldNum" sz="quarter" idx="10"/>
          </p:nvPr>
        </p:nvSpPr>
        <p:spPr/>
        <p:txBody>
          <a:bodyPr/>
          <a:lstStyle/>
          <a:p>
            <a:pPr>
              <a:defRPr/>
            </a:pPr>
            <a:fld id="{FCA04FE2-27EA-4007-98B9-D6C6C111B13A}" type="slidenum">
              <a:rPr lang="en-US" smtClean="0"/>
              <a:pPr>
                <a:defRPr/>
              </a:pPr>
              <a:t>23</a:t>
            </a:fld>
            <a:endParaRPr lang="en-US" dirty="0"/>
          </a:p>
        </p:txBody>
      </p:sp>
    </p:spTree>
    <p:extLst>
      <p:ext uri="{BB962C8B-B14F-4D97-AF65-F5344CB8AC3E}">
        <p14:creationId xmlns:p14="http://schemas.microsoft.com/office/powerpoint/2010/main" val="151037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192838" cy="3484563"/>
          </a:xfrm>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u="sng" dirty="0">
                <a:latin typeface="+mn-ea"/>
                <a:ea typeface="+mn-ea"/>
                <a:cs typeface="Arial" panose="020B0604020202020204" pitchFamily="34" charset="0"/>
              </a:rPr>
              <a:t>プレゼンターの留意事項：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i="1" baseline="0" dirty="0">
                <a:latin typeface="+mn-ea"/>
                <a:ea typeface="+mn-ea"/>
                <a:cs typeface="Arial" panose="020B0604020202020204" pitchFamily="34" charset="0"/>
              </a:rPr>
              <a:t>自己紹介の部分については、参加者の人数と会議に</a:t>
            </a:r>
            <a:r>
              <a:rPr lang="ja-JP" altLang="en-US" sz="1000" i="1" baseline="0" dirty="0">
                <a:latin typeface="+mn-ea"/>
                <a:ea typeface="+mn-ea"/>
                <a:cs typeface="Arial" panose="020B0604020202020204" pitchFamily="34" charset="0"/>
              </a:rPr>
              <a:t>充てることのできる</a:t>
            </a:r>
            <a:r>
              <a:rPr lang="ja-JP" sz="1000" i="1" baseline="0" dirty="0">
                <a:latin typeface="+mn-ea"/>
                <a:ea typeface="+mn-ea"/>
                <a:cs typeface="Arial" panose="020B0604020202020204" pitchFamily="34" charset="0"/>
              </a:rPr>
              <a:t>時間に基づき、自由に質問を変更/地域</a:t>
            </a:r>
            <a:r>
              <a:rPr lang="ja-JP" altLang="en-US" sz="1000" i="1" baseline="0" dirty="0">
                <a:latin typeface="+mn-ea"/>
                <a:ea typeface="+mn-ea"/>
                <a:cs typeface="Arial" panose="020B0604020202020204" pitchFamily="34" charset="0"/>
              </a:rPr>
              <a:t>化</a:t>
            </a:r>
            <a:r>
              <a:rPr lang="ja-JP" sz="1000" i="1" baseline="0" dirty="0">
                <a:latin typeface="+mn-ea"/>
                <a:ea typeface="+mn-ea"/>
                <a:cs typeface="Arial" panose="020B0604020202020204" pitchFamily="34" charset="0"/>
              </a:rPr>
              <a:t>できます。また、「チーム編成」のパワーポイントで推奨されていたライオンズ学習センター（LLC）のコース</a:t>
            </a:r>
            <a:r>
              <a:rPr lang="ja-JP" altLang="en-US" sz="1000" i="1" baseline="0" dirty="0">
                <a:latin typeface="+mn-ea"/>
                <a:ea typeface="+mn-ea"/>
                <a:cs typeface="Arial" panose="020B0604020202020204" pitchFamily="34" charset="0"/>
              </a:rPr>
              <a:t>に含まれる情報を役立てて</a:t>
            </a:r>
            <a:r>
              <a:rPr lang="ja-JP" sz="1000" i="1" baseline="0" dirty="0">
                <a:latin typeface="+mn-ea"/>
                <a:ea typeface="+mn-ea"/>
                <a:cs typeface="Arial" panose="020B0604020202020204" pitchFamily="34" charset="0"/>
              </a:rPr>
              <a:t>、知識のチェックを行ってもよいでしょう。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aseline="0" dirty="0">
                <a:latin typeface="+mn-ea"/>
                <a:ea typeface="+mn-ea"/>
                <a:cs typeface="Arial" panose="020B0604020202020204" pitchFamily="34" charset="0"/>
              </a:rPr>
              <a:t>____________________________________________________________</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dirty="0">
                <a:latin typeface="+mn-ea"/>
                <a:ea typeface="+mn-ea"/>
                <a:cs typeface="Arial" panose="020B0604020202020204" pitchFamily="34" charset="0"/>
              </a:rPr>
              <a:t>本日の会議で私たちは：</a:t>
            </a:r>
            <a:r>
              <a:rPr lang="ja-JP" sz="1000" b="0" baseline="0" dirty="0">
                <a:latin typeface="+mn-ea"/>
                <a:ea typeface="+mn-ea"/>
                <a:cs typeface="Arial" panose="020B0604020202020204" pitchFamily="34" charset="0"/>
              </a:rPr>
              <a:t> </a:t>
            </a:r>
          </a:p>
          <a:p>
            <a:endParaRPr lang="en-US" sz="1000" b="0" baseline="0" dirty="0">
              <a:latin typeface="+mn-ea"/>
              <a:ea typeface="+mn-ea"/>
              <a:cs typeface="Arial" panose="020B0604020202020204" pitchFamily="34" charset="0"/>
            </a:endParaRPr>
          </a:p>
          <a:p>
            <a:pPr marL="171450" indent="-171450">
              <a:buFont typeface="Arial" panose="020B0604020202020204" pitchFamily="34" charset="0"/>
              <a:buChar char="•"/>
            </a:pPr>
            <a:r>
              <a:rPr lang="ja-JP" sz="1000" b="0" baseline="0" dirty="0">
                <a:latin typeface="+mn-ea"/>
                <a:ea typeface="+mn-ea"/>
                <a:cs typeface="Arial" panose="020B0604020202020204" pitchFamily="34" charset="0"/>
              </a:rPr>
              <a:t>地区の成果と改善すべき分野について分析することで、地区の将来に向けたビジョンを立てます</a:t>
            </a:r>
          </a:p>
          <a:p>
            <a:pPr marL="171450" indent="-171450">
              <a:buFont typeface="Arial" panose="020B0604020202020204" pitchFamily="34" charset="0"/>
              <a:buChar char="•"/>
            </a:pPr>
            <a:r>
              <a:rPr lang="ja-JP" altLang="en-US" sz="1000" b="0" baseline="0" dirty="0">
                <a:latin typeface="+mn-ea"/>
                <a:ea typeface="+mn-ea"/>
                <a:cs typeface="Arial" panose="020B0604020202020204" pitchFamily="34" charset="0"/>
              </a:rPr>
              <a:t>ミッション</a:t>
            </a:r>
            <a:r>
              <a:rPr lang="en-US" altLang="ja-JP" sz="1000" b="1" baseline="0" dirty="0">
                <a:latin typeface="+mn-ea"/>
                <a:ea typeface="+mn-ea"/>
                <a:cs typeface="Arial" panose="020B0604020202020204" pitchFamily="34" charset="0"/>
              </a:rPr>
              <a:t>1.5</a:t>
            </a:r>
            <a:r>
              <a:rPr lang="ja-JP" altLang="en-US" sz="1000" b="0" baseline="0" dirty="0">
                <a:latin typeface="+mn-ea"/>
                <a:ea typeface="+mn-ea"/>
                <a:cs typeface="Arial" panose="020B0604020202020204" pitchFamily="34" charset="0"/>
              </a:rPr>
              <a:t>のターゲット値を確認します</a:t>
            </a:r>
            <a:endParaRPr lang="ja-JP" sz="1000" b="0" baseline="0" dirty="0">
              <a:latin typeface="+mn-ea"/>
              <a:ea typeface="+mn-ea"/>
              <a:cs typeface="Arial" panose="020B0604020202020204" pitchFamily="34" charset="0"/>
            </a:endParaRPr>
          </a:p>
          <a:p>
            <a:pPr marL="171450" indent="-171450">
              <a:buFont typeface="Arial" panose="020B0604020202020204" pitchFamily="34" charset="0"/>
              <a:buChar char="•"/>
            </a:pPr>
            <a:r>
              <a:rPr lang="ja-JP" sz="1000" b="0" baseline="0" dirty="0">
                <a:latin typeface="+mn-ea"/>
                <a:ea typeface="+mn-ea"/>
                <a:cs typeface="Arial" panose="020B0604020202020204" pitchFamily="34" charset="0"/>
              </a:rPr>
              <a:t>このプログラムの次のステップ</a:t>
            </a:r>
            <a:r>
              <a:rPr lang="ja-JP" altLang="en-US" sz="1000" b="0" baseline="0" dirty="0">
                <a:latin typeface="+mn-ea"/>
                <a:ea typeface="+mn-ea"/>
                <a:cs typeface="Arial" panose="020B0604020202020204" pitchFamily="34" charset="0"/>
              </a:rPr>
              <a:t>の計画を立てます</a:t>
            </a:r>
            <a:endParaRPr lang="ja-JP" sz="1000" b="0" baseline="0" dirty="0">
              <a:latin typeface="+mn-ea"/>
              <a:ea typeface="+mn-ea"/>
              <a:cs typeface="Arial" panose="020B0604020202020204" pitchFamily="34" charset="0"/>
            </a:endParaRPr>
          </a:p>
          <a:p>
            <a:pPr marL="0" indent="0">
              <a:buNone/>
            </a:pPr>
            <a:endParaRPr lang="en-US" sz="1000" b="0" baseline="0" dirty="0">
              <a:latin typeface="+mn-ea"/>
              <a:ea typeface="+mn-ea"/>
              <a:cs typeface="Arial" panose="020B0604020202020204" pitchFamily="34" charset="0"/>
            </a:endParaRPr>
          </a:p>
          <a:p>
            <a:pPr marL="0" indent="0">
              <a:buNone/>
            </a:pPr>
            <a:r>
              <a:rPr lang="ja-JP" sz="1000" b="0" baseline="0" dirty="0">
                <a:latin typeface="+mn-ea"/>
                <a:ea typeface="+mn-ea"/>
                <a:cs typeface="Arial" panose="020B0604020202020204" pitchFamily="34" charset="0"/>
              </a:rPr>
              <a:t>しかし、本日の会議で最も重要なのは皆さん自身です。</a:t>
            </a:r>
            <a:r>
              <a:rPr lang="ja-JP" altLang="en-US" sz="1000" b="0" dirty="0">
                <a:latin typeface="+mn-ea"/>
                <a:ea typeface="+mn-ea"/>
                <a:cs typeface="Arial" panose="020B0604020202020204" pitchFamily="34" charset="0"/>
              </a:rPr>
              <a:t>私たちの成功は、全員が参加することによってのみ可能になるのです。</a:t>
            </a:r>
            <a:r>
              <a:rPr lang="ja-JP" sz="1000" b="0" baseline="0" dirty="0">
                <a:latin typeface="+mn-ea"/>
                <a:ea typeface="+mn-ea"/>
                <a:cs typeface="Arial" panose="020B0604020202020204" pitchFamily="34" charset="0"/>
              </a:rPr>
              <a:t> </a:t>
            </a:r>
          </a:p>
          <a:p>
            <a:pPr marL="0" indent="0">
              <a:buNone/>
            </a:pPr>
            <a:endParaRPr lang="en-US" sz="1000" b="0" baseline="0" dirty="0">
              <a:latin typeface="+mn-ea"/>
              <a:ea typeface="+mn-ea"/>
              <a:cs typeface="Arial" panose="020B0604020202020204" pitchFamily="34" charset="0"/>
            </a:endParaRPr>
          </a:p>
          <a:p>
            <a:pPr marL="0" indent="0">
              <a:buNone/>
            </a:pPr>
            <a:r>
              <a:rPr lang="ja-JP" sz="1000" b="0" baseline="0" dirty="0">
                <a:latin typeface="+mn-ea"/>
                <a:ea typeface="+mn-ea"/>
                <a:cs typeface="Arial" panose="020B0604020202020204" pitchFamily="34" charset="0"/>
              </a:rPr>
              <a:t>それではまず、自己紹介を行いましょう。お名前、所属クラブ、ライオンになって何年になるかを教えてください。また、スポーツで世界的に活躍できるとしたら、それはどんなスポーツでしょうか？</a:t>
            </a:r>
          </a:p>
        </p:txBody>
      </p:sp>
      <p:sp>
        <p:nvSpPr>
          <p:cNvPr id="4" name="Slide Number Placeholder 3"/>
          <p:cNvSpPr>
            <a:spLocks noGrp="1"/>
          </p:cNvSpPr>
          <p:nvPr>
            <p:ph type="sldNum" sz="quarter" idx="10"/>
          </p:nvPr>
        </p:nvSpPr>
        <p:spPr/>
        <p:txBody>
          <a:bodyPr/>
          <a:lstStyle/>
          <a:p>
            <a:pPr>
              <a:defRPr/>
            </a:pPr>
            <a:fld id="{41678557-5227-8B4D-822D-3FD10583728F}" type="slidenum">
              <a:rPr lang="en-US" smtClean="0"/>
              <a:pPr>
                <a:defRPr/>
              </a:pPr>
              <a:t>2</a:t>
            </a:fld>
            <a:endParaRPr lang="en-US" dirty="0"/>
          </a:p>
        </p:txBody>
      </p:sp>
    </p:spTree>
    <p:extLst>
      <p:ext uri="{BB962C8B-B14F-4D97-AF65-F5344CB8AC3E}">
        <p14:creationId xmlns:p14="http://schemas.microsoft.com/office/powerpoint/2010/main" val="4060153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u="sng" dirty="0">
                <a:latin typeface="+mn-ea"/>
                <a:ea typeface="+mn-ea"/>
                <a:cs typeface="Arial" panose="020B0604020202020204" pitchFamily="34" charset="0"/>
              </a:rPr>
              <a:t>プレゼンターの留意事項：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i="1" dirty="0">
                <a:latin typeface="+mn-ea"/>
                <a:ea typeface="+mn-ea"/>
                <a:cs typeface="Arial" panose="020B0604020202020204" pitchFamily="34" charset="0"/>
              </a:rPr>
              <a:t>参加者はそれぞれの地域のニーズに最も適したプロセスを構築できる、という考え方を強調します。また、彼らには自分たちのやり方で地区のビジョンを構築する力がある、と指摘します。</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baseline="0" dirty="0">
                <a:latin typeface="+mn-ea"/>
                <a:ea typeface="+mn-ea"/>
                <a:cs typeface="Arial" panose="020B0604020202020204" pitchFamily="34" charset="0"/>
              </a:rPr>
              <a:t>________________________________________________________________</a:t>
            </a: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グローバル・メンバーシップ・アプローチには、地区が踏むべき4段階のプロセスがあります。</a:t>
            </a:r>
            <a:r>
              <a:rPr lang="ja-JP" sz="1000" b="0" baseline="0" dirty="0">
                <a:latin typeface="+mn-ea"/>
                <a:ea typeface="+mn-ea"/>
                <a:cs typeface="Arial" panose="020B0604020202020204" pitchFamily="34" charset="0"/>
              </a:rPr>
              <a:t>   </a:t>
            </a:r>
          </a:p>
          <a:p>
            <a:endParaRPr lang="en-US" sz="1000" b="0" baseline="0" dirty="0">
              <a:latin typeface="+mn-ea"/>
              <a:ea typeface="+mn-ea"/>
              <a:cs typeface="Arial" panose="020B0604020202020204" pitchFamily="34" charset="0"/>
            </a:endParaRPr>
          </a:p>
          <a:p>
            <a:r>
              <a:rPr lang="ja-JP" sz="1000" b="0" baseline="0" dirty="0">
                <a:latin typeface="+mn-ea"/>
                <a:ea typeface="+mn-ea"/>
                <a:cs typeface="Arial" panose="020B0604020202020204" pitchFamily="34" charset="0"/>
              </a:rPr>
              <a:t>つまり、チーム編成、ビジョン構築、計画策定、成功</a:t>
            </a:r>
            <a:r>
              <a:rPr lang="ja-JP" altLang="en-US" sz="1000" b="0" baseline="0" dirty="0">
                <a:latin typeface="+mn-ea"/>
                <a:ea typeface="+mn-ea"/>
                <a:cs typeface="Arial" panose="020B0604020202020204" pitchFamily="34" charset="0"/>
              </a:rPr>
              <a:t>を収める</a:t>
            </a:r>
            <a:r>
              <a:rPr lang="ja-JP" sz="1000" b="0" baseline="0" dirty="0">
                <a:latin typeface="+mn-ea"/>
                <a:ea typeface="+mn-ea"/>
                <a:cs typeface="Arial" panose="020B0604020202020204" pitchFamily="34" charset="0"/>
              </a:rPr>
              <a:t>という4つのステップです。 </a:t>
            </a:r>
          </a:p>
          <a:p>
            <a:endParaRPr lang="en-US" sz="1000" b="0" baseline="0" dirty="0">
              <a:latin typeface="+mn-ea"/>
              <a:ea typeface="+mn-ea"/>
              <a:cs typeface="Arial" panose="020B0604020202020204" pitchFamily="34" charset="0"/>
            </a:endParaRPr>
          </a:p>
          <a:p>
            <a:r>
              <a:rPr lang="ja-JP" sz="1000" b="0" baseline="0" dirty="0">
                <a:latin typeface="+mn-ea"/>
                <a:ea typeface="+mn-ea"/>
                <a:cs typeface="Arial" panose="020B0604020202020204" pitchFamily="34" charset="0"/>
              </a:rPr>
              <a:t>私たちは今日、プロセスの2つ目のステップである「ビジョン構築」を進めていきます。このステップには、次年度に目指すべき方向を明確にするため、地区の会員動向を確認し、地区のニーズを分析し、</a:t>
            </a:r>
            <a:r>
              <a:rPr lang="ja-JP" altLang="en-US" sz="1000" b="0" baseline="0" dirty="0">
                <a:latin typeface="+mn-ea"/>
                <a:ea typeface="+mn-ea"/>
                <a:cs typeface="Arial" panose="020B0604020202020204" pitchFamily="34" charset="0"/>
              </a:rPr>
              <a:t>ミッション</a:t>
            </a:r>
            <a:r>
              <a:rPr lang="en-US" altLang="ja-JP" sz="1000" b="1" baseline="0" dirty="0">
                <a:latin typeface="+mn-ea"/>
                <a:ea typeface="+mn-ea"/>
                <a:cs typeface="Arial" panose="020B0604020202020204" pitchFamily="34" charset="0"/>
              </a:rPr>
              <a:t>1.5</a:t>
            </a:r>
            <a:r>
              <a:rPr lang="ja-JP" altLang="en-US" sz="1000" b="0" baseline="0" dirty="0">
                <a:latin typeface="+mn-ea"/>
                <a:ea typeface="+mn-ea"/>
                <a:cs typeface="Arial" panose="020B0604020202020204" pitchFamily="34" charset="0"/>
              </a:rPr>
              <a:t>ターゲット値を確認する</a:t>
            </a:r>
            <a:r>
              <a:rPr lang="ja-JP" sz="1000" b="0" baseline="0" dirty="0">
                <a:latin typeface="+mn-ea"/>
                <a:ea typeface="+mn-ea"/>
                <a:cs typeface="Arial" panose="020B0604020202020204" pitchFamily="34" charset="0"/>
              </a:rPr>
              <a:t>ことが含まれます。</a:t>
            </a:r>
          </a:p>
          <a:p>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FCA04FE2-27EA-4007-98B9-D6C6C111B13A}" type="slidenum">
              <a:rPr lang="en-US" smtClean="0"/>
              <a:pPr>
                <a:defRPr/>
              </a:pPr>
              <a:t>3</a:t>
            </a:fld>
            <a:endParaRPr lang="en-US" dirty="0"/>
          </a:p>
        </p:txBody>
      </p:sp>
    </p:spTree>
    <p:extLst>
      <p:ext uri="{BB962C8B-B14F-4D97-AF65-F5344CB8AC3E}">
        <p14:creationId xmlns:p14="http://schemas.microsoft.com/office/powerpoint/2010/main" val="3395912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u="sng" dirty="0">
                <a:latin typeface="+mn-ea"/>
                <a:ea typeface="+mn-ea"/>
                <a:cs typeface="Arial" panose="020B0604020202020204" pitchFamily="34" charset="0"/>
              </a:rPr>
              <a:t>プレゼンターの留意事項：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i="1" dirty="0">
                <a:latin typeface="+mn-ea"/>
                <a:ea typeface="+mn-ea"/>
                <a:cs typeface="Arial" panose="020B0604020202020204" pitchFamily="34" charset="0"/>
              </a:rPr>
              <a:t>このスライドに書かれた質問は、地域の多様で重要なチーム/役割が最も適切に反映されたものとなるよう変更してください。</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i="1" dirty="0">
                <a:latin typeface="+mn-ea"/>
                <a:ea typeface="+mn-ea"/>
                <a:cs typeface="Arial" panose="020B0604020202020204" pitchFamily="34" charset="0"/>
              </a:rPr>
              <a:t>バーチャル会議の場合には、ブレイクアウトルーム機能を役立てて討論を進めます。割り当てられた時間内にすべてのメンバーが発言できるよう、参加者</a:t>
            </a:r>
            <a:r>
              <a:rPr lang="ja-JP" altLang="en-US" sz="1000" b="0" i="1" dirty="0">
                <a:latin typeface="+mn-ea"/>
                <a:ea typeface="+mn-ea"/>
                <a:cs typeface="Arial" panose="020B0604020202020204" pitchFamily="34" charset="0"/>
              </a:rPr>
              <a:t>は</a:t>
            </a:r>
            <a:r>
              <a:rPr lang="ja-JP" sz="1000" b="0" i="1" dirty="0">
                <a:latin typeface="+mn-ea"/>
                <a:ea typeface="+mn-ea"/>
                <a:cs typeface="Arial" panose="020B0604020202020204" pitchFamily="34" charset="0"/>
              </a:rPr>
              <a:t>3～5人のグループに分け</a:t>
            </a:r>
            <a:r>
              <a:rPr lang="ja-JP" altLang="en-US" sz="1000" b="0" i="1" dirty="0">
                <a:latin typeface="+mn-ea"/>
                <a:ea typeface="+mn-ea"/>
                <a:cs typeface="Arial" panose="020B0604020202020204" pitchFamily="34" charset="0"/>
              </a:rPr>
              <a:t>るべきです</a:t>
            </a:r>
            <a:r>
              <a:rPr lang="ja-JP" sz="1000" b="0" i="1" dirty="0">
                <a:latin typeface="+mn-ea"/>
                <a:ea typeface="+mn-ea"/>
                <a:cs typeface="Arial" panose="020B0604020202020204" pitchFamily="34" charset="0"/>
              </a:rPr>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i="1" dirty="0">
                <a:latin typeface="+mn-ea"/>
                <a:ea typeface="+mn-ea"/>
                <a:cs typeface="Arial" panose="020B0604020202020204" pitchFamily="34" charset="0"/>
              </a:rPr>
              <a:t>ブレイクアウトルーム機能を使えない場合には、時間が許す限り質問ごとに自由に討論を行ってもらい、Word文書に答えを記録します。</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baseline="0" dirty="0">
                <a:latin typeface="+mn-ea"/>
                <a:ea typeface="+mn-ea"/>
                <a:cs typeface="Arial" panose="020B0604020202020204" pitchFamily="34" charset="0"/>
              </a:rPr>
              <a:t>________________________________________________________________</a:t>
            </a: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それではまず、ライオンとして、またライオンリーダーとしての私たち自身の期待につい</a:t>
            </a:r>
            <a:r>
              <a:rPr lang="ja-JP" altLang="en-US" sz="1000" b="0" dirty="0">
                <a:latin typeface="+mn-ea"/>
                <a:ea typeface="+mn-ea"/>
                <a:cs typeface="Arial" panose="020B0604020202020204" pitchFamily="34" charset="0"/>
              </a:rPr>
              <a:t>て考えていきましょう</a:t>
            </a:r>
            <a:r>
              <a:rPr lang="ja-JP" sz="1000" b="0" dirty="0">
                <a:latin typeface="+mn-ea"/>
                <a:ea typeface="+mn-ea"/>
                <a:cs typeface="Arial" panose="020B0604020202020204" pitchFamily="34" charset="0"/>
              </a:rPr>
              <a:t>。</a:t>
            </a:r>
            <a:r>
              <a:rPr lang="ja-JP" sz="1000" b="0" baseline="0" dirty="0">
                <a:latin typeface="+mn-ea"/>
                <a:ea typeface="+mn-ea"/>
                <a:cs typeface="Arial" panose="020B0604020202020204" pitchFamily="34" charset="0"/>
              </a:rPr>
              <a:t> </a:t>
            </a:r>
          </a:p>
          <a:p>
            <a:endParaRPr lang="en-US"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dirty="0">
                <a:latin typeface="+mn-ea"/>
                <a:ea typeface="+mn-ea"/>
                <a:cs typeface="Arial" panose="020B0604020202020204" pitchFamily="34" charset="0"/>
              </a:rPr>
              <a:t>ライオンズとクラブ役員は、地区ガバナーチームに何を期待するでしょうか？これからグループに分かれて、5分間でこの質問について話し合ってください。</a:t>
            </a:r>
            <a:r>
              <a:rPr lang="ja-JP" sz="1000" b="0" baseline="0" dirty="0">
                <a:latin typeface="+mn-ea"/>
                <a:ea typeface="+mn-ea"/>
                <a:cs typeface="Arial" panose="020B0604020202020204" pitchFamily="34" charset="0"/>
              </a:rPr>
              <a:t>5分が経過したら、グループの代表者に話し合いの概要を発表していただきます。{討論}</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baseline="0" dirty="0">
                <a:latin typeface="+mn-ea"/>
                <a:ea typeface="+mn-ea"/>
                <a:cs typeface="Arial" panose="020B0604020202020204" pitchFamily="34" charset="0"/>
              </a:rPr>
              <a:t>ライオンズとクラブ役員は、ゾーン・チェアパーソンに何を期待するでしょうか？</a:t>
            </a:r>
            <a:r>
              <a:rPr lang="ja-JP" sz="1000" b="0" dirty="0">
                <a:latin typeface="+mn-ea"/>
                <a:ea typeface="+mn-ea"/>
                <a:cs typeface="Arial" panose="020B0604020202020204" pitchFamily="34" charset="0"/>
              </a:rPr>
              <a:t>もう一度グループに分かれて、5分間でこの質問について話し合ってください。</a:t>
            </a:r>
            <a:r>
              <a:rPr lang="ja-JP" sz="1000" b="0" baseline="0" dirty="0">
                <a:latin typeface="+mn-ea"/>
                <a:ea typeface="+mn-ea"/>
                <a:cs typeface="Arial" panose="020B0604020202020204" pitchFamily="34" charset="0"/>
              </a:rPr>
              <a:t>5分が経過したら、グループの代表者に話し合いの概要を発表していただきます。{討論}</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baseline="0" dirty="0">
                <a:latin typeface="+mn-ea"/>
                <a:ea typeface="+mn-ea"/>
                <a:cs typeface="Arial" panose="020B0604020202020204" pitchFamily="34" charset="0"/>
              </a:rPr>
              <a:t>私たちは、ライオンズクラブに何を期待するでしょうか？</a:t>
            </a:r>
            <a:r>
              <a:rPr lang="ja-JP" sz="1000" b="0" dirty="0">
                <a:latin typeface="+mn-ea"/>
                <a:ea typeface="+mn-ea"/>
                <a:cs typeface="Arial" panose="020B0604020202020204" pitchFamily="34" charset="0"/>
              </a:rPr>
              <a:t>もう一度グループに分かれて、5分間でこの質問について話し合ってください。</a:t>
            </a:r>
            <a:r>
              <a:rPr lang="ja-JP" sz="1000" b="0" baseline="0" dirty="0">
                <a:latin typeface="+mn-ea"/>
                <a:ea typeface="+mn-ea"/>
                <a:cs typeface="Arial" panose="020B0604020202020204" pitchFamily="34" charset="0"/>
              </a:rPr>
              <a:t>5分が経過したら、グループの代表者に話し合いの概要を発表していただきます。{討論}</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b="0" baseline="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baseline="0" dirty="0">
                <a:latin typeface="+mn-ea"/>
                <a:ea typeface="+mn-ea"/>
                <a:cs typeface="Arial" panose="020B0604020202020204" pitchFamily="34" charset="0"/>
              </a:rPr>
              <a:t>こうした期待を念頭に、次のステップに進んでいきましょう…</a:t>
            </a:r>
          </a:p>
          <a:p>
            <a:endParaRPr lang="en-US"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4</a:t>
            </a:fld>
            <a:endParaRPr lang="en-US" dirty="0"/>
          </a:p>
        </p:txBody>
      </p:sp>
    </p:spTree>
    <p:extLst>
      <p:ext uri="{BB962C8B-B14F-4D97-AF65-F5344CB8AC3E}">
        <p14:creationId xmlns:p14="http://schemas.microsoft.com/office/powerpoint/2010/main" val="570238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u="sng" dirty="0">
                <a:latin typeface="+mn-ea"/>
                <a:ea typeface="+mn-ea"/>
                <a:cs typeface="Arial" panose="020B0604020202020204" pitchFamily="34" charset="0"/>
              </a:rPr>
              <a:t>プレゼンターの留意事項：</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mn-ea"/>
              <a:ea typeface="+mn-ea"/>
              <a:cs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i="1" dirty="0">
                <a:latin typeface="+mn-ea"/>
                <a:ea typeface="+mn-ea"/>
                <a:cs typeface="Arial" panose="020B0604020202020204" pitchFamily="34" charset="0"/>
              </a:rPr>
              <a:t>時間をかけて、ライオン一人ひとりに改善されていてほしいことを言ってもらいます。それらの</a:t>
            </a:r>
            <a:r>
              <a:rPr lang="ja-JP" altLang="en-US" sz="1000" i="1" dirty="0">
                <a:latin typeface="+mn-ea"/>
                <a:ea typeface="+mn-ea"/>
                <a:cs typeface="Arial" panose="020B0604020202020204" pitchFamily="34" charset="0"/>
              </a:rPr>
              <a:t>意見</a:t>
            </a:r>
            <a:r>
              <a:rPr lang="ja-JP" sz="1000" i="1" dirty="0">
                <a:latin typeface="+mn-ea"/>
                <a:ea typeface="+mn-ea"/>
                <a:cs typeface="Arial" panose="020B0604020202020204" pitchFamily="34" charset="0"/>
              </a:rPr>
              <a:t>を計画に盛り込むようにすれば、出席しているすべてのライオンズ</a:t>
            </a:r>
            <a:r>
              <a:rPr lang="ja-JP" altLang="en-US" sz="1000" i="1" dirty="0">
                <a:latin typeface="+mn-ea"/>
                <a:ea typeface="+mn-ea"/>
                <a:cs typeface="Arial" panose="020B0604020202020204" pitchFamily="34" charset="0"/>
              </a:rPr>
              <a:t>に貢献してもらい</a:t>
            </a:r>
            <a:r>
              <a:rPr lang="ja-JP" sz="1000" i="1" dirty="0">
                <a:latin typeface="+mn-ea"/>
                <a:ea typeface="+mn-ea"/>
                <a:cs typeface="Arial" panose="020B0604020202020204" pitchFamily="34" charset="0"/>
              </a:rPr>
              <a:t>、</a:t>
            </a:r>
            <a:r>
              <a:rPr lang="ja-JP" altLang="en-US" sz="1000" i="1" dirty="0">
                <a:latin typeface="+mn-ea"/>
                <a:ea typeface="+mn-ea"/>
                <a:cs typeface="Arial" panose="020B0604020202020204" pitchFamily="34" charset="0"/>
              </a:rPr>
              <a:t>責任感を生む</a:t>
            </a:r>
            <a:r>
              <a:rPr lang="ja-JP" sz="1000" i="1" dirty="0">
                <a:latin typeface="+mn-ea"/>
                <a:ea typeface="+mn-ea"/>
                <a:cs typeface="Arial" panose="020B0604020202020204" pitchFamily="34" charset="0"/>
              </a:rPr>
              <a:t>ことができます。これらの</a:t>
            </a:r>
            <a:r>
              <a:rPr lang="ja-JP" altLang="en-US" sz="1000" i="1" dirty="0">
                <a:latin typeface="+mn-ea"/>
                <a:ea typeface="+mn-ea"/>
                <a:cs typeface="Arial" panose="020B0604020202020204" pitchFamily="34" charset="0"/>
              </a:rPr>
              <a:t>意見</a:t>
            </a:r>
            <a:r>
              <a:rPr lang="ja-JP" sz="1000" i="1" dirty="0">
                <a:latin typeface="+mn-ea"/>
                <a:ea typeface="+mn-ea"/>
                <a:cs typeface="Arial" panose="020B0604020202020204" pitchFamily="34" charset="0"/>
              </a:rPr>
              <a:t>に耳を傾け、記録し、活用することで</a:t>
            </a:r>
            <a:r>
              <a:rPr lang="ja-JP" altLang="en-US" sz="1000" i="1" dirty="0">
                <a:latin typeface="+mn-ea"/>
                <a:ea typeface="+mn-ea"/>
                <a:cs typeface="Arial" panose="020B0604020202020204" pitchFamily="34" charset="0"/>
              </a:rPr>
              <a:t>、成果が高まる</a:t>
            </a:r>
            <a:r>
              <a:rPr lang="ja-JP" sz="1000" i="1" dirty="0">
                <a:latin typeface="+mn-ea"/>
                <a:ea typeface="+mn-ea"/>
                <a:cs typeface="Arial" panose="020B0604020202020204" pitchFamily="34" charset="0"/>
              </a:rPr>
              <a:t>ようにしてください。</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aseline="0" dirty="0">
                <a:latin typeface="+mn-ea"/>
                <a:ea typeface="+mn-ea"/>
                <a:cs typeface="Arial" panose="020B0604020202020204" pitchFamily="34" charset="0"/>
              </a:rPr>
              <a:t>________________________________________________________________</a:t>
            </a:r>
          </a:p>
          <a:p>
            <a:endParaRPr lang="en-US" sz="1000" dirty="0">
              <a:latin typeface="+mn-ea"/>
              <a:ea typeface="+mn-ea"/>
              <a:cs typeface="Arial" panose="020B0604020202020204" pitchFamily="34" charset="0"/>
            </a:endParaRPr>
          </a:p>
          <a:p>
            <a:r>
              <a:rPr lang="ja-JP" sz="1000" b="0" dirty="0">
                <a:latin typeface="+mn-ea"/>
                <a:ea typeface="+mn-ea"/>
                <a:cs typeface="Arial" panose="020B0604020202020204" pitchFamily="34" charset="0"/>
              </a:rPr>
              <a:t>「ビジョン構築」の重要な</a:t>
            </a:r>
            <a:r>
              <a:rPr lang="ja-JP" altLang="en-US" sz="1000" b="0" dirty="0">
                <a:latin typeface="+mn-ea"/>
                <a:ea typeface="+mn-ea"/>
                <a:cs typeface="Arial" panose="020B0604020202020204" pitchFamily="34" charset="0"/>
              </a:rPr>
              <a:t>一部</a:t>
            </a:r>
            <a:r>
              <a:rPr lang="ja-JP" sz="1000" b="0" dirty="0">
                <a:latin typeface="+mn-ea"/>
                <a:ea typeface="+mn-ea"/>
                <a:cs typeface="Arial" panose="020B0604020202020204" pitchFamily="34" charset="0"/>
              </a:rPr>
              <a:t>は、将来について考えることです。皆さんは、将来クラブがどのようになっていて、</a:t>
            </a:r>
            <a:r>
              <a:rPr lang="ja-JP" altLang="en-US" sz="1000" b="0" dirty="0">
                <a:latin typeface="+mn-ea"/>
                <a:ea typeface="+mn-ea"/>
                <a:cs typeface="Arial" panose="020B0604020202020204" pitchFamily="34" charset="0"/>
              </a:rPr>
              <a:t>今とは違う何</a:t>
            </a:r>
            <a:r>
              <a:rPr lang="ja-JP" sz="1000" b="0" dirty="0">
                <a:latin typeface="+mn-ea"/>
                <a:ea typeface="+mn-ea"/>
                <a:cs typeface="Arial" panose="020B0604020202020204" pitchFamily="34" charset="0"/>
              </a:rPr>
              <a:t>を</a:t>
            </a:r>
            <a:r>
              <a:rPr lang="ja-JP" sz="1000" b="0" i="1" dirty="0">
                <a:latin typeface="+mn-ea"/>
                <a:ea typeface="+mn-ea"/>
                <a:cs typeface="Arial" panose="020B0604020202020204" pitchFamily="34" charset="0"/>
              </a:rPr>
              <a:t>していて</a:t>
            </a:r>
            <a:r>
              <a:rPr lang="ja-JP" sz="1000" b="0" dirty="0">
                <a:latin typeface="+mn-ea"/>
                <a:ea typeface="+mn-ea"/>
                <a:cs typeface="Arial" panose="020B0604020202020204" pitchFamily="34" charset="0"/>
              </a:rPr>
              <a:t>ほしいでしょうか？</a:t>
            </a:r>
          </a:p>
          <a:p>
            <a:endParaRPr lang="en-US"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5"/>
          </p:nvPr>
        </p:nvSpPr>
        <p:spPr/>
        <p:txBody>
          <a:bodyPr/>
          <a:lstStyle/>
          <a:p>
            <a:pPr>
              <a:defRPr/>
            </a:pPr>
            <a:fld id="{FCA04FE2-27EA-4007-98B9-D6C6C111B13A}" type="slidenum">
              <a:rPr lang="en-US" smtClean="0"/>
              <a:pPr>
                <a:defRPr/>
              </a:pPr>
              <a:t>5</a:t>
            </a:fld>
            <a:endParaRPr lang="en-US" dirty="0"/>
          </a:p>
        </p:txBody>
      </p:sp>
    </p:spTree>
    <p:extLst>
      <p:ext uri="{BB962C8B-B14F-4D97-AF65-F5344CB8AC3E}">
        <p14:creationId xmlns:p14="http://schemas.microsoft.com/office/powerpoint/2010/main" val="3669259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u="sng" dirty="0">
                <a:latin typeface="+mn-ea"/>
                <a:ea typeface="+mn-ea"/>
                <a:cs typeface="Arial" panose="020B0604020202020204" pitchFamily="34" charset="0"/>
              </a:rPr>
              <a:t>プレゼンターの留意事項：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i="1" dirty="0">
                <a:latin typeface="+mn-ea"/>
                <a:ea typeface="+mn-ea"/>
                <a:cs typeface="Arial" panose="020B0604020202020204" pitchFamily="34" charset="0"/>
              </a:rPr>
              <a:t>参加者に時間を与えてスライドに目を通してもらいます。</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aseline="0" dirty="0">
                <a:latin typeface="+mn-ea"/>
                <a:ea typeface="+mn-ea"/>
                <a:cs typeface="Arial" panose="020B0604020202020204" pitchFamily="34" charset="0"/>
              </a:rPr>
              <a:t>__________________________________________________</a:t>
            </a:r>
            <a:r>
              <a:rPr lang="ja-JP" sz="1000" baseline="0" dirty="0">
                <a:latin typeface="Arial" panose="020B0604020202020204" pitchFamily="34" charset="0"/>
                <a:cs typeface="Arial" panose="020B0604020202020204" pitchFamily="34" charset="0"/>
              </a:rPr>
              <a:t>______________</a:t>
            </a:r>
          </a:p>
          <a:p>
            <a:endParaRPr lang="en-US" sz="1000" dirty="0">
              <a:latin typeface="Arial" panose="020B0604020202020204" pitchFamily="34" charset="0"/>
              <a:cs typeface="Arial" panose="020B0604020202020204" pitchFamily="34" charset="0"/>
            </a:endParaRPr>
          </a:p>
        </p:txBody>
      </p:sp>
      <p:sp>
        <p:nvSpPr>
          <p:cNvPr id="4" name="Header Placeholder 3"/>
          <p:cNvSpPr>
            <a:spLocks noGrp="1"/>
          </p:cNvSpPr>
          <p:nvPr>
            <p:ph type="hdr" sz="quarter"/>
          </p:nvPr>
        </p:nvSpPr>
        <p:spPr/>
        <p:txBody>
          <a:bodyPr/>
          <a:lstStyle/>
          <a:p>
            <a:pPr>
              <a:defRPr/>
            </a:pPr>
            <a:r>
              <a:rPr lang="ja-JP"/>
              <a:t>NAMI 過去 現在 未来</a:t>
            </a:r>
          </a:p>
        </p:txBody>
      </p:sp>
      <p:sp>
        <p:nvSpPr>
          <p:cNvPr id="5" name="Slide Number Placeholder 4"/>
          <p:cNvSpPr>
            <a:spLocks noGrp="1"/>
          </p:cNvSpPr>
          <p:nvPr>
            <p:ph type="sldNum" sz="quarter" idx="5"/>
          </p:nvPr>
        </p:nvSpPr>
        <p:spPr/>
        <p:txBody>
          <a:bodyPr/>
          <a:lstStyle/>
          <a:p>
            <a:pPr>
              <a:defRPr/>
            </a:pPr>
            <a:fld id="{FCA04FE2-27EA-4007-98B9-D6C6C111B13A}" type="slidenum">
              <a:rPr lang="en-US" smtClean="0"/>
              <a:pPr>
                <a:defRPr/>
              </a:pPr>
              <a:t>6</a:t>
            </a:fld>
            <a:endParaRPr lang="en-US" dirty="0"/>
          </a:p>
        </p:txBody>
      </p:sp>
    </p:spTree>
    <p:extLst>
      <p:ext uri="{BB962C8B-B14F-4D97-AF65-F5344CB8AC3E}">
        <p14:creationId xmlns:p14="http://schemas.microsoft.com/office/powerpoint/2010/main" val="19684468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304800"/>
            <a:ext cx="6396038" cy="3598863"/>
          </a:xfrm>
        </p:spPr>
      </p:sp>
      <p:sp>
        <p:nvSpPr>
          <p:cNvPr id="3" name="Notes Placeholder 2"/>
          <p:cNvSpPr>
            <a:spLocks noGrp="1"/>
          </p:cNvSpPr>
          <p:nvPr>
            <p:ph type="body" idx="1"/>
          </p:nvPr>
        </p:nvSpPr>
        <p:spPr>
          <a:xfrm>
            <a:off x="460375" y="3903663"/>
            <a:ext cx="6396038" cy="5340223"/>
          </a:xfrm>
        </p:spPr>
        <p:txBody>
          <a:bodyPr>
            <a:no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u="sng" dirty="0">
                <a:latin typeface="+mn-ea"/>
                <a:ea typeface="+mn-ea"/>
                <a:cs typeface="Arial" panose="020B0604020202020204" pitchFamily="34" charset="0"/>
              </a:rPr>
              <a:t>プレゼンターの留意事項： </a:t>
            </a:r>
          </a:p>
          <a:p>
            <a:r>
              <a:rPr lang="ja-JP" sz="1000" b="0" i="1" baseline="0" dirty="0">
                <a:latin typeface="+mn-ea"/>
                <a:ea typeface="+mn-ea"/>
                <a:cs typeface="Arial" panose="020B0604020202020204" pitchFamily="34" charset="0"/>
              </a:rPr>
              <a:t>地区戦略計画ワークブックの一部として、</a:t>
            </a:r>
            <a:r>
              <a:rPr lang="ja-JP" altLang="en-US" sz="1000" b="0" i="1" baseline="0" dirty="0">
                <a:latin typeface="+mn-ea"/>
                <a:ea typeface="+mn-ea"/>
                <a:cs typeface="Arial" panose="020B0604020202020204" pitchFamily="34" charset="0"/>
              </a:rPr>
              <a:t>ワーキンググループのメンバー</a:t>
            </a:r>
            <a:r>
              <a:rPr lang="ja-JP" sz="1000" b="0" i="1" baseline="0" dirty="0">
                <a:latin typeface="+mn-ea"/>
                <a:ea typeface="+mn-ea"/>
                <a:cs typeface="Arial" panose="020B0604020202020204" pitchFamily="34" charset="0"/>
              </a:rPr>
              <a:t>は地域の会員動向に関するこの情報を事前に入手しておくよう求められていました。しかし、会議の準備を万端に整え、地区分析に役立つデータを参加者に提供できるよう、この情報をInsights（https://insights.lionsclubs.org）で確認しておくとよいでしょう。</a:t>
            </a:r>
            <a:r>
              <a:rPr lang="ja-JP" sz="1000" b="0" i="1" dirty="0">
                <a:latin typeface="+mn-ea"/>
                <a:ea typeface="+mn-ea"/>
                <a:cs typeface="Arial" panose="020B0604020202020204" pitchFamily="34" charset="0"/>
              </a:rPr>
              <a:t>各自の</a:t>
            </a:r>
            <a:r>
              <a:rPr lang="en-US" altLang="ja-JP" sz="1000" b="0" i="1" dirty="0">
                <a:latin typeface="+mn-ea"/>
                <a:ea typeface="+mn-ea"/>
                <a:cs typeface="Arial" panose="020B0604020202020204" pitchFamily="34" charset="0"/>
              </a:rPr>
              <a:t>Lion Account</a:t>
            </a:r>
            <a:r>
              <a:rPr lang="ja-JP" altLang="en-US" sz="1000" b="0" i="1" dirty="0">
                <a:latin typeface="+mn-ea"/>
                <a:ea typeface="+mn-ea"/>
                <a:cs typeface="Arial" panose="020B0604020202020204" pitchFamily="34" charset="0"/>
              </a:rPr>
              <a:t>（</a:t>
            </a:r>
            <a:r>
              <a:rPr lang="en-US" altLang="ja-JP" sz="1000" b="0" i="1" dirty="0">
                <a:latin typeface="+mn-ea"/>
                <a:ea typeface="+mn-ea"/>
                <a:cs typeface="Arial" panose="020B0604020202020204" pitchFamily="34" charset="0"/>
              </a:rPr>
              <a:t>Lion Portal)</a:t>
            </a:r>
            <a:r>
              <a:rPr lang="ja-JP" altLang="en-US" sz="1000" b="0" i="1" dirty="0">
                <a:latin typeface="+mn-ea"/>
                <a:ea typeface="+mn-ea"/>
                <a:cs typeface="Arial" panose="020B0604020202020204" pitchFamily="34" charset="0"/>
              </a:rPr>
              <a:t>に</a:t>
            </a:r>
            <a:r>
              <a:rPr lang="ja-JP" sz="1000" b="0" i="1" dirty="0">
                <a:latin typeface="+mn-ea"/>
                <a:ea typeface="+mn-ea"/>
                <a:cs typeface="Arial" panose="020B0604020202020204" pitchFamily="34" charset="0"/>
              </a:rPr>
              <a:t>ログインし、上部中央のナビゲーションウィンドウにあるInsightsをクリックし、表示されるレポートを使って事前に上記の空欄を埋めておきましょう。</a:t>
            </a:r>
            <a:r>
              <a:rPr lang="ja-JP" sz="1000" b="0" i="1" baseline="0" dirty="0">
                <a:latin typeface="+mn-ea"/>
                <a:ea typeface="+mn-ea"/>
                <a:cs typeface="Arial" panose="020B0604020202020204" pitchFamily="34" charset="0"/>
              </a:rPr>
              <a:t> </a:t>
            </a:r>
          </a:p>
          <a:p>
            <a:pPr marL="228600" marR="0" lvl="0" indent="-228600" algn="l" defTabSz="914400" rtl="0" eaLnBrk="0" fontAlgn="base" latinLnBrk="0" hangingPunct="0">
              <a:lnSpc>
                <a:spcPct val="100000"/>
              </a:lnSpc>
              <a:spcBef>
                <a:spcPct val="30000"/>
              </a:spcBef>
              <a:spcAft>
                <a:spcPct val="0"/>
              </a:spcAft>
              <a:buClrTx/>
              <a:buSzTx/>
              <a:buFontTx/>
              <a:buAutoNum type="arabicParenR"/>
              <a:tabLst/>
              <a:defRPr/>
            </a:pPr>
            <a:r>
              <a:rPr lang="ja-JP" sz="1000" b="0" i="1" baseline="0" dirty="0">
                <a:latin typeface="+mn-ea"/>
                <a:ea typeface="+mn-ea"/>
                <a:cs typeface="Arial" panose="020B0604020202020204" pitchFamily="34" charset="0"/>
              </a:rPr>
              <a:t>上部中央のバーにある「</a:t>
            </a:r>
            <a:r>
              <a:rPr lang="en-US" altLang="ja-JP" sz="1000" b="0" i="1" baseline="0" dirty="0">
                <a:latin typeface="+mn-ea"/>
                <a:ea typeface="+mn-ea"/>
                <a:cs typeface="Arial" panose="020B0604020202020204" pitchFamily="34" charset="0"/>
              </a:rPr>
              <a:t>Membership</a:t>
            </a:r>
            <a:r>
              <a:rPr lang="ja-JP" sz="1000" b="0" i="1" baseline="0" dirty="0">
                <a:latin typeface="+mn-ea"/>
                <a:ea typeface="+mn-ea"/>
                <a:cs typeface="Arial" panose="020B0604020202020204" pitchFamily="34" charset="0"/>
              </a:rPr>
              <a:t>」タブをクリックします。画面左側にフィルター・セクションが表示され、「LCI」または「GAT」いずれかのフィルターを指定できます。いずれかを使えば、この情報を入手できます（LCIフィルターではCA&gt;MD&gt;D、GATフィルターではCA&gt;Area&gt;MD&gt;D）。いずれかを選んだら、「</a:t>
            </a:r>
            <a:r>
              <a:rPr lang="en-US" altLang="ja-JP" sz="1000" b="0" i="1" baseline="0" dirty="0">
                <a:latin typeface="+mn-ea"/>
                <a:ea typeface="+mn-ea"/>
                <a:cs typeface="Arial" panose="020B0604020202020204" pitchFamily="34" charset="0"/>
              </a:rPr>
              <a:t>Total Membership</a:t>
            </a:r>
            <a:r>
              <a:rPr lang="ja-JP" sz="1000" b="0" i="1" baseline="0" dirty="0">
                <a:latin typeface="+mn-ea"/>
                <a:ea typeface="+mn-ea"/>
                <a:cs typeface="Arial" panose="020B0604020202020204" pitchFamily="34" charset="0"/>
              </a:rPr>
              <a:t>」を選択し、複合地区または地区を絞り込んでそのデータを表示します。データ表の1列目と2列目にある地区の今年度と昨年度の会員数を記録してから、右にスクロールして、最終列にある新会員の3年維持率を記録します。 </a:t>
            </a:r>
          </a:p>
          <a:p>
            <a:pPr marL="228600" marR="0" lvl="0" indent="-228600" algn="l" defTabSz="914400" rtl="0" eaLnBrk="0" fontAlgn="base" latinLnBrk="0" hangingPunct="0">
              <a:lnSpc>
                <a:spcPct val="100000"/>
              </a:lnSpc>
              <a:spcBef>
                <a:spcPct val="30000"/>
              </a:spcBef>
              <a:spcAft>
                <a:spcPct val="0"/>
              </a:spcAft>
              <a:buClrTx/>
              <a:buSzTx/>
              <a:buFontTx/>
              <a:buAutoNum type="arabicParenR"/>
              <a:tabLst/>
              <a:defRPr/>
            </a:pPr>
            <a:r>
              <a:rPr lang="ja-JP" sz="1000" b="0" i="1" baseline="0" dirty="0">
                <a:latin typeface="+mn-ea"/>
                <a:ea typeface="+mn-ea"/>
                <a:cs typeface="Arial" panose="020B0604020202020204" pitchFamily="34" charset="0"/>
              </a:rPr>
              <a:t>上部中央のバーに戻り、「</a:t>
            </a:r>
            <a:r>
              <a:rPr lang="en-US" altLang="ja-JP" sz="1000" b="0" i="1" baseline="0" dirty="0">
                <a:latin typeface="+mn-ea"/>
                <a:ea typeface="+mn-ea"/>
                <a:cs typeface="Arial" panose="020B0604020202020204" pitchFamily="34" charset="0"/>
              </a:rPr>
              <a:t>Service Activities</a:t>
            </a:r>
            <a:r>
              <a:rPr lang="ja-JP" sz="1000" b="0" i="1" baseline="0" dirty="0">
                <a:latin typeface="+mn-ea"/>
                <a:ea typeface="+mn-ea"/>
                <a:cs typeface="Arial" panose="020B0604020202020204" pitchFamily="34" charset="0"/>
              </a:rPr>
              <a:t>」のタブをクリックします。フィルターは会員のセクションから</a:t>
            </a:r>
            <a:r>
              <a:rPr lang="ja-JP" altLang="en-US" sz="1000" b="0" i="1" baseline="0" dirty="0">
                <a:latin typeface="+mn-ea"/>
                <a:ea typeface="+mn-ea"/>
                <a:cs typeface="Arial" panose="020B0604020202020204" pitchFamily="34" charset="0"/>
              </a:rPr>
              <a:t>維持される</a:t>
            </a:r>
            <a:r>
              <a:rPr lang="ja-JP" sz="1000" b="0" i="1" baseline="0" dirty="0">
                <a:latin typeface="+mn-ea"/>
                <a:ea typeface="+mn-ea"/>
                <a:cs typeface="Arial" panose="020B0604020202020204" pitchFamily="34" charset="0"/>
              </a:rPr>
              <a:t>はずですが、そうなっていない場合には、同じ手順を繰り返して複合地区または地区</a:t>
            </a:r>
            <a:r>
              <a:rPr lang="ja-JP" altLang="en-US" sz="1000" b="0" i="1" baseline="0" dirty="0">
                <a:latin typeface="+mn-ea"/>
                <a:ea typeface="+mn-ea"/>
                <a:cs typeface="Arial" panose="020B0604020202020204" pitchFamily="34" charset="0"/>
              </a:rPr>
              <a:t>の奉仕受益者</a:t>
            </a:r>
            <a:r>
              <a:rPr lang="ja-JP" sz="1000" b="0" i="1" baseline="0" dirty="0">
                <a:latin typeface="+mn-ea"/>
                <a:ea typeface="+mn-ea"/>
                <a:cs typeface="Arial" panose="020B0604020202020204" pitchFamily="34" charset="0"/>
              </a:rPr>
              <a:t>数を確認します。データ表の3列目と4列目にある今年度と昨年度の地区の奉仕受益者数を記録してから、右にスクロールして、最終列にある年度</a:t>
            </a:r>
            <a:r>
              <a:rPr lang="ja-JP" altLang="en-US" sz="1000" b="0" i="1" baseline="0" dirty="0">
                <a:latin typeface="+mn-ea"/>
                <a:ea typeface="+mn-ea"/>
                <a:cs typeface="Arial" panose="020B0604020202020204" pitchFamily="34" charset="0"/>
              </a:rPr>
              <a:t>のクラブ報告率</a:t>
            </a:r>
            <a:r>
              <a:rPr lang="ja-JP" sz="1000" b="0" i="1" baseline="0" dirty="0">
                <a:latin typeface="+mn-ea"/>
                <a:ea typeface="+mn-ea"/>
                <a:cs typeface="Arial" panose="020B0604020202020204" pitchFamily="34" charset="0"/>
              </a:rPr>
              <a:t>を記録します。</a:t>
            </a:r>
          </a:p>
          <a:p>
            <a:r>
              <a:rPr lang="ja-JP" sz="1000" b="0" i="1" baseline="0" dirty="0">
                <a:latin typeface="+mn-ea"/>
                <a:ea typeface="+mn-ea"/>
                <a:cs typeface="Arial" panose="020B0604020202020204" pitchFamily="34" charset="0"/>
              </a:rPr>
              <a:t>http://www8.lionsclubs.org/reports/5YearTrendReportで入手できる5カ年会員動向報告書には、新会員、退会者、クラブなど、過去5年間の主な指標が示されています。参加者のためにこの報告書を印刷し、これらの数字を参照しながら</a:t>
            </a:r>
            <a:r>
              <a:rPr lang="ja-JP" altLang="en-US" sz="1000" b="0" i="1" baseline="0" dirty="0">
                <a:latin typeface="+mn-ea"/>
                <a:ea typeface="+mn-ea"/>
                <a:cs typeface="Arial" panose="020B0604020202020204" pitchFamily="34" charset="0"/>
              </a:rPr>
              <a:t>、</a:t>
            </a:r>
            <a:r>
              <a:rPr lang="ja-JP" sz="1000" b="0" i="1" baseline="0" dirty="0">
                <a:latin typeface="+mn-ea"/>
                <a:ea typeface="+mn-ea"/>
                <a:cs typeface="Arial" panose="020B0604020202020204" pitchFamily="34" charset="0"/>
              </a:rPr>
              <a:t>地区分析と目標設定を行えるようにすることが推奨されます。</a:t>
            </a:r>
          </a:p>
          <a:p>
            <a:r>
              <a:rPr lang="ja-JP" sz="1000" b="0" i="1" baseline="0" dirty="0">
                <a:latin typeface="+mn-ea"/>
                <a:ea typeface="+mn-ea"/>
                <a:cs typeface="Arial" panose="020B0604020202020204" pitchFamily="34" charset="0"/>
              </a:rPr>
              <a:t>家族会員など、地域に適したデータを提供したい場合には、各種の報告書がhttp://www8.lionsclubs.org/reports/FamilyandWomenMembershipReports/に掲載されています。</a:t>
            </a:r>
          </a:p>
          <a:p>
            <a:r>
              <a:rPr lang="ja-JP" sz="1000" b="0" baseline="0" dirty="0">
                <a:latin typeface="+mn-ea"/>
                <a:ea typeface="+mn-ea"/>
                <a:cs typeface="Arial" panose="020B0604020202020204" pitchFamily="34" charset="0"/>
              </a:rPr>
              <a:t>__________________________________________________________</a:t>
            </a: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私たちの地区/複合地区の</a:t>
            </a:r>
            <a:r>
              <a:rPr lang="ja-JP" altLang="en-US" sz="1000" b="0" dirty="0">
                <a:latin typeface="+mn-ea"/>
                <a:ea typeface="+mn-ea"/>
                <a:cs typeface="Arial" panose="020B0604020202020204" pitchFamily="34" charset="0"/>
              </a:rPr>
              <a:t>現状</a:t>
            </a:r>
            <a:r>
              <a:rPr lang="ja-JP" sz="1000" b="0" dirty="0">
                <a:latin typeface="+mn-ea"/>
                <a:ea typeface="+mn-ea"/>
                <a:cs typeface="Arial" panose="020B0604020202020204" pitchFamily="34" charset="0"/>
              </a:rPr>
              <a:t>を見てみましょう。</a:t>
            </a:r>
          </a:p>
          <a:p>
            <a:pPr marL="0" indent="0">
              <a:buFontTx/>
              <a:buNone/>
            </a:pPr>
            <a:endParaRPr lang="en-US" sz="1000" b="0" baseline="0" dirty="0">
              <a:latin typeface="+mn-ea"/>
              <a:ea typeface="+mn-ea"/>
              <a:cs typeface="Arial" panose="020B0604020202020204" pitchFamily="34" charset="0"/>
            </a:endParaRPr>
          </a:p>
          <a:p>
            <a:pPr marL="0" indent="0">
              <a:buFontTx/>
              <a:buNone/>
            </a:pPr>
            <a:r>
              <a:rPr lang="ja-JP" sz="1000" b="0" baseline="0" dirty="0">
                <a:latin typeface="+mn-ea"/>
                <a:ea typeface="+mn-ea"/>
                <a:cs typeface="Arial" panose="020B0604020202020204" pitchFamily="34" charset="0"/>
              </a:rPr>
              <a:t>ここに表示されているのは、今年度と昨年度の会員数と奉仕受益者数、新会員の3年維持率、アクティビティを報告しているクラブの割合です。 </a:t>
            </a:r>
          </a:p>
          <a:p>
            <a:pPr marL="0" indent="0">
              <a:buFontTx/>
              <a:buNone/>
            </a:pPr>
            <a:endParaRPr lang="en-US" sz="1000" b="0" baseline="0" dirty="0">
              <a:latin typeface="+mn-ea"/>
              <a:ea typeface="+mn-ea"/>
              <a:cs typeface="Arial" panose="020B0604020202020204" pitchFamily="34" charset="0"/>
            </a:endParaRPr>
          </a:p>
          <a:p>
            <a:pPr marL="0" indent="0">
              <a:buFontTx/>
              <a:buNone/>
            </a:pPr>
            <a:r>
              <a:rPr lang="ja-JP" altLang="en-US" sz="1000" b="0" baseline="0" dirty="0">
                <a:latin typeface="+mn-ea"/>
                <a:ea typeface="+mn-ea"/>
                <a:cs typeface="Arial" panose="020B0604020202020204" pitchFamily="34" charset="0"/>
              </a:rPr>
              <a:t>奉仕受益者数</a:t>
            </a:r>
            <a:r>
              <a:rPr lang="ja-JP" sz="1000" b="0" baseline="0" dirty="0">
                <a:latin typeface="+mn-ea"/>
                <a:ea typeface="+mn-ea"/>
                <a:cs typeface="Arial" panose="020B0604020202020204" pitchFamily="34" charset="0"/>
              </a:rPr>
              <a:t>に注目するのは、私たちが会員増強に力を注いでいる理由を思い出すためです。今年度</a:t>
            </a:r>
            <a:r>
              <a:rPr lang="ja-JP" altLang="en-US" sz="1000" b="0" baseline="0" dirty="0">
                <a:latin typeface="+mn-ea"/>
                <a:ea typeface="+mn-ea"/>
                <a:cs typeface="Arial" panose="020B0604020202020204" pitchFamily="34" charset="0"/>
              </a:rPr>
              <a:t>の会員数</a:t>
            </a:r>
            <a:r>
              <a:rPr lang="ja-JP" sz="1000" b="0" baseline="0" dirty="0">
                <a:latin typeface="+mn-ea"/>
                <a:ea typeface="+mn-ea"/>
                <a:cs typeface="Arial" panose="020B0604020202020204" pitchFamily="34" charset="0"/>
              </a:rPr>
              <a:t>を昨年度より増やすことができたと想像してみてください。私たちは、地域社会にどのようなインパクトを及ぼすことができるでしょうか？</a:t>
            </a:r>
          </a:p>
          <a:p>
            <a:pPr marL="0" indent="0">
              <a:buFontTx/>
              <a:buNone/>
            </a:pPr>
            <a:endParaRPr lang="en-US" sz="1000" b="0" baseline="0" dirty="0">
              <a:latin typeface="+mn-ea"/>
              <a:ea typeface="+mn-ea"/>
              <a:cs typeface="Arial" panose="020B0604020202020204" pitchFamily="34" charset="0"/>
            </a:endParaRPr>
          </a:p>
          <a:p>
            <a:pPr marL="0" indent="0">
              <a:buFontTx/>
              <a:buNone/>
            </a:pPr>
            <a:r>
              <a:rPr lang="ja-JP" sz="1000" b="0" baseline="0" dirty="0">
                <a:latin typeface="+mn-ea"/>
                <a:ea typeface="+mn-ea"/>
                <a:cs typeface="Arial" panose="020B0604020202020204" pitchFamily="34" charset="0"/>
              </a:rPr>
              <a:t>お手元のプリントには、過去5年間のクラブ数と会員数の増減と。 </a:t>
            </a:r>
          </a:p>
          <a:p>
            <a:pPr marL="0" indent="0">
              <a:buFont typeface="Arial" panose="020B0604020202020204" pitchFamily="34" charset="0"/>
              <a:buNone/>
            </a:pPr>
            <a:r>
              <a:rPr lang="ja-JP" sz="1000" b="0" baseline="0" dirty="0">
                <a:latin typeface="+mn-ea"/>
                <a:ea typeface="+mn-ea"/>
                <a:cs typeface="Arial" panose="020B0604020202020204" pitchFamily="34" charset="0"/>
              </a:rPr>
              <a:t>特に目立っていることや、何か驚いたことはありますか？{討論}</a:t>
            </a:r>
          </a:p>
          <a:p>
            <a:r>
              <a:rPr lang="ja-JP" sz="1000" b="0" dirty="0">
                <a:latin typeface="+mn-ea"/>
                <a:ea typeface="+mn-ea"/>
                <a:cs typeface="Arial" panose="020B0604020202020204" pitchFamily="34" charset="0"/>
              </a:rPr>
              <a:t>これらの数字にご満足でしょうか？</a:t>
            </a:r>
            <a:r>
              <a:rPr lang="ja-JP" sz="1000" b="0" baseline="0" dirty="0">
                <a:latin typeface="+mn-ea"/>
                <a:ea typeface="+mn-ea"/>
                <a:cs typeface="Arial" panose="020B0604020202020204" pitchFamily="34" charset="0"/>
              </a:rPr>
              <a:t> </a:t>
            </a:r>
          </a:p>
          <a:p>
            <a:r>
              <a:rPr lang="ja-JP" sz="1000" b="0" baseline="0" dirty="0">
                <a:latin typeface="+mn-ea"/>
                <a:ea typeface="+mn-ea"/>
                <a:cs typeface="Arial" panose="020B0604020202020204" pitchFamily="34" charset="0"/>
              </a:rPr>
              <a:t>私たち全員が協力すれば、もっと改善することができるでしょうか？ </a:t>
            </a:r>
          </a:p>
          <a:p>
            <a:r>
              <a:rPr lang="ja-JP" sz="1000" b="0" dirty="0">
                <a:latin typeface="+mn-ea"/>
                <a:ea typeface="+mn-ea"/>
                <a:cs typeface="Arial" panose="020B0604020202020204" pitchFamily="34" charset="0"/>
              </a:rPr>
              <a:t>こうした動向に満足できないなら、変革の時が来ています！</a:t>
            </a:r>
          </a:p>
          <a:p>
            <a:endParaRPr lang="en-US" sz="1000" b="0" dirty="0">
              <a:latin typeface="+mn-ea"/>
              <a:ea typeface="+mn-ea"/>
              <a:cs typeface="Arial" panose="020B0604020202020204" pitchFamily="34" charset="0"/>
            </a:endParaRPr>
          </a:p>
          <a:p>
            <a:endParaRPr lang="en-US"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7</a:t>
            </a:fld>
            <a:endParaRPr lang="en-US" dirty="0"/>
          </a:p>
        </p:txBody>
      </p:sp>
    </p:spTree>
    <p:extLst>
      <p:ext uri="{BB962C8B-B14F-4D97-AF65-F5344CB8AC3E}">
        <p14:creationId xmlns:p14="http://schemas.microsoft.com/office/powerpoint/2010/main" val="700489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u="sng" dirty="0">
                <a:latin typeface="+mn-ea"/>
                <a:ea typeface="+mn-ea"/>
                <a:cs typeface="Arial" panose="020B0604020202020204" pitchFamily="34" charset="0"/>
              </a:rPr>
              <a:t>プレゼンターの留意事項： </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i="1" dirty="0">
                <a:latin typeface="+mn-ea"/>
                <a:ea typeface="+mn-ea"/>
                <a:cs typeface="Arial" panose="020B0604020202020204" pitchFamily="34" charset="0"/>
              </a:rPr>
              <a:t>参加者に時間を与えてスライドに目を通してもらいます。</a:t>
            </a:r>
          </a:p>
          <a:p>
            <a:pPr marL="0" marR="0" lvl="0" indent="0" algn="l" defTabSz="914400" rtl="0" eaLnBrk="0" fontAlgn="base" latinLnBrk="0" hangingPunct="0">
              <a:lnSpc>
                <a:spcPct val="100000"/>
              </a:lnSpc>
              <a:spcBef>
                <a:spcPct val="30000"/>
              </a:spcBef>
              <a:spcAft>
                <a:spcPct val="0"/>
              </a:spcAft>
              <a:buClrTx/>
              <a:buSzTx/>
              <a:buFontTx/>
              <a:buNone/>
              <a:tabLst/>
              <a:defRPr/>
            </a:pPr>
            <a:r>
              <a:rPr lang="ja-JP" sz="1000" b="0" baseline="0" dirty="0">
                <a:latin typeface="+mn-ea"/>
                <a:ea typeface="+mn-ea"/>
                <a:cs typeface="Arial" panose="020B0604020202020204" pitchFamily="34" charset="0"/>
              </a:rPr>
              <a:t>________________________________________________________________</a:t>
            </a:r>
          </a:p>
          <a:p>
            <a:endParaRPr lang="en-US" sz="1000" b="0" dirty="0">
              <a:latin typeface="+mn-ea"/>
              <a:ea typeface="+mn-ea"/>
              <a:cs typeface="Arial" panose="020B0604020202020204" pitchFamily="34" charset="0"/>
            </a:endParaRPr>
          </a:p>
          <a:p>
            <a:r>
              <a:rPr lang="ja-JP" sz="1000" b="0" dirty="0">
                <a:latin typeface="+mn-ea"/>
                <a:ea typeface="+mn-ea"/>
                <a:cs typeface="Arial" panose="020B0604020202020204" pitchFamily="34" charset="0"/>
              </a:rPr>
              <a:t>では、始めましょう。</a:t>
            </a:r>
          </a:p>
        </p:txBody>
      </p:sp>
      <p:sp>
        <p:nvSpPr>
          <p:cNvPr id="5" name="Slide Number Placeholder 4"/>
          <p:cNvSpPr>
            <a:spLocks noGrp="1"/>
          </p:cNvSpPr>
          <p:nvPr>
            <p:ph type="sldNum" sz="quarter" idx="11"/>
          </p:nvPr>
        </p:nvSpPr>
        <p:spPr/>
        <p:txBody>
          <a:bodyPr/>
          <a:lstStyle/>
          <a:p>
            <a:pPr>
              <a:defRPr/>
            </a:pPr>
            <a:fld id="{FCA04FE2-27EA-4007-98B9-D6C6C111B13A}" type="slidenum">
              <a:rPr lang="en-US" smtClean="0"/>
              <a:pPr>
                <a:defRPr/>
              </a:pPr>
              <a:t>8</a:t>
            </a:fld>
            <a:endParaRPr lang="en-US" dirty="0"/>
          </a:p>
        </p:txBody>
      </p:sp>
    </p:spTree>
    <p:extLst>
      <p:ext uri="{BB962C8B-B14F-4D97-AF65-F5344CB8AC3E}">
        <p14:creationId xmlns:p14="http://schemas.microsoft.com/office/powerpoint/2010/main" val="7037340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9DD8C5-BFF5-8648-9A1A-E9B3DA1F3752}"/>
              </a:ext>
            </a:extLst>
          </p:cNvPr>
          <p:cNvSpPr/>
          <p:nvPr userDrawn="1"/>
        </p:nvSpPr>
        <p:spPr>
          <a:xfrm flipV="1">
            <a:off x="4724400" y="4584913"/>
            <a:ext cx="2743200" cy="139487"/>
          </a:xfrm>
          <a:prstGeom prst="rect">
            <a:avLst/>
          </a:prstGeom>
          <a:solidFill>
            <a:srgbClr val="FBC608"/>
          </a:solidFill>
          <a:ln>
            <a:noFill/>
          </a:ln>
          <a:effectLst/>
        </p:spPr>
        <p:style>
          <a:lnRef idx="1">
            <a:schemeClr val="accent1"/>
          </a:lnRef>
          <a:fillRef idx="3">
            <a:schemeClr val="accent1"/>
          </a:fillRef>
          <a:effectRef idx="2">
            <a:schemeClr val="accent1"/>
          </a:effectRef>
          <a:fontRef idx="minor">
            <a:schemeClr val="lt1"/>
          </a:fontRef>
        </p:style>
        <p:txBody>
          <a:bodyPr lIns="113622" tIns="56812" rIns="113622" bIns="56812" rtlCol="0" anchor="ctr"/>
          <a:lstStyle/>
          <a:p>
            <a:pPr algn="ctr"/>
            <a:endParaRPr lang="en-US" dirty="0"/>
          </a:p>
        </p:txBody>
      </p:sp>
      <p:pic>
        <p:nvPicPr>
          <p:cNvPr id="3" name="Picture 2">
            <a:extLst>
              <a:ext uri="{FF2B5EF4-FFF2-40B4-BE49-F238E27FC236}">
                <a16:creationId xmlns:a16="http://schemas.microsoft.com/office/drawing/2014/main" id="{D965598A-95CA-5A4E-8FC5-A9B0CA0F6D29}"/>
              </a:ext>
            </a:extLst>
          </p:cNvPr>
          <p:cNvPicPr>
            <a:picLocks noChangeAspect="1"/>
          </p:cNvPicPr>
          <p:nvPr userDrawn="1"/>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210140" y="771581"/>
            <a:ext cx="3771719" cy="3571819"/>
          </a:xfrm>
          <a:prstGeom prst="rect">
            <a:avLst/>
          </a:prstGeom>
        </p:spPr>
      </p:pic>
      <p:sp>
        <p:nvSpPr>
          <p:cNvPr id="5" name="Title 4"/>
          <p:cNvSpPr>
            <a:spLocks noGrp="1"/>
          </p:cNvSpPr>
          <p:nvPr>
            <p:ph type="title" hasCustomPrompt="1"/>
          </p:nvPr>
        </p:nvSpPr>
        <p:spPr>
          <a:xfrm>
            <a:off x="838199" y="5029200"/>
            <a:ext cx="10515600" cy="1066800"/>
          </a:xfrm>
          <a:prstGeom prst="rect">
            <a:avLst/>
          </a:prstGeom>
        </p:spPr>
        <p:txBody>
          <a:bodyPr/>
          <a:lstStyle>
            <a:lvl1pPr>
              <a:defRPr lang="en-US" sz="4400" b="1" dirty="0">
                <a:solidFill>
                  <a:schemeClr val="tx2"/>
                </a:solidFill>
                <a:latin typeface="Helvetica" panose="020B0604020202020204" pitchFamily="34" charset="0"/>
                <a:ea typeface="Helvetica" panose="020B0604020202020204" pitchFamily="34" charset="0"/>
                <a:cs typeface="Helvetica" panose="020B0604020202020204" pitchFamily="34" charset="0"/>
              </a:defRPr>
            </a:lvl1pPr>
          </a:lstStyle>
          <a:p>
            <a:r>
              <a:rPr lang="en-US" dirty="0"/>
              <a:t>Title</a:t>
            </a:r>
          </a:p>
        </p:txBody>
      </p:sp>
    </p:spTree>
    <p:extLst>
      <p:ext uri="{BB962C8B-B14F-4D97-AF65-F5344CB8AC3E}">
        <p14:creationId xmlns:p14="http://schemas.microsoft.com/office/powerpoint/2010/main" val="1846633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with logo">
    <p:spTree>
      <p:nvGrpSpPr>
        <p:cNvPr id="1" name=""/>
        <p:cNvGrpSpPr/>
        <p:nvPr/>
      </p:nvGrpSpPr>
      <p:grpSpPr>
        <a:xfrm>
          <a:off x="0" y="0"/>
          <a:ext cx="0" cy="0"/>
          <a:chOff x="0" y="0"/>
          <a:chExt cx="0" cy="0"/>
        </a:xfrm>
      </p:grpSpPr>
      <p:pic>
        <p:nvPicPr>
          <p:cNvPr id="4" name="Picture 3" descr="lionlogo_white.eps">
            <a:extLst>
              <a:ext uri="{FF2B5EF4-FFF2-40B4-BE49-F238E27FC236}">
                <a16:creationId xmlns:a16="http://schemas.microsoft.com/office/drawing/2014/main" id="{684A4C76-6039-804D-8CB8-106542C85DBE}"/>
              </a:ext>
            </a:extLst>
          </p:cNvPr>
          <p:cNvPicPr>
            <a:picLocks noChangeAspect="1"/>
          </p:cNvPicPr>
          <p:nvPr userDrawn="1"/>
        </p:nvPicPr>
        <p:blipFill rotWithShape="1">
          <a:blip r:embed="rId2" cstate="email">
            <a:alphaModFix amt="33000"/>
            <a:extLst>
              <a:ext uri="{28A0092B-C50C-407E-A947-70E740481C1C}">
                <a14:useLocalDpi xmlns:a14="http://schemas.microsoft.com/office/drawing/2010/main"/>
              </a:ext>
            </a:extLst>
          </a:blip>
          <a:srcRect r="16067"/>
          <a:stretch/>
        </p:blipFill>
        <p:spPr>
          <a:xfrm>
            <a:off x="6619127" y="228600"/>
            <a:ext cx="5572873" cy="6477000"/>
          </a:xfrm>
          <a:prstGeom prst="rect">
            <a:avLst/>
          </a:prstGeom>
        </p:spPr>
      </p:pic>
      <p:cxnSp>
        <p:nvCxnSpPr>
          <p:cNvPr id="5" name="Straight Connector 4">
            <a:extLst>
              <a:ext uri="{FF2B5EF4-FFF2-40B4-BE49-F238E27FC236}">
                <a16:creationId xmlns:a16="http://schemas.microsoft.com/office/drawing/2014/main" id="{E19138A4-B106-5647-9E25-A0B9EA158B40}"/>
              </a:ext>
            </a:extLst>
          </p:cNvPr>
          <p:cNvCxnSpPr/>
          <p:nvPr userDrawn="1"/>
        </p:nvCxnSpPr>
        <p:spPr>
          <a:xfrm>
            <a:off x="762000" y="1219200"/>
            <a:ext cx="2743200" cy="0"/>
          </a:xfrm>
          <a:prstGeom prst="line">
            <a:avLst/>
          </a:prstGeom>
          <a:ln w="76200">
            <a:solidFill>
              <a:srgbClr val="FFD127"/>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3315EA2-0FCF-964A-B51F-29EF0E9D7770}"/>
              </a:ext>
            </a:extLst>
          </p:cNvPr>
          <p:cNvSpPr>
            <a:spLocks noGrp="1"/>
          </p:cNvSpPr>
          <p:nvPr>
            <p:ph type="title" hasCustomPrompt="1"/>
          </p:nvPr>
        </p:nvSpPr>
        <p:spPr>
          <a:xfrm>
            <a:off x="762001" y="444078"/>
            <a:ext cx="10667998" cy="533400"/>
          </a:xfrm>
          <a:prstGeom prst="rect">
            <a:avLst/>
          </a:prstGeom>
        </p:spPr>
        <p:txBody>
          <a:bodyPr>
            <a:normAutofit/>
          </a:bodyPr>
          <a:lstStyle>
            <a:lvl1pPr algn="l">
              <a:defRPr sz="3600" b="1" i="0" baseline="0">
                <a:solidFill>
                  <a:schemeClr val="tx2"/>
                </a:solidFill>
                <a:latin typeface="Helvetica" panose="020B0604020202020204" pitchFamily="34" charset="0"/>
                <a:ea typeface="Helvetica" panose="020B0604020202020204" pitchFamily="34" charset="0"/>
                <a:cs typeface="Helvetica" panose="020B0604020202020204" pitchFamily="34" charset="0"/>
              </a:defRPr>
            </a:lvl1pPr>
          </a:lstStyle>
          <a:p>
            <a:r>
              <a:rPr lang="en-US" dirty="0"/>
              <a:t>Title</a:t>
            </a:r>
          </a:p>
        </p:txBody>
      </p:sp>
      <p:sp>
        <p:nvSpPr>
          <p:cNvPr id="15" name="Content Placeholder 14"/>
          <p:cNvSpPr>
            <a:spLocks noGrp="1"/>
          </p:cNvSpPr>
          <p:nvPr>
            <p:ph sz="quarter" idx="11"/>
          </p:nvPr>
        </p:nvSpPr>
        <p:spPr>
          <a:xfrm>
            <a:off x="761999" y="1752600"/>
            <a:ext cx="10667999" cy="4572000"/>
          </a:xfrm>
          <a:prstGeom prst="rect">
            <a:avLst/>
          </a:prstGeom>
        </p:spPr>
        <p:txBody>
          <a:bodyPr/>
          <a:lstStyle>
            <a:lvl1pPr marL="91440" indent="-91440">
              <a:lnSpc>
                <a:spcPct val="120000"/>
              </a:lnSpc>
              <a:spcBef>
                <a:spcPts val="1200"/>
              </a:spcBef>
              <a:spcAft>
                <a:spcPts val="600"/>
              </a:spcAft>
              <a:buClr>
                <a:schemeClr val="bg1">
                  <a:lumMod val="95000"/>
                </a:schemeClr>
              </a:buClr>
              <a:buFont typeface="Wingdings 3" panose="05040102010807070707" pitchFamily="18" charset="2"/>
              <a:buChar char=""/>
              <a:defRPr sz="2800">
                <a:solidFill>
                  <a:schemeClr val="accent6">
                    <a:lumMod val="50000"/>
                    <a:lumOff val="50000"/>
                  </a:schemeClr>
                </a:solidFill>
                <a:latin typeface="Helvetica" panose="020B0604020202020204" pitchFamily="34"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1025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sp>
        <p:nvSpPr>
          <p:cNvPr id="2" name="Rectangle 1"/>
          <p:cNvSpPr/>
          <p:nvPr userDrawn="1"/>
        </p:nvSpPr>
        <p:spPr>
          <a:xfrm>
            <a:off x="-1" y="1752599"/>
            <a:ext cx="274320" cy="1371600"/>
          </a:xfrm>
          <a:prstGeom prst="rect">
            <a:avLst/>
          </a:prstGeom>
          <a:solidFill>
            <a:srgbClr val="FBC608"/>
          </a:solidFill>
          <a:ln>
            <a:noFill/>
          </a:ln>
          <a:effectLst/>
        </p:spPr>
        <p:style>
          <a:lnRef idx="1">
            <a:schemeClr val="accent1"/>
          </a:lnRef>
          <a:fillRef idx="3">
            <a:schemeClr val="accent1"/>
          </a:fillRef>
          <a:effectRef idx="2">
            <a:schemeClr val="accent1"/>
          </a:effectRef>
          <a:fontRef idx="minor">
            <a:schemeClr val="lt1"/>
          </a:fontRef>
        </p:style>
        <p:txBody>
          <a:bodyPr lIns="94685" tIns="47343" rIns="94685" bIns="47343" rtlCol="0" anchor="ctr"/>
          <a:lstStyle/>
          <a:p>
            <a:pPr algn="ctr"/>
            <a:endParaRPr lang="en-US" dirty="0">
              <a:solidFill>
                <a:schemeClr val="tx2"/>
              </a:solidFill>
            </a:endParaRPr>
          </a:p>
        </p:txBody>
      </p:sp>
      <p:sp>
        <p:nvSpPr>
          <p:cNvPr id="3" name="Title 2"/>
          <p:cNvSpPr>
            <a:spLocks noGrp="1"/>
          </p:cNvSpPr>
          <p:nvPr>
            <p:ph type="title" hasCustomPrompt="1"/>
          </p:nvPr>
        </p:nvSpPr>
        <p:spPr>
          <a:xfrm>
            <a:off x="828600" y="1752599"/>
            <a:ext cx="10515600" cy="1325563"/>
          </a:xfrm>
          <a:prstGeom prst="rect">
            <a:avLst/>
          </a:prstGeom>
        </p:spPr>
        <p:txBody>
          <a:bodyPr anchor="ctr"/>
          <a:lstStyle>
            <a:lvl1pPr algn="l">
              <a:defRPr b="1">
                <a:solidFill>
                  <a:schemeClr val="tx2"/>
                </a:solidFill>
                <a:latin typeface="Helvetica" panose="020B0604020202020204" pitchFamily="34" charset="0"/>
                <a:cs typeface="Helvetica" panose="020B0604020202020204" pitchFamily="34" charset="0"/>
              </a:defRPr>
            </a:lvl1pPr>
          </a:lstStyle>
          <a:p>
            <a:r>
              <a:rPr lang="en-US" dirty="0"/>
              <a:t>Title</a:t>
            </a:r>
          </a:p>
        </p:txBody>
      </p:sp>
      <p:sp>
        <p:nvSpPr>
          <p:cNvPr id="5" name="Content Placeholder 4"/>
          <p:cNvSpPr>
            <a:spLocks noGrp="1"/>
          </p:cNvSpPr>
          <p:nvPr>
            <p:ph sz="quarter" idx="10" hasCustomPrompt="1"/>
          </p:nvPr>
        </p:nvSpPr>
        <p:spPr>
          <a:xfrm>
            <a:off x="828600" y="3352800"/>
            <a:ext cx="10516235" cy="2819400"/>
          </a:xfrm>
          <a:prstGeom prst="rect">
            <a:avLst/>
          </a:prstGeom>
        </p:spPr>
        <p:txBody>
          <a:bodyPr/>
          <a:lstStyle>
            <a:lvl1pPr marL="91440" indent="-91440">
              <a:lnSpc>
                <a:spcPct val="120000"/>
              </a:lnSpc>
              <a:spcBef>
                <a:spcPts val="1200"/>
              </a:spcBef>
              <a:spcAft>
                <a:spcPts val="600"/>
              </a:spcAft>
              <a:buClr>
                <a:schemeClr val="bg1">
                  <a:lumMod val="95000"/>
                </a:schemeClr>
              </a:buClr>
              <a:defRPr lang="en-US" sz="28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2pPr>
          </a:lstStyle>
          <a:p>
            <a:pPr lvl="0"/>
            <a:r>
              <a:rPr lang="en-US" dirty="0"/>
              <a:t>Text</a:t>
            </a:r>
          </a:p>
          <a:p>
            <a:pPr lvl="1"/>
            <a:r>
              <a:rPr lang="en-US" dirty="0"/>
              <a:t>Second level</a:t>
            </a:r>
          </a:p>
        </p:txBody>
      </p:sp>
      <p:pic>
        <p:nvPicPr>
          <p:cNvPr id="6" name="Picture 5" descr="lionlogo_white.eps">
            <a:extLst>
              <a:ext uri="{FF2B5EF4-FFF2-40B4-BE49-F238E27FC236}">
                <a16:creationId xmlns:a16="http://schemas.microsoft.com/office/drawing/2014/main" id="{684A4C76-6039-804D-8CB8-106542C85DBE}"/>
              </a:ext>
            </a:extLst>
          </p:cNvPr>
          <p:cNvPicPr>
            <a:picLocks noChangeAspect="1"/>
          </p:cNvPicPr>
          <p:nvPr userDrawn="1"/>
        </p:nvPicPr>
        <p:blipFill rotWithShape="1">
          <a:blip r:embed="rId2" cstate="email">
            <a:alphaModFix amt="33000"/>
            <a:extLst>
              <a:ext uri="{28A0092B-C50C-407E-A947-70E740481C1C}">
                <a14:useLocalDpi xmlns:a14="http://schemas.microsoft.com/office/drawing/2010/main"/>
              </a:ext>
            </a:extLst>
          </a:blip>
          <a:srcRect r="16067"/>
          <a:stretch/>
        </p:blipFill>
        <p:spPr>
          <a:xfrm>
            <a:off x="6619127" y="228600"/>
            <a:ext cx="5572873" cy="6477000"/>
          </a:xfrm>
          <a:prstGeom prst="rect">
            <a:avLst/>
          </a:prstGeom>
        </p:spPr>
      </p:pic>
    </p:spTree>
    <p:extLst>
      <p:ext uri="{BB962C8B-B14F-4D97-AF65-F5344CB8AC3E}">
        <p14:creationId xmlns:p14="http://schemas.microsoft.com/office/powerpoint/2010/main" val="371158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olid light background">
    <p:bg>
      <p:bgPr>
        <a:solidFill>
          <a:schemeClr val="bg1">
            <a:lumMod val="95000"/>
          </a:schemeClr>
        </a:solidFill>
        <a:effectLst/>
      </p:bgPr>
    </p:bg>
    <p:spTree>
      <p:nvGrpSpPr>
        <p:cNvPr id="1" name=""/>
        <p:cNvGrpSpPr/>
        <p:nvPr/>
      </p:nvGrpSpPr>
      <p:grpSpPr>
        <a:xfrm>
          <a:off x="0" y="0"/>
          <a:ext cx="0" cy="0"/>
          <a:chOff x="0" y="0"/>
          <a:chExt cx="0" cy="0"/>
        </a:xfrm>
      </p:grpSpPr>
      <p:sp>
        <p:nvSpPr>
          <p:cNvPr id="4" name="Title 2"/>
          <p:cNvSpPr>
            <a:spLocks noGrp="1"/>
          </p:cNvSpPr>
          <p:nvPr>
            <p:ph type="title" hasCustomPrompt="1"/>
          </p:nvPr>
        </p:nvSpPr>
        <p:spPr>
          <a:xfrm>
            <a:off x="828600" y="381001"/>
            <a:ext cx="10515600" cy="838199"/>
          </a:xfrm>
          <a:prstGeom prst="rect">
            <a:avLst/>
          </a:prstGeom>
        </p:spPr>
        <p:txBody>
          <a:bodyPr anchor="ctr"/>
          <a:lstStyle>
            <a:lvl1pPr algn="ctr">
              <a:defRPr sz="3600" b="1">
                <a:solidFill>
                  <a:schemeClr val="tx2"/>
                </a:solidFill>
                <a:latin typeface="Helvetica" panose="020B0604020202020204" pitchFamily="34" charset="0"/>
                <a:cs typeface="Helvetica" panose="020B0604020202020204" pitchFamily="34" charset="0"/>
              </a:defRPr>
            </a:lvl1pPr>
          </a:lstStyle>
          <a:p>
            <a:r>
              <a:rPr lang="en-US" dirty="0"/>
              <a:t>Title</a:t>
            </a:r>
          </a:p>
        </p:txBody>
      </p:sp>
      <p:sp>
        <p:nvSpPr>
          <p:cNvPr id="5" name="Content Placeholder 4"/>
          <p:cNvSpPr>
            <a:spLocks noGrp="1"/>
          </p:cNvSpPr>
          <p:nvPr>
            <p:ph sz="quarter" idx="10" hasCustomPrompt="1"/>
          </p:nvPr>
        </p:nvSpPr>
        <p:spPr>
          <a:xfrm>
            <a:off x="828600" y="1828800"/>
            <a:ext cx="10516235" cy="4343400"/>
          </a:xfrm>
          <a:prstGeom prst="rect">
            <a:avLst/>
          </a:prstGeom>
        </p:spPr>
        <p:txBody>
          <a:bodyPr/>
          <a:lstStyle>
            <a:lvl1pPr marL="91440" indent="-91440">
              <a:lnSpc>
                <a:spcPct val="120000"/>
              </a:lnSpc>
              <a:spcBef>
                <a:spcPts val="1200"/>
              </a:spcBef>
              <a:spcAft>
                <a:spcPts val="600"/>
              </a:spcAft>
              <a:buClr>
                <a:schemeClr val="bg1">
                  <a:lumMod val="95000"/>
                </a:schemeClr>
              </a:buClr>
              <a:defRPr lang="en-US" sz="28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2pPr>
          </a:lstStyle>
          <a:p>
            <a:pPr lvl="0"/>
            <a:r>
              <a:rPr lang="en-US" dirty="0"/>
              <a:t>Text</a:t>
            </a:r>
          </a:p>
          <a:p>
            <a:pPr lvl="1"/>
            <a:r>
              <a:rPr lang="en-US" dirty="0"/>
              <a:t>Second level</a:t>
            </a:r>
          </a:p>
        </p:txBody>
      </p:sp>
    </p:spTree>
    <p:extLst>
      <p:ext uri="{BB962C8B-B14F-4D97-AF65-F5344CB8AC3E}">
        <p14:creationId xmlns:p14="http://schemas.microsoft.com/office/powerpoint/2010/main" val="253386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2 Columns">
    <p:bg>
      <p:bgPr>
        <a:solidFill>
          <a:schemeClr val="bg1"/>
        </a:solidFill>
        <a:effectLst/>
      </p:bgPr>
    </p:bg>
    <p:spTree>
      <p:nvGrpSpPr>
        <p:cNvPr id="1" name=""/>
        <p:cNvGrpSpPr/>
        <p:nvPr/>
      </p:nvGrpSpPr>
      <p:grpSpPr>
        <a:xfrm>
          <a:off x="0" y="0"/>
          <a:ext cx="0" cy="0"/>
          <a:chOff x="0" y="0"/>
          <a:chExt cx="0" cy="0"/>
        </a:xfrm>
      </p:grpSpPr>
      <p:sp>
        <p:nvSpPr>
          <p:cNvPr id="3" name="Text Box 9"/>
          <p:cNvSpPr txBox="1">
            <a:spLocks noChangeArrowheads="1"/>
          </p:cNvSpPr>
          <p:nvPr userDrawn="1"/>
        </p:nvSpPr>
        <p:spPr bwMode="auto">
          <a:xfrm>
            <a:off x="11328400" y="6400726"/>
            <a:ext cx="55880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algn="r" eaLnBrk="0" hangingPunct="0">
              <a:spcBef>
                <a:spcPct val="50000"/>
              </a:spcBef>
              <a:defRPr/>
            </a:pPr>
            <a:fld id="{CD81962F-67D4-FD44-86D5-55EBF96E0DB7}" type="slidenum">
              <a:rPr lang="en-US" sz="1000" smtClean="0">
                <a:solidFill>
                  <a:schemeClr val="accent6">
                    <a:lumMod val="50000"/>
                    <a:lumOff val="50000"/>
                  </a:schemeClr>
                </a:solidFill>
              </a:rPr>
              <a:pPr algn="r" eaLnBrk="0" hangingPunct="0">
                <a:spcBef>
                  <a:spcPct val="50000"/>
                </a:spcBef>
                <a:defRPr/>
              </a:pPr>
              <a:t>‹#›</a:t>
            </a:fld>
            <a:endParaRPr lang="en-US" sz="1000" dirty="0">
              <a:solidFill>
                <a:schemeClr val="accent6">
                  <a:lumMod val="50000"/>
                  <a:lumOff val="50000"/>
                </a:schemeClr>
              </a:solidFill>
            </a:endParaRPr>
          </a:p>
        </p:txBody>
      </p:sp>
      <p:sp>
        <p:nvSpPr>
          <p:cNvPr id="5" name="Rectangle 4">
            <a:extLst>
              <a:ext uri="{FF2B5EF4-FFF2-40B4-BE49-F238E27FC236}">
                <a16:creationId xmlns:a16="http://schemas.microsoft.com/office/drawing/2014/main" id="{20CC6FFA-9190-C446-B892-8505F567962E}"/>
              </a:ext>
            </a:extLst>
          </p:cNvPr>
          <p:cNvSpPr/>
          <p:nvPr userDrawn="1"/>
        </p:nvSpPr>
        <p:spPr bwMode="auto">
          <a:xfrm>
            <a:off x="0" y="0"/>
            <a:ext cx="4281142" cy="6858000"/>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spcAft>
                <a:spcPct val="0"/>
              </a:spcAft>
              <a:buClrTx/>
              <a:buSzTx/>
              <a:buFont typeface="Helvetica" pitchFamily="84" charset="0"/>
              <a:buNone/>
              <a:tabLst/>
            </a:pPr>
            <a:endParaRPr kumimoji="0" lang="en-US" sz="3000" b="0" i="0" u="none" strike="noStrike" cap="none" normalizeH="0" dirty="0">
              <a:ln>
                <a:noFill/>
              </a:ln>
              <a:solidFill>
                <a:srgbClr val="404040"/>
              </a:solidFill>
              <a:effectLst/>
              <a:ea typeface="ヒラギノ角ゴ Pro W3" pitchFamily="84" charset="-128"/>
            </a:endParaRPr>
          </a:p>
        </p:txBody>
      </p:sp>
      <p:pic>
        <p:nvPicPr>
          <p:cNvPr id="6" name="Picture 5" descr="lionlogo_white.eps">
            <a:extLst>
              <a:ext uri="{FF2B5EF4-FFF2-40B4-BE49-F238E27FC236}">
                <a16:creationId xmlns:a16="http://schemas.microsoft.com/office/drawing/2014/main" id="{351EE3E6-C00E-3840-AE2F-425380247DD3}"/>
              </a:ext>
            </a:extLst>
          </p:cNvPr>
          <p:cNvPicPr>
            <a:picLocks noChangeAspect="1"/>
          </p:cNvPicPr>
          <p:nvPr userDrawn="1"/>
        </p:nvPicPr>
        <p:blipFill rotWithShape="1">
          <a:blip r:embed="rId2" cstate="email">
            <a:alphaModFix amt="33000"/>
            <a:extLst>
              <a:ext uri="{28A0092B-C50C-407E-A947-70E740481C1C}">
                <a14:useLocalDpi xmlns:a14="http://schemas.microsoft.com/office/drawing/2010/main"/>
              </a:ext>
            </a:extLst>
          </a:blip>
          <a:srcRect l="18078" r="18286"/>
          <a:stretch/>
        </p:blipFill>
        <p:spPr>
          <a:xfrm>
            <a:off x="-1" y="158344"/>
            <a:ext cx="4267201" cy="6541312"/>
          </a:xfrm>
          <a:prstGeom prst="rect">
            <a:avLst/>
          </a:prstGeom>
        </p:spPr>
      </p:pic>
      <p:sp>
        <p:nvSpPr>
          <p:cNvPr id="4" name="Content Placeholder 3"/>
          <p:cNvSpPr>
            <a:spLocks noGrp="1"/>
          </p:cNvSpPr>
          <p:nvPr>
            <p:ph sz="quarter" idx="10"/>
          </p:nvPr>
        </p:nvSpPr>
        <p:spPr>
          <a:xfrm>
            <a:off x="4800600" y="533400"/>
            <a:ext cx="6858000" cy="5791200"/>
          </a:xfrm>
          <a:prstGeom prst="rect">
            <a:avLst/>
          </a:prstGeom>
          <a:ln>
            <a:noFill/>
          </a:ln>
        </p:spPr>
        <p:txBody>
          <a:bodyPr anchor="ctr" anchorCtr="0"/>
          <a:lstStyle>
            <a:lvl1pPr marL="0" indent="0">
              <a:lnSpc>
                <a:spcPct val="120000"/>
              </a:lnSpc>
              <a:spcBef>
                <a:spcPts val="600"/>
              </a:spcBef>
              <a:spcAft>
                <a:spcPts val="600"/>
              </a:spcAft>
              <a:buNone/>
              <a:defRPr lang="en-US" sz="28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1pPr>
            <a:lvl2pPr marL="862013" indent="-404813">
              <a:lnSpc>
                <a:spcPct val="120000"/>
              </a:lnSpc>
              <a:spcBef>
                <a:spcPts val="600"/>
              </a:spcBef>
              <a:spcAft>
                <a:spcPts val="0"/>
              </a:spcAft>
              <a:buClr>
                <a:schemeClr val="bg2"/>
              </a:buClr>
              <a:buFont typeface="Wingdings 3" panose="05040102010807070707" pitchFamily="18" charset="2"/>
              <a:buChar char=""/>
              <a:defRPr lang="en-US" sz="2400" dirty="0" smtClean="0">
                <a:solidFill>
                  <a:schemeClr val="accent6">
                    <a:lumMod val="50000"/>
                    <a:lumOff val="50000"/>
                  </a:schemeClr>
                </a:solidFill>
                <a:latin typeface="Helvetica" panose="020B0604020202020204" pitchFamily="34" charset="0"/>
                <a:ea typeface="ヒラギノ角ゴ Pro W3" charset="0"/>
                <a:cs typeface="Helvetica" panose="020B0604020202020204" pitchFamily="34" charset="0"/>
              </a:defRPr>
            </a:lvl2pPr>
          </a:lstStyle>
          <a:p>
            <a:pPr lvl="0"/>
            <a:r>
              <a:rPr lang="en-US" dirty="0"/>
              <a:t>Click to edit Master text styles</a:t>
            </a:r>
          </a:p>
          <a:p>
            <a:pPr lvl="1"/>
            <a:r>
              <a:rPr lang="en-US" dirty="0"/>
              <a:t>Second level</a:t>
            </a:r>
          </a:p>
        </p:txBody>
      </p:sp>
      <p:sp>
        <p:nvSpPr>
          <p:cNvPr id="10" name="Title 9"/>
          <p:cNvSpPr>
            <a:spLocks noGrp="1"/>
          </p:cNvSpPr>
          <p:nvPr>
            <p:ph type="title" hasCustomPrompt="1"/>
          </p:nvPr>
        </p:nvSpPr>
        <p:spPr>
          <a:xfrm>
            <a:off x="0" y="1371600"/>
            <a:ext cx="4281142" cy="3886200"/>
          </a:xfrm>
          <a:prstGeom prst="rect">
            <a:avLst/>
          </a:prstGeom>
        </p:spPr>
        <p:txBody>
          <a:bodyPr anchor="ctr" anchorCtr="0"/>
          <a:lstStyle>
            <a:lvl1pPr>
              <a:lnSpc>
                <a:spcPct val="150000"/>
              </a:lnSpc>
              <a:spcBef>
                <a:spcPts val="1200"/>
              </a:spcBef>
              <a:spcAft>
                <a:spcPts val="1200"/>
              </a:spcAft>
              <a:defRPr sz="3600" b="1">
                <a:solidFill>
                  <a:schemeClr val="tx2"/>
                </a:solidFill>
                <a:latin typeface="Helvetica" panose="020B0604020202020204" pitchFamily="34" charset="0"/>
                <a:cs typeface="Helvetica" panose="020B0604020202020204" pitchFamily="34" charset="0"/>
              </a:defRPr>
            </a:lvl1pPr>
          </a:lstStyle>
          <a:p>
            <a:r>
              <a:rPr lang="en-US" dirty="0"/>
              <a:t>Title</a:t>
            </a:r>
          </a:p>
        </p:txBody>
      </p:sp>
    </p:spTree>
    <p:extLst>
      <p:ext uri="{BB962C8B-B14F-4D97-AF65-F5344CB8AC3E}">
        <p14:creationId xmlns:p14="http://schemas.microsoft.com/office/powerpoint/2010/main" val="121779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Quote">
    <p:bg>
      <p:bgRef idx="1002">
        <a:schemeClr val="bg2"/>
      </p:bgRef>
    </p:bg>
    <p:spTree>
      <p:nvGrpSpPr>
        <p:cNvPr id="1" name=""/>
        <p:cNvGrpSpPr/>
        <p:nvPr/>
      </p:nvGrpSpPr>
      <p:grpSpPr>
        <a:xfrm>
          <a:off x="0" y="0"/>
          <a:ext cx="0" cy="0"/>
          <a:chOff x="0" y="0"/>
          <a:chExt cx="0" cy="0"/>
        </a:xfrm>
      </p:grpSpPr>
      <p:pic>
        <p:nvPicPr>
          <p:cNvPr id="7" name="Background Image" hidden="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8" name="Page number"/>
          <p:cNvSpPr txBox="1">
            <a:spLocks noChangeArrowheads="1"/>
          </p:cNvSpPr>
          <p:nvPr userDrawn="1"/>
        </p:nvSpPr>
        <p:spPr bwMode="auto">
          <a:xfrm>
            <a:off x="11201400" y="6400726"/>
            <a:ext cx="558800"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rIns="0" anchor="ctr">
            <a:spAutoFit/>
          </a:bodyPr>
          <a:lstStyle>
            <a:lvl1pPr eaLnBrk="0" hangingPunct="0">
              <a:defRPr sz="2400">
                <a:solidFill>
                  <a:schemeClr val="tx1"/>
                </a:solidFill>
                <a:latin typeface="Arial" pitchFamily="34" charset="0"/>
                <a:ea typeface="ヒラギノ角ゴ Pro W3" pitchFamily="125" charset="-128"/>
              </a:defRPr>
            </a:lvl1pPr>
            <a:lvl2pPr marL="742950" indent="-285750" eaLnBrk="0" hangingPunct="0">
              <a:defRPr sz="2400">
                <a:solidFill>
                  <a:schemeClr val="tx1"/>
                </a:solidFill>
                <a:latin typeface="Arial" pitchFamily="34" charset="0"/>
                <a:ea typeface="ヒラギノ角ゴ Pro W3" pitchFamily="125" charset="-128"/>
              </a:defRPr>
            </a:lvl2pPr>
            <a:lvl3pPr marL="1143000" indent="-228600" eaLnBrk="0" hangingPunct="0">
              <a:defRPr sz="2400">
                <a:solidFill>
                  <a:schemeClr val="tx1"/>
                </a:solidFill>
                <a:latin typeface="Arial" pitchFamily="34" charset="0"/>
                <a:ea typeface="ヒラギノ角ゴ Pro W3" pitchFamily="125" charset="-128"/>
              </a:defRPr>
            </a:lvl3pPr>
            <a:lvl4pPr marL="1600200" indent="-228600" eaLnBrk="0" hangingPunct="0">
              <a:defRPr sz="2400">
                <a:solidFill>
                  <a:schemeClr val="tx1"/>
                </a:solidFill>
                <a:latin typeface="Arial" pitchFamily="34" charset="0"/>
                <a:ea typeface="ヒラギノ角ゴ Pro W3" pitchFamily="125" charset="-128"/>
              </a:defRPr>
            </a:lvl4pPr>
            <a:lvl5pPr marL="2057400" indent="-228600" eaLnBrk="0" hangingPunct="0">
              <a:defRPr sz="2400">
                <a:solidFill>
                  <a:schemeClr val="tx1"/>
                </a:solidFill>
                <a:latin typeface="Arial" pitchFamily="34" charset="0"/>
                <a:ea typeface="ヒラギノ角ゴ Pro W3" pitchFamily="125"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25"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25"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25"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25" charset="-128"/>
              </a:defRPr>
            </a:lvl9pPr>
          </a:lstStyle>
          <a:p>
            <a:pPr algn="r">
              <a:spcBef>
                <a:spcPct val="50000"/>
              </a:spcBef>
              <a:defRPr/>
            </a:pPr>
            <a:fld id="{27288A19-C912-48FD-BBDD-B6C475FAB7E0}" type="slidenum">
              <a:rPr lang="en-US" sz="1000" smtClean="0">
                <a:solidFill>
                  <a:schemeClr val="bg1">
                    <a:lumMod val="20000"/>
                    <a:lumOff val="80000"/>
                  </a:schemeClr>
                </a:solidFill>
              </a:rPr>
              <a:pPr algn="r">
                <a:spcBef>
                  <a:spcPct val="50000"/>
                </a:spcBef>
                <a:defRPr/>
              </a:pPr>
              <a:t>‹#›</a:t>
            </a:fld>
            <a:endParaRPr lang="en-US" sz="1000" dirty="0">
              <a:solidFill>
                <a:schemeClr val="bg1">
                  <a:lumMod val="20000"/>
                  <a:lumOff val="80000"/>
                </a:schemeClr>
              </a:solidFill>
            </a:endParaRPr>
          </a:p>
        </p:txBody>
      </p:sp>
      <p:sp>
        <p:nvSpPr>
          <p:cNvPr id="11" name="Rectangle 10">
            <a:extLst>
              <a:ext uri="{FF2B5EF4-FFF2-40B4-BE49-F238E27FC236}">
                <a16:creationId xmlns:a16="http://schemas.microsoft.com/office/drawing/2014/main" id="{576702AB-F472-3E42-8B73-5A9060BEBD56}"/>
              </a:ext>
            </a:extLst>
          </p:cNvPr>
          <p:cNvSpPr/>
          <p:nvPr userDrawn="1"/>
        </p:nvSpPr>
        <p:spPr>
          <a:xfrm>
            <a:off x="609600" y="990600"/>
            <a:ext cx="1513719" cy="1541444"/>
          </a:xfrm>
          <a:prstGeom prst="rect">
            <a:avLst/>
          </a:prstGeom>
        </p:spPr>
        <p:txBody>
          <a:bodyPr wrap="square" lIns="63496" tIns="31748" rIns="63496" bIns="31748">
            <a:spAutoFit/>
          </a:bodyPr>
          <a:lstStyle/>
          <a:p>
            <a:pPr algn="ctr"/>
            <a:r>
              <a:rPr lang="en-US" sz="9600" b="1" dirty="0">
                <a:solidFill>
                  <a:srgbClr val="FBC608"/>
                </a:solidFill>
                <a:latin typeface="Open Sans"/>
                <a:cs typeface="Open Sans"/>
              </a:rPr>
              <a:t>“</a:t>
            </a:r>
          </a:p>
        </p:txBody>
      </p:sp>
      <p:sp>
        <p:nvSpPr>
          <p:cNvPr id="13" name="Rectangle 12">
            <a:extLst>
              <a:ext uri="{FF2B5EF4-FFF2-40B4-BE49-F238E27FC236}">
                <a16:creationId xmlns:a16="http://schemas.microsoft.com/office/drawing/2014/main" id="{38745428-B285-9548-963E-056B5B4D3C03}"/>
              </a:ext>
            </a:extLst>
          </p:cNvPr>
          <p:cNvSpPr/>
          <p:nvPr userDrawn="1"/>
        </p:nvSpPr>
        <p:spPr>
          <a:xfrm>
            <a:off x="9916281" y="3983056"/>
            <a:ext cx="1513719" cy="1541444"/>
          </a:xfrm>
          <a:prstGeom prst="rect">
            <a:avLst/>
          </a:prstGeom>
        </p:spPr>
        <p:txBody>
          <a:bodyPr wrap="square" lIns="63496" tIns="31748" rIns="63496" bIns="31748">
            <a:spAutoFit/>
          </a:bodyPr>
          <a:lstStyle/>
          <a:p>
            <a:pPr algn="ctr"/>
            <a:r>
              <a:rPr lang="en-US" sz="9600" b="1" dirty="0">
                <a:solidFill>
                  <a:srgbClr val="FBC608"/>
                </a:solidFill>
                <a:latin typeface="Open Sans"/>
                <a:cs typeface="Open Sans"/>
              </a:rPr>
              <a:t>”</a:t>
            </a:r>
          </a:p>
        </p:txBody>
      </p:sp>
      <p:sp>
        <p:nvSpPr>
          <p:cNvPr id="3" name="Text Placeholder 2"/>
          <p:cNvSpPr>
            <a:spLocks noGrp="1"/>
          </p:cNvSpPr>
          <p:nvPr>
            <p:ph type="body" sz="quarter" idx="14" hasCustomPrompt="1"/>
          </p:nvPr>
        </p:nvSpPr>
        <p:spPr>
          <a:xfrm>
            <a:off x="2123319" y="5257800"/>
            <a:ext cx="7792961" cy="533400"/>
          </a:xfrm>
          <a:prstGeom prst="rect">
            <a:avLst/>
          </a:prstGeom>
        </p:spPr>
        <p:txBody>
          <a:bodyPr/>
          <a:lstStyle>
            <a:lvl1pPr marL="285750" indent="-285750" algn="r">
              <a:buFont typeface="Arial" panose="020B0604020202020204" pitchFamily="34" charset="0"/>
              <a:buChar char="‒"/>
              <a:defRPr sz="2800">
                <a:solidFill>
                  <a:schemeClr val="tx1"/>
                </a:solidFill>
              </a:defRPr>
            </a:lvl1pPr>
            <a:lvl2pPr marL="519099" indent="0">
              <a:buNone/>
              <a:defRPr/>
            </a:lvl2pPr>
            <a:lvl3pPr marL="914377" indent="0">
              <a:buNone/>
              <a:defRPr/>
            </a:lvl3pPr>
            <a:lvl4pPr marL="1371565" indent="0">
              <a:buNone/>
              <a:defRPr/>
            </a:lvl4pPr>
            <a:lvl5pPr marL="1828755" indent="0">
              <a:buNone/>
              <a:defRPr/>
            </a:lvl5pPr>
          </a:lstStyle>
          <a:p>
            <a:pPr lvl="0"/>
            <a:r>
              <a:rPr lang="en-US" dirty="0"/>
              <a:t>Author</a:t>
            </a:r>
          </a:p>
        </p:txBody>
      </p:sp>
      <p:sp>
        <p:nvSpPr>
          <p:cNvPr id="5" name="Text Placeholder 4"/>
          <p:cNvSpPr>
            <a:spLocks noGrp="1"/>
          </p:cNvSpPr>
          <p:nvPr>
            <p:ph type="body" sz="quarter" idx="15" hasCustomPrompt="1"/>
          </p:nvPr>
        </p:nvSpPr>
        <p:spPr>
          <a:xfrm>
            <a:off x="2123319" y="1524000"/>
            <a:ext cx="7792962" cy="3429000"/>
          </a:xfrm>
          <a:prstGeom prst="rect">
            <a:avLst/>
          </a:prstGeom>
        </p:spPr>
        <p:txBody>
          <a:bodyPr/>
          <a:lstStyle>
            <a:lvl1pPr marL="0" indent="0" algn="ctr">
              <a:lnSpc>
                <a:spcPct val="150000"/>
              </a:lnSpc>
              <a:spcBef>
                <a:spcPts val="600"/>
              </a:spcBef>
              <a:spcAft>
                <a:spcPts val="600"/>
              </a:spcAft>
              <a:buNone/>
              <a:defRPr sz="4400">
                <a:solidFill>
                  <a:schemeClr val="tx1"/>
                </a:solidFill>
              </a:defRPr>
            </a:lvl1pPr>
          </a:lstStyle>
          <a:p>
            <a:pPr lvl="0"/>
            <a:r>
              <a:rPr lang="en-US" dirty="0"/>
              <a:t>Quote</a:t>
            </a:r>
          </a:p>
        </p:txBody>
      </p:sp>
    </p:spTree>
    <p:extLst>
      <p:ext uri="{BB962C8B-B14F-4D97-AF65-F5344CB8AC3E}">
        <p14:creationId xmlns:p14="http://schemas.microsoft.com/office/powerpoint/2010/main" val="193694728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tandard w/out logo">
    <p:bg>
      <p:bgPr>
        <a:solidFill>
          <a:schemeClr val="bg1">
            <a:lumMod val="95000"/>
          </a:schemeClr>
        </a:solidFill>
        <a:effectLst/>
      </p:bgPr>
    </p:bg>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E19138A4-B106-5647-9E25-A0B9EA158B40}"/>
              </a:ext>
            </a:extLst>
          </p:cNvPr>
          <p:cNvCxnSpPr/>
          <p:nvPr userDrawn="1"/>
        </p:nvCxnSpPr>
        <p:spPr>
          <a:xfrm>
            <a:off x="762000" y="1219200"/>
            <a:ext cx="2743200" cy="0"/>
          </a:xfrm>
          <a:prstGeom prst="line">
            <a:avLst/>
          </a:prstGeom>
          <a:ln w="76200">
            <a:solidFill>
              <a:srgbClr val="FFD127"/>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3315EA2-0FCF-964A-B51F-29EF0E9D7770}"/>
              </a:ext>
            </a:extLst>
          </p:cNvPr>
          <p:cNvSpPr>
            <a:spLocks noGrp="1"/>
          </p:cNvSpPr>
          <p:nvPr>
            <p:ph type="title" hasCustomPrompt="1"/>
          </p:nvPr>
        </p:nvSpPr>
        <p:spPr>
          <a:xfrm>
            <a:off x="762001" y="444078"/>
            <a:ext cx="10667998" cy="533400"/>
          </a:xfrm>
          <a:prstGeom prst="rect">
            <a:avLst/>
          </a:prstGeom>
        </p:spPr>
        <p:txBody>
          <a:bodyPr>
            <a:normAutofit/>
          </a:bodyPr>
          <a:lstStyle>
            <a:lvl1pPr algn="l">
              <a:defRPr sz="3600" b="1" i="0" baseline="0">
                <a:solidFill>
                  <a:schemeClr val="tx2"/>
                </a:solidFill>
                <a:latin typeface="Helvetica" panose="020B0604020202020204" pitchFamily="34" charset="0"/>
                <a:ea typeface="Helvetica" panose="020B0604020202020204" pitchFamily="34" charset="0"/>
                <a:cs typeface="Helvetica" panose="020B0604020202020204" pitchFamily="34" charset="0"/>
              </a:defRPr>
            </a:lvl1pPr>
          </a:lstStyle>
          <a:p>
            <a:r>
              <a:rPr lang="en-US" dirty="0"/>
              <a:t>Title</a:t>
            </a:r>
          </a:p>
        </p:txBody>
      </p:sp>
      <p:sp>
        <p:nvSpPr>
          <p:cNvPr id="15" name="Content Placeholder 14"/>
          <p:cNvSpPr>
            <a:spLocks noGrp="1"/>
          </p:cNvSpPr>
          <p:nvPr>
            <p:ph sz="quarter" idx="11"/>
          </p:nvPr>
        </p:nvSpPr>
        <p:spPr>
          <a:xfrm>
            <a:off x="761999" y="1752600"/>
            <a:ext cx="10667999" cy="4572000"/>
          </a:xfrm>
          <a:prstGeom prst="rect">
            <a:avLst/>
          </a:prstGeom>
        </p:spPr>
        <p:txBody>
          <a:bodyPr/>
          <a:lstStyle>
            <a:lvl1pPr marL="91440" indent="-91440">
              <a:lnSpc>
                <a:spcPct val="120000"/>
              </a:lnSpc>
              <a:spcBef>
                <a:spcPts val="1200"/>
              </a:spcBef>
              <a:spcAft>
                <a:spcPts val="600"/>
              </a:spcAft>
              <a:buClr>
                <a:schemeClr val="bg1">
                  <a:lumMod val="95000"/>
                </a:schemeClr>
              </a:buClr>
              <a:buFont typeface="Wingdings 3" panose="05040102010807070707" pitchFamily="18" charset="2"/>
              <a:buChar char=""/>
              <a:defRPr sz="2800">
                <a:solidFill>
                  <a:schemeClr val="accent6">
                    <a:lumMod val="65000"/>
                    <a:lumOff val="35000"/>
                  </a:schemeClr>
                </a:solidFill>
                <a:latin typeface="Helvetica" panose="020B0604020202020204" pitchFamily="34" charset="0"/>
                <a:cs typeface="Helvetica" panose="020B0604020202020204" pitchFamily="34" charset="0"/>
              </a:defRPr>
            </a:lvl1pPr>
            <a:lvl2pPr marL="914400" indent="-365760">
              <a:spcBef>
                <a:spcPts val="600"/>
              </a:spcBef>
              <a:spcAft>
                <a:spcPts val="600"/>
              </a:spcAft>
              <a:buClr>
                <a:schemeClr val="accent1"/>
              </a:buClr>
              <a:buFont typeface="Wingdings 3" panose="05040102010807070707" pitchFamily="18" charset="2"/>
              <a:buChar char=""/>
              <a:defRPr lang="en-US" sz="2400" dirty="0" smtClean="0">
                <a:solidFill>
                  <a:schemeClr val="accent6">
                    <a:lumMod val="65000"/>
                    <a:lumOff val="35000"/>
                  </a:schemeClr>
                </a:solidFill>
                <a:latin typeface="Helvetica" panose="020B0604020202020204" pitchFamily="34" charset="0"/>
                <a:ea typeface="ヒラギノ角ゴ Pro W3" charset="0"/>
                <a:cs typeface="Helvetica" panose="020B0604020202020204" pitchFamily="34" charset="0"/>
              </a:defRPr>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278000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MASTER SLIDE - 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5438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29" name="Text Box 9"/>
          <p:cNvSpPr txBox="1">
            <a:spLocks noChangeArrowheads="1"/>
          </p:cNvSpPr>
          <p:nvPr/>
        </p:nvSpPr>
        <p:spPr bwMode="auto">
          <a:xfrm>
            <a:off x="11226800" y="6400726"/>
            <a:ext cx="55880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rIns="0" anchor="ctr">
            <a:spAutoFit/>
          </a:bodyPr>
          <a:lstStyle>
            <a:lvl1pPr eaLnBrk="0" hangingPunct="0">
              <a:defRPr sz="2400">
                <a:solidFill>
                  <a:schemeClr val="tx1"/>
                </a:solidFill>
                <a:latin typeface="Arial" pitchFamily="34" charset="0"/>
                <a:ea typeface="ヒラギノ角ゴ Pro W3" pitchFamily="125" charset="-128"/>
              </a:defRPr>
            </a:lvl1pPr>
            <a:lvl2pPr marL="742950" indent="-285750" eaLnBrk="0" hangingPunct="0">
              <a:defRPr sz="2400">
                <a:solidFill>
                  <a:schemeClr val="tx1"/>
                </a:solidFill>
                <a:latin typeface="Arial" pitchFamily="34" charset="0"/>
                <a:ea typeface="ヒラギノ角ゴ Pro W3" pitchFamily="125" charset="-128"/>
              </a:defRPr>
            </a:lvl2pPr>
            <a:lvl3pPr marL="1143000" indent="-228600" eaLnBrk="0" hangingPunct="0">
              <a:defRPr sz="2400">
                <a:solidFill>
                  <a:schemeClr val="tx1"/>
                </a:solidFill>
                <a:latin typeface="Arial" pitchFamily="34" charset="0"/>
                <a:ea typeface="ヒラギノ角ゴ Pro W3" pitchFamily="125" charset="-128"/>
              </a:defRPr>
            </a:lvl3pPr>
            <a:lvl4pPr marL="1600200" indent="-228600" eaLnBrk="0" hangingPunct="0">
              <a:defRPr sz="2400">
                <a:solidFill>
                  <a:schemeClr val="tx1"/>
                </a:solidFill>
                <a:latin typeface="Arial" pitchFamily="34" charset="0"/>
                <a:ea typeface="ヒラギノ角ゴ Pro W3" pitchFamily="125" charset="-128"/>
              </a:defRPr>
            </a:lvl4pPr>
            <a:lvl5pPr marL="2057400" indent="-228600" eaLnBrk="0" hangingPunct="0">
              <a:defRPr sz="2400">
                <a:solidFill>
                  <a:schemeClr val="tx1"/>
                </a:solidFill>
                <a:latin typeface="Arial" pitchFamily="34" charset="0"/>
                <a:ea typeface="ヒラギノ角ゴ Pro W3" pitchFamily="125" charset="-128"/>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pitchFamily="125" charset="-128"/>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pitchFamily="125" charset="-128"/>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pitchFamily="125" charset="-128"/>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pitchFamily="125" charset="-128"/>
              </a:defRPr>
            </a:lvl9pPr>
          </a:lstStyle>
          <a:p>
            <a:pPr algn="r">
              <a:spcBef>
                <a:spcPct val="50000"/>
              </a:spcBef>
              <a:defRPr/>
            </a:pPr>
            <a:fld id="{27288A19-C912-48FD-BBDD-B6C475FAB7E0}" type="slidenum">
              <a:rPr lang="en-US" sz="1000" smtClean="0">
                <a:solidFill>
                  <a:schemeClr val="accent6">
                    <a:lumMod val="50000"/>
                    <a:lumOff val="50000"/>
                  </a:schemeClr>
                </a:solidFill>
              </a:rPr>
              <a:pPr algn="r">
                <a:spcBef>
                  <a:spcPct val="50000"/>
                </a:spcBef>
                <a:defRPr/>
              </a:pPr>
              <a:t>‹#›</a:t>
            </a:fld>
            <a:endParaRPr lang="en-US" sz="1000" dirty="0">
              <a:solidFill>
                <a:schemeClr val="accent6">
                  <a:lumMod val="50000"/>
                  <a:lumOff val="50000"/>
                </a:schemeClr>
              </a:solidFill>
            </a:endParaRPr>
          </a:p>
        </p:txBody>
      </p:sp>
    </p:spTree>
    <p:extLst>
      <p:ext uri="{BB962C8B-B14F-4D97-AF65-F5344CB8AC3E}">
        <p14:creationId xmlns:p14="http://schemas.microsoft.com/office/powerpoint/2010/main" val="631929288"/>
      </p:ext>
    </p:extLst>
  </p:cSld>
  <p:clrMap bg1="lt1" tx1="dk1" bg2="lt2" tx2="dk2" accent1="accent1" accent2="accent2" accent3="accent3" accent4="accent4" accent5="accent5" accent6="accent6" hlink="hlink" folHlink="folHlink"/>
  <p:sldLayoutIdLst>
    <p:sldLayoutId id="2147483858" r:id="rId1"/>
    <p:sldLayoutId id="2147483870" r:id="rId2"/>
    <p:sldLayoutId id="2147483860" r:id="rId3"/>
    <p:sldLayoutId id="2147483872" r:id="rId4"/>
    <p:sldLayoutId id="2147483873" r:id="rId5"/>
    <p:sldLayoutId id="2147483874" r:id="rId6"/>
    <p:sldLayoutId id="2147483876" r:id="rId7"/>
    <p:sldLayoutId id="2147483877" r:id="rId8"/>
  </p:sldLayoutIdLst>
  <p:hf sldNum="0" hdr="0" dt="0"/>
  <p:txStyles>
    <p:titleStyle>
      <a:lvl1pPr algn="ctr" rtl="0" eaLnBrk="1" fontAlgn="base" hangingPunct="1">
        <a:lnSpc>
          <a:spcPct val="90000"/>
        </a:lnSpc>
        <a:spcBef>
          <a:spcPct val="0"/>
        </a:spcBef>
        <a:spcAft>
          <a:spcPct val="0"/>
        </a:spcAft>
        <a:defRPr sz="4000">
          <a:solidFill>
            <a:schemeClr val="accent6"/>
          </a:solidFill>
          <a:latin typeface="Arial" panose="020B0604020202020204" pitchFamily="34" charset="0"/>
          <a:ea typeface="ヒラギノ角ゴ Pro W3" charset="0"/>
          <a:cs typeface="Arial" panose="020B0604020202020204" pitchFamily="34"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p:titleStyle>
    <p:bodyStyle>
      <a:lvl1pPr marL="230182" indent="-230182" algn="l" rtl="0" eaLnBrk="1" fontAlgn="base" hangingPunct="1">
        <a:spcBef>
          <a:spcPct val="20000"/>
        </a:spcBef>
        <a:spcAft>
          <a:spcPct val="0"/>
        </a:spcAft>
        <a:buFont typeface="Arial" pitchFamily="34" charset="0"/>
        <a:buChar char="•"/>
        <a:defRPr sz="1800">
          <a:solidFill>
            <a:schemeClr val="tx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424">
          <p15:clr>
            <a:srgbClr val="F26B43"/>
          </p15:clr>
        </p15:guide>
        <p15:guide id="3" pos="25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8.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ellow Bar">
            <a:extLst>
              <a:ext uri="{FF2B5EF4-FFF2-40B4-BE49-F238E27FC236}">
                <a16:creationId xmlns:a16="http://schemas.microsoft.com/office/drawing/2014/main" id="{2AAD127A-02A2-A74B-B87D-6D08403053E0}"/>
              </a:ext>
            </a:extLst>
          </p:cNvPr>
          <p:cNvSpPr/>
          <p:nvPr/>
        </p:nvSpPr>
        <p:spPr>
          <a:xfrm>
            <a:off x="5225845" y="4397584"/>
            <a:ext cx="1740310" cy="87312"/>
          </a:xfrm>
          <a:prstGeom prst="rect">
            <a:avLst/>
          </a:prstGeom>
          <a:solidFill>
            <a:srgbClr val="EBB700"/>
          </a:solidFill>
          <a:ln>
            <a:noFill/>
          </a:ln>
          <a:effectLst/>
        </p:spPr>
        <p:style>
          <a:lnRef idx="1">
            <a:schemeClr val="accent1"/>
          </a:lnRef>
          <a:fillRef idx="3">
            <a:schemeClr val="accent1"/>
          </a:fillRef>
          <a:effectRef idx="2">
            <a:schemeClr val="accent1"/>
          </a:effectRef>
          <a:fontRef idx="minor">
            <a:schemeClr val="lt1"/>
          </a:fontRef>
        </p:style>
        <p:txBody>
          <a:bodyPr lIns="113622" tIns="56812" rIns="113622" bIns="56812" rtlCol="0" anchor="ctr"/>
          <a:lstStyle/>
          <a:p>
            <a:pPr algn="ctr"/>
            <a:endParaRPr lang="en-US" dirty="0">
              <a:latin typeface="ＭＳ Ｐゴシック" panose="020B0600070205080204" pitchFamily="50" charset="-128"/>
              <a:ea typeface="ＭＳ Ｐゴシック" panose="020B0600070205080204" pitchFamily="50" charset="-128"/>
            </a:endParaRPr>
          </a:p>
        </p:txBody>
      </p:sp>
      <p:pic>
        <p:nvPicPr>
          <p:cNvPr id="6" name="Emblem - Color">
            <a:extLst>
              <a:ext uri="{FF2B5EF4-FFF2-40B4-BE49-F238E27FC236}">
                <a16:creationId xmlns:a16="http://schemas.microsoft.com/office/drawing/2014/main" id="{4B30221B-33DB-AB4C-8BF6-748745257D2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38882" y="1600200"/>
            <a:ext cx="2514236" cy="2380982"/>
          </a:xfrm>
          <a:prstGeom prst="rect">
            <a:avLst/>
          </a:prstGeom>
        </p:spPr>
      </p:pic>
      <p:sp>
        <p:nvSpPr>
          <p:cNvPr id="7" name="Body Copy">
            <a:extLst>
              <a:ext uri="{FF2B5EF4-FFF2-40B4-BE49-F238E27FC236}">
                <a16:creationId xmlns:a16="http://schemas.microsoft.com/office/drawing/2014/main" id="{978A3E9B-0239-354F-AC08-FCA4DD3D0A1E}"/>
              </a:ext>
            </a:extLst>
          </p:cNvPr>
          <p:cNvSpPr txBox="1">
            <a:spLocks/>
          </p:cNvSpPr>
          <p:nvPr/>
        </p:nvSpPr>
        <p:spPr>
          <a:xfrm>
            <a:off x="762000" y="4800600"/>
            <a:ext cx="10668000" cy="1066800"/>
          </a:xfrm>
          <a:prstGeom prst="rect">
            <a:avLst/>
          </a:prstGeom>
        </p:spPr>
        <p:txBody>
          <a:bodyPr/>
          <a:lstStyle>
            <a:lvl1pPr marL="0" indent="0" algn="ctr" rtl="0" eaLnBrk="1" fontAlgn="base" hangingPunct="1">
              <a:spcBef>
                <a:spcPct val="20000"/>
              </a:spcBef>
              <a:spcAft>
                <a:spcPct val="0"/>
              </a:spcAft>
              <a:buFont typeface="Arial" pitchFamily="34" charset="0"/>
              <a:buNone/>
              <a:defRPr sz="1800" b="1">
                <a:solidFill>
                  <a:schemeClr val="accent6">
                    <a:lumMod val="50000"/>
                    <a:lumOff val="50000"/>
                  </a:schemeClr>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r>
              <a:rPr lang="ja-JP" sz="4000" dirty="0">
                <a:latin typeface="+mj-ea"/>
                <a:ea typeface="+mj-ea"/>
              </a:rPr>
              <a:t>会議の事前準備</a:t>
            </a:r>
          </a:p>
        </p:txBody>
      </p:sp>
      <p:pic>
        <p:nvPicPr>
          <p:cNvPr id="8" name="Picture 7">
            <a:extLst>
              <a:ext uri="{FF2B5EF4-FFF2-40B4-BE49-F238E27FC236}">
                <a16:creationId xmlns:a16="http://schemas.microsoft.com/office/drawing/2014/main" id="{3049AD1F-1DF8-E64F-AF4E-9D112B4AFCEF}"/>
              </a:ext>
            </a:extLst>
          </p:cNvPr>
          <p:cNvPicPr>
            <a:picLocks noChangeAspect="1"/>
          </p:cNvPicPr>
          <p:nvPr/>
        </p:nvPicPr>
        <p:blipFill>
          <a:blip r:embed="rId4"/>
          <a:stretch>
            <a:fillRect/>
          </a:stretch>
        </p:blipFill>
        <p:spPr>
          <a:xfrm>
            <a:off x="9906000" y="0"/>
            <a:ext cx="2286000" cy="2286000"/>
          </a:xfrm>
          <a:prstGeom prst="rect">
            <a:avLst/>
          </a:prstGeom>
        </p:spPr>
      </p:pic>
      <p:pic>
        <p:nvPicPr>
          <p:cNvPr id="9" name="Picture 8">
            <a:extLst>
              <a:ext uri="{FF2B5EF4-FFF2-40B4-BE49-F238E27FC236}">
                <a16:creationId xmlns:a16="http://schemas.microsoft.com/office/drawing/2014/main" id="{0362E338-D378-8641-8669-2EF6AC127FE5}"/>
              </a:ext>
            </a:extLst>
          </p:cNvPr>
          <p:cNvPicPr>
            <a:picLocks noChangeAspect="1"/>
          </p:cNvPicPr>
          <p:nvPr/>
        </p:nvPicPr>
        <p:blipFill>
          <a:blip r:embed="rId4"/>
          <a:stretch>
            <a:fillRect/>
          </a:stretch>
        </p:blipFill>
        <p:spPr>
          <a:xfrm rot="10800000">
            <a:off x="0" y="4572000"/>
            <a:ext cx="2286000" cy="2286000"/>
          </a:xfrm>
          <a:prstGeom prst="rect">
            <a:avLst/>
          </a:prstGeom>
        </p:spPr>
      </p:pic>
    </p:spTree>
    <p:extLst>
      <p:ext uri="{BB962C8B-B14F-4D97-AF65-F5344CB8AC3E}">
        <p14:creationId xmlns:p14="http://schemas.microsoft.com/office/powerpoint/2010/main" val="387953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Background - Solid">
            <a:extLst>
              <a:ext uri="{FF2B5EF4-FFF2-40B4-BE49-F238E27FC236}">
                <a16:creationId xmlns:a16="http://schemas.microsoft.com/office/drawing/2014/main" id="{EBAD8334-36D7-B142-B7CF-5CDEAD57F7E3}"/>
              </a:ext>
            </a:extLst>
          </p:cNvPr>
          <p:cNvSpPr/>
          <p:nvPr/>
        </p:nvSpPr>
        <p:spPr>
          <a:xfrm>
            <a:off x="0" y="0"/>
            <a:ext cx="12192000" cy="6858000"/>
          </a:xfrm>
          <a:prstGeom prst="rect">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r>
              <a:rPr lang="ja-JP">
                <a:solidFill>
                  <a:schemeClr val="lt1">
                    <a:alpha val="44000"/>
                  </a:schemeClr>
                </a:solidFill>
                <a:latin typeface="ＭＳ Ｐゴシック" panose="020B0600070205080204" pitchFamily="50" charset="-128"/>
                <a:ea typeface="ＭＳ Ｐゴシック" panose="020B0600070205080204" pitchFamily="50" charset="-128"/>
              </a:rPr>
              <a:t>aa</a:t>
            </a:r>
          </a:p>
        </p:txBody>
      </p:sp>
      <p:sp>
        <p:nvSpPr>
          <p:cNvPr id="27" name="Slice - Solid">
            <a:extLst>
              <a:ext uri="{FF2B5EF4-FFF2-40B4-BE49-F238E27FC236}">
                <a16:creationId xmlns:a16="http://schemas.microsoft.com/office/drawing/2014/main" id="{C156D1A5-8667-FC47-A2E3-6F83B01C3BC3}"/>
              </a:ext>
            </a:extLst>
          </p:cNvPr>
          <p:cNvSpPr/>
          <p:nvPr/>
        </p:nvSpPr>
        <p:spPr>
          <a:xfrm>
            <a:off x="1004871" y="-8022"/>
            <a:ext cx="11187128" cy="6866021"/>
          </a:xfrm>
          <a:custGeom>
            <a:avLst/>
            <a:gdLst>
              <a:gd name="connsiteX0" fmla="*/ 1588447 w 11187128"/>
              <a:gd name="connsiteY0" fmla="*/ 0 h 6866021"/>
              <a:gd name="connsiteX1" fmla="*/ 5139450 w 11187128"/>
              <a:gd name="connsiteY1" fmla="*/ 4711 h 6866021"/>
              <a:gd name="connsiteX2" fmla="*/ 5140539 w 11187128"/>
              <a:gd name="connsiteY2" fmla="*/ 0 h 6866021"/>
              <a:gd name="connsiteX3" fmla="*/ 11187128 w 11187128"/>
              <a:gd name="connsiteY3" fmla="*/ 8021 h 6866021"/>
              <a:gd name="connsiteX4" fmla="*/ 11187128 w 11187128"/>
              <a:gd name="connsiteY4" fmla="*/ 6866021 h 6866021"/>
              <a:gd name="connsiteX5" fmla="*/ 7635036 w 11187128"/>
              <a:gd name="connsiteY5" fmla="*/ 6866021 h 6866021"/>
              <a:gd name="connsiteX6" fmla="*/ 3552092 w 11187128"/>
              <a:gd name="connsiteY6" fmla="*/ 6866021 h 6866021"/>
              <a:gd name="connsiteX7" fmla="*/ 0 w 11187128"/>
              <a:gd name="connsiteY7" fmla="*/ 6866021 h 686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7128" h="6866021">
                <a:moveTo>
                  <a:pt x="1588447" y="0"/>
                </a:moveTo>
                <a:lnTo>
                  <a:pt x="5139450" y="4711"/>
                </a:lnTo>
                <a:lnTo>
                  <a:pt x="5140539" y="0"/>
                </a:lnTo>
                <a:lnTo>
                  <a:pt x="11187128" y="8021"/>
                </a:lnTo>
                <a:lnTo>
                  <a:pt x="11187128" y="6866021"/>
                </a:lnTo>
                <a:lnTo>
                  <a:pt x="7635036" y="6866021"/>
                </a:lnTo>
                <a:lnTo>
                  <a:pt x="3552092" y="6866021"/>
                </a:lnTo>
                <a:lnTo>
                  <a:pt x="0" y="686602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4685" tIns="47343" rIns="94685" bIns="47343" rtlCol="0" anchor="ctr">
            <a:noAutofit/>
          </a:bodyP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sp>
        <p:nvSpPr>
          <p:cNvPr id="25" name="Body Copy">
            <a:extLst>
              <a:ext uri="{FF2B5EF4-FFF2-40B4-BE49-F238E27FC236}">
                <a16:creationId xmlns:a16="http://schemas.microsoft.com/office/drawing/2014/main" id="{3216B1BA-4C78-7A4C-8AE7-D08155C39309}"/>
              </a:ext>
            </a:extLst>
          </p:cNvPr>
          <p:cNvSpPr txBox="1">
            <a:spLocks/>
          </p:cNvSpPr>
          <p:nvPr/>
        </p:nvSpPr>
        <p:spPr>
          <a:xfrm>
            <a:off x="2465552" y="1676400"/>
            <a:ext cx="3401848"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r>
              <a:rPr lang="ja-JP" altLang="en-US" sz="3600" b="1" dirty="0">
                <a:solidFill>
                  <a:srgbClr val="0A5496"/>
                </a:solidFill>
                <a:latin typeface="+mj-ea"/>
                <a:ea typeface="+mj-ea"/>
              </a:rPr>
              <a:t>ミッション</a:t>
            </a:r>
            <a:r>
              <a:rPr lang="en-US" altLang="ja-JP" sz="3600" b="1" dirty="0">
                <a:solidFill>
                  <a:srgbClr val="0A5496"/>
                </a:solidFill>
                <a:latin typeface="+mj-ea"/>
                <a:ea typeface="+mj-ea"/>
              </a:rPr>
              <a:t>1.5</a:t>
            </a:r>
          </a:p>
          <a:p>
            <a:r>
              <a:rPr lang="ja-JP" altLang="en-US" sz="3600" b="1" dirty="0">
                <a:solidFill>
                  <a:srgbClr val="0A5496"/>
                </a:solidFill>
                <a:latin typeface="+mj-ea"/>
                <a:ea typeface="+mj-ea"/>
              </a:rPr>
              <a:t>ターゲット値</a:t>
            </a:r>
            <a:endParaRPr lang="ja-JP" sz="3600" b="1" dirty="0">
              <a:solidFill>
                <a:srgbClr val="0A5496"/>
              </a:solidFill>
              <a:latin typeface="+mj-ea"/>
              <a:ea typeface="+mj-ea"/>
            </a:endParaRPr>
          </a:p>
        </p:txBody>
      </p:sp>
      <p:pic>
        <p:nvPicPr>
          <p:cNvPr id="31" name="Picture 30">
            <a:extLst>
              <a:ext uri="{FF2B5EF4-FFF2-40B4-BE49-F238E27FC236}">
                <a16:creationId xmlns:a16="http://schemas.microsoft.com/office/drawing/2014/main" id="{C5C2AF9A-A836-E24B-8FA3-450B94F8135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605696" y="499134"/>
            <a:ext cx="994504" cy="942293"/>
          </a:xfrm>
          <a:prstGeom prst="rect">
            <a:avLst/>
          </a:prstGeom>
        </p:spPr>
      </p:pic>
      <p:sp>
        <p:nvSpPr>
          <p:cNvPr id="32" name="Body Copy">
            <a:extLst>
              <a:ext uri="{FF2B5EF4-FFF2-40B4-BE49-F238E27FC236}">
                <a16:creationId xmlns:a16="http://schemas.microsoft.com/office/drawing/2014/main" id="{76F9AEF1-B1A3-C445-90DE-97F89758B97F}"/>
              </a:ext>
            </a:extLst>
          </p:cNvPr>
          <p:cNvSpPr txBox="1">
            <a:spLocks/>
          </p:cNvSpPr>
          <p:nvPr/>
        </p:nvSpPr>
        <p:spPr>
          <a:xfrm>
            <a:off x="2597490" y="2971800"/>
            <a:ext cx="4971031" cy="4191000"/>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342900" indent="-342900">
              <a:spcAft>
                <a:spcPts val="1200"/>
              </a:spcAft>
              <a:buClr>
                <a:srgbClr val="FFC000"/>
              </a:buClr>
              <a:buFont typeface=".Lucida Grande UI Regular"/>
              <a:buChar char="►"/>
            </a:pPr>
            <a:r>
              <a:rPr lang="ja-JP" sz="2400" dirty="0">
                <a:solidFill>
                  <a:schemeClr val="accent6">
                    <a:lumMod val="65000"/>
                    <a:lumOff val="35000"/>
                  </a:schemeClr>
                </a:solidFill>
                <a:latin typeface="+mj-ea"/>
                <a:ea typeface="+mj-ea"/>
              </a:rPr>
              <a:t>重点項目</a:t>
            </a:r>
            <a:r>
              <a:rPr lang="ja-JP" altLang="en-US" sz="2400" dirty="0">
                <a:solidFill>
                  <a:schemeClr val="accent6">
                    <a:lumMod val="65000"/>
                    <a:lumOff val="35000"/>
                  </a:schemeClr>
                </a:solidFill>
                <a:latin typeface="+mj-ea"/>
                <a:ea typeface="+mj-ea"/>
              </a:rPr>
              <a:t>ごとに</a:t>
            </a:r>
            <a:endParaRPr lang="ja-JP" sz="2400" dirty="0">
              <a:solidFill>
                <a:schemeClr val="accent6">
                  <a:lumMod val="65000"/>
                  <a:lumOff val="35000"/>
                </a:schemeClr>
              </a:solidFill>
              <a:latin typeface="+mj-ea"/>
              <a:ea typeface="+mj-ea"/>
            </a:endParaRPr>
          </a:p>
          <a:p>
            <a:pPr marL="342900" indent="-342900">
              <a:spcAft>
                <a:spcPts val="1200"/>
              </a:spcAft>
              <a:buClr>
                <a:srgbClr val="FFC000"/>
              </a:buClr>
              <a:buFont typeface=".Lucida Grande UI Regular"/>
              <a:buChar char="►"/>
            </a:pPr>
            <a:r>
              <a:rPr lang="ja-JP" sz="2400" dirty="0">
                <a:solidFill>
                  <a:schemeClr val="accent6">
                    <a:lumMod val="65000"/>
                    <a:lumOff val="35000"/>
                  </a:schemeClr>
                </a:solidFill>
                <a:latin typeface="+mj-ea"/>
                <a:ea typeface="+mj-ea"/>
              </a:rPr>
              <a:t>説明責任</a:t>
            </a:r>
          </a:p>
        </p:txBody>
      </p:sp>
      <p:sp>
        <p:nvSpPr>
          <p:cNvPr id="33" name="Page Number - White">
            <a:extLst>
              <a:ext uri="{FF2B5EF4-FFF2-40B4-BE49-F238E27FC236}">
                <a16:creationId xmlns:a16="http://schemas.microsoft.com/office/drawing/2014/main" id="{89D8ED11-E448-924D-9EE9-78729EC475D3}"/>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rgbClr val="082E87"/>
                </a:solidFill>
                <a:latin typeface="ＭＳ Ｐゴシック" panose="020B0600070205080204" pitchFamily="50" charset="-128"/>
                <a:ea typeface="ＭＳ Ｐゴシック" panose="020B0600070205080204" pitchFamily="50" charset="-128"/>
              </a:rPr>
              <a:pPr eaLnBrk="0" hangingPunct="0">
                <a:spcBef>
                  <a:spcPct val="50000"/>
                </a:spcBef>
                <a:defRPr/>
              </a:pPr>
              <a:t>9</a:t>
            </a:fld>
            <a:endParaRPr lang="en-US" sz="1000" dirty="0">
              <a:solidFill>
                <a:srgbClr val="082E87"/>
              </a:solidFill>
              <a:latin typeface="ＭＳ Ｐゴシック" panose="020B0600070205080204" pitchFamily="50" charset="-128"/>
              <a:ea typeface="ＭＳ Ｐゴシック" panose="020B0600070205080204" pitchFamily="50" charset="-128"/>
            </a:endParaRPr>
          </a:p>
        </p:txBody>
      </p:sp>
      <p:grpSp>
        <p:nvGrpSpPr>
          <p:cNvPr id="20" name="Group 19">
            <a:extLst>
              <a:ext uri="{FF2B5EF4-FFF2-40B4-BE49-F238E27FC236}">
                <a16:creationId xmlns:a16="http://schemas.microsoft.com/office/drawing/2014/main" id="{14A40FEB-070F-4442-9C1B-BB5CEFBD57F0}"/>
              </a:ext>
            </a:extLst>
          </p:cNvPr>
          <p:cNvGrpSpPr/>
          <p:nvPr/>
        </p:nvGrpSpPr>
        <p:grpSpPr>
          <a:xfrm>
            <a:off x="7097859" y="1628741"/>
            <a:ext cx="4089270" cy="3592494"/>
            <a:chOff x="6512276" y="1676400"/>
            <a:chExt cx="4245785" cy="3867912"/>
          </a:xfrm>
        </p:grpSpPr>
        <p:grpSp>
          <p:nvGrpSpPr>
            <p:cNvPr id="21" name="Group 20">
              <a:extLst>
                <a:ext uri="{FF2B5EF4-FFF2-40B4-BE49-F238E27FC236}">
                  <a16:creationId xmlns:a16="http://schemas.microsoft.com/office/drawing/2014/main" id="{8381F297-007F-4199-8BE5-C99F3F7158AF}"/>
                </a:ext>
              </a:extLst>
            </p:cNvPr>
            <p:cNvGrpSpPr>
              <a:grpSpLocks noChangeAspect="1"/>
            </p:cNvGrpSpPr>
            <p:nvPr/>
          </p:nvGrpSpPr>
          <p:grpSpPr>
            <a:xfrm>
              <a:off x="6512276" y="1676400"/>
              <a:ext cx="4233672" cy="3867912"/>
              <a:chOff x="6512276" y="1676400"/>
              <a:chExt cx="4917724" cy="4476228"/>
            </a:xfrm>
          </p:grpSpPr>
          <p:sp>
            <p:nvSpPr>
              <p:cNvPr id="35" name="Background - Solid">
                <a:extLst>
                  <a:ext uri="{FF2B5EF4-FFF2-40B4-BE49-F238E27FC236}">
                    <a16:creationId xmlns:a16="http://schemas.microsoft.com/office/drawing/2014/main" id="{2B59864A-C7E4-4079-99BF-8259281D9552}"/>
                  </a:ext>
                </a:extLst>
              </p:cNvPr>
              <p:cNvSpPr/>
              <p:nvPr/>
            </p:nvSpPr>
            <p:spPr>
              <a:xfrm>
                <a:off x="6512277" y="3845115"/>
                <a:ext cx="2462369" cy="2307513"/>
              </a:xfrm>
              <a:prstGeom prst="rect">
                <a:avLst/>
              </a:prstGeom>
              <a:solidFill>
                <a:srgbClr val="FF5C35"/>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0" name="Background - Solid">
                <a:extLst>
                  <a:ext uri="{FF2B5EF4-FFF2-40B4-BE49-F238E27FC236}">
                    <a16:creationId xmlns:a16="http://schemas.microsoft.com/office/drawing/2014/main" id="{AB8B9004-81C4-452B-A791-14D81F7F77C5}"/>
                  </a:ext>
                </a:extLst>
              </p:cNvPr>
              <p:cNvSpPr/>
              <p:nvPr/>
            </p:nvSpPr>
            <p:spPr>
              <a:xfrm>
                <a:off x="6512276" y="1676400"/>
                <a:ext cx="2462369" cy="2236302"/>
              </a:xfrm>
              <a:prstGeom prst="rect">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4" name="Background - Solid">
                <a:extLst>
                  <a:ext uri="{FF2B5EF4-FFF2-40B4-BE49-F238E27FC236}">
                    <a16:creationId xmlns:a16="http://schemas.microsoft.com/office/drawing/2014/main" id="{6C90DA25-753F-4F19-8409-35AF8B18C11C}"/>
                  </a:ext>
                </a:extLst>
              </p:cNvPr>
              <p:cNvSpPr/>
              <p:nvPr/>
            </p:nvSpPr>
            <p:spPr>
              <a:xfrm>
                <a:off x="8974644" y="1676400"/>
                <a:ext cx="2451316" cy="2236302"/>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6" name="Background - Solid">
                <a:extLst>
                  <a:ext uri="{FF2B5EF4-FFF2-40B4-BE49-F238E27FC236}">
                    <a16:creationId xmlns:a16="http://schemas.microsoft.com/office/drawing/2014/main" id="{51ABF9C0-983E-44CB-8E98-B4BC1F4E1CE0}"/>
                  </a:ext>
                </a:extLst>
              </p:cNvPr>
              <p:cNvSpPr/>
              <p:nvPr/>
            </p:nvSpPr>
            <p:spPr>
              <a:xfrm>
                <a:off x="8974646" y="3912702"/>
                <a:ext cx="2455354" cy="2236302"/>
              </a:xfrm>
              <a:prstGeom prst="rect">
                <a:avLst/>
              </a:prstGeom>
              <a:solidFill>
                <a:srgbClr val="B3B2B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grpSp>
        <p:grpSp>
          <p:nvGrpSpPr>
            <p:cNvPr id="22" name="Group 21">
              <a:extLst>
                <a:ext uri="{FF2B5EF4-FFF2-40B4-BE49-F238E27FC236}">
                  <a16:creationId xmlns:a16="http://schemas.microsoft.com/office/drawing/2014/main" id="{CACF9CBD-31B5-402A-8D2B-819D5FFFBA6C}"/>
                </a:ext>
              </a:extLst>
            </p:cNvPr>
            <p:cNvGrpSpPr/>
            <p:nvPr/>
          </p:nvGrpSpPr>
          <p:grpSpPr>
            <a:xfrm>
              <a:off x="6523785" y="2118623"/>
              <a:ext cx="4234276" cy="3018470"/>
              <a:chOff x="871124" y="2925130"/>
              <a:chExt cx="4234276" cy="3018470"/>
            </a:xfrm>
          </p:grpSpPr>
          <p:sp>
            <p:nvSpPr>
              <p:cNvPr id="23" name="Body Copy">
                <a:extLst>
                  <a:ext uri="{FF2B5EF4-FFF2-40B4-BE49-F238E27FC236}">
                    <a16:creationId xmlns:a16="http://schemas.microsoft.com/office/drawing/2014/main" id="{63AA1DA2-C18D-4CB3-8299-5F62F8F571AF}"/>
                  </a:ext>
                </a:extLst>
              </p:cNvPr>
              <p:cNvSpPr txBox="1">
                <a:spLocks/>
              </p:cNvSpPr>
              <p:nvPr/>
            </p:nvSpPr>
            <p:spPr>
              <a:xfrm>
                <a:off x="1019184" y="2936844"/>
                <a:ext cx="1828800" cy="119466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新クラブ</a:t>
                </a:r>
              </a:p>
            </p:txBody>
          </p:sp>
          <p:sp>
            <p:nvSpPr>
              <p:cNvPr id="24" name="Body Copy">
                <a:extLst>
                  <a:ext uri="{FF2B5EF4-FFF2-40B4-BE49-F238E27FC236}">
                    <a16:creationId xmlns:a16="http://schemas.microsoft.com/office/drawing/2014/main" id="{23CB5482-C3D6-4A4A-9CC8-E259397E0B6B}"/>
                  </a:ext>
                </a:extLst>
              </p:cNvPr>
              <p:cNvSpPr txBox="1">
                <a:spLocks/>
              </p:cNvSpPr>
              <p:nvPr/>
            </p:nvSpPr>
            <p:spPr>
              <a:xfrm>
                <a:off x="2997995" y="2925130"/>
                <a:ext cx="2107405" cy="1070094"/>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新会員</a:t>
                </a:r>
              </a:p>
            </p:txBody>
          </p:sp>
          <p:sp>
            <p:nvSpPr>
              <p:cNvPr id="28" name="Body Copy">
                <a:extLst>
                  <a:ext uri="{FF2B5EF4-FFF2-40B4-BE49-F238E27FC236}">
                    <a16:creationId xmlns:a16="http://schemas.microsoft.com/office/drawing/2014/main" id="{299D9641-73C6-482F-8517-33B4FC2CBBE1}"/>
                  </a:ext>
                </a:extLst>
              </p:cNvPr>
              <p:cNvSpPr txBox="1">
                <a:spLocks/>
              </p:cNvSpPr>
              <p:nvPr/>
            </p:nvSpPr>
            <p:spPr>
              <a:xfrm>
                <a:off x="3124965" y="4783724"/>
                <a:ext cx="1828800" cy="1143001"/>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リーダーへの支援</a:t>
                </a:r>
              </a:p>
            </p:txBody>
          </p:sp>
          <p:sp>
            <p:nvSpPr>
              <p:cNvPr id="29" name="Body Copy">
                <a:extLst>
                  <a:ext uri="{FF2B5EF4-FFF2-40B4-BE49-F238E27FC236}">
                    <a16:creationId xmlns:a16="http://schemas.microsoft.com/office/drawing/2014/main" id="{18307AB9-D9DA-4D0D-931C-1BD386B49406}"/>
                  </a:ext>
                </a:extLst>
              </p:cNvPr>
              <p:cNvSpPr txBox="1">
                <a:spLocks/>
              </p:cNvSpPr>
              <p:nvPr/>
            </p:nvSpPr>
            <p:spPr>
              <a:xfrm>
                <a:off x="871124" y="4636621"/>
                <a:ext cx="2105858" cy="130697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会員の満足度</a:t>
                </a:r>
              </a:p>
            </p:txBody>
          </p:sp>
        </p:grpSp>
      </p:grpSp>
    </p:spTree>
    <p:extLst>
      <p:ext uri="{BB962C8B-B14F-4D97-AF65-F5344CB8AC3E}">
        <p14:creationId xmlns:p14="http://schemas.microsoft.com/office/powerpoint/2010/main" val="3063194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87B9E1A8-7359-D84B-B962-F4D9AE34F19F}"/>
              </a:ext>
            </a:extLst>
          </p:cNvPr>
          <p:cNvSpPr/>
          <p:nvPr/>
        </p:nvSpPr>
        <p:spPr>
          <a:xfrm>
            <a:off x="0" y="0"/>
            <a:ext cx="11277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r>
              <a:rPr lang="en-US" dirty="0">
                <a:solidFill>
                  <a:schemeClr val="lt1">
                    <a:alpha val="44000"/>
                  </a:schemeClr>
                </a:solidFill>
              </a:rPr>
              <a:t>aa</a:t>
            </a:r>
          </a:p>
        </p:txBody>
      </p:sp>
      <p:sp>
        <p:nvSpPr>
          <p:cNvPr id="8" name="Slice - Solid">
            <a:extLst>
              <a:ext uri="{FF2B5EF4-FFF2-40B4-BE49-F238E27FC236}">
                <a16:creationId xmlns:a16="http://schemas.microsoft.com/office/drawing/2014/main" id="{AE76E044-DB6E-C54D-954B-A54A6C8AC3AA}"/>
              </a:ext>
            </a:extLst>
          </p:cNvPr>
          <p:cNvSpPr/>
          <p:nvPr/>
        </p:nvSpPr>
        <p:spPr>
          <a:xfrm>
            <a:off x="1004871" y="0"/>
            <a:ext cx="11187129" cy="6858000"/>
          </a:xfrm>
          <a:custGeom>
            <a:avLst/>
            <a:gdLst>
              <a:gd name="connsiteX0" fmla="*/ 1588447 w 11187128"/>
              <a:gd name="connsiteY0" fmla="*/ 0 h 6866021"/>
              <a:gd name="connsiteX1" fmla="*/ 5139450 w 11187128"/>
              <a:gd name="connsiteY1" fmla="*/ 4711 h 6866021"/>
              <a:gd name="connsiteX2" fmla="*/ 5140539 w 11187128"/>
              <a:gd name="connsiteY2" fmla="*/ 0 h 6866021"/>
              <a:gd name="connsiteX3" fmla="*/ 11187128 w 11187128"/>
              <a:gd name="connsiteY3" fmla="*/ 8021 h 6866021"/>
              <a:gd name="connsiteX4" fmla="*/ 11187128 w 11187128"/>
              <a:gd name="connsiteY4" fmla="*/ 6866021 h 6866021"/>
              <a:gd name="connsiteX5" fmla="*/ 7635036 w 11187128"/>
              <a:gd name="connsiteY5" fmla="*/ 6866021 h 6866021"/>
              <a:gd name="connsiteX6" fmla="*/ 3552092 w 11187128"/>
              <a:gd name="connsiteY6" fmla="*/ 6866021 h 6866021"/>
              <a:gd name="connsiteX7" fmla="*/ 0 w 11187128"/>
              <a:gd name="connsiteY7" fmla="*/ 6866021 h 686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7128" h="6866021">
                <a:moveTo>
                  <a:pt x="1588447" y="0"/>
                </a:moveTo>
                <a:lnTo>
                  <a:pt x="5139450" y="4711"/>
                </a:lnTo>
                <a:lnTo>
                  <a:pt x="5140539" y="0"/>
                </a:lnTo>
                <a:lnTo>
                  <a:pt x="11187128" y="8021"/>
                </a:lnTo>
                <a:lnTo>
                  <a:pt x="11187128" y="6866021"/>
                </a:lnTo>
                <a:lnTo>
                  <a:pt x="7635036" y="6866021"/>
                </a:lnTo>
                <a:lnTo>
                  <a:pt x="3552092" y="6866021"/>
                </a:lnTo>
                <a:lnTo>
                  <a:pt x="0" y="6866021"/>
                </a:lnTo>
                <a:close/>
              </a:path>
            </a:pathLst>
          </a:cu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4685" tIns="47343" rIns="94685" bIns="47343" rtlCol="0" anchor="ctr">
            <a:noAutofit/>
          </a:bodyPr>
          <a:lstStyle/>
          <a:p>
            <a:pPr algn="ctr"/>
            <a:endParaRPr lang="en-US" dirty="0">
              <a:solidFill>
                <a:schemeClr val="lt1">
                  <a:alpha val="44000"/>
                </a:schemeClr>
              </a:solidFill>
            </a:endParaRPr>
          </a:p>
        </p:txBody>
      </p:sp>
      <p:sp>
        <p:nvSpPr>
          <p:cNvPr id="14" name="Page Number - White">
            <a:extLst>
              <a:ext uri="{FF2B5EF4-FFF2-40B4-BE49-F238E27FC236}">
                <a16:creationId xmlns:a16="http://schemas.microsoft.com/office/drawing/2014/main" id="{A18A6EF0-E2ED-A146-953A-B6D78CFC5B2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10</a:t>
            </a:fld>
            <a:endParaRPr lang="en-US" sz="1000" dirty="0">
              <a:solidFill>
                <a:schemeClr val="bg1"/>
              </a:solidFill>
            </a:endParaRPr>
          </a:p>
        </p:txBody>
      </p:sp>
      <p:sp>
        <p:nvSpPr>
          <p:cNvPr id="5" name="Large #">
            <a:extLst>
              <a:ext uri="{FF2B5EF4-FFF2-40B4-BE49-F238E27FC236}">
                <a16:creationId xmlns:a16="http://schemas.microsoft.com/office/drawing/2014/main" id="{0796C39B-FF65-3532-1F9C-8E2D670FB811}"/>
              </a:ext>
            </a:extLst>
          </p:cNvPr>
          <p:cNvSpPr txBox="1"/>
          <p:nvPr/>
        </p:nvSpPr>
        <p:spPr>
          <a:xfrm>
            <a:off x="3134476" y="137679"/>
            <a:ext cx="7543800" cy="1023806"/>
          </a:xfrm>
          <a:prstGeom prst="rect">
            <a:avLst/>
          </a:prstGeom>
          <a:noFill/>
        </p:spPr>
        <p:txBody>
          <a:bodyPr wrap="square" lIns="91440" tIns="45720" rIns="91440" bIns="45720" rtlCol="0" anchor="b">
            <a:spAutoFit/>
          </a:bodyPr>
          <a:lstStyle/>
          <a:p>
            <a:pPr>
              <a:lnSpc>
                <a:spcPts val="8000"/>
              </a:lnSpc>
            </a:pPr>
            <a:r>
              <a:rPr lang="ja-JP" altLang="en-US" sz="4400" b="1" dirty="0">
                <a:solidFill>
                  <a:schemeClr val="bg1"/>
                </a:solidFill>
                <a:latin typeface="+mj-ea"/>
                <a:ea typeface="+mj-ea"/>
                <a:cs typeface="Arial"/>
              </a:rPr>
              <a:t>ミッション</a:t>
            </a:r>
            <a:r>
              <a:rPr lang="en-US" sz="4400" b="1" dirty="0">
                <a:solidFill>
                  <a:schemeClr val="bg1"/>
                </a:solidFill>
                <a:latin typeface="+mj-ea"/>
                <a:ea typeface="+mj-ea"/>
                <a:cs typeface="Arial"/>
              </a:rPr>
              <a:t>1.5:  </a:t>
            </a:r>
            <a:r>
              <a:rPr lang="ja-JP" altLang="en-US" sz="4400" b="1" dirty="0">
                <a:solidFill>
                  <a:schemeClr val="bg1"/>
                </a:solidFill>
                <a:latin typeface="+mj-ea"/>
                <a:ea typeface="+mj-ea"/>
                <a:cs typeface="Arial"/>
              </a:rPr>
              <a:t>重点項目</a:t>
            </a:r>
            <a:r>
              <a:rPr lang="en-US" sz="4400" b="1" dirty="0">
                <a:solidFill>
                  <a:schemeClr val="bg1"/>
                </a:solidFill>
                <a:latin typeface="+mj-ea"/>
                <a:ea typeface="+mj-ea"/>
                <a:cs typeface="Arial"/>
              </a:rPr>
              <a:t>1    </a:t>
            </a:r>
            <a:endParaRPr lang="en-US" dirty="0">
              <a:solidFill>
                <a:schemeClr val="bg1"/>
              </a:solidFill>
              <a:latin typeface="+mj-ea"/>
              <a:ea typeface="+mj-ea"/>
              <a:cs typeface="Arial"/>
            </a:endParaRPr>
          </a:p>
        </p:txBody>
      </p:sp>
      <p:sp>
        <p:nvSpPr>
          <p:cNvPr id="6" name="Title 3">
            <a:extLst>
              <a:ext uri="{FF2B5EF4-FFF2-40B4-BE49-F238E27FC236}">
                <a16:creationId xmlns:a16="http://schemas.microsoft.com/office/drawing/2014/main" id="{028BE722-7CF1-09DE-9419-F0C5E1281305}"/>
              </a:ext>
            </a:extLst>
          </p:cNvPr>
          <p:cNvSpPr txBox="1">
            <a:spLocks/>
          </p:cNvSpPr>
          <p:nvPr/>
        </p:nvSpPr>
        <p:spPr>
          <a:xfrm>
            <a:off x="2291092" y="1160951"/>
            <a:ext cx="9502196" cy="659678"/>
          </a:xfrm>
          <a:prstGeom prst="rect">
            <a:avLst/>
          </a:prstGeom>
        </p:spPr>
        <p:txBody>
          <a:bodyPr/>
          <a:lstStyle>
            <a:lvl1pPr algn="ctr" rtl="0" eaLnBrk="1" fontAlgn="base" hangingPunct="1">
              <a:lnSpc>
                <a:spcPct val="90000"/>
              </a:lnSpc>
              <a:spcBef>
                <a:spcPct val="0"/>
              </a:spcBef>
              <a:spcAft>
                <a:spcPct val="0"/>
              </a:spcAft>
              <a:defRPr sz="4000">
                <a:solidFill>
                  <a:schemeClr val="accent6"/>
                </a:solidFill>
                <a:latin typeface="Arial" panose="020B0604020202020204" pitchFamily="34" charset="0"/>
                <a:ea typeface="ヒラギノ角ゴ Pro W3" charset="0"/>
                <a:cs typeface="Arial" panose="020B0604020202020204" pitchFamily="34"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a:lnSpc>
                <a:spcPct val="100000"/>
              </a:lnSpc>
            </a:pPr>
            <a:r>
              <a:rPr kumimoji="0" lang="ja-JP" altLang="ja-JP" sz="2800" b="1" i="0" u="none" strike="noStrike" kern="1200" cap="none" spc="0" normalizeH="0" baseline="0" noProof="0" dirty="0">
                <a:ln>
                  <a:noFill/>
                </a:ln>
                <a:solidFill>
                  <a:schemeClr val="accent1"/>
                </a:solidFill>
                <a:effectLst/>
                <a:uLnTx/>
                <a:uFillTx/>
                <a:latin typeface="UD デジタル 教科書体 N-B" panose="02020700000000000000" pitchFamily="17" charset="-128"/>
                <a:ea typeface="UD デジタル 教科書体 N-B" panose="02020700000000000000" pitchFamily="17" charset="-128"/>
                <a:cs typeface="Arial" panose="020B0604020202020204" pitchFamily="34" charset="0"/>
              </a:rPr>
              <a:t>新クラブ結成</a:t>
            </a:r>
            <a:r>
              <a:rPr kumimoji="0" lang="ja-JP" altLang="en-US" sz="2800" b="1" i="0" u="none" strike="noStrike" kern="1200" cap="none" spc="0" normalizeH="0" baseline="0" noProof="0" dirty="0">
                <a:ln>
                  <a:noFill/>
                </a:ln>
                <a:solidFill>
                  <a:schemeClr val="accent1"/>
                </a:solidFill>
                <a:effectLst/>
                <a:uLnTx/>
                <a:uFillTx/>
                <a:latin typeface="UD デジタル 教科書体 N-B" panose="02020700000000000000" pitchFamily="17" charset="-128"/>
                <a:ea typeface="UD デジタル 教科書体 N-B" panose="02020700000000000000" pitchFamily="17" charset="-128"/>
                <a:cs typeface="Arial" panose="020B0604020202020204" pitchFamily="34" charset="0"/>
              </a:rPr>
              <a:t>により地区の</a:t>
            </a:r>
            <a:r>
              <a:rPr kumimoji="0" lang="ja-JP" altLang="ja-JP" sz="2800" b="1" i="0" u="none" strike="noStrike" kern="1200" cap="none" spc="0" normalizeH="0" baseline="0" noProof="0" dirty="0">
                <a:ln>
                  <a:noFill/>
                </a:ln>
                <a:solidFill>
                  <a:schemeClr val="accent1"/>
                </a:solidFill>
                <a:effectLst/>
                <a:uLnTx/>
                <a:uFillTx/>
                <a:latin typeface="UD デジタル 教科書体 N-B" panose="02020700000000000000" pitchFamily="17" charset="-128"/>
                <a:ea typeface="UD デジタル 教科書体 N-B" panose="02020700000000000000" pitchFamily="17" charset="-128"/>
                <a:cs typeface="Arial" panose="020B0604020202020204" pitchFamily="34" charset="0"/>
              </a:rPr>
              <a:t>若返りを図る</a:t>
            </a:r>
          </a:p>
          <a:p>
            <a:pPr>
              <a:lnSpc>
                <a:spcPct val="100000"/>
              </a:lnSpc>
            </a:pPr>
            <a:endParaRPr lang="en-US" sz="2800" kern="0" dirty="0">
              <a:solidFill>
                <a:srgbClr val="FFCF01"/>
              </a:solidFill>
            </a:endParaRPr>
          </a:p>
        </p:txBody>
      </p:sp>
      <p:sp>
        <p:nvSpPr>
          <p:cNvPr id="13" name="Body Copy">
            <a:extLst>
              <a:ext uri="{FF2B5EF4-FFF2-40B4-BE49-F238E27FC236}">
                <a16:creationId xmlns:a16="http://schemas.microsoft.com/office/drawing/2014/main" id="{37CEA102-C738-07B4-9DD2-98F12241E14D}"/>
              </a:ext>
            </a:extLst>
          </p:cNvPr>
          <p:cNvSpPr txBox="1">
            <a:spLocks/>
          </p:cNvSpPr>
          <p:nvPr/>
        </p:nvSpPr>
        <p:spPr>
          <a:xfrm>
            <a:off x="1577579" y="4370049"/>
            <a:ext cx="10287000" cy="2437063"/>
          </a:xfrm>
          <a:prstGeom prst="rect">
            <a:avLst/>
          </a:prstGeom>
        </p:spPr>
        <p:txBody>
          <a:bodyPr lIns="91440" tIns="45720" rIns="91440" bIns="45720" anchor="t"/>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buClr>
                <a:srgbClr val="EBB700"/>
              </a:buClr>
              <a:buSzPct val="100000"/>
            </a:pPr>
            <a:r>
              <a:rPr lang="ja-JP" altLang="en-US" sz="1800" b="1" kern="0" dirty="0">
                <a:solidFill>
                  <a:schemeClr val="bg1"/>
                </a:solidFill>
                <a:latin typeface="Arial" charset="0"/>
                <a:ea typeface="Arial" charset="0"/>
                <a:cs typeface="Arial" charset="0"/>
              </a:rPr>
              <a:t>ターゲット</a:t>
            </a:r>
            <a:r>
              <a:rPr lang="en-US" altLang="ja-JP" sz="1800" b="1" kern="0" dirty="0">
                <a:solidFill>
                  <a:schemeClr val="bg1"/>
                </a:solidFill>
                <a:latin typeface="Arial" charset="0"/>
                <a:ea typeface="Arial" charset="0"/>
                <a:cs typeface="Arial" charset="0"/>
              </a:rPr>
              <a:t>1</a:t>
            </a:r>
          </a:p>
          <a:p>
            <a:pPr>
              <a:buClr>
                <a:srgbClr val="EBB700"/>
              </a:buClr>
              <a:buSzPct val="100000"/>
            </a:pPr>
            <a:r>
              <a:rPr lang="ja-JP" altLang="en-US" sz="1800" b="1" kern="0" dirty="0">
                <a:solidFill>
                  <a:schemeClr val="bg1"/>
                </a:solidFill>
                <a:latin typeface="Arial" charset="0"/>
                <a:ea typeface="Arial" charset="0"/>
                <a:cs typeface="Arial" charset="0"/>
              </a:rPr>
              <a:t>ミッション </a:t>
            </a:r>
            <a:r>
              <a:rPr lang="en-US" altLang="ja-JP" sz="1800" b="1" kern="0" dirty="0">
                <a:solidFill>
                  <a:schemeClr val="bg1"/>
                </a:solidFill>
                <a:latin typeface="Arial" charset="0"/>
                <a:ea typeface="Arial" charset="0"/>
                <a:cs typeface="Arial" charset="0"/>
              </a:rPr>
              <a:t>1.5 </a:t>
            </a:r>
            <a:r>
              <a:rPr lang="ja-JP" altLang="en-US" sz="1800" b="1" kern="0" dirty="0">
                <a:solidFill>
                  <a:schemeClr val="bg1"/>
                </a:solidFill>
                <a:latin typeface="Arial" charset="0"/>
                <a:ea typeface="Arial" charset="0"/>
                <a:cs typeface="Arial" charset="0"/>
              </a:rPr>
              <a:t>を支援するため、地区ガバナー任期中、私はチームと協力して、当地域に設定された会員拡大目標を達成することに尽力します。</a:t>
            </a:r>
          </a:p>
          <a:p>
            <a:pPr>
              <a:buClr>
                <a:srgbClr val="EBB700"/>
              </a:buClr>
              <a:buSzPct val="100000"/>
            </a:pPr>
            <a:endParaRPr lang="ja-JP" altLang="en-US" sz="1800" b="1" kern="0" dirty="0">
              <a:solidFill>
                <a:schemeClr val="bg1"/>
              </a:solidFill>
              <a:latin typeface="Arial" charset="0"/>
              <a:ea typeface="Arial" charset="0"/>
              <a:cs typeface="Arial" charset="0"/>
            </a:endParaRPr>
          </a:p>
          <a:p>
            <a:pPr marL="285750" indent="-285750">
              <a:buClr>
                <a:srgbClr val="EBB700"/>
              </a:buClr>
              <a:buSzPct val="100000"/>
              <a:buFont typeface="Wingdings" panose="05000000000000000000" pitchFamily="2" charset="2"/>
              <a:buChar char="p"/>
            </a:pPr>
            <a:r>
              <a:rPr lang="ja-JP" altLang="en-US" sz="1800" b="1" kern="0" dirty="0">
                <a:solidFill>
                  <a:schemeClr val="bg1"/>
                </a:solidFill>
                <a:latin typeface="Arial" charset="0"/>
                <a:ea typeface="Arial" charset="0"/>
                <a:cs typeface="Arial" charset="0"/>
              </a:rPr>
              <a:t>私たちの学区は、設定された会員増強目標に全力を尽くします。すなわち、</a:t>
            </a:r>
          </a:p>
          <a:p>
            <a:pPr marL="285750" indent="-285750">
              <a:buClr>
                <a:srgbClr val="EBB700"/>
              </a:buClr>
              <a:buSzPct val="100000"/>
              <a:buFont typeface="Wingdings" panose="05000000000000000000" pitchFamily="2" charset="2"/>
              <a:buChar char="p"/>
            </a:pPr>
            <a:r>
              <a:rPr lang="ja-JP" altLang="en-US" sz="1800" b="1" kern="0" dirty="0">
                <a:solidFill>
                  <a:schemeClr val="bg1"/>
                </a:solidFill>
                <a:latin typeface="Arial" charset="0"/>
                <a:ea typeface="Arial" charset="0"/>
                <a:cs typeface="Arial" charset="0"/>
              </a:rPr>
              <a:t>私たちのチームは、</a:t>
            </a:r>
            <a:r>
              <a:rPr lang="en-US" altLang="ja-JP" sz="1800" b="1" kern="0" dirty="0">
                <a:solidFill>
                  <a:schemeClr val="bg1"/>
                </a:solidFill>
                <a:latin typeface="Arial" charset="0"/>
                <a:ea typeface="Arial" charset="0"/>
                <a:cs typeface="Arial" charset="0"/>
              </a:rPr>
              <a:t>20 </a:t>
            </a:r>
            <a:r>
              <a:rPr lang="ja-JP" altLang="en-US" sz="1800" b="1" kern="0" dirty="0">
                <a:solidFill>
                  <a:schemeClr val="bg1"/>
                </a:solidFill>
                <a:latin typeface="Arial" charset="0"/>
                <a:ea typeface="Arial" charset="0"/>
                <a:cs typeface="Arial" charset="0"/>
              </a:rPr>
              <a:t>人以上のチャーターメンバーを持つ </a:t>
            </a:r>
            <a:r>
              <a:rPr lang="en-US" altLang="ja-JP" sz="1800" b="1" kern="0" dirty="0">
                <a:solidFill>
                  <a:schemeClr val="bg1"/>
                </a:solidFill>
                <a:latin typeface="Arial" charset="0"/>
                <a:ea typeface="Arial" charset="0"/>
                <a:cs typeface="Arial" charset="0"/>
              </a:rPr>
              <a:t>_____ </a:t>
            </a:r>
            <a:r>
              <a:rPr lang="ja-JP" altLang="en-US" sz="1800" b="1" kern="0" dirty="0">
                <a:solidFill>
                  <a:schemeClr val="bg1"/>
                </a:solidFill>
                <a:latin typeface="Arial" charset="0"/>
                <a:ea typeface="Arial" charset="0"/>
                <a:cs typeface="Arial" charset="0"/>
              </a:rPr>
              <a:t>個のクラブを結成します。</a:t>
            </a:r>
            <a:endParaRPr lang="en-US" sz="1800" b="1" i="1" kern="0" dirty="0">
              <a:solidFill>
                <a:schemeClr val="bg1"/>
              </a:solidFill>
              <a:latin typeface="Arial" charset="0"/>
              <a:ea typeface="Arial" charset="0"/>
              <a:cs typeface="Arial" charset="0"/>
            </a:endParaRPr>
          </a:p>
        </p:txBody>
      </p:sp>
      <p:pic>
        <p:nvPicPr>
          <p:cNvPr id="15" name="Picture 14">
            <a:extLst>
              <a:ext uri="{FF2B5EF4-FFF2-40B4-BE49-F238E27FC236}">
                <a16:creationId xmlns:a16="http://schemas.microsoft.com/office/drawing/2014/main" id="{610043CF-80CB-8364-874A-5A1433E4FAE1}"/>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0966944" y="137679"/>
            <a:ext cx="994504" cy="942293"/>
          </a:xfrm>
          <a:prstGeom prst="rect">
            <a:avLst/>
          </a:prstGeom>
        </p:spPr>
      </p:pic>
      <p:sp>
        <p:nvSpPr>
          <p:cNvPr id="17" name="TextBox 16">
            <a:extLst>
              <a:ext uri="{FF2B5EF4-FFF2-40B4-BE49-F238E27FC236}">
                <a16:creationId xmlns:a16="http://schemas.microsoft.com/office/drawing/2014/main" id="{DE06399E-A9F4-FDBF-DE9D-3882467D4163}"/>
              </a:ext>
            </a:extLst>
          </p:cNvPr>
          <p:cNvSpPr txBox="1"/>
          <p:nvPr/>
        </p:nvSpPr>
        <p:spPr>
          <a:xfrm>
            <a:off x="-76200" y="247318"/>
            <a:ext cx="2526827" cy="830997"/>
          </a:xfrm>
          <a:prstGeom prst="rect">
            <a:avLst/>
          </a:prstGeom>
          <a:noFill/>
        </p:spPr>
        <p:txBody>
          <a:bodyPr wrap="square" rtlCol="0">
            <a:spAutoFit/>
          </a:bodyPr>
          <a:lstStyle/>
          <a:p>
            <a:pPr algn="ctr">
              <a:buClr>
                <a:srgbClr val="EBB700"/>
              </a:buClr>
              <a:buSzPct val="100000"/>
            </a:pPr>
            <a:r>
              <a:rPr lang="ja-JP" altLang="en-US" sz="2400" b="1" kern="0" dirty="0">
                <a:solidFill>
                  <a:srgbClr val="0D2240"/>
                </a:solidFill>
                <a:latin typeface="+mj-ea"/>
                <a:ea typeface="+mj-ea"/>
                <a:cs typeface="Arial" charset="0"/>
              </a:rPr>
              <a:t>ディスカッションの問い</a:t>
            </a:r>
            <a:endParaRPr lang="en-US" sz="2400" b="1" kern="0" dirty="0">
              <a:solidFill>
                <a:srgbClr val="0D2240"/>
              </a:solidFill>
              <a:latin typeface="+mj-ea"/>
              <a:ea typeface="+mj-ea"/>
              <a:cs typeface="Arial" charset="0"/>
            </a:endParaRPr>
          </a:p>
        </p:txBody>
      </p:sp>
      <p:sp>
        <p:nvSpPr>
          <p:cNvPr id="2" name="Body Copy">
            <a:extLst>
              <a:ext uri="{FF2B5EF4-FFF2-40B4-BE49-F238E27FC236}">
                <a16:creationId xmlns:a16="http://schemas.microsoft.com/office/drawing/2014/main" id="{D0474FEA-5931-F117-A773-2A67107B5ADD}"/>
              </a:ext>
            </a:extLst>
          </p:cNvPr>
          <p:cNvSpPr txBox="1">
            <a:spLocks/>
          </p:cNvSpPr>
          <p:nvPr/>
        </p:nvSpPr>
        <p:spPr>
          <a:xfrm>
            <a:off x="2514600" y="1676400"/>
            <a:ext cx="8531107" cy="2819419"/>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新クラブが重要なのはなぜか？</a:t>
            </a:r>
            <a:b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sz="1900" dirty="0">
              <a:solidFill>
                <a:schemeClr val="bg1"/>
              </a:solidFill>
              <a:latin typeface="ＭＳ Ｐゴシック" panose="020B0600070205080204" pitchFamily="50" charset="-128"/>
              <a:ea typeface="ＭＳ Ｐゴシック" panose="020B0600070205080204" pitchFamily="50" charset="-128"/>
              <a:cs typeface="Arial" charset="0"/>
            </a:endParaRPr>
          </a:p>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新クラブを結成できるのはどこか？</a:t>
            </a:r>
            <a:b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sz="1900" dirty="0">
              <a:solidFill>
                <a:schemeClr val="bg1"/>
              </a:solidFill>
              <a:latin typeface="ＭＳ Ｐゴシック" panose="020B0600070205080204" pitchFamily="50" charset="-128"/>
              <a:ea typeface="ＭＳ Ｐゴシック" panose="020B0600070205080204" pitchFamily="50" charset="-128"/>
              <a:cs typeface="Arial" charset="0"/>
            </a:endParaRPr>
          </a:p>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どのようなスペシャルティクラブが最も成功しそうか？ </a:t>
            </a:r>
            <a:b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sz="1900" dirty="0">
              <a:solidFill>
                <a:schemeClr val="bg1"/>
              </a:solidFill>
              <a:latin typeface="ＭＳ Ｐゴシック" panose="020B0600070205080204" pitchFamily="50" charset="-128"/>
              <a:ea typeface="ＭＳ Ｐゴシック" panose="020B0600070205080204" pitchFamily="50" charset="-128"/>
              <a:cs typeface="Arial" charset="0"/>
            </a:endParaRPr>
          </a:p>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どのような研修/リソースが必要か？</a:t>
            </a:r>
          </a:p>
          <a:p>
            <a:pPr marL="342900" indent="-342900">
              <a:buClr>
                <a:srgbClr val="EBB700"/>
              </a:buClr>
              <a:buSzPct val="100000"/>
              <a:buFont typeface="Lucida Grande" panose="020B0600040502020204" pitchFamily="34" charset="0"/>
              <a:buChar char="▶"/>
            </a:pPr>
            <a:endParaRPr lang="en-US" sz="1900" kern="0" dirty="0">
              <a:solidFill>
                <a:schemeClr val="bg1"/>
              </a:solidFill>
              <a:latin typeface="ＭＳ Ｐゴシック" panose="020B0600070205080204" pitchFamily="50" charset="-128"/>
              <a:ea typeface="ＭＳ Ｐゴシック" panose="020B0600070205080204" pitchFamily="50" charset="-128"/>
              <a:cs typeface="Arial" charset="0"/>
            </a:endParaRPr>
          </a:p>
        </p:txBody>
      </p:sp>
    </p:spTree>
    <p:extLst>
      <p:ext uri="{BB962C8B-B14F-4D97-AF65-F5344CB8AC3E}">
        <p14:creationId xmlns:p14="http://schemas.microsoft.com/office/powerpoint/2010/main" val="4113345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87B9E1A8-7359-D84B-B962-F4D9AE34F19F}"/>
              </a:ext>
            </a:extLst>
          </p:cNvPr>
          <p:cNvSpPr/>
          <p:nvPr/>
        </p:nvSpPr>
        <p:spPr>
          <a:xfrm>
            <a:off x="0" y="0"/>
            <a:ext cx="11277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r>
              <a:rPr lang="en-US" dirty="0">
                <a:solidFill>
                  <a:schemeClr val="lt1">
                    <a:alpha val="44000"/>
                  </a:schemeClr>
                </a:solidFill>
              </a:rPr>
              <a:t>aa</a:t>
            </a:r>
          </a:p>
        </p:txBody>
      </p:sp>
      <p:sp>
        <p:nvSpPr>
          <p:cNvPr id="8" name="Slice - Solid">
            <a:extLst>
              <a:ext uri="{FF2B5EF4-FFF2-40B4-BE49-F238E27FC236}">
                <a16:creationId xmlns:a16="http://schemas.microsoft.com/office/drawing/2014/main" id="{AE76E044-DB6E-C54D-954B-A54A6C8AC3AA}"/>
              </a:ext>
            </a:extLst>
          </p:cNvPr>
          <p:cNvSpPr/>
          <p:nvPr/>
        </p:nvSpPr>
        <p:spPr>
          <a:xfrm>
            <a:off x="1004871" y="0"/>
            <a:ext cx="11187129" cy="6858000"/>
          </a:xfrm>
          <a:custGeom>
            <a:avLst/>
            <a:gdLst>
              <a:gd name="connsiteX0" fmla="*/ 1588447 w 11187128"/>
              <a:gd name="connsiteY0" fmla="*/ 0 h 6866021"/>
              <a:gd name="connsiteX1" fmla="*/ 5139450 w 11187128"/>
              <a:gd name="connsiteY1" fmla="*/ 4711 h 6866021"/>
              <a:gd name="connsiteX2" fmla="*/ 5140539 w 11187128"/>
              <a:gd name="connsiteY2" fmla="*/ 0 h 6866021"/>
              <a:gd name="connsiteX3" fmla="*/ 11187128 w 11187128"/>
              <a:gd name="connsiteY3" fmla="*/ 8021 h 6866021"/>
              <a:gd name="connsiteX4" fmla="*/ 11187128 w 11187128"/>
              <a:gd name="connsiteY4" fmla="*/ 6866021 h 6866021"/>
              <a:gd name="connsiteX5" fmla="*/ 7635036 w 11187128"/>
              <a:gd name="connsiteY5" fmla="*/ 6866021 h 6866021"/>
              <a:gd name="connsiteX6" fmla="*/ 3552092 w 11187128"/>
              <a:gd name="connsiteY6" fmla="*/ 6866021 h 6866021"/>
              <a:gd name="connsiteX7" fmla="*/ 0 w 11187128"/>
              <a:gd name="connsiteY7" fmla="*/ 6866021 h 686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7128" h="6866021">
                <a:moveTo>
                  <a:pt x="1588447" y="0"/>
                </a:moveTo>
                <a:lnTo>
                  <a:pt x="5139450" y="4711"/>
                </a:lnTo>
                <a:lnTo>
                  <a:pt x="5140539" y="0"/>
                </a:lnTo>
                <a:lnTo>
                  <a:pt x="11187128" y="8021"/>
                </a:lnTo>
                <a:lnTo>
                  <a:pt x="11187128" y="6866021"/>
                </a:lnTo>
                <a:lnTo>
                  <a:pt x="7635036" y="6866021"/>
                </a:lnTo>
                <a:lnTo>
                  <a:pt x="3552092" y="6866021"/>
                </a:lnTo>
                <a:lnTo>
                  <a:pt x="0" y="6866021"/>
                </a:lnTo>
                <a:close/>
              </a:path>
            </a:pathLst>
          </a:cu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4685" tIns="47343" rIns="94685" bIns="47343" rtlCol="0" anchor="ctr">
            <a:noAutofit/>
          </a:bodyPr>
          <a:lstStyle/>
          <a:p>
            <a:pPr algn="ctr"/>
            <a:endParaRPr lang="en-US" dirty="0">
              <a:solidFill>
                <a:schemeClr val="lt1">
                  <a:alpha val="44000"/>
                </a:schemeClr>
              </a:solidFill>
            </a:endParaRPr>
          </a:p>
        </p:txBody>
      </p:sp>
      <p:sp>
        <p:nvSpPr>
          <p:cNvPr id="14" name="Page Number - White">
            <a:extLst>
              <a:ext uri="{FF2B5EF4-FFF2-40B4-BE49-F238E27FC236}">
                <a16:creationId xmlns:a16="http://schemas.microsoft.com/office/drawing/2014/main" id="{A18A6EF0-E2ED-A146-953A-B6D78CFC5B2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11</a:t>
            </a:fld>
            <a:endParaRPr lang="en-US" sz="1000" dirty="0">
              <a:solidFill>
                <a:schemeClr val="bg1"/>
              </a:solidFill>
            </a:endParaRPr>
          </a:p>
        </p:txBody>
      </p:sp>
      <p:sp>
        <p:nvSpPr>
          <p:cNvPr id="5" name="Large #">
            <a:extLst>
              <a:ext uri="{FF2B5EF4-FFF2-40B4-BE49-F238E27FC236}">
                <a16:creationId xmlns:a16="http://schemas.microsoft.com/office/drawing/2014/main" id="{0796C39B-FF65-3532-1F9C-8E2D670FB811}"/>
              </a:ext>
            </a:extLst>
          </p:cNvPr>
          <p:cNvSpPr txBox="1"/>
          <p:nvPr/>
        </p:nvSpPr>
        <p:spPr>
          <a:xfrm>
            <a:off x="3134476" y="137679"/>
            <a:ext cx="7543800" cy="1023806"/>
          </a:xfrm>
          <a:prstGeom prst="rect">
            <a:avLst/>
          </a:prstGeom>
          <a:noFill/>
        </p:spPr>
        <p:txBody>
          <a:bodyPr wrap="square" lIns="91440" tIns="45720" rIns="91440" bIns="45720" rtlCol="0" anchor="b">
            <a:spAutoFit/>
          </a:bodyPr>
          <a:lstStyle/>
          <a:p>
            <a:pPr>
              <a:lnSpc>
                <a:spcPts val="8000"/>
              </a:lnSpc>
            </a:pPr>
            <a:r>
              <a:rPr lang="ja-JP" altLang="en-US" sz="4400" b="1" dirty="0">
                <a:solidFill>
                  <a:schemeClr val="bg1"/>
                </a:solidFill>
                <a:latin typeface="+mj-ea"/>
                <a:ea typeface="+mj-ea"/>
                <a:cs typeface="Arial"/>
              </a:rPr>
              <a:t>ミッション</a:t>
            </a:r>
            <a:r>
              <a:rPr lang="en-US" sz="4400" b="1" dirty="0">
                <a:solidFill>
                  <a:schemeClr val="bg1"/>
                </a:solidFill>
                <a:latin typeface="+mj-ea"/>
                <a:ea typeface="+mj-ea"/>
                <a:cs typeface="Arial"/>
              </a:rPr>
              <a:t>1.5:  </a:t>
            </a:r>
            <a:r>
              <a:rPr lang="ja-JP" altLang="en-US" sz="4400" b="1" dirty="0">
                <a:solidFill>
                  <a:schemeClr val="bg1"/>
                </a:solidFill>
                <a:latin typeface="+mj-ea"/>
                <a:ea typeface="+mj-ea"/>
                <a:cs typeface="Arial"/>
              </a:rPr>
              <a:t>重点項目</a:t>
            </a:r>
            <a:r>
              <a:rPr lang="en-US" altLang="ja-JP" sz="4400" b="1" dirty="0">
                <a:solidFill>
                  <a:schemeClr val="bg1"/>
                </a:solidFill>
                <a:latin typeface="+mj-ea"/>
                <a:ea typeface="+mj-ea"/>
                <a:cs typeface="Arial"/>
              </a:rPr>
              <a:t>2</a:t>
            </a:r>
            <a:r>
              <a:rPr lang="en-US" sz="4400" b="1" dirty="0">
                <a:solidFill>
                  <a:schemeClr val="bg1"/>
                </a:solidFill>
                <a:latin typeface="+mj-ea"/>
                <a:ea typeface="+mj-ea"/>
                <a:cs typeface="Arial"/>
              </a:rPr>
              <a:t>    </a:t>
            </a:r>
            <a:endParaRPr lang="en-US" dirty="0">
              <a:solidFill>
                <a:schemeClr val="bg1"/>
              </a:solidFill>
              <a:latin typeface="+mj-ea"/>
              <a:ea typeface="+mj-ea"/>
              <a:cs typeface="Arial"/>
            </a:endParaRPr>
          </a:p>
        </p:txBody>
      </p:sp>
      <p:sp>
        <p:nvSpPr>
          <p:cNvPr id="6" name="Title 3">
            <a:extLst>
              <a:ext uri="{FF2B5EF4-FFF2-40B4-BE49-F238E27FC236}">
                <a16:creationId xmlns:a16="http://schemas.microsoft.com/office/drawing/2014/main" id="{028BE722-7CF1-09DE-9419-F0C5E1281305}"/>
              </a:ext>
            </a:extLst>
          </p:cNvPr>
          <p:cNvSpPr txBox="1">
            <a:spLocks/>
          </p:cNvSpPr>
          <p:nvPr/>
        </p:nvSpPr>
        <p:spPr>
          <a:xfrm>
            <a:off x="2291092" y="1160951"/>
            <a:ext cx="9502196" cy="659678"/>
          </a:xfrm>
          <a:prstGeom prst="rect">
            <a:avLst/>
          </a:prstGeom>
        </p:spPr>
        <p:txBody>
          <a:bodyPr/>
          <a:lstStyle>
            <a:lvl1pPr algn="ctr" rtl="0" eaLnBrk="1" fontAlgn="base" hangingPunct="1">
              <a:lnSpc>
                <a:spcPct val="90000"/>
              </a:lnSpc>
              <a:spcBef>
                <a:spcPct val="0"/>
              </a:spcBef>
              <a:spcAft>
                <a:spcPct val="0"/>
              </a:spcAft>
              <a:defRPr sz="4000">
                <a:solidFill>
                  <a:schemeClr val="accent6"/>
                </a:solidFill>
                <a:latin typeface="Arial" panose="020B0604020202020204" pitchFamily="34" charset="0"/>
                <a:ea typeface="ヒラギノ角ゴ Pro W3" charset="0"/>
                <a:cs typeface="Arial" panose="020B0604020202020204" pitchFamily="34"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a:lnSpc>
                <a:spcPct val="100000"/>
              </a:lnSpc>
            </a:pPr>
            <a:r>
              <a:rPr kumimoji="0" lang="ja-JP" altLang="en-US" sz="2800" b="1" i="0" u="none" strike="noStrike" kern="1200" cap="none" spc="0" normalizeH="0" baseline="0" noProof="0" dirty="0">
                <a:ln>
                  <a:noFill/>
                </a:ln>
                <a:solidFill>
                  <a:schemeClr val="accent1"/>
                </a:solidFill>
                <a:effectLst/>
                <a:uLnTx/>
                <a:uFillTx/>
                <a:latin typeface="UD デジタル 教科書体 N-B" panose="02020700000000000000" pitchFamily="17" charset="-128"/>
                <a:ea typeface="UD デジタル 教科書体 N-B" panose="02020700000000000000" pitchFamily="17" charset="-128"/>
              </a:rPr>
              <a:t>新会員を加えてクラブの活性化を図る</a:t>
            </a:r>
          </a:p>
          <a:p>
            <a:pPr>
              <a:lnSpc>
                <a:spcPct val="100000"/>
              </a:lnSpc>
            </a:pPr>
            <a:endParaRPr lang="en-US" sz="2800" kern="0" dirty="0">
              <a:solidFill>
                <a:schemeClr val="accent1"/>
              </a:solidFill>
            </a:endParaRPr>
          </a:p>
        </p:txBody>
      </p:sp>
      <p:sp>
        <p:nvSpPr>
          <p:cNvPr id="13" name="Body Copy">
            <a:extLst>
              <a:ext uri="{FF2B5EF4-FFF2-40B4-BE49-F238E27FC236}">
                <a16:creationId xmlns:a16="http://schemas.microsoft.com/office/drawing/2014/main" id="{37CEA102-C738-07B4-9DD2-98F12241E14D}"/>
              </a:ext>
            </a:extLst>
          </p:cNvPr>
          <p:cNvSpPr txBox="1">
            <a:spLocks/>
          </p:cNvSpPr>
          <p:nvPr/>
        </p:nvSpPr>
        <p:spPr>
          <a:xfrm>
            <a:off x="1674448" y="4197555"/>
            <a:ext cx="10287000" cy="2151196"/>
          </a:xfrm>
          <a:prstGeom prst="rect">
            <a:avLst/>
          </a:prstGeom>
        </p:spPr>
        <p:txBody>
          <a:bodyPr lIns="91440" tIns="45720" rIns="91440" bIns="45720" anchor="t"/>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buClr>
                <a:srgbClr val="EBB700"/>
              </a:buClr>
              <a:buSzPct val="100000"/>
            </a:pPr>
            <a:r>
              <a:rPr lang="ja-JP" altLang="en-US" sz="1800" b="1" kern="0" dirty="0">
                <a:solidFill>
                  <a:schemeClr val="bg1"/>
                </a:solidFill>
                <a:latin typeface="Arial" charset="0"/>
                <a:ea typeface="Arial" charset="0"/>
                <a:cs typeface="Arial" charset="0"/>
              </a:rPr>
              <a:t>ターゲット</a:t>
            </a:r>
            <a:r>
              <a:rPr lang="en-US" altLang="ja-JP" sz="1800" b="1" kern="0" dirty="0">
                <a:solidFill>
                  <a:schemeClr val="bg1"/>
                </a:solidFill>
                <a:latin typeface="Arial" charset="0"/>
                <a:ea typeface="Arial" charset="0"/>
                <a:cs typeface="Arial" charset="0"/>
              </a:rPr>
              <a:t>2</a:t>
            </a:r>
          </a:p>
          <a:p>
            <a:pPr>
              <a:buClr>
                <a:srgbClr val="EBB700"/>
              </a:buClr>
              <a:buSzPct val="100000"/>
            </a:pPr>
            <a:r>
              <a:rPr lang="ja-JP" altLang="en-US" sz="1800" b="1" kern="0" dirty="0">
                <a:solidFill>
                  <a:schemeClr val="bg1"/>
                </a:solidFill>
                <a:latin typeface="Arial" charset="0"/>
                <a:ea typeface="Arial" charset="0"/>
                <a:cs typeface="Arial" charset="0"/>
              </a:rPr>
              <a:t>ミッション </a:t>
            </a:r>
            <a:r>
              <a:rPr lang="en-US" altLang="ja-JP" sz="1800" b="1" kern="0" dirty="0">
                <a:solidFill>
                  <a:schemeClr val="bg1"/>
                </a:solidFill>
                <a:latin typeface="Arial" charset="0"/>
                <a:ea typeface="Arial" charset="0"/>
                <a:cs typeface="Arial" charset="0"/>
              </a:rPr>
              <a:t>1.5 </a:t>
            </a:r>
            <a:r>
              <a:rPr lang="ja-JP" altLang="en-US" sz="1800" b="1" kern="0" dirty="0">
                <a:solidFill>
                  <a:schemeClr val="bg1"/>
                </a:solidFill>
                <a:latin typeface="Arial" charset="0"/>
                <a:ea typeface="Arial" charset="0"/>
                <a:cs typeface="Arial" charset="0"/>
              </a:rPr>
              <a:t>を支援するため、地区ガバナー任期中、私はチームと協力して、当地域に設定された会員増強目標を達成することに尽力します。</a:t>
            </a:r>
            <a:endParaRPr lang="en-US" altLang="ja-JP" sz="1800" b="1" kern="0" dirty="0">
              <a:solidFill>
                <a:schemeClr val="bg1"/>
              </a:solidFill>
              <a:latin typeface="Arial" charset="0"/>
              <a:ea typeface="Arial" charset="0"/>
              <a:cs typeface="Arial" charset="0"/>
            </a:endParaRPr>
          </a:p>
          <a:p>
            <a:pPr>
              <a:buClr>
                <a:srgbClr val="EBB700"/>
              </a:buClr>
              <a:buSzPct val="100000"/>
            </a:pPr>
            <a:endParaRPr lang="en-US" altLang="ja-JP" sz="1800" b="1" kern="0" dirty="0">
              <a:solidFill>
                <a:schemeClr val="bg1"/>
              </a:solidFill>
              <a:latin typeface="Arial" charset="0"/>
              <a:ea typeface="Arial" charset="0"/>
              <a:cs typeface="Arial" charset="0"/>
            </a:endParaRPr>
          </a:p>
          <a:p>
            <a:pPr marL="285750" indent="-285750">
              <a:buClr>
                <a:srgbClr val="EBB700"/>
              </a:buClr>
              <a:buSzPct val="100000"/>
              <a:buFont typeface="Wingdings" panose="05000000000000000000" pitchFamily="2" charset="2"/>
              <a:buChar char="p"/>
            </a:pPr>
            <a:r>
              <a:rPr lang="ja-JP" altLang="en-US" sz="1800" b="1" kern="0" dirty="0">
                <a:solidFill>
                  <a:schemeClr val="bg1"/>
                </a:solidFill>
                <a:latin typeface="Arial" charset="0"/>
                <a:ea typeface="Arial" charset="0"/>
                <a:cs typeface="Arial" charset="0"/>
              </a:rPr>
              <a:t>私たちの地区は、設定された会員増強目標に全力を尽くします。すなわち、</a:t>
            </a:r>
            <a:endParaRPr lang="en-US" altLang="ja-JP" sz="1800" b="1" kern="0" dirty="0">
              <a:solidFill>
                <a:schemeClr val="bg1"/>
              </a:solidFill>
              <a:latin typeface="Arial" charset="0"/>
              <a:ea typeface="Arial" charset="0"/>
              <a:cs typeface="Arial" charset="0"/>
            </a:endParaRPr>
          </a:p>
          <a:p>
            <a:pPr marL="285750" indent="-285750">
              <a:buClr>
                <a:srgbClr val="EBB700"/>
              </a:buClr>
              <a:buSzPct val="100000"/>
              <a:buFont typeface="Wingdings" panose="05000000000000000000" pitchFamily="2" charset="2"/>
              <a:buChar char="p"/>
            </a:pPr>
            <a:r>
              <a:rPr lang="ja-JP" altLang="en-US" sz="1800" b="1" kern="0" dirty="0">
                <a:solidFill>
                  <a:schemeClr val="bg1"/>
                </a:solidFill>
                <a:latin typeface="Arial" charset="0"/>
                <a:ea typeface="Arial" charset="0"/>
                <a:cs typeface="Arial" charset="0"/>
              </a:rPr>
              <a:t>私たちの地区は、 既存のクラブに</a:t>
            </a:r>
            <a:r>
              <a:rPr lang="en-US" altLang="ja-JP" sz="1800" b="1" kern="0" dirty="0">
                <a:solidFill>
                  <a:schemeClr val="bg1"/>
                </a:solidFill>
                <a:latin typeface="Arial" charset="0"/>
                <a:ea typeface="Arial" charset="0"/>
                <a:cs typeface="Arial" charset="0"/>
              </a:rPr>
              <a:t>______ </a:t>
            </a:r>
            <a:r>
              <a:rPr lang="ja-JP" altLang="en-US" sz="1800" b="1" kern="0" dirty="0">
                <a:solidFill>
                  <a:schemeClr val="bg1"/>
                </a:solidFill>
                <a:latin typeface="Arial" charset="0"/>
                <a:ea typeface="Arial" charset="0"/>
                <a:cs typeface="Arial" charset="0"/>
              </a:rPr>
              <a:t>名の新会員を入会させます。</a:t>
            </a:r>
            <a:endParaRPr lang="en-US" sz="1800" b="1" i="1" kern="0" dirty="0">
              <a:solidFill>
                <a:schemeClr val="bg1"/>
              </a:solidFill>
              <a:latin typeface="Arial" charset="0"/>
              <a:ea typeface="Arial" charset="0"/>
              <a:cs typeface="Arial" charset="0"/>
            </a:endParaRPr>
          </a:p>
        </p:txBody>
      </p:sp>
      <p:pic>
        <p:nvPicPr>
          <p:cNvPr id="15" name="Picture 14">
            <a:extLst>
              <a:ext uri="{FF2B5EF4-FFF2-40B4-BE49-F238E27FC236}">
                <a16:creationId xmlns:a16="http://schemas.microsoft.com/office/drawing/2014/main" id="{610043CF-80CB-8364-874A-5A1433E4FAE1}"/>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0966944" y="137679"/>
            <a:ext cx="994504" cy="942293"/>
          </a:xfrm>
          <a:prstGeom prst="rect">
            <a:avLst/>
          </a:prstGeom>
        </p:spPr>
      </p:pic>
      <p:sp>
        <p:nvSpPr>
          <p:cNvPr id="17" name="TextBox 16">
            <a:extLst>
              <a:ext uri="{FF2B5EF4-FFF2-40B4-BE49-F238E27FC236}">
                <a16:creationId xmlns:a16="http://schemas.microsoft.com/office/drawing/2014/main" id="{DE06399E-A9F4-FDBF-DE9D-3882467D4163}"/>
              </a:ext>
            </a:extLst>
          </p:cNvPr>
          <p:cNvSpPr txBox="1"/>
          <p:nvPr/>
        </p:nvSpPr>
        <p:spPr>
          <a:xfrm>
            <a:off x="-76200" y="247318"/>
            <a:ext cx="2526827" cy="830997"/>
          </a:xfrm>
          <a:prstGeom prst="rect">
            <a:avLst/>
          </a:prstGeom>
          <a:noFill/>
        </p:spPr>
        <p:txBody>
          <a:bodyPr wrap="square" rtlCol="0">
            <a:spAutoFit/>
          </a:bodyPr>
          <a:lstStyle/>
          <a:p>
            <a:pPr algn="ctr">
              <a:buClr>
                <a:srgbClr val="EBB700"/>
              </a:buClr>
              <a:buSzPct val="100000"/>
            </a:pPr>
            <a:r>
              <a:rPr lang="ja-JP" altLang="en-US" sz="2400" b="1" kern="0" dirty="0">
                <a:solidFill>
                  <a:srgbClr val="0D2240"/>
                </a:solidFill>
                <a:latin typeface="+mj-ea"/>
                <a:ea typeface="+mj-ea"/>
                <a:cs typeface="Arial" charset="0"/>
              </a:rPr>
              <a:t>ディスカッションの問い</a:t>
            </a:r>
            <a:endParaRPr lang="en-US" sz="2400" b="1" kern="0" dirty="0">
              <a:solidFill>
                <a:srgbClr val="0D2240"/>
              </a:solidFill>
              <a:latin typeface="+mj-ea"/>
              <a:ea typeface="+mj-ea"/>
              <a:cs typeface="Arial" charset="0"/>
            </a:endParaRPr>
          </a:p>
        </p:txBody>
      </p:sp>
      <p:sp>
        <p:nvSpPr>
          <p:cNvPr id="3" name="Body Copy">
            <a:extLst>
              <a:ext uri="{FF2B5EF4-FFF2-40B4-BE49-F238E27FC236}">
                <a16:creationId xmlns:a16="http://schemas.microsoft.com/office/drawing/2014/main" id="{9C427E65-A5B0-20C7-8B28-8B2FB8E7A5CB}"/>
              </a:ext>
            </a:extLst>
          </p:cNvPr>
          <p:cNvSpPr txBox="1">
            <a:spLocks/>
          </p:cNvSpPr>
          <p:nvPr/>
        </p:nvSpPr>
        <p:spPr>
          <a:xfrm>
            <a:off x="2285098" y="1729194"/>
            <a:ext cx="9280880" cy="2416386"/>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人々に入会を呼びかけるのはなぜか？</a:t>
            </a:r>
            <a:b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sz="1900" dirty="0">
              <a:solidFill>
                <a:schemeClr val="bg1"/>
              </a:solidFill>
              <a:latin typeface="ＭＳ Ｐゴシック" panose="020B0600070205080204" pitchFamily="50" charset="-128"/>
              <a:ea typeface="ＭＳ Ｐゴシック" panose="020B0600070205080204" pitchFamily="50" charset="-128"/>
              <a:cs typeface="Arial" charset="0"/>
            </a:endParaRPr>
          </a:p>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クラブが新会員を入会させる最善の方法は何か？</a:t>
            </a:r>
            <a:b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sz="1900" dirty="0">
              <a:solidFill>
                <a:schemeClr val="bg1"/>
              </a:solidFill>
              <a:latin typeface="ＭＳ Ｐゴシック" panose="020B0600070205080204" pitchFamily="50" charset="-128"/>
              <a:ea typeface="ＭＳ Ｐゴシック" panose="020B0600070205080204" pitchFamily="50" charset="-128"/>
              <a:cs typeface="Arial" charset="0"/>
            </a:endParaRPr>
          </a:p>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地区内のクラブは会員増強行事を開催しているか？どのように？どの頻度で？</a:t>
            </a:r>
            <a:b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sz="1900" dirty="0">
              <a:solidFill>
                <a:schemeClr val="bg1"/>
              </a:solidFill>
              <a:latin typeface="ＭＳ Ｐゴシック" panose="020B0600070205080204" pitchFamily="50" charset="-128"/>
              <a:ea typeface="ＭＳ Ｐゴシック" panose="020B0600070205080204" pitchFamily="50" charset="-128"/>
              <a:cs typeface="Arial" charset="0"/>
            </a:endParaRPr>
          </a:p>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どのような研修または援助が必要か？</a:t>
            </a:r>
            <a:endParaRPr lang="en-US" sz="1900" kern="0" dirty="0">
              <a:solidFill>
                <a:schemeClr val="bg1"/>
              </a:solidFill>
              <a:latin typeface="ＭＳ Ｐゴシック" panose="020B0600070205080204" pitchFamily="50" charset="-128"/>
              <a:ea typeface="ＭＳ Ｐゴシック" panose="020B0600070205080204" pitchFamily="50" charset="-128"/>
              <a:cs typeface="Arial" charset="0"/>
            </a:endParaRPr>
          </a:p>
          <a:p>
            <a:pPr>
              <a:buClr>
                <a:srgbClr val="EBB700"/>
              </a:buClr>
              <a:buSzPct val="100000"/>
            </a:pPr>
            <a:br>
              <a:rPr lang="ja-JP" dirty="0">
                <a:solidFill>
                  <a:schemeClr val="bg1"/>
                </a:solidFill>
                <a:latin typeface="ＭＳ Ｐゴシック" panose="020B0600070205080204" pitchFamily="50" charset="-128"/>
                <a:ea typeface="ＭＳ Ｐゴシック" panose="020B0600070205080204" pitchFamily="50" charset="-128"/>
                <a:cs typeface="Arial" charset="0"/>
              </a:rPr>
            </a:br>
            <a:br>
              <a:rPr lang="ja-JP"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dirty="0">
              <a:solidFill>
                <a:schemeClr val="bg1"/>
              </a:solidFill>
              <a:latin typeface="ＭＳ Ｐゴシック" panose="020B0600070205080204" pitchFamily="50" charset="-128"/>
              <a:ea typeface="ＭＳ Ｐゴシック" panose="020B0600070205080204" pitchFamily="50" charset="-128"/>
              <a:cs typeface="Arial" charset="0"/>
            </a:endParaRPr>
          </a:p>
        </p:txBody>
      </p:sp>
    </p:spTree>
    <p:extLst>
      <p:ext uri="{BB962C8B-B14F-4D97-AF65-F5344CB8AC3E}">
        <p14:creationId xmlns:p14="http://schemas.microsoft.com/office/powerpoint/2010/main" val="453246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87B9E1A8-7359-D84B-B962-F4D9AE34F19F}"/>
              </a:ext>
            </a:extLst>
          </p:cNvPr>
          <p:cNvSpPr/>
          <p:nvPr/>
        </p:nvSpPr>
        <p:spPr>
          <a:xfrm>
            <a:off x="0" y="0"/>
            <a:ext cx="11277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r>
              <a:rPr lang="en-US" dirty="0">
                <a:solidFill>
                  <a:schemeClr val="lt1">
                    <a:alpha val="44000"/>
                  </a:schemeClr>
                </a:solidFill>
              </a:rPr>
              <a:t>aa</a:t>
            </a:r>
          </a:p>
        </p:txBody>
      </p:sp>
      <p:sp>
        <p:nvSpPr>
          <p:cNvPr id="8" name="Slice - Solid">
            <a:extLst>
              <a:ext uri="{FF2B5EF4-FFF2-40B4-BE49-F238E27FC236}">
                <a16:creationId xmlns:a16="http://schemas.microsoft.com/office/drawing/2014/main" id="{AE76E044-DB6E-C54D-954B-A54A6C8AC3AA}"/>
              </a:ext>
            </a:extLst>
          </p:cNvPr>
          <p:cNvSpPr/>
          <p:nvPr/>
        </p:nvSpPr>
        <p:spPr>
          <a:xfrm>
            <a:off x="1004871" y="0"/>
            <a:ext cx="11187129" cy="6858000"/>
          </a:xfrm>
          <a:custGeom>
            <a:avLst/>
            <a:gdLst>
              <a:gd name="connsiteX0" fmla="*/ 1588447 w 11187128"/>
              <a:gd name="connsiteY0" fmla="*/ 0 h 6866021"/>
              <a:gd name="connsiteX1" fmla="*/ 5139450 w 11187128"/>
              <a:gd name="connsiteY1" fmla="*/ 4711 h 6866021"/>
              <a:gd name="connsiteX2" fmla="*/ 5140539 w 11187128"/>
              <a:gd name="connsiteY2" fmla="*/ 0 h 6866021"/>
              <a:gd name="connsiteX3" fmla="*/ 11187128 w 11187128"/>
              <a:gd name="connsiteY3" fmla="*/ 8021 h 6866021"/>
              <a:gd name="connsiteX4" fmla="*/ 11187128 w 11187128"/>
              <a:gd name="connsiteY4" fmla="*/ 6866021 h 6866021"/>
              <a:gd name="connsiteX5" fmla="*/ 7635036 w 11187128"/>
              <a:gd name="connsiteY5" fmla="*/ 6866021 h 6866021"/>
              <a:gd name="connsiteX6" fmla="*/ 3552092 w 11187128"/>
              <a:gd name="connsiteY6" fmla="*/ 6866021 h 6866021"/>
              <a:gd name="connsiteX7" fmla="*/ 0 w 11187128"/>
              <a:gd name="connsiteY7" fmla="*/ 6866021 h 686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7128" h="6866021">
                <a:moveTo>
                  <a:pt x="1588447" y="0"/>
                </a:moveTo>
                <a:lnTo>
                  <a:pt x="5139450" y="4711"/>
                </a:lnTo>
                <a:lnTo>
                  <a:pt x="5140539" y="0"/>
                </a:lnTo>
                <a:lnTo>
                  <a:pt x="11187128" y="8021"/>
                </a:lnTo>
                <a:lnTo>
                  <a:pt x="11187128" y="6866021"/>
                </a:lnTo>
                <a:lnTo>
                  <a:pt x="7635036" y="6866021"/>
                </a:lnTo>
                <a:lnTo>
                  <a:pt x="3552092" y="6866021"/>
                </a:lnTo>
                <a:lnTo>
                  <a:pt x="0" y="6866021"/>
                </a:lnTo>
                <a:close/>
              </a:path>
            </a:pathLst>
          </a:cu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4685" tIns="47343" rIns="94685" bIns="47343" rtlCol="0" anchor="ctr">
            <a:noAutofit/>
          </a:bodyPr>
          <a:lstStyle/>
          <a:p>
            <a:pPr algn="ctr"/>
            <a:endParaRPr lang="en-US" dirty="0">
              <a:solidFill>
                <a:schemeClr val="lt1">
                  <a:alpha val="44000"/>
                </a:schemeClr>
              </a:solidFill>
            </a:endParaRPr>
          </a:p>
        </p:txBody>
      </p:sp>
      <p:sp>
        <p:nvSpPr>
          <p:cNvPr id="14" name="Page Number - White">
            <a:extLst>
              <a:ext uri="{FF2B5EF4-FFF2-40B4-BE49-F238E27FC236}">
                <a16:creationId xmlns:a16="http://schemas.microsoft.com/office/drawing/2014/main" id="{A18A6EF0-E2ED-A146-953A-B6D78CFC5B2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12</a:t>
            </a:fld>
            <a:endParaRPr lang="en-US" sz="1000" dirty="0">
              <a:solidFill>
                <a:schemeClr val="bg1"/>
              </a:solidFill>
            </a:endParaRPr>
          </a:p>
        </p:txBody>
      </p:sp>
      <p:sp>
        <p:nvSpPr>
          <p:cNvPr id="5" name="Large #">
            <a:extLst>
              <a:ext uri="{FF2B5EF4-FFF2-40B4-BE49-F238E27FC236}">
                <a16:creationId xmlns:a16="http://schemas.microsoft.com/office/drawing/2014/main" id="{0796C39B-FF65-3532-1F9C-8E2D670FB811}"/>
              </a:ext>
            </a:extLst>
          </p:cNvPr>
          <p:cNvSpPr txBox="1"/>
          <p:nvPr/>
        </p:nvSpPr>
        <p:spPr>
          <a:xfrm>
            <a:off x="3134476" y="0"/>
            <a:ext cx="7543800" cy="1023806"/>
          </a:xfrm>
          <a:prstGeom prst="rect">
            <a:avLst/>
          </a:prstGeom>
          <a:noFill/>
        </p:spPr>
        <p:txBody>
          <a:bodyPr wrap="square" lIns="91440" tIns="45720" rIns="91440" bIns="45720" rtlCol="0" anchor="b">
            <a:spAutoFit/>
          </a:bodyPr>
          <a:lstStyle/>
          <a:p>
            <a:pPr>
              <a:lnSpc>
                <a:spcPts val="8000"/>
              </a:lnSpc>
            </a:pPr>
            <a:r>
              <a:rPr lang="ja-JP" altLang="en-US" sz="4400" b="1" dirty="0">
                <a:solidFill>
                  <a:schemeClr val="bg1"/>
                </a:solidFill>
                <a:latin typeface="+mj-ea"/>
                <a:ea typeface="+mj-ea"/>
                <a:cs typeface="Arial"/>
              </a:rPr>
              <a:t>ミッション</a:t>
            </a:r>
            <a:r>
              <a:rPr lang="en-US" sz="4400" b="1" dirty="0">
                <a:solidFill>
                  <a:schemeClr val="bg1"/>
                </a:solidFill>
                <a:latin typeface="+mj-ea"/>
                <a:ea typeface="+mj-ea"/>
                <a:cs typeface="Arial"/>
              </a:rPr>
              <a:t>1.5:  </a:t>
            </a:r>
            <a:r>
              <a:rPr lang="ja-JP" altLang="en-US" sz="4400" b="1" dirty="0">
                <a:solidFill>
                  <a:schemeClr val="bg1"/>
                </a:solidFill>
                <a:latin typeface="+mj-ea"/>
                <a:ea typeface="+mj-ea"/>
                <a:cs typeface="Arial"/>
              </a:rPr>
              <a:t>重点項目</a:t>
            </a:r>
            <a:r>
              <a:rPr lang="en-US" altLang="ja-JP" sz="4400" b="1" dirty="0">
                <a:solidFill>
                  <a:schemeClr val="bg1"/>
                </a:solidFill>
                <a:latin typeface="+mj-ea"/>
                <a:ea typeface="+mj-ea"/>
                <a:cs typeface="Arial"/>
              </a:rPr>
              <a:t>3</a:t>
            </a:r>
            <a:r>
              <a:rPr lang="en-US" sz="4400" b="1" dirty="0">
                <a:solidFill>
                  <a:schemeClr val="bg1"/>
                </a:solidFill>
                <a:latin typeface="+mj-ea"/>
                <a:ea typeface="+mj-ea"/>
                <a:cs typeface="Arial"/>
              </a:rPr>
              <a:t>    </a:t>
            </a:r>
            <a:endParaRPr lang="en-US" dirty="0">
              <a:solidFill>
                <a:schemeClr val="bg1"/>
              </a:solidFill>
              <a:latin typeface="+mj-ea"/>
              <a:ea typeface="+mj-ea"/>
              <a:cs typeface="Arial"/>
            </a:endParaRPr>
          </a:p>
        </p:txBody>
      </p:sp>
      <p:sp>
        <p:nvSpPr>
          <p:cNvPr id="6" name="Title 3">
            <a:extLst>
              <a:ext uri="{FF2B5EF4-FFF2-40B4-BE49-F238E27FC236}">
                <a16:creationId xmlns:a16="http://schemas.microsoft.com/office/drawing/2014/main" id="{028BE722-7CF1-09DE-9419-F0C5E1281305}"/>
              </a:ext>
            </a:extLst>
          </p:cNvPr>
          <p:cNvSpPr txBox="1">
            <a:spLocks/>
          </p:cNvSpPr>
          <p:nvPr/>
        </p:nvSpPr>
        <p:spPr>
          <a:xfrm>
            <a:off x="2291092" y="1160951"/>
            <a:ext cx="9502196" cy="659678"/>
          </a:xfrm>
          <a:prstGeom prst="rect">
            <a:avLst/>
          </a:prstGeom>
        </p:spPr>
        <p:txBody>
          <a:bodyPr/>
          <a:lstStyle>
            <a:lvl1pPr algn="ctr" rtl="0" eaLnBrk="1" fontAlgn="base" hangingPunct="1">
              <a:lnSpc>
                <a:spcPct val="90000"/>
              </a:lnSpc>
              <a:spcBef>
                <a:spcPct val="0"/>
              </a:spcBef>
              <a:spcAft>
                <a:spcPct val="0"/>
              </a:spcAft>
              <a:defRPr sz="4000">
                <a:solidFill>
                  <a:schemeClr val="accent6"/>
                </a:solidFill>
                <a:latin typeface="Arial" panose="020B0604020202020204" pitchFamily="34" charset="0"/>
                <a:ea typeface="ヒラギノ角ゴ Pro W3" charset="0"/>
                <a:cs typeface="Arial" panose="020B0604020202020204" pitchFamily="34"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a:lnSpc>
                <a:spcPct val="100000"/>
              </a:lnSpc>
            </a:pPr>
            <a:r>
              <a:rPr kumimoji="0" lang="ja-JP" altLang="ja-JP" sz="2800" b="1" i="0" u="none" strike="noStrike" kern="1200" cap="none" spc="0" normalizeH="0" baseline="0" noProof="0" dirty="0">
                <a:ln>
                  <a:noFill/>
                </a:ln>
                <a:solidFill>
                  <a:schemeClr val="accent1"/>
                </a:solidFill>
                <a:effectLst/>
                <a:uLnTx/>
                <a:uFillTx/>
                <a:latin typeface="UD デジタル 教科書体 N-B" panose="02020700000000000000" pitchFamily="17" charset="-128"/>
                <a:ea typeface="UD デジタル 教科書体 N-B" panose="02020700000000000000" pitchFamily="17" charset="-128"/>
                <a:cs typeface="Arial" panose="020B0604020202020204" pitchFamily="34" charset="0"/>
              </a:rPr>
              <a:t>仲間との親睦と興味深い奉仕</a:t>
            </a:r>
            <a:r>
              <a:rPr kumimoji="0" lang="ja-JP" altLang="en-US" sz="2800" b="1" i="0" u="none" strike="noStrike" kern="1200" cap="none" spc="0" normalizeH="0" baseline="0" noProof="0" dirty="0">
                <a:ln>
                  <a:noFill/>
                </a:ln>
                <a:solidFill>
                  <a:schemeClr val="accent1"/>
                </a:solidFill>
                <a:effectLst/>
                <a:uLnTx/>
                <a:uFillTx/>
                <a:latin typeface="UD デジタル 教科書体 N-B" panose="02020700000000000000" pitchFamily="17" charset="-128"/>
                <a:ea typeface="UD デジタル 教科書体 N-B" panose="02020700000000000000" pitchFamily="17" charset="-128"/>
                <a:cs typeface="Arial" panose="020B0604020202020204" pitchFamily="34" charset="0"/>
              </a:rPr>
              <a:t>によって、</a:t>
            </a:r>
            <a:endParaRPr kumimoji="0" lang="en-US" altLang="ja-JP" sz="2800" b="1" i="0" u="none" strike="noStrike" kern="1200" cap="none" spc="0" normalizeH="0" baseline="0" noProof="0" dirty="0">
              <a:ln>
                <a:noFill/>
              </a:ln>
              <a:solidFill>
                <a:schemeClr val="accent1"/>
              </a:solidFill>
              <a:effectLst/>
              <a:uLnTx/>
              <a:uFillTx/>
              <a:latin typeface="UD デジタル 教科書体 N-B" panose="02020700000000000000" pitchFamily="17" charset="-128"/>
              <a:ea typeface="UD デジタル 教科書体 N-B" panose="02020700000000000000" pitchFamily="17" charset="-128"/>
              <a:cs typeface="Arial" panose="020B0604020202020204" pitchFamily="34" charset="0"/>
            </a:endParaRPr>
          </a:p>
          <a:p>
            <a:pPr>
              <a:lnSpc>
                <a:spcPct val="100000"/>
              </a:lnSpc>
            </a:pPr>
            <a:r>
              <a:rPr kumimoji="0" lang="ja-JP" altLang="en-US" sz="2800" b="1" i="0" u="none" strike="noStrike" kern="1200" cap="none" spc="0" normalizeH="0" baseline="0" noProof="0" dirty="0">
                <a:ln>
                  <a:noFill/>
                </a:ln>
                <a:solidFill>
                  <a:schemeClr val="accent1"/>
                </a:solidFill>
                <a:effectLst/>
                <a:uLnTx/>
                <a:uFillTx/>
                <a:latin typeface="UD デジタル 教科書体 N-B" panose="02020700000000000000" pitchFamily="17" charset="-128"/>
                <a:ea typeface="UD デジタル 教科書体 N-B" panose="02020700000000000000" pitchFamily="17" charset="-128"/>
                <a:cs typeface="Arial" panose="020B0604020202020204" pitchFamily="34" charset="0"/>
              </a:rPr>
              <a:t>会員たちのやる気を一新させる</a:t>
            </a:r>
          </a:p>
          <a:p>
            <a:pPr>
              <a:lnSpc>
                <a:spcPct val="100000"/>
              </a:lnSpc>
            </a:pPr>
            <a:endParaRPr lang="en-US" sz="2800" kern="0" dirty="0">
              <a:solidFill>
                <a:schemeClr val="accent1"/>
              </a:solidFill>
            </a:endParaRPr>
          </a:p>
        </p:txBody>
      </p:sp>
      <p:sp>
        <p:nvSpPr>
          <p:cNvPr id="13" name="Body Copy">
            <a:extLst>
              <a:ext uri="{FF2B5EF4-FFF2-40B4-BE49-F238E27FC236}">
                <a16:creationId xmlns:a16="http://schemas.microsoft.com/office/drawing/2014/main" id="{37CEA102-C738-07B4-9DD2-98F12241E14D}"/>
              </a:ext>
            </a:extLst>
          </p:cNvPr>
          <p:cNvSpPr txBox="1">
            <a:spLocks/>
          </p:cNvSpPr>
          <p:nvPr/>
        </p:nvSpPr>
        <p:spPr>
          <a:xfrm>
            <a:off x="1674448" y="4665984"/>
            <a:ext cx="10287000" cy="2151196"/>
          </a:xfrm>
          <a:prstGeom prst="rect">
            <a:avLst/>
          </a:prstGeom>
        </p:spPr>
        <p:txBody>
          <a:bodyPr lIns="91440" tIns="45720" rIns="91440" bIns="45720" anchor="t"/>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buClr>
                <a:srgbClr val="EBB700"/>
              </a:buClr>
              <a:buSzPct val="100000"/>
            </a:pPr>
            <a:r>
              <a:rPr lang="ja-JP" altLang="en-US" sz="1800" b="1" kern="0" dirty="0">
                <a:solidFill>
                  <a:schemeClr val="bg1"/>
                </a:solidFill>
                <a:latin typeface="Arial" charset="0"/>
                <a:ea typeface="Arial" charset="0"/>
                <a:cs typeface="Arial" charset="0"/>
              </a:rPr>
              <a:t>ターゲット</a:t>
            </a:r>
            <a:r>
              <a:rPr lang="en-US" altLang="ja-JP" sz="1800" b="1" kern="0" dirty="0">
                <a:solidFill>
                  <a:schemeClr val="bg1"/>
                </a:solidFill>
                <a:latin typeface="Arial" charset="0"/>
                <a:ea typeface="Arial" charset="0"/>
                <a:cs typeface="Arial" charset="0"/>
              </a:rPr>
              <a:t>3</a:t>
            </a:r>
          </a:p>
          <a:p>
            <a:pPr>
              <a:buClr>
                <a:srgbClr val="EBB700"/>
              </a:buClr>
              <a:buSzPct val="100000"/>
            </a:pPr>
            <a:r>
              <a:rPr lang="ja-JP" altLang="en-US" sz="1800" b="1" kern="0" dirty="0">
                <a:solidFill>
                  <a:schemeClr val="bg1"/>
                </a:solidFill>
                <a:latin typeface="Arial" charset="0"/>
                <a:ea typeface="Arial" charset="0"/>
                <a:cs typeface="Arial" charset="0"/>
              </a:rPr>
              <a:t>ミッション </a:t>
            </a:r>
            <a:r>
              <a:rPr lang="en-US" altLang="ja-JP" sz="1800" b="1" kern="0" dirty="0">
                <a:solidFill>
                  <a:schemeClr val="bg1"/>
                </a:solidFill>
                <a:latin typeface="Arial" charset="0"/>
                <a:ea typeface="Arial" charset="0"/>
                <a:cs typeface="Arial" charset="0"/>
              </a:rPr>
              <a:t>1.5 </a:t>
            </a:r>
            <a:r>
              <a:rPr lang="ja-JP" altLang="en-US" sz="1800" b="1" kern="0" dirty="0">
                <a:solidFill>
                  <a:schemeClr val="bg1"/>
                </a:solidFill>
                <a:latin typeface="Arial" charset="0"/>
                <a:ea typeface="Arial" charset="0"/>
                <a:cs typeface="Arial" charset="0"/>
              </a:rPr>
              <a:t>を支援するため、地区ガバナー任期中、私はチームと協力して、当地域に設定された会員増強目標を達成することに尽力します。</a:t>
            </a:r>
            <a:endParaRPr lang="en-US" altLang="ja-JP" sz="1800" b="1" kern="0" dirty="0">
              <a:solidFill>
                <a:schemeClr val="bg1"/>
              </a:solidFill>
              <a:latin typeface="Arial" charset="0"/>
              <a:ea typeface="Arial" charset="0"/>
              <a:cs typeface="Arial" charset="0"/>
            </a:endParaRPr>
          </a:p>
          <a:p>
            <a:pPr>
              <a:buClr>
                <a:srgbClr val="EBB700"/>
              </a:buClr>
              <a:buSzPct val="100000"/>
            </a:pPr>
            <a:endParaRPr lang="en-US" altLang="ja-JP" sz="1800" b="1" kern="0" dirty="0">
              <a:solidFill>
                <a:schemeClr val="bg1"/>
              </a:solidFill>
              <a:latin typeface="Arial" charset="0"/>
              <a:ea typeface="Arial" charset="0"/>
              <a:cs typeface="Arial" charset="0"/>
            </a:endParaRPr>
          </a:p>
          <a:p>
            <a:pPr marL="285750" indent="-285750">
              <a:buClr>
                <a:srgbClr val="EBB700"/>
              </a:buClr>
              <a:buSzPct val="100000"/>
              <a:buFont typeface="Wingdings" panose="05000000000000000000" pitchFamily="2" charset="2"/>
              <a:buChar char="p"/>
            </a:pPr>
            <a:r>
              <a:rPr lang="ja-JP" altLang="en-US" sz="1800" b="1" kern="0" dirty="0">
                <a:solidFill>
                  <a:schemeClr val="bg1"/>
                </a:solidFill>
                <a:latin typeface="Arial" charset="0"/>
                <a:ea typeface="Arial" charset="0"/>
                <a:cs typeface="Arial" charset="0"/>
              </a:rPr>
              <a:t>私たちの地区は、設定された会員増強目標に全力を尽くします。すなわち、</a:t>
            </a:r>
            <a:endParaRPr lang="en-US" altLang="ja-JP" sz="1800" b="1" kern="0" dirty="0">
              <a:solidFill>
                <a:schemeClr val="bg1"/>
              </a:solidFill>
              <a:latin typeface="Arial" charset="0"/>
              <a:ea typeface="Arial" charset="0"/>
              <a:cs typeface="Arial" charset="0"/>
            </a:endParaRPr>
          </a:p>
          <a:p>
            <a:pPr marL="285750" indent="-285750">
              <a:buClr>
                <a:srgbClr val="EBB700"/>
              </a:buClr>
              <a:buSzPct val="100000"/>
              <a:buFont typeface="Wingdings" panose="05000000000000000000" pitchFamily="2" charset="2"/>
              <a:buChar char="p"/>
            </a:pPr>
            <a:r>
              <a:rPr lang="ja-JP" altLang="en-US" sz="1800" b="1" kern="0" dirty="0">
                <a:solidFill>
                  <a:schemeClr val="bg1"/>
                </a:solidFill>
                <a:latin typeface="Arial" charset="0"/>
                <a:ea typeface="Arial" charset="0"/>
                <a:cs typeface="Arial" charset="0"/>
              </a:rPr>
              <a:t>私たちの地区は、 会員数純増を</a:t>
            </a:r>
            <a:r>
              <a:rPr lang="en-US" altLang="ja-JP" sz="1800" b="1" kern="0" dirty="0">
                <a:solidFill>
                  <a:schemeClr val="bg1"/>
                </a:solidFill>
                <a:latin typeface="Arial" charset="0"/>
                <a:ea typeface="Arial" charset="0"/>
                <a:cs typeface="Arial" charset="0"/>
              </a:rPr>
              <a:t>______ </a:t>
            </a:r>
            <a:r>
              <a:rPr lang="ja-JP" altLang="en-US" sz="1800" b="1" kern="0" dirty="0">
                <a:solidFill>
                  <a:schemeClr val="bg1"/>
                </a:solidFill>
                <a:latin typeface="Arial" charset="0"/>
                <a:ea typeface="Arial" charset="0"/>
                <a:cs typeface="Arial" charset="0"/>
              </a:rPr>
              <a:t>名増やします。</a:t>
            </a:r>
            <a:endParaRPr lang="en-US" sz="1800" b="1" i="1" kern="0" dirty="0">
              <a:solidFill>
                <a:schemeClr val="bg1"/>
              </a:solidFill>
              <a:latin typeface="Arial" charset="0"/>
              <a:ea typeface="Arial" charset="0"/>
              <a:cs typeface="Arial" charset="0"/>
            </a:endParaRPr>
          </a:p>
        </p:txBody>
      </p:sp>
      <p:pic>
        <p:nvPicPr>
          <p:cNvPr id="15" name="Picture 14">
            <a:extLst>
              <a:ext uri="{FF2B5EF4-FFF2-40B4-BE49-F238E27FC236}">
                <a16:creationId xmlns:a16="http://schemas.microsoft.com/office/drawing/2014/main" id="{610043CF-80CB-8364-874A-5A1433E4FAE1}"/>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0966944" y="137679"/>
            <a:ext cx="994504" cy="942293"/>
          </a:xfrm>
          <a:prstGeom prst="rect">
            <a:avLst/>
          </a:prstGeom>
        </p:spPr>
      </p:pic>
      <p:sp>
        <p:nvSpPr>
          <p:cNvPr id="17" name="TextBox 16">
            <a:extLst>
              <a:ext uri="{FF2B5EF4-FFF2-40B4-BE49-F238E27FC236}">
                <a16:creationId xmlns:a16="http://schemas.microsoft.com/office/drawing/2014/main" id="{DE06399E-A9F4-FDBF-DE9D-3882467D4163}"/>
              </a:ext>
            </a:extLst>
          </p:cNvPr>
          <p:cNvSpPr txBox="1"/>
          <p:nvPr/>
        </p:nvSpPr>
        <p:spPr>
          <a:xfrm>
            <a:off x="-76200" y="247318"/>
            <a:ext cx="2526827" cy="830997"/>
          </a:xfrm>
          <a:prstGeom prst="rect">
            <a:avLst/>
          </a:prstGeom>
          <a:noFill/>
        </p:spPr>
        <p:txBody>
          <a:bodyPr wrap="square" rtlCol="0">
            <a:spAutoFit/>
          </a:bodyPr>
          <a:lstStyle/>
          <a:p>
            <a:pPr algn="ctr">
              <a:buClr>
                <a:srgbClr val="EBB700"/>
              </a:buClr>
              <a:buSzPct val="100000"/>
            </a:pPr>
            <a:r>
              <a:rPr lang="ja-JP" altLang="en-US" sz="2400" b="1" kern="0" dirty="0">
                <a:solidFill>
                  <a:srgbClr val="0D2240"/>
                </a:solidFill>
                <a:latin typeface="+mj-ea"/>
                <a:ea typeface="+mj-ea"/>
                <a:cs typeface="Arial" charset="0"/>
              </a:rPr>
              <a:t>ディスカッションの問い</a:t>
            </a:r>
            <a:endParaRPr lang="en-US" sz="2400" b="1" kern="0" dirty="0">
              <a:solidFill>
                <a:srgbClr val="0D2240"/>
              </a:solidFill>
              <a:latin typeface="+mj-ea"/>
              <a:ea typeface="+mj-ea"/>
              <a:cs typeface="Arial" charset="0"/>
            </a:endParaRPr>
          </a:p>
        </p:txBody>
      </p:sp>
      <p:sp>
        <p:nvSpPr>
          <p:cNvPr id="2" name="Body Copy">
            <a:extLst>
              <a:ext uri="{FF2B5EF4-FFF2-40B4-BE49-F238E27FC236}">
                <a16:creationId xmlns:a16="http://schemas.microsoft.com/office/drawing/2014/main" id="{245C34C4-5DD1-74E6-8670-A4A7E7855369}"/>
              </a:ext>
            </a:extLst>
          </p:cNvPr>
          <p:cNvSpPr txBox="1">
            <a:spLocks/>
          </p:cNvSpPr>
          <p:nvPr/>
        </p:nvSpPr>
        <p:spPr>
          <a:xfrm>
            <a:off x="2291092" y="2101768"/>
            <a:ext cx="9280880" cy="2304849"/>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個々のライオンが意欲を感じていると、どうすれば把握できるか？</a:t>
            </a:r>
            <a:b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sz="1900" dirty="0">
              <a:solidFill>
                <a:schemeClr val="bg1"/>
              </a:solidFill>
              <a:latin typeface="ＭＳ Ｐゴシック" panose="020B0600070205080204" pitchFamily="50" charset="-128"/>
              <a:ea typeface="ＭＳ Ｐゴシック" panose="020B0600070205080204" pitchFamily="50" charset="-128"/>
              <a:cs typeface="Arial" charset="0"/>
            </a:endParaRPr>
          </a:p>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新会員オリエンテーションが重要なのはなぜか？</a:t>
            </a:r>
            <a:b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sz="1900" dirty="0">
              <a:solidFill>
                <a:schemeClr val="bg1"/>
              </a:solidFill>
              <a:latin typeface="ＭＳ Ｐゴシック" panose="020B0600070205080204" pitchFamily="50" charset="-128"/>
              <a:ea typeface="ＭＳ Ｐゴシック" panose="020B0600070205080204" pitchFamily="50" charset="-128"/>
              <a:cs typeface="Arial" charset="0"/>
            </a:endParaRPr>
          </a:p>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奉仕事業は会員維持にどのように役立つか？</a:t>
            </a:r>
            <a:b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sz="1900" dirty="0">
              <a:solidFill>
                <a:schemeClr val="bg1"/>
              </a:solidFill>
              <a:latin typeface="ＭＳ Ｐゴシック" panose="020B0600070205080204" pitchFamily="50" charset="-128"/>
              <a:ea typeface="ＭＳ Ｐゴシック" panose="020B0600070205080204" pitchFamily="50" charset="-128"/>
              <a:cs typeface="Arial" charset="0"/>
            </a:endParaRPr>
          </a:p>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クラブ活動に参加しなくなってしまった会員を再び参加させるにはどうすればよいか？</a:t>
            </a:r>
          </a:p>
          <a:p>
            <a:pPr marL="342900" indent="-342900">
              <a:buClr>
                <a:srgbClr val="EBB700"/>
              </a:buClr>
              <a:buSzPct val="100000"/>
              <a:buFont typeface="Lucida Grande" panose="020B0600040502020204" pitchFamily="34" charset="0"/>
              <a:buChar char="▶"/>
            </a:pPr>
            <a:endParaRPr lang="en-US" sz="1900" kern="0" dirty="0">
              <a:solidFill>
                <a:schemeClr val="bg1"/>
              </a:solidFill>
              <a:latin typeface="ＭＳ Ｐゴシック" panose="020B0600070205080204" pitchFamily="50" charset="-128"/>
              <a:ea typeface="ＭＳ Ｐゴシック" panose="020B0600070205080204" pitchFamily="50" charset="-128"/>
              <a:cs typeface="Arial" charset="0"/>
            </a:endParaRPr>
          </a:p>
        </p:txBody>
      </p:sp>
    </p:spTree>
    <p:extLst>
      <p:ext uri="{BB962C8B-B14F-4D97-AF65-F5344CB8AC3E}">
        <p14:creationId xmlns:p14="http://schemas.microsoft.com/office/powerpoint/2010/main" val="383846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87B9E1A8-7359-D84B-B962-F4D9AE34F19F}"/>
              </a:ext>
            </a:extLst>
          </p:cNvPr>
          <p:cNvSpPr/>
          <p:nvPr/>
        </p:nvSpPr>
        <p:spPr>
          <a:xfrm>
            <a:off x="0" y="0"/>
            <a:ext cx="11277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r>
              <a:rPr lang="en-US" dirty="0">
                <a:solidFill>
                  <a:schemeClr val="lt1">
                    <a:alpha val="44000"/>
                  </a:schemeClr>
                </a:solidFill>
              </a:rPr>
              <a:t>aa</a:t>
            </a:r>
          </a:p>
        </p:txBody>
      </p:sp>
      <p:sp>
        <p:nvSpPr>
          <p:cNvPr id="8" name="Slice - Solid">
            <a:extLst>
              <a:ext uri="{FF2B5EF4-FFF2-40B4-BE49-F238E27FC236}">
                <a16:creationId xmlns:a16="http://schemas.microsoft.com/office/drawing/2014/main" id="{AE76E044-DB6E-C54D-954B-A54A6C8AC3AA}"/>
              </a:ext>
            </a:extLst>
          </p:cNvPr>
          <p:cNvSpPr/>
          <p:nvPr/>
        </p:nvSpPr>
        <p:spPr>
          <a:xfrm>
            <a:off x="1004871" y="0"/>
            <a:ext cx="11187129" cy="6858000"/>
          </a:xfrm>
          <a:custGeom>
            <a:avLst/>
            <a:gdLst>
              <a:gd name="connsiteX0" fmla="*/ 1588447 w 11187128"/>
              <a:gd name="connsiteY0" fmla="*/ 0 h 6866021"/>
              <a:gd name="connsiteX1" fmla="*/ 5139450 w 11187128"/>
              <a:gd name="connsiteY1" fmla="*/ 4711 h 6866021"/>
              <a:gd name="connsiteX2" fmla="*/ 5140539 w 11187128"/>
              <a:gd name="connsiteY2" fmla="*/ 0 h 6866021"/>
              <a:gd name="connsiteX3" fmla="*/ 11187128 w 11187128"/>
              <a:gd name="connsiteY3" fmla="*/ 8021 h 6866021"/>
              <a:gd name="connsiteX4" fmla="*/ 11187128 w 11187128"/>
              <a:gd name="connsiteY4" fmla="*/ 6866021 h 6866021"/>
              <a:gd name="connsiteX5" fmla="*/ 7635036 w 11187128"/>
              <a:gd name="connsiteY5" fmla="*/ 6866021 h 6866021"/>
              <a:gd name="connsiteX6" fmla="*/ 3552092 w 11187128"/>
              <a:gd name="connsiteY6" fmla="*/ 6866021 h 6866021"/>
              <a:gd name="connsiteX7" fmla="*/ 0 w 11187128"/>
              <a:gd name="connsiteY7" fmla="*/ 6866021 h 686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7128" h="6866021">
                <a:moveTo>
                  <a:pt x="1588447" y="0"/>
                </a:moveTo>
                <a:lnTo>
                  <a:pt x="5139450" y="4711"/>
                </a:lnTo>
                <a:lnTo>
                  <a:pt x="5140539" y="0"/>
                </a:lnTo>
                <a:lnTo>
                  <a:pt x="11187128" y="8021"/>
                </a:lnTo>
                <a:lnTo>
                  <a:pt x="11187128" y="6866021"/>
                </a:lnTo>
                <a:lnTo>
                  <a:pt x="7635036" y="6866021"/>
                </a:lnTo>
                <a:lnTo>
                  <a:pt x="3552092" y="6866021"/>
                </a:lnTo>
                <a:lnTo>
                  <a:pt x="0" y="6866021"/>
                </a:lnTo>
                <a:close/>
              </a:path>
            </a:pathLst>
          </a:cu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4685" tIns="47343" rIns="94685" bIns="47343" rtlCol="0" anchor="ctr">
            <a:noAutofit/>
          </a:bodyPr>
          <a:lstStyle/>
          <a:p>
            <a:pPr algn="ctr"/>
            <a:endParaRPr lang="en-US" dirty="0">
              <a:solidFill>
                <a:schemeClr val="lt1">
                  <a:alpha val="44000"/>
                </a:schemeClr>
              </a:solidFill>
            </a:endParaRPr>
          </a:p>
        </p:txBody>
      </p:sp>
      <p:sp>
        <p:nvSpPr>
          <p:cNvPr id="14" name="Page Number - White">
            <a:extLst>
              <a:ext uri="{FF2B5EF4-FFF2-40B4-BE49-F238E27FC236}">
                <a16:creationId xmlns:a16="http://schemas.microsoft.com/office/drawing/2014/main" id="{A18A6EF0-E2ED-A146-953A-B6D78CFC5B2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rPr>
              <a:pPr eaLnBrk="0" hangingPunct="0">
                <a:spcBef>
                  <a:spcPct val="50000"/>
                </a:spcBef>
                <a:defRPr/>
              </a:pPr>
              <a:t>13</a:t>
            </a:fld>
            <a:endParaRPr lang="en-US" sz="1000" dirty="0">
              <a:solidFill>
                <a:schemeClr val="bg1"/>
              </a:solidFill>
            </a:endParaRPr>
          </a:p>
        </p:txBody>
      </p:sp>
      <p:sp>
        <p:nvSpPr>
          <p:cNvPr id="5" name="Large #">
            <a:extLst>
              <a:ext uri="{FF2B5EF4-FFF2-40B4-BE49-F238E27FC236}">
                <a16:creationId xmlns:a16="http://schemas.microsoft.com/office/drawing/2014/main" id="{0796C39B-FF65-3532-1F9C-8E2D670FB811}"/>
              </a:ext>
            </a:extLst>
          </p:cNvPr>
          <p:cNvSpPr txBox="1"/>
          <p:nvPr/>
        </p:nvSpPr>
        <p:spPr>
          <a:xfrm>
            <a:off x="3134476" y="0"/>
            <a:ext cx="7543800" cy="1023806"/>
          </a:xfrm>
          <a:prstGeom prst="rect">
            <a:avLst/>
          </a:prstGeom>
          <a:noFill/>
        </p:spPr>
        <p:txBody>
          <a:bodyPr wrap="square" lIns="91440" tIns="45720" rIns="91440" bIns="45720" rtlCol="0" anchor="b">
            <a:spAutoFit/>
          </a:bodyPr>
          <a:lstStyle/>
          <a:p>
            <a:pPr>
              <a:lnSpc>
                <a:spcPts val="8000"/>
              </a:lnSpc>
            </a:pPr>
            <a:r>
              <a:rPr lang="ja-JP" altLang="en-US" sz="4400" b="1" dirty="0">
                <a:solidFill>
                  <a:schemeClr val="bg1"/>
                </a:solidFill>
                <a:latin typeface="+mj-ea"/>
                <a:ea typeface="+mj-ea"/>
                <a:cs typeface="Arial"/>
              </a:rPr>
              <a:t>ミッション</a:t>
            </a:r>
            <a:r>
              <a:rPr lang="en-US" sz="4400" b="1" dirty="0">
                <a:solidFill>
                  <a:schemeClr val="bg1"/>
                </a:solidFill>
                <a:latin typeface="+mj-ea"/>
                <a:ea typeface="+mj-ea"/>
                <a:cs typeface="Arial"/>
              </a:rPr>
              <a:t>1.5:  </a:t>
            </a:r>
            <a:r>
              <a:rPr lang="ja-JP" altLang="en-US" sz="4400" b="1" dirty="0">
                <a:solidFill>
                  <a:schemeClr val="bg1"/>
                </a:solidFill>
                <a:latin typeface="+mj-ea"/>
                <a:ea typeface="+mj-ea"/>
                <a:cs typeface="Arial"/>
              </a:rPr>
              <a:t>重点項目</a:t>
            </a:r>
            <a:r>
              <a:rPr lang="en-US" altLang="ja-JP" sz="4400" b="1" dirty="0">
                <a:solidFill>
                  <a:schemeClr val="bg1"/>
                </a:solidFill>
                <a:latin typeface="+mj-ea"/>
                <a:ea typeface="+mj-ea"/>
                <a:cs typeface="Arial"/>
              </a:rPr>
              <a:t>4</a:t>
            </a:r>
            <a:r>
              <a:rPr lang="en-US" sz="4400" b="1" dirty="0">
                <a:solidFill>
                  <a:schemeClr val="bg1"/>
                </a:solidFill>
                <a:latin typeface="+mj-ea"/>
                <a:ea typeface="+mj-ea"/>
                <a:cs typeface="Arial"/>
              </a:rPr>
              <a:t>    </a:t>
            </a:r>
            <a:endParaRPr lang="en-US" dirty="0">
              <a:solidFill>
                <a:schemeClr val="bg1"/>
              </a:solidFill>
              <a:latin typeface="+mj-ea"/>
              <a:ea typeface="+mj-ea"/>
              <a:cs typeface="Arial"/>
            </a:endParaRPr>
          </a:p>
        </p:txBody>
      </p:sp>
      <p:sp>
        <p:nvSpPr>
          <p:cNvPr id="6" name="Title 3">
            <a:extLst>
              <a:ext uri="{FF2B5EF4-FFF2-40B4-BE49-F238E27FC236}">
                <a16:creationId xmlns:a16="http://schemas.microsoft.com/office/drawing/2014/main" id="{028BE722-7CF1-09DE-9419-F0C5E1281305}"/>
              </a:ext>
            </a:extLst>
          </p:cNvPr>
          <p:cNvSpPr txBox="1">
            <a:spLocks/>
          </p:cNvSpPr>
          <p:nvPr/>
        </p:nvSpPr>
        <p:spPr>
          <a:xfrm>
            <a:off x="2291092" y="1160951"/>
            <a:ext cx="9502196" cy="659678"/>
          </a:xfrm>
          <a:prstGeom prst="rect">
            <a:avLst/>
          </a:prstGeom>
        </p:spPr>
        <p:txBody>
          <a:bodyPr/>
          <a:lstStyle>
            <a:lvl1pPr algn="ctr" rtl="0" eaLnBrk="1" fontAlgn="base" hangingPunct="1">
              <a:lnSpc>
                <a:spcPct val="90000"/>
              </a:lnSpc>
              <a:spcBef>
                <a:spcPct val="0"/>
              </a:spcBef>
              <a:spcAft>
                <a:spcPct val="0"/>
              </a:spcAft>
              <a:defRPr sz="4000">
                <a:solidFill>
                  <a:schemeClr val="accent6"/>
                </a:solidFill>
                <a:latin typeface="Arial" panose="020B0604020202020204" pitchFamily="34" charset="0"/>
                <a:ea typeface="ヒラギノ角ゴ Pro W3" charset="0"/>
                <a:cs typeface="Arial" panose="020B0604020202020204" pitchFamily="34"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a:lnSpc>
                <a:spcPct val="100000"/>
              </a:lnSpc>
            </a:pPr>
            <a:r>
              <a:rPr kumimoji="0" lang="ja-JP" altLang="en-US" sz="2800" b="1" i="0" u="none" strike="noStrike" kern="1200" cap="none" spc="0" normalizeH="0" baseline="0" noProof="0" dirty="0">
                <a:ln>
                  <a:noFill/>
                </a:ln>
                <a:solidFill>
                  <a:schemeClr val="accent1"/>
                </a:solidFill>
                <a:effectLst/>
                <a:uLnTx/>
                <a:uFillTx/>
                <a:latin typeface="UD デジタル 教科書体 N-B" panose="02020700000000000000" pitchFamily="17" charset="-128"/>
                <a:ea typeface="UD デジタル 教科書体 N-B" panose="02020700000000000000" pitchFamily="17" charset="-128"/>
                <a:cs typeface="Arial" panose="020B0604020202020204" pitchFamily="34" charset="0"/>
              </a:rPr>
              <a:t>地区とクラブのリーダーを支援する</a:t>
            </a:r>
            <a:endParaRPr lang="en-US" sz="2800" kern="0" dirty="0">
              <a:solidFill>
                <a:schemeClr val="accent1"/>
              </a:solidFill>
            </a:endParaRPr>
          </a:p>
        </p:txBody>
      </p:sp>
      <p:pic>
        <p:nvPicPr>
          <p:cNvPr id="15" name="Picture 14">
            <a:extLst>
              <a:ext uri="{FF2B5EF4-FFF2-40B4-BE49-F238E27FC236}">
                <a16:creationId xmlns:a16="http://schemas.microsoft.com/office/drawing/2014/main" id="{610043CF-80CB-8364-874A-5A1433E4FAE1}"/>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10966944" y="137679"/>
            <a:ext cx="994504" cy="942293"/>
          </a:xfrm>
          <a:prstGeom prst="rect">
            <a:avLst/>
          </a:prstGeom>
        </p:spPr>
      </p:pic>
      <p:sp>
        <p:nvSpPr>
          <p:cNvPr id="17" name="TextBox 16">
            <a:extLst>
              <a:ext uri="{FF2B5EF4-FFF2-40B4-BE49-F238E27FC236}">
                <a16:creationId xmlns:a16="http://schemas.microsoft.com/office/drawing/2014/main" id="{DE06399E-A9F4-FDBF-DE9D-3882467D4163}"/>
              </a:ext>
            </a:extLst>
          </p:cNvPr>
          <p:cNvSpPr txBox="1"/>
          <p:nvPr/>
        </p:nvSpPr>
        <p:spPr>
          <a:xfrm>
            <a:off x="-76200" y="247318"/>
            <a:ext cx="2526827" cy="830997"/>
          </a:xfrm>
          <a:prstGeom prst="rect">
            <a:avLst/>
          </a:prstGeom>
          <a:noFill/>
        </p:spPr>
        <p:txBody>
          <a:bodyPr wrap="square" rtlCol="0">
            <a:spAutoFit/>
          </a:bodyPr>
          <a:lstStyle/>
          <a:p>
            <a:pPr algn="ctr">
              <a:buClr>
                <a:srgbClr val="EBB700"/>
              </a:buClr>
              <a:buSzPct val="100000"/>
            </a:pPr>
            <a:r>
              <a:rPr lang="ja-JP" altLang="en-US" sz="2400" b="1" kern="0" dirty="0">
                <a:solidFill>
                  <a:srgbClr val="0D2240"/>
                </a:solidFill>
                <a:latin typeface="+mj-ea"/>
                <a:ea typeface="+mj-ea"/>
                <a:cs typeface="Arial" charset="0"/>
              </a:rPr>
              <a:t>ディスカッションの問い</a:t>
            </a:r>
            <a:endParaRPr lang="en-US" sz="2400" b="1" kern="0" dirty="0">
              <a:solidFill>
                <a:srgbClr val="0D2240"/>
              </a:solidFill>
              <a:latin typeface="+mj-ea"/>
              <a:ea typeface="+mj-ea"/>
              <a:cs typeface="Arial" charset="0"/>
            </a:endParaRPr>
          </a:p>
        </p:txBody>
      </p:sp>
      <p:sp>
        <p:nvSpPr>
          <p:cNvPr id="3" name="Body Copy">
            <a:extLst>
              <a:ext uri="{FF2B5EF4-FFF2-40B4-BE49-F238E27FC236}">
                <a16:creationId xmlns:a16="http://schemas.microsoft.com/office/drawing/2014/main" id="{4444BB17-3EE9-BE4C-1744-DC6043911AD7}"/>
              </a:ext>
            </a:extLst>
          </p:cNvPr>
          <p:cNvSpPr txBox="1">
            <a:spLocks/>
          </p:cNvSpPr>
          <p:nvPr/>
        </p:nvSpPr>
        <p:spPr>
          <a:xfrm>
            <a:off x="2291091" y="1962351"/>
            <a:ext cx="9440416" cy="3219249"/>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クラブ役員にはどのプログラム、セミナー、研修が提供されるべきか？</a:t>
            </a:r>
            <a:b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sz="1900" dirty="0">
              <a:solidFill>
                <a:schemeClr val="bg1"/>
              </a:solidFill>
              <a:latin typeface="ＭＳ Ｐゴシック" panose="020B0600070205080204" pitchFamily="50" charset="-128"/>
              <a:ea typeface="ＭＳ Ｐゴシック" panose="020B0600070205080204" pitchFamily="50" charset="-128"/>
              <a:cs typeface="Arial" charset="0"/>
            </a:endParaRPr>
          </a:p>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研修を行うにはどの形式が最適か？</a:t>
            </a:r>
            <a:b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sz="1900" dirty="0">
              <a:solidFill>
                <a:schemeClr val="bg1"/>
              </a:solidFill>
              <a:latin typeface="ＭＳ Ｐゴシック" panose="020B0600070205080204" pitchFamily="50" charset="-128"/>
              <a:ea typeface="ＭＳ Ｐゴシック" panose="020B0600070205080204" pitchFamily="50" charset="-128"/>
              <a:cs typeface="Arial" charset="0"/>
            </a:endParaRPr>
          </a:p>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地区がライオンズ・リーダーシップ研究会を開催しているなら、誰が出席すべきか？</a:t>
            </a:r>
            <a:b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sz="1900" dirty="0">
              <a:solidFill>
                <a:schemeClr val="bg1"/>
              </a:solidFill>
              <a:latin typeface="ＭＳ Ｐゴシック" panose="020B0600070205080204" pitchFamily="50" charset="-128"/>
              <a:ea typeface="ＭＳ Ｐゴシック" panose="020B0600070205080204" pitchFamily="50" charset="-128"/>
              <a:cs typeface="Arial" charset="0"/>
            </a:endParaRPr>
          </a:p>
          <a:p>
            <a:pPr marL="342900" indent="-342900">
              <a:buClr>
                <a:srgbClr val="EBB700"/>
              </a:buClr>
              <a:buSzPct val="100000"/>
              <a:buFont typeface="Lucida Grande" panose="020B0600040502020204" pitchFamily="34" charset="0"/>
              <a:buChar char="▶"/>
            </a:pPr>
            <a:r>
              <a:rPr lang="ja-JP" sz="1900" dirty="0">
                <a:solidFill>
                  <a:schemeClr val="bg1"/>
                </a:solidFill>
                <a:latin typeface="ＭＳ Ｐゴシック" panose="020B0600070205080204" pitchFamily="50" charset="-128"/>
                <a:ea typeface="ＭＳ Ｐゴシック" panose="020B0600070205080204" pitchFamily="50" charset="-128"/>
                <a:cs typeface="Arial" charset="0"/>
              </a:rPr>
              <a:t>他にどのような支援をリーダーに提供できるか？</a:t>
            </a:r>
          </a:p>
          <a:p>
            <a:pPr marL="342900" indent="-342900">
              <a:buClr>
                <a:srgbClr val="EBB700"/>
              </a:buClr>
              <a:buSzPct val="100000"/>
              <a:buFont typeface="Lucida Grande" panose="020B0600040502020204" pitchFamily="34" charset="0"/>
              <a:buChar char="▶"/>
            </a:pPr>
            <a:endParaRPr lang="en-US" sz="1900" kern="0" dirty="0">
              <a:solidFill>
                <a:schemeClr val="bg1"/>
              </a:solidFill>
              <a:latin typeface="ＭＳ Ｐゴシック" panose="020B0600070205080204" pitchFamily="50" charset="-128"/>
              <a:ea typeface="ＭＳ Ｐゴシック" panose="020B0600070205080204" pitchFamily="50" charset="-128"/>
              <a:cs typeface="Arial" charset="0"/>
            </a:endParaRPr>
          </a:p>
          <a:p>
            <a:pPr>
              <a:buClr>
                <a:srgbClr val="EBB700"/>
              </a:buClr>
              <a:buSzPct val="100000"/>
            </a:pPr>
            <a:br>
              <a:rPr lang="ja-JP" dirty="0">
                <a:solidFill>
                  <a:schemeClr val="bg1"/>
                </a:solidFill>
                <a:latin typeface="ＭＳ Ｐゴシック" panose="020B0600070205080204" pitchFamily="50" charset="-128"/>
                <a:ea typeface="ＭＳ Ｐゴシック" panose="020B0600070205080204" pitchFamily="50" charset="-128"/>
                <a:cs typeface="Arial" charset="0"/>
              </a:rPr>
            </a:br>
            <a:br>
              <a:rPr lang="ja-JP" dirty="0">
                <a:solidFill>
                  <a:schemeClr val="bg1"/>
                </a:solidFill>
                <a:latin typeface="ＭＳ Ｐゴシック" panose="020B0600070205080204" pitchFamily="50" charset="-128"/>
                <a:ea typeface="ＭＳ Ｐゴシック" panose="020B0600070205080204" pitchFamily="50" charset="-128"/>
                <a:cs typeface="Arial" charset="0"/>
              </a:rPr>
            </a:br>
            <a:endParaRPr lang="ja-JP" dirty="0">
              <a:solidFill>
                <a:schemeClr val="bg1"/>
              </a:solidFill>
              <a:latin typeface="ＭＳ Ｐゴシック" panose="020B0600070205080204" pitchFamily="50" charset="-128"/>
              <a:ea typeface="ＭＳ Ｐゴシック" panose="020B0600070205080204" pitchFamily="50" charset="-128"/>
              <a:cs typeface="Arial" charset="0"/>
            </a:endParaRPr>
          </a:p>
        </p:txBody>
      </p:sp>
    </p:spTree>
    <p:extLst>
      <p:ext uri="{BB962C8B-B14F-4D97-AF65-F5344CB8AC3E}">
        <p14:creationId xmlns:p14="http://schemas.microsoft.com/office/powerpoint/2010/main" val="3014162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CA83C71E-818F-0B42-8C7E-75471D6F3754}"/>
              </a:ext>
            </a:extLst>
          </p:cNvPr>
          <p:cNvSpPr/>
          <p:nvPr/>
        </p:nvSpPr>
        <p:spPr>
          <a:xfrm>
            <a:off x="0" y="-76200"/>
            <a:ext cx="12192000" cy="7162800"/>
          </a:xfrm>
          <a:prstGeom prst="rect">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r>
              <a:rPr lang="ja-JP">
                <a:solidFill>
                  <a:srgbClr val="0A5496">
                    <a:alpha val="44000"/>
                  </a:srgbClr>
                </a:solidFill>
                <a:latin typeface="ＭＳ Ｐゴシック" panose="020B0600070205080204" pitchFamily="50" charset="-128"/>
                <a:ea typeface="ＭＳ Ｐゴシック" panose="020B0600070205080204" pitchFamily="50" charset="-128"/>
              </a:rPr>
              <a:t> </a:t>
            </a:r>
          </a:p>
        </p:txBody>
      </p:sp>
      <p:pic>
        <p:nvPicPr>
          <p:cNvPr id="9" name="Picture 8">
            <a:extLst>
              <a:ext uri="{FF2B5EF4-FFF2-40B4-BE49-F238E27FC236}">
                <a16:creationId xmlns:a16="http://schemas.microsoft.com/office/drawing/2014/main" id="{CF3E98F7-FC5D-3F47-8930-ED5C0628C2A0}"/>
              </a:ext>
            </a:extLst>
          </p:cNvPr>
          <p:cNvPicPr>
            <a:picLocks noChangeAspect="1"/>
          </p:cNvPicPr>
          <p:nvPr/>
        </p:nvPicPr>
        <p:blipFill>
          <a:blip r:embed="rId3" cstate="email">
            <a:alphaModFix amt="60000"/>
            <a:extLst>
              <a:ext uri="{28A0092B-C50C-407E-A947-70E740481C1C}">
                <a14:useLocalDpi xmlns:a14="http://schemas.microsoft.com/office/drawing/2010/main"/>
              </a:ext>
            </a:extLst>
          </a:blip>
          <a:srcRect/>
          <a:stretch/>
        </p:blipFill>
        <p:spPr>
          <a:xfrm>
            <a:off x="9906000" y="-1"/>
            <a:ext cx="2286000" cy="2286000"/>
          </a:xfrm>
          <a:prstGeom prst="rect">
            <a:avLst/>
          </a:prstGeom>
        </p:spPr>
      </p:pic>
      <p:pic>
        <p:nvPicPr>
          <p:cNvPr id="10" name="Picture 9">
            <a:extLst>
              <a:ext uri="{FF2B5EF4-FFF2-40B4-BE49-F238E27FC236}">
                <a16:creationId xmlns:a16="http://schemas.microsoft.com/office/drawing/2014/main" id="{B6F81AA5-E1CD-9541-8DD8-4E6B0857FBCD}"/>
              </a:ext>
            </a:extLst>
          </p:cNvPr>
          <p:cNvPicPr>
            <a:picLocks noChangeAspect="1"/>
          </p:cNvPicPr>
          <p:nvPr/>
        </p:nvPicPr>
        <p:blipFill>
          <a:blip r:embed="rId3" cstate="email">
            <a:alphaModFix amt="60000"/>
            <a:extLst>
              <a:ext uri="{28A0092B-C50C-407E-A947-70E740481C1C}">
                <a14:useLocalDpi xmlns:a14="http://schemas.microsoft.com/office/drawing/2010/main"/>
              </a:ext>
            </a:extLst>
          </a:blip>
          <a:srcRect/>
          <a:stretch/>
        </p:blipFill>
        <p:spPr>
          <a:xfrm rot="10800000">
            <a:off x="-1" y="4572001"/>
            <a:ext cx="2286000" cy="2286000"/>
          </a:xfrm>
          <a:prstGeom prst="rect">
            <a:avLst/>
          </a:prstGeom>
        </p:spPr>
      </p:pic>
      <p:sp>
        <p:nvSpPr>
          <p:cNvPr id="11" name="Quote">
            <a:extLst>
              <a:ext uri="{FF2B5EF4-FFF2-40B4-BE49-F238E27FC236}">
                <a16:creationId xmlns:a16="http://schemas.microsoft.com/office/drawing/2014/main" id="{A3806FB6-3255-5A4D-9E21-A50084384F19}"/>
              </a:ext>
            </a:extLst>
          </p:cNvPr>
          <p:cNvSpPr/>
          <p:nvPr/>
        </p:nvSpPr>
        <p:spPr>
          <a:xfrm>
            <a:off x="522278" y="1583195"/>
            <a:ext cx="1513719" cy="2834105"/>
          </a:xfrm>
          <a:prstGeom prst="rect">
            <a:avLst/>
          </a:prstGeom>
        </p:spPr>
        <p:txBody>
          <a:bodyPr wrap="square" lIns="63496" tIns="31748" rIns="63496" bIns="31748">
            <a:spAutoFit/>
          </a:bodyPr>
          <a:lstStyle/>
          <a:p>
            <a:pPr algn="ctr"/>
            <a:endParaRPr lang="en-US" sz="18000" b="1" dirty="0">
              <a:solidFill>
                <a:srgbClr val="EBB700"/>
              </a:solidFill>
              <a:latin typeface="ＭＳ Ｐゴシック" panose="020B0600070205080204" pitchFamily="50" charset="-128"/>
              <a:ea typeface="ＭＳ Ｐゴシック" panose="020B0600070205080204" pitchFamily="50" charset="-128"/>
              <a:cs typeface="Open Sans"/>
            </a:endParaRPr>
          </a:p>
        </p:txBody>
      </p:sp>
      <p:sp>
        <p:nvSpPr>
          <p:cNvPr id="12" name="Page Number - White">
            <a:extLst>
              <a:ext uri="{FF2B5EF4-FFF2-40B4-BE49-F238E27FC236}">
                <a16:creationId xmlns:a16="http://schemas.microsoft.com/office/drawing/2014/main" id="{1AAF25A1-5400-C94D-B1C0-A0EA2CFE770A}"/>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latin typeface="ＭＳ Ｐゴシック" panose="020B0600070205080204" pitchFamily="50" charset="-128"/>
                <a:ea typeface="ＭＳ Ｐゴシック" panose="020B0600070205080204" pitchFamily="50" charset="-128"/>
              </a:rPr>
              <a:pPr eaLnBrk="0" hangingPunct="0">
                <a:spcBef>
                  <a:spcPct val="50000"/>
                </a:spcBef>
                <a:defRPr/>
              </a:pPr>
              <a:t>14</a:t>
            </a:fld>
            <a:endParaRPr lang="en-US" sz="1000" dirty="0">
              <a:solidFill>
                <a:schemeClr val="bg1"/>
              </a:solidFill>
              <a:latin typeface="ＭＳ Ｐゴシック" panose="020B0600070205080204" pitchFamily="50" charset="-128"/>
              <a:ea typeface="ＭＳ Ｐゴシック" panose="020B0600070205080204" pitchFamily="50" charset="-128"/>
            </a:endParaRPr>
          </a:p>
        </p:txBody>
      </p:sp>
      <p:sp>
        <p:nvSpPr>
          <p:cNvPr id="13" name="Body Copy">
            <a:extLst>
              <a:ext uri="{FF2B5EF4-FFF2-40B4-BE49-F238E27FC236}">
                <a16:creationId xmlns:a16="http://schemas.microsoft.com/office/drawing/2014/main" id="{48B1D68C-2850-1747-A097-67325FB60F46}"/>
              </a:ext>
            </a:extLst>
          </p:cNvPr>
          <p:cNvSpPr txBox="1">
            <a:spLocks/>
          </p:cNvSpPr>
          <p:nvPr/>
        </p:nvSpPr>
        <p:spPr>
          <a:xfrm>
            <a:off x="1422912" y="2575999"/>
            <a:ext cx="9930888" cy="1127052"/>
          </a:xfrm>
          <a:prstGeom prst="rect">
            <a:avLst/>
          </a:prstGeom>
        </p:spPr>
        <p:txBody>
          <a:bodyPr anchor="ctr"/>
          <a:lstStyle>
            <a:lvl1pPr marL="0" indent="0" algn="ctr" rtl="0" eaLnBrk="1" fontAlgn="base" hangingPunct="1">
              <a:spcBef>
                <a:spcPct val="20000"/>
              </a:spcBef>
              <a:spcAft>
                <a:spcPct val="0"/>
              </a:spcAft>
              <a:buFont typeface="Arial" pitchFamily="34" charset="0"/>
              <a:buNone/>
              <a:defRPr sz="2400">
                <a:solidFill>
                  <a:schemeClr val="bg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r>
              <a:rPr lang="ja-JP" sz="4400" b="1" dirty="0">
                <a:latin typeface="+mj-ea"/>
                <a:ea typeface="+mj-ea"/>
              </a:rPr>
              <a:t>風向きを変えることはできない</a:t>
            </a:r>
            <a:r>
              <a:rPr lang="ja-JP" altLang="en-US" sz="4400" b="1" dirty="0">
                <a:latin typeface="+mj-ea"/>
                <a:ea typeface="+mj-ea"/>
              </a:rPr>
              <a:t>けれど、</a:t>
            </a:r>
            <a:r>
              <a:rPr lang="ja-JP" sz="4400" b="1" dirty="0">
                <a:latin typeface="+mj-ea"/>
                <a:ea typeface="+mj-ea"/>
              </a:rPr>
              <a:t>
いつでも</a:t>
            </a:r>
            <a:r>
              <a:rPr lang="ja-JP" altLang="en-US" sz="4400" b="1" dirty="0">
                <a:latin typeface="+mj-ea"/>
                <a:ea typeface="+mj-ea"/>
              </a:rPr>
              <a:t>自分の進みたい方向に帆を調整することはできる</a:t>
            </a:r>
            <a:r>
              <a:rPr lang="ja-JP" sz="4400" b="1" dirty="0">
                <a:latin typeface="+mj-ea"/>
                <a:ea typeface="+mj-ea"/>
              </a:rPr>
              <a:t>。</a:t>
            </a:r>
          </a:p>
        </p:txBody>
      </p:sp>
      <p:sp>
        <p:nvSpPr>
          <p:cNvPr id="14" name="Quote">
            <a:extLst>
              <a:ext uri="{FF2B5EF4-FFF2-40B4-BE49-F238E27FC236}">
                <a16:creationId xmlns:a16="http://schemas.microsoft.com/office/drawing/2014/main" id="{D5905972-FF9C-424A-B211-0E5501BEF4BA}"/>
              </a:ext>
            </a:extLst>
          </p:cNvPr>
          <p:cNvSpPr/>
          <p:nvPr/>
        </p:nvSpPr>
        <p:spPr>
          <a:xfrm>
            <a:off x="538540" y="868946"/>
            <a:ext cx="1513719" cy="2834105"/>
          </a:xfrm>
          <a:prstGeom prst="rect">
            <a:avLst/>
          </a:prstGeom>
        </p:spPr>
        <p:txBody>
          <a:bodyPr wrap="square" lIns="63496" tIns="31748" rIns="63496" bIns="31748">
            <a:spAutoFit/>
          </a:bodyPr>
          <a:lstStyle/>
          <a:p>
            <a:pPr algn="ctr"/>
            <a:r>
              <a:rPr lang="ja-JP" sz="18000" b="1" dirty="0">
                <a:solidFill>
                  <a:srgbClr val="EBB700"/>
                </a:solidFill>
                <a:latin typeface="ＭＳ Ｐゴシック" panose="020B0600070205080204" pitchFamily="50" charset="-128"/>
                <a:ea typeface="ＭＳ Ｐゴシック" panose="020B0600070205080204" pitchFamily="50" charset="-128"/>
                <a:cs typeface="Open Sans"/>
              </a:rPr>
              <a:t>“</a:t>
            </a:r>
          </a:p>
        </p:txBody>
      </p:sp>
      <p:sp>
        <p:nvSpPr>
          <p:cNvPr id="15" name="Quote">
            <a:extLst>
              <a:ext uri="{FF2B5EF4-FFF2-40B4-BE49-F238E27FC236}">
                <a16:creationId xmlns:a16="http://schemas.microsoft.com/office/drawing/2014/main" id="{4C2BF3CF-BAE3-534C-A6B4-EF0BB3AF11AC}"/>
              </a:ext>
            </a:extLst>
          </p:cNvPr>
          <p:cNvSpPr/>
          <p:nvPr/>
        </p:nvSpPr>
        <p:spPr>
          <a:xfrm>
            <a:off x="9840081" y="3414295"/>
            <a:ext cx="1513719" cy="2834105"/>
          </a:xfrm>
          <a:prstGeom prst="rect">
            <a:avLst/>
          </a:prstGeom>
        </p:spPr>
        <p:txBody>
          <a:bodyPr wrap="square" lIns="63496" tIns="31748" rIns="63496" bIns="31748">
            <a:spAutoFit/>
          </a:bodyPr>
          <a:lstStyle/>
          <a:p>
            <a:pPr algn="ctr"/>
            <a:r>
              <a:rPr lang="ja-JP" sz="18000" b="1">
                <a:solidFill>
                  <a:srgbClr val="EBB700"/>
                </a:solidFill>
                <a:latin typeface="ＭＳ Ｐゴシック" panose="020B0600070205080204" pitchFamily="50" charset="-128"/>
                <a:ea typeface="ＭＳ Ｐゴシック" panose="020B0600070205080204" pitchFamily="50" charset="-128"/>
                <a:cs typeface="Open Sans"/>
              </a:rPr>
              <a:t>”</a:t>
            </a:r>
          </a:p>
        </p:txBody>
      </p:sp>
      <p:sp>
        <p:nvSpPr>
          <p:cNvPr id="16" name="Text Placeholder 1">
            <a:extLst>
              <a:ext uri="{FF2B5EF4-FFF2-40B4-BE49-F238E27FC236}">
                <a16:creationId xmlns:a16="http://schemas.microsoft.com/office/drawing/2014/main" id="{20E218BA-7FD7-824B-8AEC-CD5E28B4C420}"/>
              </a:ext>
            </a:extLst>
          </p:cNvPr>
          <p:cNvSpPr txBox="1">
            <a:spLocks/>
          </p:cNvSpPr>
          <p:nvPr/>
        </p:nvSpPr>
        <p:spPr>
          <a:xfrm>
            <a:off x="7458226" y="5477352"/>
            <a:ext cx="2849895" cy="848012"/>
          </a:xfrm>
          <a:prstGeom prst="rect">
            <a:avLst/>
          </a:prstGeom>
        </p:spPr>
        <p:txBody>
          <a:bodyPr/>
          <a:lstStyle>
            <a:lvl1pPr marL="230182" indent="-230182" algn="l" rtl="0" eaLnBrk="1" fontAlgn="base" hangingPunct="1">
              <a:spcBef>
                <a:spcPct val="20000"/>
              </a:spcBef>
              <a:spcAft>
                <a:spcPct val="0"/>
              </a:spcAft>
              <a:buFont typeface="Arial" pitchFamily="34" charset="0"/>
              <a:buChar char="•"/>
              <a:defRPr sz="1800">
                <a:solidFill>
                  <a:schemeClr val="tx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indent="0">
              <a:buFont typeface="Arial" pitchFamily="34" charset="0"/>
              <a:buNone/>
            </a:pPr>
            <a:r>
              <a:rPr lang="ja-JP" sz="2400" b="1" dirty="0">
                <a:solidFill>
                  <a:schemeClr val="bg1"/>
                </a:solidFill>
                <a:latin typeface="+mj-ea"/>
                <a:ea typeface="+mj-ea"/>
              </a:rPr>
              <a:t>- ジミー・ディーン</a:t>
            </a:r>
          </a:p>
        </p:txBody>
      </p:sp>
    </p:spTree>
    <p:extLst>
      <p:ext uri="{BB962C8B-B14F-4D97-AF65-F5344CB8AC3E}">
        <p14:creationId xmlns:p14="http://schemas.microsoft.com/office/powerpoint/2010/main" val="2209393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age Number - Blue">
            <a:extLst>
              <a:ext uri="{FF2B5EF4-FFF2-40B4-BE49-F238E27FC236}">
                <a16:creationId xmlns:a16="http://schemas.microsoft.com/office/drawing/2014/main" id="{3108C1BC-975A-4840-8A24-0289CE5329A0}"/>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latin typeface="ＭＳ Ｐゴシック" panose="020B0600070205080204" pitchFamily="50" charset="-128"/>
                <a:ea typeface="ＭＳ Ｐゴシック" panose="020B0600070205080204" pitchFamily="50" charset="-128"/>
              </a:rPr>
              <a:pPr eaLnBrk="0" hangingPunct="0">
                <a:spcBef>
                  <a:spcPct val="50000"/>
                </a:spcBef>
                <a:defRPr/>
              </a:pPr>
              <a:t>15</a:t>
            </a:fld>
            <a:endParaRPr lang="en-US" sz="1000" dirty="0">
              <a:solidFill>
                <a:schemeClr val="bg1"/>
              </a:solidFill>
              <a:latin typeface="ＭＳ Ｐゴシック" panose="020B0600070205080204" pitchFamily="50" charset="-128"/>
              <a:ea typeface="ＭＳ Ｐゴシック" panose="020B0600070205080204" pitchFamily="50" charset="-128"/>
            </a:endParaRPr>
          </a:p>
        </p:txBody>
      </p:sp>
      <p:sp>
        <p:nvSpPr>
          <p:cNvPr id="32" name="Rectangle 31">
            <a:extLst>
              <a:ext uri="{FF2B5EF4-FFF2-40B4-BE49-F238E27FC236}">
                <a16:creationId xmlns:a16="http://schemas.microsoft.com/office/drawing/2014/main" id="{377DC3F0-9C7A-D84B-AA08-A8F4AA31B22A}"/>
              </a:ext>
            </a:extLst>
          </p:cNvPr>
          <p:cNvSpPr/>
          <p:nvPr/>
        </p:nvSpPr>
        <p:spPr>
          <a:xfrm>
            <a:off x="0" y="765048"/>
            <a:ext cx="457200" cy="370296"/>
          </a:xfrm>
          <a:prstGeom prst="rect">
            <a:avLst/>
          </a:prstGeom>
          <a:solidFill>
            <a:srgbClr val="FBC608"/>
          </a:solidFill>
          <a:ln>
            <a:noFill/>
          </a:ln>
          <a:effectLst/>
        </p:spPr>
        <p:style>
          <a:lnRef idx="1">
            <a:schemeClr val="accent1"/>
          </a:lnRef>
          <a:fillRef idx="3">
            <a:schemeClr val="accent1"/>
          </a:fillRef>
          <a:effectRef idx="2">
            <a:schemeClr val="accent1"/>
          </a:effectRef>
          <a:fontRef idx="minor">
            <a:schemeClr val="lt1"/>
          </a:fontRef>
        </p:style>
        <p:txBody>
          <a:bodyPr lIns="94685" tIns="47343" rIns="94685" bIns="47343" rtlCol="0" anchor="ctr"/>
          <a:lstStyle/>
          <a:p>
            <a:pPr algn="ctr"/>
            <a:endParaRPr lang="en-US" dirty="0">
              <a:solidFill>
                <a:srgbClr val="EBB700"/>
              </a:solidFill>
              <a:latin typeface="ＭＳ Ｐゴシック" panose="020B0600070205080204" pitchFamily="50" charset="-128"/>
              <a:ea typeface="ＭＳ Ｐゴシック" panose="020B0600070205080204" pitchFamily="50" charset="-128"/>
              <a:cs typeface="Arial" charset="0"/>
            </a:endParaRPr>
          </a:p>
        </p:txBody>
      </p:sp>
      <p:sp>
        <p:nvSpPr>
          <p:cNvPr id="33" name="Body Copy">
            <a:extLst>
              <a:ext uri="{FF2B5EF4-FFF2-40B4-BE49-F238E27FC236}">
                <a16:creationId xmlns:a16="http://schemas.microsoft.com/office/drawing/2014/main" id="{1F24EE31-EF15-9648-A92F-FC5AEB75FDEC}"/>
              </a:ext>
            </a:extLst>
          </p:cNvPr>
          <p:cNvSpPr txBox="1">
            <a:spLocks/>
          </p:cNvSpPr>
          <p:nvPr/>
        </p:nvSpPr>
        <p:spPr>
          <a:xfrm>
            <a:off x="760626" y="1437600"/>
            <a:ext cx="5106773" cy="3667799"/>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342900" indent="-342900">
              <a:lnSpc>
                <a:spcPct val="200000"/>
              </a:lnSpc>
              <a:buClr>
                <a:srgbClr val="FFCF00"/>
              </a:buClr>
              <a:buFont typeface="Wingdings" pitchFamily="2" charset="2"/>
              <a:buChar char="§"/>
            </a:pPr>
            <a:r>
              <a:rPr lang="ja-JP" sz="2400">
                <a:latin typeface="+mj-ea"/>
                <a:ea typeface="+mj-ea"/>
              </a:rPr>
              <a:t>強みを活かす</a:t>
            </a:r>
          </a:p>
          <a:p>
            <a:pPr marL="342900" indent="-342900">
              <a:lnSpc>
                <a:spcPct val="200000"/>
              </a:lnSpc>
              <a:buClr>
                <a:srgbClr val="FFCF00"/>
              </a:buClr>
              <a:buFont typeface="Wingdings" pitchFamily="2" charset="2"/>
              <a:buChar char="§"/>
            </a:pPr>
            <a:r>
              <a:rPr lang="ja-JP" sz="2400">
                <a:latin typeface="+mj-ea"/>
                <a:ea typeface="+mj-ea"/>
              </a:rPr>
              <a:t>弱みを克服する</a:t>
            </a:r>
          </a:p>
          <a:p>
            <a:pPr marL="342900" indent="-342900">
              <a:lnSpc>
                <a:spcPct val="200000"/>
              </a:lnSpc>
              <a:buClr>
                <a:srgbClr val="FFCF00"/>
              </a:buClr>
              <a:buFont typeface="Wingdings" pitchFamily="2" charset="2"/>
              <a:buChar char="§"/>
            </a:pPr>
            <a:r>
              <a:rPr lang="ja-JP" sz="2400">
                <a:latin typeface="+mj-ea"/>
                <a:ea typeface="+mj-ea"/>
              </a:rPr>
              <a:t>機会を利用する</a:t>
            </a:r>
          </a:p>
          <a:p>
            <a:pPr marL="342900" indent="-342900">
              <a:lnSpc>
                <a:spcPct val="200000"/>
              </a:lnSpc>
              <a:buClr>
                <a:srgbClr val="FFCF00"/>
              </a:buClr>
              <a:buFont typeface="Wingdings" pitchFamily="2" charset="2"/>
              <a:buChar char="§"/>
            </a:pPr>
            <a:r>
              <a:rPr lang="ja-JP" sz="2400">
                <a:latin typeface="+mj-ea"/>
                <a:ea typeface="+mj-ea"/>
              </a:rPr>
              <a:t>脅威の影響を最小限に抑える</a:t>
            </a:r>
          </a:p>
        </p:txBody>
      </p:sp>
      <p:sp>
        <p:nvSpPr>
          <p:cNvPr id="34" name="Body Copy">
            <a:extLst>
              <a:ext uri="{FF2B5EF4-FFF2-40B4-BE49-F238E27FC236}">
                <a16:creationId xmlns:a16="http://schemas.microsoft.com/office/drawing/2014/main" id="{3C0527CC-32D1-E749-BA75-BDFA4D517602}"/>
              </a:ext>
            </a:extLst>
          </p:cNvPr>
          <p:cNvSpPr txBox="1">
            <a:spLocks/>
          </p:cNvSpPr>
          <p:nvPr/>
        </p:nvSpPr>
        <p:spPr>
          <a:xfrm>
            <a:off x="747216" y="650827"/>
            <a:ext cx="7035338"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spcBef>
                <a:spcPts val="264"/>
              </a:spcBef>
              <a:buSzPct val="120000"/>
            </a:pPr>
            <a:r>
              <a:rPr lang="ja-JP" sz="3200" b="1" dirty="0">
                <a:solidFill>
                  <a:srgbClr val="0A5496"/>
                </a:solidFill>
                <a:latin typeface="+mj-ea"/>
                <a:ea typeface="+mj-ea"/>
                <a:cs typeface="Arial" charset="0"/>
              </a:rPr>
              <a:t>地区向上への道</a:t>
            </a:r>
          </a:p>
        </p:txBody>
      </p:sp>
      <p:pic>
        <p:nvPicPr>
          <p:cNvPr id="35" name="Picture 34">
            <a:extLst>
              <a:ext uri="{FF2B5EF4-FFF2-40B4-BE49-F238E27FC236}">
                <a16:creationId xmlns:a16="http://schemas.microsoft.com/office/drawing/2014/main" id="{110631BA-8342-CF4B-B6B9-23357A2EC8E8}"/>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658006" y="5278128"/>
            <a:ext cx="1089992" cy="1089992"/>
          </a:xfrm>
          <a:prstGeom prst="rect">
            <a:avLst/>
          </a:prstGeom>
        </p:spPr>
      </p:pic>
      <p:grpSp>
        <p:nvGrpSpPr>
          <p:cNvPr id="4" name="Group 3">
            <a:extLst>
              <a:ext uri="{FF2B5EF4-FFF2-40B4-BE49-F238E27FC236}">
                <a16:creationId xmlns:a16="http://schemas.microsoft.com/office/drawing/2014/main" id="{4418B76F-B96E-419A-8ECC-DB220828C33A}"/>
              </a:ext>
            </a:extLst>
          </p:cNvPr>
          <p:cNvGrpSpPr/>
          <p:nvPr/>
        </p:nvGrpSpPr>
        <p:grpSpPr>
          <a:xfrm>
            <a:off x="6781800" y="1371600"/>
            <a:ext cx="4876593" cy="4290529"/>
            <a:chOff x="6781800" y="1371600"/>
            <a:chExt cx="4876593" cy="4290529"/>
          </a:xfrm>
        </p:grpSpPr>
        <p:sp>
          <p:nvSpPr>
            <p:cNvPr id="40" name="Background - Solid">
              <a:extLst>
                <a:ext uri="{FF2B5EF4-FFF2-40B4-BE49-F238E27FC236}">
                  <a16:creationId xmlns:a16="http://schemas.microsoft.com/office/drawing/2014/main" id="{FC2226C1-ED6E-4A6A-A482-5DEC6FCF9876}"/>
                </a:ext>
              </a:extLst>
            </p:cNvPr>
            <p:cNvSpPr/>
            <p:nvPr/>
          </p:nvSpPr>
          <p:spPr>
            <a:xfrm>
              <a:off x="9216325" y="3429001"/>
              <a:ext cx="2427589" cy="2226272"/>
            </a:xfrm>
            <a:prstGeom prst="rect">
              <a:avLst/>
            </a:prstGeom>
            <a:solidFill>
              <a:srgbClr val="B3B2B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8" name="Background - Solid">
              <a:extLst>
                <a:ext uri="{FF2B5EF4-FFF2-40B4-BE49-F238E27FC236}">
                  <a16:creationId xmlns:a16="http://schemas.microsoft.com/office/drawing/2014/main" id="{A1EA3AC6-9172-40DC-9B4B-CD478A38CCF6}"/>
                </a:ext>
              </a:extLst>
            </p:cNvPr>
            <p:cNvSpPr/>
            <p:nvPr/>
          </p:nvSpPr>
          <p:spPr>
            <a:xfrm>
              <a:off x="8991600" y="1371600"/>
              <a:ext cx="2652314" cy="2140101"/>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9" name="Background - Solid">
              <a:extLst>
                <a:ext uri="{FF2B5EF4-FFF2-40B4-BE49-F238E27FC236}">
                  <a16:creationId xmlns:a16="http://schemas.microsoft.com/office/drawing/2014/main" id="{918ED739-B4DD-4D6F-A22C-2DCA43F82B3F}"/>
                </a:ext>
              </a:extLst>
            </p:cNvPr>
            <p:cNvSpPr/>
            <p:nvPr/>
          </p:nvSpPr>
          <p:spPr>
            <a:xfrm>
              <a:off x="6781801" y="3460712"/>
              <a:ext cx="2434524" cy="2194560"/>
            </a:xfrm>
            <a:prstGeom prst="rect">
              <a:avLst/>
            </a:prstGeom>
            <a:solidFill>
              <a:srgbClr val="FF5C35"/>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18" name="Body Copy">
              <a:extLst>
                <a:ext uri="{FF2B5EF4-FFF2-40B4-BE49-F238E27FC236}">
                  <a16:creationId xmlns:a16="http://schemas.microsoft.com/office/drawing/2014/main" id="{C6DE737A-C9A5-446C-9979-A4BAE89F20E7}"/>
                </a:ext>
              </a:extLst>
            </p:cNvPr>
            <p:cNvSpPr txBox="1">
              <a:spLocks/>
            </p:cNvSpPr>
            <p:nvPr/>
          </p:nvSpPr>
          <p:spPr>
            <a:xfrm>
              <a:off x="9326036" y="3749958"/>
              <a:ext cx="2332357" cy="1905314"/>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r>
                <a:rPr lang="ja-JP" sz="1800" b="1">
                  <a:solidFill>
                    <a:schemeClr val="bg1"/>
                  </a:solidFill>
                  <a:latin typeface="+mj-ea"/>
                  <a:ea typeface="+mj-ea"/>
                </a:rPr>
                <a:t>脅威</a:t>
              </a:r>
            </a:p>
            <a:p>
              <a:pPr>
                <a:lnSpc>
                  <a:spcPct val="150000"/>
                </a:lnSpc>
              </a:pPr>
              <a:r>
                <a:rPr lang="ja-JP" sz="1800" b="1">
                  <a:solidFill>
                    <a:schemeClr val="bg1"/>
                  </a:solidFill>
                  <a:latin typeface="+mj-ea"/>
                  <a:ea typeface="+mj-ea"/>
                </a:rPr>
                <a:t>1.</a:t>
              </a:r>
            </a:p>
            <a:p>
              <a:pPr>
                <a:lnSpc>
                  <a:spcPct val="150000"/>
                </a:lnSpc>
              </a:pPr>
              <a:r>
                <a:rPr lang="ja-JP" sz="1800" b="1">
                  <a:solidFill>
                    <a:schemeClr val="bg1"/>
                  </a:solidFill>
                  <a:latin typeface="+mj-ea"/>
                  <a:ea typeface="+mj-ea"/>
                </a:rPr>
                <a:t>2.</a:t>
              </a:r>
            </a:p>
            <a:p>
              <a:pPr>
                <a:lnSpc>
                  <a:spcPct val="150000"/>
                </a:lnSpc>
              </a:pPr>
              <a:r>
                <a:rPr lang="ja-JP" sz="1800" b="1">
                  <a:solidFill>
                    <a:schemeClr val="bg1"/>
                  </a:solidFill>
                  <a:latin typeface="+mj-ea"/>
                  <a:ea typeface="+mj-ea"/>
                </a:rPr>
                <a:t>3.</a:t>
              </a:r>
            </a:p>
            <a:p>
              <a:endParaRPr lang="en-US" sz="1600" kern="0" dirty="0">
                <a:solidFill>
                  <a:schemeClr val="bg1"/>
                </a:solidFill>
                <a:latin typeface="+mj-ea"/>
                <a:ea typeface="+mj-ea"/>
              </a:endParaRPr>
            </a:p>
          </p:txBody>
        </p:sp>
        <p:sp>
          <p:nvSpPr>
            <p:cNvPr id="19" name="Body Copy">
              <a:extLst>
                <a:ext uri="{FF2B5EF4-FFF2-40B4-BE49-F238E27FC236}">
                  <a16:creationId xmlns:a16="http://schemas.microsoft.com/office/drawing/2014/main" id="{D3F858C1-1F70-4BF8-B97B-A862EE4797F9}"/>
                </a:ext>
              </a:extLst>
            </p:cNvPr>
            <p:cNvSpPr txBox="1">
              <a:spLocks/>
            </p:cNvSpPr>
            <p:nvPr/>
          </p:nvSpPr>
          <p:spPr>
            <a:xfrm>
              <a:off x="6934200" y="3756815"/>
              <a:ext cx="2332357" cy="1905314"/>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r>
                <a:rPr lang="ja-JP" sz="1800" b="1">
                  <a:solidFill>
                    <a:schemeClr val="bg1"/>
                  </a:solidFill>
                  <a:latin typeface="+mj-ea"/>
                  <a:ea typeface="+mj-ea"/>
                </a:rPr>
                <a:t>機会</a:t>
              </a:r>
            </a:p>
            <a:p>
              <a:pPr>
                <a:lnSpc>
                  <a:spcPct val="150000"/>
                </a:lnSpc>
              </a:pPr>
              <a:r>
                <a:rPr lang="ja-JP" sz="1800" b="1">
                  <a:solidFill>
                    <a:schemeClr val="bg1"/>
                  </a:solidFill>
                  <a:latin typeface="+mj-ea"/>
                  <a:ea typeface="+mj-ea"/>
                </a:rPr>
                <a:t>1.</a:t>
              </a:r>
            </a:p>
            <a:p>
              <a:pPr>
                <a:lnSpc>
                  <a:spcPct val="150000"/>
                </a:lnSpc>
              </a:pPr>
              <a:r>
                <a:rPr lang="ja-JP" sz="1800" b="1">
                  <a:solidFill>
                    <a:schemeClr val="bg1"/>
                  </a:solidFill>
                  <a:latin typeface="+mj-ea"/>
                  <a:ea typeface="+mj-ea"/>
                </a:rPr>
                <a:t>2.</a:t>
              </a:r>
            </a:p>
            <a:p>
              <a:pPr>
                <a:lnSpc>
                  <a:spcPct val="150000"/>
                </a:lnSpc>
              </a:pPr>
              <a:r>
                <a:rPr lang="ja-JP" sz="1800" b="1">
                  <a:solidFill>
                    <a:schemeClr val="bg1"/>
                  </a:solidFill>
                  <a:latin typeface="+mj-ea"/>
                  <a:ea typeface="+mj-ea"/>
                </a:rPr>
                <a:t>3.</a:t>
              </a:r>
            </a:p>
            <a:p>
              <a:endParaRPr lang="en-US" sz="1600" kern="0" dirty="0">
                <a:solidFill>
                  <a:schemeClr val="bg1"/>
                </a:solidFill>
                <a:latin typeface="+mj-ea"/>
                <a:ea typeface="+mj-ea"/>
              </a:endParaRPr>
            </a:p>
          </p:txBody>
        </p:sp>
        <p:sp>
          <p:nvSpPr>
            <p:cNvPr id="21" name="Body Copy">
              <a:extLst>
                <a:ext uri="{FF2B5EF4-FFF2-40B4-BE49-F238E27FC236}">
                  <a16:creationId xmlns:a16="http://schemas.microsoft.com/office/drawing/2014/main" id="{3428138D-07DA-414E-8A82-FF4BC7906035}"/>
                </a:ext>
              </a:extLst>
            </p:cNvPr>
            <p:cNvSpPr txBox="1">
              <a:spLocks/>
            </p:cNvSpPr>
            <p:nvPr/>
          </p:nvSpPr>
          <p:spPr>
            <a:xfrm>
              <a:off x="9326036" y="1590967"/>
              <a:ext cx="2332357" cy="1905314"/>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r>
                <a:rPr lang="ja-JP" sz="1800" b="1">
                  <a:solidFill>
                    <a:schemeClr val="bg1"/>
                  </a:solidFill>
                  <a:latin typeface="+mj-ea"/>
                  <a:ea typeface="+mj-ea"/>
                </a:rPr>
                <a:t>弱み</a:t>
              </a:r>
            </a:p>
            <a:p>
              <a:pPr>
                <a:lnSpc>
                  <a:spcPct val="150000"/>
                </a:lnSpc>
              </a:pPr>
              <a:r>
                <a:rPr lang="ja-JP" sz="1800" b="1">
                  <a:solidFill>
                    <a:schemeClr val="bg1"/>
                  </a:solidFill>
                  <a:latin typeface="+mj-ea"/>
                  <a:ea typeface="+mj-ea"/>
                </a:rPr>
                <a:t>1.</a:t>
              </a:r>
            </a:p>
            <a:p>
              <a:pPr>
                <a:lnSpc>
                  <a:spcPct val="150000"/>
                </a:lnSpc>
              </a:pPr>
              <a:r>
                <a:rPr lang="ja-JP" sz="1800" b="1">
                  <a:solidFill>
                    <a:schemeClr val="bg1"/>
                  </a:solidFill>
                  <a:latin typeface="+mj-ea"/>
                  <a:ea typeface="+mj-ea"/>
                </a:rPr>
                <a:t>2.</a:t>
              </a:r>
            </a:p>
            <a:p>
              <a:pPr>
                <a:lnSpc>
                  <a:spcPct val="150000"/>
                </a:lnSpc>
              </a:pPr>
              <a:r>
                <a:rPr lang="ja-JP" sz="1800" b="1">
                  <a:solidFill>
                    <a:schemeClr val="bg1"/>
                  </a:solidFill>
                  <a:latin typeface="+mj-ea"/>
                  <a:ea typeface="+mj-ea"/>
                </a:rPr>
                <a:t>3.</a:t>
              </a:r>
            </a:p>
            <a:p>
              <a:endParaRPr lang="en-US" sz="1600" kern="0" dirty="0">
                <a:solidFill>
                  <a:schemeClr val="bg1"/>
                </a:solidFill>
                <a:latin typeface="+mj-ea"/>
                <a:ea typeface="+mj-ea"/>
              </a:endParaRPr>
            </a:p>
          </p:txBody>
        </p:sp>
        <p:sp>
          <p:nvSpPr>
            <p:cNvPr id="37" name="Background - Solid">
              <a:extLst>
                <a:ext uri="{FF2B5EF4-FFF2-40B4-BE49-F238E27FC236}">
                  <a16:creationId xmlns:a16="http://schemas.microsoft.com/office/drawing/2014/main" id="{D7273F9C-9F86-4EDF-B64C-0144EFF69B3C}"/>
                </a:ext>
              </a:extLst>
            </p:cNvPr>
            <p:cNvSpPr/>
            <p:nvPr/>
          </p:nvSpPr>
          <p:spPr>
            <a:xfrm>
              <a:off x="6781800" y="1371600"/>
              <a:ext cx="2434524" cy="2140101"/>
            </a:xfrm>
            <a:prstGeom prst="rect">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22" name="Body Copy">
              <a:extLst>
                <a:ext uri="{FF2B5EF4-FFF2-40B4-BE49-F238E27FC236}">
                  <a16:creationId xmlns:a16="http://schemas.microsoft.com/office/drawing/2014/main" id="{C299BC3E-0B2F-4224-B22F-51D3B060D72D}"/>
                </a:ext>
              </a:extLst>
            </p:cNvPr>
            <p:cNvSpPr txBox="1">
              <a:spLocks/>
            </p:cNvSpPr>
            <p:nvPr/>
          </p:nvSpPr>
          <p:spPr>
            <a:xfrm>
              <a:off x="6934200" y="1597824"/>
              <a:ext cx="2332357" cy="1905314"/>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r>
                <a:rPr lang="ja-JP" sz="1800" b="1">
                  <a:solidFill>
                    <a:schemeClr val="bg1"/>
                  </a:solidFill>
                  <a:latin typeface="+mj-ea"/>
                  <a:ea typeface="+mj-ea"/>
                </a:rPr>
                <a:t>強み</a:t>
              </a:r>
            </a:p>
            <a:p>
              <a:pPr>
                <a:lnSpc>
                  <a:spcPct val="150000"/>
                </a:lnSpc>
              </a:pPr>
              <a:r>
                <a:rPr lang="ja-JP" sz="1800" b="1">
                  <a:solidFill>
                    <a:schemeClr val="bg1"/>
                  </a:solidFill>
                  <a:latin typeface="+mj-ea"/>
                  <a:ea typeface="+mj-ea"/>
                </a:rPr>
                <a:t>1.</a:t>
              </a:r>
            </a:p>
            <a:p>
              <a:pPr>
                <a:lnSpc>
                  <a:spcPct val="150000"/>
                </a:lnSpc>
              </a:pPr>
              <a:r>
                <a:rPr lang="ja-JP" sz="1800" b="1">
                  <a:solidFill>
                    <a:schemeClr val="bg1"/>
                  </a:solidFill>
                  <a:latin typeface="+mj-ea"/>
                  <a:ea typeface="+mj-ea"/>
                </a:rPr>
                <a:t>2.</a:t>
              </a:r>
            </a:p>
            <a:p>
              <a:pPr>
                <a:lnSpc>
                  <a:spcPct val="150000"/>
                </a:lnSpc>
              </a:pPr>
              <a:r>
                <a:rPr lang="ja-JP" sz="1800" b="1">
                  <a:solidFill>
                    <a:schemeClr val="bg1"/>
                  </a:solidFill>
                  <a:latin typeface="+mj-ea"/>
                  <a:ea typeface="+mj-ea"/>
                </a:rPr>
                <a:t>3.</a:t>
              </a:r>
            </a:p>
            <a:p>
              <a:endParaRPr lang="en-US" sz="1600" kern="0" dirty="0">
                <a:solidFill>
                  <a:schemeClr val="bg1"/>
                </a:solidFill>
                <a:latin typeface="+mj-ea"/>
                <a:ea typeface="+mj-ea"/>
              </a:endParaRPr>
            </a:p>
          </p:txBody>
        </p:sp>
      </p:grpSp>
    </p:spTree>
    <p:extLst>
      <p:ext uri="{BB962C8B-B14F-4D97-AF65-F5344CB8AC3E}">
        <p14:creationId xmlns:p14="http://schemas.microsoft.com/office/powerpoint/2010/main" val="1834134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ckground - Solid">
            <a:extLst>
              <a:ext uri="{FF2B5EF4-FFF2-40B4-BE49-F238E27FC236}">
                <a16:creationId xmlns:a16="http://schemas.microsoft.com/office/drawing/2014/main" id="{4633E163-9930-344B-8566-565B5B292CA7}"/>
              </a:ext>
            </a:extLst>
          </p:cNvPr>
          <p:cNvSpPr/>
          <p:nvPr/>
        </p:nvSpPr>
        <p:spPr>
          <a:xfrm>
            <a:off x="0" y="0"/>
            <a:ext cx="12192000" cy="695736"/>
          </a:xfrm>
          <a:prstGeom prst="rect">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pic>
        <p:nvPicPr>
          <p:cNvPr id="18" name="Picture 17">
            <a:extLst>
              <a:ext uri="{FF2B5EF4-FFF2-40B4-BE49-F238E27FC236}">
                <a16:creationId xmlns:a16="http://schemas.microsoft.com/office/drawing/2014/main" id="{94F1C03D-C97C-1940-89BD-43F97E0A84BC}"/>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381000" y="209952"/>
            <a:ext cx="971568" cy="971568"/>
          </a:xfrm>
          <a:prstGeom prst="rect">
            <a:avLst/>
          </a:prstGeom>
        </p:spPr>
      </p:pic>
      <p:sp>
        <p:nvSpPr>
          <p:cNvPr id="19" name="Title 3">
            <a:extLst>
              <a:ext uri="{FF2B5EF4-FFF2-40B4-BE49-F238E27FC236}">
                <a16:creationId xmlns:a16="http://schemas.microsoft.com/office/drawing/2014/main" id="{362FE28F-4B36-D34E-9F5A-5D768A116FDF}"/>
              </a:ext>
            </a:extLst>
          </p:cNvPr>
          <p:cNvSpPr txBox="1">
            <a:spLocks/>
          </p:cNvSpPr>
          <p:nvPr/>
        </p:nvSpPr>
        <p:spPr>
          <a:xfrm>
            <a:off x="5562600" y="1589106"/>
            <a:ext cx="5267324" cy="838200"/>
          </a:xfrm>
          <a:prstGeom prst="rect">
            <a:avLst/>
          </a:prstGeom>
        </p:spPr>
        <p:txBody>
          <a:bodyPr/>
          <a:lstStyle>
            <a:lvl1pPr algn="ctr" rtl="0" eaLnBrk="1" fontAlgn="base" hangingPunct="1">
              <a:lnSpc>
                <a:spcPct val="90000"/>
              </a:lnSpc>
              <a:spcBef>
                <a:spcPct val="0"/>
              </a:spcBef>
              <a:spcAft>
                <a:spcPct val="0"/>
              </a:spcAft>
              <a:defRPr sz="4000">
                <a:solidFill>
                  <a:schemeClr val="accent6"/>
                </a:solidFill>
                <a:latin typeface="Arial" panose="020B0604020202020204" pitchFamily="34" charset="0"/>
                <a:ea typeface="ヒラギノ角ゴ Pro W3" charset="0"/>
                <a:cs typeface="Arial" panose="020B0604020202020204" pitchFamily="34"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algn="l"/>
            <a:r>
              <a:rPr lang="ja-JP" sz="2000">
                <a:solidFill>
                  <a:srgbClr val="56565A"/>
                </a:solidFill>
                <a:latin typeface="+mj-ea"/>
                <a:ea typeface="+mj-ea"/>
              </a:rPr>
              <a:t>現在どのような強みがあるか、または何がうまくいっているか？</a:t>
            </a:r>
          </a:p>
        </p:txBody>
      </p:sp>
      <p:sp>
        <p:nvSpPr>
          <p:cNvPr id="20" name="Content Placeholder 4">
            <a:extLst>
              <a:ext uri="{FF2B5EF4-FFF2-40B4-BE49-F238E27FC236}">
                <a16:creationId xmlns:a16="http://schemas.microsoft.com/office/drawing/2014/main" id="{A1885222-8E11-DE41-A07B-5C30CBB13966}"/>
              </a:ext>
            </a:extLst>
          </p:cNvPr>
          <p:cNvSpPr txBox="1">
            <a:spLocks/>
          </p:cNvSpPr>
          <p:nvPr/>
        </p:nvSpPr>
        <p:spPr>
          <a:xfrm>
            <a:off x="5580184" y="2250831"/>
            <a:ext cx="5267325" cy="4484222"/>
          </a:xfrm>
          <a:prstGeom prst="rect">
            <a:avLst/>
          </a:prstGeom>
          <a:noFill/>
        </p:spPr>
        <p:txBody>
          <a:bodyPr/>
          <a:lstStyle>
            <a:lvl1pPr marL="230182" indent="-230182" algn="l" rtl="0" eaLnBrk="1" fontAlgn="base" hangingPunct="1">
              <a:spcBef>
                <a:spcPct val="20000"/>
              </a:spcBef>
              <a:spcAft>
                <a:spcPct val="0"/>
              </a:spcAft>
              <a:buFont typeface="Arial" pitchFamily="34" charset="0"/>
              <a:buChar char="•"/>
              <a:defRPr sz="1800">
                <a:solidFill>
                  <a:schemeClr val="tx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p:txBody>
      </p:sp>
      <p:sp>
        <p:nvSpPr>
          <p:cNvPr id="42" name="Title 3">
            <a:extLst>
              <a:ext uri="{FF2B5EF4-FFF2-40B4-BE49-F238E27FC236}">
                <a16:creationId xmlns:a16="http://schemas.microsoft.com/office/drawing/2014/main" id="{9DAB6239-92C5-4143-BAF4-69693BDF9D4D}"/>
              </a:ext>
            </a:extLst>
          </p:cNvPr>
          <p:cNvSpPr txBox="1">
            <a:spLocks/>
          </p:cNvSpPr>
          <p:nvPr/>
        </p:nvSpPr>
        <p:spPr>
          <a:xfrm>
            <a:off x="706535" y="1385313"/>
            <a:ext cx="4236093" cy="838200"/>
          </a:xfrm>
          <a:prstGeom prst="rect">
            <a:avLst/>
          </a:prstGeom>
        </p:spPr>
        <p:txBody>
          <a:bodyPr anchor="ctr"/>
          <a:lstStyle>
            <a:lvl1pPr algn="ctr" rtl="0" eaLnBrk="1" fontAlgn="base" hangingPunct="1">
              <a:lnSpc>
                <a:spcPct val="90000"/>
              </a:lnSpc>
              <a:spcBef>
                <a:spcPct val="0"/>
              </a:spcBef>
              <a:spcAft>
                <a:spcPct val="0"/>
              </a:spcAft>
              <a:defRPr sz="4000">
                <a:solidFill>
                  <a:schemeClr val="accent6"/>
                </a:solidFill>
                <a:latin typeface="Arial" panose="020B0604020202020204" pitchFamily="34" charset="0"/>
                <a:ea typeface="ヒラギノ角ゴ Pro W3" charset="0"/>
                <a:cs typeface="Arial" panose="020B0604020202020204" pitchFamily="34"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r>
              <a:rPr lang="ja-JP" sz="3200" b="1" dirty="0">
                <a:solidFill>
                  <a:srgbClr val="0A5496"/>
                </a:solidFill>
                <a:latin typeface="+mj-ea"/>
                <a:ea typeface="+mj-ea"/>
              </a:rPr>
              <a:t>強み</a:t>
            </a:r>
          </a:p>
        </p:txBody>
      </p:sp>
      <p:grpSp>
        <p:nvGrpSpPr>
          <p:cNvPr id="14" name="Group 13">
            <a:extLst>
              <a:ext uri="{FF2B5EF4-FFF2-40B4-BE49-F238E27FC236}">
                <a16:creationId xmlns:a16="http://schemas.microsoft.com/office/drawing/2014/main" id="{06F0C954-DDBD-4195-88DF-45ADAEDE57FB}"/>
              </a:ext>
            </a:extLst>
          </p:cNvPr>
          <p:cNvGrpSpPr/>
          <p:nvPr/>
        </p:nvGrpSpPr>
        <p:grpSpPr>
          <a:xfrm>
            <a:off x="787531" y="2427306"/>
            <a:ext cx="4089270" cy="3592494"/>
            <a:chOff x="6512276" y="1676400"/>
            <a:chExt cx="4245785" cy="3867912"/>
          </a:xfrm>
        </p:grpSpPr>
        <p:grpSp>
          <p:nvGrpSpPr>
            <p:cNvPr id="6" name="Group 5">
              <a:extLst>
                <a:ext uri="{FF2B5EF4-FFF2-40B4-BE49-F238E27FC236}">
                  <a16:creationId xmlns:a16="http://schemas.microsoft.com/office/drawing/2014/main" id="{1A768C4A-4A64-404F-A7E1-DF5EEDE37BE6}"/>
                </a:ext>
              </a:extLst>
            </p:cNvPr>
            <p:cNvGrpSpPr>
              <a:grpSpLocks noChangeAspect="1"/>
            </p:cNvGrpSpPr>
            <p:nvPr/>
          </p:nvGrpSpPr>
          <p:grpSpPr>
            <a:xfrm>
              <a:off x="6512276" y="1676400"/>
              <a:ext cx="4233672" cy="3867912"/>
              <a:chOff x="6512276" y="1676400"/>
              <a:chExt cx="4917724" cy="4476228"/>
            </a:xfrm>
          </p:grpSpPr>
          <p:sp>
            <p:nvSpPr>
              <p:cNvPr id="2" name="Background - Solid">
                <a:extLst>
                  <a:ext uri="{FF2B5EF4-FFF2-40B4-BE49-F238E27FC236}">
                    <a16:creationId xmlns:a16="http://schemas.microsoft.com/office/drawing/2014/main" id="{68B5F0FE-0019-4411-A3F4-1D73EA207239}"/>
                  </a:ext>
                </a:extLst>
              </p:cNvPr>
              <p:cNvSpPr/>
              <p:nvPr/>
            </p:nvSpPr>
            <p:spPr>
              <a:xfrm>
                <a:off x="6512276" y="1676400"/>
                <a:ext cx="2462369" cy="2236302"/>
              </a:xfrm>
              <a:prstGeom prst="rect">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 name="Background - Solid">
                <a:extLst>
                  <a:ext uri="{FF2B5EF4-FFF2-40B4-BE49-F238E27FC236}">
                    <a16:creationId xmlns:a16="http://schemas.microsoft.com/office/drawing/2014/main" id="{46BC9DE5-58AA-4482-B4F7-A9F06F7E3BE8}"/>
                  </a:ext>
                </a:extLst>
              </p:cNvPr>
              <p:cNvSpPr/>
              <p:nvPr/>
            </p:nvSpPr>
            <p:spPr>
              <a:xfrm>
                <a:off x="8974644" y="1676400"/>
                <a:ext cx="2451316" cy="2236302"/>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4" name="Background - Solid">
                <a:extLst>
                  <a:ext uri="{FF2B5EF4-FFF2-40B4-BE49-F238E27FC236}">
                    <a16:creationId xmlns:a16="http://schemas.microsoft.com/office/drawing/2014/main" id="{BABE8699-29E4-4768-9FAD-956862288144}"/>
                  </a:ext>
                </a:extLst>
              </p:cNvPr>
              <p:cNvSpPr/>
              <p:nvPr/>
            </p:nvSpPr>
            <p:spPr>
              <a:xfrm>
                <a:off x="6512277" y="3916326"/>
                <a:ext cx="2462369" cy="2236302"/>
              </a:xfrm>
              <a:prstGeom prst="rect">
                <a:avLst/>
              </a:prstGeom>
              <a:solidFill>
                <a:srgbClr val="FF5C35"/>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5" name="Background - Solid">
                <a:extLst>
                  <a:ext uri="{FF2B5EF4-FFF2-40B4-BE49-F238E27FC236}">
                    <a16:creationId xmlns:a16="http://schemas.microsoft.com/office/drawing/2014/main" id="{8C06772E-1878-41EE-8527-AE8944F8BFCA}"/>
                  </a:ext>
                </a:extLst>
              </p:cNvPr>
              <p:cNvSpPr/>
              <p:nvPr/>
            </p:nvSpPr>
            <p:spPr>
              <a:xfrm>
                <a:off x="8974646" y="3912702"/>
                <a:ext cx="2455354" cy="2236302"/>
              </a:xfrm>
              <a:prstGeom prst="rect">
                <a:avLst/>
              </a:prstGeom>
              <a:solidFill>
                <a:srgbClr val="B3B2B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grpSp>
        <p:grpSp>
          <p:nvGrpSpPr>
            <p:cNvPr id="13" name="Group 12">
              <a:extLst>
                <a:ext uri="{FF2B5EF4-FFF2-40B4-BE49-F238E27FC236}">
                  <a16:creationId xmlns:a16="http://schemas.microsoft.com/office/drawing/2014/main" id="{5CB65554-BB93-4EC4-9C0E-DBBDB978BDED}"/>
                </a:ext>
              </a:extLst>
            </p:cNvPr>
            <p:cNvGrpSpPr/>
            <p:nvPr/>
          </p:nvGrpSpPr>
          <p:grpSpPr>
            <a:xfrm>
              <a:off x="6523785" y="2118623"/>
              <a:ext cx="4234276" cy="3018470"/>
              <a:chOff x="871124" y="2925130"/>
              <a:chExt cx="4234276" cy="3018470"/>
            </a:xfrm>
          </p:grpSpPr>
          <p:sp>
            <p:nvSpPr>
              <p:cNvPr id="8" name="Body Copy">
                <a:extLst>
                  <a:ext uri="{FF2B5EF4-FFF2-40B4-BE49-F238E27FC236}">
                    <a16:creationId xmlns:a16="http://schemas.microsoft.com/office/drawing/2014/main" id="{8BD4C954-244E-4603-A1EB-0ABE2267FD2B}"/>
                  </a:ext>
                </a:extLst>
              </p:cNvPr>
              <p:cNvSpPr txBox="1">
                <a:spLocks/>
              </p:cNvSpPr>
              <p:nvPr/>
            </p:nvSpPr>
            <p:spPr>
              <a:xfrm>
                <a:off x="1019184" y="2936844"/>
                <a:ext cx="1828800" cy="119466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dirty="0">
                    <a:solidFill>
                      <a:schemeClr val="bg1"/>
                    </a:solidFill>
                    <a:latin typeface="+mj-ea"/>
                    <a:ea typeface="+mj-ea"/>
                  </a:rPr>
                  <a:t>新クラブ</a:t>
                </a:r>
              </a:p>
            </p:txBody>
          </p:sp>
          <p:sp>
            <p:nvSpPr>
              <p:cNvPr id="10" name="Body Copy">
                <a:extLst>
                  <a:ext uri="{FF2B5EF4-FFF2-40B4-BE49-F238E27FC236}">
                    <a16:creationId xmlns:a16="http://schemas.microsoft.com/office/drawing/2014/main" id="{E1047F47-F7CF-4BF4-B61B-60CCDA65D06B}"/>
                  </a:ext>
                </a:extLst>
              </p:cNvPr>
              <p:cNvSpPr txBox="1">
                <a:spLocks/>
              </p:cNvSpPr>
              <p:nvPr/>
            </p:nvSpPr>
            <p:spPr>
              <a:xfrm>
                <a:off x="2997995" y="2925130"/>
                <a:ext cx="2107405" cy="1070094"/>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新会員</a:t>
                </a:r>
              </a:p>
            </p:txBody>
          </p:sp>
          <p:sp>
            <p:nvSpPr>
              <p:cNvPr id="11" name="Body Copy">
                <a:extLst>
                  <a:ext uri="{FF2B5EF4-FFF2-40B4-BE49-F238E27FC236}">
                    <a16:creationId xmlns:a16="http://schemas.microsoft.com/office/drawing/2014/main" id="{B028A6CC-12F2-4F9A-8186-1818A9ED5CD3}"/>
                  </a:ext>
                </a:extLst>
              </p:cNvPr>
              <p:cNvSpPr txBox="1">
                <a:spLocks/>
              </p:cNvSpPr>
              <p:nvPr/>
            </p:nvSpPr>
            <p:spPr>
              <a:xfrm>
                <a:off x="3124965" y="4783724"/>
                <a:ext cx="1828800" cy="1143001"/>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リーダーへの支援</a:t>
                </a:r>
              </a:p>
            </p:txBody>
          </p:sp>
          <p:sp>
            <p:nvSpPr>
              <p:cNvPr id="12" name="Body Copy">
                <a:extLst>
                  <a:ext uri="{FF2B5EF4-FFF2-40B4-BE49-F238E27FC236}">
                    <a16:creationId xmlns:a16="http://schemas.microsoft.com/office/drawing/2014/main" id="{583DC7BA-2BF9-4D73-BAEA-F2F924F711D5}"/>
                  </a:ext>
                </a:extLst>
              </p:cNvPr>
              <p:cNvSpPr txBox="1">
                <a:spLocks/>
              </p:cNvSpPr>
              <p:nvPr/>
            </p:nvSpPr>
            <p:spPr>
              <a:xfrm>
                <a:off x="871124" y="4636621"/>
                <a:ext cx="2105858" cy="130697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会員の満足度</a:t>
                </a:r>
              </a:p>
            </p:txBody>
          </p:sp>
        </p:grpSp>
      </p:grpSp>
    </p:spTree>
    <p:extLst>
      <p:ext uri="{BB962C8B-B14F-4D97-AF65-F5344CB8AC3E}">
        <p14:creationId xmlns:p14="http://schemas.microsoft.com/office/powerpoint/2010/main" val="4202414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Background - Solid">
            <a:extLst>
              <a:ext uri="{FF2B5EF4-FFF2-40B4-BE49-F238E27FC236}">
                <a16:creationId xmlns:a16="http://schemas.microsoft.com/office/drawing/2014/main" id="{D4D63EF6-8005-8645-9831-D9E08C9BD32D}"/>
              </a:ext>
            </a:extLst>
          </p:cNvPr>
          <p:cNvSpPr/>
          <p:nvPr/>
        </p:nvSpPr>
        <p:spPr>
          <a:xfrm>
            <a:off x="0" y="0"/>
            <a:ext cx="12192000" cy="695736"/>
          </a:xfrm>
          <a:prstGeom prst="rect">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pic>
        <p:nvPicPr>
          <p:cNvPr id="11" name="Picture 10">
            <a:extLst>
              <a:ext uri="{FF2B5EF4-FFF2-40B4-BE49-F238E27FC236}">
                <a16:creationId xmlns:a16="http://schemas.microsoft.com/office/drawing/2014/main" id="{861D96FE-796D-DB4D-862B-ACB80FF09997}"/>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381000" y="209952"/>
            <a:ext cx="971568" cy="971568"/>
          </a:xfrm>
          <a:prstGeom prst="rect">
            <a:avLst/>
          </a:prstGeom>
        </p:spPr>
      </p:pic>
      <p:sp>
        <p:nvSpPr>
          <p:cNvPr id="12" name="Title 3">
            <a:extLst>
              <a:ext uri="{FF2B5EF4-FFF2-40B4-BE49-F238E27FC236}">
                <a16:creationId xmlns:a16="http://schemas.microsoft.com/office/drawing/2014/main" id="{4A058E00-0B4F-7A48-99E3-3CA2FEAB5685}"/>
              </a:ext>
            </a:extLst>
          </p:cNvPr>
          <p:cNvSpPr txBox="1">
            <a:spLocks/>
          </p:cNvSpPr>
          <p:nvPr/>
        </p:nvSpPr>
        <p:spPr>
          <a:xfrm>
            <a:off x="5562600" y="1589106"/>
            <a:ext cx="5267324" cy="838200"/>
          </a:xfrm>
          <a:prstGeom prst="rect">
            <a:avLst/>
          </a:prstGeom>
        </p:spPr>
        <p:txBody>
          <a:bodyPr/>
          <a:lstStyle>
            <a:lvl1pPr algn="ctr" rtl="0" eaLnBrk="1" fontAlgn="base" hangingPunct="1">
              <a:lnSpc>
                <a:spcPct val="90000"/>
              </a:lnSpc>
              <a:spcBef>
                <a:spcPct val="0"/>
              </a:spcBef>
              <a:spcAft>
                <a:spcPct val="0"/>
              </a:spcAft>
              <a:defRPr sz="4000">
                <a:solidFill>
                  <a:schemeClr val="accent6"/>
                </a:solidFill>
                <a:latin typeface="Arial" panose="020B0604020202020204" pitchFamily="34" charset="0"/>
                <a:ea typeface="ヒラギノ角ゴ Pro W3" charset="0"/>
                <a:cs typeface="Arial" panose="020B0604020202020204" pitchFamily="34"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algn="l"/>
            <a:r>
              <a:rPr lang="ja-JP" sz="2000">
                <a:solidFill>
                  <a:srgbClr val="56565A"/>
                </a:solidFill>
                <a:latin typeface="+mj-ea"/>
                <a:ea typeface="+mj-ea"/>
              </a:rPr>
              <a:t>現在どのような弱みがあるか、またはどのようなことを改善できるか？</a:t>
            </a:r>
          </a:p>
        </p:txBody>
      </p:sp>
      <p:sp>
        <p:nvSpPr>
          <p:cNvPr id="13" name="Content Placeholder 4">
            <a:extLst>
              <a:ext uri="{FF2B5EF4-FFF2-40B4-BE49-F238E27FC236}">
                <a16:creationId xmlns:a16="http://schemas.microsoft.com/office/drawing/2014/main" id="{5DBEEDB2-A7FA-B040-90D7-FF53FEC44773}"/>
              </a:ext>
            </a:extLst>
          </p:cNvPr>
          <p:cNvSpPr txBox="1">
            <a:spLocks/>
          </p:cNvSpPr>
          <p:nvPr/>
        </p:nvSpPr>
        <p:spPr>
          <a:xfrm>
            <a:off x="5580184" y="2250831"/>
            <a:ext cx="5267325" cy="4484222"/>
          </a:xfrm>
          <a:prstGeom prst="rect">
            <a:avLst/>
          </a:prstGeom>
          <a:noFill/>
        </p:spPr>
        <p:txBody>
          <a:bodyPr/>
          <a:lstStyle>
            <a:lvl1pPr marL="230182" indent="-230182" algn="l" rtl="0" eaLnBrk="1" fontAlgn="base" hangingPunct="1">
              <a:spcBef>
                <a:spcPct val="20000"/>
              </a:spcBef>
              <a:spcAft>
                <a:spcPct val="0"/>
              </a:spcAft>
              <a:buFont typeface="Arial" pitchFamily="34" charset="0"/>
              <a:buChar char="•"/>
              <a:defRPr sz="1800">
                <a:solidFill>
                  <a:schemeClr val="tx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p:txBody>
      </p:sp>
      <p:sp>
        <p:nvSpPr>
          <p:cNvPr id="22" name="Title 3">
            <a:extLst>
              <a:ext uri="{FF2B5EF4-FFF2-40B4-BE49-F238E27FC236}">
                <a16:creationId xmlns:a16="http://schemas.microsoft.com/office/drawing/2014/main" id="{B84D98C8-4533-364B-B9FB-BB54100FB6E4}"/>
              </a:ext>
            </a:extLst>
          </p:cNvPr>
          <p:cNvSpPr txBox="1">
            <a:spLocks/>
          </p:cNvSpPr>
          <p:nvPr/>
        </p:nvSpPr>
        <p:spPr>
          <a:xfrm>
            <a:off x="706535" y="1385313"/>
            <a:ext cx="4236093" cy="838200"/>
          </a:xfrm>
          <a:prstGeom prst="rect">
            <a:avLst/>
          </a:prstGeom>
        </p:spPr>
        <p:txBody>
          <a:bodyPr anchor="ctr"/>
          <a:lstStyle>
            <a:lvl1pPr algn="ctr" rtl="0" eaLnBrk="1" fontAlgn="base" hangingPunct="1">
              <a:lnSpc>
                <a:spcPct val="90000"/>
              </a:lnSpc>
              <a:spcBef>
                <a:spcPct val="0"/>
              </a:spcBef>
              <a:spcAft>
                <a:spcPct val="0"/>
              </a:spcAft>
              <a:defRPr sz="4000">
                <a:solidFill>
                  <a:schemeClr val="accent6"/>
                </a:solidFill>
                <a:latin typeface="Arial" panose="020B0604020202020204" pitchFamily="34" charset="0"/>
                <a:ea typeface="ヒラギノ角ゴ Pro W3" charset="0"/>
                <a:cs typeface="Arial" panose="020B0604020202020204" pitchFamily="34"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r>
              <a:rPr lang="ja-JP" sz="3200" b="1" dirty="0">
                <a:solidFill>
                  <a:srgbClr val="0A5496"/>
                </a:solidFill>
                <a:latin typeface="+mj-ea"/>
                <a:ea typeface="+mj-ea"/>
              </a:rPr>
              <a:t>弱み</a:t>
            </a:r>
          </a:p>
        </p:txBody>
      </p:sp>
      <p:grpSp>
        <p:nvGrpSpPr>
          <p:cNvPr id="27" name="Group 26">
            <a:extLst>
              <a:ext uri="{FF2B5EF4-FFF2-40B4-BE49-F238E27FC236}">
                <a16:creationId xmlns:a16="http://schemas.microsoft.com/office/drawing/2014/main" id="{E01C7FF9-EF10-4FE4-9AA2-CCF19D842128}"/>
              </a:ext>
            </a:extLst>
          </p:cNvPr>
          <p:cNvGrpSpPr/>
          <p:nvPr/>
        </p:nvGrpSpPr>
        <p:grpSpPr>
          <a:xfrm>
            <a:off x="787531" y="2427306"/>
            <a:ext cx="4089270" cy="3592494"/>
            <a:chOff x="6512276" y="1676400"/>
            <a:chExt cx="4245785" cy="3867912"/>
          </a:xfrm>
        </p:grpSpPr>
        <p:grpSp>
          <p:nvGrpSpPr>
            <p:cNvPr id="28" name="Group 27">
              <a:extLst>
                <a:ext uri="{FF2B5EF4-FFF2-40B4-BE49-F238E27FC236}">
                  <a16:creationId xmlns:a16="http://schemas.microsoft.com/office/drawing/2014/main" id="{4C19F693-0A76-4801-863C-34087B9A37A7}"/>
                </a:ext>
              </a:extLst>
            </p:cNvPr>
            <p:cNvGrpSpPr>
              <a:grpSpLocks noChangeAspect="1"/>
            </p:cNvGrpSpPr>
            <p:nvPr/>
          </p:nvGrpSpPr>
          <p:grpSpPr>
            <a:xfrm>
              <a:off x="6512276" y="1676400"/>
              <a:ext cx="4233672" cy="3867912"/>
              <a:chOff x="6512276" y="1676400"/>
              <a:chExt cx="4917724" cy="4476228"/>
            </a:xfrm>
          </p:grpSpPr>
          <p:sp>
            <p:nvSpPr>
              <p:cNvPr id="34" name="Background - Solid">
                <a:extLst>
                  <a:ext uri="{FF2B5EF4-FFF2-40B4-BE49-F238E27FC236}">
                    <a16:creationId xmlns:a16="http://schemas.microsoft.com/office/drawing/2014/main" id="{AFB1A528-B746-4B4C-B2D6-D471767AC083}"/>
                  </a:ext>
                </a:extLst>
              </p:cNvPr>
              <p:cNvSpPr/>
              <p:nvPr/>
            </p:nvSpPr>
            <p:spPr>
              <a:xfrm>
                <a:off x="6512276" y="1676400"/>
                <a:ext cx="2462369" cy="2236302"/>
              </a:xfrm>
              <a:prstGeom prst="rect">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5" name="Background - Solid">
                <a:extLst>
                  <a:ext uri="{FF2B5EF4-FFF2-40B4-BE49-F238E27FC236}">
                    <a16:creationId xmlns:a16="http://schemas.microsoft.com/office/drawing/2014/main" id="{2DC86E5D-CAC7-4B9A-88A8-6C0853E88785}"/>
                  </a:ext>
                </a:extLst>
              </p:cNvPr>
              <p:cNvSpPr/>
              <p:nvPr/>
            </p:nvSpPr>
            <p:spPr>
              <a:xfrm>
                <a:off x="8974644" y="1676400"/>
                <a:ext cx="2451316" cy="2236302"/>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6" name="Background - Solid">
                <a:extLst>
                  <a:ext uri="{FF2B5EF4-FFF2-40B4-BE49-F238E27FC236}">
                    <a16:creationId xmlns:a16="http://schemas.microsoft.com/office/drawing/2014/main" id="{5A331879-23F3-488E-8055-A88B229FECD9}"/>
                  </a:ext>
                </a:extLst>
              </p:cNvPr>
              <p:cNvSpPr/>
              <p:nvPr/>
            </p:nvSpPr>
            <p:spPr>
              <a:xfrm>
                <a:off x="6512277" y="3916326"/>
                <a:ext cx="2462369" cy="2236302"/>
              </a:xfrm>
              <a:prstGeom prst="rect">
                <a:avLst/>
              </a:prstGeom>
              <a:solidFill>
                <a:srgbClr val="FF5C35"/>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7" name="Background - Solid">
                <a:extLst>
                  <a:ext uri="{FF2B5EF4-FFF2-40B4-BE49-F238E27FC236}">
                    <a16:creationId xmlns:a16="http://schemas.microsoft.com/office/drawing/2014/main" id="{10C56570-7405-46A2-BB73-A05D7CB199D2}"/>
                  </a:ext>
                </a:extLst>
              </p:cNvPr>
              <p:cNvSpPr/>
              <p:nvPr/>
            </p:nvSpPr>
            <p:spPr>
              <a:xfrm>
                <a:off x="8974646" y="3912702"/>
                <a:ext cx="2455354" cy="2236302"/>
              </a:xfrm>
              <a:prstGeom prst="rect">
                <a:avLst/>
              </a:prstGeom>
              <a:solidFill>
                <a:srgbClr val="B3B2B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grpSp>
        <p:grpSp>
          <p:nvGrpSpPr>
            <p:cNvPr id="29" name="Group 28">
              <a:extLst>
                <a:ext uri="{FF2B5EF4-FFF2-40B4-BE49-F238E27FC236}">
                  <a16:creationId xmlns:a16="http://schemas.microsoft.com/office/drawing/2014/main" id="{21B82C62-1C20-4675-B9CD-888D1975E681}"/>
                </a:ext>
              </a:extLst>
            </p:cNvPr>
            <p:cNvGrpSpPr/>
            <p:nvPr/>
          </p:nvGrpSpPr>
          <p:grpSpPr>
            <a:xfrm>
              <a:off x="6523785" y="2118623"/>
              <a:ext cx="4234276" cy="3018470"/>
              <a:chOff x="871124" y="2925130"/>
              <a:chExt cx="4234276" cy="3018470"/>
            </a:xfrm>
          </p:grpSpPr>
          <p:sp>
            <p:nvSpPr>
              <p:cNvPr id="30" name="Body Copy">
                <a:extLst>
                  <a:ext uri="{FF2B5EF4-FFF2-40B4-BE49-F238E27FC236}">
                    <a16:creationId xmlns:a16="http://schemas.microsoft.com/office/drawing/2014/main" id="{375AA469-75C6-40B5-A5D2-DCB5F50C9D0D}"/>
                  </a:ext>
                </a:extLst>
              </p:cNvPr>
              <p:cNvSpPr txBox="1">
                <a:spLocks/>
              </p:cNvSpPr>
              <p:nvPr/>
            </p:nvSpPr>
            <p:spPr>
              <a:xfrm>
                <a:off x="1019184" y="2936844"/>
                <a:ext cx="1828800" cy="119466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新クラブ</a:t>
                </a:r>
              </a:p>
            </p:txBody>
          </p:sp>
          <p:sp>
            <p:nvSpPr>
              <p:cNvPr id="31" name="Body Copy">
                <a:extLst>
                  <a:ext uri="{FF2B5EF4-FFF2-40B4-BE49-F238E27FC236}">
                    <a16:creationId xmlns:a16="http://schemas.microsoft.com/office/drawing/2014/main" id="{D2CBED09-E34F-4A02-8312-9FCA7D9978ED}"/>
                  </a:ext>
                </a:extLst>
              </p:cNvPr>
              <p:cNvSpPr txBox="1">
                <a:spLocks/>
              </p:cNvSpPr>
              <p:nvPr/>
            </p:nvSpPr>
            <p:spPr>
              <a:xfrm>
                <a:off x="2997995" y="2925130"/>
                <a:ext cx="2107405" cy="1070094"/>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dirty="0">
                    <a:solidFill>
                      <a:schemeClr val="bg1"/>
                    </a:solidFill>
                    <a:latin typeface="+mj-ea"/>
                    <a:ea typeface="+mj-ea"/>
                  </a:rPr>
                  <a:t>新会員</a:t>
                </a:r>
              </a:p>
            </p:txBody>
          </p:sp>
          <p:sp>
            <p:nvSpPr>
              <p:cNvPr id="32" name="Body Copy">
                <a:extLst>
                  <a:ext uri="{FF2B5EF4-FFF2-40B4-BE49-F238E27FC236}">
                    <a16:creationId xmlns:a16="http://schemas.microsoft.com/office/drawing/2014/main" id="{0545247F-5006-4926-8346-A9B0537A691E}"/>
                  </a:ext>
                </a:extLst>
              </p:cNvPr>
              <p:cNvSpPr txBox="1">
                <a:spLocks/>
              </p:cNvSpPr>
              <p:nvPr/>
            </p:nvSpPr>
            <p:spPr>
              <a:xfrm>
                <a:off x="3124965" y="4783724"/>
                <a:ext cx="1828800" cy="1143001"/>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リーダーへの支援</a:t>
                </a:r>
              </a:p>
            </p:txBody>
          </p:sp>
          <p:sp>
            <p:nvSpPr>
              <p:cNvPr id="33" name="Body Copy">
                <a:extLst>
                  <a:ext uri="{FF2B5EF4-FFF2-40B4-BE49-F238E27FC236}">
                    <a16:creationId xmlns:a16="http://schemas.microsoft.com/office/drawing/2014/main" id="{EDC5AC26-E05C-4C91-863B-7C2A6B97483C}"/>
                  </a:ext>
                </a:extLst>
              </p:cNvPr>
              <p:cNvSpPr txBox="1">
                <a:spLocks/>
              </p:cNvSpPr>
              <p:nvPr/>
            </p:nvSpPr>
            <p:spPr>
              <a:xfrm>
                <a:off x="871124" y="4636621"/>
                <a:ext cx="2105858" cy="130697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会員の満足度</a:t>
                </a:r>
              </a:p>
            </p:txBody>
          </p:sp>
        </p:grpSp>
      </p:grpSp>
    </p:spTree>
    <p:extLst>
      <p:ext uri="{BB962C8B-B14F-4D97-AF65-F5344CB8AC3E}">
        <p14:creationId xmlns:p14="http://schemas.microsoft.com/office/powerpoint/2010/main" val="3134092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ckground - Solid">
            <a:extLst>
              <a:ext uri="{FF2B5EF4-FFF2-40B4-BE49-F238E27FC236}">
                <a16:creationId xmlns:a16="http://schemas.microsoft.com/office/drawing/2014/main" id="{7979A741-4B3B-D74B-A9BF-1AB470FF6AAD}"/>
              </a:ext>
            </a:extLst>
          </p:cNvPr>
          <p:cNvSpPr/>
          <p:nvPr/>
        </p:nvSpPr>
        <p:spPr>
          <a:xfrm>
            <a:off x="0" y="0"/>
            <a:ext cx="12192000" cy="695736"/>
          </a:xfrm>
          <a:prstGeom prst="rect">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pic>
        <p:nvPicPr>
          <p:cNvPr id="10" name="Picture 9">
            <a:extLst>
              <a:ext uri="{FF2B5EF4-FFF2-40B4-BE49-F238E27FC236}">
                <a16:creationId xmlns:a16="http://schemas.microsoft.com/office/drawing/2014/main" id="{82109993-7045-BC4B-903F-7358E3D0D5E0}"/>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381000" y="209952"/>
            <a:ext cx="971568" cy="971568"/>
          </a:xfrm>
          <a:prstGeom prst="rect">
            <a:avLst/>
          </a:prstGeom>
        </p:spPr>
      </p:pic>
      <p:sp>
        <p:nvSpPr>
          <p:cNvPr id="11" name="Title 3">
            <a:extLst>
              <a:ext uri="{FF2B5EF4-FFF2-40B4-BE49-F238E27FC236}">
                <a16:creationId xmlns:a16="http://schemas.microsoft.com/office/drawing/2014/main" id="{E18FE0DE-22EC-B940-BE07-7A7FB9850B91}"/>
              </a:ext>
            </a:extLst>
          </p:cNvPr>
          <p:cNvSpPr txBox="1">
            <a:spLocks/>
          </p:cNvSpPr>
          <p:nvPr/>
        </p:nvSpPr>
        <p:spPr>
          <a:xfrm>
            <a:off x="5562600" y="1589106"/>
            <a:ext cx="5105400" cy="838200"/>
          </a:xfrm>
          <a:prstGeom prst="rect">
            <a:avLst/>
          </a:prstGeom>
        </p:spPr>
        <p:txBody>
          <a:bodyPr/>
          <a:lstStyle>
            <a:lvl1pPr algn="ctr" rtl="0" eaLnBrk="1" fontAlgn="base" hangingPunct="1">
              <a:lnSpc>
                <a:spcPct val="90000"/>
              </a:lnSpc>
              <a:spcBef>
                <a:spcPct val="0"/>
              </a:spcBef>
              <a:spcAft>
                <a:spcPct val="0"/>
              </a:spcAft>
              <a:defRPr sz="4000">
                <a:solidFill>
                  <a:schemeClr val="accent6"/>
                </a:solidFill>
                <a:latin typeface="Arial" panose="020B0604020202020204" pitchFamily="34" charset="0"/>
                <a:ea typeface="ヒラギノ角ゴ Pro W3" charset="0"/>
                <a:cs typeface="Arial" panose="020B0604020202020204" pitchFamily="34"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algn="l"/>
            <a:r>
              <a:rPr lang="ja-JP" sz="2000" dirty="0">
                <a:solidFill>
                  <a:srgbClr val="56565A"/>
                </a:solidFill>
                <a:latin typeface="+mj-ea"/>
                <a:ea typeface="+mj-ea"/>
              </a:rPr>
              <a:t>ボランティアを参加させることによって奉仕のインパクトを拡大する機会はどこにあるか？</a:t>
            </a:r>
          </a:p>
        </p:txBody>
      </p:sp>
      <p:sp>
        <p:nvSpPr>
          <p:cNvPr id="12" name="Content Placeholder 4">
            <a:extLst>
              <a:ext uri="{FF2B5EF4-FFF2-40B4-BE49-F238E27FC236}">
                <a16:creationId xmlns:a16="http://schemas.microsoft.com/office/drawing/2014/main" id="{E4C3C8A0-2B4B-7C43-9B41-9D32873C59DB}"/>
              </a:ext>
            </a:extLst>
          </p:cNvPr>
          <p:cNvSpPr txBox="1">
            <a:spLocks/>
          </p:cNvSpPr>
          <p:nvPr/>
        </p:nvSpPr>
        <p:spPr>
          <a:xfrm>
            <a:off x="5580184" y="2250831"/>
            <a:ext cx="5267325" cy="4484222"/>
          </a:xfrm>
          <a:prstGeom prst="rect">
            <a:avLst/>
          </a:prstGeom>
          <a:noFill/>
        </p:spPr>
        <p:txBody>
          <a:bodyPr/>
          <a:lstStyle>
            <a:lvl1pPr marL="230182" indent="-230182" algn="l" rtl="0" eaLnBrk="1" fontAlgn="base" hangingPunct="1">
              <a:spcBef>
                <a:spcPct val="20000"/>
              </a:spcBef>
              <a:spcAft>
                <a:spcPct val="0"/>
              </a:spcAft>
              <a:buFont typeface="Arial" pitchFamily="34" charset="0"/>
              <a:buChar char="•"/>
              <a:defRPr sz="1800">
                <a:solidFill>
                  <a:schemeClr val="tx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a:p>
            <a:pPr>
              <a:lnSpc>
                <a:spcPct val="150000"/>
              </a:lnSpc>
              <a:buClr>
                <a:schemeClr val="tx2"/>
              </a:buClr>
              <a:buFont typeface="Wingdings" panose="05000000000000000000" pitchFamily="2" charset="2"/>
              <a:buChar char="§"/>
            </a:pPr>
            <a:r>
              <a:rPr lang="ja-JP" sz="2400" b="1">
                <a:solidFill>
                  <a:srgbClr val="0A5496"/>
                </a:solidFill>
                <a:latin typeface="ＭＳ Ｐゴシック" panose="020B0600070205080204" pitchFamily="50" charset="-128"/>
                <a:ea typeface="ＭＳ Ｐゴシック" panose="020B0600070205080204" pitchFamily="50" charset="-128"/>
              </a:rPr>
              <a:t> </a:t>
            </a:r>
          </a:p>
        </p:txBody>
      </p:sp>
      <p:sp>
        <p:nvSpPr>
          <p:cNvPr id="21" name="Title 3">
            <a:extLst>
              <a:ext uri="{FF2B5EF4-FFF2-40B4-BE49-F238E27FC236}">
                <a16:creationId xmlns:a16="http://schemas.microsoft.com/office/drawing/2014/main" id="{B5CF7B59-FF01-AF4B-92A7-749198AA85F2}"/>
              </a:ext>
            </a:extLst>
          </p:cNvPr>
          <p:cNvSpPr txBox="1">
            <a:spLocks/>
          </p:cNvSpPr>
          <p:nvPr/>
        </p:nvSpPr>
        <p:spPr>
          <a:xfrm>
            <a:off x="706535" y="1385313"/>
            <a:ext cx="4236093" cy="838200"/>
          </a:xfrm>
          <a:prstGeom prst="rect">
            <a:avLst/>
          </a:prstGeom>
        </p:spPr>
        <p:txBody>
          <a:bodyPr anchor="ctr"/>
          <a:lstStyle>
            <a:lvl1pPr algn="ctr" rtl="0" eaLnBrk="1" fontAlgn="base" hangingPunct="1">
              <a:lnSpc>
                <a:spcPct val="90000"/>
              </a:lnSpc>
              <a:spcBef>
                <a:spcPct val="0"/>
              </a:spcBef>
              <a:spcAft>
                <a:spcPct val="0"/>
              </a:spcAft>
              <a:defRPr sz="4000">
                <a:solidFill>
                  <a:schemeClr val="accent6"/>
                </a:solidFill>
                <a:latin typeface="Arial" panose="020B0604020202020204" pitchFamily="34" charset="0"/>
                <a:ea typeface="ヒラギノ角ゴ Pro W3" charset="0"/>
                <a:cs typeface="Arial" panose="020B0604020202020204" pitchFamily="34"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r>
              <a:rPr lang="ja-JP" sz="3200" b="1" dirty="0">
                <a:solidFill>
                  <a:srgbClr val="0A5496"/>
                </a:solidFill>
                <a:latin typeface="+mj-ea"/>
                <a:ea typeface="+mj-ea"/>
              </a:rPr>
              <a:t>機会</a:t>
            </a:r>
          </a:p>
        </p:txBody>
      </p:sp>
      <p:grpSp>
        <p:nvGrpSpPr>
          <p:cNvPr id="22" name="Group 21">
            <a:extLst>
              <a:ext uri="{FF2B5EF4-FFF2-40B4-BE49-F238E27FC236}">
                <a16:creationId xmlns:a16="http://schemas.microsoft.com/office/drawing/2014/main" id="{ABAFA5CC-60BD-4AC3-86C3-CAA08D534A12}"/>
              </a:ext>
            </a:extLst>
          </p:cNvPr>
          <p:cNvGrpSpPr/>
          <p:nvPr/>
        </p:nvGrpSpPr>
        <p:grpSpPr>
          <a:xfrm>
            <a:off x="787531" y="2427306"/>
            <a:ext cx="4089270" cy="3592494"/>
            <a:chOff x="6512276" y="1676400"/>
            <a:chExt cx="4245785" cy="3867912"/>
          </a:xfrm>
        </p:grpSpPr>
        <p:grpSp>
          <p:nvGrpSpPr>
            <p:cNvPr id="23" name="Group 22">
              <a:extLst>
                <a:ext uri="{FF2B5EF4-FFF2-40B4-BE49-F238E27FC236}">
                  <a16:creationId xmlns:a16="http://schemas.microsoft.com/office/drawing/2014/main" id="{A5F37F25-1B6F-4347-9856-3BFA19F7EE1E}"/>
                </a:ext>
              </a:extLst>
            </p:cNvPr>
            <p:cNvGrpSpPr>
              <a:grpSpLocks noChangeAspect="1"/>
            </p:cNvGrpSpPr>
            <p:nvPr/>
          </p:nvGrpSpPr>
          <p:grpSpPr>
            <a:xfrm>
              <a:off x="6512276" y="1676400"/>
              <a:ext cx="4233672" cy="3867912"/>
              <a:chOff x="6512276" y="1676400"/>
              <a:chExt cx="4917724" cy="4476228"/>
            </a:xfrm>
          </p:grpSpPr>
          <p:sp>
            <p:nvSpPr>
              <p:cNvPr id="29" name="Background - Solid">
                <a:extLst>
                  <a:ext uri="{FF2B5EF4-FFF2-40B4-BE49-F238E27FC236}">
                    <a16:creationId xmlns:a16="http://schemas.microsoft.com/office/drawing/2014/main" id="{835DABFA-F778-4FF0-86A6-90DF7EAC41A4}"/>
                  </a:ext>
                </a:extLst>
              </p:cNvPr>
              <p:cNvSpPr/>
              <p:nvPr/>
            </p:nvSpPr>
            <p:spPr>
              <a:xfrm>
                <a:off x="6512276" y="1676400"/>
                <a:ext cx="2462369" cy="2236302"/>
              </a:xfrm>
              <a:prstGeom prst="rect">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0" name="Background - Solid">
                <a:extLst>
                  <a:ext uri="{FF2B5EF4-FFF2-40B4-BE49-F238E27FC236}">
                    <a16:creationId xmlns:a16="http://schemas.microsoft.com/office/drawing/2014/main" id="{332F8310-D45F-467F-9227-FAB648F39F20}"/>
                  </a:ext>
                </a:extLst>
              </p:cNvPr>
              <p:cNvSpPr/>
              <p:nvPr/>
            </p:nvSpPr>
            <p:spPr>
              <a:xfrm>
                <a:off x="8974644" y="1676400"/>
                <a:ext cx="2451316" cy="2236302"/>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1" name="Background - Solid">
                <a:extLst>
                  <a:ext uri="{FF2B5EF4-FFF2-40B4-BE49-F238E27FC236}">
                    <a16:creationId xmlns:a16="http://schemas.microsoft.com/office/drawing/2014/main" id="{2E036DDA-ED92-4AC6-9B38-DEA183F583D1}"/>
                  </a:ext>
                </a:extLst>
              </p:cNvPr>
              <p:cNvSpPr/>
              <p:nvPr/>
            </p:nvSpPr>
            <p:spPr>
              <a:xfrm>
                <a:off x="6512277" y="3916326"/>
                <a:ext cx="2462369" cy="2236302"/>
              </a:xfrm>
              <a:prstGeom prst="rect">
                <a:avLst/>
              </a:prstGeom>
              <a:solidFill>
                <a:srgbClr val="FF5C35"/>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2" name="Background - Solid">
                <a:extLst>
                  <a:ext uri="{FF2B5EF4-FFF2-40B4-BE49-F238E27FC236}">
                    <a16:creationId xmlns:a16="http://schemas.microsoft.com/office/drawing/2014/main" id="{B1B73075-1E29-4674-9FEF-EA6351CE64E9}"/>
                  </a:ext>
                </a:extLst>
              </p:cNvPr>
              <p:cNvSpPr/>
              <p:nvPr/>
            </p:nvSpPr>
            <p:spPr>
              <a:xfrm>
                <a:off x="8974646" y="3912702"/>
                <a:ext cx="2455354" cy="2236302"/>
              </a:xfrm>
              <a:prstGeom prst="rect">
                <a:avLst/>
              </a:prstGeom>
              <a:solidFill>
                <a:srgbClr val="B3B2B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grpSp>
        <p:grpSp>
          <p:nvGrpSpPr>
            <p:cNvPr id="24" name="Group 23">
              <a:extLst>
                <a:ext uri="{FF2B5EF4-FFF2-40B4-BE49-F238E27FC236}">
                  <a16:creationId xmlns:a16="http://schemas.microsoft.com/office/drawing/2014/main" id="{4DF9C451-A82D-44CC-8417-F743F136C81A}"/>
                </a:ext>
              </a:extLst>
            </p:cNvPr>
            <p:cNvGrpSpPr/>
            <p:nvPr/>
          </p:nvGrpSpPr>
          <p:grpSpPr>
            <a:xfrm>
              <a:off x="6523785" y="2118623"/>
              <a:ext cx="4234276" cy="3018470"/>
              <a:chOff x="871124" y="2925130"/>
              <a:chExt cx="4234276" cy="3018470"/>
            </a:xfrm>
          </p:grpSpPr>
          <p:sp>
            <p:nvSpPr>
              <p:cNvPr id="25" name="Body Copy">
                <a:extLst>
                  <a:ext uri="{FF2B5EF4-FFF2-40B4-BE49-F238E27FC236}">
                    <a16:creationId xmlns:a16="http://schemas.microsoft.com/office/drawing/2014/main" id="{27A85765-383F-4C71-88D6-57AA76FACABA}"/>
                  </a:ext>
                </a:extLst>
              </p:cNvPr>
              <p:cNvSpPr txBox="1">
                <a:spLocks/>
              </p:cNvSpPr>
              <p:nvPr/>
            </p:nvSpPr>
            <p:spPr>
              <a:xfrm>
                <a:off x="1019184" y="2936844"/>
                <a:ext cx="1828800" cy="119466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新クラブ</a:t>
                </a:r>
              </a:p>
            </p:txBody>
          </p:sp>
          <p:sp>
            <p:nvSpPr>
              <p:cNvPr id="26" name="Body Copy">
                <a:extLst>
                  <a:ext uri="{FF2B5EF4-FFF2-40B4-BE49-F238E27FC236}">
                    <a16:creationId xmlns:a16="http://schemas.microsoft.com/office/drawing/2014/main" id="{537A1E67-669D-436B-8CE3-31F0BC9BB35C}"/>
                  </a:ext>
                </a:extLst>
              </p:cNvPr>
              <p:cNvSpPr txBox="1">
                <a:spLocks/>
              </p:cNvSpPr>
              <p:nvPr/>
            </p:nvSpPr>
            <p:spPr>
              <a:xfrm>
                <a:off x="2997995" y="2925130"/>
                <a:ext cx="2107405" cy="1070094"/>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新会員</a:t>
                </a:r>
              </a:p>
            </p:txBody>
          </p:sp>
          <p:sp>
            <p:nvSpPr>
              <p:cNvPr id="27" name="Body Copy">
                <a:extLst>
                  <a:ext uri="{FF2B5EF4-FFF2-40B4-BE49-F238E27FC236}">
                    <a16:creationId xmlns:a16="http://schemas.microsoft.com/office/drawing/2014/main" id="{A03DE4DF-BD22-49F6-A69E-52E7970FA6CF}"/>
                  </a:ext>
                </a:extLst>
              </p:cNvPr>
              <p:cNvSpPr txBox="1">
                <a:spLocks/>
              </p:cNvSpPr>
              <p:nvPr/>
            </p:nvSpPr>
            <p:spPr>
              <a:xfrm>
                <a:off x="3124965" y="4783724"/>
                <a:ext cx="1828800" cy="1143001"/>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リーダーへの支援</a:t>
                </a:r>
              </a:p>
            </p:txBody>
          </p:sp>
          <p:sp>
            <p:nvSpPr>
              <p:cNvPr id="28" name="Body Copy">
                <a:extLst>
                  <a:ext uri="{FF2B5EF4-FFF2-40B4-BE49-F238E27FC236}">
                    <a16:creationId xmlns:a16="http://schemas.microsoft.com/office/drawing/2014/main" id="{CF1232DB-FBF4-4E2C-8D91-AA9B5C802188}"/>
                  </a:ext>
                </a:extLst>
              </p:cNvPr>
              <p:cNvSpPr txBox="1">
                <a:spLocks/>
              </p:cNvSpPr>
              <p:nvPr/>
            </p:nvSpPr>
            <p:spPr>
              <a:xfrm>
                <a:off x="871124" y="4636621"/>
                <a:ext cx="2105858" cy="130697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会員の満足度</a:t>
                </a:r>
              </a:p>
            </p:txBody>
          </p:sp>
        </p:grpSp>
      </p:grpSp>
    </p:spTree>
    <p:extLst>
      <p:ext uri="{BB962C8B-B14F-4D97-AF65-F5344CB8AC3E}">
        <p14:creationId xmlns:p14="http://schemas.microsoft.com/office/powerpoint/2010/main" val="46556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6"/>
        </a:solidFill>
        <a:effectLst/>
      </p:bgPr>
    </p:bg>
    <p:spTree>
      <p:nvGrpSpPr>
        <p:cNvPr id="1" name=""/>
        <p:cNvGrpSpPr/>
        <p:nvPr/>
      </p:nvGrpSpPr>
      <p:grpSpPr>
        <a:xfrm>
          <a:off x="0" y="0"/>
          <a:ext cx="0" cy="0"/>
          <a:chOff x="0" y="0"/>
          <a:chExt cx="0" cy="0"/>
        </a:xfrm>
      </p:grpSpPr>
      <p:pic>
        <p:nvPicPr>
          <p:cNvPr id="9" name="Background - Image">
            <a:extLst>
              <a:ext uri="{FF2B5EF4-FFF2-40B4-BE49-F238E27FC236}">
                <a16:creationId xmlns:a16="http://schemas.microsoft.com/office/drawing/2014/main" id="{C590C1F4-251E-8242-80FD-1441A796937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0" name="Background - Overlay">
            <a:extLst>
              <a:ext uri="{FF2B5EF4-FFF2-40B4-BE49-F238E27FC236}">
                <a16:creationId xmlns:a16="http://schemas.microsoft.com/office/drawing/2014/main" id="{3D6865B9-AE26-A247-9C1D-EE017790CDD2}"/>
              </a:ext>
            </a:extLst>
          </p:cNvPr>
          <p:cNvSpPr/>
          <p:nvPr/>
        </p:nvSpPr>
        <p:spPr>
          <a:xfrm>
            <a:off x="-3" y="0"/>
            <a:ext cx="12192000" cy="6858000"/>
          </a:xfrm>
          <a:prstGeom prst="rect">
            <a:avLst/>
          </a:prstGeom>
          <a:solidFill>
            <a:schemeClr val="tx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sp>
        <p:nvSpPr>
          <p:cNvPr id="11" name="Yellow Bar">
            <a:extLst>
              <a:ext uri="{FF2B5EF4-FFF2-40B4-BE49-F238E27FC236}">
                <a16:creationId xmlns:a16="http://schemas.microsoft.com/office/drawing/2014/main" id="{290D1EFC-66A7-AF49-B49B-B8362FC249AE}"/>
              </a:ext>
            </a:extLst>
          </p:cNvPr>
          <p:cNvSpPr/>
          <p:nvPr/>
        </p:nvSpPr>
        <p:spPr>
          <a:xfrm>
            <a:off x="5506829" y="3356240"/>
            <a:ext cx="1178336" cy="72760"/>
          </a:xfrm>
          <a:prstGeom prst="rect">
            <a:avLst/>
          </a:prstGeom>
          <a:solidFill>
            <a:srgbClr val="EBB700"/>
          </a:solidFill>
          <a:ln>
            <a:noFill/>
          </a:ln>
          <a:effectLst/>
        </p:spPr>
        <p:style>
          <a:lnRef idx="1">
            <a:schemeClr val="accent1"/>
          </a:lnRef>
          <a:fillRef idx="3">
            <a:schemeClr val="accent1"/>
          </a:fillRef>
          <a:effectRef idx="2">
            <a:schemeClr val="accent1"/>
          </a:effectRef>
          <a:fontRef idx="minor">
            <a:schemeClr val="lt1"/>
          </a:fontRef>
        </p:style>
        <p:txBody>
          <a:bodyPr lIns="94685" tIns="47343" rIns="94685" bIns="47343" rtlCol="0" anchor="ctr"/>
          <a:lstStyle/>
          <a:p>
            <a:pPr algn="ctr"/>
            <a:endParaRPr lang="en-US" dirty="0">
              <a:latin typeface="ＭＳ Ｐゴシック" panose="020B0600070205080204" pitchFamily="50" charset="-128"/>
              <a:ea typeface="ＭＳ Ｐゴシック" panose="020B0600070205080204" pitchFamily="50" charset="-128"/>
            </a:endParaRPr>
          </a:p>
        </p:txBody>
      </p:sp>
      <p:pic>
        <p:nvPicPr>
          <p:cNvPr id="12" name="Emblem - White" descr="lionlogo_white.eps">
            <a:extLst>
              <a:ext uri="{FF2B5EF4-FFF2-40B4-BE49-F238E27FC236}">
                <a16:creationId xmlns:a16="http://schemas.microsoft.com/office/drawing/2014/main" id="{A9C3EEFC-8105-0646-BC26-048F865ED0B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20370" y="1242318"/>
            <a:ext cx="1751259" cy="1708354"/>
          </a:xfrm>
          <a:prstGeom prst="rect">
            <a:avLst/>
          </a:prstGeom>
        </p:spPr>
      </p:pic>
      <p:sp>
        <p:nvSpPr>
          <p:cNvPr id="13" name="Headline">
            <a:extLst>
              <a:ext uri="{FF2B5EF4-FFF2-40B4-BE49-F238E27FC236}">
                <a16:creationId xmlns:a16="http://schemas.microsoft.com/office/drawing/2014/main" id="{09D0FBF4-49E0-AC46-A370-4E3D08A2666D}"/>
              </a:ext>
            </a:extLst>
          </p:cNvPr>
          <p:cNvSpPr txBox="1">
            <a:spLocks/>
          </p:cNvSpPr>
          <p:nvPr/>
        </p:nvSpPr>
        <p:spPr>
          <a:xfrm>
            <a:off x="762000" y="3608362"/>
            <a:ext cx="10668000" cy="914400"/>
          </a:xfrm>
          <a:prstGeom prst="rect">
            <a:avLst/>
          </a:prstGeom>
        </p:spPr>
        <p:txBody>
          <a:bodyPr anchor="ctr"/>
          <a:lstStyle>
            <a:lvl1pPr marL="0" indent="0" algn="ctr" rtl="0" eaLnBrk="1" fontAlgn="base" hangingPunct="1">
              <a:spcBef>
                <a:spcPct val="20000"/>
              </a:spcBef>
              <a:spcAft>
                <a:spcPct val="0"/>
              </a:spcAft>
              <a:buFont typeface="Arial" pitchFamily="34" charset="0"/>
              <a:buNone/>
              <a:defRPr sz="3600" b="1">
                <a:solidFill>
                  <a:srgbClr val="F0C300"/>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r>
              <a:rPr lang="ja-JP" dirty="0">
                <a:solidFill>
                  <a:srgbClr val="EBB700"/>
                </a:solidFill>
                <a:latin typeface="+mj-ea"/>
                <a:ea typeface="+mj-ea"/>
              </a:rPr>
              <a:t>グローバル・メンバーシップ・アプローチ</a:t>
            </a:r>
          </a:p>
        </p:txBody>
      </p:sp>
      <p:sp>
        <p:nvSpPr>
          <p:cNvPr id="14" name="Subhead">
            <a:extLst>
              <a:ext uri="{FF2B5EF4-FFF2-40B4-BE49-F238E27FC236}">
                <a16:creationId xmlns:a16="http://schemas.microsoft.com/office/drawing/2014/main" id="{13629A7A-21F0-5C4C-A796-C105A940B5D8}"/>
              </a:ext>
            </a:extLst>
          </p:cNvPr>
          <p:cNvSpPr txBox="1">
            <a:spLocks/>
          </p:cNvSpPr>
          <p:nvPr/>
        </p:nvSpPr>
        <p:spPr>
          <a:xfrm>
            <a:off x="762000" y="4800600"/>
            <a:ext cx="10668000" cy="1066800"/>
          </a:xfrm>
          <a:prstGeom prst="rect">
            <a:avLst/>
          </a:prstGeom>
        </p:spPr>
        <p:txBody>
          <a:bodyPr/>
          <a:lstStyle>
            <a:lvl1pPr marL="0" indent="0" algn="ctr" rtl="0" eaLnBrk="1" fontAlgn="base" hangingPunct="1">
              <a:spcBef>
                <a:spcPct val="20000"/>
              </a:spcBef>
              <a:spcAft>
                <a:spcPct val="0"/>
              </a:spcAft>
              <a:buFont typeface="Arial" pitchFamily="34" charset="0"/>
              <a:buNone/>
              <a:defRPr sz="1800">
                <a:solidFill>
                  <a:schemeClr val="bg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r>
              <a:rPr lang="ja-JP" sz="3200" dirty="0">
                <a:latin typeface="+mj-ea"/>
                <a:ea typeface="+mj-ea"/>
              </a:rPr>
              <a:t>ビジョン</a:t>
            </a:r>
            <a:r>
              <a:rPr lang="ja-JP" altLang="en-US" sz="3200" dirty="0">
                <a:latin typeface="+mj-ea"/>
                <a:ea typeface="+mj-ea"/>
              </a:rPr>
              <a:t>を構築する</a:t>
            </a:r>
            <a:endParaRPr lang="ja-JP" sz="3200" dirty="0">
              <a:latin typeface="+mj-ea"/>
              <a:ea typeface="+mj-ea"/>
            </a:endParaRPr>
          </a:p>
        </p:txBody>
      </p:sp>
      <p:sp>
        <p:nvSpPr>
          <p:cNvPr id="15" name="Page Number - White">
            <a:extLst>
              <a:ext uri="{FF2B5EF4-FFF2-40B4-BE49-F238E27FC236}">
                <a16:creationId xmlns:a16="http://schemas.microsoft.com/office/drawing/2014/main" id="{1CD5259F-525F-D547-82A7-611814F3A88A}"/>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latin typeface="ＭＳ Ｐゴシック" panose="020B0600070205080204" pitchFamily="50" charset="-128"/>
                <a:ea typeface="ＭＳ Ｐゴシック" panose="020B0600070205080204" pitchFamily="50" charset="-128"/>
              </a:rPr>
              <a:pPr eaLnBrk="0" hangingPunct="0">
                <a:spcBef>
                  <a:spcPct val="50000"/>
                </a:spcBef>
                <a:defRPr/>
              </a:pPr>
              <a:t>1</a:t>
            </a:fld>
            <a:endParaRPr lang="en-US" sz="1000" dirty="0">
              <a:solidFill>
                <a:schemeClr val="bg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020300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Background - Solid">
            <a:extLst>
              <a:ext uri="{FF2B5EF4-FFF2-40B4-BE49-F238E27FC236}">
                <a16:creationId xmlns:a16="http://schemas.microsoft.com/office/drawing/2014/main" id="{3F35EBAE-00D9-2A4F-BEE4-F922AC78B5A9}"/>
              </a:ext>
            </a:extLst>
          </p:cNvPr>
          <p:cNvSpPr/>
          <p:nvPr/>
        </p:nvSpPr>
        <p:spPr>
          <a:xfrm>
            <a:off x="0" y="0"/>
            <a:ext cx="12192000" cy="695736"/>
          </a:xfrm>
          <a:prstGeom prst="rect">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pic>
        <p:nvPicPr>
          <p:cNvPr id="10" name="Picture 9">
            <a:extLst>
              <a:ext uri="{FF2B5EF4-FFF2-40B4-BE49-F238E27FC236}">
                <a16:creationId xmlns:a16="http://schemas.microsoft.com/office/drawing/2014/main" id="{067AF34C-D765-7B4C-93F0-F8379D635B9C}"/>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381000" y="209952"/>
            <a:ext cx="971568" cy="971568"/>
          </a:xfrm>
          <a:prstGeom prst="rect">
            <a:avLst/>
          </a:prstGeom>
        </p:spPr>
      </p:pic>
      <p:sp>
        <p:nvSpPr>
          <p:cNvPr id="11" name="Title 3">
            <a:extLst>
              <a:ext uri="{FF2B5EF4-FFF2-40B4-BE49-F238E27FC236}">
                <a16:creationId xmlns:a16="http://schemas.microsoft.com/office/drawing/2014/main" id="{7ADB1DC2-CD50-1649-9693-24EA77ED83E3}"/>
              </a:ext>
            </a:extLst>
          </p:cNvPr>
          <p:cNvSpPr txBox="1">
            <a:spLocks/>
          </p:cNvSpPr>
          <p:nvPr/>
        </p:nvSpPr>
        <p:spPr>
          <a:xfrm>
            <a:off x="5562600" y="1589106"/>
            <a:ext cx="5638800" cy="838200"/>
          </a:xfrm>
          <a:prstGeom prst="rect">
            <a:avLst/>
          </a:prstGeom>
        </p:spPr>
        <p:txBody>
          <a:bodyPr/>
          <a:lstStyle>
            <a:lvl1pPr algn="ctr" rtl="0" eaLnBrk="1" fontAlgn="base" hangingPunct="1">
              <a:lnSpc>
                <a:spcPct val="90000"/>
              </a:lnSpc>
              <a:spcBef>
                <a:spcPct val="0"/>
              </a:spcBef>
              <a:spcAft>
                <a:spcPct val="0"/>
              </a:spcAft>
              <a:defRPr sz="4000">
                <a:solidFill>
                  <a:schemeClr val="accent6"/>
                </a:solidFill>
                <a:latin typeface="Arial" panose="020B0604020202020204" pitchFamily="34" charset="0"/>
                <a:ea typeface="ヒラギノ角ゴ Pro W3" charset="0"/>
                <a:cs typeface="Arial" panose="020B0604020202020204" pitchFamily="34"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algn="l"/>
            <a:r>
              <a:rPr lang="ja-JP" sz="2000" dirty="0">
                <a:solidFill>
                  <a:srgbClr val="56565A"/>
                </a:solidFill>
                <a:latin typeface="+mj-ea"/>
                <a:ea typeface="+mj-ea"/>
              </a:rPr>
              <a:t>私たちの成功を</a:t>
            </a:r>
            <a:r>
              <a:rPr lang="ja-JP" altLang="en-US" sz="2000" dirty="0">
                <a:solidFill>
                  <a:srgbClr val="56565A"/>
                </a:solidFill>
                <a:latin typeface="+mj-ea"/>
                <a:ea typeface="+mj-ea"/>
              </a:rPr>
              <a:t>左右しそうな</a:t>
            </a:r>
            <a:r>
              <a:rPr lang="ja-JP" sz="2000" dirty="0">
                <a:solidFill>
                  <a:srgbClr val="56565A"/>
                </a:solidFill>
                <a:latin typeface="+mj-ea"/>
                <a:ea typeface="+mj-ea"/>
              </a:rPr>
              <a:t>こととして、ライオンズクラブの外部で何が起きているか？</a:t>
            </a:r>
          </a:p>
        </p:txBody>
      </p:sp>
      <p:sp>
        <p:nvSpPr>
          <p:cNvPr id="12" name="Content Placeholder 4">
            <a:extLst>
              <a:ext uri="{FF2B5EF4-FFF2-40B4-BE49-F238E27FC236}">
                <a16:creationId xmlns:a16="http://schemas.microsoft.com/office/drawing/2014/main" id="{39FD3674-A9DB-AE4C-9AEB-613C561E2E33}"/>
              </a:ext>
            </a:extLst>
          </p:cNvPr>
          <p:cNvSpPr txBox="1">
            <a:spLocks/>
          </p:cNvSpPr>
          <p:nvPr/>
        </p:nvSpPr>
        <p:spPr>
          <a:xfrm>
            <a:off x="5580184" y="2250831"/>
            <a:ext cx="5267325" cy="4484222"/>
          </a:xfrm>
          <a:prstGeom prst="rect">
            <a:avLst/>
          </a:prstGeom>
          <a:noFill/>
        </p:spPr>
        <p:txBody>
          <a:bodyPr/>
          <a:lstStyle>
            <a:lvl1pPr marL="230182" indent="-230182" algn="l" rtl="0" eaLnBrk="1" fontAlgn="base" hangingPunct="1">
              <a:spcBef>
                <a:spcPct val="20000"/>
              </a:spcBef>
              <a:spcAft>
                <a:spcPct val="0"/>
              </a:spcAft>
              <a:buFont typeface="Arial" pitchFamily="34" charset="0"/>
              <a:buChar char="•"/>
              <a:defRPr sz="1800">
                <a:solidFill>
                  <a:schemeClr val="tx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nSpc>
                <a:spcPct val="150000"/>
              </a:lnSpc>
              <a:buClr>
                <a:schemeClr val="tx2"/>
              </a:buClr>
              <a:buFont typeface="Wingdings" panose="05000000000000000000" pitchFamily="2" charset="2"/>
              <a:buChar char="§"/>
            </a:pPr>
            <a:r>
              <a:rPr lang="ja-JP" sz="2400" b="1">
                <a:solidFill>
                  <a:srgbClr val="0A5496"/>
                </a:solidFill>
                <a:latin typeface="+mj-ea"/>
                <a:ea typeface="+mj-ea"/>
              </a:rPr>
              <a:t> </a:t>
            </a:r>
          </a:p>
          <a:p>
            <a:pPr>
              <a:lnSpc>
                <a:spcPct val="150000"/>
              </a:lnSpc>
              <a:buClr>
                <a:schemeClr val="tx2"/>
              </a:buClr>
              <a:buFont typeface="Wingdings" panose="05000000000000000000" pitchFamily="2" charset="2"/>
              <a:buChar char="§"/>
            </a:pPr>
            <a:r>
              <a:rPr lang="ja-JP" sz="2400" b="1">
                <a:solidFill>
                  <a:srgbClr val="0A5496"/>
                </a:solidFill>
                <a:latin typeface="+mj-ea"/>
                <a:ea typeface="+mj-ea"/>
              </a:rPr>
              <a:t> </a:t>
            </a:r>
          </a:p>
          <a:p>
            <a:pPr>
              <a:lnSpc>
                <a:spcPct val="150000"/>
              </a:lnSpc>
              <a:buClr>
                <a:schemeClr val="tx2"/>
              </a:buClr>
              <a:buFont typeface="Wingdings" panose="05000000000000000000" pitchFamily="2" charset="2"/>
              <a:buChar char="§"/>
            </a:pPr>
            <a:r>
              <a:rPr lang="ja-JP" sz="2400" b="1">
                <a:solidFill>
                  <a:srgbClr val="0A5496"/>
                </a:solidFill>
                <a:latin typeface="+mj-ea"/>
                <a:ea typeface="+mj-ea"/>
              </a:rPr>
              <a:t> </a:t>
            </a:r>
          </a:p>
          <a:p>
            <a:pPr>
              <a:lnSpc>
                <a:spcPct val="150000"/>
              </a:lnSpc>
              <a:buClr>
                <a:schemeClr val="tx2"/>
              </a:buClr>
              <a:buFont typeface="Wingdings" panose="05000000000000000000" pitchFamily="2" charset="2"/>
              <a:buChar char="§"/>
            </a:pPr>
            <a:r>
              <a:rPr lang="ja-JP" sz="2400" b="1">
                <a:solidFill>
                  <a:srgbClr val="0A5496"/>
                </a:solidFill>
                <a:latin typeface="+mj-ea"/>
                <a:ea typeface="+mj-ea"/>
              </a:rPr>
              <a:t> </a:t>
            </a:r>
          </a:p>
          <a:p>
            <a:pPr>
              <a:lnSpc>
                <a:spcPct val="150000"/>
              </a:lnSpc>
              <a:buClr>
                <a:schemeClr val="tx2"/>
              </a:buClr>
              <a:buFont typeface="Wingdings" panose="05000000000000000000" pitchFamily="2" charset="2"/>
              <a:buChar char="§"/>
            </a:pPr>
            <a:r>
              <a:rPr lang="ja-JP" sz="2400" b="1">
                <a:solidFill>
                  <a:srgbClr val="0A5496"/>
                </a:solidFill>
                <a:latin typeface="+mj-ea"/>
                <a:ea typeface="+mj-ea"/>
              </a:rPr>
              <a:t> </a:t>
            </a:r>
          </a:p>
          <a:p>
            <a:pPr>
              <a:lnSpc>
                <a:spcPct val="150000"/>
              </a:lnSpc>
              <a:buClr>
                <a:schemeClr val="tx2"/>
              </a:buClr>
              <a:buFont typeface="Wingdings" panose="05000000000000000000" pitchFamily="2" charset="2"/>
              <a:buChar char="§"/>
            </a:pPr>
            <a:r>
              <a:rPr lang="ja-JP" sz="2400" b="1">
                <a:solidFill>
                  <a:srgbClr val="0A5496"/>
                </a:solidFill>
                <a:latin typeface="+mj-ea"/>
                <a:ea typeface="+mj-ea"/>
              </a:rPr>
              <a:t> </a:t>
            </a:r>
          </a:p>
        </p:txBody>
      </p:sp>
      <p:sp>
        <p:nvSpPr>
          <p:cNvPr id="21" name="Title 3">
            <a:extLst>
              <a:ext uri="{FF2B5EF4-FFF2-40B4-BE49-F238E27FC236}">
                <a16:creationId xmlns:a16="http://schemas.microsoft.com/office/drawing/2014/main" id="{61026085-9EAE-DF41-BB85-0CF9591AA691}"/>
              </a:ext>
            </a:extLst>
          </p:cNvPr>
          <p:cNvSpPr txBox="1">
            <a:spLocks/>
          </p:cNvSpPr>
          <p:nvPr/>
        </p:nvSpPr>
        <p:spPr>
          <a:xfrm>
            <a:off x="706535" y="1412631"/>
            <a:ext cx="4236093" cy="838200"/>
          </a:xfrm>
          <a:prstGeom prst="rect">
            <a:avLst/>
          </a:prstGeom>
        </p:spPr>
        <p:txBody>
          <a:bodyPr anchor="ctr"/>
          <a:lstStyle>
            <a:lvl1pPr algn="ctr" rtl="0" eaLnBrk="1" fontAlgn="base" hangingPunct="1">
              <a:lnSpc>
                <a:spcPct val="90000"/>
              </a:lnSpc>
              <a:spcBef>
                <a:spcPct val="0"/>
              </a:spcBef>
              <a:spcAft>
                <a:spcPct val="0"/>
              </a:spcAft>
              <a:defRPr sz="4000">
                <a:solidFill>
                  <a:schemeClr val="accent6"/>
                </a:solidFill>
                <a:latin typeface="Arial" panose="020B0604020202020204" pitchFamily="34" charset="0"/>
                <a:ea typeface="ヒラギノ角ゴ Pro W3" charset="0"/>
                <a:cs typeface="Arial" panose="020B0604020202020204" pitchFamily="34"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r>
              <a:rPr lang="ja-JP" sz="3200" b="1" dirty="0">
                <a:solidFill>
                  <a:srgbClr val="0A5496"/>
                </a:solidFill>
                <a:latin typeface="+mj-ea"/>
                <a:ea typeface="+mj-ea"/>
              </a:rPr>
              <a:t>脅威</a:t>
            </a:r>
          </a:p>
        </p:txBody>
      </p:sp>
      <p:grpSp>
        <p:nvGrpSpPr>
          <p:cNvPr id="22" name="Group 21">
            <a:extLst>
              <a:ext uri="{FF2B5EF4-FFF2-40B4-BE49-F238E27FC236}">
                <a16:creationId xmlns:a16="http://schemas.microsoft.com/office/drawing/2014/main" id="{D227408C-4C7E-4F23-AAD1-21C914BFEC6A}"/>
              </a:ext>
            </a:extLst>
          </p:cNvPr>
          <p:cNvGrpSpPr/>
          <p:nvPr/>
        </p:nvGrpSpPr>
        <p:grpSpPr>
          <a:xfrm>
            <a:off x="787531" y="2454624"/>
            <a:ext cx="4089270" cy="3592494"/>
            <a:chOff x="6512276" y="1676400"/>
            <a:chExt cx="4245785" cy="3867912"/>
          </a:xfrm>
        </p:grpSpPr>
        <p:grpSp>
          <p:nvGrpSpPr>
            <p:cNvPr id="23" name="Group 22">
              <a:extLst>
                <a:ext uri="{FF2B5EF4-FFF2-40B4-BE49-F238E27FC236}">
                  <a16:creationId xmlns:a16="http://schemas.microsoft.com/office/drawing/2014/main" id="{BEB42989-29F9-4B22-90E8-45C5AD03298A}"/>
                </a:ext>
              </a:extLst>
            </p:cNvPr>
            <p:cNvGrpSpPr>
              <a:grpSpLocks noChangeAspect="1"/>
            </p:cNvGrpSpPr>
            <p:nvPr/>
          </p:nvGrpSpPr>
          <p:grpSpPr>
            <a:xfrm>
              <a:off x="6512276" y="1676400"/>
              <a:ext cx="4233672" cy="3867912"/>
              <a:chOff x="6512276" y="1676400"/>
              <a:chExt cx="4917724" cy="4476228"/>
            </a:xfrm>
          </p:grpSpPr>
          <p:sp>
            <p:nvSpPr>
              <p:cNvPr id="29" name="Background - Solid">
                <a:extLst>
                  <a:ext uri="{FF2B5EF4-FFF2-40B4-BE49-F238E27FC236}">
                    <a16:creationId xmlns:a16="http://schemas.microsoft.com/office/drawing/2014/main" id="{E558DE51-3A25-443A-9392-EFEEBBD5E01E}"/>
                  </a:ext>
                </a:extLst>
              </p:cNvPr>
              <p:cNvSpPr/>
              <p:nvPr/>
            </p:nvSpPr>
            <p:spPr>
              <a:xfrm>
                <a:off x="6512276" y="1676400"/>
                <a:ext cx="2462369" cy="2236302"/>
              </a:xfrm>
              <a:prstGeom prst="rect">
                <a:avLst/>
              </a:prstGeom>
              <a:solidFill>
                <a:srgbClr val="EBB70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0" name="Background - Solid">
                <a:extLst>
                  <a:ext uri="{FF2B5EF4-FFF2-40B4-BE49-F238E27FC236}">
                    <a16:creationId xmlns:a16="http://schemas.microsoft.com/office/drawing/2014/main" id="{0C694590-EF60-4BF5-B571-37D6253D00EB}"/>
                  </a:ext>
                </a:extLst>
              </p:cNvPr>
              <p:cNvSpPr/>
              <p:nvPr/>
            </p:nvSpPr>
            <p:spPr>
              <a:xfrm>
                <a:off x="8974644" y="1676400"/>
                <a:ext cx="2451316" cy="2236302"/>
              </a:xfrm>
              <a:prstGeom prst="rect">
                <a:avLst/>
              </a:prstGeom>
              <a:solidFill>
                <a:srgbClr val="407CCA"/>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1" name="Background - Solid">
                <a:extLst>
                  <a:ext uri="{FF2B5EF4-FFF2-40B4-BE49-F238E27FC236}">
                    <a16:creationId xmlns:a16="http://schemas.microsoft.com/office/drawing/2014/main" id="{641664BE-7B34-49C6-9784-3D6F1D3FF948}"/>
                  </a:ext>
                </a:extLst>
              </p:cNvPr>
              <p:cNvSpPr/>
              <p:nvPr/>
            </p:nvSpPr>
            <p:spPr>
              <a:xfrm>
                <a:off x="6512277" y="3916326"/>
                <a:ext cx="2462369" cy="2236302"/>
              </a:xfrm>
              <a:prstGeom prst="rect">
                <a:avLst/>
              </a:prstGeom>
              <a:solidFill>
                <a:srgbClr val="FF5C35"/>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sp>
            <p:nvSpPr>
              <p:cNvPr id="32" name="Background - Solid">
                <a:extLst>
                  <a:ext uri="{FF2B5EF4-FFF2-40B4-BE49-F238E27FC236}">
                    <a16:creationId xmlns:a16="http://schemas.microsoft.com/office/drawing/2014/main" id="{3D24F076-2648-4C55-929F-69DCC0F8F79B}"/>
                  </a:ext>
                </a:extLst>
              </p:cNvPr>
              <p:cNvSpPr/>
              <p:nvPr/>
            </p:nvSpPr>
            <p:spPr>
              <a:xfrm>
                <a:off x="8974646" y="3912702"/>
                <a:ext cx="2455354" cy="2236302"/>
              </a:xfrm>
              <a:prstGeom prst="rect">
                <a:avLst/>
              </a:prstGeom>
              <a:solidFill>
                <a:srgbClr val="B3B2B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mj-ea"/>
                  <a:ea typeface="+mj-ea"/>
                </a:endParaRPr>
              </a:p>
            </p:txBody>
          </p:sp>
        </p:grpSp>
        <p:grpSp>
          <p:nvGrpSpPr>
            <p:cNvPr id="24" name="Group 23">
              <a:extLst>
                <a:ext uri="{FF2B5EF4-FFF2-40B4-BE49-F238E27FC236}">
                  <a16:creationId xmlns:a16="http://schemas.microsoft.com/office/drawing/2014/main" id="{79203056-23F2-4EC8-B53F-12AC8D5B0482}"/>
                </a:ext>
              </a:extLst>
            </p:cNvPr>
            <p:cNvGrpSpPr/>
            <p:nvPr/>
          </p:nvGrpSpPr>
          <p:grpSpPr>
            <a:xfrm>
              <a:off x="6523785" y="2118623"/>
              <a:ext cx="4234276" cy="3018470"/>
              <a:chOff x="871124" y="2925130"/>
              <a:chExt cx="4234276" cy="3018470"/>
            </a:xfrm>
          </p:grpSpPr>
          <p:sp>
            <p:nvSpPr>
              <p:cNvPr id="25" name="Body Copy">
                <a:extLst>
                  <a:ext uri="{FF2B5EF4-FFF2-40B4-BE49-F238E27FC236}">
                    <a16:creationId xmlns:a16="http://schemas.microsoft.com/office/drawing/2014/main" id="{7E1F0F5B-4E8B-4FC3-9B02-A65B9FA16E39}"/>
                  </a:ext>
                </a:extLst>
              </p:cNvPr>
              <p:cNvSpPr txBox="1">
                <a:spLocks/>
              </p:cNvSpPr>
              <p:nvPr/>
            </p:nvSpPr>
            <p:spPr>
              <a:xfrm>
                <a:off x="1019184" y="2936844"/>
                <a:ext cx="1828800" cy="119466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新クラブ</a:t>
                </a:r>
              </a:p>
            </p:txBody>
          </p:sp>
          <p:sp>
            <p:nvSpPr>
              <p:cNvPr id="26" name="Body Copy">
                <a:extLst>
                  <a:ext uri="{FF2B5EF4-FFF2-40B4-BE49-F238E27FC236}">
                    <a16:creationId xmlns:a16="http://schemas.microsoft.com/office/drawing/2014/main" id="{AE923089-8C10-4EA8-8B47-D453A9188D43}"/>
                  </a:ext>
                </a:extLst>
              </p:cNvPr>
              <p:cNvSpPr txBox="1">
                <a:spLocks/>
              </p:cNvSpPr>
              <p:nvPr/>
            </p:nvSpPr>
            <p:spPr>
              <a:xfrm>
                <a:off x="2997995" y="2925130"/>
                <a:ext cx="2107405" cy="1070094"/>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新会員</a:t>
                </a:r>
              </a:p>
            </p:txBody>
          </p:sp>
          <p:sp>
            <p:nvSpPr>
              <p:cNvPr id="27" name="Body Copy">
                <a:extLst>
                  <a:ext uri="{FF2B5EF4-FFF2-40B4-BE49-F238E27FC236}">
                    <a16:creationId xmlns:a16="http://schemas.microsoft.com/office/drawing/2014/main" id="{2B171BDE-A265-42B1-9968-5CB064FA93A9}"/>
                  </a:ext>
                </a:extLst>
              </p:cNvPr>
              <p:cNvSpPr txBox="1">
                <a:spLocks/>
              </p:cNvSpPr>
              <p:nvPr/>
            </p:nvSpPr>
            <p:spPr>
              <a:xfrm>
                <a:off x="3124965" y="4783724"/>
                <a:ext cx="1828800" cy="1143001"/>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リーダーへの支援</a:t>
                </a:r>
              </a:p>
            </p:txBody>
          </p:sp>
          <p:sp>
            <p:nvSpPr>
              <p:cNvPr id="28" name="Body Copy">
                <a:extLst>
                  <a:ext uri="{FF2B5EF4-FFF2-40B4-BE49-F238E27FC236}">
                    <a16:creationId xmlns:a16="http://schemas.microsoft.com/office/drawing/2014/main" id="{37BBC88B-55DA-4505-9E21-D13D95A88D86}"/>
                  </a:ext>
                </a:extLst>
              </p:cNvPr>
              <p:cNvSpPr txBox="1">
                <a:spLocks/>
              </p:cNvSpPr>
              <p:nvPr/>
            </p:nvSpPr>
            <p:spPr>
              <a:xfrm>
                <a:off x="871124" y="4636621"/>
                <a:ext cx="2105858" cy="1306979"/>
              </a:xfrm>
              <a:prstGeom prst="rect">
                <a:avLst/>
              </a:prstGeom>
            </p:spPr>
            <p:txBody>
              <a:bodyPr anchor="ct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lgn="ctr"/>
                <a:r>
                  <a:rPr lang="ja-JP" sz="2400" b="1">
                    <a:solidFill>
                      <a:schemeClr val="bg1"/>
                    </a:solidFill>
                    <a:latin typeface="+mj-ea"/>
                    <a:ea typeface="+mj-ea"/>
                  </a:rPr>
                  <a:t>会員の満足度</a:t>
                </a:r>
              </a:p>
            </p:txBody>
          </p:sp>
        </p:grpSp>
      </p:grpSp>
    </p:spTree>
    <p:extLst>
      <p:ext uri="{BB962C8B-B14F-4D97-AF65-F5344CB8AC3E}">
        <p14:creationId xmlns:p14="http://schemas.microsoft.com/office/powerpoint/2010/main" val="1297770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Background - Solid">
            <a:extLst>
              <a:ext uri="{FF2B5EF4-FFF2-40B4-BE49-F238E27FC236}">
                <a16:creationId xmlns:a16="http://schemas.microsoft.com/office/drawing/2014/main" id="{7E780EA7-8F2C-7542-8B96-3DADC62D6022}"/>
              </a:ext>
            </a:extLst>
          </p:cNvPr>
          <p:cNvSpPr/>
          <p:nvPr/>
        </p:nvSpPr>
        <p:spPr>
          <a:xfrm>
            <a:off x="0" y="0"/>
            <a:ext cx="12192000" cy="6858000"/>
          </a:xfrm>
          <a:prstGeom prst="rect">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r>
              <a:rPr lang="ja-JP">
                <a:solidFill>
                  <a:schemeClr val="lt1">
                    <a:alpha val="44000"/>
                  </a:schemeClr>
                </a:solidFill>
                <a:latin typeface="ＭＳ Ｐゴシック" panose="020B0600070205080204" pitchFamily="50" charset="-128"/>
                <a:ea typeface="ＭＳ Ｐゴシック" panose="020B0600070205080204" pitchFamily="50" charset="-128"/>
              </a:rPr>
              <a:t> </a:t>
            </a:r>
          </a:p>
        </p:txBody>
      </p:sp>
      <p:pic>
        <p:nvPicPr>
          <p:cNvPr id="13" name="Picture 12">
            <a:extLst>
              <a:ext uri="{FF2B5EF4-FFF2-40B4-BE49-F238E27FC236}">
                <a16:creationId xmlns:a16="http://schemas.microsoft.com/office/drawing/2014/main" id="{55FD7E9F-3C28-D344-87E5-9062E1CF15AB}"/>
              </a:ext>
            </a:extLst>
          </p:cNvPr>
          <p:cNvPicPr>
            <a:picLocks noChangeAspect="1"/>
          </p:cNvPicPr>
          <p:nvPr/>
        </p:nvPicPr>
        <p:blipFill>
          <a:blip r:embed="rId3" cstate="email">
            <a:alphaModFix amt="60000"/>
            <a:extLst>
              <a:ext uri="{28A0092B-C50C-407E-A947-70E740481C1C}">
                <a14:useLocalDpi xmlns:a14="http://schemas.microsoft.com/office/drawing/2010/main"/>
              </a:ext>
            </a:extLst>
          </a:blip>
          <a:srcRect/>
          <a:stretch/>
        </p:blipFill>
        <p:spPr>
          <a:xfrm>
            <a:off x="9906000" y="-1"/>
            <a:ext cx="2286000" cy="2286000"/>
          </a:xfrm>
          <a:prstGeom prst="rect">
            <a:avLst/>
          </a:prstGeom>
        </p:spPr>
      </p:pic>
      <p:pic>
        <p:nvPicPr>
          <p:cNvPr id="14" name="Picture 13">
            <a:extLst>
              <a:ext uri="{FF2B5EF4-FFF2-40B4-BE49-F238E27FC236}">
                <a16:creationId xmlns:a16="http://schemas.microsoft.com/office/drawing/2014/main" id="{A90858CD-D64B-FA44-B3AD-834559CF0F1C}"/>
              </a:ext>
            </a:extLst>
          </p:cNvPr>
          <p:cNvPicPr>
            <a:picLocks noChangeAspect="1"/>
          </p:cNvPicPr>
          <p:nvPr/>
        </p:nvPicPr>
        <p:blipFill>
          <a:blip r:embed="rId3" cstate="email">
            <a:alphaModFix amt="60000"/>
            <a:extLst>
              <a:ext uri="{28A0092B-C50C-407E-A947-70E740481C1C}">
                <a14:useLocalDpi xmlns:a14="http://schemas.microsoft.com/office/drawing/2010/main"/>
              </a:ext>
            </a:extLst>
          </a:blip>
          <a:srcRect/>
          <a:stretch/>
        </p:blipFill>
        <p:spPr>
          <a:xfrm rot="10800000">
            <a:off x="0" y="4572000"/>
            <a:ext cx="2286000" cy="2286000"/>
          </a:xfrm>
          <a:prstGeom prst="rect">
            <a:avLst/>
          </a:prstGeom>
        </p:spPr>
      </p:pic>
      <p:grpSp>
        <p:nvGrpSpPr>
          <p:cNvPr id="15" name="Quote">
            <a:extLst>
              <a:ext uri="{FF2B5EF4-FFF2-40B4-BE49-F238E27FC236}">
                <a16:creationId xmlns:a16="http://schemas.microsoft.com/office/drawing/2014/main" id="{940E2529-0828-844E-AA09-884F788C3D33}"/>
              </a:ext>
            </a:extLst>
          </p:cNvPr>
          <p:cNvGrpSpPr/>
          <p:nvPr/>
        </p:nvGrpSpPr>
        <p:grpSpPr>
          <a:xfrm>
            <a:off x="457200" y="823495"/>
            <a:ext cx="10944337" cy="5302916"/>
            <a:chOff x="457200" y="823495"/>
            <a:chExt cx="10944337" cy="5302916"/>
          </a:xfrm>
        </p:grpSpPr>
        <p:sp>
          <p:nvSpPr>
            <p:cNvPr id="17" name="Quote">
              <a:extLst>
                <a:ext uri="{FF2B5EF4-FFF2-40B4-BE49-F238E27FC236}">
                  <a16:creationId xmlns:a16="http://schemas.microsoft.com/office/drawing/2014/main" id="{6885BCE2-B796-DB42-8BB0-1A880FA7DFC5}"/>
                </a:ext>
              </a:extLst>
            </p:cNvPr>
            <p:cNvSpPr/>
            <p:nvPr/>
          </p:nvSpPr>
          <p:spPr>
            <a:xfrm>
              <a:off x="457200" y="823495"/>
              <a:ext cx="1513719" cy="2834105"/>
            </a:xfrm>
            <a:prstGeom prst="rect">
              <a:avLst/>
            </a:prstGeom>
          </p:spPr>
          <p:txBody>
            <a:bodyPr wrap="square" lIns="63496" tIns="31748" rIns="63496" bIns="31748">
              <a:spAutoFit/>
            </a:bodyPr>
            <a:lstStyle/>
            <a:p>
              <a:pPr algn="ctr"/>
              <a:r>
                <a:rPr lang="ja-JP" sz="18000" b="1" dirty="0">
                  <a:solidFill>
                    <a:srgbClr val="EBB700"/>
                  </a:solidFill>
                  <a:latin typeface="ＭＳ Ｐゴシック" panose="020B0600070205080204" pitchFamily="50" charset="-128"/>
                  <a:ea typeface="ＭＳ Ｐゴシック" panose="020B0600070205080204" pitchFamily="50" charset="-128"/>
                  <a:cs typeface="Open Sans"/>
                </a:rPr>
                <a:t>“</a:t>
              </a:r>
            </a:p>
          </p:txBody>
        </p:sp>
        <p:sp>
          <p:nvSpPr>
            <p:cNvPr id="22" name="Quote">
              <a:extLst>
                <a:ext uri="{FF2B5EF4-FFF2-40B4-BE49-F238E27FC236}">
                  <a16:creationId xmlns:a16="http://schemas.microsoft.com/office/drawing/2014/main" id="{8BCBAB61-AD8D-104D-BBCE-27C0711ACA8D}"/>
                </a:ext>
              </a:extLst>
            </p:cNvPr>
            <p:cNvSpPr/>
            <p:nvPr/>
          </p:nvSpPr>
          <p:spPr>
            <a:xfrm>
              <a:off x="9887818" y="3292306"/>
              <a:ext cx="1513719" cy="2834105"/>
            </a:xfrm>
            <a:prstGeom prst="rect">
              <a:avLst/>
            </a:prstGeom>
          </p:spPr>
          <p:txBody>
            <a:bodyPr wrap="square" lIns="63496" tIns="31748" rIns="63496" bIns="31748">
              <a:spAutoFit/>
            </a:bodyPr>
            <a:lstStyle/>
            <a:p>
              <a:pPr algn="ctr"/>
              <a:r>
                <a:rPr lang="ja-JP" sz="18000" b="1">
                  <a:solidFill>
                    <a:srgbClr val="EBB700"/>
                  </a:solidFill>
                  <a:latin typeface="ＭＳ Ｐゴシック" panose="020B0600070205080204" pitchFamily="50" charset="-128"/>
                  <a:ea typeface="ＭＳ Ｐゴシック" panose="020B0600070205080204" pitchFamily="50" charset="-128"/>
                  <a:cs typeface="Open Sans"/>
                </a:rPr>
                <a:t>”</a:t>
              </a:r>
            </a:p>
          </p:txBody>
        </p:sp>
      </p:grpSp>
      <p:sp>
        <p:nvSpPr>
          <p:cNvPr id="23" name="Page Number - White">
            <a:extLst>
              <a:ext uri="{FF2B5EF4-FFF2-40B4-BE49-F238E27FC236}">
                <a16:creationId xmlns:a16="http://schemas.microsoft.com/office/drawing/2014/main" id="{AA8F415E-3201-B747-B852-B291E6DED34A}"/>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latin typeface="ＭＳ Ｐゴシック" panose="020B0600070205080204" pitchFamily="50" charset="-128"/>
                <a:ea typeface="ＭＳ Ｐゴシック" panose="020B0600070205080204" pitchFamily="50" charset="-128"/>
              </a:rPr>
              <a:pPr eaLnBrk="0" hangingPunct="0">
                <a:spcBef>
                  <a:spcPct val="50000"/>
                </a:spcBef>
                <a:defRPr/>
              </a:pPr>
              <a:t>20</a:t>
            </a:fld>
            <a:endParaRPr lang="en-US" sz="1000" dirty="0">
              <a:solidFill>
                <a:schemeClr val="bg1"/>
              </a:solidFill>
              <a:latin typeface="ＭＳ Ｐゴシック" panose="020B0600070205080204" pitchFamily="50" charset="-128"/>
              <a:ea typeface="ＭＳ Ｐゴシック" panose="020B0600070205080204" pitchFamily="50" charset="-128"/>
            </a:endParaRPr>
          </a:p>
        </p:txBody>
      </p:sp>
      <p:sp>
        <p:nvSpPr>
          <p:cNvPr id="24" name="Body Copy">
            <a:extLst>
              <a:ext uri="{FF2B5EF4-FFF2-40B4-BE49-F238E27FC236}">
                <a16:creationId xmlns:a16="http://schemas.microsoft.com/office/drawing/2014/main" id="{A65CE7DF-FFDB-F74D-806C-D407B13D19C0}"/>
              </a:ext>
            </a:extLst>
          </p:cNvPr>
          <p:cNvSpPr txBox="1">
            <a:spLocks/>
          </p:cNvSpPr>
          <p:nvPr/>
        </p:nvSpPr>
        <p:spPr>
          <a:xfrm>
            <a:off x="1422912" y="2575999"/>
            <a:ext cx="9520582" cy="964474"/>
          </a:xfrm>
          <a:prstGeom prst="rect">
            <a:avLst/>
          </a:prstGeom>
        </p:spPr>
        <p:txBody>
          <a:bodyPr anchor="ctr"/>
          <a:lstStyle>
            <a:lvl1pPr marL="0" indent="0" algn="ctr" rtl="0" eaLnBrk="1" fontAlgn="base" hangingPunct="1">
              <a:spcBef>
                <a:spcPct val="20000"/>
              </a:spcBef>
              <a:spcAft>
                <a:spcPct val="0"/>
              </a:spcAft>
              <a:buFont typeface="Arial" pitchFamily="34" charset="0"/>
              <a:buNone/>
              <a:defRPr sz="2400">
                <a:solidFill>
                  <a:schemeClr val="bg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r>
              <a:rPr lang="ja-JP" sz="4400" b="1" dirty="0">
                <a:latin typeface="+mj-ea"/>
                <a:ea typeface="+mj-ea"/>
              </a:rPr>
              <a:t>前向きな行動を取るためには、前向きなビジョンを持つ必要がある。</a:t>
            </a:r>
          </a:p>
        </p:txBody>
      </p:sp>
      <p:sp>
        <p:nvSpPr>
          <p:cNvPr id="25" name="Text Placeholder 1">
            <a:extLst>
              <a:ext uri="{FF2B5EF4-FFF2-40B4-BE49-F238E27FC236}">
                <a16:creationId xmlns:a16="http://schemas.microsoft.com/office/drawing/2014/main" id="{79DEDE20-2B01-9A41-A15C-9BE14633727C}"/>
              </a:ext>
            </a:extLst>
          </p:cNvPr>
          <p:cNvSpPr txBox="1">
            <a:spLocks/>
          </p:cNvSpPr>
          <p:nvPr/>
        </p:nvSpPr>
        <p:spPr>
          <a:xfrm>
            <a:off x="7458226" y="5477352"/>
            <a:ext cx="2849895" cy="848012"/>
          </a:xfrm>
          <a:prstGeom prst="rect">
            <a:avLst/>
          </a:prstGeom>
        </p:spPr>
        <p:txBody>
          <a:bodyPr/>
          <a:lstStyle>
            <a:lvl1pPr marL="230182" indent="-230182" algn="l" rtl="0" eaLnBrk="1" fontAlgn="base" hangingPunct="1">
              <a:spcBef>
                <a:spcPct val="20000"/>
              </a:spcBef>
              <a:spcAft>
                <a:spcPct val="0"/>
              </a:spcAft>
              <a:buFont typeface="Arial" pitchFamily="34" charset="0"/>
              <a:buChar char="•"/>
              <a:defRPr sz="1800">
                <a:solidFill>
                  <a:schemeClr val="tx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indent="0">
              <a:buFont typeface="Arial" pitchFamily="34" charset="0"/>
              <a:buNone/>
            </a:pPr>
            <a:r>
              <a:rPr lang="ja-JP" sz="2400" b="1" dirty="0">
                <a:solidFill>
                  <a:schemeClr val="bg1"/>
                </a:solidFill>
                <a:latin typeface="+mj-ea"/>
                <a:ea typeface="+mj-ea"/>
              </a:rPr>
              <a:t>- ダライ・ラマ</a:t>
            </a:r>
          </a:p>
        </p:txBody>
      </p:sp>
    </p:spTree>
    <p:extLst>
      <p:ext uri="{BB962C8B-B14F-4D97-AF65-F5344CB8AC3E}">
        <p14:creationId xmlns:p14="http://schemas.microsoft.com/office/powerpoint/2010/main" val="4262009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ckground - Solid">
            <a:extLst>
              <a:ext uri="{FF2B5EF4-FFF2-40B4-BE49-F238E27FC236}">
                <a16:creationId xmlns:a16="http://schemas.microsoft.com/office/drawing/2014/main" id="{A51EFF85-1F64-7B44-9DDF-2377D183C31C}"/>
              </a:ext>
            </a:extLst>
          </p:cNvPr>
          <p:cNvSpPr/>
          <p:nvPr/>
        </p:nvSpPr>
        <p:spPr>
          <a:xfrm>
            <a:off x="0" y="0"/>
            <a:ext cx="11277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r>
              <a:rPr lang="ja-JP">
                <a:solidFill>
                  <a:schemeClr val="lt1">
                    <a:alpha val="44000"/>
                  </a:schemeClr>
                </a:solidFill>
                <a:latin typeface="ＭＳ Ｐゴシック" panose="020B0600070205080204" pitchFamily="50" charset="-128"/>
                <a:ea typeface="ＭＳ Ｐゴシック" panose="020B0600070205080204" pitchFamily="50" charset="-128"/>
              </a:rPr>
              <a:t>aa</a:t>
            </a:r>
          </a:p>
        </p:txBody>
      </p:sp>
      <p:sp>
        <p:nvSpPr>
          <p:cNvPr id="7" name="Slice - Solid">
            <a:extLst>
              <a:ext uri="{FF2B5EF4-FFF2-40B4-BE49-F238E27FC236}">
                <a16:creationId xmlns:a16="http://schemas.microsoft.com/office/drawing/2014/main" id="{F6D966E7-52A8-B542-8C17-9E15155C3A91}"/>
              </a:ext>
            </a:extLst>
          </p:cNvPr>
          <p:cNvSpPr/>
          <p:nvPr/>
        </p:nvSpPr>
        <p:spPr>
          <a:xfrm>
            <a:off x="1004871" y="-8022"/>
            <a:ext cx="11187129" cy="6866021"/>
          </a:xfrm>
          <a:custGeom>
            <a:avLst/>
            <a:gdLst>
              <a:gd name="connsiteX0" fmla="*/ 1588447 w 11187128"/>
              <a:gd name="connsiteY0" fmla="*/ 0 h 6866021"/>
              <a:gd name="connsiteX1" fmla="*/ 5139450 w 11187128"/>
              <a:gd name="connsiteY1" fmla="*/ 4711 h 6866021"/>
              <a:gd name="connsiteX2" fmla="*/ 5140539 w 11187128"/>
              <a:gd name="connsiteY2" fmla="*/ 0 h 6866021"/>
              <a:gd name="connsiteX3" fmla="*/ 11187128 w 11187128"/>
              <a:gd name="connsiteY3" fmla="*/ 8021 h 6866021"/>
              <a:gd name="connsiteX4" fmla="*/ 11187128 w 11187128"/>
              <a:gd name="connsiteY4" fmla="*/ 6866021 h 6866021"/>
              <a:gd name="connsiteX5" fmla="*/ 7635036 w 11187128"/>
              <a:gd name="connsiteY5" fmla="*/ 6866021 h 6866021"/>
              <a:gd name="connsiteX6" fmla="*/ 3552092 w 11187128"/>
              <a:gd name="connsiteY6" fmla="*/ 6866021 h 6866021"/>
              <a:gd name="connsiteX7" fmla="*/ 0 w 11187128"/>
              <a:gd name="connsiteY7" fmla="*/ 6866021 h 686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7128" h="6866021">
                <a:moveTo>
                  <a:pt x="1588447" y="0"/>
                </a:moveTo>
                <a:lnTo>
                  <a:pt x="5139450" y="4711"/>
                </a:lnTo>
                <a:lnTo>
                  <a:pt x="5140539" y="0"/>
                </a:lnTo>
                <a:lnTo>
                  <a:pt x="11187128" y="8021"/>
                </a:lnTo>
                <a:lnTo>
                  <a:pt x="11187128" y="6866021"/>
                </a:lnTo>
                <a:lnTo>
                  <a:pt x="7635036" y="6866021"/>
                </a:lnTo>
                <a:lnTo>
                  <a:pt x="3552092" y="6866021"/>
                </a:lnTo>
                <a:lnTo>
                  <a:pt x="0" y="6866021"/>
                </a:lnTo>
                <a:close/>
              </a:path>
            </a:pathLst>
          </a:cu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4685" tIns="47343" rIns="94685" bIns="47343" rtlCol="0" anchor="ctr">
            <a:noAutofit/>
          </a:bodyP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graphicFrame>
        <p:nvGraphicFramePr>
          <p:cNvPr id="11" name="Diagram 10">
            <a:extLst>
              <a:ext uri="{FF2B5EF4-FFF2-40B4-BE49-F238E27FC236}">
                <a16:creationId xmlns:a16="http://schemas.microsoft.com/office/drawing/2014/main" id="{8F4F9192-B2D6-7D46-8176-9AD4E5487737}"/>
              </a:ext>
            </a:extLst>
          </p:cNvPr>
          <p:cNvGraphicFramePr/>
          <p:nvPr>
            <p:extLst>
              <p:ext uri="{D42A27DB-BD31-4B8C-83A1-F6EECF244321}">
                <p14:modId xmlns:p14="http://schemas.microsoft.com/office/powerpoint/2010/main" val="2773849207"/>
              </p:ext>
            </p:extLst>
          </p:nvPr>
        </p:nvGraphicFramePr>
        <p:xfrm>
          <a:off x="3572747" y="1484945"/>
          <a:ext cx="6731000" cy="46905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Headline">
            <a:extLst>
              <a:ext uri="{FF2B5EF4-FFF2-40B4-BE49-F238E27FC236}">
                <a16:creationId xmlns:a16="http://schemas.microsoft.com/office/drawing/2014/main" id="{D41FE309-4A84-0447-961A-8DD484809514}"/>
              </a:ext>
            </a:extLst>
          </p:cNvPr>
          <p:cNvSpPr txBox="1">
            <a:spLocks/>
          </p:cNvSpPr>
          <p:nvPr/>
        </p:nvSpPr>
        <p:spPr>
          <a:xfrm>
            <a:off x="2751295" y="551175"/>
            <a:ext cx="8373905" cy="533400"/>
          </a:xfrm>
          <a:prstGeom prst="rect">
            <a:avLst/>
          </a:prstGeom>
        </p:spPr>
        <p:txBody>
          <a:bodyPr>
            <a:normAutofit lnSpcReduction="10000"/>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algn="ctr"/>
            <a:r>
              <a:rPr lang="ja-JP" sz="3200" dirty="0">
                <a:solidFill>
                  <a:schemeClr val="bg1"/>
                </a:solidFill>
                <a:latin typeface="+mj-ea"/>
                <a:ea typeface="+mj-ea"/>
                <a:cs typeface="Arial" panose="020B0604020202020204" pitchFamily="34" charset="0"/>
              </a:rPr>
              <a:t>協力がカギ</a:t>
            </a:r>
          </a:p>
        </p:txBody>
      </p:sp>
      <p:pic>
        <p:nvPicPr>
          <p:cNvPr id="13" name="Picture 12">
            <a:extLst>
              <a:ext uri="{FF2B5EF4-FFF2-40B4-BE49-F238E27FC236}">
                <a16:creationId xmlns:a16="http://schemas.microsoft.com/office/drawing/2014/main" id="{62161E1D-EB7F-314D-B9EF-6A812B23A970}"/>
              </a:ext>
            </a:extLst>
          </p:cNvPr>
          <p:cNvPicPr>
            <a:picLocks noChangeAspect="1"/>
          </p:cNvPicPr>
          <p:nvPr/>
        </p:nvPicPr>
        <p:blipFill>
          <a:blip r:embed="rId8" cstate="email">
            <a:extLst>
              <a:ext uri="{28A0092B-C50C-407E-A947-70E740481C1C}">
                <a14:useLocalDpi xmlns:a14="http://schemas.microsoft.com/office/drawing/2010/main"/>
              </a:ext>
            </a:extLst>
          </a:blip>
          <a:srcRect/>
          <a:stretch/>
        </p:blipFill>
        <p:spPr>
          <a:xfrm>
            <a:off x="457200" y="332690"/>
            <a:ext cx="1089992" cy="1089992"/>
          </a:xfrm>
          <a:prstGeom prst="rect">
            <a:avLst/>
          </a:prstGeom>
        </p:spPr>
      </p:pic>
      <p:sp>
        <p:nvSpPr>
          <p:cNvPr id="14" name="Page Number - Blue">
            <a:extLst>
              <a:ext uri="{FF2B5EF4-FFF2-40B4-BE49-F238E27FC236}">
                <a16:creationId xmlns:a16="http://schemas.microsoft.com/office/drawing/2014/main" id="{C06FB409-789F-A047-A555-BF3F458635D6}"/>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latin typeface="ＭＳ Ｐゴシック" panose="020B0600070205080204" pitchFamily="50" charset="-128"/>
                <a:ea typeface="ＭＳ Ｐゴシック" panose="020B0600070205080204" pitchFamily="50" charset="-128"/>
              </a:rPr>
              <a:pPr eaLnBrk="0" hangingPunct="0">
                <a:spcBef>
                  <a:spcPct val="50000"/>
                </a:spcBef>
                <a:defRPr/>
              </a:pPr>
              <a:t>21</a:t>
            </a:fld>
            <a:endParaRPr lang="en-US" sz="1000" dirty="0">
              <a:solidFill>
                <a:schemeClr val="bg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40633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ge Number - Blue">
            <a:extLst>
              <a:ext uri="{FF2B5EF4-FFF2-40B4-BE49-F238E27FC236}">
                <a16:creationId xmlns:a16="http://schemas.microsoft.com/office/drawing/2014/main" id="{22D44E70-7CE2-9E4F-ACB9-A50EC9CE5C50}"/>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marL="0" marR="0" lvl="0" indent="0" algn="l" defTabSz="914400" rtl="0" eaLnBrk="0" fontAlgn="auto" latinLnBrk="0" hangingPunct="0">
              <a:lnSpc>
                <a:spcPct val="100000"/>
              </a:lnSpc>
              <a:spcBef>
                <a:spcPct val="50000"/>
              </a:spcBef>
              <a:spcAft>
                <a:spcPts val="0"/>
              </a:spcAft>
              <a:buClrTx/>
              <a:buSzTx/>
              <a:buFontTx/>
              <a:buNone/>
              <a:tabLst/>
              <a:defRPr/>
            </a:pPr>
            <a:fld id="{CD81962F-67D4-FD44-86D5-55EBF96E0DB7}" type="slidenum">
              <a:rPr kumimoji="0" lang="en-US" sz="1000" b="0" i="0" u="none" strike="noStrike" kern="1200" cap="none" spc="0" normalizeH="0" baseline="0" noProof="0" smtClean="0">
                <a:ln>
                  <a:noFill/>
                </a:ln>
                <a:solidFill>
                  <a:prstClr val="white"/>
                </a:solidFill>
                <a:effectLst/>
                <a:uLnTx/>
                <a:uFillTx/>
                <a:latin typeface="ＭＳ Ｐゴシック" panose="020B0600070205080204" pitchFamily="50" charset="-128"/>
                <a:ea typeface="ＭＳ Ｐゴシック" panose="020B0600070205080204" pitchFamily="50" charset="-128"/>
              </a:rPr>
              <a:pPr marL="0" marR="0" lvl="0" indent="0" algn="l" defTabSz="914400" rtl="0" eaLnBrk="0" fontAlgn="auto" latinLnBrk="0" hangingPunct="0">
                <a:lnSpc>
                  <a:spcPct val="100000"/>
                </a:lnSpc>
                <a:spcBef>
                  <a:spcPct val="50000"/>
                </a:spcBef>
                <a:spcAft>
                  <a:spcPts val="0"/>
                </a:spcAft>
                <a:buClrTx/>
                <a:buSzTx/>
                <a:buFontTx/>
                <a:buNone/>
                <a:tabLst/>
                <a:defRPr/>
              </a:pPr>
              <a:t>22</a:t>
            </a:fld>
            <a:endParaRPr kumimoji="0" lang="en-US" sz="1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endParaRPr>
          </a:p>
        </p:txBody>
      </p:sp>
      <p:sp>
        <p:nvSpPr>
          <p:cNvPr id="14" name="Background - Solid">
            <a:extLst>
              <a:ext uri="{FF2B5EF4-FFF2-40B4-BE49-F238E27FC236}">
                <a16:creationId xmlns:a16="http://schemas.microsoft.com/office/drawing/2014/main" id="{6F49DE49-625A-9641-9115-2CADBFE747AE}"/>
              </a:ext>
            </a:extLst>
          </p:cNvPr>
          <p:cNvSpPr/>
          <p:nvPr/>
        </p:nvSpPr>
        <p:spPr bwMode="auto">
          <a:xfrm>
            <a:off x="0" y="0"/>
            <a:ext cx="12196482" cy="6858000"/>
          </a:xfrm>
          <a:prstGeom prst="rect">
            <a:avLst/>
          </a:prstGeom>
          <a:solidFill>
            <a:srgbClr val="0D224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marR="0" indent="-609600" algn="ctr" defTabSz="914400" rtl="0" eaLnBrk="1" fontAlgn="base" latinLnBrk="0" hangingPunct="1">
              <a:spcAft>
                <a:spcPct val="0"/>
              </a:spcAft>
              <a:buClrTx/>
              <a:buSzTx/>
              <a:buFont typeface="Helvetica" pitchFamily="84" charset="0"/>
              <a:buNone/>
              <a:tabLst/>
            </a:pPr>
            <a:endParaRPr kumimoji="0" lang="en-US" sz="3000" b="0" i="0" u="none" strike="noStrike" cap="none" normalizeH="0" dirty="0">
              <a:ln>
                <a:noFill/>
              </a:ln>
              <a:solidFill>
                <a:srgbClr val="404040"/>
              </a:solidFill>
              <a:effectLst/>
              <a:latin typeface="ＭＳ Ｐゴシック" panose="020B0600070205080204" pitchFamily="50" charset="-128"/>
              <a:ea typeface="ＭＳ Ｐゴシック" panose="020B0600070205080204" pitchFamily="50" charset="-128"/>
            </a:endParaRPr>
          </a:p>
        </p:txBody>
      </p:sp>
      <p:sp>
        <p:nvSpPr>
          <p:cNvPr id="15" name="Background - Solid">
            <a:extLst>
              <a:ext uri="{FF2B5EF4-FFF2-40B4-BE49-F238E27FC236}">
                <a16:creationId xmlns:a16="http://schemas.microsoft.com/office/drawing/2014/main" id="{A526AF7E-4DDB-504E-9637-4AE30E6D4C87}"/>
              </a:ext>
            </a:extLst>
          </p:cNvPr>
          <p:cNvSpPr/>
          <p:nvPr/>
        </p:nvSpPr>
        <p:spPr>
          <a:xfrm>
            <a:off x="0" y="-1"/>
            <a:ext cx="12192000" cy="912603"/>
          </a:xfrm>
          <a:prstGeom prst="rect">
            <a:avLst/>
          </a:prstGeom>
          <a:solidFill>
            <a:schemeClr val="bg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sp>
        <p:nvSpPr>
          <p:cNvPr id="16" name="Subhead">
            <a:extLst>
              <a:ext uri="{FF2B5EF4-FFF2-40B4-BE49-F238E27FC236}">
                <a16:creationId xmlns:a16="http://schemas.microsoft.com/office/drawing/2014/main" id="{059555F2-D93F-244D-921C-E446953C52F0}"/>
              </a:ext>
            </a:extLst>
          </p:cNvPr>
          <p:cNvSpPr txBox="1">
            <a:spLocks/>
          </p:cNvSpPr>
          <p:nvPr/>
        </p:nvSpPr>
        <p:spPr>
          <a:xfrm>
            <a:off x="2514600" y="2930314"/>
            <a:ext cx="7543799" cy="3241886"/>
          </a:xfrm>
          <a:prstGeom prst="rect">
            <a:avLst/>
          </a:prstGeom>
        </p:spPr>
        <p:txBody>
          <a:bodyPr numCol="1" anchor="t"/>
          <a:lstStyle>
            <a:lvl1pPr marL="0" indent="0" algn="ctr" rtl="0" eaLnBrk="1" fontAlgn="base" hangingPunct="1">
              <a:spcBef>
                <a:spcPct val="20000"/>
              </a:spcBef>
              <a:spcAft>
                <a:spcPct val="0"/>
              </a:spcAft>
              <a:buFont typeface="Arial" pitchFamily="34" charset="0"/>
              <a:buNone/>
              <a:defRPr sz="1800" b="0">
                <a:solidFill>
                  <a:schemeClr val="accent6">
                    <a:lumMod val="50000"/>
                    <a:lumOff val="50000"/>
                  </a:schemeClr>
                </a:solidFill>
                <a:latin typeface="Arial" panose="020B0604020202020204" pitchFamily="34" charset="0"/>
                <a:ea typeface="ヒラギノ角ゴ Pro W3" charset="0"/>
                <a:cs typeface="Arial" panose="020B0604020202020204" pitchFamily="34" charset="0"/>
              </a:defRPr>
            </a:lvl1pPr>
            <a:lvl2pPr marL="519099" indent="0" algn="ctr" rtl="0" eaLnBrk="1" fontAlgn="base" hangingPunct="1">
              <a:spcBef>
                <a:spcPct val="20000"/>
              </a:spcBef>
              <a:spcAft>
                <a:spcPct val="0"/>
              </a:spcAft>
              <a:buFont typeface="Segoe UI" panose="020B0502040204020203"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2pPr>
            <a:lvl3pPr marL="914377" indent="0" algn="ctr" rtl="0" eaLnBrk="1" fontAlgn="base" hangingPunct="1">
              <a:spcBef>
                <a:spcPct val="20000"/>
              </a:spcBef>
              <a:spcAft>
                <a:spcPct val="0"/>
              </a:spcAft>
              <a:buFont typeface="Arial" panose="020B0604020202020204" pitchFamily="34" charset="0"/>
              <a:buNone/>
              <a:defRPr sz="4000">
                <a:solidFill>
                  <a:srgbClr val="F0C300"/>
                </a:solidFill>
                <a:latin typeface="Arial" panose="020B0604020202020204" pitchFamily="34" charset="0"/>
                <a:ea typeface="ヒラギノ角ゴ Pro W3" charset="0"/>
                <a:cs typeface="Arial" panose="020B0604020202020204" pitchFamily="34" charset="0"/>
              </a:defRPr>
            </a:lvl3pPr>
            <a:lvl4pPr marL="137156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4pPr>
            <a:lvl5pPr marL="1828755" indent="0" algn="ctr" rtl="0" eaLnBrk="1" fontAlgn="base" hangingPunct="1">
              <a:spcBef>
                <a:spcPct val="20000"/>
              </a:spcBef>
              <a:spcAft>
                <a:spcPct val="0"/>
              </a:spcAft>
              <a:buFont typeface="Arial" pitchFamily="34" charset="0"/>
              <a:buNone/>
              <a:defRPr sz="4000">
                <a:solidFill>
                  <a:srgbClr val="F0C300"/>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457200" lvl="0" indent="-457200" algn="l">
              <a:lnSpc>
                <a:spcPct val="120000"/>
              </a:lnSpc>
              <a:spcBef>
                <a:spcPts val="1200"/>
              </a:spcBef>
              <a:spcAft>
                <a:spcPts val="600"/>
              </a:spcAft>
              <a:buClr>
                <a:srgbClr val="FFC000"/>
              </a:buClr>
              <a:buFont typeface=".Lucida Grande UI Regular"/>
              <a:buChar char="►"/>
              <a:defRPr/>
            </a:pPr>
            <a:r>
              <a:rPr lang="ja-JP" sz="2000" dirty="0">
                <a:solidFill>
                  <a:schemeClr val="bg1"/>
                </a:solidFill>
                <a:latin typeface="+mj-ea"/>
                <a:ea typeface="+mj-ea"/>
              </a:rPr>
              <a:t>SWOT分析の結果をクラブと地区キャビネットに伝達する</a:t>
            </a:r>
          </a:p>
          <a:p>
            <a:pPr marL="457200" lvl="0" indent="-457200" algn="l">
              <a:lnSpc>
                <a:spcPct val="120000"/>
              </a:lnSpc>
              <a:spcBef>
                <a:spcPts val="1200"/>
              </a:spcBef>
              <a:spcAft>
                <a:spcPts val="600"/>
              </a:spcAft>
              <a:buClr>
                <a:srgbClr val="FFC000"/>
              </a:buClr>
              <a:buFont typeface=".Lucida Grande UI Regular"/>
              <a:buChar char="►"/>
              <a:defRPr/>
            </a:pPr>
            <a:r>
              <a:rPr lang="ja-JP" sz="2000" dirty="0">
                <a:solidFill>
                  <a:schemeClr val="bg1"/>
                </a:solidFill>
                <a:latin typeface="+mj-ea"/>
                <a:ea typeface="+mj-ea"/>
              </a:rPr>
              <a:t>協議会議長と複合地区GATによる確認を受ける</a:t>
            </a:r>
          </a:p>
          <a:p>
            <a:pPr marL="457200" lvl="0" indent="-457200" algn="l">
              <a:lnSpc>
                <a:spcPct val="120000"/>
              </a:lnSpc>
              <a:spcBef>
                <a:spcPts val="1200"/>
              </a:spcBef>
              <a:spcAft>
                <a:spcPts val="600"/>
              </a:spcAft>
              <a:buClr>
                <a:srgbClr val="FFC000"/>
              </a:buClr>
              <a:buFont typeface=".Lucida Grande UI Regular"/>
              <a:buChar char="►"/>
              <a:defRPr/>
            </a:pPr>
            <a:r>
              <a:rPr lang="ja-JP" sz="2000" dirty="0">
                <a:solidFill>
                  <a:schemeClr val="bg1"/>
                </a:solidFill>
                <a:latin typeface="+mj-ea"/>
                <a:ea typeface="+mj-ea"/>
              </a:rPr>
              <a:t>ライオンズ学習センターで</a:t>
            </a:r>
            <a:r>
              <a:rPr lang="ja-JP" sz="2000" dirty="0">
                <a:solidFill>
                  <a:srgbClr val="FFC000"/>
                </a:solidFill>
                <a:latin typeface="+mj-ea"/>
                <a:ea typeface="+mj-ea"/>
              </a:rPr>
              <a:t>「地区目標の達成に向けた行動計画」、「引き継ぎ計画」</a:t>
            </a:r>
            <a:r>
              <a:rPr lang="ja-JP" sz="2000" dirty="0">
                <a:solidFill>
                  <a:schemeClr val="bg1"/>
                </a:solidFill>
                <a:latin typeface="+mj-ea"/>
                <a:ea typeface="+mj-ea"/>
              </a:rPr>
              <a:t>のコースを履修する</a:t>
            </a:r>
          </a:p>
          <a:p>
            <a:pPr marL="457200" lvl="0" indent="-457200" algn="l">
              <a:lnSpc>
                <a:spcPct val="120000"/>
              </a:lnSpc>
              <a:spcBef>
                <a:spcPts val="1200"/>
              </a:spcBef>
              <a:spcAft>
                <a:spcPts val="600"/>
              </a:spcAft>
              <a:buClr>
                <a:srgbClr val="FFC000"/>
              </a:buClr>
              <a:buFont typeface=".Lucida Grande UI Regular"/>
              <a:buChar char="►"/>
              <a:defRPr/>
            </a:pPr>
            <a:r>
              <a:rPr lang="ja-JP" sz="2000" dirty="0">
                <a:solidFill>
                  <a:schemeClr val="bg1"/>
                </a:solidFill>
                <a:latin typeface="+mj-ea"/>
                <a:ea typeface="+mj-ea"/>
              </a:rPr>
              <a:t>設定した</a:t>
            </a:r>
            <a:r>
              <a:rPr lang="ja-JP" altLang="en-US" sz="2000" dirty="0">
                <a:solidFill>
                  <a:schemeClr val="bg1"/>
                </a:solidFill>
                <a:latin typeface="+mj-ea"/>
                <a:ea typeface="+mj-ea"/>
              </a:rPr>
              <a:t>会員拡大のターゲット</a:t>
            </a:r>
            <a:r>
              <a:rPr lang="ja-JP" sz="2000" dirty="0">
                <a:solidFill>
                  <a:schemeClr val="bg1"/>
                </a:solidFill>
                <a:latin typeface="+mj-ea"/>
                <a:ea typeface="+mj-ea"/>
              </a:rPr>
              <a:t>ごとに行動計画を立てる</a:t>
            </a:r>
          </a:p>
          <a:p>
            <a:pPr marL="457200" lvl="0" indent="-457200" algn="l">
              <a:lnSpc>
                <a:spcPct val="120000"/>
              </a:lnSpc>
              <a:spcBef>
                <a:spcPts val="1200"/>
              </a:spcBef>
              <a:spcAft>
                <a:spcPts val="600"/>
              </a:spcAft>
              <a:buClr>
                <a:srgbClr val="FFC000"/>
              </a:buClr>
              <a:buFont typeface=".Lucida Grande UI Regular"/>
              <a:buChar char="►"/>
              <a:defRPr/>
            </a:pPr>
            <a:r>
              <a:rPr lang="ja-JP" sz="2000" dirty="0">
                <a:solidFill>
                  <a:schemeClr val="bg1"/>
                </a:solidFill>
                <a:latin typeface="+mj-ea"/>
                <a:ea typeface="+mj-ea"/>
              </a:rPr>
              <a:t>計画の遂行と目標の達成に向けて結束する</a:t>
            </a:r>
          </a:p>
        </p:txBody>
      </p:sp>
      <p:sp>
        <p:nvSpPr>
          <p:cNvPr id="17" name="Yellow Bar">
            <a:extLst>
              <a:ext uri="{FF2B5EF4-FFF2-40B4-BE49-F238E27FC236}">
                <a16:creationId xmlns:a16="http://schemas.microsoft.com/office/drawing/2014/main" id="{8726DD08-D7DB-4048-A94D-32EBB200B182}"/>
              </a:ext>
            </a:extLst>
          </p:cNvPr>
          <p:cNvSpPr/>
          <p:nvPr/>
        </p:nvSpPr>
        <p:spPr>
          <a:xfrm>
            <a:off x="5370871" y="2514600"/>
            <a:ext cx="1450259" cy="72760"/>
          </a:xfrm>
          <a:prstGeom prst="rect">
            <a:avLst/>
          </a:prstGeom>
          <a:solidFill>
            <a:srgbClr val="FBC608"/>
          </a:solidFill>
          <a:ln>
            <a:noFill/>
          </a:ln>
          <a:effectLst/>
        </p:spPr>
        <p:style>
          <a:lnRef idx="1">
            <a:schemeClr val="accent1"/>
          </a:lnRef>
          <a:fillRef idx="3">
            <a:schemeClr val="accent1"/>
          </a:fillRef>
          <a:effectRef idx="2">
            <a:schemeClr val="accent1"/>
          </a:effectRef>
          <a:fontRef idx="minor">
            <a:schemeClr val="lt1"/>
          </a:fontRef>
        </p:style>
        <p:txBody>
          <a:bodyPr lIns="94685" tIns="47343" rIns="94685" bIns="47343" rtlCol="0" anchor="ctr"/>
          <a:lstStyle/>
          <a:p>
            <a:pPr algn="ctr"/>
            <a:endParaRPr lang="en-US" dirty="0">
              <a:solidFill>
                <a:srgbClr val="EBB700"/>
              </a:solidFill>
              <a:latin typeface="ＭＳ Ｐゴシック" panose="020B0600070205080204" pitchFamily="50" charset="-128"/>
              <a:ea typeface="ＭＳ Ｐゴシック" panose="020B0600070205080204" pitchFamily="50" charset="-128"/>
              <a:cs typeface="Arial" charset="0"/>
            </a:endParaRPr>
          </a:p>
        </p:txBody>
      </p:sp>
      <p:sp>
        <p:nvSpPr>
          <p:cNvPr id="18" name="Headline">
            <a:extLst>
              <a:ext uri="{FF2B5EF4-FFF2-40B4-BE49-F238E27FC236}">
                <a16:creationId xmlns:a16="http://schemas.microsoft.com/office/drawing/2014/main" id="{1B26C498-DA76-1341-ABDC-8DF637B8C07B}"/>
              </a:ext>
            </a:extLst>
          </p:cNvPr>
          <p:cNvSpPr txBox="1">
            <a:spLocks/>
          </p:cNvSpPr>
          <p:nvPr/>
        </p:nvSpPr>
        <p:spPr>
          <a:xfrm>
            <a:off x="3259527" y="1789264"/>
            <a:ext cx="5672943" cy="535194"/>
          </a:xfrm>
          <a:prstGeom prst="rect">
            <a:avLst/>
          </a:prstGeom>
        </p:spPr>
        <p:txBody>
          <a:bodyPr anchor="t"/>
          <a:lstStyle>
            <a:lvl1pPr marL="0" indent="0" algn="ctr" rtl="0" eaLnBrk="1" fontAlgn="base" hangingPunct="1">
              <a:spcBef>
                <a:spcPct val="20000"/>
              </a:spcBef>
              <a:spcAft>
                <a:spcPct val="0"/>
              </a:spcAft>
              <a:buFont typeface="Arial" pitchFamily="34" charset="0"/>
              <a:buNone/>
              <a:defRPr sz="2400" b="1">
                <a:solidFill>
                  <a:srgbClr val="082E87"/>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r>
              <a:rPr lang="ja-JP" sz="3200" dirty="0">
                <a:solidFill>
                  <a:schemeClr val="bg1"/>
                </a:solidFill>
                <a:latin typeface="+mj-ea"/>
                <a:ea typeface="+mj-ea"/>
              </a:rPr>
              <a:t>次のステップ</a:t>
            </a:r>
          </a:p>
        </p:txBody>
      </p:sp>
      <p:sp>
        <p:nvSpPr>
          <p:cNvPr id="19" name="Page Number - Blue">
            <a:extLst>
              <a:ext uri="{FF2B5EF4-FFF2-40B4-BE49-F238E27FC236}">
                <a16:creationId xmlns:a16="http://schemas.microsoft.com/office/drawing/2014/main" id="{75AC1D0B-1A80-3043-BCF1-E64DB9C40B84}"/>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latin typeface="ＭＳ Ｐゴシック" panose="020B0600070205080204" pitchFamily="50" charset="-128"/>
                <a:ea typeface="ＭＳ Ｐゴシック" panose="020B0600070205080204" pitchFamily="50" charset="-128"/>
              </a:rPr>
              <a:pPr eaLnBrk="0" hangingPunct="0">
                <a:spcBef>
                  <a:spcPct val="50000"/>
                </a:spcBef>
                <a:defRPr/>
              </a:pPr>
              <a:t>22</a:t>
            </a:fld>
            <a:endParaRPr lang="en-US" sz="1000" dirty="0">
              <a:solidFill>
                <a:schemeClr val="bg1"/>
              </a:solidFill>
              <a:latin typeface="ＭＳ Ｐゴシック" panose="020B0600070205080204" pitchFamily="50" charset="-128"/>
              <a:ea typeface="ＭＳ Ｐゴシック" panose="020B0600070205080204" pitchFamily="50" charset="-128"/>
            </a:endParaRPr>
          </a:p>
        </p:txBody>
      </p:sp>
      <p:pic>
        <p:nvPicPr>
          <p:cNvPr id="21" name="Picture 20">
            <a:extLst>
              <a:ext uri="{FF2B5EF4-FFF2-40B4-BE49-F238E27FC236}">
                <a16:creationId xmlns:a16="http://schemas.microsoft.com/office/drawing/2014/main" id="{9741558C-868A-D745-B073-BBE0E1E0A484}"/>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5501855" y="367606"/>
            <a:ext cx="1089992" cy="1089992"/>
          </a:xfrm>
          <a:prstGeom prst="rect">
            <a:avLst/>
          </a:prstGeom>
        </p:spPr>
      </p:pic>
    </p:spTree>
    <p:extLst>
      <p:ext uri="{BB962C8B-B14F-4D97-AF65-F5344CB8AC3E}">
        <p14:creationId xmlns:p14="http://schemas.microsoft.com/office/powerpoint/2010/main" val="3070979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accent6"/>
        </a:solidFill>
        <a:effectLst/>
      </p:bgPr>
    </p:bg>
    <p:spTree>
      <p:nvGrpSpPr>
        <p:cNvPr id="1" name=""/>
        <p:cNvGrpSpPr/>
        <p:nvPr/>
      </p:nvGrpSpPr>
      <p:grpSpPr>
        <a:xfrm>
          <a:off x="0" y="0"/>
          <a:ext cx="0" cy="0"/>
          <a:chOff x="0" y="0"/>
          <a:chExt cx="0" cy="0"/>
        </a:xfrm>
      </p:grpSpPr>
      <p:pic>
        <p:nvPicPr>
          <p:cNvPr id="7" name="Background - Image">
            <a:extLst>
              <a:ext uri="{FF2B5EF4-FFF2-40B4-BE49-F238E27FC236}">
                <a16:creationId xmlns:a16="http://schemas.microsoft.com/office/drawing/2014/main" id="{6DA96B11-19D8-0844-88A2-2F29218EF9E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Background - Overlay">
            <a:extLst>
              <a:ext uri="{FF2B5EF4-FFF2-40B4-BE49-F238E27FC236}">
                <a16:creationId xmlns:a16="http://schemas.microsoft.com/office/drawing/2014/main" id="{2837F245-4D52-914B-A03A-F0ACC715CBF7}"/>
              </a:ext>
            </a:extLst>
          </p:cNvPr>
          <p:cNvSpPr/>
          <p:nvPr/>
        </p:nvSpPr>
        <p:spPr>
          <a:xfrm>
            <a:off x="-3" y="0"/>
            <a:ext cx="12192000" cy="6858000"/>
          </a:xfrm>
          <a:prstGeom prst="rect">
            <a:avLst/>
          </a:prstGeom>
          <a:solidFill>
            <a:schemeClr val="tx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pic>
        <p:nvPicPr>
          <p:cNvPr id="9" name="Emblem - White" descr="lionlogo_white.eps">
            <a:extLst>
              <a:ext uri="{FF2B5EF4-FFF2-40B4-BE49-F238E27FC236}">
                <a16:creationId xmlns:a16="http://schemas.microsoft.com/office/drawing/2014/main" id="{067BB2FA-2BAF-3D40-A87C-49DDA749D0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28610" y="1295401"/>
            <a:ext cx="1751259" cy="1708355"/>
          </a:xfrm>
          <a:prstGeom prst="rect">
            <a:avLst/>
          </a:prstGeom>
        </p:spPr>
      </p:pic>
      <p:sp>
        <p:nvSpPr>
          <p:cNvPr id="10" name="Headline">
            <a:extLst>
              <a:ext uri="{FF2B5EF4-FFF2-40B4-BE49-F238E27FC236}">
                <a16:creationId xmlns:a16="http://schemas.microsoft.com/office/drawing/2014/main" id="{E1B8C9B6-FECB-4B4E-856F-64701E4E0E83}"/>
              </a:ext>
            </a:extLst>
          </p:cNvPr>
          <p:cNvSpPr txBox="1">
            <a:spLocks/>
          </p:cNvSpPr>
          <p:nvPr/>
        </p:nvSpPr>
        <p:spPr>
          <a:xfrm>
            <a:off x="2238249" y="3261567"/>
            <a:ext cx="7772400" cy="1920033"/>
          </a:xfrm>
          <a:prstGeom prst="rect">
            <a:avLst/>
          </a:prstGeom>
        </p:spPr>
        <p:txBody>
          <a:bodyPr vert="horz" lIns="81527" tIns="40763" rIns="81527" bIns="40763" rtlCol="0" anchor="ctr">
            <a:noAutofit/>
          </a:bodyPr>
          <a:lstStyle>
            <a:lvl1pPr algn="ctr" defTabSz="407690" rtl="0" eaLnBrk="1" latinLnBrk="0" hangingPunct="1">
              <a:spcBef>
                <a:spcPct val="0"/>
              </a:spcBef>
              <a:buNone/>
              <a:defRPr sz="2200" kern="1200">
                <a:solidFill>
                  <a:schemeClr val="bg2"/>
                </a:solidFill>
                <a:latin typeface="Open Sans"/>
                <a:ea typeface="+mj-ea"/>
                <a:cs typeface="Open Sans"/>
              </a:defRPr>
            </a:lvl1pPr>
          </a:lstStyle>
          <a:p>
            <a:pPr>
              <a:spcAft>
                <a:spcPts val="600"/>
              </a:spcAft>
            </a:pPr>
            <a:r>
              <a:rPr lang="ja-JP" sz="4800" b="1" dirty="0">
                <a:solidFill>
                  <a:schemeClr val="bg1"/>
                </a:solidFill>
                <a:latin typeface="+mj-ea"/>
                <a:cs typeface="Helvetica Neue" charset="0"/>
              </a:rPr>
              <a:t>ありがとうございました</a:t>
            </a:r>
          </a:p>
        </p:txBody>
      </p:sp>
      <p:sp>
        <p:nvSpPr>
          <p:cNvPr id="11" name="Gold Bar">
            <a:extLst>
              <a:ext uri="{FF2B5EF4-FFF2-40B4-BE49-F238E27FC236}">
                <a16:creationId xmlns:a16="http://schemas.microsoft.com/office/drawing/2014/main" id="{0B5C8B6E-E120-6442-88AD-2AE6B40C4EE7}"/>
              </a:ext>
            </a:extLst>
          </p:cNvPr>
          <p:cNvSpPr/>
          <p:nvPr/>
        </p:nvSpPr>
        <p:spPr>
          <a:xfrm>
            <a:off x="5379111" y="3321604"/>
            <a:ext cx="1450259" cy="72760"/>
          </a:xfrm>
          <a:prstGeom prst="rect">
            <a:avLst/>
          </a:prstGeom>
          <a:solidFill>
            <a:srgbClr val="FBC608"/>
          </a:solidFill>
          <a:ln>
            <a:noFill/>
          </a:ln>
          <a:effectLst/>
        </p:spPr>
        <p:style>
          <a:lnRef idx="1">
            <a:schemeClr val="accent1"/>
          </a:lnRef>
          <a:fillRef idx="3">
            <a:schemeClr val="accent1"/>
          </a:fillRef>
          <a:effectRef idx="2">
            <a:schemeClr val="accent1"/>
          </a:effectRef>
          <a:fontRef idx="minor">
            <a:schemeClr val="lt1"/>
          </a:fontRef>
        </p:style>
        <p:txBody>
          <a:bodyPr lIns="94671" tIns="47336" rIns="94671" bIns="47336" rtlCol="0" anchor="ctr"/>
          <a:lstStyle/>
          <a:p>
            <a:pPr algn="ctr"/>
            <a:endParaRPr lang="en-US" dirty="0">
              <a:latin typeface="ＭＳ Ｐゴシック" panose="020B0600070205080204" pitchFamily="50" charset="-128"/>
              <a:ea typeface="ＭＳ Ｐゴシック" panose="020B0600070205080204" pitchFamily="50" charset="-128"/>
            </a:endParaRPr>
          </a:p>
        </p:txBody>
      </p:sp>
      <p:sp>
        <p:nvSpPr>
          <p:cNvPr id="12" name="Copyright">
            <a:extLst>
              <a:ext uri="{FF2B5EF4-FFF2-40B4-BE49-F238E27FC236}">
                <a16:creationId xmlns:a16="http://schemas.microsoft.com/office/drawing/2014/main" id="{806EFA45-B65A-2A42-8127-09F73DDCDFA9}"/>
              </a:ext>
            </a:extLst>
          </p:cNvPr>
          <p:cNvSpPr txBox="1"/>
          <p:nvPr/>
        </p:nvSpPr>
        <p:spPr>
          <a:xfrm>
            <a:off x="3171770" y="6248400"/>
            <a:ext cx="3399810" cy="338554"/>
          </a:xfrm>
          <a:prstGeom prst="rect">
            <a:avLst/>
          </a:prstGeom>
          <a:noFill/>
        </p:spPr>
        <p:txBody>
          <a:bodyPr wrap="square" rtlCol="0">
            <a:spAutoFit/>
          </a:bodyPr>
          <a:lstStyle/>
          <a:p>
            <a:r>
              <a:rPr lang="ja-JP" sz="1600" b="1">
                <a:solidFill>
                  <a:schemeClr val="bg1"/>
                </a:solidFill>
                <a:latin typeface="ＭＳ Ｐゴシック" panose="020B0600070205080204" pitchFamily="50" charset="-128"/>
                <a:ea typeface="ＭＳ Ｐゴシック" panose="020B0600070205080204" pitchFamily="50" charset="-128"/>
              </a:rPr>
              <a:t>© 2020 Lions Clubs International</a:t>
            </a:r>
          </a:p>
        </p:txBody>
      </p:sp>
      <p:sp>
        <p:nvSpPr>
          <p:cNvPr id="13" name="Date Lang Code">
            <a:extLst>
              <a:ext uri="{FF2B5EF4-FFF2-40B4-BE49-F238E27FC236}">
                <a16:creationId xmlns:a16="http://schemas.microsoft.com/office/drawing/2014/main" id="{99444B73-9FFF-DB4F-B37A-8CBF630817C7}"/>
              </a:ext>
            </a:extLst>
          </p:cNvPr>
          <p:cNvSpPr txBox="1"/>
          <p:nvPr/>
        </p:nvSpPr>
        <p:spPr>
          <a:xfrm>
            <a:off x="6829370" y="6248400"/>
            <a:ext cx="2162230" cy="338554"/>
          </a:xfrm>
          <a:prstGeom prst="rect">
            <a:avLst/>
          </a:prstGeom>
          <a:noFill/>
        </p:spPr>
        <p:txBody>
          <a:bodyPr wrap="square" rtlCol="0">
            <a:spAutoFit/>
          </a:bodyPr>
          <a:lstStyle/>
          <a:p>
            <a:r>
              <a:rPr lang="en-US" altLang="zh-TW" sz="1600" b="1" dirty="0">
                <a:solidFill>
                  <a:schemeClr val="bg1"/>
                </a:solidFill>
              </a:rPr>
              <a:t>Updated </a:t>
            </a:r>
            <a:r>
              <a:rPr lang="en-US" altLang="ja-JP" sz="1600" b="1" dirty="0">
                <a:solidFill>
                  <a:schemeClr val="bg1"/>
                </a:solidFill>
              </a:rPr>
              <a:t>5</a:t>
            </a:r>
            <a:r>
              <a:rPr lang="en-US" altLang="zh-TW" sz="1600" b="1" dirty="0">
                <a:solidFill>
                  <a:schemeClr val="bg1"/>
                </a:solidFill>
              </a:rPr>
              <a:t>/2023 </a:t>
            </a:r>
            <a:r>
              <a:rPr lang="ja-JP" sz="1600" b="1" dirty="0">
                <a:solidFill>
                  <a:schemeClr val="bg1"/>
                </a:solidFill>
                <a:latin typeface="ＭＳ Ｐゴシック" panose="020B0600070205080204" pitchFamily="50" charset="-128"/>
                <a:ea typeface="ＭＳ Ｐゴシック" panose="020B0600070205080204" pitchFamily="50" charset="-128"/>
              </a:rPr>
              <a:t>JA</a:t>
            </a:r>
          </a:p>
        </p:txBody>
      </p:sp>
      <p:sp>
        <p:nvSpPr>
          <p:cNvPr id="14" name="Page Number - White">
            <a:extLst>
              <a:ext uri="{FF2B5EF4-FFF2-40B4-BE49-F238E27FC236}">
                <a16:creationId xmlns:a16="http://schemas.microsoft.com/office/drawing/2014/main" id="{FD152B27-CA0F-5541-8F4F-B51A64DC17E0}"/>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latin typeface="ＭＳ Ｐゴシック" panose="020B0600070205080204" pitchFamily="50" charset="-128"/>
                <a:ea typeface="ＭＳ Ｐゴシック" panose="020B0600070205080204" pitchFamily="50" charset="-128"/>
              </a:rPr>
              <a:pPr eaLnBrk="0" hangingPunct="0">
                <a:spcBef>
                  <a:spcPct val="50000"/>
                </a:spcBef>
                <a:defRPr/>
              </a:pPr>
              <a:t>23</a:t>
            </a:fld>
            <a:endParaRPr lang="en-US" sz="1000" dirty="0">
              <a:solidFill>
                <a:schemeClr val="bg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8131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Background - Solid">
            <a:extLst>
              <a:ext uri="{FF2B5EF4-FFF2-40B4-BE49-F238E27FC236}">
                <a16:creationId xmlns:a16="http://schemas.microsoft.com/office/drawing/2014/main" id="{65581136-4394-774E-AD57-3D8E4420EFA5}"/>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sp>
        <p:nvSpPr>
          <p:cNvPr id="13" name="Freeform 12">
            <a:extLst>
              <a:ext uri="{FF2B5EF4-FFF2-40B4-BE49-F238E27FC236}">
                <a16:creationId xmlns:a16="http://schemas.microsoft.com/office/drawing/2014/main" id="{311027DB-BBB8-CA48-AAC0-C0278BF72657}"/>
              </a:ext>
            </a:extLst>
          </p:cNvPr>
          <p:cNvSpPr/>
          <p:nvPr/>
        </p:nvSpPr>
        <p:spPr>
          <a:xfrm rot="16200000" flipV="1">
            <a:off x="-105115" y="105115"/>
            <a:ext cx="6858000" cy="6647770"/>
          </a:xfrm>
          <a:custGeom>
            <a:avLst/>
            <a:gdLst>
              <a:gd name="connsiteX0" fmla="*/ 0 w 6858000"/>
              <a:gd name="connsiteY0" fmla="*/ 922089 h 6647770"/>
              <a:gd name="connsiteX1" fmla="*/ 0 w 6858000"/>
              <a:gd name="connsiteY1" fmla="*/ 2959412 h 6647770"/>
              <a:gd name="connsiteX2" fmla="*/ 0 w 6858000"/>
              <a:gd name="connsiteY2" fmla="*/ 4610448 h 6647770"/>
              <a:gd name="connsiteX3" fmla="*/ 0 w 6858000"/>
              <a:gd name="connsiteY3" fmla="*/ 6647770 h 6647770"/>
              <a:gd name="connsiteX4" fmla="*/ 6858000 w 6858000"/>
              <a:gd name="connsiteY4" fmla="*/ 6647770 h 6647770"/>
              <a:gd name="connsiteX5" fmla="*/ 6858000 w 6858000"/>
              <a:gd name="connsiteY5" fmla="*/ 4610448 h 6647770"/>
              <a:gd name="connsiteX6" fmla="*/ 6858000 w 6858000"/>
              <a:gd name="connsiteY6" fmla="*/ 2037322 h 6647770"/>
              <a:gd name="connsiteX7" fmla="*/ 6858000 w 6858000"/>
              <a:gd name="connsiteY7" fmla="*/ 0 h 6647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6647770">
                <a:moveTo>
                  <a:pt x="0" y="922089"/>
                </a:moveTo>
                <a:lnTo>
                  <a:pt x="0" y="2959412"/>
                </a:lnTo>
                <a:lnTo>
                  <a:pt x="0" y="4610448"/>
                </a:lnTo>
                <a:lnTo>
                  <a:pt x="0" y="6647770"/>
                </a:lnTo>
                <a:lnTo>
                  <a:pt x="6858000" y="6647770"/>
                </a:lnTo>
                <a:lnTo>
                  <a:pt x="6858000" y="4610448"/>
                </a:lnTo>
                <a:lnTo>
                  <a:pt x="6858000" y="2037322"/>
                </a:lnTo>
                <a:lnTo>
                  <a:pt x="6858000" y="0"/>
                </a:lnTo>
                <a:close/>
              </a:path>
            </a:pathLst>
          </a:cu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4685" tIns="47343" rIns="94685" bIns="47343" rtlCol="0" anchor="ctr">
            <a:noAutofit/>
          </a:bodyP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grpSp>
        <p:nvGrpSpPr>
          <p:cNvPr id="14" name="Group 13">
            <a:extLst>
              <a:ext uri="{FF2B5EF4-FFF2-40B4-BE49-F238E27FC236}">
                <a16:creationId xmlns:a16="http://schemas.microsoft.com/office/drawing/2014/main" id="{3BC91B8B-327A-494D-B848-DE3DCB4DF8A7}"/>
              </a:ext>
            </a:extLst>
          </p:cNvPr>
          <p:cNvGrpSpPr/>
          <p:nvPr/>
        </p:nvGrpSpPr>
        <p:grpSpPr>
          <a:xfrm>
            <a:off x="4955038" y="0"/>
            <a:ext cx="1677492" cy="6858000"/>
            <a:chOff x="3697870" y="0"/>
            <a:chExt cx="1677492" cy="6858000"/>
          </a:xfrm>
        </p:grpSpPr>
        <p:sp>
          <p:nvSpPr>
            <p:cNvPr id="15" name="Freeform 14">
              <a:extLst>
                <a:ext uri="{FF2B5EF4-FFF2-40B4-BE49-F238E27FC236}">
                  <a16:creationId xmlns:a16="http://schemas.microsoft.com/office/drawing/2014/main" id="{FAD4EA1F-BA04-2A45-B1FC-9B245E7B9C33}"/>
                </a:ext>
              </a:extLst>
            </p:cNvPr>
            <p:cNvSpPr/>
            <p:nvPr/>
          </p:nvSpPr>
          <p:spPr>
            <a:xfrm>
              <a:off x="3697870" y="0"/>
              <a:ext cx="1360969" cy="6858000"/>
            </a:xfrm>
            <a:custGeom>
              <a:avLst/>
              <a:gdLst>
                <a:gd name="connsiteX0" fmla="*/ 903769 w 1360969"/>
                <a:gd name="connsiteY0" fmla="*/ 0 h 6858000"/>
                <a:gd name="connsiteX1" fmla="*/ 1360969 w 1360969"/>
                <a:gd name="connsiteY1" fmla="*/ 0 h 6858000"/>
                <a:gd name="connsiteX2" fmla="*/ 457200 w 1360969"/>
                <a:gd name="connsiteY2" fmla="*/ 6858000 h 6858000"/>
                <a:gd name="connsiteX3" fmla="*/ 0 w 136096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360969" h="6858000">
                  <a:moveTo>
                    <a:pt x="903769" y="0"/>
                  </a:moveTo>
                  <a:lnTo>
                    <a:pt x="1360969" y="0"/>
                  </a:lnTo>
                  <a:lnTo>
                    <a:pt x="457200" y="6858000"/>
                  </a:lnTo>
                  <a:lnTo>
                    <a:pt x="0" y="6858000"/>
                  </a:lnTo>
                  <a:close/>
                </a:path>
              </a:pathLst>
            </a:custGeom>
            <a:solidFill>
              <a:schemeClr val="bg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4685" tIns="47343" rIns="94685" bIns="47343" rtlCol="0" anchor="ctr">
              <a:noAutofit/>
            </a:bodyP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sp>
          <p:nvSpPr>
            <p:cNvPr id="16" name="Freeform 15">
              <a:extLst>
                <a:ext uri="{FF2B5EF4-FFF2-40B4-BE49-F238E27FC236}">
                  <a16:creationId xmlns:a16="http://schemas.microsoft.com/office/drawing/2014/main" id="{29056633-D64E-F443-9812-637AE8841E57}"/>
                </a:ext>
              </a:extLst>
            </p:cNvPr>
            <p:cNvSpPr/>
            <p:nvPr/>
          </p:nvSpPr>
          <p:spPr>
            <a:xfrm>
              <a:off x="4014393" y="0"/>
              <a:ext cx="1360969" cy="6858000"/>
            </a:xfrm>
            <a:custGeom>
              <a:avLst/>
              <a:gdLst>
                <a:gd name="connsiteX0" fmla="*/ 903769 w 1360969"/>
                <a:gd name="connsiteY0" fmla="*/ 0 h 6858000"/>
                <a:gd name="connsiteX1" fmla="*/ 1360969 w 1360969"/>
                <a:gd name="connsiteY1" fmla="*/ 0 h 6858000"/>
                <a:gd name="connsiteX2" fmla="*/ 457200 w 1360969"/>
                <a:gd name="connsiteY2" fmla="*/ 6858000 h 6858000"/>
                <a:gd name="connsiteX3" fmla="*/ 0 w 136096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360969" h="6858000">
                  <a:moveTo>
                    <a:pt x="903769" y="0"/>
                  </a:moveTo>
                  <a:lnTo>
                    <a:pt x="1360969" y="0"/>
                  </a:lnTo>
                  <a:lnTo>
                    <a:pt x="457200" y="6858000"/>
                  </a:lnTo>
                  <a:lnTo>
                    <a:pt x="0" y="6858000"/>
                  </a:lnTo>
                  <a:close/>
                </a:path>
              </a:pathLst>
            </a:custGeom>
            <a:solidFill>
              <a:schemeClr val="bg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4685" tIns="47343" rIns="94685" bIns="47343" rtlCol="0" anchor="ctr">
              <a:noAutofit/>
            </a:bodyP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grpSp>
      <p:sp>
        <p:nvSpPr>
          <p:cNvPr id="17" name="Large #">
            <a:extLst>
              <a:ext uri="{FF2B5EF4-FFF2-40B4-BE49-F238E27FC236}">
                <a16:creationId xmlns:a16="http://schemas.microsoft.com/office/drawing/2014/main" id="{7B43B58E-DD82-6D41-9B7E-D3008B74B828}"/>
              </a:ext>
            </a:extLst>
          </p:cNvPr>
          <p:cNvSpPr txBox="1"/>
          <p:nvPr/>
        </p:nvSpPr>
        <p:spPr>
          <a:xfrm>
            <a:off x="227386" y="2550123"/>
            <a:ext cx="5092507" cy="1082732"/>
          </a:xfrm>
          <a:prstGeom prst="rect">
            <a:avLst/>
          </a:prstGeom>
          <a:noFill/>
        </p:spPr>
        <p:txBody>
          <a:bodyPr wrap="square" rtlCol="0" anchor="b">
            <a:spAutoFit/>
          </a:bodyPr>
          <a:lstStyle/>
          <a:p>
            <a:pPr algn="ctr">
              <a:lnSpc>
                <a:spcPts val="8000"/>
              </a:lnSpc>
            </a:pPr>
            <a:r>
              <a:rPr lang="ja-JP" sz="6000" b="1" dirty="0">
                <a:solidFill>
                  <a:schemeClr val="bg1"/>
                </a:solidFill>
                <a:latin typeface="+mj-ea"/>
                <a:ea typeface="+mj-ea"/>
                <a:cs typeface="Arial" panose="020B0604020202020204" pitchFamily="34" charset="0"/>
              </a:rPr>
              <a:t>議題</a:t>
            </a:r>
          </a:p>
        </p:txBody>
      </p:sp>
      <p:sp>
        <p:nvSpPr>
          <p:cNvPr id="18" name="Page Number - Blue">
            <a:extLst>
              <a:ext uri="{FF2B5EF4-FFF2-40B4-BE49-F238E27FC236}">
                <a16:creationId xmlns:a16="http://schemas.microsoft.com/office/drawing/2014/main" id="{33B3A2A0-F433-1343-A324-40AE60B6419F}"/>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a:solidFill>
                  <a:srgbClr val="00338D"/>
                </a:solidFill>
                <a:latin typeface="ＭＳ Ｐゴシック" panose="020B0600070205080204" pitchFamily="50" charset="-128"/>
                <a:ea typeface="ＭＳ Ｐゴシック" panose="020B0600070205080204" pitchFamily="50" charset="-128"/>
              </a:rPr>
              <a:pPr eaLnBrk="0" hangingPunct="0">
                <a:spcBef>
                  <a:spcPct val="50000"/>
                </a:spcBef>
                <a:defRPr/>
              </a:pPr>
              <a:t>2</a:t>
            </a:fld>
            <a:endParaRPr lang="en-US" sz="1000" dirty="0">
              <a:solidFill>
                <a:srgbClr val="00338D"/>
              </a:solidFill>
              <a:latin typeface="ＭＳ Ｐゴシック" panose="020B0600070205080204" pitchFamily="50" charset="-128"/>
              <a:ea typeface="ＭＳ Ｐゴシック" panose="020B0600070205080204" pitchFamily="50" charset="-128"/>
            </a:endParaRPr>
          </a:p>
          <a:p>
            <a:pPr eaLnBrk="0" hangingPunct="0">
              <a:spcBef>
                <a:spcPct val="50000"/>
              </a:spcBef>
              <a:defRPr/>
            </a:pPr>
            <a:endParaRPr lang="en-US" sz="1000" dirty="0">
              <a:solidFill>
                <a:srgbClr val="00338D"/>
              </a:solidFill>
              <a:latin typeface="ＭＳ Ｐゴシック" panose="020B0600070205080204" pitchFamily="50" charset="-128"/>
              <a:ea typeface="ＭＳ Ｐゴシック" panose="020B0600070205080204" pitchFamily="50" charset="-128"/>
            </a:endParaRPr>
          </a:p>
        </p:txBody>
      </p:sp>
      <p:sp>
        <p:nvSpPr>
          <p:cNvPr id="19" name="Body Copy">
            <a:extLst>
              <a:ext uri="{FF2B5EF4-FFF2-40B4-BE49-F238E27FC236}">
                <a16:creationId xmlns:a16="http://schemas.microsoft.com/office/drawing/2014/main" id="{463E3AC3-2FDD-DA4B-8ECE-00A9969E6227}"/>
              </a:ext>
            </a:extLst>
          </p:cNvPr>
          <p:cNvSpPr txBox="1">
            <a:spLocks/>
          </p:cNvSpPr>
          <p:nvPr/>
        </p:nvSpPr>
        <p:spPr>
          <a:xfrm>
            <a:off x="6875156" y="1934803"/>
            <a:ext cx="4971031" cy="4191000"/>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342900" indent="-342900">
              <a:spcAft>
                <a:spcPts val="1200"/>
              </a:spcAft>
              <a:buClr>
                <a:srgbClr val="FFC000"/>
              </a:buClr>
              <a:buFont typeface=".Lucida Grande UI Regular"/>
              <a:buChar char="►"/>
            </a:pPr>
            <a:r>
              <a:rPr lang="ja-JP" sz="2800" dirty="0">
                <a:solidFill>
                  <a:schemeClr val="accent6">
                    <a:lumMod val="65000"/>
                    <a:lumOff val="35000"/>
                  </a:schemeClr>
                </a:solidFill>
                <a:latin typeface="+mj-ea"/>
                <a:ea typeface="+mj-ea"/>
              </a:rPr>
              <a:t>地区のビジョン</a:t>
            </a:r>
          </a:p>
          <a:p>
            <a:pPr marL="342900" indent="-342900">
              <a:spcAft>
                <a:spcPts val="1200"/>
              </a:spcAft>
              <a:buClr>
                <a:srgbClr val="FFC000"/>
              </a:buClr>
              <a:buFont typeface=".Lucida Grande UI Regular"/>
              <a:buChar char="►"/>
            </a:pPr>
            <a:r>
              <a:rPr lang="ja-JP" altLang="en-US" sz="2800" dirty="0">
                <a:solidFill>
                  <a:schemeClr val="accent6">
                    <a:lumMod val="65000"/>
                    <a:lumOff val="35000"/>
                  </a:schemeClr>
                </a:solidFill>
                <a:latin typeface="+mj-ea"/>
                <a:ea typeface="+mj-ea"/>
              </a:rPr>
              <a:t>ミッション</a:t>
            </a:r>
            <a:r>
              <a:rPr lang="en-US" altLang="ja-JP" sz="2800" b="1" dirty="0">
                <a:solidFill>
                  <a:schemeClr val="accent6">
                    <a:lumMod val="65000"/>
                    <a:lumOff val="35000"/>
                  </a:schemeClr>
                </a:solidFill>
                <a:latin typeface="+mj-ea"/>
                <a:ea typeface="+mj-ea"/>
              </a:rPr>
              <a:t>1.5</a:t>
            </a:r>
            <a:r>
              <a:rPr lang="ja-JP" altLang="en-US" sz="2800" dirty="0">
                <a:solidFill>
                  <a:schemeClr val="accent6">
                    <a:lumMod val="65000"/>
                    <a:lumOff val="35000"/>
                  </a:schemeClr>
                </a:solidFill>
                <a:latin typeface="+mj-ea"/>
                <a:ea typeface="+mj-ea"/>
              </a:rPr>
              <a:t>ターゲット値</a:t>
            </a:r>
            <a:endParaRPr lang="ja-JP" sz="2800" dirty="0">
              <a:solidFill>
                <a:schemeClr val="accent6">
                  <a:lumMod val="65000"/>
                  <a:lumOff val="35000"/>
                </a:schemeClr>
              </a:solidFill>
              <a:latin typeface="+mj-ea"/>
              <a:ea typeface="+mj-ea"/>
            </a:endParaRPr>
          </a:p>
          <a:p>
            <a:pPr marL="342900" indent="-342900">
              <a:spcAft>
                <a:spcPts val="1200"/>
              </a:spcAft>
              <a:buClr>
                <a:srgbClr val="FFC000"/>
              </a:buClr>
              <a:buFont typeface=".Lucida Grande UI Regular"/>
              <a:buChar char="►"/>
            </a:pPr>
            <a:r>
              <a:rPr lang="ja-JP" sz="2800" dirty="0">
                <a:solidFill>
                  <a:schemeClr val="accent6">
                    <a:lumMod val="65000"/>
                    <a:lumOff val="35000"/>
                  </a:schemeClr>
                </a:solidFill>
                <a:latin typeface="+mj-ea"/>
                <a:ea typeface="+mj-ea"/>
              </a:rPr>
              <a:t>次のステップ</a:t>
            </a:r>
          </a:p>
        </p:txBody>
      </p:sp>
      <p:pic>
        <p:nvPicPr>
          <p:cNvPr id="20" name="Picture 19">
            <a:extLst>
              <a:ext uri="{FF2B5EF4-FFF2-40B4-BE49-F238E27FC236}">
                <a16:creationId xmlns:a16="http://schemas.microsoft.com/office/drawing/2014/main" id="{21565F96-128B-3349-BD1B-A9B02B0D9512}"/>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273388" y="6114917"/>
            <a:ext cx="2755897" cy="463609"/>
          </a:xfrm>
          <a:prstGeom prst="rect">
            <a:avLst/>
          </a:prstGeom>
        </p:spPr>
      </p:pic>
      <p:sp>
        <p:nvSpPr>
          <p:cNvPr id="21" name="Yellow Bar">
            <a:extLst>
              <a:ext uri="{FF2B5EF4-FFF2-40B4-BE49-F238E27FC236}">
                <a16:creationId xmlns:a16="http://schemas.microsoft.com/office/drawing/2014/main" id="{0EE7F19B-166B-D847-9D58-F98D76F9B6F6}"/>
              </a:ext>
            </a:extLst>
          </p:cNvPr>
          <p:cNvSpPr/>
          <p:nvPr/>
        </p:nvSpPr>
        <p:spPr>
          <a:xfrm>
            <a:off x="1310598" y="3810000"/>
            <a:ext cx="2926080" cy="61227"/>
          </a:xfrm>
          <a:prstGeom prst="rect">
            <a:avLst/>
          </a:prstGeom>
          <a:solidFill>
            <a:srgbClr val="EBB700"/>
          </a:solidFill>
          <a:ln>
            <a:noFill/>
          </a:ln>
          <a:effectLst/>
        </p:spPr>
        <p:style>
          <a:lnRef idx="1">
            <a:schemeClr val="accent1"/>
          </a:lnRef>
          <a:fillRef idx="3">
            <a:schemeClr val="accent1"/>
          </a:fillRef>
          <a:effectRef idx="2">
            <a:schemeClr val="accent1"/>
          </a:effectRef>
          <a:fontRef idx="minor">
            <a:schemeClr val="lt1"/>
          </a:fontRef>
        </p:style>
        <p:txBody>
          <a:bodyPr lIns="94685" tIns="47343" rIns="94685" bIns="47343" rtlCol="0" anchor="ctr"/>
          <a:lstStyle/>
          <a:p>
            <a:pPr algn="ctr"/>
            <a:r>
              <a:rPr lang="ja-JP">
                <a:latin typeface="ＭＳ Ｐゴシック" panose="020B0600070205080204" pitchFamily="50" charset="-128"/>
                <a:ea typeface="ＭＳ Ｐゴシック" panose="020B0600070205080204" pitchFamily="50" charset="-128"/>
                <a:cs typeface="Arial" charset="0"/>
              </a:rPr>
              <a:t> </a:t>
            </a:r>
          </a:p>
        </p:txBody>
      </p:sp>
    </p:spTree>
    <p:extLst>
      <p:ext uri="{BB962C8B-B14F-4D97-AF65-F5344CB8AC3E}">
        <p14:creationId xmlns:p14="http://schemas.microsoft.com/office/powerpoint/2010/main" val="712361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ce - Solid">
            <a:extLst>
              <a:ext uri="{FF2B5EF4-FFF2-40B4-BE49-F238E27FC236}">
                <a16:creationId xmlns:a16="http://schemas.microsoft.com/office/drawing/2014/main" id="{BB71531A-A54B-0747-BFB6-8E367958E083}"/>
              </a:ext>
            </a:extLst>
          </p:cNvPr>
          <p:cNvSpPr/>
          <p:nvPr/>
        </p:nvSpPr>
        <p:spPr>
          <a:xfrm>
            <a:off x="1004871" y="-8022"/>
            <a:ext cx="11187128" cy="6866021"/>
          </a:xfrm>
          <a:custGeom>
            <a:avLst/>
            <a:gdLst>
              <a:gd name="connsiteX0" fmla="*/ 1588447 w 11187128"/>
              <a:gd name="connsiteY0" fmla="*/ 0 h 6866021"/>
              <a:gd name="connsiteX1" fmla="*/ 5139450 w 11187128"/>
              <a:gd name="connsiteY1" fmla="*/ 4711 h 6866021"/>
              <a:gd name="connsiteX2" fmla="*/ 5140539 w 11187128"/>
              <a:gd name="connsiteY2" fmla="*/ 0 h 6866021"/>
              <a:gd name="connsiteX3" fmla="*/ 11187128 w 11187128"/>
              <a:gd name="connsiteY3" fmla="*/ 8021 h 6866021"/>
              <a:gd name="connsiteX4" fmla="*/ 11187128 w 11187128"/>
              <a:gd name="connsiteY4" fmla="*/ 6866021 h 6866021"/>
              <a:gd name="connsiteX5" fmla="*/ 7635036 w 11187128"/>
              <a:gd name="connsiteY5" fmla="*/ 6866021 h 6866021"/>
              <a:gd name="connsiteX6" fmla="*/ 3552092 w 11187128"/>
              <a:gd name="connsiteY6" fmla="*/ 6866021 h 6866021"/>
              <a:gd name="connsiteX7" fmla="*/ 0 w 11187128"/>
              <a:gd name="connsiteY7" fmla="*/ 6866021 h 686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7128" h="6866021">
                <a:moveTo>
                  <a:pt x="1588447" y="0"/>
                </a:moveTo>
                <a:lnTo>
                  <a:pt x="5139450" y="4711"/>
                </a:lnTo>
                <a:lnTo>
                  <a:pt x="5140539" y="0"/>
                </a:lnTo>
                <a:lnTo>
                  <a:pt x="11187128" y="8021"/>
                </a:lnTo>
                <a:lnTo>
                  <a:pt x="11187128" y="6866021"/>
                </a:lnTo>
                <a:lnTo>
                  <a:pt x="7635036" y="6866021"/>
                </a:lnTo>
                <a:lnTo>
                  <a:pt x="3552092" y="6866021"/>
                </a:lnTo>
                <a:lnTo>
                  <a:pt x="0" y="6866021"/>
                </a:lnTo>
                <a:close/>
              </a:path>
            </a:pathLst>
          </a:cu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4685" tIns="47343" rIns="94685" bIns="47343" rtlCol="0" anchor="ctr">
            <a:noAutofit/>
          </a:bodyP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sp>
        <p:nvSpPr>
          <p:cNvPr id="7" name="Body Copy">
            <a:extLst>
              <a:ext uri="{FF2B5EF4-FFF2-40B4-BE49-F238E27FC236}">
                <a16:creationId xmlns:a16="http://schemas.microsoft.com/office/drawing/2014/main" id="{3A6A3947-17C9-AC44-A97E-BDA70D3364E2}"/>
              </a:ext>
            </a:extLst>
          </p:cNvPr>
          <p:cNvSpPr txBox="1">
            <a:spLocks/>
          </p:cNvSpPr>
          <p:nvPr/>
        </p:nvSpPr>
        <p:spPr>
          <a:xfrm>
            <a:off x="2895601" y="533193"/>
            <a:ext cx="8966764" cy="837361"/>
          </a:xfrm>
          <a:prstGeom prst="rect">
            <a:avLst/>
          </a:prstGeom>
        </p:spPr>
        <p:txBody>
          <a:bodyPr/>
          <a:lstStyle>
            <a:lvl1pPr marL="0" indent="0" algn="l" rtl="0" eaLnBrk="1" fontAlgn="base" hangingPunct="1">
              <a:spcBef>
                <a:spcPct val="20000"/>
              </a:spcBef>
              <a:spcAft>
                <a:spcPct val="0"/>
              </a:spcAft>
              <a:buFont typeface="Arial"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1pPr>
            <a:lvl2pPr marL="519099" indent="0" algn="l" rtl="0" eaLnBrk="1" fontAlgn="base" hangingPunct="1">
              <a:spcBef>
                <a:spcPct val="20000"/>
              </a:spcBef>
              <a:spcAft>
                <a:spcPct val="0"/>
              </a:spcAft>
              <a:buFont typeface="Segoe UI" panose="020B0502040204020203"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2pPr>
            <a:lvl3pPr marL="914377" indent="0" algn="l" rtl="0" eaLnBrk="1" fontAlgn="base" hangingPunct="1">
              <a:spcBef>
                <a:spcPct val="20000"/>
              </a:spcBef>
              <a:spcAft>
                <a:spcPct val="0"/>
              </a:spcAft>
              <a:buFont typeface="Arial" panose="020B0604020202020204" pitchFamily="34" charset="0"/>
              <a:buNone/>
              <a:defRPr sz="2000">
                <a:solidFill>
                  <a:schemeClr val="tx1"/>
                </a:solidFill>
                <a:latin typeface="Arial" panose="020B0604020202020204" pitchFamily="34" charset="0"/>
                <a:ea typeface="ヒラギノ角ゴ Pro W3" charset="0"/>
                <a:cs typeface="Arial" panose="020B0604020202020204" pitchFamily="34" charset="0"/>
              </a:defRPr>
            </a:lvl3pPr>
            <a:lvl4pPr marL="137156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4pPr>
            <a:lvl5pPr marL="1828755" indent="0" algn="l" rtl="0" eaLnBrk="1" fontAlgn="base" hangingPunct="1">
              <a:spcBef>
                <a:spcPct val="20000"/>
              </a:spcBef>
              <a:spcAft>
                <a:spcPct val="0"/>
              </a:spcAft>
              <a:buFont typeface="Arial" pitchFamily="34" charset="0"/>
              <a:buNone/>
              <a:defRPr sz="20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buSzPct val="120000"/>
            </a:pPr>
            <a:r>
              <a:rPr lang="ja-JP" sz="3200" b="1" dirty="0">
                <a:solidFill>
                  <a:schemeClr val="bg1"/>
                </a:solidFill>
                <a:latin typeface="+mj-ea"/>
                <a:ea typeface="+mj-ea"/>
                <a:cs typeface="Arial" charset="0"/>
              </a:rPr>
              <a:t>グローバル・メンバーシップ・アプローチのプロセス</a:t>
            </a:r>
          </a:p>
        </p:txBody>
      </p:sp>
      <p:sp>
        <p:nvSpPr>
          <p:cNvPr id="8" name="Page Number - Blue">
            <a:extLst>
              <a:ext uri="{FF2B5EF4-FFF2-40B4-BE49-F238E27FC236}">
                <a16:creationId xmlns:a16="http://schemas.microsoft.com/office/drawing/2014/main" id="{271AE485-B077-DC43-A361-C6B0B37EDF69}"/>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latin typeface="ＭＳ Ｐゴシック" panose="020B0600070205080204" pitchFamily="50" charset="-128"/>
                <a:ea typeface="ＭＳ Ｐゴシック" panose="020B0600070205080204" pitchFamily="50" charset="-128"/>
              </a:rPr>
              <a:pPr eaLnBrk="0" hangingPunct="0">
                <a:spcBef>
                  <a:spcPct val="50000"/>
                </a:spcBef>
                <a:defRPr/>
              </a:pPr>
              <a:t>3</a:t>
            </a:fld>
            <a:endParaRPr lang="en-US" sz="1000" dirty="0">
              <a:solidFill>
                <a:schemeClr val="bg1"/>
              </a:solidFill>
              <a:latin typeface="ＭＳ Ｐゴシック" panose="020B0600070205080204" pitchFamily="50" charset="-128"/>
              <a:ea typeface="ＭＳ Ｐゴシック" panose="020B0600070205080204" pitchFamily="50" charset="-128"/>
            </a:endParaRPr>
          </a:p>
        </p:txBody>
      </p:sp>
      <p:grpSp>
        <p:nvGrpSpPr>
          <p:cNvPr id="9" name="Group 8">
            <a:extLst>
              <a:ext uri="{FF2B5EF4-FFF2-40B4-BE49-F238E27FC236}">
                <a16:creationId xmlns:a16="http://schemas.microsoft.com/office/drawing/2014/main" id="{3DEC922A-9AF6-D54B-A18A-8AE5809DC4B2}"/>
              </a:ext>
            </a:extLst>
          </p:cNvPr>
          <p:cNvGrpSpPr/>
          <p:nvPr/>
        </p:nvGrpSpPr>
        <p:grpSpPr>
          <a:xfrm>
            <a:off x="813804" y="2819400"/>
            <a:ext cx="10564392" cy="2560608"/>
            <a:chOff x="1071642" y="2793780"/>
            <a:chExt cx="9897207" cy="2398901"/>
          </a:xfrm>
        </p:grpSpPr>
        <p:sp>
          <p:nvSpPr>
            <p:cNvPr id="10" name="Oval 9">
              <a:extLst>
                <a:ext uri="{FF2B5EF4-FFF2-40B4-BE49-F238E27FC236}">
                  <a16:creationId xmlns:a16="http://schemas.microsoft.com/office/drawing/2014/main" id="{3DF6929A-6ABE-8847-A38E-510D9BB474AD}"/>
                </a:ext>
              </a:extLst>
            </p:cNvPr>
            <p:cNvSpPr/>
            <p:nvPr/>
          </p:nvSpPr>
          <p:spPr bwMode="auto">
            <a:xfrm>
              <a:off x="8569955" y="2793787"/>
              <a:ext cx="2398894" cy="2398894"/>
            </a:xfrm>
            <a:prstGeom prst="ellipse">
              <a:avLst/>
            </a:prstGeom>
            <a:solidFill>
              <a:schemeClr val="bg1">
                <a:lumMod val="65000"/>
              </a:schemeClr>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noAutofit/>
            </a:bodyPr>
            <a:lstStyle/>
            <a:p>
              <a:pPr marL="45720" algn="ctr">
                <a:spcBef>
                  <a:spcPts val="0"/>
                </a:spcBef>
                <a:spcAft>
                  <a:spcPts val="25"/>
                </a:spcAft>
                <a:buFont typeface="Helvetica" pitchFamily="84" charset="0"/>
                <a:buNone/>
              </a:pPr>
              <a:r>
                <a:rPr lang="ja-JP" sz="2800" b="1" dirty="0">
                  <a:solidFill>
                    <a:schemeClr val="bg1"/>
                  </a:solidFill>
                  <a:latin typeface="+mj-ea"/>
                  <a:ea typeface="+mj-ea"/>
                  <a:cs typeface="Arial" panose="020B0604020202020204" pitchFamily="34" charset="0"/>
                </a:rPr>
                <a:t>成功</a:t>
              </a:r>
              <a:r>
                <a:rPr lang="ja-JP" altLang="en-US" sz="2800" b="1" dirty="0">
                  <a:solidFill>
                    <a:schemeClr val="bg1"/>
                  </a:solidFill>
                  <a:latin typeface="+mj-ea"/>
                  <a:ea typeface="+mj-ea"/>
                  <a:cs typeface="Arial" panose="020B0604020202020204" pitchFamily="34" charset="0"/>
                </a:rPr>
                <a:t>を</a:t>
              </a:r>
              <a:endParaRPr lang="en-US" altLang="ja-JP" sz="2800" b="1" dirty="0">
                <a:solidFill>
                  <a:schemeClr val="bg1"/>
                </a:solidFill>
                <a:latin typeface="+mj-ea"/>
                <a:ea typeface="+mj-ea"/>
                <a:cs typeface="Arial" panose="020B0604020202020204" pitchFamily="34" charset="0"/>
              </a:endParaRPr>
            </a:p>
            <a:p>
              <a:pPr marL="45720" algn="ctr">
                <a:spcBef>
                  <a:spcPts val="0"/>
                </a:spcBef>
                <a:spcAft>
                  <a:spcPts val="25"/>
                </a:spcAft>
                <a:buFont typeface="Helvetica" pitchFamily="84" charset="0"/>
                <a:buNone/>
              </a:pPr>
              <a:r>
                <a:rPr lang="ja-JP" altLang="en-US" sz="2800" b="1" dirty="0">
                  <a:solidFill>
                    <a:schemeClr val="bg1"/>
                  </a:solidFill>
                  <a:latin typeface="+mj-ea"/>
                  <a:ea typeface="+mj-ea"/>
                  <a:cs typeface="Arial" panose="020B0604020202020204" pitchFamily="34" charset="0"/>
                </a:rPr>
                <a:t>収める</a:t>
              </a:r>
              <a:endParaRPr lang="ja-JP" sz="2800" b="1" dirty="0">
                <a:solidFill>
                  <a:schemeClr val="bg1"/>
                </a:solidFill>
                <a:latin typeface="+mj-ea"/>
                <a:ea typeface="+mj-ea"/>
                <a:cs typeface="Arial" panose="020B0604020202020204" pitchFamily="34" charset="0"/>
              </a:endParaRPr>
            </a:p>
          </p:txBody>
        </p:sp>
        <p:sp>
          <p:nvSpPr>
            <p:cNvPr id="11" name="Oval 10">
              <a:extLst>
                <a:ext uri="{FF2B5EF4-FFF2-40B4-BE49-F238E27FC236}">
                  <a16:creationId xmlns:a16="http://schemas.microsoft.com/office/drawing/2014/main" id="{84D60E5B-FEEE-194E-AE35-853E9A8D911E}"/>
                </a:ext>
              </a:extLst>
            </p:cNvPr>
            <p:cNvSpPr/>
            <p:nvPr/>
          </p:nvSpPr>
          <p:spPr bwMode="auto">
            <a:xfrm>
              <a:off x="6084017" y="2793780"/>
              <a:ext cx="2398894" cy="2398894"/>
            </a:xfrm>
            <a:prstGeom prst="ellipse">
              <a:avLst/>
            </a:prstGeom>
            <a:solidFill>
              <a:srgbClr val="FF5C35"/>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indent="-609600" algn="ctr">
                <a:buFont typeface="Helvetica" pitchFamily="84" charset="0"/>
                <a:buNone/>
              </a:pPr>
              <a:r>
                <a:rPr lang="ja-JP" sz="2800" b="1" dirty="0">
                  <a:solidFill>
                    <a:schemeClr val="bg1"/>
                  </a:solidFill>
                  <a:latin typeface="+mj-ea"/>
                  <a:ea typeface="+mj-ea"/>
                  <a:cs typeface="Arial" panose="020B0604020202020204" pitchFamily="34" charset="0"/>
                </a:rPr>
                <a:t>計画</a:t>
              </a:r>
              <a:r>
                <a:rPr lang="ja-JP" altLang="en-US" sz="2800" b="1" dirty="0">
                  <a:solidFill>
                    <a:schemeClr val="bg1"/>
                  </a:solidFill>
                  <a:latin typeface="+mj-ea"/>
                  <a:ea typeface="+mj-ea"/>
                  <a:cs typeface="Arial" panose="020B0604020202020204" pitchFamily="34" charset="0"/>
                </a:rPr>
                <a:t>を</a:t>
              </a:r>
              <a:endParaRPr lang="en-US" altLang="ja-JP" sz="2800" b="1" dirty="0">
                <a:solidFill>
                  <a:schemeClr val="bg1"/>
                </a:solidFill>
                <a:latin typeface="+mj-ea"/>
                <a:ea typeface="+mj-ea"/>
                <a:cs typeface="Arial" panose="020B0604020202020204" pitchFamily="34" charset="0"/>
              </a:endParaRPr>
            </a:p>
            <a:p>
              <a:pPr marL="609600" indent="-609600" algn="ctr">
                <a:buFont typeface="Helvetica" pitchFamily="84" charset="0"/>
                <a:buNone/>
              </a:pPr>
              <a:r>
                <a:rPr lang="ja-JP" altLang="en-US" sz="2800" b="1" dirty="0">
                  <a:solidFill>
                    <a:schemeClr val="bg1"/>
                  </a:solidFill>
                  <a:latin typeface="+mj-ea"/>
                  <a:ea typeface="+mj-ea"/>
                  <a:cs typeface="Arial" panose="020B0604020202020204" pitchFamily="34" charset="0"/>
                </a:rPr>
                <a:t>策定する</a:t>
              </a:r>
              <a:endParaRPr lang="ja-JP" sz="2800" b="1" dirty="0">
                <a:solidFill>
                  <a:schemeClr val="bg1"/>
                </a:solidFill>
                <a:latin typeface="+mj-ea"/>
                <a:ea typeface="+mj-ea"/>
                <a:cs typeface="Arial" panose="020B0604020202020204" pitchFamily="34" charset="0"/>
              </a:endParaRPr>
            </a:p>
          </p:txBody>
        </p:sp>
        <p:sp>
          <p:nvSpPr>
            <p:cNvPr id="12" name="Oval 11">
              <a:extLst>
                <a:ext uri="{FF2B5EF4-FFF2-40B4-BE49-F238E27FC236}">
                  <a16:creationId xmlns:a16="http://schemas.microsoft.com/office/drawing/2014/main" id="{54C6ED37-726F-034E-B75C-7F308AF9112D}"/>
                </a:ext>
              </a:extLst>
            </p:cNvPr>
            <p:cNvSpPr/>
            <p:nvPr/>
          </p:nvSpPr>
          <p:spPr bwMode="auto">
            <a:xfrm>
              <a:off x="3557582" y="2793780"/>
              <a:ext cx="2398894" cy="2398894"/>
            </a:xfrm>
            <a:prstGeom prst="ellipse">
              <a:avLst/>
            </a:prstGeom>
            <a:solidFill>
              <a:srgbClr val="457DC8"/>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indent="-609600" algn="ctr">
                <a:buFont typeface="Helvetica" pitchFamily="84" charset="0"/>
                <a:buNone/>
              </a:pPr>
              <a:r>
                <a:rPr lang="ja-JP" sz="2800" b="1" dirty="0">
                  <a:solidFill>
                    <a:schemeClr val="bg1"/>
                  </a:solidFill>
                  <a:latin typeface="+mj-ea"/>
                  <a:ea typeface="+mj-ea"/>
                  <a:cs typeface="Arial" panose="020B0604020202020204" pitchFamily="34" charset="0"/>
                </a:rPr>
                <a:t>ビジョン</a:t>
              </a:r>
              <a:r>
                <a:rPr lang="ja-JP" altLang="en-US" sz="2800" b="1" dirty="0">
                  <a:solidFill>
                    <a:schemeClr val="bg1"/>
                  </a:solidFill>
                  <a:latin typeface="+mj-ea"/>
                  <a:ea typeface="+mj-ea"/>
                  <a:cs typeface="Arial" panose="020B0604020202020204" pitchFamily="34" charset="0"/>
                </a:rPr>
                <a:t>を</a:t>
              </a:r>
              <a:endParaRPr lang="en-US" altLang="ja-JP" sz="2800" b="1" dirty="0">
                <a:solidFill>
                  <a:schemeClr val="bg1"/>
                </a:solidFill>
                <a:latin typeface="+mj-ea"/>
                <a:ea typeface="+mj-ea"/>
                <a:cs typeface="Arial" panose="020B0604020202020204" pitchFamily="34" charset="0"/>
              </a:endParaRPr>
            </a:p>
            <a:p>
              <a:pPr marL="609600" indent="-609600" algn="ctr">
                <a:buFont typeface="Helvetica" pitchFamily="84" charset="0"/>
                <a:buNone/>
              </a:pPr>
              <a:r>
                <a:rPr lang="ja-JP" altLang="en-US" sz="2800" b="1" dirty="0">
                  <a:solidFill>
                    <a:schemeClr val="bg1"/>
                  </a:solidFill>
                  <a:latin typeface="+mj-ea"/>
                  <a:ea typeface="+mj-ea"/>
                  <a:cs typeface="Arial" panose="020B0604020202020204" pitchFamily="34" charset="0"/>
                </a:rPr>
                <a:t>構築する</a:t>
              </a:r>
              <a:endParaRPr lang="ja-JP" sz="2800" b="1" dirty="0">
                <a:solidFill>
                  <a:schemeClr val="bg1"/>
                </a:solidFill>
                <a:latin typeface="+mj-ea"/>
                <a:ea typeface="+mj-ea"/>
                <a:cs typeface="Arial" panose="020B0604020202020204" pitchFamily="34" charset="0"/>
              </a:endParaRPr>
            </a:p>
          </p:txBody>
        </p:sp>
        <p:sp>
          <p:nvSpPr>
            <p:cNvPr id="13" name="Oval 12">
              <a:extLst>
                <a:ext uri="{FF2B5EF4-FFF2-40B4-BE49-F238E27FC236}">
                  <a16:creationId xmlns:a16="http://schemas.microsoft.com/office/drawing/2014/main" id="{DD0856C0-DB3F-5849-845D-9F5806B825CC}"/>
                </a:ext>
              </a:extLst>
            </p:cNvPr>
            <p:cNvSpPr/>
            <p:nvPr/>
          </p:nvSpPr>
          <p:spPr bwMode="auto">
            <a:xfrm>
              <a:off x="1071642" y="2793787"/>
              <a:ext cx="2398894" cy="2398894"/>
            </a:xfrm>
            <a:prstGeom prst="ellipse">
              <a:avLst/>
            </a:prstGeom>
            <a:solidFill>
              <a:srgbClr val="FFCF0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609600" indent="-609600" algn="ctr">
                <a:buFont typeface="Helvetica" pitchFamily="84" charset="0"/>
                <a:buNone/>
              </a:pPr>
              <a:r>
                <a:rPr lang="ja-JP" sz="2800" b="1" dirty="0">
                  <a:solidFill>
                    <a:schemeClr val="bg1"/>
                  </a:solidFill>
                  <a:latin typeface="+mj-ea"/>
                  <a:ea typeface="+mj-ea"/>
                  <a:cs typeface="Arial" panose="020B0604020202020204" pitchFamily="34" charset="0"/>
                </a:rPr>
                <a:t>チーム</a:t>
              </a:r>
              <a:r>
                <a:rPr lang="ja-JP" altLang="en-US" sz="2800" b="1" dirty="0">
                  <a:solidFill>
                    <a:schemeClr val="bg1"/>
                  </a:solidFill>
                  <a:latin typeface="+mj-ea"/>
                  <a:ea typeface="+mj-ea"/>
                  <a:cs typeface="Arial" panose="020B0604020202020204" pitchFamily="34" charset="0"/>
                </a:rPr>
                <a:t>を</a:t>
              </a:r>
              <a:endParaRPr lang="en-US" altLang="ja-JP" sz="2800" b="1" dirty="0">
                <a:solidFill>
                  <a:schemeClr val="bg1"/>
                </a:solidFill>
                <a:latin typeface="+mj-ea"/>
                <a:ea typeface="+mj-ea"/>
                <a:cs typeface="Arial" panose="020B0604020202020204" pitchFamily="34" charset="0"/>
              </a:endParaRPr>
            </a:p>
            <a:p>
              <a:pPr marL="609600" indent="-609600" algn="ctr">
                <a:buFont typeface="Helvetica" pitchFamily="84" charset="0"/>
                <a:buNone/>
              </a:pPr>
              <a:r>
                <a:rPr lang="ja-JP" altLang="en-US" sz="2800" b="1" dirty="0">
                  <a:solidFill>
                    <a:schemeClr val="bg1"/>
                  </a:solidFill>
                  <a:latin typeface="+mj-ea"/>
                  <a:ea typeface="+mj-ea"/>
                  <a:cs typeface="Arial" panose="020B0604020202020204" pitchFamily="34" charset="0"/>
                </a:rPr>
                <a:t>作る</a:t>
              </a:r>
              <a:endParaRPr lang="ja-JP" sz="2800" b="1" dirty="0">
                <a:solidFill>
                  <a:schemeClr val="bg1"/>
                </a:solidFill>
                <a:latin typeface="+mj-ea"/>
                <a:ea typeface="+mj-ea"/>
                <a:cs typeface="Arial" panose="020B0604020202020204" pitchFamily="34" charset="0"/>
              </a:endParaRPr>
            </a:p>
          </p:txBody>
        </p:sp>
        <p:sp>
          <p:nvSpPr>
            <p:cNvPr id="14" name="Right Arrow 13">
              <a:extLst>
                <a:ext uri="{FF2B5EF4-FFF2-40B4-BE49-F238E27FC236}">
                  <a16:creationId xmlns:a16="http://schemas.microsoft.com/office/drawing/2014/main" id="{F0120C52-97C7-5846-B32E-3FCF381329F8}"/>
                </a:ext>
              </a:extLst>
            </p:cNvPr>
            <p:cNvSpPr/>
            <p:nvPr/>
          </p:nvSpPr>
          <p:spPr>
            <a:xfrm>
              <a:off x="5611704" y="3793212"/>
              <a:ext cx="888009" cy="600780"/>
            </a:xfrm>
            <a:prstGeom prst="rightArrow">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mj-ea"/>
                <a:ea typeface="+mj-ea"/>
              </a:endParaRPr>
            </a:p>
          </p:txBody>
        </p:sp>
      </p:grpSp>
      <p:pic>
        <p:nvPicPr>
          <p:cNvPr id="15" name="Picture 14">
            <a:extLst>
              <a:ext uri="{FF2B5EF4-FFF2-40B4-BE49-F238E27FC236}">
                <a16:creationId xmlns:a16="http://schemas.microsoft.com/office/drawing/2014/main" id="{506F4AED-5790-E943-9BFA-98137DB37CD0}"/>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533400" y="294963"/>
            <a:ext cx="1089992" cy="1089992"/>
          </a:xfrm>
          <a:prstGeom prst="rect">
            <a:avLst/>
          </a:prstGeom>
        </p:spPr>
      </p:pic>
      <p:sp>
        <p:nvSpPr>
          <p:cNvPr id="16" name="Right Arrow 15">
            <a:extLst>
              <a:ext uri="{FF2B5EF4-FFF2-40B4-BE49-F238E27FC236}">
                <a16:creationId xmlns:a16="http://schemas.microsoft.com/office/drawing/2014/main" id="{D357847E-4A83-AE49-B8B9-7AA3D0A57950}"/>
              </a:ext>
            </a:extLst>
          </p:cNvPr>
          <p:cNvSpPr/>
          <p:nvPr/>
        </p:nvSpPr>
        <p:spPr>
          <a:xfrm>
            <a:off x="3014529" y="3886200"/>
            <a:ext cx="947871" cy="641279"/>
          </a:xfrm>
          <a:prstGeom prst="rightArrow">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a typeface="ＭＳ Ｐゴシック" panose="020B0600070205080204" pitchFamily="50" charset="-128"/>
            </a:endParaRPr>
          </a:p>
        </p:txBody>
      </p:sp>
      <p:sp>
        <p:nvSpPr>
          <p:cNvPr id="17" name="Right Arrow 16">
            <a:extLst>
              <a:ext uri="{FF2B5EF4-FFF2-40B4-BE49-F238E27FC236}">
                <a16:creationId xmlns:a16="http://schemas.microsoft.com/office/drawing/2014/main" id="{C9A1DE44-03B1-B648-82E6-847FBAB10432}"/>
              </a:ext>
            </a:extLst>
          </p:cNvPr>
          <p:cNvSpPr/>
          <p:nvPr/>
        </p:nvSpPr>
        <p:spPr>
          <a:xfrm>
            <a:off x="8348529" y="3886200"/>
            <a:ext cx="947871" cy="641278"/>
          </a:xfrm>
          <a:prstGeom prst="rightArrow">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ＭＳ Ｐゴシック" panose="020B0600070205080204" pitchFamily="50" charset="-128"/>
              <a:ea typeface="ＭＳ Ｐゴシック" panose="020B0600070205080204" pitchFamily="50" charset="-128"/>
            </a:endParaRPr>
          </a:p>
        </p:txBody>
      </p:sp>
      <p:sp>
        <p:nvSpPr>
          <p:cNvPr id="18" name="Yellow Bar">
            <a:extLst>
              <a:ext uri="{FF2B5EF4-FFF2-40B4-BE49-F238E27FC236}">
                <a16:creationId xmlns:a16="http://schemas.microsoft.com/office/drawing/2014/main" id="{F04F47C7-7F67-2644-9DA2-802B43001125}"/>
              </a:ext>
            </a:extLst>
          </p:cNvPr>
          <p:cNvSpPr/>
          <p:nvPr/>
        </p:nvSpPr>
        <p:spPr>
          <a:xfrm>
            <a:off x="5776984" y="1354341"/>
            <a:ext cx="2926080" cy="61227"/>
          </a:xfrm>
          <a:prstGeom prst="rect">
            <a:avLst/>
          </a:prstGeom>
          <a:solidFill>
            <a:srgbClr val="EBB700"/>
          </a:solidFill>
          <a:ln>
            <a:noFill/>
          </a:ln>
          <a:effectLst/>
        </p:spPr>
        <p:style>
          <a:lnRef idx="1">
            <a:schemeClr val="accent1"/>
          </a:lnRef>
          <a:fillRef idx="3">
            <a:schemeClr val="accent1"/>
          </a:fillRef>
          <a:effectRef idx="2">
            <a:schemeClr val="accent1"/>
          </a:effectRef>
          <a:fontRef idx="minor">
            <a:schemeClr val="lt1"/>
          </a:fontRef>
        </p:style>
        <p:txBody>
          <a:bodyPr lIns="94685" tIns="47343" rIns="94685" bIns="47343" rtlCol="0" anchor="ctr"/>
          <a:lstStyle/>
          <a:p>
            <a:pPr algn="ctr"/>
            <a:r>
              <a:rPr lang="ja-JP">
                <a:latin typeface="ＭＳ Ｐゴシック" panose="020B0600070205080204" pitchFamily="50" charset="-128"/>
                <a:ea typeface="ＭＳ Ｐゴシック" panose="020B0600070205080204" pitchFamily="50" charset="-128"/>
                <a:cs typeface="Arial" charset="0"/>
              </a:rPr>
              <a:t> </a:t>
            </a:r>
          </a:p>
        </p:txBody>
      </p:sp>
    </p:spTree>
    <p:extLst>
      <p:ext uri="{BB962C8B-B14F-4D97-AF65-F5344CB8AC3E}">
        <p14:creationId xmlns:p14="http://schemas.microsoft.com/office/powerpoint/2010/main" val="2403946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E35F0DAB-FEF1-224A-BE5D-EFB2C42106D9}"/>
              </a:ext>
            </a:extLst>
          </p:cNvPr>
          <p:cNvSpPr/>
          <p:nvPr/>
        </p:nvSpPr>
        <p:spPr>
          <a:xfrm>
            <a:off x="0" y="0"/>
            <a:ext cx="12192000" cy="6858000"/>
          </a:xfrm>
          <a:prstGeom prst="rect">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r>
              <a:rPr lang="ja-JP">
                <a:solidFill>
                  <a:schemeClr val="lt1">
                    <a:alpha val="44000"/>
                  </a:schemeClr>
                </a:solidFill>
                <a:latin typeface="ＭＳ Ｐゴシック" panose="020B0600070205080204" pitchFamily="50" charset="-128"/>
                <a:ea typeface="ＭＳ Ｐゴシック" panose="020B0600070205080204" pitchFamily="50" charset="-128"/>
              </a:rPr>
              <a:t>aa</a:t>
            </a:r>
          </a:p>
        </p:txBody>
      </p:sp>
      <p:sp>
        <p:nvSpPr>
          <p:cNvPr id="9" name="Slice - Solid">
            <a:extLst>
              <a:ext uri="{FF2B5EF4-FFF2-40B4-BE49-F238E27FC236}">
                <a16:creationId xmlns:a16="http://schemas.microsoft.com/office/drawing/2014/main" id="{E3B0745E-D7FA-8E42-9F05-895C267C1250}"/>
              </a:ext>
            </a:extLst>
          </p:cNvPr>
          <p:cNvSpPr/>
          <p:nvPr/>
        </p:nvSpPr>
        <p:spPr>
          <a:xfrm>
            <a:off x="1004871" y="-8021"/>
            <a:ext cx="11187129" cy="6866021"/>
          </a:xfrm>
          <a:custGeom>
            <a:avLst/>
            <a:gdLst>
              <a:gd name="connsiteX0" fmla="*/ 1588447 w 11187128"/>
              <a:gd name="connsiteY0" fmla="*/ 0 h 6866021"/>
              <a:gd name="connsiteX1" fmla="*/ 5139450 w 11187128"/>
              <a:gd name="connsiteY1" fmla="*/ 4711 h 6866021"/>
              <a:gd name="connsiteX2" fmla="*/ 5140539 w 11187128"/>
              <a:gd name="connsiteY2" fmla="*/ 0 h 6866021"/>
              <a:gd name="connsiteX3" fmla="*/ 11187128 w 11187128"/>
              <a:gd name="connsiteY3" fmla="*/ 8021 h 6866021"/>
              <a:gd name="connsiteX4" fmla="*/ 11187128 w 11187128"/>
              <a:gd name="connsiteY4" fmla="*/ 6866021 h 6866021"/>
              <a:gd name="connsiteX5" fmla="*/ 7635036 w 11187128"/>
              <a:gd name="connsiteY5" fmla="*/ 6866021 h 6866021"/>
              <a:gd name="connsiteX6" fmla="*/ 3552092 w 11187128"/>
              <a:gd name="connsiteY6" fmla="*/ 6866021 h 6866021"/>
              <a:gd name="connsiteX7" fmla="*/ 0 w 11187128"/>
              <a:gd name="connsiteY7" fmla="*/ 6866021 h 686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7128" h="6866021">
                <a:moveTo>
                  <a:pt x="1588447" y="0"/>
                </a:moveTo>
                <a:lnTo>
                  <a:pt x="5139450" y="4711"/>
                </a:lnTo>
                <a:lnTo>
                  <a:pt x="5140539" y="0"/>
                </a:lnTo>
                <a:lnTo>
                  <a:pt x="11187128" y="8021"/>
                </a:lnTo>
                <a:lnTo>
                  <a:pt x="11187128" y="6866021"/>
                </a:lnTo>
                <a:lnTo>
                  <a:pt x="7635036" y="6866021"/>
                </a:lnTo>
                <a:lnTo>
                  <a:pt x="3552092" y="6866021"/>
                </a:lnTo>
                <a:lnTo>
                  <a:pt x="0" y="686602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4685" tIns="47343" rIns="94685" bIns="47343" rtlCol="0" anchor="ctr">
            <a:noAutofit/>
          </a:bodyP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pic>
        <p:nvPicPr>
          <p:cNvPr id="10" name="Picture 9">
            <a:extLst>
              <a:ext uri="{FF2B5EF4-FFF2-40B4-BE49-F238E27FC236}">
                <a16:creationId xmlns:a16="http://schemas.microsoft.com/office/drawing/2014/main" id="{C540784D-DE5B-2146-BA56-43E9AAF6E81B}"/>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605696" y="499134"/>
            <a:ext cx="994504" cy="942293"/>
          </a:xfrm>
          <a:prstGeom prst="rect">
            <a:avLst/>
          </a:prstGeom>
        </p:spPr>
      </p:pic>
      <p:sp>
        <p:nvSpPr>
          <p:cNvPr id="13" name="Title 1">
            <a:extLst>
              <a:ext uri="{FF2B5EF4-FFF2-40B4-BE49-F238E27FC236}">
                <a16:creationId xmlns:a16="http://schemas.microsoft.com/office/drawing/2014/main" id="{6FF9BAC4-73CF-8347-A598-832C04C81AD8}"/>
              </a:ext>
            </a:extLst>
          </p:cNvPr>
          <p:cNvSpPr txBox="1">
            <a:spLocks/>
          </p:cNvSpPr>
          <p:nvPr/>
        </p:nvSpPr>
        <p:spPr>
          <a:xfrm>
            <a:off x="2895600" y="499134"/>
            <a:ext cx="8077200" cy="1304264"/>
          </a:xfrm>
          <a:prstGeom prst="rect">
            <a:avLst/>
          </a:prstGeom>
        </p:spPr>
        <p:txBody>
          <a:bodyPr anchor="b">
            <a:noAutofit/>
          </a:bodyPr>
          <a:lstStyle>
            <a:lvl1pPr algn="ctr" rtl="0" eaLnBrk="1" fontAlgn="base" hangingPunct="1">
              <a:lnSpc>
                <a:spcPct val="90000"/>
              </a:lnSpc>
              <a:spcBef>
                <a:spcPct val="0"/>
              </a:spcBef>
              <a:spcAft>
                <a:spcPct val="0"/>
              </a:spcAft>
              <a:defRPr sz="2800">
                <a:solidFill>
                  <a:schemeClr val="accent6"/>
                </a:solidFill>
                <a:latin typeface="+mj-lt"/>
                <a:ea typeface="ヒラギノ角ゴ Pro W3" charset="0"/>
                <a:cs typeface="ヒラギノ角ゴ Pro W3"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algn="l"/>
            <a:r>
              <a:rPr lang="ja-JP" sz="3200" b="1" dirty="0">
                <a:solidFill>
                  <a:srgbClr val="00338D"/>
                </a:solidFill>
                <a:latin typeface="+mj-ea"/>
                <a:ea typeface="+mj-ea"/>
                <a:cs typeface="Arial" charset="0"/>
              </a:rPr>
              <a:t>期待されること</a:t>
            </a:r>
          </a:p>
        </p:txBody>
      </p:sp>
      <p:sp>
        <p:nvSpPr>
          <p:cNvPr id="14" name="Yellow Bar">
            <a:extLst>
              <a:ext uri="{FF2B5EF4-FFF2-40B4-BE49-F238E27FC236}">
                <a16:creationId xmlns:a16="http://schemas.microsoft.com/office/drawing/2014/main" id="{7B93D9AA-6888-AD49-B631-43AF1BA076FD}"/>
              </a:ext>
            </a:extLst>
          </p:cNvPr>
          <p:cNvSpPr/>
          <p:nvPr/>
        </p:nvSpPr>
        <p:spPr>
          <a:xfrm>
            <a:off x="3061957" y="1946934"/>
            <a:ext cx="1450259" cy="72760"/>
          </a:xfrm>
          <a:prstGeom prst="rect">
            <a:avLst/>
          </a:prstGeom>
          <a:solidFill>
            <a:srgbClr val="FBC608"/>
          </a:solidFill>
          <a:ln>
            <a:noFill/>
          </a:ln>
          <a:effectLst/>
        </p:spPr>
        <p:style>
          <a:lnRef idx="1">
            <a:schemeClr val="accent1"/>
          </a:lnRef>
          <a:fillRef idx="3">
            <a:schemeClr val="accent1"/>
          </a:fillRef>
          <a:effectRef idx="2">
            <a:schemeClr val="accent1"/>
          </a:effectRef>
          <a:fontRef idx="minor">
            <a:schemeClr val="lt1"/>
          </a:fontRef>
        </p:style>
        <p:txBody>
          <a:bodyPr lIns="94685" tIns="47343" rIns="94685" bIns="47343" rtlCol="0" anchor="ctr"/>
          <a:lstStyle/>
          <a:p>
            <a:pPr algn="ctr"/>
            <a:endParaRPr lang="en-US" dirty="0">
              <a:solidFill>
                <a:srgbClr val="EBB700"/>
              </a:solidFill>
              <a:latin typeface="ＭＳ Ｐゴシック" panose="020B0600070205080204" pitchFamily="50" charset="-128"/>
              <a:ea typeface="ＭＳ Ｐゴシック" panose="020B0600070205080204" pitchFamily="50" charset="-128"/>
              <a:cs typeface="Arial" charset="0"/>
            </a:endParaRPr>
          </a:p>
        </p:txBody>
      </p:sp>
      <p:sp>
        <p:nvSpPr>
          <p:cNvPr id="15" name="Content Placeholder 2">
            <a:extLst>
              <a:ext uri="{FF2B5EF4-FFF2-40B4-BE49-F238E27FC236}">
                <a16:creationId xmlns:a16="http://schemas.microsoft.com/office/drawing/2014/main" id="{532A2B66-BD42-4041-BE35-AAC68BD3C528}"/>
              </a:ext>
            </a:extLst>
          </p:cNvPr>
          <p:cNvSpPr txBox="1">
            <a:spLocks/>
          </p:cNvSpPr>
          <p:nvPr/>
        </p:nvSpPr>
        <p:spPr>
          <a:xfrm>
            <a:off x="2971801" y="2323746"/>
            <a:ext cx="7772400" cy="2294863"/>
          </a:xfrm>
          <a:prstGeom prst="rect">
            <a:avLst/>
          </a:prstGeom>
        </p:spPr>
        <p:txBody>
          <a:bodyPr lIns="91440" tIns="45720" rIns="91440" bIns="45720" anchor="t"/>
          <a:lstStyle>
            <a:lvl1pPr marL="230182" indent="-230182" algn="l" rtl="0" eaLnBrk="1" fontAlgn="base" hangingPunct="1">
              <a:spcBef>
                <a:spcPct val="20000"/>
              </a:spcBef>
              <a:spcAft>
                <a:spcPct val="0"/>
              </a:spcAft>
              <a:buFont typeface="Arial" pitchFamily="34" charset="0"/>
              <a:buChar char="•"/>
              <a:defRPr sz="1800">
                <a:solidFill>
                  <a:schemeClr val="tx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a:spcBef>
                <a:spcPts val="2400"/>
              </a:spcBef>
              <a:spcAft>
                <a:spcPts val="2400"/>
              </a:spcAft>
              <a:buClr>
                <a:srgbClr val="FFCF00"/>
              </a:buClr>
              <a:buFont typeface="Wingdings" pitchFamily="2" charset="2"/>
              <a:buChar char="§"/>
            </a:pPr>
            <a:r>
              <a:rPr lang="ja-JP" sz="2000" dirty="0">
                <a:latin typeface="+mj-ea"/>
                <a:ea typeface="+mj-ea"/>
              </a:rPr>
              <a:t>ライオンズとクラブ役員は地区ガバナー・チームに何を期待するか？</a:t>
            </a:r>
          </a:p>
          <a:p>
            <a:pPr>
              <a:spcBef>
                <a:spcPts val="2400"/>
              </a:spcBef>
              <a:spcAft>
                <a:spcPts val="2400"/>
              </a:spcAft>
              <a:buClr>
                <a:srgbClr val="FFCF00"/>
              </a:buClr>
              <a:buFont typeface="Wingdings" pitchFamily="2" charset="2"/>
              <a:buChar char="§"/>
            </a:pPr>
            <a:r>
              <a:rPr lang="ja-JP" sz="2000" dirty="0">
                <a:latin typeface="+mj-ea"/>
                <a:ea typeface="+mj-ea"/>
              </a:rPr>
              <a:t>ライオンズとクラブ役員はゾーン・チェアパーソンに何を期待するか？ </a:t>
            </a:r>
          </a:p>
          <a:p>
            <a:pPr>
              <a:spcBef>
                <a:spcPts val="2400"/>
              </a:spcBef>
              <a:spcAft>
                <a:spcPts val="2400"/>
              </a:spcAft>
              <a:buClr>
                <a:srgbClr val="FFCF00"/>
              </a:buClr>
              <a:buFont typeface="Wingdings" pitchFamily="2" charset="2"/>
              <a:buChar char="§"/>
            </a:pPr>
            <a:r>
              <a:rPr lang="ja-JP" sz="2000" dirty="0">
                <a:latin typeface="+mj-ea"/>
                <a:ea typeface="+mj-ea"/>
              </a:rPr>
              <a:t>私たちはライオンズクラブに何を期待するか？</a:t>
            </a:r>
          </a:p>
          <a:p>
            <a:pPr>
              <a:buClr>
                <a:schemeClr val="accent1"/>
              </a:buClr>
            </a:pPr>
            <a:endParaRPr lang="en-US" kern="0" dirty="0">
              <a:latin typeface="+mj-ea"/>
              <a:ea typeface="+mj-ea"/>
            </a:endParaRPr>
          </a:p>
          <a:p>
            <a:pPr marL="457200" indent="-457200">
              <a:buClr>
                <a:schemeClr val="accent1"/>
              </a:buClr>
              <a:buFont typeface="Wingdings" panose="05000000000000000000" pitchFamily="2" charset="2"/>
              <a:buChar char="v"/>
            </a:pPr>
            <a:endParaRPr lang="en-US" kern="0" dirty="0">
              <a:latin typeface="+mj-ea"/>
              <a:ea typeface="+mj-ea"/>
            </a:endParaRPr>
          </a:p>
          <a:p>
            <a:pPr marL="457200" indent="-457200">
              <a:buClr>
                <a:schemeClr val="accent1"/>
              </a:buClr>
              <a:buFont typeface="Wingdings" panose="05000000000000000000" pitchFamily="2" charset="2"/>
              <a:buChar char="v"/>
            </a:pPr>
            <a:endParaRPr lang="en-US" kern="0" dirty="0">
              <a:latin typeface="+mj-ea"/>
              <a:ea typeface="+mj-ea"/>
            </a:endParaRPr>
          </a:p>
        </p:txBody>
      </p:sp>
      <p:sp>
        <p:nvSpPr>
          <p:cNvPr id="16" name="Page Number - Blue">
            <a:extLst>
              <a:ext uri="{FF2B5EF4-FFF2-40B4-BE49-F238E27FC236}">
                <a16:creationId xmlns:a16="http://schemas.microsoft.com/office/drawing/2014/main" id="{514ACD62-034A-F04B-9AFE-6F27C4F2E177}"/>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rgbClr val="0A5496"/>
                </a:solidFill>
                <a:latin typeface="ＭＳ Ｐゴシック" panose="020B0600070205080204" pitchFamily="50" charset="-128"/>
                <a:ea typeface="ＭＳ Ｐゴシック" panose="020B0600070205080204" pitchFamily="50" charset="-128"/>
              </a:rPr>
              <a:pPr eaLnBrk="0" hangingPunct="0">
                <a:spcBef>
                  <a:spcPct val="50000"/>
                </a:spcBef>
                <a:defRPr/>
              </a:pPr>
              <a:t>4</a:t>
            </a:fld>
            <a:endParaRPr lang="en-US" sz="1000" dirty="0">
              <a:solidFill>
                <a:srgbClr val="0A5496"/>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577325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09DF1F53-2712-204E-9587-B645CC7830B0}"/>
              </a:ext>
            </a:extLst>
          </p:cNvPr>
          <p:cNvSpPr/>
          <p:nvPr/>
        </p:nvSpPr>
        <p:spPr>
          <a:xfrm>
            <a:off x="0" y="0"/>
            <a:ext cx="12192000" cy="6858000"/>
          </a:xfrm>
          <a:prstGeom prst="rect">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r>
              <a:rPr lang="ja-JP">
                <a:solidFill>
                  <a:schemeClr val="lt1">
                    <a:alpha val="44000"/>
                  </a:schemeClr>
                </a:solidFill>
                <a:latin typeface="ＭＳ Ｐゴシック" panose="020B0600070205080204" pitchFamily="50" charset="-128"/>
                <a:ea typeface="ＭＳ Ｐゴシック" panose="020B0600070205080204" pitchFamily="50" charset="-128"/>
              </a:rPr>
              <a:t>aa</a:t>
            </a:r>
          </a:p>
        </p:txBody>
      </p:sp>
      <p:sp>
        <p:nvSpPr>
          <p:cNvPr id="9" name="Slice - Solid">
            <a:extLst>
              <a:ext uri="{FF2B5EF4-FFF2-40B4-BE49-F238E27FC236}">
                <a16:creationId xmlns:a16="http://schemas.microsoft.com/office/drawing/2014/main" id="{A5B17972-4B29-7A43-92B9-F9D332112A88}"/>
              </a:ext>
            </a:extLst>
          </p:cNvPr>
          <p:cNvSpPr/>
          <p:nvPr/>
        </p:nvSpPr>
        <p:spPr>
          <a:xfrm>
            <a:off x="1004871" y="-8021"/>
            <a:ext cx="11187129" cy="6866021"/>
          </a:xfrm>
          <a:custGeom>
            <a:avLst/>
            <a:gdLst>
              <a:gd name="connsiteX0" fmla="*/ 1588447 w 11187128"/>
              <a:gd name="connsiteY0" fmla="*/ 0 h 6866021"/>
              <a:gd name="connsiteX1" fmla="*/ 5139450 w 11187128"/>
              <a:gd name="connsiteY1" fmla="*/ 4711 h 6866021"/>
              <a:gd name="connsiteX2" fmla="*/ 5140539 w 11187128"/>
              <a:gd name="connsiteY2" fmla="*/ 0 h 6866021"/>
              <a:gd name="connsiteX3" fmla="*/ 11187128 w 11187128"/>
              <a:gd name="connsiteY3" fmla="*/ 8021 h 6866021"/>
              <a:gd name="connsiteX4" fmla="*/ 11187128 w 11187128"/>
              <a:gd name="connsiteY4" fmla="*/ 6866021 h 6866021"/>
              <a:gd name="connsiteX5" fmla="*/ 7635036 w 11187128"/>
              <a:gd name="connsiteY5" fmla="*/ 6866021 h 6866021"/>
              <a:gd name="connsiteX6" fmla="*/ 3552092 w 11187128"/>
              <a:gd name="connsiteY6" fmla="*/ 6866021 h 6866021"/>
              <a:gd name="connsiteX7" fmla="*/ 0 w 11187128"/>
              <a:gd name="connsiteY7" fmla="*/ 6866021 h 686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7128" h="6866021">
                <a:moveTo>
                  <a:pt x="1588447" y="0"/>
                </a:moveTo>
                <a:lnTo>
                  <a:pt x="5139450" y="4711"/>
                </a:lnTo>
                <a:lnTo>
                  <a:pt x="5140539" y="0"/>
                </a:lnTo>
                <a:lnTo>
                  <a:pt x="11187128" y="8021"/>
                </a:lnTo>
                <a:lnTo>
                  <a:pt x="11187128" y="6866021"/>
                </a:lnTo>
                <a:lnTo>
                  <a:pt x="7635036" y="6866021"/>
                </a:lnTo>
                <a:lnTo>
                  <a:pt x="3552092" y="6866021"/>
                </a:lnTo>
                <a:lnTo>
                  <a:pt x="0" y="686602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4685" tIns="47343" rIns="94685" bIns="47343" rtlCol="0" anchor="ctr">
            <a:noAutofit/>
          </a:bodyP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pic>
        <p:nvPicPr>
          <p:cNvPr id="10" name="Picture 9">
            <a:extLst>
              <a:ext uri="{FF2B5EF4-FFF2-40B4-BE49-F238E27FC236}">
                <a16:creationId xmlns:a16="http://schemas.microsoft.com/office/drawing/2014/main" id="{B9EB0189-7648-2144-A749-670600157BF1}"/>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605696" y="499134"/>
            <a:ext cx="994504" cy="942293"/>
          </a:xfrm>
          <a:prstGeom prst="rect">
            <a:avLst/>
          </a:prstGeom>
        </p:spPr>
      </p:pic>
      <p:sp>
        <p:nvSpPr>
          <p:cNvPr id="11" name="Title 1">
            <a:extLst>
              <a:ext uri="{FF2B5EF4-FFF2-40B4-BE49-F238E27FC236}">
                <a16:creationId xmlns:a16="http://schemas.microsoft.com/office/drawing/2014/main" id="{A8A0AF19-596F-454C-B790-55B4576B5521}"/>
              </a:ext>
            </a:extLst>
          </p:cNvPr>
          <p:cNvSpPr txBox="1">
            <a:spLocks/>
          </p:cNvSpPr>
          <p:nvPr/>
        </p:nvSpPr>
        <p:spPr>
          <a:xfrm>
            <a:off x="2895600" y="499134"/>
            <a:ext cx="8077200" cy="1304264"/>
          </a:xfrm>
          <a:prstGeom prst="rect">
            <a:avLst/>
          </a:prstGeom>
        </p:spPr>
        <p:txBody>
          <a:bodyPr anchor="b">
            <a:noAutofit/>
          </a:bodyPr>
          <a:lstStyle>
            <a:lvl1pPr algn="ctr" rtl="0" eaLnBrk="1" fontAlgn="base" hangingPunct="1">
              <a:lnSpc>
                <a:spcPct val="90000"/>
              </a:lnSpc>
              <a:spcBef>
                <a:spcPct val="0"/>
              </a:spcBef>
              <a:spcAft>
                <a:spcPct val="0"/>
              </a:spcAft>
              <a:defRPr sz="2800">
                <a:solidFill>
                  <a:schemeClr val="accent6"/>
                </a:solidFill>
                <a:latin typeface="+mj-lt"/>
                <a:ea typeface="ヒラギノ角ゴ Pro W3" charset="0"/>
                <a:cs typeface="ヒラギノ角ゴ Pro W3"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pPr algn="l"/>
            <a:r>
              <a:rPr lang="ja-JP" sz="3200" b="1" dirty="0">
                <a:solidFill>
                  <a:srgbClr val="00338D"/>
                </a:solidFill>
                <a:latin typeface="+mj-ea"/>
                <a:ea typeface="+mj-ea"/>
                <a:cs typeface="Arial" charset="0"/>
              </a:rPr>
              <a:t>将来へのビジョン</a:t>
            </a:r>
          </a:p>
        </p:txBody>
      </p:sp>
      <p:sp>
        <p:nvSpPr>
          <p:cNvPr id="12" name="Yellow Bar">
            <a:extLst>
              <a:ext uri="{FF2B5EF4-FFF2-40B4-BE49-F238E27FC236}">
                <a16:creationId xmlns:a16="http://schemas.microsoft.com/office/drawing/2014/main" id="{7C101582-D939-BA47-ACF1-0D73FF32496D}"/>
              </a:ext>
            </a:extLst>
          </p:cNvPr>
          <p:cNvSpPr/>
          <p:nvPr/>
        </p:nvSpPr>
        <p:spPr>
          <a:xfrm>
            <a:off x="2971801" y="1954432"/>
            <a:ext cx="1450259" cy="72760"/>
          </a:xfrm>
          <a:prstGeom prst="rect">
            <a:avLst/>
          </a:prstGeom>
          <a:solidFill>
            <a:srgbClr val="FBC608"/>
          </a:solidFill>
          <a:ln>
            <a:noFill/>
          </a:ln>
          <a:effectLst/>
        </p:spPr>
        <p:style>
          <a:lnRef idx="1">
            <a:schemeClr val="accent1"/>
          </a:lnRef>
          <a:fillRef idx="3">
            <a:schemeClr val="accent1"/>
          </a:fillRef>
          <a:effectRef idx="2">
            <a:schemeClr val="accent1"/>
          </a:effectRef>
          <a:fontRef idx="minor">
            <a:schemeClr val="lt1"/>
          </a:fontRef>
        </p:style>
        <p:txBody>
          <a:bodyPr lIns="94685" tIns="47343" rIns="94685" bIns="47343" rtlCol="0" anchor="ctr"/>
          <a:lstStyle/>
          <a:p>
            <a:pPr algn="ctr"/>
            <a:endParaRPr lang="en-US" dirty="0">
              <a:solidFill>
                <a:srgbClr val="EBB700"/>
              </a:solidFill>
              <a:latin typeface="ＭＳ Ｐゴシック" panose="020B0600070205080204" pitchFamily="50" charset="-128"/>
              <a:ea typeface="ＭＳ Ｐゴシック" panose="020B0600070205080204" pitchFamily="50" charset="-128"/>
              <a:cs typeface="Arial" charset="0"/>
            </a:endParaRPr>
          </a:p>
        </p:txBody>
      </p:sp>
      <p:sp>
        <p:nvSpPr>
          <p:cNvPr id="13" name="Content Placeholder 2">
            <a:extLst>
              <a:ext uri="{FF2B5EF4-FFF2-40B4-BE49-F238E27FC236}">
                <a16:creationId xmlns:a16="http://schemas.microsoft.com/office/drawing/2014/main" id="{6E4EF51E-1655-7447-88A9-95A18BA8FC14}"/>
              </a:ext>
            </a:extLst>
          </p:cNvPr>
          <p:cNvSpPr txBox="1">
            <a:spLocks/>
          </p:cNvSpPr>
          <p:nvPr/>
        </p:nvSpPr>
        <p:spPr>
          <a:xfrm>
            <a:off x="2971801" y="2323746"/>
            <a:ext cx="7772400" cy="2294863"/>
          </a:xfrm>
          <a:prstGeom prst="rect">
            <a:avLst/>
          </a:prstGeom>
        </p:spPr>
        <p:txBody>
          <a:bodyPr lIns="91440" tIns="45720" rIns="91440" bIns="45720" anchor="t"/>
          <a:lstStyle>
            <a:lvl1pPr marL="230182" indent="-230182" algn="l" rtl="0" eaLnBrk="1" fontAlgn="base" hangingPunct="1">
              <a:spcBef>
                <a:spcPct val="20000"/>
              </a:spcBef>
              <a:spcAft>
                <a:spcPct val="0"/>
              </a:spcAft>
              <a:buFont typeface="Arial" pitchFamily="34" charset="0"/>
              <a:buChar char="•"/>
              <a:defRPr sz="1800">
                <a:solidFill>
                  <a:schemeClr val="tx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indent="0">
              <a:lnSpc>
                <a:spcPct val="150000"/>
              </a:lnSpc>
              <a:buNone/>
            </a:pPr>
            <a:r>
              <a:rPr lang="ja-JP" sz="2000" dirty="0">
                <a:latin typeface="+mj-ea"/>
                <a:ea typeface="+mj-ea"/>
              </a:rPr>
              <a:t>今から5年後に、元会員からクラブの様子を聞かれたら、何が改善されたと伝えたいか？そうした改善点について、地区では情報が共有されているか？</a:t>
            </a:r>
          </a:p>
        </p:txBody>
      </p:sp>
      <p:sp>
        <p:nvSpPr>
          <p:cNvPr id="14" name="Page Number - Blue">
            <a:extLst>
              <a:ext uri="{FF2B5EF4-FFF2-40B4-BE49-F238E27FC236}">
                <a16:creationId xmlns:a16="http://schemas.microsoft.com/office/drawing/2014/main" id="{D84D790C-85C0-1F46-9643-44D64ACA9707}"/>
              </a:ext>
            </a:extLst>
          </p:cNvPr>
          <p:cNvSpPr txBox="1">
            <a:spLocks noChangeArrowheads="1"/>
          </p:cNvSpPr>
          <p:nvPr/>
        </p:nvSpPr>
        <p:spPr bwMode="auto">
          <a:xfrm>
            <a:off x="11537156" y="6400725"/>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rgbClr val="0A5496"/>
                </a:solidFill>
                <a:latin typeface="ＭＳ Ｐゴシック" panose="020B0600070205080204" pitchFamily="50" charset="-128"/>
                <a:ea typeface="ＭＳ Ｐゴシック" panose="020B0600070205080204" pitchFamily="50" charset="-128"/>
              </a:rPr>
              <a:pPr eaLnBrk="0" hangingPunct="0">
                <a:spcBef>
                  <a:spcPct val="50000"/>
                </a:spcBef>
                <a:defRPr/>
              </a:pPr>
              <a:t>5</a:t>
            </a:fld>
            <a:endParaRPr lang="en-US" sz="1000" dirty="0">
              <a:solidFill>
                <a:srgbClr val="0A5496"/>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142678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ckground - Solid">
            <a:extLst>
              <a:ext uri="{FF2B5EF4-FFF2-40B4-BE49-F238E27FC236}">
                <a16:creationId xmlns:a16="http://schemas.microsoft.com/office/drawing/2014/main" id="{FA6F3AB3-2C1F-A844-8981-4F983B900005}"/>
              </a:ext>
            </a:extLst>
          </p:cNvPr>
          <p:cNvSpPr/>
          <p:nvPr/>
        </p:nvSpPr>
        <p:spPr>
          <a:xfrm>
            <a:off x="0" y="0"/>
            <a:ext cx="12192000" cy="6858000"/>
          </a:xfrm>
          <a:prstGeom prst="rect">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r>
              <a:rPr lang="ja-JP">
                <a:solidFill>
                  <a:schemeClr val="lt1">
                    <a:alpha val="44000"/>
                  </a:schemeClr>
                </a:solidFill>
                <a:latin typeface="ＭＳ Ｐゴシック" panose="020B0600070205080204" pitchFamily="50" charset="-128"/>
                <a:ea typeface="ＭＳ Ｐゴシック" panose="020B0600070205080204" pitchFamily="50" charset="-128"/>
              </a:rPr>
              <a:t> </a:t>
            </a:r>
          </a:p>
        </p:txBody>
      </p:sp>
      <p:pic>
        <p:nvPicPr>
          <p:cNvPr id="10" name="Picture 9">
            <a:extLst>
              <a:ext uri="{FF2B5EF4-FFF2-40B4-BE49-F238E27FC236}">
                <a16:creationId xmlns:a16="http://schemas.microsoft.com/office/drawing/2014/main" id="{37F32238-50AC-B241-8673-70E1D9E86A27}"/>
              </a:ext>
            </a:extLst>
          </p:cNvPr>
          <p:cNvPicPr>
            <a:picLocks noChangeAspect="1"/>
          </p:cNvPicPr>
          <p:nvPr/>
        </p:nvPicPr>
        <p:blipFill>
          <a:blip r:embed="rId3" cstate="email">
            <a:alphaModFix amt="60000"/>
            <a:extLst>
              <a:ext uri="{28A0092B-C50C-407E-A947-70E740481C1C}">
                <a14:useLocalDpi xmlns:a14="http://schemas.microsoft.com/office/drawing/2010/main"/>
              </a:ext>
            </a:extLst>
          </a:blip>
          <a:srcRect/>
          <a:stretch/>
        </p:blipFill>
        <p:spPr>
          <a:xfrm>
            <a:off x="9906000" y="-1"/>
            <a:ext cx="2286000" cy="2286000"/>
          </a:xfrm>
          <a:prstGeom prst="rect">
            <a:avLst/>
          </a:prstGeom>
        </p:spPr>
      </p:pic>
      <p:pic>
        <p:nvPicPr>
          <p:cNvPr id="11" name="Picture 10">
            <a:extLst>
              <a:ext uri="{FF2B5EF4-FFF2-40B4-BE49-F238E27FC236}">
                <a16:creationId xmlns:a16="http://schemas.microsoft.com/office/drawing/2014/main" id="{E8A3D658-1C59-CF45-BFB2-3FC2D6F153F9}"/>
              </a:ext>
            </a:extLst>
          </p:cNvPr>
          <p:cNvPicPr>
            <a:picLocks noChangeAspect="1"/>
          </p:cNvPicPr>
          <p:nvPr/>
        </p:nvPicPr>
        <p:blipFill>
          <a:blip r:embed="rId3" cstate="email">
            <a:alphaModFix amt="60000"/>
            <a:extLst>
              <a:ext uri="{28A0092B-C50C-407E-A947-70E740481C1C}">
                <a14:useLocalDpi xmlns:a14="http://schemas.microsoft.com/office/drawing/2010/main"/>
              </a:ext>
            </a:extLst>
          </a:blip>
          <a:srcRect/>
          <a:stretch/>
        </p:blipFill>
        <p:spPr>
          <a:xfrm rot="10800000">
            <a:off x="-1" y="4572001"/>
            <a:ext cx="2286000" cy="2286000"/>
          </a:xfrm>
          <a:prstGeom prst="rect">
            <a:avLst/>
          </a:prstGeom>
        </p:spPr>
      </p:pic>
      <p:sp>
        <p:nvSpPr>
          <p:cNvPr id="19" name="Quote">
            <a:extLst>
              <a:ext uri="{FF2B5EF4-FFF2-40B4-BE49-F238E27FC236}">
                <a16:creationId xmlns:a16="http://schemas.microsoft.com/office/drawing/2014/main" id="{F103AB68-8EEE-284C-923A-25A076478FD8}"/>
              </a:ext>
            </a:extLst>
          </p:cNvPr>
          <p:cNvSpPr/>
          <p:nvPr/>
        </p:nvSpPr>
        <p:spPr>
          <a:xfrm>
            <a:off x="522278" y="1583195"/>
            <a:ext cx="1513719" cy="2834105"/>
          </a:xfrm>
          <a:prstGeom prst="rect">
            <a:avLst/>
          </a:prstGeom>
        </p:spPr>
        <p:txBody>
          <a:bodyPr wrap="square" lIns="63496" tIns="31748" rIns="63496" bIns="31748">
            <a:spAutoFit/>
          </a:bodyPr>
          <a:lstStyle/>
          <a:p>
            <a:pPr algn="ctr"/>
            <a:endParaRPr lang="en-US" sz="18000" b="1" dirty="0">
              <a:solidFill>
                <a:srgbClr val="EBB700"/>
              </a:solidFill>
              <a:latin typeface="ＭＳ Ｐゴシック" panose="020B0600070205080204" pitchFamily="50" charset="-128"/>
              <a:ea typeface="ＭＳ Ｐゴシック" panose="020B0600070205080204" pitchFamily="50" charset="-128"/>
              <a:cs typeface="Open Sans"/>
            </a:endParaRPr>
          </a:p>
        </p:txBody>
      </p:sp>
      <p:sp>
        <p:nvSpPr>
          <p:cNvPr id="21" name="Page Number - White">
            <a:extLst>
              <a:ext uri="{FF2B5EF4-FFF2-40B4-BE49-F238E27FC236}">
                <a16:creationId xmlns:a16="http://schemas.microsoft.com/office/drawing/2014/main" id="{76A478BC-656F-F14D-AD96-832D42C7ADB9}"/>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latin typeface="ＭＳ Ｐゴシック" panose="020B0600070205080204" pitchFamily="50" charset="-128"/>
                <a:ea typeface="ＭＳ Ｐゴシック" panose="020B0600070205080204" pitchFamily="50" charset="-128"/>
              </a:rPr>
              <a:pPr eaLnBrk="0" hangingPunct="0">
                <a:spcBef>
                  <a:spcPct val="50000"/>
                </a:spcBef>
                <a:defRPr/>
              </a:pPr>
              <a:t>6</a:t>
            </a:fld>
            <a:endParaRPr lang="en-US" sz="1000" dirty="0">
              <a:solidFill>
                <a:schemeClr val="bg1"/>
              </a:solidFill>
              <a:latin typeface="ＭＳ Ｐゴシック" panose="020B0600070205080204" pitchFamily="50" charset="-128"/>
              <a:ea typeface="ＭＳ Ｐゴシック" panose="020B0600070205080204" pitchFamily="50" charset="-128"/>
            </a:endParaRPr>
          </a:p>
        </p:txBody>
      </p:sp>
      <p:sp>
        <p:nvSpPr>
          <p:cNvPr id="12" name="Body Copy">
            <a:extLst>
              <a:ext uri="{FF2B5EF4-FFF2-40B4-BE49-F238E27FC236}">
                <a16:creationId xmlns:a16="http://schemas.microsoft.com/office/drawing/2014/main" id="{D846C7CB-5698-E448-ADB4-F89CFF7B945E}"/>
              </a:ext>
            </a:extLst>
          </p:cNvPr>
          <p:cNvSpPr txBox="1">
            <a:spLocks/>
          </p:cNvSpPr>
          <p:nvPr/>
        </p:nvSpPr>
        <p:spPr>
          <a:xfrm>
            <a:off x="1839081" y="2680444"/>
            <a:ext cx="8371719" cy="977155"/>
          </a:xfrm>
          <a:prstGeom prst="rect">
            <a:avLst/>
          </a:prstGeom>
        </p:spPr>
        <p:txBody>
          <a:bodyPr anchor="ctr"/>
          <a:lstStyle>
            <a:lvl1pPr marL="0" indent="0" algn="ctr" rtl="0" eaLnBrk="1" fontAlgn="base" hangingPunct="1">
              <a:spcBef>
                <a:spcPct val="20000"/>
              </a:spcBef>
              <a:spcAft>
                <a:spcPct val="0"/>
              </a:spcAft>
              <a:buFont typeface="Arial" pitchFamily="34" charset="0"/>
              <a:buNone/>
              <a:defRPr sz="2400">
                <a:solidFill>
                  <a:schemeClr val="bg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r>
              <a:rPr lang="ja-JP" sz="4400" b="1" dirty="0">
                <a:latin typeface="+mj-ea"/>
                <a:ea typeface="+mj-ea"/>
              </a:rPr>
              <a:t>いつもと同じことしかしない人は、いつもと同じものしか</a:t>
            </a:r>
            <a:r>
              <a:rPr lang="ja-JP" altLang="en-US" sz="4400" b="1" dirty="0">
                <a:latin typeface="+mj-ea"/>
                <a:ea typeface="+mj-ea"/>
              </a:rPr>
              <a:t>得られない</a:t>
            </a:r>
            <a:r>
              <a:rPr lang="ja-JP" sz="4400" b="1" dirty="0">
                <a:latin typeface="+mj-ea"/>
                <a:ea typeface="+mj-ea"/>
              </a:rPr>
              <a:t>。</a:t>
            </a:r>
          </a:p>
        </p:txBody>
      </p:sp>
      <p:sp>
        <p:nvSpPr>
          <p:cNvPr id="13" name="Quote">
            <a:extLst>
              <a:ext uri="{FF2B5EF4-FFF2-40B4-BE49-F238E27FC236}">
                <a16:creationId xmlns:a16="http://schemas.microsoft.com/office/drawing/2014/main" id="{E8B17C14-8622-C246-9336-92C42CF18A13}"/>
              </a:ext>
            </a:extLst>
          </p:cNvPr>
          <p:cNvSpPr/>
          <p:nvPr/>
        </p:nvSpPr>
        <p:spPr>
          <a:xfrm>
            <a:off x="696081" y="1066800"/>
            <a:ext cx="1513719" cy="2834105"/>
          </a:xfrm>
          <a:prstGeom prst="rect">
            <a:avLst/>
          </a:prstGeom>
        </p:spPr>
        <p:txBody>
          <a:bodyPr wrap="square" lIns="63496" tIns="31748" rIns="63496" bIns="31748">
            <a:spAutoFit/>
          </a:bodyPr>
          <a:lstStyle/>
          <a:p>
            <a:pPr algn="ctr"/>
            <a:r>
              <a:rPr lang="ja-JP" sz="18000" b="1">
                <a:solidFill>
                  <a:srgbClr val="EBB700"/>
                </a:solidFill>
                <a:latin typeface="ＭＳ Ｐゴシック" panose="020B0600070205080204" pitchFamily="50" charset="-128"/>
                <a:ea typeface="ＭＳ Ｐゴシック" panose="020B0600070205080204" pitchFamily="50" charset="-128"/>
                <a:cs typeface="Open Sans"/>
              </a:rPr>
              <a:t>“</a:t>
            </a:r>
          </a:p>
        </p:txBody>
      </p:sp>
      <p:sp>
        <p:nvSpPr>
          <p:cNvPr id="14" name="Quote">
            <a:extLst>
              <a:ext uri="{FF2B5EF4-FFF2-40B4-BE49-F238E27FC236}">
                <a16:creationId xmlns:a16="http://schemas.microsoft.com/office/drawing/2014/main" id="{E2AF84A7-C73E-7549-810D-6AD5773B87F6}"/>
              </a:ext>
            </a:extLst>
          </p:cNvPr>
          <p:cNvSpPr/>
          <p:nvPr/>
        </p:nvSpPr>
        <p:spPr>
          <a:xfrm>
            <a:off x="9611481" y="3414295"/>
            <a:ext cx="1513719" cy="2834105"/>
          </a:xfrm>
          <a:prstGeom prst="rect">
            <a:avLst/>
          </a:prstGeom>
        </p:spPr>
        <p:txBody>
          <a:bodyPr wrap="square" lIns="63496" tIns="31748" rIns="63496" bIns="31748">
            <a:spAutoFit/>
          </a:bodyPr>
          <a:lstStyle/>
          <a:p>
            <a:pPr algn="ctr"/>
            <a:r>
              <a:rPr lang="ja-JP" sz="18000" b="1">
                <a:solidFill>
                  <a:srgbClr val="EBB700"/>
                </a:solidFill>
                <a:latin typeface="ＭＳ Ｐゴシック" panose="020B0600070205080204" pitchFamily="50" charset="-128"/>
                <a:ea typeface="ＭＳ Ｐゴシック" panose="020B0600070205080204" pitchFamily="50" charset="-128"/>
                <a:cs typeface="Open Sans"/>
              </a:rPr>
              <a:t>”</a:t>
            </a:r>
          </a:p>
        </p:txBody>
      </p:sp>
      <p:sp>
        <p:nvSpPr>
          <p:cNvPr id="25" name="Text Placeholder 1">
            <a:extLst>
              <a:ext uri="{FF2B5EF4-FFF2-40B4-BE49-F238E27FC236}">
                <a16:creationId xmlns:a16="http://schemas.microsoft.com/office/drawing/2014/main" id="{8FCA8A67-C8BC-C646-A188-1EB697CA7237}"/>
              </a:ext>
            </a:extLst>
          </p:cNvPr>
          <p:cNvSpPr txBox="1">
            <a:spLocks/>
          </p:cNvSpPr>
          <p:nvPr/>
        </p:nvSpPr>
        <p:spPr>
          <a:xfrm>
            <a:off x="7458226" y="5477352"/>
            <a:ext cx="2849895" cy="848012"/>
          </a:xfrm>
          <a:prstGeom prst="rect">
            <a:avLst/>
          </a:prstGeom>
        </p:spPr>
        <p:txBody>
          <a:bodyPr/>
          <a:lstStyle>
            <a:lvl1pPr marL="230182" indent="-230182" algn="l" rtl="0" eaLnBrk="1" fontAlgn="base" hangingPunct="1">
              <a:spcBef>
                <a:spcPct val="20000"/>
              </a:spcBef>
              <a:spcAft>
                <a:spcPct val="0"/>
              </a:spcAft>
              <a:buFont typeface="Arial" pitchFamily="34" charset="0"/>
              <a:buChar char="•"/>
              <a:defRPr sz="1800">
                <a:solidFill>
                  <a:schemeClr val="tx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indent="0">
              <a:buFont typeface="Arial" pitchFamily="34" charset="0"/>
              <a:buNone/>
            </a:pPr>
            <a:r>
              <a:rPr lang="ja-JP" sz="2400" b="1">
                <a:solidFill>
                  <a:schemeClr val="bg1"/>
                </a:solidFill>
                <a:latin typeface="+mj-ea"/>
                <a:ea typeface="+mj-ea"/>
              </a:rPr>
              <a:t>- ヘンリー･フォード</a:t>
            </a:r>
          </a:p>
        </p:txBody>
      </p:sp>
    </p:spTree>
    <p:extLst>
      <p:ext uri="{BB962C8B-B14F-4D97-AF65-F5344CB8AC3E}">
        <p14:creationId xmlns:p14="http://schemas.microsoft.com/office/powerpoint/2010/main" val="1578971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ckground - Solid">
            <a:extLst>
              <a:ext uri="{FF2B5EF4-FFF2-40B4-BE49-F238E27FC236}">
                <a16:creationId xmlns:a16="http://schemas.microsoft.com/office/drawing/2014/main" id="{87B9E1A8-7359-D84B-B962-F4D9AE34F19F}"/>
              </a:ext>
            </a:extLst>
          </p:cNvPr>
          <p:cNvSpPr/>
          <p:nvPr/>
        </p:nvSpPr>
        <p:spPr>
          <a:xfrm>
            <a:off x="0" y="0"/>
            <a:ext cx="112776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r>
              <a:rPr lang="ja-JP">
                <a:solidFill>
                  <a:schemeClr val="lt1">
                    <a:alpha val="44000"/>
                  </a:schemeClr>
                </a:solidFill>
                <a:latin typeface="ＭＳ Ｐゴシック" panose="020B0600070205080204" pitchFamily="50" charset="-128"/>
                <a:ea typeface="ＭＳ Ｐゴシック" panose="020B0600070205080204" pitchFamily="50" charset="-128"/>
              </a:rPr>
              <a:t>aa</a:t>
            </a:r>
          </a:p>
        </p:txBody>
      </p:sp>
      <p:sp>
        <p:nvSpPr>
          <p:cNvPr id="8" name="Slice - Solid">
            <a:extLst>
              <a:ext uri="{FF2B5EF4-FFF2-40B4-BE49-F238E27FC236}">
                <a16:creationId xmlns:a16="http://schemas.microsoft.com/office/drawing/2014/main" id="{AE76E044-DB6E-C54D-954B-A54A6C8AC3AA}"/>
              </a:ext>
            </a:extLst>
          </p:cNvPr>
          <p:cNvSpPr/>
          <p:nvPr/>
        </p:nvSpPr>
        <p:spPr>
          <a:xfrm>
            <a:off x="1004871" y="-76200"/>
            <a:ext cx="11187129" cy="6934200"/>
          </a:xfrm>
          <a:custGeom>
            <a:avLst/>
            <a:gdLst>
              <a:gd name="connsiteX0" fmla="*/ 1588447 w 11187128"/>
              <a:gd name="connsiteY0" fmla="*/ 0 h 6866021"/>
              <a:gd name="connsiteX1" fmla="*/ 5139450 w 11187128"/>
              <a:gd name="connsiteY1" fmla="*/ 4711 h 6866021"/>
              <a:gd name="connsiteX2" fmla="*/ 5140539 w 11187128"/>
              <a:gd name="connsiteY2" fmla="*/ 0 h 6866021"/>
              <a:gd name="connsiteX3" fmla="*/ 11187128 w 11187128"/>
              <a:gd name="connsiteY3" fmla="*/ 8021 h 6866021"/>
              <a:gd name="connsiteX4" fmla="*/ 11187128 w 11187128"/>
              <a:gd name="connsiteY4" fmla="*/ 6866021 h 6866021"/>
              <a:gd name="connsiteX5" fmla="*/ 7635036 w 11187128"/>
              <a:gd name="connsiteY5" fmla="*/ 6866021 h 6866021"/>
              <a:gd name="connsiteX6" fmla="*/ 3552092 w 11187128"/>
              <a:gd name="connsiteY6" fmla="*/ 6866021 h 6866021"/>
              <a:gd name="connsiteX7" fmla="*/ 0 w 11187128"/>
              <a:gd name="connsiteY7" fmla="*/ 6866021 h 6866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187128" h="6866021">
                <a:moveTo>
                  <a:pt x="1588447" y="0"/>
                </a:moveTo>
                <a:lnTo>
                  <a:pt x="5139450" y="4711"/>
                </a:lnTo>
                <a:lnTo>
                  <a:pt x="5140539" y="0"/>
                </a:lnTo>
                <a:lnTo>
                  <a:pt x="11187128" y="8021"/>
                </a:lnTo>
                <a:lnTo>
                  <a:pt x="11187128" y="6866021"/>
                </a:lnTo>
                <a:lnTo>
                  <a:pt x="7635036" y="6866021"/>
                </a:lnTo>
                <a:lnTo>
                  <a:pt x="3552092" y="6866021"/>
                </a:lnTo>
                <a:lnTo>
                  <a:pt x="0" y="6866021"/>
                </a:lnTo>
                <a:close/>
              </a:path>
            </a:pathLst>
          </a:cu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4685" tIns="47343" rIns="94685" bIns="47343" rtlCol="0" anchor="ctr">
            <a:noAutofit/>
          </a:bodyP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sp>
        <p:nvSpPr>
          <p:cNvPr id="9" name="Headline">
            <a:extLst>
              <a:ext uri="{FF2B5EF4-FFF2-40B4-BE49-F238E27FC236}">
                <a16:creationId xmlns:a16="http://schemas.microsoft.com/office/drawing/2014/main" id="{AF7A9875-920B-6944-8EDE-9662234D5830}"/>
              </a:ext>
            </a:extLst>
          </p:cNvPr>
          <p:cNvSpPr txBox="1">
            <a:spLocks/>
          </p:cNvSpPr>
          <p:nvPr/>
        </p:nvSpPr>
        <p:spPr>
          <a:xfrm>
            <a:off x="2903695" y="1159928"/>
            <a:ext cx="8373905" cy="533400"/>
          </a:xfrm>
          <a:prstGeom prst="rect">
            <a:avLst/>
          </a:prstGeom>
        </p:spPr>
        <p:txBody>
          <a:bodyPr>
            <a:normAutofit lnSpcReduction="10000"/>
          </a:bodyPr>
          <a:lstStyle>
            <a:lvl1pPr algn="l" rtl="0" eaLnBrk="1" fontAlgn="base" hangingPunct="1">
              <a:lnSpc>
                <a:spcPct val="90000"/>
              </a:lnSpc>
              <a:spcBef>
                <a:spcPct val="0"/>
              </a:spcBef>
              <a:spcAft>
                <a:spcPct val="0"/>
              </a:spcAft>
              <a:defRPr sz="3600" b="1" i="0">
                <a:solidFill>
                  <a:srgbClr val="095495"/>
                </a:solidFill>
                <a:latin typeface="Helvetica Neue" charset="0"/>
                <a:ea typeface="Helvetica Neue" charset="0"/>
                <a:cs typeface="Helvetica Neue" charset="0"/>
              </a:defRPr>
            </a:lvl1pPr>
            <a:lvl2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2pPr>
            <a:lvl3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3pPr>
            <a:lvl4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4pPr>
            <a:lvl5pPr algn="l" rtl="0" eaLnBrk="1" fontAlgn="base" hangingPunct="1">
              <a:spcBef>
                <a:spcPct val="0"/>
              </a:spcBef>
              <a:spcAft>
                <a:spcPct val="0"/>
              </a:spcAft>
              <a:defRPr sz="2800">
                <a:solidFill>
                  <a:srgbClr val="00338D"/>
                </a:solidFill>
                <a:latin typeface="Arial" charset="0"/>
                <a:ea typeface="ヒラギノ角ゴ Pro W3" charset="0"/>
                <a:cs typeface="ヒラギノ角ゴ Pro W3" charset="0"/>
              </a:defRPr>
            </a:lvl5pPr>
            <a:lvl6pPr marL="457189" algn="l" rtl="0" eaLnBrk="1" fontAlgn="base" hangingPunct="1">
              <a:spcBef>
                <a:spcPct val="0"/>
              </a:spcBef>
              <a:spcAft>
                <a:spcPct val="0"/>
              </a:spcAft>
              <a:defRPr sz="2400">
                <a:solidFill>
                  <a:schemeClr val="tx2"/>
                </a:solidFill>
                <a:latin typeface="Arial" charset="0"/>
              </a:defRPr>
            </a:lvl6pPr>
            <a:lvl7pPr marL="914377" algn="l" rtl="0" eaLnBrk="1" fontAlgn="base" hangingPunct="1">
              <a:spcBef>
                <a:spcPct val="0"/>
              </a:spcBef>
              <a:spcAft>
                <a:spcPct val="0"/>
              </a:spcAft>
              <a:defRPr sz="2400">
                <a:solidFill>
                  <a:schemeClr val="tx2"/>
                </a:solidFill>
                <a:latin typeface="Arial" charset="0"/>
              </a:defRPr>
            </a:lvl7pPr>
            <a:lvl8pPr marL="1371566" algn="l" rtl="0" eaLnBrk="1" fontAlgn="base" hangingPunct="1">
              <a:spcBef>
                <a:spcPct val="0"/>
              </a:spcBef>
              <a:spcAft>
                <a:spcPct val="0"/>
              </a:spcAft>
              <a:defRPr sz="2400">
                <a:solidFill>
                  <a:schemeClr val="tx2"/>
                </a:solidFill>
                <a:latin typeface="Arial" charset="0"/>
              </a:defRPr>
            </a:lvl8pPr>
            <a:lvl9pPr marL="1828754" algn="l" rtl="0" eaLnBrk="1" fontAlgn="base" hangingPunct="1">
              <a:spcBef>
                <a:spcPct val="0"/>
              </a:spcBef>
              <a:spcAft>
                <a:spcPct val="0"/>
              </a:spcAft>
              <a:defRPr sz="2400">
                <a:solidFill>
                  <a:schemeClr val="tx2"/>
                </a:solidFill>
                <a:latin typeface="Arial" charset="0"/>
              </a:defRPr>
            </a:lvl9pPr>
          </a:lstStyle>
          <a:p>
            <a:r>
              <a:rPr lang="ja-JP" sz="3200" dirty="0">
                <a:solidFill>
                  <a:schemeClr val="bg1"/>
                </a:solidFill>
                <a:latin typeface="+mj-ea"/>
                <a:ea typeface="+mj-ea"/>
                <a:cs typeface="Arial" panose="020B0604020202020204" pitchFamily="34" charset="0"/>
              </a:rPr>
              <a:t>会員を増やす必要があるのはなぜか？</a:t>
            </a:r>
          </a:p>
        </p:txBody>
      </p:sp>
      <p:pic>
        <p:nvPicPr>
          <p:cNvPr id="10" name="Picture 9">
            <a:extLst>
              <a:ext uri="{FF2B5EF4-FFF2-40B4-BE49-F238E27FC236}">
                <a16:creationId xmlns:a16="http://schemas.microsoft.com/office/drawing/2014/main" id="{4883CA41-0D70-A24B-9483-FAD305397919}"/>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459875" y="307730"/>
            <a:ext cx="1089992" cy="1089992"/>
          </a:xfrm>
          <a:prstGeom prst="rect">
            <a:avLst/>
          </a:prstGeom>
        </p:spPr>
      </p:pic>
      <p:sp>
        <p:nvSpPr>
          <p:cNvPr id="11" name="Yellow Bar">
            <a:extLst>
              <a:ext uri="{FF2B5EF4-FFF2-40B4-BE49-F238E27FC236}">
                <a16:creationId xmlns:a16="http://schemas.microsoft.com/office/drawing/2014/main" id="{6C6374CE-DA57-0344-ACAE-94472176B5AC}"/>
              </a:ext>
            </a:extLst>
          </p:cNvPr>
          <p:cNvSpPr/>
          <p:nvPr/>
        </p:nvSpPr>
        <p:spPr>
          <a:xfrm>
            <a:off x="2971801" y="1954432"/>
            <a:ext cx="1450259" cy="72760"/>
          </a:xfrm>
          <a:prstGeom prst="rect">
            <a:avLst/>
          </a:prstGeom>
          <a:solidFill>
            <a:srgbClr val="FBC608"/>
          </a:solidFill>
          <a:ln>
            <a:noFill/>
          </a:ln>
          <a:effectLst/>
        </p:spPr>
        <p:style>
          <a:lnRef idx="1">
            <a:schemeClr val="accent1"/>
          </a:lnRef>
          <a:fillRef idx="3">
            <a:schemeClr val="accent1"/>
          </a:fillRef>
          <a:effectRef idx="2">
            <a:schemeClr val="accent1"/>
          </a:effectRef>
          <a:fontRef idx="minor">
            <a:schemeClr val="lt1"/>
          </a:fontRef>
        </p:style>
        <p:txBody>
          <a:bodyPr lIns="94685" tIns="47343" rIns="94685" bIns="47343" rtlCol="0" anchor="ctr"/>
          <a:lstStyle/>
          <a:p>
            <a:pPr algn="ctr"/>
            <a:endParaRPr lang="en-US" dirty="0">
              <a:solidFill>
                <a:srgbClr val="EBB700"/>
              </a:solidFill>
              <a:latin typeface="ＭＳ Ｐゴシック" panose="020B0600070205080204" pitchFamily="50" charset="-128"/>
              <a:ea typeface="ＭＳ Ｐゴシック" panose="020B0600070205080204" pitchFamily="50" charset="-128"/>
              <a:cs typeface="Arial" charset="0"/>
            </a:endParaRPr>
          </a:p>
        </p:txBody>
      </p:sp>
      <p:sp>
        <p:nvSpPr>
          <p:cNvPr id="12" name="Content Placeholder 2">
            <a:extLst>
              <a:ext uri="{FF2B5EF4-FFF2-40B4-BE49-F238E27FC236}">
                <a16:creationId xmlns:a16="http://schemas.microsoft.com/office/drawing/2014/main" id="{CDAB1EEA-CD74-2347-BEA4-BFBCE5D05761}"/>
              </a:ext>
            </a:extLst>
          </p:cNvPr>
          <p:cNvSpPr txBox="1">
            <a:spLocks/>
          </p:cNvSpPr>
          <p:nvPr/>
        </p:nvSpPr>
        <p:spPr>
          <a:xfrm>
            <a:off x="2903695" y="4343400"/>
            <a:ext cx="7772400" cy="2294863"/>
          </a:xfrm>
          <a:prstGeom prst="rect">
            <a:avLst/>
          </a:prstGeom>
        </p:spPr>
        <p:txBody>
          <a:bodyPr lIns="91440" tIns="45720" rIns="91440" bIns="45720" anchor="t"/>
          <a:lstStyle>
            <a:lvl1pPr marL="230182" indent="-230182" algn="l" rtl="0" eaLnBrk="1" fontAlgn="base" hangingPunct="1">
              <a:spcBef>
                <a:spcPct val="20000"/>
              </a:spcBef>
              <a:spcAft>
                <a:spcPct val="0"/>
              </a:spcAft>
              <a:buFont typeface="Arial" pitchFamily="34" charset="0"/>
              <a:buChar char="•"/>
              <a:defRPr sz="1800">
                <a:solidFill>
                  <a:schemeClr val="tx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indent="0">
              <a:lnSpc>
                <a:spcPct val="150000"/>
              </a:lnSpc>
              <a:spcBef>
                <a:spcPts val="1800"/>
              </a:spcBef>
              <a:spcAft>
                <a:spcPts val="0"/>
              </a:spcAft>
              <a:buNone/>
            </a:pPr>
            <a:r>
              <a:rPr lang="ja-JP" sz="2000" dirty="0">
                <a:solidFill>
                  <a:schemeClr val="bg1"/>
                </a:solidFill>
                <a:latin typeface="+mj-ea"/>
                <a:ea typeface="+mj-ea"/>
              </a:rPr>
              <a:t>私たちは現状に満足か？</a:t>
            </a:r>
          </a:p>
          <a:p>
            <a:pPr marL="0" indent="0">
              <a:lnSpc>
                <a:spcPct val="150000"/>
              </a:lnSpc>
              <a:spcAft>
                <a:spcPts val="0"/>
              </a:spcAft>
              <a:buNone/>
            </a:pPr>
            <a:r>
              <a:rPr lang="ja-JP" sz="2000" dirty="0">
                <a:solidFill>
                  <a:schemeClr val="bg1"/>
                </a:solidFill>
                <a:latin typeface="+mj-ea"/>
                <a:ea typeface="+mj-ea"/>
              </a:rPr>
              <a:t>もっと改善できるか？</a:t>
            </a:r>
          </a:p>
          <a:p>
            <a:pPr marL="0" indent="0">
              <a:lnSpc>
                <a:spcPct val="150000"/>
              </a:lnSpc>
              <a:spcAft>
                <a:spcPts val="0"/>
              </a:spcAft>
              <a:buNone/>
            </a:pPr>
            <a:r>
              <a:rPr lang="ja-JP" sz="2000" dirty="0">
                <a:solidFill>
                  <a:schemeClr val="bg1"/>
                </a:solidFill>
                <a:latin typeface="+mj-ea"/>
                <a:ea typeface="+mj-ea"/>
              </a:rPr>
              <a:t>最大限の成果を上げるためには何を変える必要があるか？</a:t>
            </a:r>
          </a:p>
        </p:txBody>
      </p:sp>
      <p:sp>
        <p:nvSpPr>
          <p:cNvPr id="14" name="Page Number - White">
            <a:extLst>
              <a:ext uri="{FF2B5EF4-FFF2-40B4-BE49-F238E27FC236}">
                <a16:creationId xmlns:a16="http://schemas.microsoft.com/office/drawing/2014/main" id="{A18A6EF0-E2ED-A146-953A-B6D78CFC5B2C}"/>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latin typeface="ＭＳ Ｐゴシック" panose="020B0600070205080204" pitchFamily="50" charset="-128"/>
                <a:ea typeface="ＭＳ Ｐゴシック" panose="020B0600070205080204" pitchFamily="50" charset="-128"/>
              </a:rPr>
              <a:pPr eaLnBrk="0" hangingPunct="0">
                <a:spcBef>
                  <a:spcPct val="50000"/>
                </a:spcBef>
                <a:defRPr/>
              </a:pPr>
              <a:t>7</a:t>
            </a:fld>
            <a:endParaRPr lang="en-US" sz="1000" dirty="0">
              <a:solidFill>
                <a:schemeClr val="bg1"/>
              </a:solidFill>
              <a:latin typeface="ＭＳ Ｐゴシック" panose="020B0600070205080204" pitchFamily="50" charset="-128"/>
              <a:ea typeface="ＭＳ Ｐゴシック" panose="020B0600070205080204" pitchFamily="50" charset="-128"/>
            </a:endParaRPr>
          </a:p>
        </p:txBody>
      </p:sp>
      <p:sp>
        <p:nvSpPr>
          <p:cNvPr id="18" name="Background - Solid">
            <a:extLst>
              <a:ext uri="{FF2B5EF4-FFF2-40B4-BE49-F238E27FC236}">
                <a16:creationId xmlns:a16="http://schemas.microsoft.com/office/drawing/2014/main" id="{8DD28FB1-137A-5540-A57F-596C22992FDE}"/>
              </a:ext>
            </a:extLst>
          </p:cNvPr>
          <p:cNvSpPr/>
          <p:nvPr/>
        </p:nvSpPr>
        <p:spPr>
          <a:xfrm>
            <a:off x="2971801" y="2321450"/>
            <a:ext cx="8215328" cy="1799918"/>
          </a:xfrm>
          <a:prstGeom prst="rect">
            <a:avLst/>
          </a:prstGeom>
          <a:noFill/>
          <a:ln w="76200">
            <a:solidFill>
              <a:srgbClr val="FF5C35"/>
            </a:solid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endParaRPr lang="en-US" dirty="0">
              <a:solidFill>
                <a:schemeClr val="lt1">
                  <a:alpha val="44000"/>
                </a:schemeClr>
              </a:solidFill>
              <a:latin typeface="ＭＳ Ｐゴシック" panose="020B0600070205080204" pitchFamily="50" charset="-128"/>
              <a:ea typeface="ＭＳ Ｐゴシック" panose="020B0600070205080204" pitchFamily="50" charset="-128"/>
            </a:endParaRPr>
          </a:p>
        </p:txBody>
      </p:sp>
      <p:sp>
        <p:nvSpPr>
          <p:cNvPr id="16" name="Content Placeholder 2">
            <a:extLst>
              <a:ext uri="{FF2B5EF4-FFF2-40B4-BE49-F238E27FC236}">
                <a16:creationId xmlns:a16="http://schemas.microsoft.com/office/drawing/2014/main" id="{DAC04241-A00E-2745-920E-56EF12308A25}"/>
              </a:ext>
            </a:extLst>
          </p:cNvPr>
          <p:cNvSpPr txBox="1">
            <a:spLocks/>
          </p:cNvSpPr>
          <p:nvPr/>
        </p:nvSpPr>
        <p:spPr>
          <a:xfrm>
            <a:off x="3048000" y="2321450"/>
            <a:ext cx="8215328" cy="1727157"/>
          </a:xfrm>
          <a:prstGeom prst="rect">
            <a:avLst/>
          </a:prstGeom>
        </p:spPr>
        <p:txBody>
          <a:bodyPr lIns="91440" tIns="45720" rIns="91440" bIns="45720" anchor="t"/>
          <a:lstStyle>
            <a:lvl1pPr marL="230182" indent="-230182" algn="l" rtl="0" eaLnBrk="1" fontAlgn="base" hangingPunct="1">
              <a:spcBef>
                <a:spcPct val="20000"/>
              </a:spcBef>
              <a:spcAft>
                <a:spcPct val="0"/>
              </a:spcAft>
              <a:buFont typeface="Arial" pitchFamily="34" charset="0"/>
              <a:buChar char="•"/>
              <a:defRPr sz="1800">
                <a:solidFill>
                  <a:schemeClr val="tx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indent="0">
              <a:lnSpc>
                <a:spcPct val="200000"/>
              </a:lnSpc>
              <a:spcBef>
                <a:spcPts val="0"/>
              </a:spcBef>
              <a:buNone/>
            </a:pPr>
            <a:r>
              <a:rPr lang="ja-JP" b="1" dirty="0">
                <a:solidFill>
                  <a:schemeClr val="bg1"/>
                </a:solidFill>
                <a:latin typeface="+mj-ea"/>
                <a:ea typeface="+mj-ea"/>
              </a:rPr>
              <a:t>今年度の地区会員数：__		 今年度の奉仕受益者数：__</a:t>
            </a:r>
          </a:p>
          <a:p>
            <a:pPr marL="0" indent="0">
              <a:lnSpc>
                <a:spcPct val="200000"/>
              </a:lnSpc>
              <a:spcBef>
                <a:spcPts val="0"/>
              </a:spcBef>
              <a:buNone/>
            </a:pPr>
            <a:r>
              <a:rPr lang="ja-JP" b="1" dirty="0">
                <a:solidFill>
                  <a:schemeClr val="bg1"/>
                </a:solidFill>
                <a:latin typeface="+mj-ea"/>
                <a:ea typeface="+mj-ea"/>
              </a:rPr>
              <a:t>昨年度の地区会員数：__		 昨年度の奉仕受益者数：__</a:t>
            </a:r>
          </a:p>
          <a:p>
            <a:pPr marL="0" indent="0">
              <a:lnSpc>
                <a:spcPct val="200000"/>
              </a:lnSpc>
              <a:spcBef>
                <a:spcPts val="0"/>
              </a:spcBef>
              <a:buNone/>
            </a:pPr>
            <a:r>
              <a:rPr lang="ja-JP" b="1" dirty="0">
                <a:solidFill>
                  <a:schemeClr val="bg1"/>
                </a:solidFill>
                <a:latin typeface="+mj-ea"/>
                <a:ea typeface="+mj-ea"/>
                <a:cs typeface="Helvetica"/>
                <a:sym typeface="Wingdings" panose="05000000000000000000" pitchFamily="2" charset="2"/>
              </a:rPr>
              <a:t>新会員の3年維持率：__%	 </a:t>
            </a:r>
            <a:r>
              <a:rPr lang="ja-JP" altLang="en-US" b="1" dirty="0">
                <a:solidFill>
                  <a:schemeClr val="bg1"/>
                </a:solidFill>
                <a:latin typeface="+mj-ea"/>
                <a:ea typeface="+mj-ea"/>
                <a:cs typeface="Helvetica"/>
                <a:sym typeface="Wingdings" panose="05000000000000000000" pitchFamily="2" charset="2"/>
              </a:rPr>
              <a:t>　　　　　　</a:t>
            </a:r>
            <a:r>
              <a:rPr lang="ja-JP" b="1" dirty="0">
                <a:solidFill>
                  <a:schemeClr val="bg1"/>
                </a:solidFill>
                <a:latin typeface="+mj-ea"/>
                <a:ea typeface="+mj-ea"/>
                <a:cs typeface="Helvetica"/>
                <a:sym typeface="Wingdings" panose="05000000000000000000" pitchFamily="2" charset="2"/>
              </a:rPr>
              <a:t>奉仕を報告しているクラブ： __%</a:t>
            </a:r>
          </a:p>
        </p:txBody>
      </p:sp>
    </p:spTree>
    <p:extLst>
      <p:ext uri="{BB962C8B-B14F-4D97-AF65-F5344CB8AC3E}">
        <p14:creationId xmlns:p14="http://schemas.microsoft.com/office/powerpoint/2010/main" val="89329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ckground - Solid">
            <a:extLst>
              <a:ext uri="{FF2B5EF4-FFF2-40B4-BE49-F238E27FC236}">
                <a16:creationId xmlns:a16="http://schemas.microsoft.com/office/drawing/2014/main" id="{B3F04316-2191-114A-B593-BFA4FDFC7EC6}"/>
              </a:ext>
            </a:extLst>
          </p:cNvPr>
          <p:cNvSpPr/>
          <p:nvPr/>
        </p:nvSpPr>
        <p:spPr>
          <a:xfrm>
            <a:off x="0" y="0"/>
            <a:ext cx="12192000" cy="6858000"/>
          </a:xfrm>
          <a:prstGeom prst="rect">
            <a:avLst/>
          </a:prstGeom>
          <a:solidFill>
            <a:srgbClr val="0D2240"/>
          </a:solidFill>
          <a:ln>
            <a:noFill/>
          </a:ln>
        </p:spPr>
        <p:style>
          <a:lnRef idx="2">
            <a:schemeClr val="accent1">
              <a:shade val="50000"/>
            </a:schemeClr>
          </a:lnRef>
          <a:fillRef idx="1">
            <a:schemeClr val="accent1"/>
          </a:fillRef>
          <a:effectRef idx="0">
            <a:schemeClr val="accent1"/>
          </a:effectRef>
          <a:fontRef idx="minor">
            <a:schemeClr val="lt1"/>
          </a:fontRef>
        </p:style>
        <p:txBody>
          <a:bodyPr lIns="94685" tIns="47343" rIns="94685" bIns="47343" rtlCol="0" anchor="ctr"/>
          <a:lstStyle/>
          <a:p>
            <a:pPr algn="ctr"/>
            <a:r>
              <a:rPr lang="ja-JP">
                <a:solidFill>
                  <a:schemeClr val="lt1">
                    <a:alpha val="44000"/>
                  </a:schemeClr>
                </a:solidFill>
                <a:latin typeface="ＭＳ Ｐゴシック" panose="020B0600070205080204" pitchFamily="50" charset="-128"/>
                <a:ea typeface="ＭＳ Ｐゴシック" panose="020B0600070205080204" pitchFamily="50" charset="-128"/>
              </a:rPr>
              <a:t> </a:t>
            </a:r>
          </a:p>
        </p:txBody>
      </p:sp>
      <p:pic>
        <p:nvPicPr>
          <p:cNvPr id="9" name="Picture 8">
            <a:extLst>
              <a:ext uri="{FF2B5EF4-FFF2-40B4-BE49-F238E27FC236}">
                <a16:creationId xmlns:a16="http://schemas.microsoft.com/office/drawing/2014/main" id="{CDB24E20-E60E-0946-8BA9-E2470915ECEF}"/>
              </a:ext>
            </a:extLst>
          </p:cNvPr>
          <p:cNvPicPr>
            <a:picLocks noChangeAspect="1"/>
          </p:cNvPicPr>
          <p:nvPr/>
        </p:nvPicPr>
        <p:blipFill>
          <a:blip r:embed="rId3" cstate="email">
            <a:alphaModFix amt="80000"/>
            <a:extLst>
              <a:ext uri="{28A0092B-C50C-407E-A947-70E740481C1C}">
                <a14:useLocalDpi xmlns:a14="http://schemas.microsoft.com/office/drawing/2010/main"/>
              </a:ext>
            </a:extLst>
          </a:blip>
          <a:srcRect/>
          <a:stretch/>
        </p:blipFill>
        <p:spPr>
          <a:xfrm>
            <a:off x="9906000" y="-1"/>
            <a:ext cx="2286000" cy="2286000"/>
          </a:xfrm>
          <a:prstGeom prst="rect">
            <a:avLst/>
          </a:prstGeom>
        </p:spPr>
      </p:pic>
      <p:pic>
        <p:nvPicPr>
          <p:cNvPr id="10" name="Picture 9">
            <a:extLst>
              <a:ext uri="{FF2B5EF4-FFF2-40B4-BE49-F238E27FC236}">
                <a16:creationId xmlns:a16="http://schemas.microsoft.com/office/drawing/2014/main" id="{4C3533FC-D9C4-2745-9BE0-9C072B578C6F}"/>
              </a:ext>
            </a:extLst>
          </p:cNvPr>
          <p:cNvPicPr>
            <a:picLocks noChangeAspect="1"/>
          </p:cNvPicPr>
          <p:nvPr/>
        </p:nvPicPr>
        <p:blipFill>
          <a:blip r:embed="rId3" cstate="email">
            <a:alphaModFix amt="80000"/>
            <a:extLst>
              <a:ext uri="{28A0092B-C50C-407E-A947-70E740481C1C}">
                <a14:useLocalDpi xmlns:a14="http://schemas.microsoft.com/office/drawing/2010/main"/>
              </a:ext>
            </a:extLst>
          </a:blip>
          <a:srcRect/>
          <a:stretch/>
        </p:blipFill>
        <p:spPr>
          <a:xfrm rot="10800000">
            <a:off x="-1" y="4572001"/>
            <a:ext cx="2286000" cy="2286000"/>
          </a:xfrm>
          <a:prstGeom prst="rect">
            <a:avLst/>
          </a:prstGeom>
        </p:spPr>
      </p:pic>
      <p:grpSp>
        <p:nvGrpSpPr>
          <p:cNvPr id="11" name="Quote">
            <a:extLst>
              <a:ext uri="{FF2B5EF4-FFF2-40B4-BE49-F238E27FC236}">
                <a16:creationId xmlns:a16="http://schemas.microsoft.com/office/drawing/2014/main" id="{4CCF405D-D140-EC4D-B883-0A6F8829D885}"/>
              </a:ext>
            </a:extLst>
          </p:cNvPr>
          <p:cNvGrpSpPr/>
          <p:nvPr/>
        </p:nvGrpSpPr>
        <p:grpSpPr>
          <a:xfrm>
            <a:off x="733252" y="1066800"/>
            <a:ext cx="10195293" cy="5255939"/>
            <a:chOff x="733252" y="1066800"/>
            <a:chExt cx="10195293" cy="5255939"/>
          </a:xfrm>
        </p:grpSpPr>
        <p:sp>
          <p:nvSpPr>
            <p:cNvPr id="12" name="Body Copy">
              <a:extLst>
                <a:ext uri="{FF2B5EF4-FFF2-40B4-BE49-F238E27FC236}">
                  <a16:creationId xmlns:a16="http://schemas.microsoft.com/office/drawing/2014/main" id="{C0246B2C-0C55-614C-9104-37723992EDD4}"/>
                </a:ext>
              </a:extLst>
            </p:cNvPr>
            <p:cNvSpPr txBox="1">
              <a:spLocks/>
            </p:cNvSpPr>
            <p:nvPr/>
          </p:nvSpPr>
          <p:spPr>
            <a:xfrm>
              <a:off x="1600200" y="2680445"/>
              <a:ext cx="8520546" cy="964474"/>
            </a:xfrm>
            <a:prstGeom prst="rect">
              <a:avLst/>
            </a:prstGeom>
          </p:spPr>
          <p:txBody>
            <a:bodyPr anchor="ctr"/>
            <a:lstStyle>
              <a:lvl1pPr marL="0" indent="0" algn="ctr" rtl="0" eaLnBrk="1" fontAlgn="base" hangingPunct="1">
                <a:spcBef>
                  <a:spcPct val="20000"/>
                </a:spcBef>
                <a:spcAft>
                  <a:spcPct val="0"/>
                </a:spcAft>
                <a:buFont typeface="Arial" pitchFamily="34" charset="0"/>
                <a:buNone/>
                <a:defRPr sz="2400">
                  <a:solidFill>
                    <a:schemeClr val="bg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r>
                <a:rPr lang="ja-JP" altLang="en-US" sz="4400" b="1" dirty="0">
                  <a:latin typeface="+mj-ea"/>
                  <a:ea typeface="+mj-ea"/>
                </a:rPr>
                <a:t>真の自分</a:t>
              </a:r>
              <a:r>
                <a:rPr lang="ja-JP" sz="4400" b="1" dirty="0">
                  <a:latin typeface="+mj-ea"/>
                  <a:ea typeface="+mj-ea"/>
                </a:rPr>
                <a:t>を知ることは</a:t>
              </a:r>
            </a:p>
            <a:p>
              <a:r>
                <a:rPr lang="ja-JP" sz="4400" b="1" dirty="0">
                  <a:latin typeface="+mj-ea"/>
                  <a:ea typeface="+mj-ea"/>
                </a:rPr>
                <a:t>あらゆる変化への</a:t>
              </a:r>
              <a:endParaRPr lang="en-US" altLang="ja-JP" sz="4400" b="1" dirty="0">
                <a:latin typeface="+mj-ea"/>
                <a:ea typeface="+mj-ea"/>
              </a:endParaRPr>
            </a:p>
            <a:p>
              <a:r>
                <a:rPr lang="ja-JP" altLang="ja-JP" sz="4400" b="1" dirty="0">
                  <a:latin typeface="+mj-ea"/>
                  <a:ea typeface="+mj-ea"/>
                </a:rPr>
                <a:t>出発点である</a:t>
              </a:r>
            </a:p>
          </p:txBody>
        </p:sp>
        <p:sp>
          <p:nvSpPr>
            <p:cNvPr id="13" name="Quote">
              <a:extLst>
                <a:ext uri="{FF2B5EF4-FFF2-40B4-BE49-F238E27FC236}">
                  <a16:creationId xmlns:a16="http://schemas.microsoft.com/office/drawing/2014/main" id="{8EBA6621-2254-6C4A-BDD6-2BEBEF844D45}"/>
                </a:ext>
              </a:extLst>
            </p:cNvPr>
            <p:cNvSpPr/>
            <p:nvPr/>
          </p:nvSpPr>
          <p:spPr>
            <a:xfrm>
              <a:off x="733252" y="1066800"/>
              <a:ext cx="1513719" cy="2834105"/>
            </a:xfrm>
            <a:prstGeom prst="rect">
              <a:avLst/>
            </a:prstGeom>
          </p:spPr>
          <p:txBody>
            <a:bodyPr wrap="square" lIns="63496" tIns="31748" rIns="63496" bIns="31748">
              <a:spAutoFit/>
            </a:bodyPr>
            <a:lstStyle/>
            <a:p>
              <a:pPr algn="ctr"/>
              <a:r>
                <a:rPr lang="ja-JP" sz="18000" b="1">
                  <a:solidFill>
                    <a:srgbClr val="EBB700"/>
                  </a:solidFill>
                  <a:latin typeface="+mj-ea"/>
                  <a:ea typeface="+mj-ea"/>
                  <a:cs typeface="Open Sans"/>
                </a:rPr>
                <a:t>“</a:t>
              </a:r>
            </a:p>
          </p:txBody>
        </p:sp>
        <p:sp>
          <p:nvSpPr>
            <p:cNvPr id="14" name="Quote">
              <a:extLst>
                <a:ext uri="{FF2B5EF4-FFF2-40B4-BE49-F238E27FC236}">
                  <a16:creationId xmlns:a16="http://schemas.microsoft.com/office/drawing/2014/main" id="{D88D93D8-3501-9543-B616-1B3BA1F286DD}"/>
                </a:ext>
              </a:extLst>
            </p:cNvPr>
            <p:cNvSpPr/>
            <p:nvPr/>
          </p:nvSpPr>
          <p:spPr>
            <a:xfrm>
              <a:off x="9414826" y="3488634"/>
              <a:ext cx="1513719" cy="2834105"/>
            </a:xfrm>
            <a:prstGeom prst="rect">
              <a:avLst/>
            </a:prstGeom>
          </p:spPr>
          <p:txBody>
            <a:bodyPr wrap="square" lIns="63496" tIns="31748" rIns="63496" bIns="31748">
              <a:spAutoFit/>
            </a:bodyPr>
            <a:lstStyle/>
            <a:p>
              <a:pPr algn="ctr"/>
              <a:r>
                <a:rPr lang="ja-JP" sz="18000" b="1">
                  <a:solidFill>
                    <a:srgbClr val="EBB700"/>
                  </a:solidFill>
                  <a:latin typeface="+mj-ea"/>
                  <a:ea typeface="+mj-ea"/>
                  <a:cs typeface="Open Sans"/>
                </a:rPr>
                <a:t>”</a:t>
              </a:r>
            </a:p>
          </p:txBody>
        </p:sp>
      </p:grpSp>
      <p:sp>
        <p:nvSpPr>
          <p:cNvPr id="15" name="Page Number - White">
            <a:extLst>
              <a:ext uri="{FF2B5EF4-FFF2-40B4-BE49-F238E27FC236}">
                <a16:creationId xmlns:a16="http://schemas.microsoft.com/office/drawing/2014/main" id="{02FE4DBD-608A-4042-A708-B8E45DD908ED}"/>
              </a:ext>
            </a:extLst>
          </p:cNvPr>
          <p:cNvSpPr txBox="1">
            <a:spLocks noChangeArrowheads="1"/>
          </p:cNvSpPr>
          <p:nvPr/>
        </p:nvSpPr>
        <p:spPr bwMode="auto">
          <a:xfrm>
            <a:off x="11537157" y="6400726"/>
            <a:ext cx="654844" cy="457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noAutofit/>
          </a:bodyPr>
          <a:lstStyle>
            <a:lvl1pPr>
              <a:defRPr>
                <a:solidFill>
                  <a:schemeClr val="tx1"/>
                </a:solidFill>
                <a:latin typeface="Arial" charset="0"/>
                <a:ea typeface="ヒラギノ角ゴ Pro W3" charset="0"/>
                <a:cs typeface="ヒラギノ角ゴ Pro W3" charset="0"/>
              </a:defRPr>
            </a:lvl1pPr>
            <a:lvl2pPr marL="742950" indent="-285750">
              <a:defRPr>
                <a:solidFill>
                  <a:schemeClr val="tx1"/>
                </a:solidFill>
                <a:latin typeface="Arial" charset="0"/>
                <a:ea typeface="ヒラギノ角ゴ Pro W3" charset="0"/>
              </a:defRPr>
            </a:lvl2pPr>
            <a:lvl3pPr marL="1143000" indent="-228600">
              <a:defRPr>
                <a:solidFill>
                  <a:schemeClr val="tx1"/>
                </a:solidFill>
                <a:latin typeface="Arial" charset="0"/>
                <a:ea typeface="ヒラギノ角ゴ Pro W3" charset="0"/>
              </a:defRPr>
            </a:lvl3pPr>
            <a:lvl4pPr marL="1600200" indent="-228600">
              <a:defRPr>
                <a:solidFill>
                  <a:schemeClr val="tx1"/>
                </a:solidFill>
                <a:latin typeface="Arial" charset="0"/>
                <a:ea typeface="ヒラギノ角ゴ Pro W3" charset="0"/>
              </a:defRPr>
            </a:lvl4pPr>
            <a:lvl5pPr marL="2057400" indent="-228600">
              <a:defRPr>
                <a:solidFill>
                  <a:schemeClr val="tx1"/>
                </a:solidFill>
                <a:latin typeface="Arial" charset="0"/>
                <a:ea typeface="ヒラギノ角ゴ Pro W3" charset="0"/>
              </a:defRPr>
            </a:lvl5pPr>
            <a:lvl6pPr marL="2514600" indent="-228600" fontAlgn="base">
              <a:spcBef>
                <a:spcPct val="0"/>
              </a:spcBef>
              <a:spcAft>
                <a:spcPct val="0"/>
              </a:spcAft>
              <a:defRPr>
                <a:solidFill>
                  <a:schemeClr val="tx1"/>
                </a:solidFill>
                <a:latin typeface="Arial" charset="0"/>
                <a:ea typeface="ヒラギノ角ゴ Pro W3" charset="0"/>
              </a:defRPr>
            </a:lvl6pPr>
            <a:lvl7pPr marL="2971800" indent="-228600" fontAlgn="base">
              <a:spcBef>
                <a:spcPct val="0"/>
              </a:spcBef>
              <a:spcAft>
                <a:spcPct val="0"/>
              </a:spcAft>
              <a:defRPr>
                <a:solidFill>
                  <a:schemeClr val="tx1"/>
                </a:solidFill>
                <a:latin typeface="Arial" charset="0"/>
                <a:ea typeface="ヒラギノ角ゴ Pro W3" charset="0"/>
              </a:defRPr>
            </a:lvl7pPr>
            <a:lvl8pPr marL="3429000" indent="-228600" fontAlgn="base">
              <a:spcBef>
                <a:spcPct val="0"/>
              </a:spcBef>
              <a:spcAft>
                <a:spcPct val="0"/>
              </a:spcAft>
              <a:defRPr>
                <a:solidFill>
                  <a:schemeClr val="tx1"/>
                </a:solidFill>
                <a:latin typeface="Arial" charset="0"/>
                <a:ea typeface="ヒラギノ角ゴ Pro W3" charset="0"/>
              </a:defRPr>
            </a:lvl8pPr>
            <a:lvl9pPr marL="3886200" indent="-228600" fontAlgn="base">
              <a:spcBef>
                <a:spcPct val="0"/>
              </a:spcBef>
              <a:spcAft>
                <a:spcPct val="0"/>
              </a:spcAft>
              <a:defRPr>
                <a:solidFill>
                  <a:schemeClr val="tx1"/>
                </a:solidFill>
                <a:latin typeface="Arial" charset="0"/>
                <a:ea typeface="ヒラギノ角ゴ Pro W3" charset="0"/>
              </a:defRPr>
            </a:lvl9pPr>
          </a:lstStyle>
          <a:p>
            <a:pPr eaLnBrk="0" hangingPunct="0">
              <a:spcBef>
                <a:spcPct val="50000"/>
              </a:spcBef>
              <a:defRPr/>
            </a:pPr>
            <a:fld id="{CD81962F-67D4-FD44-86D5-55EBF96E0DB7}" type="slidenum">
              <a:rPr lang="en-US" sz="1000" smtClean="0">
                <a:solidFill>
                  <a:schemeClr val="bg1"/>
                </a:solidFill>
                <a:latin typeface="ＭＳ Ｐゴシック" panose="020B0600070205080204" pitchFamily="50" charset="-128"/>
                <a:ea typeface="ＭＳ Ｐゴシック" panose="020B0600070205080204" pitchFamily="50" charset="-128"/>
              </a:rPr>
              <a:pPr eaLnBrk="0" hangingPunct="0">
                <a:spcBef>
                  <a:spcPct val="50000"/>
                </a:spcBef>
                <a:defRPr/>
              </a:pPr>
              <a:t>8</a:t>
            </a:fld>
            <a:endParaRPr lang="en-US" sz="1000" dirty="0">
              <a:solidFill>
                <a:schemeClr val="bg1"/>
              </a:solidFill>
              <a:latin typeface="ＭＳ Ｐゴシック" panose="020B0600070205080204" pitchFamily="50" charset="-128"/>
              <a:ea typeface="ＭＳ Ｐゴシック" panose="020B0600070205080204" pitchFamily="50" charset="-128"/>
            </a:endParaRPr>
          </a:p>
        </p:txBody>
      </p:sp>
      <p:sp>
        <p:nvSpPr>
          <p:cNvPr id="16" name="Text Placeholder 1">
            <a:extLst>
              <a:ext uri="{FF2B5EF4-FFF2-40B4-BE49-F238E27FC236}">
                <a16:creationId xmlns:a16="http://schemas.microsoft.com/office/drawing/2014/main" id="{CBB357F3-5288-0B4A-8807-153404DED350}"/>
              </a:ext>
            </a:extLst>
          </p:cNvPr>
          <p:cNvSpPr txBox="1">
            <a:spLocks/>
          </p:cNvSpPr>
          <p:nvPr/>
        </p:nvSpPr>
        <p:spPr>
          <a:xfrm>
            <a:off x="7458226" y="5477352"/>
            <a:ext cx="3285974" cy="845387"/>
          </a:xfrm>
          <a:prstGeom prst="rect">
            <a:avLst/>
          </a:prstGeom>
        </p:spPr>
        <p:txBody>
          <a:bodyPr/>
          <a:lstStyle>
            <a:lvl1pPr marL="230182" indent="-230182" algn="l" rtl="0" eaLnBrk="1" fontAlgn="base" hangingPunct="1">
              <a:spcBef>
                <a:spcPct val="20000"/>
              </a:spcBef>
              <a:spcAft>
                <a:spcPct val="0"/>
              </a:spcAft>
              <a:buFont typeface="Arial" pitchFamily="34" charset="0"/>
              <a:buChar char="•"/>
              <a:defRPr sz="1800">
                <a:solidFill>
                  <a:schemeClr val="tx1"/>
                </a:solidFill>
                <a:latin typeface="Arial" panose="020B0604020202020204" pitchFamily="34" charset="0"/>
                <a:ea typeface="ヒラギノ角ゴ Pro W3" charset="0"/>
                <a:cs typeface="Arial" panose="020B0604020202020204" pitchFamily="34" charset="0"/>
              </a:defRPr>
            </a:lvl1pPr>
            <a:lvl2pPr marL="746107" indent="-227008" algn="l" rtl="0" eaLnBrk="1" fontAlgn="base" hangingPunct="1">
              <a:spcBef>
                <a:spcPct val="20000"/>
              </a:spcBef>
              <a:spcAft>
                <a:spcPct val="0"/>
              </a:spcAft>
              <a:buFont typeface="Segoe UI" panose="020B0502040204020203" pitchFamily="34" charset="0"/>
              <a:buChar char="—"/>
              <a:defRPr sz="1600">
                <a:solidFill>
                  <a:schemeClr val="tx1"/>
                </a:solidFill>
                <a:latin typeface="Arial" panose="020B0604020202020204" pitchFamily="34" charset="0"/>
                <a:ea typeface="ヒラギノ角ゴ Pro W3" charset="0"/>
                <a:cs typeface="Arial" panose="020B0604020202020204" pitchFamily="34" charset="0"/>
              </a:defRPr>
            </a:lvl2pPr>
            <a:lvl3pPr marL="1144559" indent="-230182" algn="l" rtl="0" eaLnBrk="1" fontAlgn="base" hangingPunct="1">
              <a:spcBef>
                <a:spcPct val="20000"/>
              </a:spcBef>
              <a:spcAft>
                <a:spcPct val="0"/>
              </a:spcAft>
              <a:buFont typeface="Arial" panose="020B0604020202020204" pitchFamily="34" charset="0"/>
              <a:buChar char="•"/>
              <a:defRPr sz="1400">
                <a:solidFill>
                  <a:schemeClr val="tx1"/>
                </a:solidFill>
                <a:latin typeface="Arial" panose="020B0604020202020204" pitchFamily="34" charset="0"/>
                <a:ea typeface="ヒラギノ角ゴ Pro W3" charset="0"/>
                <a:cs typeface="Arial" panose="020B0604020202020204" pitchFamily="34" charset="0"/>
              </a:defRPr>
            </a:lvl3pPr>
            <a:lvl4pPr marL="1598573" indent="-227008" algn="l" rtl="0" eaLnBrk="1" fontAlgn="base" hangingPunct="1">
              <a:spcBef>
                <a:spcPct val="20000"/>
              </a:spcBef>
              <a:spcAft>
                <a:spcPct val="0"/>
              </a:spcAft>
              <a:buFont typeface="Arial" pitchFamily="34" charset="0"/>
              <a:buChar char="▫"/>
              <a:defRPr>
                <a:solidFill>
                  <a:schemeClr val="tx1"/>
                </a:solidFill>
                <a:latin typeface="+mn-lt"/>
                <a:ea typeface="ヒラギノ角ゴ Pro W3" charset="0"/>
              </a:defRPr>
            </a:lvl4pPr>
            <a:lvl5pPr marL="2058937" indent="-230182" algn="l" rtl="0" eaLnBrk="1" fontAlgn="base" hangingPunct="1">
              <a:spcBef>
                <a:spcPct val="20000"/>
              </a:spcBef>
              <a:spcAft>
                <a:spcPct val="0"/>
              </a:spcAft>
              <a:buFont typeface="Arial" pitchFamily="34" charset="0"/>
              <a:buChar char="◦"/>
              <a:defRPr sz="1600">
                <a:solidFill>
                  <a:schemeClr val="tx1"/>
                </a:solidFill>
                <a:latin typeface="+mn-lt"/>
                <a:ea typeface="ヒラギノ角ゴ Pro W3" charset="0"/>
              </a:defRPr>
            </a:lvl5pPr>
            <a:lvl6pPr marL="2285943" algn="l" rtl="0" eaLnBrk="1" fontAlgn="base" hangingPunct="1">
              <a:spcBef>
                <a:spcPct val="20000"/>
              </a:spcBef>
              <a:spcAft>
                <a:spcPct val="0"/>
              </a:spcAft>
              <a:buChar char="»"/>
              <a:defRPr sz="2400">
                <a:solidFill>
                  <a:schemeClr val="tx1"/>
                </a:solidFill>
                <a:latin typeface="+mn-lt"/>
              </a:defRPr>
            </a:lvl6pPr>
            <a:lvl7pPr marL="2743131" algn="l" rtl="0" eaLnBrk="1" fontAlgn="base" hangingPunct="1">
              <a:spcBef>
                <a:spcPct val="20000"/>
              </a:spcBef>
              <a:spcAft>
                <a:spcPct val="0"/>
              </a:spcAft>
              <a:buChar char="»"/>
              <a:defRPr sz="2400">
                <a:solidFill>
                  <a:schemeClr val="tx1"/>
                </a:solidFill>
                <a:latin typeface="+mn-lt"/>
              </a:defRPr>
            </a:lvl7pPr>
            <a:lvl8pPr marL="3200320" algn="l" rtl="0" eaLnBrk="1" fontAlgn="base" hangingPunct="1">
              <a:spcBef>
                <a:spcPct val="20000"/>
              </a:spcBef>
              <a:spcAft>
                <a:spcPct val="0"/>
              </a:spcAft>
              <a:buChar char="»"/>
              <a:defRPr sz="2400">
                <a:solidFill>
                  <a:schemeClr val="tx1"/>
                </a:solidFill>
                <a:latin typeface="+mn-lt"/>
              </a:defRPr>
            </a:lvl8pPr>
            <a:lvl9pPr marL="3657509" algn="l" rtl="0" eaLnBrk="1" fontAlgn="base" hangingPunct="1">
              <a:spcBef>
                <a:spcPct val="20000"/>
              </a:spcBef>
              <a:spcAft>
                <a:spcPct val="0"/>
              </a:spcAft>
              <a:buChar char="»"/>
              <a:defRPr sz="2400">
                <a:solidFill>
                  <a:schemeClr val="tx1"/>
                </a:solidFill>
                <a:latin typeface="+mn-lt"/>
              </a:defRPr>
            </a:lvl9pPr>
          </a:lstStyle>
          <a:p>
            <a:pPr marL="0" indent="0">
              <a:buFont typeface="Arial" pitchFamily="34" charset="0"/>
              <a:buNone/>
            </a:pPr>
            <a:r>
              <a:rPr lang="ja-JP" sz="2400" b="1" dirty="0">
                <a:solidFill>
                  <a:schemeClr val="bg1"/>
                </a:solidFill>
                <a:latin typeface="+mj-ea"/>
                <a:ea typeface="+mj-ea"/>
              </a:rPr>
              <a:t>- アキロック・ブロスト</a:t>
            </a:r>
          </a:p>
        </p:txBody>
      </p:sp>
    </p:spTree>
    <p:extLst>
      <p:ext uri="{BB962C8B-B14F-4D97-AF65-F5344CB8AC3E}">
        <p14:creationId xmlns:p14="http://schemas.microsoft.com/office/powerpoint/2010/main" val="2504650547"/>
      </p:ext>
    </p:extLst>
  </p:cSld>
  <p:clrMapOvr>
    <a:masterClrMapping/>
  </p:clrMapOvr>
</p:sld>
</file>

<file path=ppt/theme/theme1.xml><?xml version="1.0" encoding="utf-8"?>
<a:theme xmlns:a="http://schemas.openxmlformats.org/drawingml/2006/main" name="Light Background">
  <a:themeElements>
    <a:clrScheme name="Lions Club International">
      <a:dk1>
        <a:srgbClr val="33373B"/>
      </a:dk1>
      <a:lt1>
        <a:sysClr val="window" lastClr="FFFFFF"/>
      </a:lt1>
      <a:dk2>
        <a:srgbClr val="002F87"/>
      </a:dk2>
      <a:lt2>
        <a:srgbClr val="FFD000"/>
      </a:lt2>
      <a:accent1>
        <a:srgbClr val="FFC000"/>
      </a:accent1>
      <a:accent2>
        <a:srgbClr val="D9D9D9"/>
      </a:accent2>
      <a:accent3>
        <a:srgbClr val="00A7DC"/>
      </a:accent3>
      <a:accent4>
        <a:srgbClr val="F65126"/>
      </a:accent4>
      <a:accent5>
        <a:srgbClr val="00AF66"/>
      </a:accent5>
      <a:accent6>
        <a:srgbClr val="000000"/>
      </a:accent6>
      <a:hlink>
        <a:srgbClr val="C3C3C3"/>
      </a:hlink>
      <a:folHlink>
        <a:srgbClr val="D9D9D9"/>
      </a:folHlink>
    </a:clrScheme>
    <a:fontScheme name="ユーザー定義 1">
      <a:majorFont>
        <a:latin typeface="Calibri Light"/>
        <a:ea typeface="UD デジタル 教科書体 NK-B"/>
        <a:cs typeface=""/>
      </a:majorFont>
      <a:minorFont>
        <a:latin typeface="Calibri"/>
        <a:ea typeface="UD デジタル 教科書体 NP-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FF"/>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609600" marR="0" indent="-609600" algn="ctr" defTabSz="914400" rtl="0" eaLnBrk="1" fontAlgn="base" latinLnBrk="0" hangingPunct="1">
          <a:spcAft>
            <a:spcPct val="0"/>
          </a:spcAft>
          <a:buClrTx/>
          <a:buSzTx/>
          <a:buFont typeface="Helvetica" pitchFamily="84" charset="0"/>
          <a:buNone/>
          <a:tabLst/>
          <a:defRPr kumimoji="0" sz="3000" b="0" i="0" u="none" strike="noStrike" cap="none" normalizeH="0" dirty="0" err="1" smtClean="0">
            <a:ln>
              <a:noFill/>
            </a:ln>
            <a:solidFill>
              <a:srgbClr val="404040"/>
            </a:solidFill>
            <a:effectLst/>
            <a:ea typeface="ヒラギノ角ゴ Pro W3" pitchFamily="84" charset="-128"/>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609600" marR="0" indent="-609600" algn="r" defTabSz="914400" rtl="0" eaLnBrk="1" fontAlgn="base" latinLnBrk="0" hangingPunct="1">
          <a:lnSpc>
            <a:spcPct val="90000"/>
          </a:lnSpc>
          <a:spcBef>
            <a:spcPct val="20000"/>
          </a:spcBef>
          <a:spcAft>
            <a:spcPct val="0"/>
          </a:spcAft>
          <a:buClrTx/>
          <a:buSzTx/>
          <a:buFont typeface="Helvetica" pitchFamily="84" charset="0"/>
          <a:buNone/>
          <a:tabLst/>
          <a:defRPr kumimoji="0" lang="en-US" sz="3200" b="0" i="0" u="none" strike="noStrike" cap="none" normalizeH="0" baseline="-25000" smtClean="0">
            <a:ln>
              <a:noFill/>
            </a:ln>
            <a:solidFill>
              <a:srgbClr val="404040"/>
            </a:solidFill>
            <a:effectLst/>
            <a:latin typeface="Helvetica" pitchFamily="84" charset="0"/>
            <a:ea typeface="ヒラギノ角ゴ Pro W3" pitchFamily="84" charset="-128"/>
          </a:defRPr>
        </a:defPPr>
      </a:lstStyle>
    </a:lnDef>
    <a:txDef>
      <a:spPr>
        <a:noFill/>
      </a:spPr>
      <a:bodyPr wrap="square" rtlCol="0">
        <a:spAutoFit/>
      </a:bodyPr>
      <a:lstStyle>
        <a:defPPr>
          <a:defRPr sz="3000" dirty="0" err="1" smtClean="0"/>
        </a:defPPr>
      </a:lstStyle>
    </a:tx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575A8D4EDE643945BAA82E38DD69E065" ma:contentTypeVersion="3" ma:contentTypeDescription="Create a new document." ma:contentTypeScope="" ma:versionID="9b02c1e8987dd280cc01bc84d3c16527">
  <xsd:schema xmlns:xsd="http://www.w3.org/2001/XMLSchema" xmlns:xs="http://www.w3.org/2001/XMLSchema" xmlns:p="http://schemas.microsoft.com/office/2006/metadata/properties" xmlns:ns2="a7495015-d16d-4dd1-a72f-488cd8119f34" targetNamespace="http://schemas.microsoft.com/office/2006/metadata/properties" ma:root="true" ma:fieldsID="b78db394faa2d7461e33401fde30deec" ns2:_="">
    <xsd:import namespace="a7495015-d16d-4dd1-a72f-488cd8119f3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495015-d16d-4dd1-a72f-488cd8119f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2C1470-9FF8-4C48-A872-BCD0DE68C023}">
  <ds:schemaRefs>
    <ds:schemaRef ds:uri="http://schemas.microsoft.com/sharepoint/events"/>
  </ds:schemaRefs>
</ds:datastoreItem>
</file>

<file path=customXml/itemProps2.xml><?xml version="1.0" encoding="utf-8"?>
<ds:datastoreItem xmlns:ds="http://schemas.openxmlformats.org/officeDocument/2006/customXml" ds:itemID="{8C1FB9C5-FCF7-40CA-B88F-2FCAC75B8805}">
  <ds:schemaRefs>
    <ds:schemaRef ds:uri="http://schemas.microsoft.com/office/2006/metadata/longProperties"/>
  </ds:schemaRefs>
</ds:datastoreItem>
</file>

<file path=customXml/itemProps3.xml><?xml version="1.0" encoding="utf-8"?>
<ds:datastoreItem xmlns:ds="http://schemas.openxmlformats.org/officeDocument/2006/customXml" ds:itemID="{74C6324C-4351-4A54-A5CC-A482A4792C6C}">
  <ds:schemaRefs>
    <ds:schemaRef ds:uri="http://schemas.microsoft.com/sharepoint/v3/contenttype/forms"/>
  </ds:schemaRefs>
</ds:datastoreItem>
</file>

<file path=customXml/itemProps4.xml><?xml version="1.0" encoding="utf-8"?>
<ds:datastoreItem xmlns:ds="http://schemas.openxmlformats.org/officeDocument/2006/customXml" ds:itemID="{06A8C181-E056-415E-9B59-40F04FA43837}">
  <ds:schemaRefs>
    <ds:schemaRef ds:uri="a7495015-d16d-4dd1-a72f-488cd8119f34"/>
    <ds:schemaRef ds:uri="http://schemas.microsoft.com/office/infopath/2007/PartnerControls"/>
    <ds:schemaRef ds:uri="http://www.w3.org/XML/1998/namespace"/>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purl.org/dc/terms/"/>
  </ds:schemaRefs>
</ds:datastoreItem>
</file>

<file path=customXml/itemProps5.xml><?xml version="1.0" encoding="utf-8"?>
<ds:datastoreItem xmlns:ds="http://schemas.openxmlformats.org/officeDocument/2006/customXml" ds:itemID="{F65FF038-D687-4170-9B83-093AAB34CB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495015-d16d-4dd1-a72f-488cd8119f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Lions_PowerPoint_Template_June2016_Template-1</Template>
  <TotalTime>44085</TotalTime>
  <Words>13341</Words>
  <Application>Microsoft Office PowerPoint</Application>
  <PresentationFormat>Widescreen</PresentationFormat>
  <Paragraphs>551</Paragraphs>
  <Slides>24</Slides>
  <Notes>24</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24</vt:i4>
      </vt:variant>
    </vt:vector>
  </HeadingPairs>
  <TitlesOfParts>
    <vt:vector size="37" baseType="lpstr">
      <vt:lpstr>ＭＳ Ｐゴシック</vt:lpstr>
      <vt:lpstr>UD デジタル 教科書体 N-B</vt:lpstr>
      <vt:lpstr>UD デジタル 教科書体 NK-B</vt:lpstr>
      <vt:lpstr>.Lucida Grande UI Regular</vt:lpstr>
      <vt:lpstr>Arial</vt:lpstr>
      <vt:lpstr>Calibri</vt:lpstr>
      <vt:lpstr>Helvetica</vt:lpstr>
      <vt:lpstr>Lucida Grande</vt:lpstr>
      <vt:lpstr>Open Sans</vt:lpstr>
      <vt:lpstr>Segoe UI</vt:lpstr>
      <vt:lpstr>Wingdings</vt:lpstr>
      <vt:lpstr>Wingdings 3</vt:lpstr>
      <vt:lpstr>Light Background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Lions Clubs International</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Maurey, Andrea</dc:creator>
  <cp:lastModifiedBy>Gray, Tracy</cp:lastModifiedBy>
  <cp:revision>2250</cp:revision>
  <cp:lastPrinted>2018-07-23T15:21:46Z</cp:lastPrinted>
  <dcterms:created xsi:type="dcterms:W3CDTF">2016-11-15T15:12:50Z</dcterms:created>
  <dcterms:modified xsi:type="dcterms:W3CDTF">2023-08-12T02:30:44Z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2Z733PFY5E2U-163-69</vt:lpwstr>
  </property>
  <property fmtid="{D5CDD505-2E9C-101B-9397-08002B2CF9AE}" pid="3" name="_dlc_DocIdItemGuid">
    <vt:lpwstr>527daf3e-de7e-428b-8481-11904d93cdc4</vt:lpwstr>
  </property>
  <property fmtid="{D5CDD505-2E9C-101B-9397-08002B2CF9AE}" pid="4" name="_dlc_DocIdUrl">
    <vt:lpwstr>http://my.lionsclubs.org/Divisions/PR/_layouts/DocIdRedir.aspx?ID=2Z733PFY5E2U-163-69, 2Z733PFY5E2U-163-69</vt:lpwstr>
  </property>
</Properties>
</file>