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78" r:id="rId4"/>
    <p:sldMasterId id="2147483695" r:id="rId5"/>
    <p:sldMasterId id="2147483712" r:id="rId6"/>
    <p:sldMasterId id="2147483719" r:id="rId7"/>
  </p:sldMasterIdLst>
  <p:notesMasterIdLst>
    <p:notesMasterId r:id="rId25"/>
  </p:notesMasterIdLst>
  <p:handoutMasterIdLst>
    <p:handoutMasterId r:id="rId26"/>
  </p:handoutMasterIdLst>
  <p:sldIdLst>
    <p:sldId id="882" r:id="rId8"/>
    <p:sldId id="1081" r:id="rId9"/>
    <p:sldId id="293" r:id="rId10"/>
    <p:sldId id="306" r:id="rId11"/>
    <p:sldId id="266" r:id="rId12"/>
    <p:sldId id="287" r:id="rId13"/>
    <p:sldId id="883" r:id="rId14"/>
    <p:sldId id="1122" r:id="rId15"/>
    <p:sldId id="1118" r:id="rId16"/>
    <p:sldId id="1121" r:id="rId17"/>
    <p:sldId id="897" r:id="rId18"/>
    <p:sldId id="269" r:id="rId19"/>
    <p:sldId id="302" r:id="rId20"/>
    <p:sldId id="1120" r:id="rId21"/>
    <p:sldId id="895" r:id="rId22"/>
    <p:sldId id="1123" r:id="rId23"/>
    <p:sldId id="111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FF66"/>
    <a:srgbClr val="003FB0"/>
    <a:srgbClr val="001946"/>
    <a:srgbClr val="002464"/>
    <a:srgbClr val="001D50"/>
    <a:srgbClr val="001842"/>
    <a:srgbClr val="002346"/>
    <a:srgbClr val="002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6510" autoAdjust="0"/>
  </p:normalViewPr>
  <p:slideViewPr>
    <p:cSldViewPr snapToGrid="0">
      <p:cViewPr varScale="1">
        <p:scale>
          <a:sx n="98" d="100"/>
          <a:sy n="98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CC552-2858-4B4E-96A7-6F02945192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32EE4-E1D8-4359-893E-214CEB3144BC}">
      <dgm:prSet phldrT="[Text]"/>
      <dgm:spPr>
        <a:solidFill>
          <a:schemeClr val="tx2"/>
        </a:solidFill>
      </dgm:spPr>
      <dgm:t>
        <a:bodyPr/>
        <a:lstStyle/>
        <a:p>
          <a:r>
            <a:rPr lang="ko-KR" b="1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봉사</a:t>
          </a:r>
        </a:p>
      </dgm:t>
    </dgm:pt>
    <dgm:pt modelId="{4B90A4CF-0419-41E5-8162-9865AFCFB7B2}" type="parTrans" cxnId="{A4DFF299-1E18-4B23-9B2E-6A2263CE4B17}">
      <dgm:prSet/>
      <dgm:spPr/>
      <dgm:t>
        <a:bodyPr/>
        <a:lstStyle/>
        <a:p>
          <a:endParaRPr lang="en-US"/>
        </a:p>
      </dgm:t>
    </dgm:pt>
    <dgm:pt modelId="{6572267C-4D41-456B-A209-07865ABE4992}" type="sibTrans" cxnId="{A4DFF299-1E18-4B23-9B2E-6A2263CE4B17}">
      <dgm:prSet/>
      <dgm:spPr/>
      <dgm:t>
        <a:bodyPr/>
        <a:lstStyle/>
        <a:p>
          <a:endParaRPr lang="en-US"/>
        </a:p>
      </dgm:t>
    </dgm:pt>
    <dgm:pt modelId="{CB78E6BF-7610-45C7-8D24-96F715077796}">
      <dgm:prSet phldrT="[Text]"/>
      <dgm:spPr>
        <a:solidFill>
          <a:schemeClr val="tx2"/>
        </a:solidFill>
      </dgm:spPr>
      <dgm:t>
        <a:bodyPr/>
        <a:lstStyle/>
        <a:p>
          <a:r>
            <a:rPr lang="ko-KR" b="1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회원</a:t>
          </a:r>
        </a:p>
      </dgm:t>
    </dgm:pt>
    <dgm:pt modelId="{2F187D23-EF81-4703-9D9C-EC54B68C615B}" type="parTrans" cxnId="{97B75B63-6B78-48CC-B7BD-6ACA33364F43}">
      <dgm:prSet/>
      <dgm:spPr/>
      <dgm:t>
        <a:bodyPr/>
        <a:lstStyle/>
        <a:p>
          <a:endParaRPr lang="en-US"/>
        </a:p>
      </dgm:t>
    </dgm:pt>
    <dgm:pt modelId="{35B3C98F-45C6-4C64-A97B-3245A004A032}" type="sibTrans" cxnId="{97B75B63-6B78-48CC-B7BD-6ACA33364F43}">
      <dgm:prSet/>
      <dgm:spPr/>
      <dgm:t>
        <a:bodyPr/>
        <a:lstStyle/>
        <a:p>
          <a:endParaRPr lang="en-US"/>
        </a:p>
      </dgm:t>
    </dgm:pt>
    <dgm:pt modelId="{4AF00CC7-3308-4195-8410-5A65DA491456}">
      <dgm:prSet phldrT="[Text]"/>
      <dgm:spPr>
        <a:solidFill>
          <a:schemeClr val="tx2"/>
        </a:solidFill>
      </dgm:spPr>
      <dgm:t>
        <a:bodyPr/>
        <a:lstStyle/>
        <a:p>
          <a:r>
            <a:rPr lang="ko-KR" b="1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지도력</a:t>
          </a:r>
        </a:p>
      </dgm:t>
    </dgm:pt>
    <dgm:pt modelId="{15B51DEF-398A-4BC8-8779-89E8914B5790}" type="parTrans" cxnId="{2AE33877-D747-4AF4-A5C7-F487C9D35CA0}">
      <dgm:prSet/>
      <dgm:spPr/>
      <dgm:t>
        <a:bodyPr/>
        <a:lstStyle/>
        <a:p>
          <a:endParaRPr lang="en-US"/>
        </a:p>
      </dgm:t>
    </dgm:pt>
    <dgm:pt modelId="{D8F29B12-C70F-44A7-8E18-A79642A849C3}" type="sibTrans" cxnId="{2AE33877-D747-4AF4-A5C7-F487C9D35CA0}">
      <dgm:prSet/>
      <dgm:spPr/>
      <dgm:t>
        <a:bodyPr/>
        <a:lstStyle/>
        <a:p>
          <a:endParaRPr lang="en-US"/>
        </a:p>
      </dgm:t>
    </dgm:pt>
    <dgm:pt modelId="{C76D35BA-D681-4492-B322-3265ACA9826C}">
      <dgm:prSet phldrT="[Text]"/>
      <dgm:spPr>
        <a:solidFill>
          <a:schemeClr val="tx2"/>
        </a:solidFill>
      </dgm:spPr>
      <dgm:t>
        <a:bodyPr/>
        <a:lstStyle/>
        <a:p>
          <a:r>
            <a:rPr lang="ko-KR" b="1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마케팅</a:t>
          </a:r>
        </a:p>
      </dgm:t>
    </dgm:pt>
    <dgm:pt modelId="{2AFD8FF1-2D1E-4989-9077-2D860900A550}" type="parTrans" cxnId="{BF838F7C-591D-4A90-8E64-CEBDC1A37FC0}">
      <dgm:prSet/>
      <dgm:spPr/>
      <dgm:t>
        <a:bodyPr/>
        <a:lstStyle/>
        <a:p>
          <a:endParaRPr lang="en-US"/>
        </a:p>
      </dgm:t>
    </dgm:pt>
    <dgm:pt modelId="{2A586B3B-82D0-4314-9AAB-C99738602C30}" type="sibTrans" cxnId="{BF838F7C-591D-4A90-8E64-CEBDC1A37FC0}">
      <dgm:prSet/>
      <dgm:spPr/>
      <dgm:t>
        <a:bodyPr/>
        <a:lstStyle/>
        <a:p>
          <a:endParaRPr lang="en-US"/>
        </a:p>
      </dgm:t>
    </dgm:pt>
    <dgm:pt modelId="{13C251E4-6F91-49D2-B2C5-8E203910CC0C}" type="pres">
      <dgm:prSet presAssocID="{E5ECC552-2858-4B4E-96A7-6F0294519200}" presName="linear" presStyleCnt="0">
        <dgm:presLayoutVars>
          <dgm:dir/>
          <dgm:animLvl val="lvl"/>
          <dgm:resizeHandles val="exact"/>
        </dgm:presLayoutVars>
      </dgm:prSet>
      <dgm:spPr/>
    </dgm:pt>
    <dgm:pt modelId="{7BA98229-79FF-4CA2-8EBD-1CBB72092A3E}" type="pres">
      <dgm:prSet presAssocID="{5A132EE4-E1D8-4359-893E-214CEB3144BC}" presName="parentLin" presStyleCnt="0"/>
      <dgm:spPr/>
    </dgm:pt>
    <dgm:pt modelId="{48DB97D3-E2B0-4941-8D23-B2CB4526AE8E}" type="pres">
      <dgm:prSet presAssocID="{5A132EE4-E1D8-4359-893E-214CEB3144BC}" presName="parentLeftMargin" presStyleLbl="node1" presStyleIdx="0" presStyleCnt="4"/>
      <dgm:spPr/>
    </dgm:pt>
    <dgm:pt modelId="{DA332897-A659-49CA-872F-44792A939552}" type="pres">
      <dgm:prSet presAssocID="{5A132EE4-E1D8-4359-893E-214CEB3144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D44327-C8D8-4F46-BE3F-4D2B1960AC1B}" type="pres">
      <dgm:prSet presAssocID="{5A132EE4-E1D8-4359-893E-214CEB3144BC}" presName="negativeSpace" presStyleCnt="0"/>
      <dgm:spPr/>
    </dgm:pt>
    <dgm:pt modelId="{227F6D80-0B1A-4039-BA4C-3748EFD79D28}" type="pres">
      <dgm:prSet presAssocID="{5A132EE4-E1D8-4359-893E-214CEB3144BC}" presName="childText" presStyleLbl="conFgAcc1" presStyleIdx="0" presStyleCnt="4">
        <dgm:presLayoutVars>
          <dgm:bulletEnabled val="1"/>
        </dgm:presLayoutVars>
      </dgm:prSet>
      <dgm:spPr/>
    </dgm:pt>
    <dgm:pt modelId="{DB9C0613-15A4-45E3-BFF8-A489C43D20A4}" type="pres">
      <dgm:prSet presAssocID="{6572267C-4D41-456B-A209-07865ABE4992}" presName="spaceBetweenRectangles" presStyleCnt="0"/>
      <dgm:spPr/>
    </dgm:pt>
    <dgm:pt modelId="{CA93CEAC-C45C-4D26-BFF1-13E5E6FBBB24}" type="pres">
      <dgm:prSet presAssocID="{CB78E6BF-7610-45C7-8D24-96F715077796}" presName="parentLin" presStyleCnt="0"/>
      <dgm:spPr/>
    </dgm:pt>
    <dgm:pt modelId="{18CBBD56-2CBD-455E-B603-97108D23155C}" type="pres">
      <dgm:prSet presAssocID="{CB78E6BF-7610-45C7-8D24-96F715077796}" presName="parentLeftMargin" presStyleLbl="node1" presStyleIdx="0" presStyleCnt="4"/>
      <dgm:spPr/>
    </dgm:pt>
    <dgm:pt modelId="{CAA32642-32A5-4522-8041-918B79763081}" type="pres">
      <dgm:prSet presAssocID="{CB78E6BF-7610-45C7-8D24-96F71507779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731F8C-A91B-4098-A8EA-851D1D3316E8}" type="pres">
      <dgm:prSet presAssocID="{CB78E6BF-7610-45C7-8D24-96F715077796}" presName="negativeSpace" presStyleCnt="0"/>
      <dgm:spPr/>
    </dgm:pt>
    <dgm:pt modelId="{7B8EED81-C804-4AB1-891F-6A4FBD49C12F}" type="pres">
      <dgm:prSet presAssocID="{CB78E6BF-7610-45C7-8D24-96F715077796}" presName="childText" presStyleLbl="conFgAcc1" presStyleIdx="1" presStyleCnt="4">
        <dgm:presLayoutVars>
          <dgm:bulletEnabled val="1"/>
        </dgm:presLayoutVars>
      </dgm:prSet>
      <dgm:spPr/>
    </dgm:pt>
    <dgm:pt modelId="{E90D6B2B-9DFB-4433-ADA0-7D0A87C8FD5B}" type="pres">
      <dgm:prSet presAssocID="{35B3C98F-45C6-4C64-A97B-3245A004A032}" presName="spaceBetweenRectangles" presStyleCnt="0"/>
      <dgm:spPr/>
    </dgm:pt>
    <dgm:pt modelId="{75D54054-999C-4487-8130-53BF5BCF381A}" type="pres">
      <dgm:prSet presAssocID="{4AF00CC7-3308-4195-8410-5A65DA491456}" presName="parentLin" presStyleCnt="0"/>
      <dgm:spPr/>
    </dgm:pt>
    <dgm:pt modelId="{F9DCC075-C476-4612-8FEF-258E72524F4F}" type="pres">
      <dgm:prSet presAssocID="{4AF00CC7-3308-4195-8410-5A65DA491456}" presName="parentLeftMargin" presStyleLbl="node1" presStyleIdx="1" presStyleCnt="4"/>
      <dgm:spPr/>
    </dgm:pt>
    <dgm:pt modelId="{B3B9BFD2-4024-4EC3-9795-72FD6D4E40FB}" type="pres">
      <dgm:prSet presAssocID="{4AF00CC7-3308-4195-8410-5A65DA4914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19817C-8848-4DC9-8B8B-E16E4D7FA121}" type="pres">
      <dgm:prSet presAssocID="{4AF00CC7-3308-4195-8410-5A65DA491456}" presName="negativeSpace" presStyleCnt="0"/>
      <dgm:spPr/>
    </dgm:pt>
    <dgm:pt modelId="{5F93F067-DA19-4AAE-9CB0-9B9CBCE68C92}" type="pres">
      <dgm:prSet presAssocID="{4AF00CC7-3308-4195-8410-5A65DA491456}" presName="childText" presStyleLbl="conFgAcc1" presStyleIdx="2" presStyleCnt="4">
        <dgm:presLayoutVars>
          <dgm:bulletEnabled val="1"/>
        </dgm:presLayoutVars>
      </dgm:prSet>
      <dgm:spPr/>
    </dgm:pt>
    <dgm:pt modelId="{DBD37D87-F174-42F6-9EED-90C65F9107DD}" type="pres">
      <dgm:prSet presAssocID="{D8F29B12-C70F-44A7-8E18-A79642A849C3}" presName="spaceBetweenRectangles" presStyleCnt="0"/>
      <dgm:spPr/>
    </dgm:pt>
    <dgm:pt modelId="{C6F0E2B6-FBEC-4C5B-B9B9-59E223998B22}" type="pres">
      <dgm:prSet presAssocID="{C76D35BA-D681-4492-B322-3265ACA9826C}" presName="parentLin" presStyleCnt="0"/>
      <dgm:spPr/>
    </dgm:pt>
    <dgm:pt modelId="{2BB896C5-026F-4684-AB9D-EFA717B4C252}" type="pres">
      <dgm:prSet presAssocID="{C76D35BA-D681-4492-B322-3265ACA9826C}" presName="parentLeftMargin" presStyleLbl="node1" presStyleIdx="2" presStyleCnt="4"/>
      <dgm:spPr/>
    </dgm:pt>
    <dgm:pt modelId="{E4A8756B-A066-47AE-963D-2DCF2196A129}" type="pres">
      <dgm:prSet presAssocID="{C76D35BA-D681-4492-B322-3265ACA982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A424127-8D14-4EAE-BDA2-D5A91037FF05}" type="pres">
      <dgm:prSet presAssocID="{C76D35BA-D681-4492-B322-3265ACA9826C}" presName="negativeSpace" presStyleCnt="0"/>
      <dgm:spPr/>
    </dgm:pt>
    <dgm:pt modelId="{D548D73C-F433-4BC3-9124-C7D4348773AF}" type="pres">
      <dgm:prSet presAssocID="{C76D35BA-D681-4492-B322-3265ACA982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95F0D20-8E6D-46CF-87C1-FE803058BDEE}" type="presOf" srcId="{C76D35BA-D681-4492-B322-3265ACA9826C}" destId="{2BB896C5-026F-4684-AB9D-EFA717B4C252}" srcOrd="0" destOrd="0" presId="urn:microsoft.com/office/officeart/2005/8/layout/list1"/>
    <dgm:cxn modelId="{97B75B63-6B78-48CC-B7BD-6ACA33364F43}" srcId="{E5ECC552-2858-4B4E-96A7-6F0294519200}" destId="{CB78E6BF-7610-45C7-8D24-96F715077796}" srcOrd="1" destOrd="0" parTransId="{2F187D23-EF81-4703-9D9C-EC54B68C615B}" sibTransId="{35B3C98F-45C6-4C64-A97B-3245A004A032}"/>
    <dgm:cxn modelId="{F871EA6E-183B-4682-A278-7381DFFBDCE0}" type="presOf" srcId="{4AF00CC7-3308-4195-8410-5A65DA491456}" destId="{F9DCC075-C476-4612-8FEF-258E72524F4F}" srcOrd="0" destOrd="0" presId="urn:microsoft.com/office/officeart/2005/8/layout/list1"/>
    <dgm:cxn modelId="{2AE33877-D747-4AF4-A5C7-F487C9D35CA0}" srcId="{E5ECC552-2858-4B4E-96A7-6F0294519200}" destId="{4AF00CC7-3308-4195-8410-5A65DA491456}" srcOrd="2" destOrd="0" parTransId="{15B51DEF-398A-4BC8-8779-89E8914B5790}" sibTransId="{D8F29B12-C70F-44A7-8E18-A79642A849C3}"/>
    <dgm:cxn modelId="{BF838F7C-591D-4A90-8E64-CEBDC1A37FC0}" srcId="{E5ECC552-2858-4B4E-96A7-6F0294519200}" destId="{C76D35BA-D681-4492-B322-3265ACA9826C}" srcOrd="3" destOrd="0" parTransId="{2AFD8FF1-2D1E-4989-9077-2D860900A550}" sibTransId="{2A586B3B-82D0-4314-9AAB-C99738602C30}"/>
    <dgm:cxn modelId="{A4DFF299-1E18-4B23-9B2E-6A2263CE4B17}" srcId="{E5ECC552-2858-4B4E-96A7-6F0294519200}" destId="{5A132EE4-E1D8-4359-893E-214CEB3144BC}" srcOrd="0" destOrd="0" parTransId="{4B90A4CF-0419-41E5-8162-9865AFCFB7B2}" sibTransId="{6572267C-4D41-456B-A209-07865ABE4992}"/>
    <dgm:cxn modelId="{3E216EBA-1186-440D-ADC8-A2E0A65C2A83}" type="presOf" srcId="{C76D35BA-D681-4492-B322-3265ACA9826C}" destId="{E4A8756B-A066-47AE-963D-2DCF2196A129}" srcOrd="1" destOrd="0" presId="urn:microsoft.com/office/officeart/2005/8/layout/list1"/>
    <dgm:cxn modelId="{9D3C31D4-1A22-4D41-9613-CB210EF65B6C}" type="presOf" srcId="{E5ECC552-2858-4B4E-96A7-6F0294519200}" destId="{13C251E4-6F91-49D2-B2C5-8E203910CC0C}" srcOrd="0" destOrd="0" presId="urn:microsoft.com/office/officeart/2005/8/layout/list1"/>
    <dgm:cxn modelId="{B921BFD4-85CB-432B-8625-CCA32BE028CC}" type="presOf" srcId="{5A132EE4-E1D8-4359-893E-214CEB3144BC}" destId="{DA332897-A659-49CA-872F-44792A939552}" srcOrd="1" destOrd="0" presId="urn:microsoft.com/office/officeart/2005/8/layout/list1"/>
    <dgm:cxn modelId="{58724BD7-4677-49EC-B24C-04CD6ED59D36}" type="presOf" srcId="{4AF00CC7-3308-4195-8410-5A65DA491456}" destId="{B3B9BFD2-4024-4EC3-9795-72FD6D4E40FB}" srcOrd="1" destOrd="0" presId="urn:microsoft.com/office/officeart/2005/8/layout/list1"/>
    <dgm:cxn modelId="{5F6E1DDD-E2DE-484E-A1AD-A178DAC0ACC6}" type="presOf" srcId="{CB78E6BF-7610-45C7-8D24-96F715077796}" destId="{18CBBD56-2CBD-455E-B603-97108D23155C}" srcOrd="0" destOrd="0" presId="urn:microsoft.com/office/officeart/2005/8/layout/list1"/>
    <dgm:cxn modelId="{95C89BE9-AAA5-40C5-8190-6881F0658A3B}" type="presOf" srcId="{CB78E6BF-7610-45C7-8D24-96F715077796}" destId="{CAA32642-32A5-4522-8041-918B79763081}" srcOrd="1" destOrd="0" presId="urn:microsoft.com/office/officeart/2005/8/layout/list1"/>
    <dgm:cxn modelId="{A17BCFEE-9D6D-44E1-8BE7-73626FE28272}" type="presOf" srcId="{5A132EE4-E1D8-4359-893E-214CEB3144BC}" destId="{48DB97D3-E2B0-4941-8D23-B2CB4526AE8E}" srcOrd="0" destOrd="0" presId="urn:microsoft.com/office/officeart/2005/8/layout/list1"/>
    <dgm:cxn modelId="{6E48AAE5-9E96-4EA6-B22F-B443644F2B78}" type="presParOf" srcId="{13C251E4-6F91-49D2-B2C5-8E203910CC0C}" destId="{7BA98229-79FF-4CA2-8EBD-1CBB72092A3E}" srcOrd="0" destOrd="0" presId="urn:microsoft.com/office/officeart/2005/8/layout/list1"/>
    <dgm:cxn modelId="{0F8680A5-DDB4-451E-971E-E7F84B349B38}" type="presParOf" srcId="{7BA98229-79FF-4CA2-8EBD-1CBB72092A3E}" destId="{48DB97D3-E2B0-4941-8D23-B2CB4526AE8E}" srcOrd="0" destOrd="0" presId="urn:microsoft.com/office/officeart/2005/8/layout/list1"/>
    <dgm:cxn modelId="{B8DF315A-5FF4-40EA-9455-5E0FD198D0D4}" type="presParOf" srcId="{7BA98229-79FF-4CA2-8EBD-1CBB72092A3E}" destId="{DA332897-A659-49CA-872F-44792A939552}" srcOrd="1" destOrd="0" presId="urn:microsoft.com/office/officeart/2005/8/layout/list1"/>
    <dgm:cxn modelId="{C22345C6-76FC-4063-B872-2977CA57BF0D}" type="presParOf" srcId="{13C251E4-6F91-49D2-B2C5-8E203910CC0C}" destId="{75D44327-C8D8-4F46-BE3F-4D2B1960AC1B}" srcOrd="1" destOrd="0" presId="urn:microsoft.com/office/officeart/2005/8/layout/list1"/>
    <dgm:cxn modelId="{E89F7219-76EA-4D5E-9B77-AD2DAE055BCC}" type="presParOf" srcId="{13C251E4-6F91-49D2-B2C5-8E203910CC0C}" destId="{227F6D80-0B1A-4039-BA4C-3748EFD79D28}" srcOrd="2" destOrd="0" presId="urn:microsoft.com/office/officeart/2005/8/layout/list1"/>
    <dgm:cxn modelId="{461EBB4C-8618-4728-B2C6-5A5E2E2284C7}" type="presParOf" srcId="{13C251E4-6F91-49D2-B2C5-8E203910CC0C}" destId="{DB9C0613-15A4-45E3-BFF8-A489C43D20A4}" srcOrd="3" destOrd="0" presId="urn:microsoft.com/office/officeart/2005/8/layout/list1"/>
    <dgm:cxn modelId="{E5171685-0756-42E1-9D7E-1FD01E4211D7}" type="presParOf" srcId="{13C251E4-6F91-49D2-B2C5-8E203910CC0C}" destId="{CA93CEAC-C45C-4D26-BFF1-13E5E6FBBB24}" srcOrd="4" destOrd="0" presId="urn:microsoft.com/office/officeart/2005/8/layout/list1"/>
    <dgm:cxn modelId="{82A2A41C-2D8B-4C6D-83D3-27D2AEA98712}" type="presParOf" srcId="{CA93CEAC-C45C-4D26-BFF1-13E5E6FBBB24}" destId="{18CBBD56-2CBD-455E-B603-97108D23155C}" srcOrd="0" destOrd="0" presId="urn:microsoft.com/office/officeart/2005/8/layout/list1"/>
    <dgm:cxn modelId="{BDB53DB1-F967-44CC-80AD-BF4E40B6433A}" type="presParOf" srcId="{CA93CEAC-C45C-4D26-BFF1-13E5E6FBBB24}" destId="{CAA32642-32A5-4522-8041-918B79763081}" srcOrd="1" destOrd="0" presId="urn:microsoft.com/office/officeart/2005/8/layout/list1"/>
    <dgm:cxn modelId="{084CB62B-9FDB-42BE-9E29-EE9DC698AC4E}" type="presParOf" srcId="{13C251E4-6F91-49D2-B2C5-8E203910CC0C}" destId="{AA731F8C-A91B-4098-A8EA-851D1D3316E8}" srcOrd="5" destOrd="0" presId="urn:microsoft.com/office/officeart/2005/8/layout/list1"/>
    <dgm:cxn modelId="{D576BF4F-3E6F-4A71-8332-F41DF6A8160D}" type="presParOf" srcId="{13C251E4-6F91-49D2-B2C5-8E203910CC0C}" destId="{7B8EED81-C804-4AB1-891F-6A4FBD49C12F}" srcOrd="6" destOrd="0" presId="urn:microsoft.com/office/officeart/2005/8/layout/list1"/>
    <dgm:cxn modelId="{83F3E5BB-135D-41B2-BFA9-3E10C7F5482B}" type="presParOf" srcId="{13C251E4-6F91-49D2-B2C5-8E203910CC0C}" destId="{E90D6B2B-9DFB-4433-ADA0-7D0A87C8FD5B}" srcOrd="7" destOrd="0" presId="urn:microsoft.com/office/officeart/2005/8/layout/list1"/>
    <dgm:cxn modelId="{228EA704-4123-4239-B9F9-1A1505AA1597}" type="presParOf" srcId="{13C251E4-6F91-49D2-B2C5-8E203910CC0C}" destId="{75D54054-999C-4487-8130-53BF5BCF381A}" srcOrd="8" destOrd="0" presId="urn:microsoft.com/office/officeart/2005/8/layout/list1"/>
    <dgm:cxn modelId="{26226BF6-C74D-4F4D-8FA5-E57985914A60}" type="presParOf" srcId="{75D54054-999C-4487-8130-53BF5BCF381A}" destId="{F9DCC075-C476-4612-8FEF-258E72524F4F}" srcOrd="0" destOrd="0" presId="urn:microsoft.com/office/officeart/2005/8/layout/list1"/>
    <dgm:cxn modelId="{BD13D179-92DD-4707-A0ED-0955AE9EA594}" type="presParOf" srcId="{75D54054-999C-4487-8130-53BF5BCF381A}" destId="{B3B9BFD2-4024-4EC3-9795-72FD6D4E40FB}" srcOrd="1" destOrd="0" presId="urn:microsoft.com/office/officeart/2005/8/layout/list1"/>
    <dgm:cxn modelId="{C62726F6-D6DD-4B1F-A7E9-45471E915937}" type="presParOf" srcId="{13C251E4-6F91-49D2-B2C5-8E203910CC0C}" destId="{1A19817C-8848-4DC9-8B8B-E16E4D7FA121}" srcOrd="9" destOrd="0" presId="urn:microsoft.com/office/officeart/2005/8/layout/list1"/>
    <dgm:cxn modelId="{70E7CC31-13AA-49D3-9EA0-A8A5AFB88ABD}" type="presParOf" srcId="{13C251E4-6F91-49D2-B2C5-8E203910CC0C}" destId="{5F93F067-DA19-4AAE-9CB0-9B9CBCE68C92}" srcOrd="10" destOrd="0" presId="urn:microsoft.com/office/officeart/2005/8/layout/list1"/>
    <dgm:cxn modelId="{BD2993E6-CD9C-46D8-AD12-6E8DBAE5F8CA}" type="presParOf" srcId="{13C251E4-6F91-49D2-B2C5-8E203910CC0C}" destId="{DBD37D87-F174-42F6-9EED-90C65F9107DD}" srcOrd="11" destOrd="0" presId="urn:microsoft.com/office/officeart/2005/8/layout/list1"/>
    <dgm:cxn modelId="{1DB72FC0-1ABE-4F7A-B40B-B26E9E941E05}" type="presParOf" srcId="{13C251E4-6F91-49D2-B2C5-8E203910CC0C}" destId="{C6F0E2B6-FBEC-4C5B-B9B9-59E223998B22}" srcOrd="12" destOrd="0" presId="urn:microsoft.com/office/officeart/2005/8/layout/list1"/>
    <dgm:cxn modelId="{0E705BFB-A242-4ED7-A226-67B742779FCF}" type="presParOf" srcId="{C6F0E2B6-FBEC-4C5B-B9B9-59E223998B22}" destId="{2BB896C5-026F-4684-AB9D-EFA717B4C252}" srcOrd="0" destOrd="0" presId="urn:microsoft.com/office/officeart/2005/8/layout/list1"/>
    <dgm:cxn modelId="{C0F31C6B-7584-45A1-BB41-19227767D98E}" type="presParOf" srcId="{C6F0E2B6-FBEC-4C5B-B9B9-59E223998B22}" destId="{E4A8756B-A066-47AE-963D-2DCF2196A129}" srcOrd="1" destOrd="0" presId="urn:microsoft.com/office/officeart/2005/8/layout/list1"/>
    <dgm:cxn modelId="{BFED9359-F5C0-4B6D-B3E4-B13A6E2D21FB}" type="presParOf" srcId="{13C251E4-6F91-49D2-B2C5-8E203910CC0C}" destId="{EA424127-8D14-4EAE-BDA2-D5A91037FF05}" srcOrd="13" destOrd="0" presId="urn:microsoft.com/office/officeart/2005/8/layout/list1"/>
    <dgm:cxn modelId="{13831D59-96BE-44D8-996C-DB502162E848}" type="presParOf" srcId="{13C251E4-6F91-49D2-B2C5-8E203910CC0C}" destId="{D548D73C-F433-4BC3-9124-C7D4348773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6D80-0B1A-4039-BA4C-3748EFD79D28}">
      <dsp:nvSpPr>
        <dsp:cNvPr id="0" name=""/>
        <dsp:cNvSpPr/>
      </dsp:nvSpPr>
      <dsp:spPr>
        <a:xfrm>
          <a:off x="0" y="46138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32897-A659-49CA-872F-44792A939552}">
      <dsp:nvSpPr>
        <dsp:cNvPr id="0" name=""/>
        <dsp:cNvSpPr/>
      </dsp:nvSpPr>
      <dsp:spPr>
        <a:xfrm>
          <a:off x="338541" y="7762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b="1" kern="12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봉사</a:t>
          </a:r>
        </a:p>
      </dsp:txBody>
      <dsp:txXfrm>
        <a:off x="376008" y="115091"/>
        <a:ext cx="4664648" cy="692586"/>
      </dsp:txXfrm>
    </dsp:sp>
    <dsp:sp modelId="{7B8EED81-C804-4AB1-891F-6A4FBD49C12F}">
      <dsp:nvSpPr>
        <dsp:cNvPr id="0" name=""/>
        <dsp:cNvSpPr/>
      </dsp:nvSpPr>
      <dsp:spPr>
        <a:xfrm>
          <a:off x="0" y="164074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2642-32A5-4522-8041-918B79763081}">
      <dsp:nvSpPr>
        <dsp:cNvPr id="0" name=""/>
        <dsp:cNvSpPr/>
      </dsp:nvSpPr>
      <dsp:spPr>
        <a:xfrm>
          <a:off x="338541" y="125698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b="1" kern="12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회원</a:t>
          </a:r>
        </a:p>
      </dsp:txBody>
      <dsp:txXfrm>
        <a:off x="376008" y="1294451"/>
        <a:ext cx="4664648" cy="692586"/>
      </dsp:txXfrm>
    </dsp:sp>
    <dsp:sp modelId="{5F93F067-DA19-4AAE-9CB0-9B9CBCE68C92}">
      <dsp:nvSpPr>
        <dsp:cNvPr id="0" name=""/>
        <dsp:cNvSpPr/>
      </dsp:nvSpPr>
      <dsp:spPr>
        <a:xfrm>
          <a:off x="0" y="282010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BFD2-4024-4EC3-9795-72FD6D4E40FB}">
      <dsp:nvSpPr>
        <dsp:cNvPr id="0" name=""/>
        <dsp:cNvSpPr/>
      </dsp:nvSpPr>
      <dsp:spPr>
        <a:xfrm>
          <a:off x="338541" y="243634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b="1" kern="12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지도력</a:t>
          </a:r>
        </a:p>
      </dsp:txBody>
      <dsp:txXfrm>
        <a:off x="376008" y="2473811"/>
        <a:ext cx="4664648" cy="692586"/>
      </dsp:txXfrm>
    </dsp:sp>
    <dsp:sp modelId="{D548D73C-F433-4BC3-9124-C7D4348773AF}">
      <dsp:nvSpPr>
        <dsp:cNvPr id="0" name=""/>
        <dsp:cNvSpPr/>
      </dsp:nvSpPr>
      <dsp:spPr>
        <a:xfrm>
          <a:off x="0" y="399946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756B-A066-47AE-963D-2DCF2196A129}">
      <dsp:nvSpPr>
        <dsp:cNvPr id="0" name=""/>
        <dsp:cNvSpPr/>
      </dsp:nvSpPr>
      <dsp:spPr>
        <a:xfrm>
          <a:off x="338541" y="3615704"/>
          <a:ext cx="4739582" cy="767520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b="1" kern="12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마케팅</a:t>
          </a:r>
        </a:p>
      </dsp:txBody>
      <dsp:txXfrm>
        <a:off x="376008" y="3653171"/>
        <a:ext cx="466464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D507-5EE0-4E62-A412-C9470918903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ED5F-3408-4B9A-B638-4996DB1C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E4E10E-9A60-4A49-94A8-D63D51421675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2E8888-5631-4020-9791-1B354AAB2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99508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E8888-5631-4020-9791-1B354AAB27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07646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E8888-5631-4020-9791-1B354AAB27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8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E8888-5631-4020-9791-1B354AAB27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8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999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5E142-702E-CA4E-837F-32B351B70BA3}"/>
              </a:ext>
            </a:extLst>
          </p:cNvPr>
          <p:cNvSpPr/>
          <p:nvPr userDrawn="1"/>
        </p:nvSpPr>
        <p:spPr>
          <a:xfrm>
            <a:off x="-36423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8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6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46730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1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5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38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121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6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5414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87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61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802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2885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019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23629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2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75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6816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1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7663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0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7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67885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19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79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49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21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6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09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99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039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032786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5546" y="15209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of</a:t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034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58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20553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12094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56917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0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7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1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8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2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73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6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7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3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1"/>
            <a:ext cx="12192000" cy="6858001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9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6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06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5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7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243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5924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633517" y="4089524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4BD2C-2E76-53D8-FFA0-3B949102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8" y="187670"/>
            <a:ext cx="4848814" cy="234057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EADE37-071F-F872-D564-F403F2E1557E}"/>
              </a:ext>
            </a:extLst>
          </p:cNvPr>
          <p:cNvSpPr txBox="1">
            <a:spLocks/>
          </p:cNvSpPr>
          <p:nvPr/>
        </p:nvSpPr>
        <p:spPr>
          <a:xfrm>
            <a:off x="1839466" y="3085570"/>
            <a:ext cx="8513064" cy="8399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1" u="none" strike="noStrike" cap="none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모든 라이온과 레오</a:t>
            </a:r>
            <a:r>
              <a:rPr lang="ko-KR" altLang="en-US" sz="4000" b="1" i="1" dirty="0">
                <a:solidFill>
                  <a:sysClr val="window" lastClr="FFFFFF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의</a:t>
            </a:r>
            <a:r>
              <a:rPr kumimoji="0" lang="ko-KR" sz="4000" b="1" i="1" u="none" strike="noStrike" cap="none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목소리</a:t>
            </a:r>
          </a:p>
        </p:txBody>
      </p:sp>
    </p:spTree>
    <p:extLst>
      <p:ext uri="{BB962C8B-B14F-4D97-AF65-F5344CB8AC3E}">
        <p14:creationId xmlns:p14="http://schemas.microsoft.com/office/powerpoint/2010/main" val="354799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649480" y="2942165"/>
            <a:ext cx="11263357" cy="27269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본인의 이야기</a:t>
            </a:r>
            <a:r>
              <a:rPr lang="ko-KR" altLang="en-US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를</a:t>
            </a: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공유</a:t>
            </a:r>
            <a:r>
              <a:rPr lang="ko-KR" altLang="en-US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하고</a:t>
            </a: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메시지</a:t>
            </a:r>
            <a:r>
              <a:rPr lang="ko-KR" altLang="en-US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를</a:t>
            </a: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알리는</a:t>
            </a: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방법 모색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연사 임무 수락 및 롤모델로 활동 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클럽 및 지구와 협력하여 더욱 강력하고 포괄적인 회원증강 촉진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다른 사람들이 지도자직을 맡도록 격려하고 멘토가 되어 조력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600" dirty="0"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개혁의 목소리의 역할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80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개혁의 목소리 선정자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3C04F-816C-9E5E-D066-770D096CB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43764"/>
            <a:ext cx="2457450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723061" y="870026"/>
            <a:ext cx="537293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국제협회</a:t>
            </a:r>
            <a:r>
              <a:rPr kumimoji="0" lang="ko-KR" altLang="en-US" sz="40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에서</a:t>
            </a: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개혁의 목소리 이야기 </a:t>
            </a:r>
            <a:r>
              <a:rPr kumimoji="0" lang="ko-KR" altLang="en-US" sz="40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모집</a:t>
            </a:r>
            <a:endParaRPr kumimoji="0" lang="ko-KR" sz="4000" b="1" i="0" u="none" strike="noStrike" cap="none" normalizeH="0" baseline="0" noProof="0" dirty="0">
              <a:ln>
                <a:noFill/>
              </a:ln>
              <a:solidFill>
                <a:srgbClr val="0A5496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870026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2944586"/>
            <a:ext cx="5501355" cy="29092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협회는 </a:t>
            </a:r>
            <a:r>
              <a:rPr kumimoji="0" lang="ko-KR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지구총재</a:t>
            </a:r>
            <a:r>
              <a:rPr kumimoji="0" lang="ko-KR" altLang="en-U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에게</a:t>
            </a:r>
            <a:r>
              <a:rPr kumimoji="0" lang="ko-KR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11월 1일까지 개혁의 목소리 이야기를 제출</a:t>
            </a:r>
            <a:r>
              <a:rPr kumimoji="0" lang="ko-KR" altLang="en-U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하도록 권장하지만</a:t>
            </a:r>
            <a:r>
              <a:rPr kumimoji="0" lang="en-US" altLang="ko-KR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,</a:t>
            </a:r>
            <a:r>
              <a:rPr kumimoji="0" lang="ko-KR" altLang="en-U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kumimoji="0" lang="ko-KR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개혁의 목소리 이야기</a:t>
            </a:r>
            <a:r>
              <a:rPr kumimoji="0" lang="ko-KR" altLang="en-U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는</a:t>
            </a:r>
            <a:r>
              <a:rPr kumimoji="0" lang="ko-KR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연중 내내 </a:t>
            </a:r>
            <a:r>
              <a:rPr kumimoji="0" lang="ko-KR" altLang="en-US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제출할 수 있습니다</a:t>
            </a:r>
            <a:r>
              <a:rPr kumimoji="0" lang="en-US" altLang="ko-KR" sz="2200" i="0" u="none" strike="noStrike" cap="none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.</a:t>
            </a:r>
            <a:r>
              <a:rPr kumimoji="0" lang="ko-KR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kumimoji="0" lang="ko-KR" altLang="en-US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또한 </a:t>
            </a:r>
            <a:r>
              <a:rPr kumimoji="0" lang="ko-KR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이야기</a:t>
            </a:r>
            <a:r>
              <a:rPr kumimoji="0" lang="ko-KR" altLang="en-US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를</a:t>
            </a:r>
            <a:r>
              <a:rPr kumimoji="0" lang="ko-KR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제출</a:t>
            </a:r>
            <a:r>
              <a:rPr kumimoji="0" lang="ko-KR" altLang="en-US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하도록</a:t>
            </a:r>
            <a:r>
              <a:rPr kumimoji="0" lang="ko-KR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분기별로 </a:t>
            </a:r>
            <a:r>
              <a:rPr kumimoji="0" lang="ko-KR" altLang="en-US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재</a:t>
            </a:r>
            <a:r>
              <a:rPr kumimoji="0" lang="ko-KR" sz="2200" i="0" u="none" strike="noStrike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안내해 드립니다.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F9185-B23D-24F7-A71F-DC899777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10" y="116080"/>
            <a:ext cx="2216476" cy="1110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1BB31-0F4D-2E65-BEF7-D6D0C377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91" y="1075962"/>
            <a:ext cx="4275744" cy="290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86454-865A-D57C-9954-F61D1038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256" y="3834858"/>
            <a:ext cx="279830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1096257" y="1722953"/>
            <a:ext cx="570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ko-KR" sz="1600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소셜 미디어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087338" y="2160383"/>
            <a:ext cx="570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소셜 미디어를 활용하여 모든 수준의 회원들을 참여시키고 </a:t>
            </a:r>
            <a:r>
              <a:rPr lang="en-US" alt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  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선정된 개혁의 목소리를 표창하며 다양한 아이디어를 공유합니다.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594178" y="2900601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ko-KR" sz="1200" b="1">
                <a:solidFill>
                  <a:schemeClr val="bg1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82708" y="2911269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ko-KR" sz="1600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웹사이트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131410" y="3435716"/>
            <a:ext cx="570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캠페인 홍보 및 자료</a:t>
            </a: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를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제공</a:t>
            </a: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합니다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94178" y="3929697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ko-KR" sz="1200" b="1">
                <a:solidFill>
                  <a:schemeClr val="bg1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3187" y="4073751"/>
            <a:ext cx="2496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1300"/>
              </a:spcBef>
              <a:spcAft>
                <a:spcPts val="0"/>
              </a:spcAft>
            </a:pPr>
            <a:r>
              <a:rPr lang="ko-KR" sz="1400" i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저는 회원의 목소리입니다. 저는 지도력의 목소리입니다. 저는 봉사의 목소리입니다. 저는 마케팅의 목소리입니다. 저는 개혁의 목소리입니다. 여러분은 어떤</a:t>
            </a:r>
            <a:r>
              <a:rPr lang="en-US" altLang="ko-KR" sz="1400" i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1400" i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목소리입니까?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94178" y="1722953"/>
            <a:ext cx="304800" cy="304800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12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244F7C-0E64-1442-8D1F-28C74B9B9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6176541" cy="445043"/>
          </a:xfrm>
        </p:spPr>
        <p:txBody>
          <a:bodyPr/>
          <a:lstStyle/>
          <a:p>
            <a:r>
              <a:rPr lang="ko-KR" sz="32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국제협회의 프로그램 지원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FFE5D9E-C714-AB41-9B9D-A47EA64F9395}"/>
              </a:ext>
            </a:extLst>
          </p:cNvPr>
          <p:cNvSpPr txBox="1">
            <a:spLocks/>
          </p:cNvSpPr>
          <p:nvPr/>
        </p:nvSpPr>
        <p:spPr>
          <a:xfrm>
            <a:off x="6718261" y="4092536"/>
            <a:ext cx="4724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5400">
                <a:solidFill>
                  <a:schemeClr val="tx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7338" y="3956556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ko-KR" sz="1600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웨비나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410" y="4386419"/>
            <a:ext cx="570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성공적으로 아이디어를 공유하고 라이온들이 가치있는 지도력 개발을 하도록 라이온들이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</a:t>
            </a: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주최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하는 웨비나를 </a:t>
            </a: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유지합니다</a:t>
            </a:r>
            <a:r>
              <a:rPr lang="en-US" alt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.</a:t>
            </a:r>
            <a:endParaRPr lang="ko-KR" sz="1400" dirty="0">
              <a:solidFill>
                <a:schemeClr val="accent6">
                  <a:lumMod val="50000"/>
                  <a:lumOff val="50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17816" y="5243053"/>
            <a:ext cx="304800" cy="288108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880" marR="0" indent="-18288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ko-KR" sz="1200" b="1">
                <a:solidFill>
                  <a:schemeClr val="bg1"/>
                </a:solidFill>
                <a:ea typeface="ヒラギノ角ゴ Pro W3" pitchFamily="84" charset="-128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7338" y="5217830"/>
            <a:ext cx="6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ko-KR" sz="1600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관련 자료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0006" y="5649131"/>
            <a:ext cx="570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개혁의 목소리를 소개하는 지역 행사에 필요한 마케팅 자료</a:t>
            </a: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를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제공</a:t>
            </a:r>
            <a:r>
              <a:rPr lang="ko-KR" altLang="en-US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합니다</a:t>
            </a:r>
            <a:r>
              <a:rPr lang="en-US" alt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</a:t>
            </a:r>
            <a:r>
              <a:rPr lang="ko-KR" sz="1400" dirty="0">
                <a:solidFill>
                  <a:schemeClr val="accent6">
                    <a:lumMod val="50000"/>
                    <a:lumOff val="50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>
                  <a:lumMod val="65000"/>
                  <a:lumOff val="35000"/>
                </a:schemeClr>
              </a:solidFill>
              <a:highlight>
                <a:srgbClr val="FFFF00"/>
              </a:highlight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BBE7F-A634-1D3E-BBFC-3E429060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071" y="416070"/>
            <a:ext cx="4365114" cy="269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39FF2-7FB5-C808-2617-459FDD4E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153" y="3832127"/>
            <a:ext cx="204843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76CF9-3EB9-C349-8871-320C3623C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724626"/>
            <a:ext cx="9906000" cy="445043"/>
          </a:xfrm>
        </p:spPr>
        <p:txBody>
          <a:bodyPr/>
          <a:lstStyle/>
          <a:p>
            <a:r>
              <a:rPr lang="ko-KR" sz="32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추가 자료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97200" y="1472360"/>
            <a:ext cx="7290787" cy="5043054"/>
            <a:chOff x="1997200" y="1376218"/>
            <a:chExt cx="7290787" cy="5043054"/>
          </a:xfrm>
        </p:grpSpPr>
        <p:sp>
          <p:nvSpPr>
            <p:cNvPr id="7" name="Freeform 6"/>
            <p:cNvSpPr/>
            <p:nvPr/>
          </p:nvSpPr>
          <p:spPr>
            <a:xfrm>
              <a:off x="1997200" y="1376218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400" b="1" dirty="0"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개혁의 목소리 </a:t>
              </a:r>
              <a:endParaRPr lang="en-US" altLang="ko-KR" sz="2400" b="1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400" b="1" dirty="0"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워크숍 보조금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32269" y="2527917"/>
              <a:ext cx="3333552" cy="2761581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kern="12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30091" y="5447827"/>
              <a:ext cx="7215238" cy="971445"/>
            </a:xfrm>
            <a:custGeom>
              <a:avLst/>
              <a:gdLst>
                <a:gd name="connsiteX0" fmla="*/ 0 w 3334709"/>
                <a:gd name="connsiteY0" fmla="*/ 128259 h 1282585"/>
                <a:gd name="connsiteX1" fmla="*/ 128259 w 3334709"/>
                <a:gd name="connsiteY1" fmla="*/ 0 h 1282585"/>
                <a:gd name="connsiteX2" fmla="*/ 3206451 w 3334709"/>
                <a:gd name="connsiteY2" fmla="*/ 0 h 1282585"/>
                <a:gd name="connsiteX3" fmla="*/ 3334710 w 3334709"/>
                <a:gd name="connsiteY3" fmla="*/ 128259 h 1282585"/>
                <a:gd name="connsiteX4" fmla="*/ 3334709 w 3334709"/>
                <a:gd name="connsiteY4" fmla="*/ 1154327 h 1282585"/>
                <a:gd name="connsiteX5" fmla="*/ 3206450 w 3334709"/>
                <a:gd name="connsiteY5" fmla="*/ 1282586 h 1282585"/>
                <a:gd name="connsiteX6" fmla="*/ 128259 w 3334709"/>
                <a:gd name="connsiteY6" fmla="*/ 1282585 h 1282585"/>
                <a:gd name="connsiteX7" fmla="*/ 0 w 3334709"/>
                <a:gd name="connsiteY7" fmla="*/ 1154326 h 1282585"/>
                <a:gd name="connsiteX8" fmla="*/ 0 w 3334709"/>
                <a:gd name="connsiteY8" fmla="*/ 128259 h 128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4709" h="1282585">
                  <a:moveTo>
                    <a:pt x="0" y="128259"/>
                  </a:moveTo>
                  <a:cubicBezTo>
                    <a:pt x="0" y="57424"/>
                    <a:pt x="57424" y="0"/>
                    <a:pt x="128259" y="0"/>
                  </a:cubicBezTo>
                  <a:lnTo>
                    <a:pt x="3206451" y="0"/>
                  </a:lnTo>
                  <a:cubicBezTo>
                    <a:pt x="3277286" y="0"/>
                    <a:pt x="3334710" y="57424"/>
                    <a:pt x="3334710" y="128259"/>
                  </a:cubicBezTo>
                  <a:cubicBezTo>
                    <a:pt x="3334710" y="470282"/>
                    <a:pt x="3334709" y="812304"/>
                    <a:pt x="3334709" y="1154327"/>
                  </a:cubicBezTo>
                  <a:cubicBezTo>
                    <a:pt x="3334709" y="1225162"/>
                    <a:pt x="3277285" y="1282586"/>
                    <a:pt x="3206450" y="1282586"/>
                  </a:cubicBezTo>
                  <a:lnTo>
                    <a:pt x="128259" y="1282585"/>
                  </a:lnTo>
                  <a:cubicBezTo>
                    <a:pt x="57424" y="1282585"/>
                    <a:pt x="0" y="1225161"/>
                    <a:pt x="0" y="1154326"/>
                  </a:cubicBezTo>
                  <a:lnTo>
                    <a:pt x="0" y="128259"/>
                  </a:lnTo>
                  <a:close/>
                </a:path>
              </a:pathLst>
            </a:custGeom>
            <a:noFill/>
            <a:ln>
              <a:solidFill>
                <a:srgbClr val="00338D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06" tIns="52806" rIns="52806" bIns="52806" numCol="1" spcCol="1270" anchor="ctr" anchorCtr="0">
              <a:noAutofit/>
            </a:bodyPr>
            <a:lstStyle/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1500" dirty="0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매 회기</a:t>
              </a:r>
              <a:r>
                <a:rPr lang="ko-KR" altLang="en-US" sz="1500" dirty="0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마다</a:t>
              </a:r>
              <a:r>
                <a:rPr lang="ko-KR" sz="1500" dirty="0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 각 헌장지역</a:t>
              </a:r>
              <a:r>
                <a:rPr lang="ko-KR" altLang="en-US" sz="1500" dirty="0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에</a:t>
              </a:r>
              <a:r>
                <a:rPr lang="ko-KR" sz="1500" dirty="0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 개혁의 목소리 심포지엄 </a:t>
              </a:r>
              <a:endParaRPr lang="en-US" altLang="ko-KR" sz="1500" dirty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1500" dirty="0">
                  <a:solidFill>
                    <a:schemeClr val="tx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또는 워크숍 개최 지원금으로 $8,000이 배정됩니다.</a:t>
              </a: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kern="1200" dirty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  <a:p>
              <a:pPr lvl="0" algn="ctr" defTabSz="511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1500" dirty="0"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각 행사별로 최대 US$2,000을 사용할 수 있습니다.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84910" y="1410173"/>
              <a:ext cx="3403077" cy="850769"/>
            </a:xfrm>
            <a:custGeom>
              <a:avLst/>
              <a:gdLst>
                <a:gd name="connsiteX0" fmla="*/ 0 w 3403077"/>
                <a:gd name="connsiteY0" fmla="*/ 85077 h 850769"/>
                <a:gd name="connsiteX1" fmla="*/ 85077 w 3403077"/>
                <a:gd name="connsiteY1" fmla="*/ 0 h 850769"/>
                <a:gd name="connsiteX2" fmla="*/ 3318000 w 3403077"/>
                <a:gd name="connsiteY2" fmla="*/ 0 h 850769"/>
                <a:gd name="connsiteX3" fmla="*/ 3403077 w 3403077"/>
                <a:gd name="connsiteY3" fmla="*/ 85077 h 850769"/>
                <a:gd name="connsiteX4" fmla="*/ 3403077 w 3403077"/>
                <a:gd name="connsiteY4" fmla="*/ 765692 h 850769"/>
                <a:gd name="connsiteX5" fmla="*/ 3318000 w 3403077"/>
                <a:gd name="connsiteY5" fmla="*/ 850769 h 850769"/>
                <a:gd name="connsiteX6" fmla="*/ 85077 w 3403077"/>
                <a:gd name="connsiteY6" fmla="*/ 850769 h 850769"/>
                <a:gd name="connsiteX7" fmla="*/ 0 w 3403077"/>
                <a:gd name="connsiteY7" fmla="*/ 765692 h 850769"/>
                <a:gd name="connsiteX8" fmla="*/ 0 w 3403077"/>
                <a:gd name="connsiteY8" fmla="*/ 85077 h 8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3077" h="850769">
                  <a:moveTo>
                    <a:pt x="0" y="85077"/>
                  </a:moveTo>
                  <a:cubicBezTo>
                    <a:pt x="0" y="38090"/>
                    <a:pt x="38090" y="0"/>
                    <a:pt x="85077" y="0"/>
                  </a:cubicBezTo>
                  <a:lnTo>
                    <a:pt x="3318000" y="0"/>
                  </a:lnTo>
                  <a:cubicBezTo>
                    <a:pt x="3364987" y="0"/>
                    <a:pt x="3403077" y="38090"/>
                    <a:pt x="3403077" y="85077"/>
                  </a:cubicBezTo>
                  <a:lnTo>
                    <a:pt x="3403077" y="765692"/>
                  </a:lnTo>
                  <a:cubicBezTo>
                    <a:pt x="3403077" y="812679"/>
                    <a:pt x="3364987" y="850769"/>
                    <a:pt x="3318000" y="850769"/>
                  </a:cubicBezTo>
                  <a:lnTo>
                    <a:pt x="85077" y="850769"/>
                  </a:lnTo>
                  <a:cubicBezTo>
                    <a:pt x="38090" y="850769"/>
                    <a:pt x="0" y="812679"/>
                    <a:pt x="0" y="765692"/>
                  </a:cubicBezTo>
                  <a:lnTo>
                    <a:pt x="0" y="85077"/>
                  </a:lnTo>
                  <a:close/>
                </a:path>
              </a:pathLst>
            </a:custGeom>
            <a:solidFill>
              <a:srgbClr val="EBB700"/>
            </a:solidFill>
            <a:ln>
              <a:solidFill>
                <a:srgbClr val="EBB7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98" tIns="55398" rIns="55398" bIns="5539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400" b="1" dirty="0"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개혁의 목소리 </a:t>
              </a:r>
              <a:endParaRPr lang="en-US" altLang="ko-KR" sz="2400" b="1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400" b="1" dirty="0"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심포지엄 보조금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911777" y="2527917"/>
              <a:ext cx="3333552" cy="2797423"/>
            </a:xfrm>
            <a:custGeom>
              <a:avLst/>
              <a:gdLst>
                <a:gd name="connsiteX0" fmla="*/ 0 w 3333552"/>
                <a:gd name="connsiteY0" fmla="*/ 230784 h 2307839"/>
                <a:gd name="connsiteX1" fmla="*/ 230784 w 3333552"/>
                <a:gd name="connsiteY1" fmla="*/ 0 h 2307839"/>
                <a:gd name="connsiteX2" fmla="*/ 3102768 w 3333552"/>
                <a:gd name="connsiteY2" fmla="*/ 0 h 2307839"/>
                <a:gd name="connsiteX3" fmla="*/ 3333552 w 3333552"/>
                <a:gd name="connsiteY3" fmla="*/ 230784 h 2307839"/>
                <a:gd name="connsiteX4" fmla="*/ 3333552 w 3333552"/>
                <a:gd name="connsiteY4" fmla="*/ 2077055 h 2307839"/>
                <a:gd name="connsiteX5" fmla="*/ 3102768 w 3333552"/>
                <a:gd name="connsiteY5" fmla="*/ 2307839 h 2307839"/>
                <a:gd name="connsiteX6" fmla="*/ 230784 w 3333552"/>
                <a:gd name="connsiteY6" fmla="*/ 2307839 h 2307839"/>
                <a:gd name="connsiteX7" fmla="*/ 0 w 3333552"/>
                <a:gd name="connsiteY7" fmla="*/ 2077055 h 2307839"/>
                <a:gd name="connsiteX8" fmla="*/ 0 w 3333552"/>
                <a:gd name="connsiteY8" fmla="*/ 230784 h 230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552" h="2307839">
                  <a:moveTo>
                    <a:pt x="0" y="230784"/>
                  </a:moveTo>
                  <a:cubicBezTo>
                    <a:pt x="0" y="103326"/>
                    <a:pt x="103326" y="0"/>
                    <a:pt x="230784" y="0"/>
                  </a:cubicBezTo>
                  <a:lnTo>
                    <a:pt x="3102768" y="0"/>
                  </a:lnTo>
                  <a:cubicBezTo>
                    <a:pt x="3230226" y="0"/>
                    <a:pt x="3333552" y="103326"/>
                    <a:pt x="3333552" y="230784"/>
                  </a:cubicBezTo>
                  <a:lnTo>
                    <a:pt x="3333552" y="2077055"/>
                  </a:lnTo>
                  <a:cubicBezTo>
                    <a:pt x="3333552" y="2204513"/>
                    <a:pt x="3230226" y="2307839"/>
                    <a:pt x="3102768" y="2307839"/>
                  </a:cubicBezTo>
                  <a:lnTo>
                    <a:pt x="230784" y="2307839"/>
                  </a:lnTo>
                  <a:cubicBezTo>
                    <a:pt x="103326" y="2307839"/>
                    <a:pt x="0" y="2204513"/>
                    <a:pt x="0" y="2077055"/>
                  </a:cubicBezTo>
                  <a:lnTo>
                    <a:pt x="0" y="230784"/>
                  </a:lnTo>
                  <a:close/>
                </a:path>
              </a:pathLst>
            </a:custGeom>
            <a:solidFill>
              <a:srgbClr val="EBB700">
                <a:alpha val="0"/>
              </a:srgbClr>
            </a:solidFill>
            <a:ln>
              <a:solidFill>
                <a:srgbClr val="EBB700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74" tIns="85374" rIns="85374" bIns="85374" numCol="1" spcCol="1270" anchor="ctr" anchorCtr="0">
              <a:noAutofit/>
            </a:bodyPr>
            <a:lstStyle/>
            <a:p>
              <a:pPr lvl="0" algn="ctr" defTabSz="600075"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997200" y="2727576"/>
            <a:ext cx="33347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여성</a:t>
            </a:r>
            <a:r>
              <a:rPr lang="en-US" alt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청년 라이온 및 레오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와</a:t>
            </a:r>
            <a:r>
              <a:rPr lang="en-US" alt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다양한 회원을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모집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하고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유지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할 수 있는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요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인을 탐구</a:t>
            </a:r>
            <a:endParaRPr lang="ko-KR" sz="16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lvl="0" algn="ctr"/>
            <a:endParaRPr lang="en-US" sz="1600" dirty="0">
              <a:solidFill>
                <a:srgbClr val="C00000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lvl="0" algn="ctr"/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•  회원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을 늘리고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협회에서와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지도자 직책의 다양성을 높이기 위한 전략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을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고안</a:t>
            </a:r>
          </a:p>
          <a:p>
            <a:pPr lvl="0" algn="ctr"/>
            <a:endParaRPr lang="en-US" sz="16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lvl="0" algn="ctr"/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•  시행</a:t>
            </a:r>
            <a:r>
              <a:rPr lang="en-US" alt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가능한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실행계획</a:t>
            </a:r>
            <a:r>
              <a:rPr lang="ko-KR" altLang="en-US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을</a:t>
            </a:r>
            <a:r>
              <a:rPr lang="ko-KR" sz="16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수립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0146" y="2665022"/>
            <a:ext cx="340307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0075">
              <a:spcBef>
                <a:spcPct val="0"/>
              </a:spcBef>
            </a:pPr>
            <a:r>
              <a:rPr lang="ko-KR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여성</a:t>
            </a:r>
            <a:r>
              <a:rPr lang="en-US" alt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</a:t>
            </a:r>
            <a:r>
              <a:rPr 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청년 라이온 및 레오</a:t>
            </a:r>
            <a:r>
              <a:rPr lang="ko-KR" altLang="en-US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와</a:t>
            </a:r>
            <a:r>
              <a:rPr lang="en-US" alt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다양한 사람들이 </a:t>
            </a:r>
            <a:r>
              <a:rPr 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관심 가질 만한 새로운 지역사회 봉사활동 파악</a:t>
            </a:r>
          </a:p>
          <a:p>
            <a:pPr lvl="0" algn="ctr" defTabSz="600075">
              <a:spcBef>
                <a:spcPct val="0"/>
              </a:spcBef>
            </a:pPr>
            <a:endParaRPr lang="en-US" sz="15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•  지역사회에서 신생클럽 홍보</a:t>
            </a:r>
          </a:p>
          <a:p>
            <a:pPr lvl="0" algn="ctr" defTabSz="600075">
              <a:spcBef>
                <a:spcPct val="0"/>
              </a:spcBef>
            </a:pPr>
            <a:endParaRPr lang="en-US" sz="15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•  예비 회원 파악</a:t>
            </a:r>
          </a:p>
          <a:p>
            <a:pPr lvl="0" algn="ctr" defTabSz="600075">
              <a:spcBef>
                <a:spcPct val="0"/>
              </a:spcBef>
            </a:pPr>
            <a:endParaRPr lang="en-US" sz="15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lvl="0" algn="ctr" defTabSz="600075">
              <a:spcBef>
                <a:spcPct val="0"/>
              </a:spcBef>
            </a:pPr>
            <a:r>
              <a:rPr lang="ko-KR" sz="15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•  신생클럽/클럽지회를 조직하여 새로운 지역사회 사업 실시</a:t>
            </a:r>
          </a:p>
          <a:p>
            <a:endParaRPr lang="en-US" sz="14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DB87D-8A2F-F18E-1354-4A4C7BE75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06" y="1"/>
            <a:ext cx="2343675" cy="11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726394" y="3228407"/>
            <a:ext cx="11032620" cy="301460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defRPr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보조금</a:t>
            </a:r>
            <a:r>
              <a:rPr lang="ko-KR" altLang="en-US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은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선착순으로 지급됩니다.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복합지구나 지구에서 매년 신청할 수 있습니다. 전 회기에 보조금을 지원받은 복합지구/지구는 11월 1일까지 신청할 수 없습니다.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altLang="en-US" sz="2000" kern="0" dirty="0">
              <a:solidFill>
                <a:schemeClr val="accent6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보조금 신청서는 행사일로부터 최소 30일 전에 제출해야 합니다. 국제협회의 사전 승인이 있어야 경비상환을 받을 수 있습니다. 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보조금 지급을 위해, 행사일로부터 30일 이내에 경비상환 청구서 및 보고서를 제출해야 합니다.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22818" y="780850"/>
            <a:ext cx="6921937" cy="58926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000" b="0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워크숍 및 심포지엄 프로그램 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1940437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800" dirty="0">
                <a:solidFill>
                  <a:schemeClr val="accent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프로그램의 초점이 여성에서 </a:t>
            </a:r>
            <a:endParaRPr lang="en-US" altLang="ko-KR" sz="2800" dirty="0">
              <a:solidFill>
                <a:schemeClr val="accent6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lang="ko-KR" sz="2800" dirty="0">
                <a:solidFill>
                  <a:schemeClr val="accent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청년 및 다양성으로 확대되었습니다.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F223C-B9DF-ED0C-00E5-FE709892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1" y="191668"/>
            <a:ext cx="2440620" cy="117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290272" y="896174"/>
            <a:ext cx="82723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혁신, 영감, 동기 부여</a:t>
            </a:r>
            <a:r>
              <a:rPr kumimoji="0" lang="en-US" altLang="ko-KR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kumimoji="0" lang="ko-KR" altLang="en-US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그리고</a:t>
            </a:r>
            <a:r>
              <a:rPr kumimoji="0" lang="ko-KR" sz="3200" b="0" i="0" u="none" strike="noStrike" cap="none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즐거움!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7DA6A-5AA0-31EA-42DB-C20F1F4B0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" y="63709"/>
            <a:ext cx="1770010" cy="910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8A591-84E5-BBC8-DAC0-9014C0D5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19" y="1901635"/>
            <a:ext cx="2999492" cy="2255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5E4EB-0C0C-78CF-8700-2C141620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3" y="1566472"/>
            <a:ext cx="3652580" cy="2590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54EE4-2DC3-202E-389C-FFC1FE93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88" y="1727993"/>
            <a:ext cx="2743200" cy="195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CE392-692F-860E-4B40-BE89802C2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545" y="4407753"/>
            <a:ext cx="2815439" cy="208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517BDF-0180-4AC5-D902-BA4A2E1A7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120" y="3858473"/>
            <a:ext cx="3779848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78EF8-0D38-DD04-AEC1-45154D614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7564" y="4304909"/>
            <a:ext cx="259102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-45578" y="269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토론</a:t>
            </a:r>
            <a:r>
              <a:rPr kumimoji="0" lang="ko-KR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197420" y="4710121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877557" y="2043930"/>
            <a:ext cx="6209629" cy="5110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문의처: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257241" y="2684767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1692067" y="2887320"/>
            <a:ext cx="8716711" cy="2665905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지구 및 클럽행정부: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newvoices@lionsclubs.org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800" kern="0" dirty="0">
              <a:solidFill>
                <a:srgbClr val="FFFFFF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또는 웹사이트</a:t>
            </a:r>
            <a:r>
              <a:rPr kumimoji="0" lang="en-US" altLang="ko-K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:</a:t>
            </a:r>
            <a:endParaRPr kumimoji="0" lang="ko-KR" sz="24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https://www.lionsclubs.org/newvoices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페이스북: 라이온스 개혁의 목소리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F5AC5-2CB4-80EF-B9FE-B2CFF61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4" y="222839"/>
            <a:ext cx="3541395" cy="161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47859-41ED-1118-81D9-366515A49A46}"/>
              </a:ext>
            </a:extLst>
          </p:cNvPr>
          <p:cNvSpPr txBox="1"/>
          <p:nvPr/>
        </p:nvSpPr>
        <p:spPr>
          <a:xfrm flipH="1">
            <a:off x="3390199" y="5575063"/>
            <a:ext cx="541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800" b="1" dirty="0">
                <a:solidFill>
                  <a:srgbClr val="FFCC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페이스북 그룹</a:t>
            </a:r>
            <a:r>
              <a:rPr lang="ko-KR" altLang="en-US" sz="2800" b="1" dirty="0">
                <a:solidFill>
                  <a:srgbClr val="FFCC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에</a:t>
            </a:r>
            <a:r>
              <a:rPr lang="ko-KR" sz="2800" b="1" dirty="0">
                <a:solidFill>
                  <a:srgbClr val="FFCC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가입</a:t>
            </a:r>
            <a:r>
              <a:rPr lang="ko-KR" altLang="en-US" sz="2800" b="1" dirty="0">
                <a:solidFill>
                  <a:srgbClr val="FFCC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하세요</a:t>
            </a:r>
            <a:r>
              <a:rPr lang="ko-KR" sz="2800" b="1" dirty="0">
                <a:solidFill>
                  <a:srgbClr val="FFCC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018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229806" y="-32291"/>
            <a:ext cx="6858000" cy="7022235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1" y="3075174"/>
            <a:ext cx="5525034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개혁의 목소리 이니셔티브</a:t>
            </a: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는 </a:t>
            </a:r>
            <a:endParaRPr kumimoji="0" lang="en-US" altLang="ko-KR" sz="2400" b="0" i="0" u="none" strike="noStrike" cap="none" normalizeH="0" baseline="0" noProof="0" dirty="0">
              <a:ln>
                <a:noFill/>
              </a:ln>
              <a:solidFill>
                <a:srgbClr val="33373B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협회 내에서 지금까지 목소리를 내지 못한 여성이나 청년 등의 수를 늘려 양성평등 및 다양성을 추구하는 프로그램입니다.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785192" y="1319345"/>
            <a:ext cx="5525035" cy="15933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라이온이 되면</a:t>
            </a:r>
            <a:endParaRPr kumimoji="0" lang="en-US" altLang="ko-KR" sz="4000" b="1" i="1" u="none" strike="noStrike" cap="none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altLang="en-US" sz="4000" b="1" i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힘</a:t>
            </a:r>
            <a:r>
              <a:rPr kumimoji="0" lang="ko-KR" sz="4000" b="1" i="1" u="none" strike="noStrike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을 얻습니다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09375" y="723587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57F8C-96AB-D4BF-7E05-CC647793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6" y="18870"/>
            <a:ext cx="2292072" cy="105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05968-BE1B-A095-5A35-EB2CF2DDE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31" y="1640791"/>
            <a:ext cx="3747875" cy="29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8" y="728966"/>
            <a:ext cx="6206266" cy="445047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71814" y="2645343"/>
            <a:ext cx="10255117" cy="3753853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ko-KR" sz="4000" b="1" i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개혁의 목소리 </a:t>
            </a:r>
          </a:p>
          <a:p>
            <a:pPr marL="0" indent="0">
              <a:buFont typeface="Arial" pitchFamily="34" charset="0"/>
              <a:buNone/>
            </a:pPr>
            <a:r>
              <a:rPr lang="ko-KR" sz="4000" b="1" i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우리를 성장시킵니다</a:t>
            </a:r>
          </a:p>
          <a:p>
            <a:pPr marL="0" indent="0">
              <a:buNone/>
            </a:pPr>
            <a:endParaRPr lang="en-US" sz="280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indent="0">
              <a:buNone/>
            </a:pPr>
            <a:r>
              <a:rPr lang="ko-KR" sz="2000">
                <a:latin typeface="Gulim" panose="020B0600000101010101" pitchFamily="34" charset="-127"/>
                <a:ea typeface="Gulim" panose="020B0600000101010101" pitchFamily="34" charset="-127"/>
              </a:rPr>
              <a:t>개혁의 목소리는 타인에게 영감을 주고 지역사회 비라이온들에게 국제협회의 활동을 알리는 목적으로 각 지역에서 사례를 공유하는 풀뿌리 사업입니다.</a:t>
            </a:r>
          </a:p>
          <a:p>
            <a:pPr marL="0" indent="0">
              <a:buNone/>
            </a:pPr>
            <a:endParaRPr lang="en-US" sz="200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0" indent="0" algn="ctr">
              <a:buNone/>
            </a:pPr>
            <a:r>
              <a:rPr lang="ko-KR" sz="2000" i="1">
                <a:latin typeface="Gulim" panose="020B0600000101010101" pitchFamily="34" charset="-127"/>
                <a:ea typeface="Gulim" panose="020B0600000101010101" pitchFamily="34" charset="-127"/>
              </a:rPr>
              <a:t>영감을 받은 라이온들은 더 많이 봉사하며 회원을 모집하고, 더 나은 지도자가 되고, 국제협회의 메시지를 널리 전파할 것입니다.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728965"/>
            <a:ext cx="3047711" cy="1414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6FC35-FF4E-178E-979F-9D81CD62E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721" y="728965"/>
            <a:ext cx="4608975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9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59" y="1539386"/>
            <a:ext cx="81727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kern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새로운 아이디어를 나누고 서로에게 배웁니다. 클럽이 새로운 것을 시도하여 개인적으로나 직업적으로도 성장할 수 있는 모든 기회를 제공함으로써 더욱 역동적이고 혁신적이도록 장려합니다.   </a:t>
            </a:r>
          </a:p>
          <a:p>
            <a:endParaRPr lang="en-US" sz="2000" kern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마케팅, 회원, 지도력 및 봉사 분야에서 탁월한 활동을 펼치는 라이온과 레오의 공로를 인정합니다.</a:t>
            </a:r>
          </a:p>
          <a:p>
            <a:endParaRPr lang="en-US" sz="2000" kern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목소리를 내지 못했던 사람들의 의견을 들어주고 수용합니다. </a:t>
            </a:r>
          </a:p>
          <a:p>
            <a:endParaRPr lang="en-US" sz="2000" kern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장벽을 허물어 라이온과 레오가 지도자가 되도록 장려합니다.</a:t>
            </a:r>
          </a:p>
          <a:p>
            <a:endParaRPr lang="en-US" sz="2400" kern="0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608" y="474290"/>
            <a:ext cx="7871294" cy="928279"/>
          </a:xfrm>
        </p:spPr>
        <p:txBody>
          <a:bodyPr/>
          <a:lstStyle/>
          <a:p>
            <a:r>
              <a:rPr lang="ko-KR" sz="3200" dirty="0">
                <a:latin typeface="Gulim" panose="020B0600000101010101" pitchFamily="34" charset="-127"/>
                <a:ea typeface="Gulim" panose="020B0600000101010101" pitchFamily="34" charset="-127"/>
              </a:rPr>
              <a:t>개혁의 목소리는 </a:t>
            </a:r>
            <a:r>
              <a:rPr lang="ko-KR" altLang="en-US" sz="3200" dirty="0">
                <a:latin typeface="Gulim" panose="020B0600000101010101" pitchFamily="34" charset="-127"/>
                <a:ea typeface="Gulim" panose="020B0600000101010101" pitchFamily="34" charset="-127"/>
              </a:rPr>
              <a:t>플랫폼</a:t>
            </a:r>
            <a:r>
              <a:rPr lang="ko-KR" sz="3200" dirty="0">
                <a:latin typeface="Gulim" panose="020B0600000101010101" pitchFamily="34" charset="-127"/>
                <a:ea typeface="Gulim" panose="020B0600000101010101" pitchFamily="34" charset="-127"/>
              </a:rPr>
              <a:t>입니다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385A5-29A8-5DE9-A2C6-9BAFB9D5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366" y="2384278"/>
            <a:ext cx="3298617" cy="24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82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sz="28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개혁의</a:t>
            </a:r>
          </a:p>
          <a:p>
            <a:r>
              <a:rPr lang="ko-KR" sz="28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목소리</a:t>
            </a:r>
            <a:r>
              <a:rPr lang="ko-KR" altLang="en-US" sz="28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란</a:t>
            </a:r>
            <a:r>
              <a:rPr lang="ko-KR" sz="28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40716689"/>
              </p:ext>
            </p:extLst>
          </p:nvPr>
        </p:nvGraphicFramePr>
        <p:xfrm>
          <a:off x="4812289" y="1710555"/>
          <a:ext cx="6770832" cy="47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8001" y="468265"/>
            <a:ext cx="6959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60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개혁의 목소리는 4가지 중 한 분야에서 탁월한 영향력을 발휘하는 라이온과 레오입니다.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1" y="468266"/>
            <a:ext cx="2982054" cy="12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163" y="2225263"/>
            <a:ext cx="9753600" cy="404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ko-KR" altLang="en-US" sz="2400" b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라이온스로부터 힘을 얻은 </a:t>
            </a:r>
            <a:r>
              <a:rPr lang="ko-KR" sz="2400" b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세계 각지의 지구에서 활동하는 </a:t>
            </a:r>
            <a:r>
              <a:rPr lang="en-US" altLang="ko-KR" sz="2400" b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2400" b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다양하고 혁신적인 라이온과 레오!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감동적인 이야기나 경험을 공유하고자 하는 회원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참신하거나 혁신적인 아이디어를 가진 회원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선도할 기회가 없었던 회원  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라이온스의 사명에 대한 신념을 갖고 다른 사람들의 참여를 </a:t>
            </a:r>
            <a:r>
              <a:rPr lang="en-US" alt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   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도모하고자 하는 회원 </a:t>
            </a:r>
          </a:p>
          <a:p>
            <a:pPr lvl="2">
              <a:lnSpc>
                <a:spcPct val="150000"/>
              </a:lnSpc>
            </a:pPr>
            <a:endParaRPr lang="en-US" sz="2000" dirty="0">
              <a:solidFill>
                <a:schemeClr val="accent6">
                  <a:lumMod val="50000"/>
                  <a:lumOff val="50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29A3-6602-504E-A572-BBE4B6782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357" y="752474"/>
            <a:ext cx="7871294" cy="928279"/>
          </a:xfrm>
        </p:spPr>
        <p:txBody>
          <a:bodyPr/>
          <a:lstStyle/>
          <a:p>
            <a:r>
              <a:rPr lang="ko-KR" altLang="en-US" sz="3200" dirty="0"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누가 </a:t>
            </a:r>
            <a:r>
              <a:rPr lang="ko-KR" sz="3200" dirty="0"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개혁의 목소리</a:t>
            </a:r>
            <a:r>
              <a:rPr lang="ko-KR" altLang="en-US" sz="3200" dirty="0"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가</a:t>
            </a:r>
            <a:r>
              <a:rPr lang="ko-KR" sz="3200" dirty="0"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될 수 있나요?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174" y="712237"/>
            <a:ext cx="442762" cy="45238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23825"/>
            <a:ext cx="2800350" cy="125730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DE190F-220F-FEC7-D2EF-E5D8DA15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744569"/>
            <a:ext cx="3096071" cy="20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44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029285" y="32262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400" b="1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구조 및 지원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68" y="411139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73DBBF47-343C-AB4E-9776-0E5F3EFD2DE0}"/>
              </a:ext>
            </a:extLst>
          </p:cNvPr>
          <p:cNvSpPr txBox="1">
            <a:spLocks/>
          </p:cNvSpPr>
          <p:nvPr/>
        </p:nvSpPr>
        <p:spPr>
          <a:xfrm>
            <a:off x="3259527" y="3950791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F7DF6-D962-E64F-8AD1-1DCF6DF205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7ADD-CC65-5850-0EE5-EE7C97EF3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4" y="347730"/>
            <a:ext cx="5220789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828942" y="2893006"/>
            <a:ext cx="10708214" cy="256294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지역에서 네 명의 개혁의 목소리 발굴</a:t>
            </a:r>
            <a:r>
              <a:rPr kumimoji="0" lang="en-US" alt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:</a:t>
            </a: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다양성</a:t>
            </a:r>
            <a:r>
              <a:rPr kumimoji="0" lang="ko-KR" altLang="en-U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을 염두에 두고</a:t>
            </a: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</a:t>
            </a:r>
            <a:r>
              <a:rPr kumimoji="0" lang="ko-KR" altLang="en-U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각</a:t>
            </a: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분야</a:t>
            </a:r>
            <a:r>
              <a:rPr kumimoji="0" lang="ko-KR" altLang="en-U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마다</a:t>
            </a: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</a:t>
            </a:r>
            <a:r>
              <a:rPr kumimoji="0" lang="en-US" alt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    </a:t>
            </a:r>
            <a:r>
              <a:rPr kumimoji="0" lang="ko-KR" altLang="en-U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탁월한</a:t>
            </a: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라이온/레오</a:t>
            </a:r>
            <a:r>
              <a:rPr kumimoji="0" lang="en-US" alt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</a:t>
            </a:r>
            <a:r>
              <a:rPr kumimoji="0" lang="ko-KR" altLang="en-US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고려</a:t>
            </a:r>
            <a:endParaRPr kumimoji="0" lang="ko-KR" sz="2000" b="0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개혁의 목소리 표창장 수여</a:t>
            </a:r>
          </a:p>
          <a:p>
            <a:pPr marR="0" lvl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tabLst/>
              <a:defRPr/>
            </a:pPr>
            <a:b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</a:br>
            <a:endParaRPr kumimoji="0" lang="ko-KR" sz="2000" b="0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지구 행사 및 서신을 통해 지역 개혁의 목소리 소개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개혁의 목소리 이야기 제출서를 통해 국제협회에 개혁의 목소리 이야기 제공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600" dirty="0"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지구의 역할 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717706" y="5455952"/>
            <a:ext cx="9278696" cy="1038852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000" i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지역적으로 지구 웹사이트, 소셜 미디어, 클럽 및 지구 뉴스레터에 개혁의 목소리를 소개하</a:t>
            </a:r>
            <a:r>
              <a:rPr lang="ko-KR" altLang="en-US" sz="2000" i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세요</a:t>
            </a:r>
            <a:r>
              <a:rPr lang="ko-KR" sz="2000" i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. 개혁의 목소리 이야기를 지대, 지역, 지구 및 클럽 회의, 봉사사업 및 기금모금 행사에서 공유하</a:t>
            </a:r>
            <a:r>
              <a:rPr lang="ko-KR" altLang="en-US" sz="2000" i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세요</a:t>
            </a:r>
            <a:r>
              <a:rPr lang="en-US" altLang="ko-KR" sz="2000" i="1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.</a:t>
            </a:r>
            <a:endParaRPr lang="ko-KR" sz="2000" i="1" dirty="0">
              <a:solidFill>
                <a:schemeClr val="tx2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D8806-AAF0-39FE-3494-3F24229531A5}"/>
              </a:ext>
            </a:extLst>
          </p:cNvPr>
          <p:cNvSpPr txBox="1"/>
          <p:nvPr/>
        </p:nvSpPr>
        <p:spPr>
          <a:xfrm>
            <a:off x="5285519" y="185415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800" dirty="0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지구총재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AC643-364C-8281-604B-DE8038CF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1" y="143764"/>
            <a:ext cx="2673653" cy="11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3051003" y="1531421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600" dirty="0">
                <a:latin typeface="Gulim" panose="020B0600000101010101" pitchFamily="34" charset="-127"/>
                <a:ea typeface="Gulim" panose="020B0600000101010101" pitchFamily="34" charset="-127"/>
              </a:rPr>
              <a:t>개혁의 목소리 </a:t>
            </a:r>
            <a:r>
              <a:rPr lang="ko-KR" altLang="en-US" sz="3600" dirty="0">
                <a:latin typeface="Gulim" panose="020B0600000101010101" pitchFamily="34" charset="-127"/>
                <a:ea typeface="Gulim" panose="020B0600000101010101" pitchFamily="34" charset="-127"/>
              </a:rPr>
              <a:t>과정</a:t>
            </a:r>
            <a:endParaRPr lang="ko-KR" sz="3600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84218" y="2235186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A01D02-9BA5-1A45-BAE5-F9DBDD067538}"/>
              </a:ext>
            </a:extLst>
          </p:cNvPr>
          <p:cNvGrpSpPr/>
          <p:nvPr/>
        </p:nvGrpSpPr>
        <p:grpSpPr>
          <a:xfrm>
            <a:off x="487111" y="3228407"/>
            <a:ext cx="11212082" cy="2560607"/>
            <a:chOff x="1071642" y="3467100"/>
            <a:chExt cx="9945507" cy="23988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DAC05E-089A-2E4D-AC90-13F2E41CA7ED}"/>
                </a:ext>
              </a:extLst>
            </p:cNvPr>
            <p:cNvSpPr/>
            <p:nvPr/>
          </p:nvSpPr>
          <p:spPr bwMode="auto">
            <a:xfrm>
              <a:off x="8529462" y="3467100"/>
              <a:ext cx="2487687" cy="239889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지구총재는 개혁의 목소리 이야기 제출서를 국제 수준에서 공유할 수 있도록 국제협회에 제출합니다.</a:t>
              </a:r>
            </a:p>
            <a:p>
              <a:pPr marL="609600" marR="0" lvl="0" indent="-609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Helvetica" pitchFamily="84" charset="0"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B68600-8609-EF42-937D-F29B8A1C5940}"/>
                </a:ext>
              </a:extLst>
            </p:cNvPr>
            <p:cNvSpPr/>
            <p:nvPr/>
          </p:nvSpPr>
          <p:spPr bwMode="auto">
            <a:xfrm>
              <a:off x="6043522" y="3467100"/>
              <a:ext cx="2398894" cy="2398894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개혁의 목소리는 다른 라이온과 레오가 선도하고 혁신적이 되도록 </a:t>
              </a:r>
              <a:r>
                <a:rPr kumimoji="0" lang="ko-KR" altLang="en-US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의견을 말하고</a:t>
              </a:r>
              <a:r>
                <a:rPr kumimoji="0" lang="ko-KR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 격려합니다.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D256DE-A0BC-1941-8009-6F541C08BD5E}"/>
                </a:ext>
              </a:extLst>
            </p:cNvPr>
            <p:cNvSpPr/>
            <p:nvPr/>
          </p:nvSpPr>
          <p:spPr bwMode="auto">
            <a:xfrm>
              <a:off x="3601115" y="3467100"/>
              <a:ext cx="2398894" cy="2398894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0" i="0" u="none" strike="noStrike" cap="none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지구에서 새로운 개혁의 목소리를 홍보하고 그들의 이야기를 공유할 기회를 제공합니다.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0C9CF8-3CE6-574F-A784-15673E7E1E17}"/>
                </a:ext>
              </a:extLst>
            </p:cNvPr>
            <p:cNvSpPr/>
            <p:nvPr/>
          </p:nvSpPr>
          <p:spPr bwMode="auto">
            <a:xfrm>
              <a:off x="1071642" y="3467100"/>
              <a:ext cx="2398894" cy="2398894"/>
            </a:xfrm>
            <a:prstGeom prst="ellipse">
              <a:avLst/>
            </a:prstGeom>
            <a:solidFill>
              <a:srgbClr val="F0C3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지구총재가</a:t>
              </a:r>
              <a:endParaRPr kumimoji="0" lang="en-US" altLang="ko-KR" sz="16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0" i="0" u="none" strike="noStrike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개혁의 목소리에게 표창장을 수여합니다.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21B2FDC-E9B1-1846-A2D6-3DE2D6D6C474}"/>
                </a:ext>
              </a:extLst>
            </p:cNvPr>
            <p:cNvSpPr/>
            <p:nvPr/>
          </p:nvSpPr>
          <p:spPr>
            <a:xfrm>
              <a:off x="3024223" y="4368802"/>
              <a:ext cx="923378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19BA775A-9C4A-BA43-A56C-30226013DFE0}"/>
                </a:ext>
              </a:extLst>
            </p:cNvPr>
            <p:cNvSpPr/>
            <p:nvPr/>
          </p:nvSpPr>
          <p:spPr>
            <a:xfrm>
              <a:off x="5516808" y="4368802"/>
              <a:ext cx="923377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FCD1337-4EB8-A548-B543-C100F3CA34D5}"/>
                </a:ext>
              </a:extLst>
            </p:cNvPr>
            <p:cNvSpPr/>
            <p:nvPr/>
          </p:nvSpPr>
          <p:spPr>
            <a:xfrm>
              <a:off x="7995848" y="4368802"/>
              <a:ext cx="858213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F6961A-B627-9A35-BCE0-23334691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1" y="61401"/>
            <a:ext cx="280035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B07D8-293C-53CF-FEF0-24065FF5F9D1}"/>
              </a:ext>
            </a:extLst>
          </p:cNvPr>
          <p:cNvSpPr txBox="1"/>
          <p:nvPr/>
        </p:nvSpPr>
        <p:spPr>
          <a:xfrm>
            <a:off x="1720692" y="2429135"/>
            <a:ext cx="772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지구총재가 임기 동안 4명의 라이온/레오를 추천</a:t>
            </a:r>
            <a:r>
              <a:rPr lang="ko-KR" altLang="en-US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하는</a:t>
            </a:r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것을 권장합니다.</a:t>
            </a:r>
          </a:p>
        </p:txBody>
      </p:sp>
    </p:spTree>
    <p:extLst>
      <p:ext uri="{BB962C8B-B14F-4D97-AF65-F5344CB8AC3E}">
        <p14:creationId xmlns:p14="http://schemas.microsoft.com/office/powerpoint/2010/main" val="3794792352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711</Words>
  <Application>Microsoft Office PowerPoint</Application>
  <PresentationFormat>Widescreen</PresentationFormat>
  <Paragraphs>135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Gulim</vt:lpstr>
      <vt:lpstr>Arial</vt:lpstr>
      <vt:lpstr>Arial Hebrew Scholar</vt:lpstr>
      <vt:lpstr>Calibri</vt:lpstr>
      <vt:lpstr>Calibri Light</vt:lpstr>
      <vt:lpstr>Georgia</vt:lpstr>
      <vt:lpstr>Helvetica</vt:lpstr>
      <vt:lpstr>Helvetica Neue</vt:lpstr>
      <vt:lpstr>Lucida Grande</vt:lpstr>
      <vt:lpstr>Open sans</vt:lpstr>
      <vt:lpstr>Open Sans Light</vt:lpstr>
      <vt:lpstr>Segoe UI</vt:lpstr>
      <vt:lpstr>Segoe UI Semibold</vt:lpstr>
      <vt:lpstr>No Page Number</vt:lpstr>
      <vt:lpstr>1_No Page Number</vt:lpstr>
      <vt:lpstr>Blue Page Number</vt:lpstr>
      <vt:lpstr>1_Blue Page Number</vt:lpstr>
      <vt:lpstr>2_Blue Page Number</vt:lpstr>
      <vt:lpstr>White Page Number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Karmeisha</dc:creator>
  <cp:lastModifiedBy>Wielgus, Natalie</cp:lastModifiedBy>
  <cp:revision>149</cp:revision>
  <cp:lastPrinted>2019-08-06T19:01:25Z</cp:lastPrinted>
  <dcterms:created xsi:type="dcterms:W3CDTF">2018-04-25T18:52:53Z</dcterms:created>
  <dcterms:modified xsi:type="dcterms:W3CDTF">2023-02-17T17:28:54Z</dcterms:modified>
</cp:coreProperties>
</file>