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56" r:id="rId3"/>
    <p:sldId id="257" r:id="rId4"/>
    <p:sldId id="258" r:id="rId5"/>
    <p:sldId id="259" r:id="rId6"/>
    <p:sldId id="260" r:id="rId7"/>
  </p:sldIdLst>
  <p:sldSz cx="9875838" cy="9875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EEC100"/>
    <a:srgbClr val="D6AD00"/>
    <a:srgbClr val="FFD105"/>
    <a:srgbClr val="3D3E41"/>
    <a:srgbClr val="55565A"/>
    <a:srgbClr val="AE1F2D"/>
    <a:srgbClr val="004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24" autoAdjust="0"/>
  </p:normalViewPr>
  <p:slideViewPr>
    <p:cSldViewPr snapToGrid="0">
      <p:cViewPr varScale="1">
        <p:scale>
          <a:sx n="47" d="100"/>
          <a:sy n="47" d="100"/>
        </p:scale>
        <p:origin x="19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9B644-D21D-43B9-B955-EBB914E44CB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6F905-D66D-489B-AB9D-662204EC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2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6F905-D66D-489B-AB9D-662204EC2A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7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688" y="1616255"/>
            <a:ext cx="8394462" cy="3438255"/>
          </a:xfrm>
        </p:spPr>
        <p:txBody>
          <a:bodyPr anchor="b"/>
          <a:lstStyle>
            <a:lvl1pPr algn="ctr">
              <a:defRPr sz="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80" y="5187102"/>
            <a:ext cx="7406879" cy="2384374"/>
          </a:xfrm>
        </p:spPr>
        <p:txBody>
          <a:bodyPr/>
          <a:lstStyle>
            <a:lvl1pPr marL="0" indent="0" algn="ctr">
              <a:buNone/>
              <a:defRPr sz="2592"/>
            </a:lvl1pPr>
            <a:lvl2pPr marL="493776" indent="0" algn="ctr">
              <a:buNone/>
              <a:defRPr sz="2160"/>
            </a:lvl2pPr>
            <a:lvl3pPr marL="987552" indent="0" algn="ctr">
              <a:buNone/>
              <a:defRPr sz="1944"/>
            </a:lvl3pPr>
            <a:lvl4pPr marL="1481328" indent="0" algn="ctr">
              <a:buNone/>
              <a:defRPr sz="1728"/>
            </a:lvl4pPr>
            <a:lvl5pPr marL="1975104" indent="0" algn="ctr">
              <a:buNone/>
              <a:defRPr sz="1728"/>
            </a:lvl5pPr>
            <a:lvl6pPr marL="2468880" indent="0" algn="ctr">
              <a:buNone/>
              <a:defRPr sz="1728"/>
            </a:lvl6pPr>
            <a:lvl7pPr marL="2962656" indent="0" algn="ctr">
              <a:buNone/>
              <a:defRPr sz="1728"/>
            </a:lvl7pPr>
            <a:lvl8pPr marL="3456432" indent="0" algn="ctr">
              <a:buNone/>
              <a:defRPr sz="1728"/>
            </a:lvl8pPr>
            <a:lvl9pPr marL="3950208" indent="0" algn="ctr">
              <a:buNone/>
              <a:defRPr sz="172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5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1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397" y="525797"/>
            <a:ext cx="2129478" cy="83693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8964" y="525797"/>
            <a:ext cx="6264985" cy="83693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5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9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821" y="2462104"/>
            <a:ext cx="8517910" cy="4108074"/>
          </a:xfrm>
        </p:spPr>
        <p:txBody>
          <a:bodyPr anchor="b"/>
          <a:lstStyle>
            <a:lvl1pPr>
              <a:defRPr sz="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821" y="6609042"/>
            <a:ext cx="8517910" cy="2160339"/>
          </a:xfrm>
        </p:spPr>
        <p:txBody>
          <a:bodyPr/>
          <a:lstStyle>
            <a:lvl1pPr marL="0" indent="0">
              <a:buNone/>
              <a:defRPr sz="2592">
                <a:solidFill>
                  <a:schemeClr val="tx1"/>
                </a:solidFill>
              </a:defRPr>
            </a:lvl1pPr>
            <a:lvl2pPr marL="493776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987552" indent="0">
              <a:buNone/>
              <a:defRPr sz="1944">
                <a:solidFill>
                  <a:schemeClr val="tx1">
                    <a:tint val="75000"/>
                  </a:schemeClr>
                </a:solidFill>
              </a:defRPr>
            </a:lvl3pPr>
            <a:lvl4pPr marL="1481328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4pPr>
            <a:lvl5pPr marL="197510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5pPr>
            <a:lvl6pPr marL="2468880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6pPr>
            <a:lvl7pPr marL="2962656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7pPr>
            <a:lvl8pPr marL="3456432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8pPr>
            <a:lvl9pPr marL="3950208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9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964" y="2628985"/>
            <a:ext cx="4197231" cy="626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9643" y="2628985"/>
            <a:ext cx="4197231" cy="626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4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50" y="525799"/>
            <a:ext cx="8517910" cy="1908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251" y="2420953"/>
            <a:ext cx="4177942" cy="1186471"/>
          </a:xfrm>
        </p:spPr>
        <p:txBody>
          <a:bodyPr anchor="b"/>
          <a:lstStyle>
            <a:lvl1pPr marL="0" indent="0">
              <a:buNone/>
              <a:defRPr sz="2592" b="1"/>
            </a:lvl1pPr>
            <a:lvl2pPr marL="493776" indent="0">
              <a:buNone/>
              <a:defRPr sz="2160" b="1"/>
            </a:lvl2pPr>
            <a:lvl3pPr marL="987552" indent="0">
              <a:buNone/>
              <a:defRPr sz="1944" b="1"/>
            </a:lvl3pPr>
            <a:lvl4pPr marL="1481328" indent="0">
              <a:buNone/>
              <a:defRPr sz="1728" b="1"/>
            </a:lvl4pPr>
            <a:lvl5pPr marL="1975104" indent="0">
              <a:buNone/>
              <a:defRPr sz="1728" b="1"/>
            </a:lvl5pPr>
            <a:lvl6pPr marL="2468880" indent="0">
              <a:buNone/>
              <a:defRPr sz="1728" b="1"/>
            </a:lvl6pPr>
            <a:lvl7pPr marL="2962656" indent="0">
              <a:buNone/>
              <a:defRPr sz="1728" b="1"/>
            </a:lvl7pPr>
            <a:lvl8pPr marL="3456432" indent="0">
              <a:buNone/>
              <a:defRPr sz="1728" b="1"/>
            </a:lvl8pPr>
            <a:lvl9pPr marL="3950208" indent="0">
              <a:buNone/>
              <a:defRPr sz="17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51" y="3607424"/>
            <a:ext cx="4177942" cy="5305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9644" y="2420953"/>
            <a:ext cx="4198517" cy="1186471"/>
          </a:xfrm>
        </p:spPr>
        <p:txBody>
          <a:bodyPr anchor="b"/>
          <a:lstStyle>
            <a:lvl1pPr marL="0" indent="0">
              <a:buNone/>
              <a:defRPr sz="2592" b="1"/>
            </a:lvl1pPr>
            <a:lvl2pPr marL="493776" indent="0">
              <a:buNone/>
              <a:defRPr sz="2160" b="1"/>
            </a:lvl2pPr>
            <a:lvl3pPr marL="987552" indent="0">
              <a:buNone/>
              <a:defRPr sz="1944" b="1"/>
            </a:lvl3pPr>
            <a:lvl4pPr marL="1481328" indent="0">
              <a:buNone/>
              <a:defRPr sz="1728" b="1"/>
            </a:lvl4pPr>
            <a:lvl5pPr marL="1975104" indent="0">
              <a:buNone/>
              <a:defRPr sz="1728" b="1"/>
            </a:lvl5pPr>
            <a:lvl6pPr marL="2468880" indent="0">
              <a:buNone/>
              <a:defRPr sz="1728" b="1"/>
            </a:lvl6pPr>
            <a:lvl7pPr marL="2962656" indent="0">
              <a:buNone/>
              <a:defRPr sz="1728" b="1"/>
            </a:lvl7pPr>
            <a:lvl8pPr marL="3456432" indent="0">
              <a:buNone/>
              <a:defRPr sz="1728" b="1"/>
            </a:lvl8pPr>
            <a:lvl9pPr marL="3950208" indent="0">
              <a:buNone/>
              <a:defRPr sz="17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9644" y="3607424"/>
            <a:ext cx="4198517" cy="5305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5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50" y="658389"/>
            <a:ext cx="3185215" cy="2304362"/>
          </a:xfrm>
        </p:spPr>
        <p:txBody>
          <a:bodyPr anchor="b"/>
          <a:lstStyle>
            <a:lvl1pPr>
              <a:defRPr sz="34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517" y="1421940"/>
            <a:ext cx="4999643" cy="7018246"/>
          </a:xfrm>
        </p:spPr>
        <p:txBody>
          <a:bodyPr/>
          <a:lstStyle>
            <a:lvl1pPr>
              <a:defRPr sz="3456"/>
            </a:lvl1pPr>
            <a:lvl2pPr>
              <a:defRPr sz="3024"/>
            </a:lvl2pPr>
            <a:lvl3pPr>
              <a:defRPr sz="2592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250" y="2962752"/>
            <a:ext cx="3185215" cy="5488863"/>
          </a:xfrm>
        </p:spPr>
        <p:txBody>
          <a:bodyPr/>
          <a:lstStyle>
            <a:lvl1pPr marL="0" indent="0">
              <a:buNone/>
              <a:defRPr sz="1728"/>
            </a:lvl1pPr>
            <a:lvl2pPr marL="493776" indent="0">
              <a:buNone/>
              <a:defRPr sz="1512"/>
            </a:lvl2pPr>
            <a:lvl3pPr marL="987552" indent="0">
              <a:buNone/>
              <a:defRPr sz="1296"/>
            </a:lvl3pPr>
            <a:lvl4pPr marL="1481328" indent="0">
              <a:buNone/>
              <a:defRPr sz="1080"/>
            </a:lvl4pPr>
            <a:lvl5pPr marL="1975104" indent="0">
              <a:buNone/>
              <a:defRPr sz="1080"/>
            </a:lvl5pPr>
            <a:lvl6pPr marL="2468880" indent="0">
              <a:buNone/>
              <a:defRPr sz="1080"/>
            </a:lvl6pPr>
            <a:lvl7pPr marL="2962656" indent="0">
              <a:buNone/>
              <a:defRPr sz="1080"/>
            </a:lvl7pPr>
            <a:lvl8pPr marL="3456432" indent="0">
              <a:buNone/>
              <a:defRPr sz="1080"/>
            </a:lvl8pPr>
            <a:lvl9pPr marL="3950208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3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50" y="658389"/>
            <a:ext cx="3185215" cy="2304362"/>
          </a:xfrm>
        </p:spPr>
        <p:txBody>
          <a:bodyPr anchor="b"/>
          <a:lstStyle>
            <a:lvl1pPr>
              <a:defRPr sz="34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98517" y="1421940"/>
            <a:ext cx="4999643" cy="7018246"/>
          </a:xfrm>
        </p:spPr>
        <p:txBody>
          <a:bodyPr anchor="t"/>
          <a:lstStyle>
            <a:lvl1pPr marL="0" indent="0">
              <a:buNone/>
              <a:defRPr sz="3456"/>
            </a:lvl1pPr>
            <a:lvl2pPr marL="493776" indent="0">
              <a:buNone/>
              <a:defRPr sz="3024"/>
            </a:lvl2pPr>
            <a:lvl3pPr marL="987552" indent="0">
              <a:buNone/>
              <a:defRPr sz="2592"/>
            </a:lvl3pPr>
            <a:lvl4pPr marL="1481328" indent="0">
              <a:buNone/>
              <a:defRPr sz="2160"/>
            </a:lvl4pPr>
            <a:lvl5pPr marL="1975104" indent="0">
              <a:buNone/>
              <a:defRPr sz="2160"/>
            </a:lvl5pPr>
            <a:lvl6pPr marL="2468880" indent="0">
              <a:buNone/>
              <a:defRPr sz="2160"/>
            </a:lvl6pPr>
            <a:lvl7pPr marL="2962656" indent="0">
              <a:buNone/>
              <a:defRPr sz="2160"/>
            </a:lvl7pPr>
            <a:lvl8pPr marL="3456432" indent="0">
              <a:buNone/>
              <a:defRPr sz="2160"/>
            </a:lvl8pPr>
            <a:lvl9pPr marL="3950208" indent="0">
              <a:buNone/>
              <a:defRPr sz="21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250" y="2962752"/>
            <a:ext cx="3185215" cy="5488863"/>
          </a:xfrm>
        </p:spPr>
        <p:txBody>
          <a:bodyPr/>
          <a:lstStyle>
            <a:lvl1pPr marL="0" indent="0">
              <a:buNone/>
              <a:defRPr sz="1728"/>
            </a:lvl1pPr>
            <a:lvl2pPr marL="493776" indent="0">
              <a:buNone/>
              <a:defRPr sz="1512"/>
            </a:lvl2pPr>
            <a:lvl3pPr marL="987552" indent="0">
              <a:buNone/>
              <a:defRPr sz="1296"/>
            </a:lvl3pPr>
            <a:lvl4pPr marL="1481328" indent="0">
              <a:buNone/>
              <a:defRPr sz="1080"/>
            </a:lvl4pPr>
            <a:lvl5pPr marL="1975104" indent="0">
              <a:buNone/>
              <a:defRPr sz="1080"/>
            </a:lvl5pPr>
            <a:lvl6pPr marL="2468880" indent="0">
              <a:buNone/>
              <a:defRPr sz="1080"/>
            </a:lvl6pPr>
            <a:lvl7pPr marL="2962656" indent="0">
              <a:buNone/>
              <a:defRPr sz="1080"/>
            </a:lvl7pPr>
            <a:lvl8pPr marL="3456432" indent="0">
              <a:buNone/>
              <a:defRPr sz="1080"/>
            </a:lvl8pPr>
            <a:lvl9pPr marL="3950208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8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8964" y="525799"/>
            <a:ext cx="8517910" cy="190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964" y="2628985"/>
            <a:ext cx="8517910" cy="6266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964" y="9153441"/>
            <a:ext cx="2222064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1372" y="9153441"/>
            <a:ext cx="3333095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4810" y="9153441"/>
            <a:ext cx="2222064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9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87552" rtl="0" eaLnBrk="1" latinLnBrk="0" hangingPunct="1">
        <a:lnSpc>
          <a:spcPct val="90000"/>
        </a:lnSpc>
        <a:spcBef>
          <a:spcPct val="0"/>
        </a:spcBef>
        <a:buNone/>
        <a:defRPr sz="47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87552" rtl="0" eaLnBrk="1" latinLnBrk="0" hangingPunct="1">
        <a:lnSpc>
          <a:spcPct val="90000"/>
        </a:lnSpc>
        <a:spcBef>
          <a:spcPts val="108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2221992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715768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703320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559B3-7061-40B7-BABA-EA06687D7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21" y="128338"/>
            <a:ext cx="4777498" cy="95931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b="1" dirty="0"/>
              <a:t>EN: </a:t>
            </a:r>
            <a:r>
              <a:rPr lang="en-US" sz="1300" dirty="0"/>
              <a:t>This presentation includes a variety of templates for promoting your GAT success story webinar on Instagram &amp; WhatsApp</a:t>
            </a:r>
          </a:p>
          <a:p>
            <a:pPr marL="223838" lvl="1" indent="0">
              <a:buNone/>
            </a:pPr>
            <a:r>
              <a:rPr lang="en-US" sz="1300" dirty="0"/>
              <a:t>Step 1: Insert or edit the text for the desired ad as necessary</a:t>
            </a:r>
          </a:p>
          <a:p>
            <a:pPr marL="223838" lvl="1" indent="0">
              <a:buNone/>
            </a:pPr>
            <a:r>
              <a:rPr lang="en-US" sz="1300" dirty="0"/>
              <a:t>Step 2: Save the slide as a JPEG or PNG file to upload to social media</a:t>
            </a:r>
            <a:br>
              <a:rPr lang="en-US" sz="1300" dirty="0"/>
            </a:br>
            <a:endParaRPr lang="en-US" sz="1300" dirty="0"/>
          </a:p>
          <a:p>
            <a:pPr marL="0" lvl="1" indent="0">
              <a:buNone/>
            </a:pPr>
            <a:r>
              <a:rPr lang="de-DE" sz="1300" b="1" dirty="0"/>
              <a:t>DE: </a:t>
            </a:r>
            <a:r>
              <a:rPr lang="de-DE" sz="1300" dirty="0"/>
              <a:t>Dieses Dokument beinhaltet mehrere Vorlagen, mit denen Sie Ihr Webinar "GAT-Erfolgsberichte" auf Instagram und WhatsApp promoten können. </a:t>
            </a:r>
          </a:p>
          <a:p>
            <a:pPr marL="223838" lvl="1" indent="0">
              <a:buNone/>
            </a:pPr>
            <a:r>
              <a:rPr lang="de-DE" sz="1300" dirty="0"/>
              <a:t>Schritt 1: Entsprechenden Text einfügen (und ggf. anpassen) </a:t>
            </a:r>
          </a:p>
          <a:p>
            <a:pPr marL="223838" lvl="1" indent="0">
              <a:buNone/>
            </a:pPr>
            <a:r>
              <a:rPr lang="de-DE" sz="1300" dirty="0"/>
              <a:t>Schritt 2: Als JPEG- oder PNG-Datei speichern und auf Social Media hochladen</a:t>
            </a:r>
            <a:br>
              <a:rPr lang="de-DE" sz="1300" dirty="0"/>
            </a:br>
            <a:endParaRPr lang="de-DE" sz="1300" dirty="0"/>
          </a:p>
          <a:p>
            <a:pPr marL="0" lvl="1" indent="0">
              <a:buNone/>
            </a:pPr>
            <a:r>
              <a:rPr lang="es-ES" sz="1300" b="1" dirty="0"/>
              <a:t>ES: </a:t>
            </a:r>
            <a:r>
              <a:rPr lang="es-ES" sz="1300" dirty="0"/>
              <a:t>Esta presentación incluye diferentes plantillas para promocionar el </a:t>
            </a:r>
            <a:r>
              <a:rPr lang="es-ES" sz="1300" dirty="0" err="1"/>
              <a:t>webinar</a:t>
            </a:r>
            <a:r>
              <a:rPr lang="es-ES" sz="1300" dirty="0"/>
              <a:t> sobre historias de éxito del GAT en Instagram y WhatsApp.</a:t>
            </a:r>
          </a:p>
          <a:p>
            <a:pPr marL="223838" lvl="1" indent="0">
              <a:buNone/>
            </a:pPr>
            <a:r>
              <a:rPr lang="es-ES" sz="1300" dirty="0"/>
              <a:t>Paso 1: Insertar o editar el texto del anuncio deseado según proceda</a:t>
            </a:r>
          </a:p>
          <a:p>
            <a:pPr marL="223838" lvl="1" indent="0">
              <a:buNone/>
            </a:pPr>
            <a:r>
              <a:rPr lang="es-ES" sz="1300" dirty="0"/>
              <a:t>Paso 2: Guardar la diapositiva como archivo JPEG o PNG para cargarla en las redes sociales</a:t>
            </a:r>
            <a:br>
              <a:rPr lang="es-ES" sz="1300" dirty="0"/>
            </a:br>
            <a:endParaRPr lang="es-ES" sz="1300" dirty="0"/>
          </a:p>
          <a:p>
            <a:pPr marL="0" lvl="1" indent="0">
              <a:buNone/>
            </a:pPr>
            <a:r>
              <a:rPr lang="es-ES" sz="1300" b="1" dirty="0"/>
              <a:t>FI: </a:t>
            </a:r>
            <a:r>
              <a:rPr lang="fi-FI" sz="1300" dirty="0"/>
              <a:t>Tämä esitelmä sisältää useita eri malleja GAT-menestystarinoihin liittyvän verkkoseminaarin mainostamiseksi Instagramissa ja WhatsApp-sovelluksessa.</a:t>
            </a:r>
          </a:p>
          <a:p>
            <a:pPr marL="223838" lvl="1" indent="0">
              <a:buNone/>
            </a:pPr>
            <a:r>
              <a:rPr lang="fi-FI" sz="1300" dirty="0"/>
              <a:t>Vaihe 1: Lisää tai muokkaa tekstiä tarpeen mukaan</a:t>
            </a:r>
          </a:p>
          <a:p>
            <a:pPr marL="223838" lvl="1" indent="0">
              <a:buNone/>
            </a:pPr>
            <a:r>
              <a:rPr lang="fi-FI" sz="1300" dirty="0"/>
              <a:t>Vaihe 2: Tallenna dia JPEG- tai PNG-tiedostona ja lataa se sosiaaliseen mediaan</a:t>
            </a:r>
            <a:br>
              <a:rPr lang="fi-FI" sz="1300" dirty="0"/>
            </a:br>
            <a:endParaRPr lang="fi-FI" sz="1300" dirty="0"/>
          </a:p>
          <a:p>
            <a:pPr marL="0" lvl="1" indent="0">
              <a:buNone/>
            </a:pPr>
            <a:r>
              <a:rPr lang="fi-FI" sz="1300" b="1" dirty="0"/>
              <a:t>FR: </a:t>
            </a:r>
            <a:r>
              <a:rPr lang="fr-FR" sz="1300" dirty="0"/>
              <a:t>Cette présentation inclut plusieurs modèles de messages pour promouvoir votre webinaire sur les réussites SMA sur Instagram et WhatsApp.</a:t>
            </a:r>
          </a:p>
          <a:p>
            <a:pPr marL="223838" lvl="1" indent="0">
              <a:buNone/>
            </a:pPr>
            <a:r>
              <a:rPr lang="fr-FR" sz="1300" dirty="0"/>
              <a:t>1 : Insérer ou modifier le texte du message</a:t>
            </a:r>
          </a:p>
          <a:p>
            <a:pPr marL="223838" lvl="1" indent="0">
              <a:buNone/>
            </a:pPr>
            <a:r>
              <a:rPr lang="fr-FR" sz="1300" dirty="0"/>
              <a:t>2 : Sauvegarder le fichier au format JPEG ou PNG pour le mettre en ligne sur le réseau social choisi.</a:t>
            </a:r>
            <a:br>
              <a:rPr lang="fr-FR" sz="1300" dirty="0"/>
            </a:br>
            <a:endParaRPr lang="fr-FR" sz="1300" dirty="0"/>
          </a:p>
          <a:p>
            <a:pPr marL="0" lvl="1" indent="0">
              <a:buNone/>
            </a:pPr>
            <a:r>
              <a:rPr lang="fr-FR" sz="1300" b="1" dirty="0"/>
              <a:t>HI: </a:t>
            </a:r>
            <a:r>
              <a:rPr lang="hi-IN" sz="1300" dirty="0"/>
              <a:t>इस प्रस्तुति में आपके जीएटी सफलता की कहानी वेबिनार को बढ़ावा देने के लिए इंस्टाग्राम तथा वाट्सअप</a:t>
            </a:r>
            <a:r>
              <a:rPr lang="fr-FR" sz="1300" dirty="0"/>
              <a:t> </a:t>
            </a:r>
            <a:r>
              <a:rPr lang="hi-IN" sz="1300" dirty="0"/>
              <a:t>पर प्रचार करने के लिए कई प्रकार के टेम्पलेट्स शामिल हैं। </a:t>
            </a:r>
            <a:endParaRPr lang="fr-FR" sz="1300" dirty="0"/>
          </a:p>
          <a:p>
            <a:pPr marL="223838" lvl="1" indent="0">
              <a:buNone/>
            </a:pPr>
            <a:r>
              <a:rPr lang="hi-IN" sz="1300" dirty="0"/>
              <a:t>स्टेप 1: वांछित विज्ञापन हेतु आवश्यकतानुसार टेक्स्ट लिखें अथवा संपादित करें </a:t>
            </a:r>
          </a:p>
          <a:p>
            <a:pPr marL="223838" lvl="1" indent="0">
              <a:buNone/>
            </a:pPr>
            <a:r>
              <a:rPr lang="hi-IN" sz="1300" dirty="0"/>
              <a:t>स्टेप 2: स्लाइड को सोशल मीडिया पर अपलोड करने के लिए एक जेपीईजी अथवा पीएनजी फाइल के रूप में सेव करें</a:t>
            </a:r>
            <a:endParaRPr lang="en-US" sz="13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021C98-AD31-4203-9DB5-884178B573D9}"/>
              </a:ext>
            </a:extLst>
          </p:cNvPr>
          <p:cNvSpPr txBox="1">
            <a:spLocks/>
          </p:cNvSpPr>
          <p:nvPr/>
        </p:nvSpPr>
        <p:spPr>
          <a:xfrm>
            <a:off x="4937919" y="128338"/>
            <a:ext cx="4777498" cy="9593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87552" rtl="0" eaLnBrk="1" latinLnBrk="0" hangingPunct="1">
              <a:lnSpc>
                <a:spcPct val="90000"/>
              </a:lnSpc>
              <a:spcBef>
                <a:spcPts val="108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46888" algn="l" defTabSz="98755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25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440" indent="-246888" algn="l" defTabSz="98755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216" indent="-246888" algn="l" defTabSz="98755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992" indent="-246888" algn="l" defTabSz="98755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768" indent="-246888" algn="l" defTabSz="98755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544" indent="-246888" algn="l" defTabSz="98755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3320" indent="-246888" algn="l" defTabSz="98755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7096" indent="-246888" algn="l" defTabSz="98755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US" sz="1300" b="1" dirty="0"/>
              <a:t>IT: </a:t>
            </a:r>
            <a:r>
              <a:rPr lang="it-IT" sz="1300" dirty="0"/>
              <a:t>La presentazione comprende una varietà di modelli per la promozione del tuo webinar sulle storie di successo del GAT su Instagram e WhatsApp.</a:t>
            </a:r>
          </a:p>
          <a:p>
            <a:pPr marL="223838" lvl="1" indent="0">
              <a:buFont typeface="Arial" panose="020B0604020202020204" pitchFamily="34" charset="0"/>
              <a:buNone/>
            </a:pPr>
            <a:r>
              <a:rPr lang="it-IT" sz="1300" dirty="0"/>
              <a:t>1: Inserisci o modifica il testo come necessario </a:t>
            </a:r>
          </a:p>
          <a:p>
            <a:pPr marL="223838" lvl="1" indent="0">
              <a:buFont typeface="Arial" panose="020B0604020202020204" pitchFamily="34" charset="0"/>
              <a:buNone/>
            </a:pPr>
            <a:r>
              <a:rPr lang="it-IT" sz="1300" dirty="0"/>
              <a:t>2: Salva la slide in formato JPEG o PNG  per caricarla sui social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it-IT" sz="1300" b="1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it-IT" sz="1300" b="1" dirty="0"/>
              <a:t>JA: </a:t>
            </a:r>
            <a:r>
              <a:rPr lang="ja-JP" altLang="en-US" sz="1300" dirty="0"/>
              <a:t>このプレゼンテーションには、</a:t>
            </a:r>
            <a:r>
              <a:rPr lang="en-US" altLang="ja-JP" sz="1300" dirty="0"/>
              <a:t>Instagram/WhatsApp</a:t>
            </a:r>
            <a:r>
              <a:rPr lang="ja-JP" altLang="en-US" sz="1300" dirty="0"/>
              <a:t>で</a:t>
            </a:r>
            <a:r>
              <a:rPr lang="en-US" altLang="ja-JP" sz="1300" dirty="0"/>
              <a:t>GAT</a:t>
            </a:r>
            <a:r>
              <a:rPr lang="ja-JP" altLang="en-US" sz="1300" dirty="0"/>
              <a:t>サクセスストーリー・ウェビナーを宣伝するための様々なテンプレートが含まれています。</a:t>
            </a:r>
          </a:p>
          <a:p>
            <a:pPr marL="223838" lvl="1" indent="0">
              <a:buFont typeface="Arial" panose="020B0604020202020204" pitchFamily="34" charset="0"/>
              <a:buNone/>
            </a:pPr>
            <a:r>
              <a:rPr lang="ja-JP" altLang="en-US" sz="1300" dirty="0"/>
              <a:t>ステップ</a:t>
            </a:r>
            <a:r>
              <a:rPr lang="en-US" altLang="ja-JP" sz="1300" dirty="0"/>
              <a:t>1</a:t>
            </a:r>
            <a:r>
              <a:rPr lang="ja-JP" altLang="en-US" sz="1300" dirty="0"/>
              <a:t>：必要に応じて、ご希望の広告のテキストを編集します</a:t>
            </a:r>
          </a:p>
          <a:p>
            <a:pPr marL="223838" lvl="1" indent="0">
              <a:buFont typeface="Arial" panose="020B0604020202020204" pitchFamily="34" charset="0"/>
              <a:buNone/>
            </a:pPr>
            <a:r>
              <a:rPr lang="ja-JP" altLang="en-US" sz="1300" dirty="0"/>
              <a:t>ステップ</a:t>
            </a:r>
            <a:r>
              <a:rPr lang="en-US" altLang="ja-JP" sz="1300" dirty="0"/>
              <a:t>2</a:t>
            </a:r>
            <a:r>
              <a:rPr lang="ja-JP" altLang="en-US" sz="1300" dirty="0"/>
              <a:t>：スライドを</a:t>
            </a:r>
            <a:r>
              <a:rPr lang="en-US" altLang="ja-JP" sz="1300" dirty="0"/>
              <a:t>JPEG</a:t>
            </a:r>
            <a:r>
              <a:rPr lang="ja-JP" altLang="en-US" sz="1300" dirty="0"/>
              <a:t>または</a:t>
            </a:r>
            <a:r>
              <a:rPr lang="en-US" altLang="ja-JP" sz="1300" dirty="0"/>
              <a:t>PNG</a:t>
            </a:r>
            <a:r>
              <a:rPr lang="ja-JP" altLang="en-US" sz="1300" dirty="0"/>
              <a:t>ファイルとして保存して、ソーシャルメディアにアップロードしてください</a:t>
            </a:r>
            <a:br>
              <a:rPr lang="en-US" altLang="ja-JP" sz="1300" dirty="0"/>
            </a:br>
            <a:endParaRPr lang="en-US" altLang="ja-JP" sz="1300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300" b="1" dirty="0"/>
              <a:t>KO: </a:t>
            </a:r>
            <a:r>
              <a:rPr lang="ko-KR" altLang="en-US" sz="1300" dirty="0"/>
              <a:t>본 프레젠테이션에는 인스타그램 및 왓츠앱 에서 </a:t>
            </a:r>
            <a:r>
              <a:rPr lang="en-US" altLang="ko-KR" sz="1300" dirty="0"/>
              <a:t>GAT </a:t>
            </a:r>
            <a:r>
              <a:rPr lang="ko-KR" altLang="en-US" sz="1300" dirty="0"/>
              <a:t>성공 사례 웨비나를 홍보할 수 있는 다양한 견본이 포함되어 있습니다</a:t>
            </a:r>
            <a:r>
              <a:rPr lang="en-US" altLang="ko-KR" sz="1300" dirty="0"/>
              <a:t>.</a:t>
            </a:r>
          </a:p>
          <a:p>
            <a:pPr marL="223838" lvl="1" indent="0">
              <a:buFont typeface="Arial" panose="020B0604020202020204" pitchFamily="34" charset="0"/>
              <a:buNone/>
            </a:pPr>
            <a:r>
              <a:rPr lang="en-US" altLang="ko-KR" sz="1300" dirty="0"/>
              <a:t>1</a:t>
            </a:r>
            <a:r>
              <a:rPr lang="ko-KR" altLang="en-US" sz="1300" dirty="0"/>
              <a:t>단계</a:t>
            </a:r>
            <a:r>
              <a:rPr lang="en-US" altLang="ko-KR" sz="1300" dirty="0"/>
              <a:t>: </a:t>
            </a:r>
            <a:r>
              <a:rPr lang="ko-KR" altLang="en-US" sz="1300" dirty="0"/>
              <a:t>원하는 광고 문구를 입력하거나 수정합니다</a:t>
            </a:r>
            <a:r>
              <a:rPr lang="en-US" altLang="ko-KR" sz="1300" dirty="0"/>
              <a:t>.</a:t>
            </a:r>
          </a:p>
          <a:p>
            <a:pPr marL="223838" lvl="1" indent="0">
              <a:buFont typeface="Arial" panose="020B0604020202020204" pitchFamily="34" charset="0"/>
              <a:buNone/>
            </a:pPr>
            <a:r>
              <a:rPr lang="en-US" altLang="ko-KR" sz="1300" dirty="0"/>
              <a:t>2</a:t>
            </a:r>
            <a:r>
              <a:rPr lang="ko-KR" altLang="en-US" sz="1300" dirty="0"/>
              <a:t>단계</a:t>
            </a:r>
            <a:r>
              <a:rPr lang="en-US" altLang="ko-KR" sz="1300" dirty="0"/>
              <a:t>: </a:t>
            </a:r>
            <a:r>
              <a:rPr lang="ko-KR" altLang="en-US" sz="1300" dirty="0"/>
              <a:t>슬라이드를 </a:t>
            </a:r>
            <a:r>
              <a:rPr lang="en-US" altLang="ko-KR" sz="1300" dirty="0"/>
              <a:t>JPEG </a:t>
            </a:r>
            <a:r>
              <a:rPr lang="ko-KR" altLang="en-US" sz="1300" dirty="0"/>
              <a:t>또는 </a:t>
            </a:r>
            <a:r>
              <a:rPr lang="en-US" altLang="ko-KR" sz="1300" dirty="0"/>
              <a:t>PNG </a:t>
            </a:r>
            <a:r>
              <a:rPr lang="ko-KR" altLang="en-US" sz="1300" dirty="0"/>
              <a:t>파일로 저장하여 소셜미디어에 업로드합니다</a:t>
            </a:r>
            <a:r>
              <a:rPr lang="en-US" altLang="ko-KR" sz="1300" dirty="0"/>
              <a:t>.</a:t>
            </a:r>
          </a:p>
          <a:p>
            <a:pPr marL="0" lvl="1" indent="0">
              <a:buFont typeface="Arial" panose="020B0604020202020204" pitchFamily="34" charset="0"/>
              <a:buNone/>
            </a:pPr>
            <a:br>
              <a:rPr lang="en-US" sz="1300" dirty="0"/>
            </a:br>
            <a:r>
              <a:rPr lang="en-US" sz="1300" b="1" dirty="0"/>
              <a:t>PT: </a:t>
            </a:r>
            <a:r>
              <a:rPr lang="pt-BR" sz="1300" dirty="0"/>
              <a:t>Esta apresentação inclui uma variedade de modelos para promover seu webinar de história de sucesso da GAT no Instagram &amp;  WhatsApp.</a:t>
            </a:r>
          </a:p>
          <a:p>
            <a:pPr marL="223838" lvl="1" indent="0">
              <a:buFont typeface="Arial" panose="020B0604020202020204" pitchFamily="34" charset="0"/>
              <a:buNone/>
            </a:pPr>
            <a:r>
              <a:rPr lang="pt-BR" sz="1300" dirty="0"/>
              <a:t>1ª etapa: Insira ou edite o texto do anúncio desejado conforme necessário</a:t>
            </a:r>
          </a:p>
          <a:p>
            <a:pPr marL="223838" lvl="1" indent="0">
              <a:buFont typeface="Arial" panose="020B0604020202020204" pitchFamily="34" charset="0"/>
              <a:buNone/>
            </a:pPr>
            <a:r>
              <a:rPr lang="pt-BR" sz="1300" dirty="0"/>
              <a:t>2ª etapa: Salve o slide como um arquivo JPEG ou PNG para fazer o upload nas redes sociais</a:t>
            </a:r>
          </a:p>
          <a:p>
            <a:pPr marL="0" lvl="1" indent="0">
              <a:buFont typeface="Arial" panose="020B0604020202020204" pitchFamily="34" charset="0"/>
              <a:buNone/>
            </a:pPr>
            <a:br>
              <a:rPr lang="pt-BR" sz="1300" dirty="0"/>
            </a:br>
            <a:r>
              <a:rPr lang="pt-BR" sz="1300" b="1" dirty="0"/>
              <a:t>SV: </a:t>
            </a:r>
            <a:r>
              <a:rPr lang="sv-SE" sz="1300" dirty="0"/>
              <a:t>Denna presentation innehåller ett flertal mallar att marknadsföra framgångarna med ditt webbseminarium om GAT på Instagram och WhatsApp.</a:t>
            </a:r>
          </a:p>
          <a:p>
            <a:pPr marL="223838" lvl="1" indent="0">
              <a:buFont typeface="Arial" panose="020B0604020202020204" pitchFamily="34" charset="0"/>
              <a:buNone/>
            </a:pPr>
            <a:r>
              <a:rPr lang="sv-SE" sz="1300" dirty="0"/>
              <a:t>Steg 1: Infoga eller ändra text för önskad annons på lämpligt sätt</a:t>
            </a:r>
          </a:p>
          <a:p>
            <a:pPr marL="223838" lvl="1" indent="0">
              <a:buFont typeface="Arial" panose="020B0604020202020204" pitchFamily="34" charset="0"/>
              <a:buNone/>
            </a:pPr>
            <a:r>
              <a:rPr lang="sv-SE" sz="1300" dirty="0"/>
              <a:t>Steg 2: Spara bilden som JPEG eller PNG och ladda upp till sociala medier</a:t>
            </a:r>
            <a:endParaRPr lang="pt-BR" sz="1300" dirty="0"/>
          </a:p>
          <a:p>
            <a:pPr marL="0" lvl="1" indent="0">
              <a:buFont typeface="Arial" panose="020B0604020202020204" pitchFamily="34" charset="0"/>
              <a:buNone/>
            </a:pPr>
            <a:br>
              <a:rPr lang="pt-BR" sz="1300" dirty="0"/>
            </a:br>
            <a:r>
              <a:rPr lang="pt-BR" sz="1300" b="1" dirty="0"/>
              <a:t>ZH-HANS</a:t>
            </a:r>
            <a:r>
              <a:rPr lang="pt-BR" sz="1300" dirty="0"/>
              <a:t>: </a:t>
            </a:r>
            <a:r>
              <a:rPr lang="zh-CN" altLang="en-US" sz="1300" dirty="0"/>
              <a:t>此简报包括各种模板，用于在 </a:t>
            </a:r>
            <a:r>
              <a:rPr lang="en-US" altLang="zh-CN" sz="1300" dirty="0"/>
              <a:t>Instagram </a:t>
            </a:r>
            <a:r>
              <a:rPr lang="zh-CN" altLang="en-US" sz="1300" dirty="0"/>
              <a:t>和 </a:t>
            </a:r>
            <a:r>
              <a:rPr lang="en-US" altLang="zh-CN" sz="1300" dirty="0"/>
              <a:t>WhatsApp</a:t>
            </a:r>
            <a:r>
              <a:rPr lang="zh-CN" altLang="en-US" sz="1300" dirty="0"/>
              <a:t>上宣传您的 </a:t>
            </a:r>
            <a:r>
              <a:rPr lang="en-US" altLang="zh-CN" sz="1300" dirty="0"/>
              <a:t>GAT </a:t>
            </a:r>
            <a:r>
              <a:rPr lang="zh-CN" altLang="en-US" sz="1300" dirty="0"/>
              <a:t>成功故事网络研讨会。</a:t>
            </a:r>
          </a:p>
          <a:p>
            <a:pPr marL="223838" lvl="1" indent="0">
              <a:buFont typeface="Arial" panose="020B0604020202020204" pitchFamily="34" charset="0"/>
              <a:buNone/>
            </a:pPr>
            <a:r>
              <a:rPr lang="zh-CN" altLang="en-US" sz="1300" dirty="0"/>
              <a:t>步骤一：根据需要插入或编辑所需广告的文字 </a:t>
            </a:r>
          </a:p>
          <a:p>
            <a:pPr marL="223838" lvl="1" indent="0">
              <a:buFont typeface="Arial" panose="020B0604020202020204" pitchFamily="34" charset="0"/>
              <a:buNone/>
            </a:pPr>
            <a:r>
              <a:rPr lang="zh-CN" altLang="en-US" sz="1300" dirty="0"/>
              <a:t>步骤二：将幻灯片存作 </a:t>
            </a:r>
            <a:r>
              <a:rPr lang="en-US" altLang="zh-CN" sz="1300" dirty="0"/>
              <a:t>JPEG </a:t>
            </a:r>
            <a:r>
              <a:rPr lang="zh-CN" altLang="en-US" sz="1300" dirty="0"/>
              <a:t>或 </a:t>
            </a:r>
            <a:r>
              <a:rPr lang="en-US" altLang="zh-CN" sz="1300" dirty="0"/>
              <a:t>PNG </a:t>
            </a:r>
            <a:r>
              <a:rPr lang="zh-CN" altLang="en-US" sz="1300" dirty="0"/>
              <a:t>文件，上传至社交媒体</a:t>
            </a:r>
            <a:endParaRPr lang="en-US" altLang="zh-CN" sz="1300" dirty="0"/>
          </a:p>
          <a:p>
            <a:pPr marL="0" lvl="1" indent="0">
              <a:buFont typeface="Arial" panose="020B0604020202020204" pitchFamily="34" charset="0"/>
              <a:buNone/>
            </a:pPr>
            <a:br>
              <a:rPr lang="en-US" sz="1300" dirty="0"/>
            </a:br>
            <a:r>
              <a:rPr lang="en-US" sz="1300" b="1" dirty="0"/>
              <a:t>ZH-HANT: </a:t>
            </a:r>
            <a:r>
              <a:rPr lang="zh-TW" altLang="en-US" sz="1300" dirty="0"/>
              <a:t>此簡報包括各種範本，用於在 </a:t>
            </a:r>
            <a:r>
              <a:rPr lang="en-US" altLang="zh-TW" sz="1300" dirty="0"/>
              <a:t>Instagram </a:t>
            </a:r>
            <a:r>
              <a:rPr lang="zh-TW" altLang="en-US" sz="1300" dirty="0"/>
              <a:t>和 </a:t>
            </a:r>
            <a:r>
              <a:rPr lang="en-US" altLang="zh-TW" sz="1300" dirty="0"/>
              <a:t>WhatsApp</a:t>
            </a:r>
            <a:r>
              <a:rPr lang="zh-TW" altLang="en-US" sz="1300" dirty="0"/>
              <a:t>上宣傳您的 </a:t>
            </a:r>
            <a:r>
              <a:rPr lang="en-US" altLang="zh-TW" sz="1300" dirty="0"/>
              <a:t>GAT </a:t>
            </a:r>
            <a:r>
              <a:rPr lang="zh-TW" altLang="en-US" sz="1300" dirty="0"/>
              <a:t>成功故事網路研討會。</a:t>
            </a:r>
          </a:p>
          <a:p>
            <a:pPr marL="223838" lvl="1" indent="0">
              <a:buFont typeface="Arial" panose="020B0604020202020204" pitchFamily="34" charset="0"/>
              <a:buNone/>
            </a:pPr>
            <a:r>
              <a:rPr lang="zh-TW" altLang="en-US" sz="1300" dirty="0"/>
              <a:t>步驟一：根據需要插入或編輯所需廣告的文字</a:t>
            </a:r>
          </a:p>
          <a:p>
            <a:pPr marL="223838" lvl="1" indent="0">
              <a:buFont typeface="Arial" panose="020B0604020202020204" pitchFamily="34" charset="0"/>
              <a:buNone/>
            </a:pPr>
            <a:r>
              <a:rPr lang="zh-TW" altLang="en-US" sz="1300" dirty="0"/>
              <a:t>步驟二：將投影片存作 </a:t>
            </a:r>
            <a:r>
              <a:rPr lang="en-US" altLang="zh-TW" sz="1300" dirty="0"/>
              <a:t>JPEG </a:t>
            </a:r>
            <a:r>
              <a:rPr lang="zh-TW" altLang="en-US" sz="1300" dirty="0"/>
              <a:t>或 </a:t>
            </a:r>
            <a:r>
              <a:rPr lang="en-US" altLang="zh-TW" sz="1300" dirty="0"/>
              <a:t>PNG </a:t>
            </a:r>
            <a:r>
              <a:rPr lang="zh-TW" altLang="en-US" sz="1300" dirty="0"/>
              <a:t>文檔，上傳至社交媒體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61566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envelope, table&#10;&#10;Description automatically generated">
            <a:extLst>
              <a:ext uri="{FF2B5EF4-FFF2-40B4-BE49-F238E27FC236}">
                <a16:creationId xmlns:a16="http://schemas.microsoft.com/office/drawing/2014/main" id="{26677597-B06B-4190-BD37-662A41A44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75838" cy="9875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1D0571-C566-4C98-93CB-B9205BE46124}"/>
              </a:ext>
            </a:extLst>
          </p:cNvPr>
          <p:cNvSpPr txBox="1"/>
          <p:nvPr/>
        </p:nvSpPr>
        <p:spPr>
          <a:xfrm rot="20172585">
            <a:off x="1445532" y="3054349"/>
            <a:ext cx="422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Invited</a:t>
            </a:r>
          </a:p>
        </p:txBody>
      </p:sp>
      <p:sp>
        <p:nvSpPr>
          <p:cNvPr id="9" name="Yellow Bar">
            <a:extLst>
              <a:ext uri="{FF2B5EF4-FFF2-40B4-BE49-F238E27FC236}">
                <a16:creationId xmlns:a16="http://schemas.microsoft.com/office/drawing/2014/main" id="{37E37EE5-E203-4DB9-A959-D77D1F44F9B6}"/>
              </a:ext>
            </a:extLst>
          </p:cNvPr>
          <p:cNvSpPr/>
          <p:nvPr/>
        </p:nvSpPr>
        <p:spPr>
          <a:xfrm rot="20192914">
            <a:off x="2934168" y="3795397"/>
            <a:ext cx="1652346" cy="7853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7A05B-8AB4-4990-876B-ED9AF927C54C}"/>
              </a:ext>
            </a:extLst>
          </p:cNvPr>
          <p:cNvSpPr txBox="1"/>
          <p:nvPr/>
        </p:nvSpPr>
        <p:spPr>
          <a:xfrm rot="20192426">
            <a:off x="1525125" y="3841180"/>
            <a:ext cx="6312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Action Team </a:t>
            </a:r>
            <a:br>
              <a:rPr lang="en-US" sz="3200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from the Field Webinar</a:t>
            </a: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1F7A5A1-6D8A-4F47-A0B8-436BF9152BDB}"/>
              </a:ext>
            </a:extLst>
          </p:cNvPr>
          <p:cNvSpPr txBox="1">
            <a:spLocks/>
          </p:cNvSpPr>
          <p:nvPr/>
        </p:nvSpPr>
        <p:spPr>
          <a:xfrm rot="20198278">
            <a:off x="3400864" y="6176146"/>
            <a:ext cx="4667250" cy="108081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sz="28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[Day], [Date]</a:t>
            </a:r>
            <a:br>
              <a:rPr lang="en-GB" sz="28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[Time][am/pm] [Time Zone]</a:t>
            </a:r>
            <a:br>
              <a:rPr lang="en-GB" sz="28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0" dirty="0">
              <a:solidFill>
                <a:srgbClr val="004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2A965F53-401F-4F78-8562-B0C5B2E67D16}"/>
              </a:ext>
            </a:extLst>
          </p:cNvPr>
          <p:cNvSpPr txBox="1">
            <a:spLocks/>
          </p:cNvSpPr>
          <p:nvPr/>
        </p:nvSpPr>
        <p:spPr>
          <a:xfrm rot="20207124">
            <a:off x="2766458" y="4974356"/>
            <a:ext cx="4667250" cy="11994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sz="14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8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Featuring CAs [X] &amp; [X]</a:t>
            </a:r>
            <a:br>
              <a:rPr lang="en-GB" sz="28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0" dirty="0">
              <a:solidFill>
                <a:srgbClr val="004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3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device&#10;&#10;Description automatically generated">
            <a:extLst>
              <a:ext uri="{FF2B5EF4-FFF2-40B4-BE49-F238E27FC236}">
                <a16:creationId xmlns:a16="http://schemas.microsoft.com/office/drawing/2014/main" id="{4D7FB5DA-0C51-465D-884A-889F427F0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75838" cy="9875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777A95-169C-4FBF-9DD3-C31E461BD388}"/>
              </a:ext>
            </a:extLst>
          </p:cNvPr>
          <p:cNvSpPr txBox="1"/>
          <p:nvPr/>
        </p:nvSpPr>
        <p:spPr>
          <a:xfrm>
            <a:off x="2464994" y="741454"/>
            <a:ext cx="685381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Your Calendars</a:t>
            </a:r>
            <a:br>
              <a:rPr lang="en-US" sz="5400" b="1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next chapter of…</a:t>
            </a:r>
            <a:endParaRPr lang="en-US" sz="5400" dirty="0">
              <a:solidFill>
                <a:srgbClr val="3D3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DF2C4E27-E68B-4C5D-AD34-35B992775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322">
            <a:off x="112103" y="6418288"/>
            <a:ext cx="988875" cy="988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9CE1E3-8A15-4257-BD16-926E9774228E}"/>
              </a:ext>
            </a:extLst>
          </p:cNvPr>
          <p:cNvSpPr txBox="1"/>
          <p:nvPr/>
        </p:nvSpPr>
        <p:spPr>
          <a:xfrm>
            <a:off x="2998694" y="4560674"/>
            <a:ext cx="66379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Action Team </a:t>
            </a:r>
            <a:br>
              <a:rPr lang="en-US" sz="5400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from the Field</a:t>
            </a:r>
            <a:endParaRPr lang="en-US" sz="5400" b="1" dirty="0">
              <a:solidFill>
                <a:srgbClr val="0D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50C9827D-8B5E-4D92-B832-C8D4E112F705}"/>
              </a:ext>
            </a:extLst>
          </p:cNvPr>
          <p:cNvSpPr txBox="1">
            <a:spLocks/>
          </p:cNvSpPr>
          <p:nvPr/>
        </p:nvSpPr>
        <p:spPr>
          <a:xfrm>
            <a:off x="3695544" y="6912725"/>
            <a:ext cx="5244246" cy="18700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sz="2800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[Day], [Date]</a:t>
            </a:r>
            <a:br>
              <a:rPr lang="en-GB" sz="2800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[Time][am/pm] [Time Zone]</a:t>
            </a:r>
            <a:br>
              <a:rPr lang="en-GB" sz="2800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800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0" dirty="0">
              <a:solidFill>
                <a:srgbClr val="3D3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sz="2800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Featuring CAs [X] &amp; [X]</a:t>
            </a:r>
            <a:br>
              <a:rPr lang="en-GB" sz="2800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4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2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0E22414-EDFF-45A5-8DDD-FB3DBC60D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75838" cy="9875838"/>
          </a:xfrm>
          <a:prstGeom prst="rect">
            <a:avLst/>
          </a:prstGeom>
        </p:spPr>
      </p:pic>
      <p:sp>
        <p:nvSpPr>
          <p:cNvPr id="6" name="Headline">
            <a:extLst>
              <a:ext uri="{FF2B5EF4-FFF2-40B4-BE49-F238E27FC236}">
                <a16:creationId xmlns:a16="http://schemas.microsoft.com/office/drawing/2014/main" id="{D4B2E87D-B9B0-4E69-9DAF-64D9802E52A6}"/>
              </a:ext>
            </a:extLst>
          </p:cNvPr>
          <p:cNvSpPr txBox="1">
            <a:spLocks/>
          </p:cNvSpPr>
          <p:nvPr/>
        </p:nvSpPr>
        <p:spPr>
          <a:xfrm>
            <a:off x="3261617" y="435542"/>
            <a:ext cx="6724649" cy="3162301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800" kern="0" spc="-150" dirty="0">
                <a:solidFill>
                  <a:srgbClr val="0D2240"/>
                </a:solidFill>
              </a:rPr>
              <a:t>Join Us for a Webinar!</a:t>
            </a:r>
          </a:p>
          <a:p>
            <a:pPr>
              <a:spcBef>
                <a:spcPts val="0"/>
              </a:spcBef>
            </a:pPr>
            <a:br>
              <a:rPr lang="en-US" sz="4800" kern="0" dirty="0">
                <a:solidFill>
                  <a:srgbClr val="0D2240"/>
                </a:solidFill>
              </a:rPr>
            </a:br>
            <a:r>
              <a:rPr lang="en-US" sz="4400" kern="0" dirty="0">
                <a:solidFill>
                  <a:srgbClr val="0D2240"/>
                </a:solidFill>
              </a:rPr>
              <a:t>Global Action Team</a:t>
            </a:r>
            <a:br>
              <a:rPr lang="en-US" sz="4400" kern="0" dirty="0">
                <a:solidFill>
                  <a:srgbClr val="0D2240"/>
                </a:solidFill>
              </a:rPr>
            </a:br>
            <a:r>
              <a:rPr lang="en-US" kern="0" dirty="0">
                <a:solidFill>
                  <a:srgbClr val="0D2240"/>
                </a:solidFill>
              </a:rPr>
              <a:t>Stories from the Field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195BC1A4-FFB7-4ADC-B8DF-1A25C14AB895}"/>
              </a:ext>
            </a:extLst>
          </p:cNvPr>
          <p:cNvSpPr/>
          <p:nvPr/>
        </p:nvSpPr>
        <p:spPr>
          <a:xfrm>
            <a:off x="6034773" y="1487695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id="{FFFB3B93-8D56-495A-89CE-03B0648FEBA8}"/>
              </a:ext>
            </a:extLst>
          </p:cNvPr>
          <p:cNvSpPr txBox="1">
            <a:spLocks/>
          </p:cNvSpPr>
          <p:nvPr/>
        </p:nvSpPr>
        <p:spPr>
          <a:xfrm>
            <a:off x="4520453" y="4033385"/>
            <a:ext cx="4667250" cy="494925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sz="28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[Day], [Date]</a:t>
            </a:r>
            <a:br>
              <a:rPr lang="en-GB" sz="28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[Time][am/pm] [Time Zone]</a:t>
            </a:r>
            <a:br>
              <a:rPr lang="en-GB" sz="28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8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0" dirty="0">
              <a:solidFill>
                <a:srgbClr val="0D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sz="24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Featuring CAs [X] &amp; [X]</a:t>
            </a:r>
            <a:br>
              <a:rPr lang="en-GB" sz="28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0" dirty="0">
              <a:solidFill>
                <a:srgbClr val="004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sz="10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4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b="0" dirty="0">
              <a:solidFill>
                <a:srgbClr val="004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GB" sz="2400" b="0" dirty="0">
              <a:solidFill>
                <a:srgbClr val="004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sz="24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by:</a:t>
            </a:r>
            <a:br>
              <a:rPr lang="en-GB" sz="24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b="0" dirty="0">
              <a:solidFill>
                <a:srgbClr val="004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sz="20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lvl="0" algn="ctr">
              <a:defRPr/>
            </a:pPr>
            <a:r>
              <a:rPr lang="en-GB" sz="20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lvl="0" algn="ctr">
              <a:defRPr/>
            </a:pPr>
            <a:r>
              <a:rPr lang="en-GB" sz="20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lvl="0" algn="ctr">
              <a:defRPr/>
            </a:pPr>
            <a:r>
              <a:rPr lang="en-GB" sz="20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7043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earing glasses talking on a cell phone&#10;&#10;Description automatically generated">
            <a:extLst>
              <a:ext uri="{FF2B5EF4-FFF2-40B4-BE49-F238E27FC236}">
                <a16:creationId xmlns:a16="http://schemas.microsoft.com/office/drawing/2014/main" id="{A198C175-6F81-4AF5-9A10-0FBCB15EF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75838" cy="98758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7B1E11-7B8B-4BB2-B176-0DB8B034BDA1}"/>
              </a:ext>
            </a:extLst>
          </p:cNvPr>
          <p:cNvSpPr txBox="1"/>
          <p:nvPr/>
        </p:nvSpPr>
        <p:spPr>
          <a:xfrm rot="175100">
            <a:off x="2136258" y="1388058"/>
            <a:ext cx="3377768" cy="1923796"/>
          </a:xfrm>
          <a:prstGeom prst="rect">
            <a:avLst/>
          </a:prstGeom>
          <a:noFill/>
          <a:scene3d>
            <a:camera prst="perspectiveContrastingLeftFacing" fov="5700000">
              <a:rot lat="0" lon="0" rev="21275563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6600"/>
              </a:lnSpc>
            </a:pPr>
            <a:r>
              <a:rPr lang="en-US" sz="66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72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80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88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br>
              <a:rPr lang="en-US" sz="72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O</a:t>
            </a:r>
            <a:r>
              <a:rPr lang="en-US" sz="84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20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64C26-6041-4681-B1A4-643CC4B6064B}"/>
              </a:ext>
            </a:extLst>
          </p:cNvPr>
          <p:cNvSpPr txBox="1"/>
          <p:nvPr/>
        </p:nvSpPr>
        <p:spPr>
          <a:xfrm>
            <a:off x="551436" y="3797402"/>
            <a:ext cx="6063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Action Team </a:t>
            </a:r>
            <a:b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from the Field Webinar</a:t>
            </a:r>
            <a:endParaRPr lang="en-US" sz="4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5D82218F-669D-4D2B-B692-CEB53C9DB517}"/>
              </a:ext>
            </a:extLst>
          </p:cNvPr>
          <p:cNvSpPr txBox="1">
            <a:spLocks/>
          </p:cNvSpPr>
          <p:nvPr/>
        </p:nvSpPr>
        <p:spPr>
          <a:xfrm>
            <a:off x="551436" y="5398541"/>
            <a:ext cx="5244246" cy="37392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[Day], [Date]</a:t>
            </a:r>
            <a:br>
              <a:rPr lang="en-GB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[Time][am/pm] [Time Zone]</a:t>
            </a:r>
            <a:br>
              <a:rPr lang="en-GB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Featuring CAs [X] &amp; [X]</a:t>
            </a:r>
            <a:br>
              <a:rPr lang="en-GB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lang="en-GB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by:</a:t>
            </a:r>
            <a:br>
              <a:rPr lang="en-GB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lvl="0">
              <a:defRPr/>
            </a:pPr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lvl="0">
              <a:defRPr/>
            </a:pPr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lvl="0">
              <a:defRPr/>
            </a:pPr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207661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B3561A7E-6342-4F3F-A1E5-E7244D422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75838" cy="98758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348491-0329-400A-9D2E-DAB6E42BBCA2}"/>
              </a:ext>
            </a:extLst>
          </p:cNvPr>
          <p:cNvSpPr txBox="1"/>
          <p:nvPr/>
        </p:nvSpPr>
        <p:spPr>
          <a:xfrm>
            <a:off x="1882587" y="2796988"/>
            <a:ext cx="3055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</a:rPr>
              <a:t>Upcoming</a:t>
            </a:r>
            <a:br>
              <a:rPr lang="en-US" sz="44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400" b="1" dirty="0">
                <a:solidFill>
                  <a:schemeClr val="bg1">
                    <a:lumMod val="95000"/>
                  </a:schemeClr>
                </a:solidFill>
              </a:rPr>
              <a:t>Webinar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CCD91-8C0E-4B5D-8010-D0822B8629D3}"/>
              </a:ext>
            </a:extLst>
          </p:cNvPr>
          <p:cNvSpPr txBox="1"/>
          <p:nvPr/>
        </p:nvSpPr>
        <p:spPr>
          <a:xfrm>
            <a:off x="1734671" y="4708591"/>
            <a:ext cx="6637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Action Team 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from the Field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id="{927D4C29-5EDF-4C19-9D92-8AFDBCFA06FB}"/>
              </a:ext>
            </a:extLst>
          </p:cNvPr>
          <p:cNvSpPr txBox="1">
            <a:spLocks/>
          </p:cNvSpPr>
          <p:nvPr/>
        </p:nvSpPr>
        <p:spPr>
          <a:xfrm>
            <a:off x="2431521" y="5908920"/>
            <a:ext cx="5244246" cy="10085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sz="2400" b="0" dirty="0">
                <a:solidFill>
                  <a:srgbClr val="EE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[Day], [Date]</a:t>
            </a:r>
            <a:br>
              <a:rPr lang="en-GB" sz="2400" b="0" dirty="0">
                <a:solidFill>
                  <a:srgbClr val="EEC1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dirty="0">
                <a:solidFill>
                  <a:srgbClr val="EE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[Time][am/pm] [Time Zone]</a:t>
            </a:r>
          </a:p>
        </p:txBody>
      </p:sp>
    </p:spTree>
    <p:extLst>
      <p:ext uri="{BB962C8B-B14F-4D97-AF65-F5344CB8AC3E}">
        <p14:creationId xmlns:p14="http://schemas.microsoft.com/office/powerpoint/2010/main" val="357454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1057</Words>
  <Application>Microsoft Office PowerPoint</Application>
  <PresentationFormat>Custom</PresentationFormat>
  <Paragraphs>73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Tait, Christine</dc:creator>
  <cp:lastModifiedBy>Gaddi-DeLeon, Mylene</cp:lastModifiedBy>
  <cp:revision>17</cp:revision>
  <dcterms:created xsi:type="dcterms:W3CDTF">2020-11-30T20:11:23Z</dcterms:created>
  <dcterms:modified xsi:type="dcterms:W3CDTF">2020-12-23T19:14:00Z</dcterms:modified>
</cp:coreProperties>
</file>