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</p:sldMasterIdLst>
  <p:notesMasterIdLst>
    <p:notesMasterId r:id="rId19"/>
  </p:notesMasterIdLst>
  <p:handoutMasterIdLst>
    <p:handoutMasterId r:id="rId20"/>
  </p:handoutMasterIdLst>
  <p:sldIdLst>
    <p:sldId id="1090" r:id="rId11"/>
    <p:sldId id="1101" r:id="rId12"/>
    <p:sldId id="1065" r:id="rId13"/>
    <p:sldId id="1097" r:id="rId14"/>
    <p:sldId id="1066" r:id="rId15"/>
    <p:sldId id="1100" r:id="rId16"/>
    <p:sldId id="1092" r:id="rId17"/>
    <p:sldId id="1096" r:id="rId18"/>
  </p:sldIdLst>
  <p:sldSz cx="12192000" cy="6858000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PMingLiU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86437" autoAdjust="0"/>
  </p:normalViewPr>
  <p:slideViewPr>
    <p:cSldViewPr showGuides="1">
      <p:cViewPr varScale="1">
        <p:scale>
          <a:sx n="89" d="100"/>
          <a:sy n="89" d="100"/>
        </p:scale>
        <p:origin x="552" y="78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 Cui" userId="1d5b857454d2a226" providerId="LiveId" clId="{88D34806-F756-42FB-8419-DFFC792F1028}"/>
    <pc:docChg chg="custSel modSld">
      <pc:chgData name="Li Cui" userId="1d5b857454d2a226" providerId="LiveId" clId="{88D34806-F756-42FB-8419-DFFC792F1028}" dt="2024-03-24T02:33:13.751" v="31" actId="2710"/>
      <pc:docMkLst>
        <pc:docMk/>
      </pc:docMkLst>
      <pc:sldChg chg="modSp mod">
        <pc:chgData name="Li Cui" userId="1d5b857454d2a226" providerId="LiveId" clId="{88D34806-F756-42FB-8419-DFFC792F1028}" dt="2024-03-24T02:32:38.581" v="29" actId="27636"/>
        <pc:sldMkLst>
          <pc:docMk/>
          <pc:sldMk cId="1058172232" sldId="1092"/>
        </pc:sldMkLst>
        <pc:spChg chg="mod">
          <ac:chgData name="Li Cui" userId="1d5b857454d2a226" providerId="LiveId" clId="{88D34806-F756-42FB-8419-DFFC792F1028}" dt="2024-03-24T02:32:26.779" v="24" actId="1076"/>
          <ac:spMkLst>
            <pc:docMk/>
            <pc:sldMk cId="1058172232" sldId="1092"/>
            <ac:spMk id="2" creationId="{06DDC674-1937-5F7B-B614-E94DE8122418}"/>
          </ac:spMkLst>
        </pc:spChg>
        <pc:spChg chg="mod">
          <ac:chgData name="Li Cui" userId="1d5b857454d2a226" providerId="LiveId" clId="{88D34806-F756-42FB-8419-DFFC792F1028}" dt="2024-03-24T02:32:38.581" v="29" actId="27636"/>
          <ac:spMkLst>
            <pc:docMk/>
            <pc:sldMk cId="1058172232" sldId="1092"/>
            <ac:spMk id="10" creationId="{79FC3A3D-523B-410A-9E40-0B9A36880005}"/>
          </ac:spMkLst>
        </pc:spChg>
        <pc:picChg chg="mod">
          <ac:chgData name="Li Cui" userId="1d5b857454d2a226" providerId="LiveId" clId="{88D34806-F756-42FB-8419-DFFC792F1028}" dt="2024-03-24T02:32:28.907" v="25" actId="1076"/>
          <ac:picMkLst>
            <pc:docMk/>
            <pc:sldMk cId="1058172232" sldId="1092"/>
            <ac:picMk id="11" creationId="{59BB1B3E-B796-419B-AC91-7EADCE585947}"/>
          </ac:picMkLst>
        </pc:picChg>
      </pc:sldChg>
      <pc:sldChg chg="modSp mod">
        <pc:chgData name="Li Cui" userId="1d5b857454d2a226" providerId="LiveId" clId="{88D34806-F756-42FB-8419-DFFC792F1028}" dt="2024-03-24T02:33:04.244" v="30" actId="2710"/>
        <pc:sldMkLst>
          <pc:docMk/>
          <pc:sldMk cId="1537982188" sldId="1096"/>
        </pc:sldMkLst>
        <pc:spChg chg="mod">
          <ac:chgData name="Li Cui" userId="1d5b857454d2a226" providerId="LiveId" clId="{88D34806-F756-42FB-8419-DFFC792F1028}" dt="2024-03-24T02:33:04.244" v="30" actId="2710"/>
          <ac:spMkLst>
            <pc:docMk/>
            <pc:sldMk cId="1537982188" sldId="1096"/>
            <ac:spMk id="7" creationId="{90080B9E-C426-BF41-B08F-C2859FA9C036}"/>
          </ac:spMkLst>
        </pc:spChg>
      </pc:sldChg>
      <pc:sldChg chg="modSp mod">
        <pc:chgData name="Li Cui" userId="1d5b857454d2a226" providerId="LiveId" clId="{88D34806-F756-42FB-8419-DFFC792F1028}" dt="2024-03-24T02:31:27.968" v="9" actId="14100"/>
        <pc:sldMkLst>
          <pc:docMk/>
          <pc:sldMk cId="658088360" sldId="1097"/>
        </pc:sldMkLst>
        <pc:spChg chg="mod">
          <ac:chgData name="Li Cui" userId="1d5b857454d2a226" providerId="LiveId" clId="{88D34806-F756-42FB-8419-DFFC792F1028}" dt="2024-03-24T02:31:01.346" v="6" actId="1076"/>
          <ac:spMkLst>
            <pc:docMk/>
            <pc:sldMk cId="658088360" sldId="1097"/>
            <ac:spMk id="10" creationId="{79FC3A3D-523B-410A-9E40-0B9A36880005}"/>
          </ac:spMkLst>
        </pc:spChg>
        <pc:spChg chg="mod">
          <ac:chgData name="Li Cui" userId="1d5b857454d2a226" providerId="LiveId" clId="{88D34806-F756-42FB-8419-DFFC792F1028}" dt="2024-03-24T02:31:27.968" v="9" actId="14100"/>
          <ac:spMkLst>
            <pc:docMk/>
            <pc:sldMk cId="658088360" sldId="1097"/>
            <ac:spMk id="13" creationId="{60074FB0-478C-4700-BEEC-AC77138C0961}"/>
          </ac:spMkLst>
        </pc:spChg>
        <pc:picChg chg="mod">
          <ac:chgData name="Li Cui" userId="1d5b857454d2a226" providerId="LiveId" clId="{88D34806-F756-42FB-8419-DFFC792F1028}" dt="2024-03-24T02:31:16.549" v="8" actId="1076"/>
          <ac:picMkLst>
            <pc:docMk/>
            <pc:sldMk cId="658088360" sldId="1097"/>
            <ac:picMk id="11" creationId="{59BB1B3E-B796-419B-AC91-7EADCE585947}"/>
          </ac:picMkLst>
        </pc:picChg>
      </pc:sldChg>
      <pc:sldChg chg="modSp mod">
        <pc:chgData name="Li Cui" userId="1d5b857454d2a226" providerId="LiveId" clId="{88D34806-F756-42FB-8419-DFFC792F1028}" dt="2024-03-24T02:31:59.815" v="18" actId="20577"/>
        <pc:sldMkLst>
          <pc:docMk/>
          <pc:sldMk cId="1427519058" sldId="1100"/>
        </pc:sldMkLst>
        <pc:spChg chg="mod">
          <ac:chgData name="Li Cui" userId="1d5b857454d2a226" providerId="LiveId" clId="{88D34806-F756-42FB-8419-DFFC792F1028}" dt="2024-03-24T02:31:59.815" v="18" actId="20577"/>
          <ac:spMkLst>
            <pc:docMk/>
            <pc:sldMk cId="1427519058" sldId="1100"/>
            <ac:spMk id="4" creationId="{C80B2EAA-6EBF-2F31-F413-7FF818F6733B}"/>
          </ac:spMkLst>
        </pc:spChg>
      </pc:sldChg>
      <pc:sldChg chg="modSp mod">
        <pc:chgData name="Li Cui" userId="1d5b857454d2a226" providerId="LiveId" clId="{88D34806-F756-42FB-8419-DFFC792F1028}" dt="2024-03-24T02:33:13.751" v="31" actId="2710"/>
        <pc:sldMkLst>
          <pc:docMk/>
          <pc:sldMk cId="3365178008" sldId="1101"/>
        </pc:sldMkLst>
        <pc:spChg chg="mod">
          <ac:chgData name="Li Cui" userId="1d5b857454d2a226" providerId="LiveId" clId="{88D34806-F756-42FB-8419-DFFC792F1028}" dt="2024-03-24T02:33:13.751" v="31" actId="2710"/>
          <ac:spMkLst>
            <pc:docMk/>
            <pc:sldMk cId="3365178008" sldId="1101"/>
            <ac:spMk id="7" creationId="{90080B9E-C426-BF41-B08F-C2859FA9C03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514" y="3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3/28/2024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8500"/>
            <a:ext cx="61944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05" y="4416191"/>
            <a:ext cx="5504204" cy="4182580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8829184"/>
            <a:ext cx="2982742" cy="465621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514" y="8829184"/>
            <a:ext cx="2982742" cy="465621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PMingLiU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49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86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2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05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1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PMingLiU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PMingLiU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PMingLiU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PMingLiU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PMingLiU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PMingLiU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PMingLiU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PMingLiU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PMingLiU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PMingLiU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PMingLiU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PMingLiU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PMingLiU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PMingLiU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PMingLiU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PMingLiU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PMingLiU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43472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zh-TW" sz="6000">
                <a:solidFill>
                  <a:srgbClr val="EBB700"/>
                </a:solidFill>
              </a:rPr>
              <a:t>分區主席基本知識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1927"/>
            <a:ext cx="905566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sz="3200" dirty="0">
                <a:solidFill>
                  <a:schemeClr val="bg1"/>
                </a:solidFill>
              </a:rPr>
              <a:t>確認對分區主席職責的理解 </a:t>
            </a:r>
          </a:p>
          <a:p>
            <a:pPr marL="457200" lvl="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sz="3200" dirty="0">
                <a:solidFill>
                  <a:schemeClr val="bg1"/>
                </a:solidFill>
              </a:rPr>
              <a:t>詳細描述兩個重要的分區主席資源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400">
                <a:solidFill>
                  <a:schemeClr val="bg1"/>
                </a:solidFill>
              </a:rPr>
              <a:t>課程目標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7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307106" y="2755357"/>
            <a:ext cx="776771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zh-TW" sz="4800"/>
              <a:t>分區主席的職責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524000" y="533639"/>
            <a:ext cx="10013156" cy="1093618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活</a:t>
            </a:r>
            <a:r>
              <a:rPr lang="en-US" alt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  </a:t>
            </a:r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動</a:t>
            </a:r>
          </a:p>
          <a:p>
            <a:pPr>
              <a:lnSpc>
                <a:spcPct val="150000"/>
              </a:lnSpc>
            </a:pPr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分區主席</a:t>
            </a:r>
            <a:r>
              <a:rPr lang="zh-CN" altLang="en-US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的</a:t>
            </a:r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職責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79" y="1905000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181600" y="2133600"/>
            <a:ext cx="6502121" cy="3733800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zh-TW" sz="3200" dirty="0">
                <a:latin typeface="Arial" charset="0"/>
                <a:ea typeface="PMingLiU"/>
                <a:cs typeface="Arial" charset="0"/>
              </a:rPr>
              <a:t>閱讀《學員手冊》第 3 頁和第 4 頁的兩項職責，然後回答以下兩個問題。</a:t>
            </a:r>
          </a:p>
          <a:p>
            <a:pPr marL="0" indent="0">
              <a:buNone/>
            </a:pPr>
            <a:endParaRPr lang="en-US" sz="3200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zh-TW" sz="3200" dirty="0">
                <a:latin typeface="Arial" charset="0"/>
                <a:ea typeface="PMingLiU" charset="0"/>
                <a:cs typeface="Arial" charset="0"/>
              </a:rPr>
              <a:t>您有10分鐘來完成此活動。</a:t>
            </a: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88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zh-TW" sz="4800"/>
              <a:t>分區主席資源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8629423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922068" y="12341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803980" y="507577"/>
            <a:ext cx="8836928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4000">
                <a:solidFill>
                  <a:schemeClr val="bg1"/>
                </a:solidFill>
              </a:rPr>
              <a:t>分區主席資源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CC7BE6-D0FE-6B85-2E2D-F08BCEA035E1}"/>
              </a:ext>
            </a:extLst>
          </p:cNvPr>
          <p:cNvSpPr txBox="1"/>
          <p:nvPr/>
        </p:nvSpPr>
        <p:spPr>
          <a:xfrm>
            <a:off x="2621757" y="1747791"/>
            <a:ext cx="8915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0B2EAA-6EBF-2F31-F413-7FF818F6733B}"/>
              </a:ext>
            </a:extLst>
          </p:cNvPr>
          <p:cNvSpPr txBox="1"/>
          <p:nvPr/>
        </p:nvSpPr>
        <p:spPr>
          <a:xfrm>
            <a:off x="2803980" y="1905000"/>
            <a:ext cx="8245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</a:rPr>
              <a:t>模範總監顧問委員會會議指南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</a:rPr>
              <a:t>分區/專區主席電子書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sz="2800" dirty="0">
                <a:solidFill>
                  <a:schemeClr val="bg1"/>
                </a:solidFill>
              </a:rPr>
              <a:t>這兩項都可從「管理您的分區和專區」網頁上</a:t>
            </a:r>
            <a:endParaRPr lang="en-US" altLang="zh-TW" sz="2800" dirty="0">
              <a:solidFill>
                <a:schemeClr val="bg1"/>
              </a:solidFill>
            </a:endParaRPr>
          </a:p>
          <a:p>
            <a:r>
              <a:rPr lang="en-US" altLang="zh-TW" sz="2800" dirty="0">
                <a:solidFill>
                  <a:schemeClr val="bg1"/>
                </a:solidFill>
              </a:rPr>
              <a:t>     </a:t>
            </a:r>
            <a:r>
              <a:rPr lang="zh-TW" sz="2800" dirty="0">
                <a:solidFill>
                  <a:schemeClr val="bg1"/>
                </a:solidFill>
              </a:rPr>
              <a:t>獲取。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916E71-52D9-80A9-45B2-E0A7F249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46359">
            <a:off x="322952" y="495193"/>
            <a:ext cx="2146063" cy="27740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D21E8-8A6E-7466-EB24-8A33FCB6B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6933">
            <a:off x="402901" y="3139751"/>
            <a:ext cx="1975569" cy="2535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7519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rgbClr val="00338D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FC3A3D-523B-410A-9E40-0B9A36880005}"/>
              </a:ext>
            </a:extLst>
          </p:cNvPr>
          <p:cNvSpPr txBox="1">
            <a:spLocks/>
          </p:cNvSpPr>
          <p:nvPr/>
        </p:nvSpPr>
        <p:spPr>
          <a:xfrm>
            <a:off x="1219200" y="228600"/>
            <a:ext cx="10317956" cy="1360914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活</a:t>
            </a:r>
            <a:r>
              <a:rPr lang="en-US" alt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  </a:t>
            </a:r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動</a:t>
            </a:r>
          </a:p>
          <a:p>
            <a:pPr>
              <a:lnSpc>
                <a:spcPct val="170000"/>
              </a:lnSpc>
            </a:pPr>
            <a:r>
              <a:rPr lang="zh-TW" sz="3600" b="1" dirty="0">
                <a:solidFill>
                  <a:srgbClr val="0A5496"/>
                </a:solidFill>
                <a:latin typeface="Arial" charset="0"/>
                <a:ea typeface="PMingLiU" charset="0"/>
                <a:cs typeface="Arial" charset="0"/>
              </a:rPr>
              <a:t>分區主席資源的知識問答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BB1B3E-B796-419B-AC91-7EADCE585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42" y="2024628"/>
            <a:ext cx="4114800" cy="27432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0074FB0-478C-4700-BEEC-AC77138C0961}"/>
              </a:ext>
            </a:extLst>
          </p:cNvPr>
          <p:cNvSpPr txBox="1">
            <a:spLocks/>
          </p:cNvSpPr>
          <p:nvPr/>
        </p:nvSpPr>
        <p:spPr>
          <a:xfrm>
            <a:off x="5257800" y="1371600"/>
            <a:ext cx="6705600" cy="5051286"/>
          </a:xfrm>
          <a:prstGeom prst="rect">
            <a:avLst/>
          </a:prstGeom>
        </p:spPr>
        <p:txBody>
          <a:bodyPr>
            <a:normAutofit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514350" indent="-514350">
              <a:buAutoNum type="arabicPeriod"/>
            </a:pPr>
            <a:endParaRPr lang="en-US" sz="3200" b="1" kern="0" dirty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DDC674-1937-5F7B-B614-E94DE8122418}"/>
              </a:ext>
            </a:extLst>
          </p:cNvPr>
          <p:cNvSpPr txBox="1"/>
          <p:nvPr/>
        </p:nvSpPr>
        <p:spPr>
          <a:xfrm>
            <a:off x="5257800" y="2090172"/>
            <a:ext cx="62793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sz="2800" dirty="0"/>
              <a:t>回顧您的《學員手冊》第5-7頁中的問答題。</a:t>
            </a:r>
          </a:p>
          <a:p>
            <a:endParaRPr lang="en-US" sz="2800" dirty="0"/>
          </a:p>
          <a:p>
            <a:r>
              <a:rPr lang="zh-TW" sz="2800" dirty="0"/>
              <a:t>使用您桌上的兩項資源來回答問題。</a:t>
            </a:r>
          </a:p>
          <a:p>
            <a:endParaRPr lang="en-US" sz="2800" dirty="0"/>
          </a:p>
          <a:p>
            <a:r>
              <a:rPr lang="zh-TW" sz="2800" dirty="0"/>
              <a:t>您有 10 分鐘來完成這份問答題。</a:t>
            </a:r>
          </a:p>
        </p:txBody>
      </p:sp>
    </p:spTree>
    <p:extLst>
      <p:ext uri="{BB962C8B-B14F-4D97-AF65-F5344CB8AC3E}">
        <p14:creationId xmlns:p14="http://schemas.microsoft.com/office/powerpoint/2010/main" val="1058172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071927"/>
            <a:ext cx="935243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sz="3200" dirty="0">
                <a:solidFill>
                  <a:schemeClr val="bg1"/>
                </a:solidFill>
              </a:rPr>
              <a:t>了解分區主席的職責 </a:t>
            </a:r>
          </a:p>
          <a:p>
            <a:pPr marL="45720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TW" sz="3200" dirty="0">
                <a:solidFill>
                  <a:schemeClr val="bg1"/>
                </a:solidFill>
              </a:rPr>
              <a:t>詳細描述兩個重要的分區主席資源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zh-TW">
                <a:latin typeface="Arial" charset="0"/>
                <a:ea typeface="PMingLiU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52148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zh-TW" sz="5400">
                <a:solidFill>
                  <a:schemeClr val="bg1"/>
                </a:solidFill>
              </a:rPr>
              <a:t>課程目標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2188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PMingLiU"/>
        <a:cs typeface=""/>
      </a:majorFont>
      <a:minorFont>
        <a:latin typeface="Segoe UI Semibold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PMingLiU"/>
        <a:cs typeface=""/>
      </a:majorFont>
      <a:minorFont>
        <a:latin typeface="Calibri" panose="020F0502020204030204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PMingLiU"/>
        <a:cs typeface=""/>
      </a:majorFont>
      <a:minorFont>
        <a:latin typeface="Calibri"/>
        <a:ea typeface="PMingLiU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a7495015-d16d-4dd1-a72f-488cd8119f34"/>
  </ds:schemaRefs>
</ds:datastoreItem>
</file>

<file path=customXml/itemProps3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66251</TotalTime>
  <Words>277</Words>
  <Application>Microsoft Office PowerPoint</Application>
  <PresentationFormat>Widescreen</PresentationFormat>
  <Paragraphs>59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8</vt:i4>
      </vt:variant>
    </vt:vector>
  </HeadingPairs>
  <TitlesOfParts>
    <vt:vector size="21" baseType="lpstr">
      <vt:lpstr>Arial</vt:lpstr>
      <vt:lpstr>Arial Hebrew Scholar</vt:lpstr>
      <vt:lpstr>Calibri</vt:lpstr>
      <vt:lpstr>Helvetica</vt:lpstr>
      <vt:lpstr>Helvetica Neue</vt:lpstr>
      <vt:lpstr>Open sans</vt:lpstr>
      <vt:lpstr>Segoe UI</vt:lpstr>
      <vt:lpstr>ヒラギノ角ゴ Pro W3</vt:lpstr>
      <vt:lpstr>Blue Page Number</vt:lpstr>
      <vt:lpstr>White Page Number</vt:lpstr>
      <vt:lpstr>No Page Number</vt:lpstr>
      <vt:lpstr>MASTER SLIDE - BLANK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Cermak, Wendy</cp:lastModifiedBy>
  <cp:revision>1568</cp:revision>
  <cp:lastPrinted>2018-08-22T13:48:40Z</cp:lastPrinted>
  <dcterms:created xsi:type="dcterms:W3CDTF">2016-11-15T15:12:50Z</dcterms:created>
  <dcterms:modified xsi:type="dcterms:W3CDTF">2024-03-28T14:05:03Z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