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7" r:id="rId6"/>
  </p:sldMasterIdLst>
  <p:notesMasterIdLst>
    <p:notesMasterId r:id="rId34"/>
  </p:notesMasterIdLst>
  <p:handoutMasterIdLst>
    <p:handoutMasterId r:id="rId35"/>
  </p:handoutMasterIdLst>
  <p:sldIdLst>
    <p:sldId id="961" r:id="rId7"/>
    <p:sldId id="1038" r:id="rId8"/>
    <p:sldId id="1044" r:id="rId9"/>
    <p:sldId id="1042" r:id="rId10"/>
    <p:sldId id="1010" r:id="rId11"/>
    <p:sldId id="1019" r:id="rId12"/>
    <p:sldId id="1040" r:id="rId13"/>
    <p:sldId id="1020" r:id="rId14"/>
    <p:sldId id="1023" r:id="rId15"/>
    <p:sldId id="1001" r:id="rId16"/>
    <p:sldId id="1035" r:id="rId17"/>
    <p:sldId id="1037" r:id="rId18"/>
    <p:sldId id="1017" r:id="rId19"/>
    <p:sldId id="1005" r:id="rId20"/>
    <p:sldId id="1029" r:id="rId21"/>
    <p:sldId id="1030" r:id="rId22"/>
    <p:sldId id="1031" r:id="rId23"/>
    <p:sldId id="1018" r:id="rId24"/>
    <p:sldId id="1022" r:id="rId25"/>
    <p:sldId id="1025" r:id="rId26"/>
    <p:sldId id="1026" r:id="rId27"/>
    <p:sldId id="1027" r:id="rId28"/>
    <p:sldId id="1028" r:id="rId29"/>
    <p:sldId id="1015" r:id="rId30"/>
    <p:sldId id="1036" r:id="rId31"/>
    <p:sldId id="1024" r:id="rId32"/>
    <p:sldId id="1000" r:id="rId33"/>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5" orient="horz" pos="912" userDrawn="1">
          <p15:clr>
            <a:srgbClr val="A4A3A4"/>
          </p15:clr>
        </p15:guide>
        <p15:guide id="6" orient="horz" pos="720" userDrawn="1">
          <p15:clr>
            <a:srgbClr val="A4A3A4"/>
          </p15:clr>
        </p15:guide>
        <p15:guide id="7" orient="horz" pos="4128" userDrawn="1">
          <p15:clr>
            <a:srgbClr val="A4A3A4"/>
          </p15:clr>
        </p15:guide>
        <p15:guide id="8" pos="640" userDrawn="1">
          <p15:clr>
            <a:srgbClr val="A4A3A4"/>
          </p15:clr>
        </p15:guide>
        <p15:guide id="9" pos="7040" userDrawn="1">
          <p15:clr>
            <a:srgbClr val="A4A3A4"/>
          </p15:clr>
        </p15:guide>
        <p15:guide id="10" orient="horz" pos="4032" userDrawn="1">
          <p15:clr>
            <a:srgbClr val="A4A3A4"/>
          </p15:clr>
        </p15:guide>
        <p15:guide id="11" orient="horz" pos="1584" userDrawn="1">
          <p15:clr>
            <a:srgbClr val="A4A3A4"/>
          </p15:clr>
        </p15:guide>
        <p15:guide id="12" pos="3584" userDrawn="1">
          <p15:clr>
            <a:srgbClr val="A4A3A4"/>
          </p15:clr>
        </p15:guide>
        <p15:guide id="13" pos="4096" userDrawn="1">
          <p15:clr>
            <a:srgbClr val="A4A3A4"/>
          </p15:clr>
        </p15:guide>
        <p15:guide id="14" orient="horz" pos="1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72" name="Burns, Andrea" initials="BA [56]" lastIdx="1" clrIdx="71"/>
  <p:cmAuthor id="2" name="Tamara Osheroff" initials="TO" lastIdx="2" clrIdx="1"/>
  <p:cmAuthor id="73" name="Burns, Andrea" initials="BA [57]" lastIdx="1" clrIdx="72"/>
  <p:cmAuthor id="3" name="Tamara Osheroff" initials="TO [2]" lastIdx="1" clrIdx="2"/>
  <p:cmAuthor id="74" name="Burns, Andrea" initials="BA [58]" lastIdx="1" clrIdx="73"/>
  <p:cmAuthor id="4" name="Tamara Osheroff" initials="TO [3]" lastIdx="1" clrIdx="3"/>
  <p:cmAuthor id="75" name="Burns, Andrea" initials="BA [59]" lastIdx="1" clrIdx="74"/>
  <p:cmAuthor id="5" name="Tamara Osheroff" initials="TO [4]" lastIdx="1" clrIdx="4"/>
  <p:cmAuthor id="76" name="Burns, Andrea" initials="BA [60]" lastIdx="1" clrIdx="75"/>
  <p:cmAuthor id="6" name="Tamara Osheroff" initials="TO [5]" lastIdx="1" clrIdx="5"/>
  <p:cmAuthor id="77" name="Burns, Andrea" initials="BA [61]" lastIdx="1" clrIdx="76"/>
  <p:cmAuthor id="7" name="Tamara Osheroff" initials="TO [6]" lastIdx="1" clrIdx="6"/>
  <p:cmAuthor id="78" name="Burns, Andrea" initials="BA [62]" lastIdx="1" clrIdx="77"/>
  <p:cmAuthor id="8" name="Tamara Osheroff" initials="TO [7]" lastIdx="1" clrIdx="7"/>
  <p:cmAuthor id="79" name="Burns, Andrea" initials="BA [63]" lastIdx="1" clrIdx="78"/>
  <p:cmAuthor id="9" name="Tamara Osheroff" initials="TO [8]" lastIdx="1" clrIdx="8"/>
  <p:cmAuthor id="80" name="Burns, Andrea" initials="BA [64]" lastIdx="1" clrIdx="79"/>
  <p:cmAuthor id="10" name="Tamara Osheroff" initials="TO [9]" lastIdx="1" clrIdx="9"/>
  <p:cmAuthor id="81" name="Burns, Andrea" initials="BA [65]" lastIdx="1" clrIdx="80"/>
  <p:cmAuthor id="11" name="Tamara Osheroff" initials="TO [10]" lastIdx="1" clrIdx="10"/>
  <p:cmAuthor id="82" name="Jurczynski, Crystal" initials="JC" lastIdx="3" clrIdx="81">
    <p:extLst>
      <p:ext uri="{19B8F6BF-5375-455C-9EA6-DF929625EA0E}">
        <p15:presenceInfo xmlns:p15="http://schemas.microsoft.com/office/powerpoint/2012/main" userId="S-1-5-21-1659004503-1409082233-839522115-9716" providerId="AD"/>
      </p:ext>
    </p:extLst>
  </p:cmAuthor>
  <p:cmAuthor id="12" name="Tamara Osheroff" initials="TO [11]" lastIdx="1" clrIdx="11"/>
  <p:cmAuthor id="13" name="Tamara Osheroff" initials="TO [12]" lastIdx="1" clrIdx="12"/>
  <p:cmAuthor id="14" name="Tamara Osheroff" initials="TO [13]" lastIdx="1" clrIdx="13"/>
  <p:cmAuthor id="15" name="Tamara Osheroff" initials="TO [14]" lastIdx="1" clrIdx="14"/>
  <p:cmAuthor id="16" name="Tamara Osheroff" initials="TO [14] [2]" lastIdx="1" clrIdx="15"/>
  <p:cmAuthor id="17" name="Burns, Andrea" initials="BA" lastIdx="1" clrIdx="16"/>
  <p:cmAuthor id="18" name="Burns, Andrea" initials="BA [2]" lastIdx="1" clrIdx="17"/>
  <p:cmAuthor id="19" name="Burns, Andrea" initials="BA [3]" lastIdx="1" clrIdx="18"/>
  <p:cmAuthor id="20" name="Burns, Andrea" initials="BA [4]" lastIdx="1" clrIdx="19"/>
  <p:cmAuthor id="21" name="Burns, Andrea" initials="BA [5]" lastIdx="1" clrIdx="20"/>
  <p:cmAuthor id="22" name="Burns, Andrea" initials="BA [6]" lastIdx="1" clrIdx="21"/>
  <p:cmAuthor id="23" name="Burns, Andrea" initials="BA [7]" lastIdx="1" clrIdx="22"/>
  <p:cmAuthor id="24" name="Burns, Andrea" initials="BA [8]" lastIdx="1" clrIdx="23"/>
  <p:cmAuthor id="25" name="Burns, Andrea" initials="BA [9]" lastIdx="1" clrIdx="24"/>
  <p:cmAuthor id="26" name="Burns, Andrea" initials="BA [10]" lastIdx="1" clrIdx="25"/>
  <p:cmAuthor id="27" name="Burns, Andrea" initials="BA [11]" lastIdx="1" clrIdx="26"/>
  <p:cmAuthor id="28" name="Burns, Andrea" initials="BA [12]" lastIdx="1" clrIdx="27"/>
  <p:cmAuthor id="29" name="Burns, Andrea" initials="BA [13]" lastIdx="1" clrIdx="28"/>
  <p:cmAuthor id="30" name="Burns, Andrea" initials="BA [14]" lastIdx="1" clrIdx="29"/>
  <p:cmAuthor id="31" name="Burns, Andrea" initials="BA [15]" lastIdx="1" clrIdx="30"/>
  <p:cmAuthor id="32" name="Burns, Andrea" initials="BA [16]" lastIdx="1" clrIdx="31"/>
  <p:cmAuthor id="33" name="Burns, Andrea" initials="BA [17]" lastIdx="1" clrIdx="32"/>
  <p:cmAuthor id="34" name="Burns, Andrea" initials="BA [18]" lastIdx="1" clrIdx="33"/>
  <p:cmAuthor id="35" name="Burns, Andrea" initials="BA [19]" lastIdx="1" clrIdx="34"/>
  <p:cmAuthor id="36" name="Burns, Andrea" initials="BA [20]" lastIdx="1" clrIdx="35"/>
  <p:cmAuthor id="37" name="Burns, Andrea" initials="BA [21]" lastIdx="1" clrIdx="36"/>
  <p:cmAuthor id="38" name="Burns, Andrea" initials="BA [22]" lastIdx="1" clrIdx="37"/>
  <p:cmAuthor id="39" name="Burns, Andrea" initials="BA [23]" lastIdx="1" clrIdx="38"/>
  <p:cmAuthor id="40" name="Burns, Andrea" initials="BA [24]" lastIdx="1" clrIdx="39"/>
  <p:cmAuthor id="41" name="Burns, Andrea" initials="BA [25]" lastIdx="1" clrIdx="40"/>
  <p:cmAuthor id="42" name="Burns, Andrea" initials="BA [26]" lastIdx="1" clrIdx="41"/>
  <p:cmAuthor id="43" name="Burns, Andrea" initials="BA [27]" lastIdx="1" clrIdx="42"/>
  <p:cmAuthor id="44" name="Burns, Andrea" initials="BA [28]" lastIdx="1" clrIdx="43"/>
  <p:cmAuthor id="45" name="Burns, Andrea" initials="BA [29]" lastIdx="1" clrIdx="44"/>
  <p:cmAuthor id="46" name="Burns, Andrea" initials="BA [30]" lastIdx="1" clrIdx="45"/>
  <p:cmAuthor id="47" name="Burns, Andrea" initials="BA [31]" lastIdx="1" clrIdx="46"/>
  <p:cmAuthor id="48" name="Burns, Andrea" initials="BA [32]" lastIdx="1" clrIdx="47"/>
  <p:cmAuthor id="49" name="Burns, Andrea" initials="BA [33]" lastIdx="1" clrIdx="48"/>
  <p:cmAuthor id="50" name="Burns, Andrea" initials="BA [34]" lastIdx="1" clrIdx="49"/>
  <p:cmAuthor id="51" name="Burns, Andrea" initials="BA [35]" lastIdx="0" clrIdx="50"/>
  <p:cmAuthor id="52" name="Burns, Andrea" initials="BA [36]" lastIdx="1" clrIdx="51"/>
  <p:cmAuthor id="53" name="Burns, Andrea" initials="BA [37]" lastIdx="1" clrIdx="52"/>
  <p:cmAuthor id="54" name="Burns, Andrea" initials="BA [38]" lastIdx="1" clrIdx="53"/>
  <p:cmAuthor id="55" name="Burns, Andrea" initials="BA [39]" lastIdx="1" clrIdx="54"/>
  <p:cmAuthor id="56" name="Burns, Andrea" initials="BA [40]" lastIdx="1" clrIdx="55"/>
  <p:cmAuthor id="57" name="Burns, Andrea" initials="BA [41]" lastIdx="1" clrIdx="56"/>
  <p:cmAuthor id="58" name="Burns, Andrea" initials="BA [42]" lastIdx="1" clrIdx="57"/>
  <p:cmAuthor id="59" name="Burns, Andrea" initials="BA [43]" lastIdx="1" clrIdx="58"/>
  <p:cmAuthor id="60" name="Burns, Andrea" initials="BA [44]" lastIdx="1" clrIdx="59"/>
  <p:cmAuthor id="61" name="Burns, Andrea" initials="BA [45]" lastIdx="1" clrIdx="60"/>
  <p:cmAuthor id="62" name="Burns, Andrea" initials="BA [46]" lastIdx="1" clrIdx="61"/>
  <p:cmAuthor id="63" name="Burns, Andrea" initials="BA [47]" lastIdx="1" clrIdx="62"/>
  <p:cmAuthor id="64" name="Burns, Andrea" initials="BA [48]" lastIdx="1" clrIdx="63"/>
  <p:cmAuthor id="65" name="Burns, Andrea" initials="BA [49]" lastIdx="1" clrIdx="64"/>
  <p:cmAuthor id="66" name="Burns, Andrea" initials="BA [50]" lastIdx="1" clrIdx="65"/>
  <p:cmAuthor id="67" name="Burns, Andrea" initials="BA [51]" lastIdx="1" clrIdx="66"/>
  <p:cmAuthor id="68" name="Burns, Andrea" initials="BA [52]" lastIdx="1" clrIdx="67"/>
  <p:cmAuthor id="69" name="Burns, Andrea" initials="BA [53]" lastIdx="1" clrIdx="68"/>
  <p:cmAuthor id="70" name="Burns, Andrea" initials="BA [54]" lastIdx="1" clrIdx="6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00"/>
    <a:srgbClr val="FFCF01"/>
    <a:srgbClr val="56565A"/>
    <a:srgbClr val="0A5496"/>
    <a:srgbClr val="00529B"/>
    <a:srgbClr val="FFFFFF"/>
    <a:srgbClr val="10233F"/>
    <a:srgbClr val="457DC8"/>
    <a:srgbClr val="082E87"/>
    <a:srgbClr val="732E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27" autoAdjust="0"/>
    <p:restoredTop sz="51180" autoAdjust="0"/>
  </p:normalViewPr>
  <p:slideViewPr>
    <p:cSldViewPr showGuides="1">
      <p:cViewPr varScale="1">
        <p:scale>
          <a:sx n="51" d="100"/>
          <a:sy n="51" d="100"/>
        </p:scale>
        <p:origin x="1589" y="38"/>
      </p:cViewPr>
      <p:guideLst>
        <p:guide orient="horz" pos="2160"/>
        <p:guide pos="3840"/>
        <p:guide orient="horz" pos="912"/>
        <p:guide orient="horz" pos="720"/>
        <p:guide orient="horz" pos="4128"/>
        <p:guide pos="640"/>
        <p:guide pos="7040"/>
        <p:guide orient="horz" pos="4032"/>
        <p:guide orient="horz" pos="1584"/>
        <p:guide pos="3584"/>
        <p:guide pos="4096"/>
        <p:guide orient="horz"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269"/>
    </p:cViewPr>
  </p:sorterViewPr>
  <p:notesViewPr>
    <p:cSldViewPr showGuides="1">
      <p:cViewPr varScale="1">
        <p:scale>
          <a:sx n="72" d="100"/>
          <a:sy n="72" d="100"/>
        </p:scale>
        <p:origin x="290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t>CA1</a:t>
            </a:r>
            <a:endParaRPr lang="en-US" sz="2000" b="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Members CA1</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4"/>
                </a:solidFill>
                <a:prstDash val="sysDot"/>
              </a:ln>
              <a:effectLst/>
            </c:spPr>
            <c:trendlineType val="linear"/>
            <c:dispRSqr val="0"/>
            <c:dispEq val="0"/>
          </c:trendline>
          <c:cat>
            <c:strRef>
              <c:f>Sheet1!$A$2:$A$10</c:f>
              <c:strCache>
                <c:ptCount val="9"/>
                <c:pt idx="0">
                  <c:v>1980</c:v>
                </c:pt>
                <c:pt idx="1">
                  <c:v>1985</c:v>
                </c:pt>
                <c:pt idx="2">
                  <c:v>1990</c:v>
                </c:pt>
                <c:pt idx="3">
                  <c:v>1995</c:v>
                </c:pt>
                <c:pt idx="4">
                  <c:v>2000</c:v>
                </c:pt>
                <c:pt idx="5">
                  <c:v>2005</c:v>
                </c:pt>
                <c:pt idx="6">
                  <c:v>2010</c:v>
                </c:pt>
                <c:pt idx="7">
                  <c:v>2015</c:v>
                </c:pt>
                <c:pt idx="8">
                  <c:v>2020*</c:v>
                </c:pt>
              </c:strCache>
            </c:strRef>
          </c:cat>
          <c:val>
            <c:numRef>
              <c:f>Sheet1!$B$2:$B$10</c:f>
              <c:numCache>
                <c:formatCode>#,##0</c:formatCode>
                <c:ptCount val="9"/>
                <c:pt idx="0">
                  <c:v>569022</c:v>
                </c:pt>
                <c:pt idx="1">
                  <c:v>557139</c:v>
                </c:pt>
                <c:pt idx="2">
                  <c:v>521230</c:v>
                </c:pt>
                <c:pt idx="3">
                  <c:v>480636</c:v>
                </c:pt>
                <c:pt idx="4">
                  <c:v>456920</c:v>
                </c:pt>
                <c:pt idx="5">
                  <c:v>410298</c:v>
                </c:pt>
                <c:pt idx="6">
                  <c:v>373305</c:v>
                </c:pt>
                <c:pt idx="7">
                  <c:v>331017</c:v>
                </c:pt>
                <c:pt idx="8">
                  <c:v>297999</c:v>
                </c:pt>
              </c:numCache>
            </c:numRef>
          </c:val>
          <c:smooth val="0"/>
          <c:extLst xmlns:c16r2="http://schemas.microsoft.com/office/drawing/2015/06/chart">
            <c:ext xmlns:c16="http://schemas.microsoft.com/office/drawing/2014/chart" uri="{C3380CC4-5D6E-409C-BE32-E72D297353CC}">
              <c16:uniqueId val="{00000002-65AB-425C-9529-8FD09726F4F7}"/>
            </c:ext>
          </c:extLst>
        </c:ser>
        <c:dLbls>
          <c:showLegendKey val="0"/>
          <c:showVal val="0"/>
          <c:showCatName val="0"/>
          <c:showSerName val="0"/>
          <c:showPercent val="0"/>
          <c:showBubbleSize val="0"/>
        </c:dLbls>
        <c:marker val="1"/>
        <c:smooth val="0"/>
        <c:axId val="174713864"/>
        <c:axId val="174713080"/>
      </c:lineChart>
      <c:catAx>
        <c:axId val="174713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713080"/>
        <c:crosses val="autoZero"/>
        <c:auto val="1"/>
        <c:lblAlgn val="ctr"/>
        <c:lblOffset val="100"/>
        <c:noMultiLvlLbl val="0"/>
      </c:catAx>
      <c:valAx>
        <c:axId val="174713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4713864"/>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a:t>CA2</a:t>
            </a:r>
            <a:endParaRPr lang="en-US" sz="2000" b="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Members CA2</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4"/>
                </a:solidFill>
                <a:prstDash val="sysDot"/>
              </a:ln>
              <a:effectLst/>
            </c:spPr>
            <c:trendlineType val="linear"/>
            <c:dispRSqr val="0"/>
            <c:dispEq val="0"/>
          </c:trendline>
          <c:cat>
            <c:strRef>
              <c:f>Sheet1!$A$2:$A$10</c:f>
              <c:strCache>
                <c:ptCount val="9"/>
                <c:pt idx="0">
                  <c:v>1980</c:v>
                </c:pt>
                <c:pt idx="1">
                  <c:v>1985</c:v>
                </c:pt>
                <c:pt idx="2">
                  <c:v>1990</c:v>
                </c:pt>
                <c:pt idx="3">
                  <c:v>1995</c:v>
                </c:pt>
                <c:pt idx="4">
                  <c:v>2000</c:v>
                </c:pt>
                <c:pt idx="5">
                  <c:v>2005</c:v>
                </c:pt>
                <c:pt idx="6">
                  <c:v>2010</c:v>
                </c:pt>
                <c:pt idx="7">
                  <c:v>2015</c:v>
                </c:pt>
                <c:pt idx="8">
                  <c:v>2020*</c:v>
                </c:pt>
              </c:strCache>
            </c:strRef>
          </c:cat>
          <c:val>
            <c:numRef>
              <c:f>Sheet1!$B$2:$B$10</c:f>
              <c:numCache>
                <c:formatCode>#,##0</c:formatCode>
                <c:ptCount val="9"/>
                <c:pt idx="0">
                  <c:v>54432</c:v>
                </c:pt>
                <c:pt idx="1">
                  <c:v>56169</c:v>
                </c:pt>
                <c:pt idx="2">
                  <c:v>52092</c:v>
                </c:pt>
                <c:pt idx="3">
                  <c:v>49607</c:v>
                </c:pt>
                <c:pt idx="4">
                  <c:v>46217</c:v>
                </c:pt>
                <c:pt idx="5">
                  <c:v>42230</c:v>
                </c:pt>
                <c:pt idx="6">
                  <c:v>39451</c:v>
                </c:pt>
                <c:pt idx="7">
                  <c:v>37025</c:v>
                </c:pt>
                <c:pt idx="8">
                  <c:v>33243</c:v>
                </c:pt>
              </c:numCache>
            </c:numRef>
          </c:val>
          <c:smooth val="0"/>
          <c:extLst xmlns:c16r2="http://schemas.microsoft.com/office/drawing/2015/06/chart">
            <c:ext xmlns:c16="http://schemas.microsoft.com/office/drawing/2014/chart" uri="{C3380CC4-5D6E-409C-BE32-E72D297353CC}">
              <c16:uniqueId val="{00000002-F90D-47B2-99C1-53BEAD70BA5E}"/>
            </c:ext>
          </c:extLst>
        </c:ser>
        <c:dLbls>
          <c:showLegendKey val="0"/>
          <c:showVal val="0"/>
          <c:showCatName val="0"/>
          <c:showSerName val="0"/>
          <c:showPercent val="0"/>
          <c:showBubbleSize val="0"/>
        </c:dLbls>
        <c:marker val="1"/>
        <c:smooth val="0"/>
        <c:axId val="511781512"/>
        <c:axId val="511779944"/>
      </c:lineChart>
      <c:catAx>
        <c:axId val="511781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1779944"/>
        <c:crosses val="autoZero"/>
        <c:auto val="1"/>
        <c:lblAlgn val="ctr"/>
        <c:lblOffset val="100"/>
        <c:noMultiLvlLbl val="0"/>
      </c:catAx>
      <c:valAx>
        <c:axId val="511779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178151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D2DA2C-61A8-456E-9175-10CB5C584EEF}"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en-US"/>
        </a:p>
      </dgm:t>
    </dgm:pt>
    <dgm:pt modelId="{D0FFCFB9-F9C2-4CCB-B059-37CBDE430919}">
      <dgm:prSet phldrT="[Text]"/>
      <dgm:spPr/>
      <dgm:t>
        <a:bodyPr/>
        <a:lstStyle/>
        <a:p>
          <a:r>
            <a:rPr lang="en-US" dirty="0">
              <a:solidFill>
                <a:schemeClr val="tx1"/>
              </a:solidFill>
            </a:rPr>
            <a:t>Grow membership within the district</a:t>
          </a:r>
        </a:p>
      </dgm:t>
    </dgm:pt>
    <dgm:pt modelId="{65369781-2DD9-4EEC-8759-E6435EC0FAC9}" type="parTrans" cxnId="{221EEEB7-2F88-4EB4-8340-9319973866CA}">
      <dgm:prSet/>
      <dgm:spPr/>
      <dgm:t>
        <a:bodyPr/>
        <a:lstStyle/>
        <a:p>
          <a:endParaRPr lang="en-US">
            <a:solidFill>
              <a:schemeClr val="tx1"/>
            </a:solidFill>
          </a:endParaRPr>
        </a:p>
      </dgm:t>
    </dgm:pt>
    <dgm:pt modelId="{34096E5E-E943-4CF8-9323-72D68A80E5D5}" type="sibTrans" cxnId="{221EEEB7-2F88-4EB4-8340-9319973866CA}">
      <dgm:prSet/>
      <dgm:spPr/>
      <dgm:t>
        <a:bodyPr/>
        <a:lstStyle/>
        <a:p>
          <a:endParaRPr lang="en-US">
            <a:solidFill>
              <a:schemeClr val="tx1"/>
            </a:solidFill>
          </a:endParaRPr>
        </a:p>
      </dgm:t>
    </dgm:pt>
    <dgm:pt modelId="{2A1E6035-593E-43BC-AC51-29EBE3894C03}">
      <dgm:prSet phldrT="[Text]"/>
      <dgm:spPr/>
      <dgm:t>
        <a:bodyPr/>
        <a:lstStyle/>
        <a:p>
          <a:r>
            <a:rPr lang="en-US" dirty="0">
              <a:solidFill>
                <a:schemeClr val="tx1"/>
              </a:solidFill>
            </a:rPr>
            <a:t>Revitalize clubs with new members</a:t>
          </a:r>
        </a:p>
      </dgm:t>
    </dgm:pt>
    <dgm:pt modelId="{E9A3FDB8-16BF-4BDC-A881-1DDE260F4402}" type="parTrans" cxnId="{3069CA08-657B-4A70-9033-FEF655075C33}">
      <dgm:prSet/>
      <dgm:spPr/>
      <dgm:t>
        <a:bodyPr/>
        <a:lstStyle/>
        <a:p>
          <a:endParaRPr lang="en-US">
            <a:solidFill>
              <a:schemeClr val="tx1"/>
            </a:solidFill>
          </a:endParaRPr>
        </a:p>
      </dgm:t>
    </dgm:pt>
    <dgm:pt modelId="{D3D56879-D0F7-4AFB-A483-58B165799AD6}" type="sibTrans" cxnId="{3069CA08-657B-4A70-9033-FEF655075C33}">
      <dgm:prSet/>
      <dgm:spPr/>
      <dgm:t>
        <a:bodyPr/>
        <a:lstStyle/>
        <a:p>
          <a:endParaRPr lang="en-US">
            <a:solidFill>
              <a:schemeClr val="tx1"/>
            </a:solidFill>
          </a:endParaRPr>
        </a:p>
      </dgm:t>
    </dgm:pt>
    <dgm:pt modelId="{6B4EA3FE-8EE4-44F8-B1D9-86367A5B79A3}">
      <dgm:prSet phldrT="[Text]"/>
      <dgm:spPr/>
      <dgm:t>
        <a:bodyPr/>
        <a:lstStyle/>
        <a:p>
          <a:r>
            <a:rPr lang="en-US" dirty="0">
              <a:solidFill>
                <a:schemeClr val="tx1"/>
              </a:solidFill>
            </a:rPr>
            <a:t>Rejuvenate districts with new clubs </a:t>
          </a:r>
        </a:p>
      </dgm:t>
    </dgm:pt>
    <dgm:pt modelId="{3BF33902-766D-4F3B-8FAA-BA914C80CDC2}" type="parTrans" cxnId="{CD318ED8-0ADC-425F-BFDA-F44336704819}">
      <dgm:prSet/>
      <dgm:spPr/>
      <dgm:t>
        <a:bodyPr/>
        <a:lstStyle/>
        <a:p>
          <a:endParaRPr lang="en-US">
            <a:solidFill>
              <a:schemeClr val="tx1"/>
            </a:solidFill>
          </a:endParaRPr>
        </a:p>
      </dgm:t>
    </dgm:pt>
    <dgm:pt modelId="{58DEFFB5-36C9-49D6-953B-40F8D7A74FE7}" type="sibTrans" cxnId="{CD318ED8-0ADC-425F-BFDA-F44336704819}">
      <dgm:prSet/>
      <dgm:spPr/>
      <dgm:t>
        <a:bodyPr/>
        <a:lstStyle/>
        <a:p>
          <a:endParaRPr lang="en-US">
            <a:solidFill>
              <a:schemeClr val="tx1"/>
            </a:solidFill>
          </a:endParaRPr>
        </a:p>
      </dgm:t>
    </dgm:pt>
    <dgm:pt modelId="{D3D86555-0D94-4166-B5F8-2CC2DB81901D}">
      <dgm:prSet phldrT="[Text]"/>
      <dgm:spPr/>
      <dgm:t>
        <a:bodyPr/>
        <a:lstStyle/>
        <a:p>
          <a:r>
            <a:rPr lang="en-US" dirty="0">
              <a:solidFill>
                <a:schemeClr val="tx1"/>
              </a:solidFill>
            </a:rPr>
            <a:t>Re-motivate members with new fellowships and exciting service</a:t>
          </a:r>
        </a:p>
      </dgm:t>
    </dgm:pt>
    <dgm:pt modelId="{576D529F-4886-4278-97C8-E48B582918B4}" type="parTrans" cxnId="{C8D46FCB-BCC2-4237-9AD1-BD550B09ED6B}">
      <dgm:prSet/>
      <dgm:spPr/>
      <dgm:t>
        <a:bodyPr/>
        <a:lstStyle/>
        <a:p>
          <a:endParaRPr lang="en-US">
            <a:solidFill>
              <a:schemeClr val="tx1"/>
            </a:solidFill>
          </a:endParaRPr>
        </a:p>
      </dgm:t>
    </dgm:pt>
    <dgm:pt modelId="{7A4DC8E5-3EE2-423C-A253-4F18D97CD8E5}" type="sibTrans" cxnId="{C8D46FCB-BCC2-4237-9AD1-BD550B09ED6B}">
      <dgm:prSet/>
      <dgm:spPr/>
      <dgm:t>
        <a:bodyPr/>
        <a:lstStyle/>
        <a:p>
          <a:endParaRPr lang="en-US">
            <a:solidFill>
              <a:schemeClr val="tx1"/>
            </a:solidFill>
          </a:endParaRPr>
        </a:p>
      </dgm:t>
    </dgm:pt>
    <dgm:pt modelId="{FCC25101-20A2-4D81-9A22-FA339C82937B}" type="pres">
      <dgm:prSet presAssocID="{A7D2DA2C-61A8-456E-9175-10CB5C584EEF}" presName="cycle" presStyleCnt="0">
        <dgm:presLayoutVars>
          <dgm:chMax val="1"/>
          <dgm:dir/>
          <dgm:animLvl val="ctr"/>
          <dgm:resizeHandles val="exact"/>
        </dgm:presLayoutVars>
      </dgm:prSet>
      <dgm:spPr/>
      <dgm:t>
        <a:bodyPr/>
        <a:lstStyle/>
        <a:p>
          <a:endParaRPr lang="en-US"/>
        </a:p>
      </dgm:t>
    </dgm:pt>
    <dgm:pt modelId="{A53D7403-252F-46AF-B7FF-FF02DE8F7105}" type="pres">
      <dgm:prSet presAssocID="{D0FFCFB9-F9C2-4CCB-B059-37CBDE430919}" presName="centerShape" presStyleLbl="node0" presStyleIdx="0" presStyleCnt="1"/>
      <dgm:spPr/>
      <dgm:t>
        <a:bodyPr/>
        <a:lstStyle/>
        <a:p>
          <a:endParaRPr lang="en-US"/>
        </a:p>
      </dgm:t>
    </dgm:pt>
    <dgm:pt modelId="{81ED42A3-111F-4F84-A6E1-3F83AD87ED31}" type="pres">
      <dgm:prSet presAssocID="{3BF33902-766D-4F3B-8FAA-BA914C80CDC2}" presName="parTrans" presStyleLbl="bgSibTrans2D1" presStyleIdx="0" presStyleCnt="3"/>
      <dgm:spPr/>
      <dgm:t>
        <a:bodyPr/>
        <a:lstStyle/>
        <a:p>
          <a:endParaRPr lang="en-US"/>
        </a:p>
      </dgm:t>
    </dgm:pt>
    <dgm:pt modelId="{23990A02-D1E8-4327-9D83-E504CD145630}" type="pres">
      <dgm:prSet presAssocID="{6B4EA3FE-8EE4-44F8-B1D9-86367A5B79A3}" presName="node" presStyleLbl="node1" presStyleIdx="0" presStyleCnt="3">
        <dgm:presLayoutVars>
          <dgm:bulletEnabled val="1"/>
        </dgm:presLayoutVars>
      </dgm:prSet>
      <dgm:spPr/>
      <dgm:t>
        <a:bodyPr/>
        <a:lstStyle/>
        <a:p>
          <a:endParaRPr lang="en-US"/>
        </a:p>
      </dgm:t>
    </dgm:pt>
    <dgm:pt modelId="{72EF28BA-BEA1-429A-BFF9-0B1170C59A1D}" type="pres">
      <dgm:prSet presAssocID="{E9A3FDB8-16BF-4BDC-A881-1DDE260F4402}" presName="parTrans" presStyleLbl="bgSibTrans2D1" presStyleIdx="1" presStyleCnt="3"/>
      <dgm:spPr/>
      <dgm:t>
        <a:bodyPr/>
        <a:lstStyle/>
        <a:p>
          <a:endParaRPr lang="en-US"/>
        </a:p>
      </dgm:t>
    </dgm:pt>
    <dgm:pt modelId="{7C73ED82-F863-442C-A856-1DC1425A9CBE}" type="pres">
      <dgm:prSet presAssocID="{2A1E6035-593E-43BC-AC51-29EBE3894C03}" presName="node" presStyleLbl="node1" presStyleIdx="1" presStyleCnt="3">
        <dgm:presLayoutVars>
          <dgm:bulletEnabled val="1"/>
        </dgm:presLayoutVars>
      </dgm:prSet>
      <dgm:spPr/>
      <dgm:t>
        <a:bodyPr/>
        <a:lstStyle/>
        <a:p>
          <a:endParaRPr lang="en-US"/>
        </a:p>
      </dgm:t>
    </dgm:pt>
    <dgm:pt modelId="{5B149C59-799D-402E-BC6E-B473A3FEE815}" type="pres">
      <dgm:prSet presAssocID="{576D529F-4886-4278-97C8-E48B582918B4}" presName="parTrans" presStyleLbl="bgSibTrans2D1" presStyleIdx="2" presStyleCnt="3"/>
      <dgm:spPr/>
      <dgm:t>
        <a:bodyPr/>
        <a:lstStyle/>
        <a:p>
          <a:endParaRPr lang="en-US"/>
        </a:p>
      </dgm:t>
    </dgm:pt>
    <dgm:pt modelId="{66736BFA-2F5E-4DE8-ADE9-814D57D7E28D}" type="pres">
      <dgm:prSet presAssocID="{D3D86555-0D94-4166-B5F8-2CC2DB81901D}" presName="node" presStyleLbl="node1" presStyleIdx="2" presStyleCnt="3">
        <dgm:presLayoutVars>
          <dgm:bulletEnabled val="1"/>
        </dgm:presLayoutVars>
      </dgm:prSet>
      <dgm:spPr/>
      <dgm:t>
        <a:bodyPr/>
        <a:lstStyle/>
        <a:p>
          <a:endParaRPr lang="en-US"/>
        </a:p>
      </dgm:t>
    </dgm:pt>
  </dgm:ptLst>
  <dgm:cxnLst>
    <dgm:cxn modelId="{8C11E648-3104-40CE-A3DC-9B88EA1B0807}" type="presOf" srcId="{576D529F-4886-4278-97C8-E48B582918B4}" destId="{5B149C59-799D-402E-BC6E-B473A3FEE815}" srcOrd="0" destOrd="0" presId="urn:microsoft.com/office/officeart/2005/8/layout/radial4"/>
    <dgm:cxn modelId="{A8495385-641B-44E2-952F-75D942115C88}" type="presOf" srcId="{A7D2DA2C-61A8-456E-9175-10CB5C584EEF}" destId="{FCC25101-20A2-4D81-9A22-FA339C82937B}" srcOrd="0" destOrd="0" presId="urn:microsoft.com/office/officeart/2005/8/layout/radial4"/>
    <dgm:cxn modelId="{3069CA08-657B-4A70-9033-FEF655075C33}" srcId="{D0FFCFB9-F9C2-4CCB-B059-37CBDE430919}" destId="{2A1E6035-593E-43BC-AC51-29EBE3894C03}" srcOrd="1" destOrd="0" parTransId="{E9A3FDB8-16BF-4BDC-A881-1DDE260F4402}" sibTransId="{D3D56879-D0F7-4AFB-A483-58B165799AD6}"/>
    <dgm:cxn modelId="{13F8D80F-D002-4CCF-A812-9B022B802ACE}" type="presOf" srcId="{D0FFCFB9-F9C2-4CCB-B059-37CBDE430919}" destId="{A53D7403-252F-46AF-B7FF-FF02DE8F7105}" srcOrd="0" destOrd="0" presId="urn:microsoft.com/office/officeart/2005/8/layout/radial4"/>
    <dgm:cxn modelId="{84BE4392-08B4-4014-A74A-24B7B9B53CA0}" type="presOf" srcId="{6B4EA3FE-8EE4-44F8-B1D9-86367A5B79A3}" destId="{23990A02-D1E8-4327-9D83-E504CD145630}" srcOrd="0" destOrd="0" presId="urn:microsoft.com/office/officeart/2005/8/layout/radial4"/>
    <dgm:cxn modelId="{08265A2F-A29B-4E08-83DF-CEADE317D2C2}" type="presOf" srcId="{3BF33902-766D-4F3B-8FAA-BA914C80CDC2}" destId="{81ED42A3-111F-4F84-A6E1-3F83AD87ED31}" srcOrd="0" destOrd="0" presId="urn:microsoft.com/office/officeart/2005/8/layout/radial4"/>
    <dgm:cxn modelId="{C8D46FCB-BCC2-4237-9AD1-BD550B09ED6B}" srcId="{D0FFCFB9-F9C2-4CCB-B059-37CBDE430919}" destId="{D3D86555-0D94-4166-B5F8-2CC2DB81901D}" srcOrd="2" destOrd="0" parTransId="{576D529F-4886-4278-97C8-E48B582918B4}" sibTransId="{7A4DC8E5-3EE2-423C-A253-4F18D97CD8E5}"/>
    <dgm:cxn modelId="{CD318ED8-0ADC-425F-BFDA-F44336704819}" srcId="{D0FFCFB9-F9C2-4CCB-B059-37CBDE430919}" destId="{6B4EA3FE-8EE4-44F8-B1D9-86367A5B79A3}" srcOrd="0" destOrd="0" parTransId="{3BF33902-766D-4F3B-8FAA-BA914C80CDC2}" sibTransId="{58DEFFB5-36C9-49D6-953B-40F8D7A74FE7}"/>
    <dgm:cxn modelId="{221EEEB7-2F88-4EB4-8340-9319973866CA}" srcId="{A7D2DA2C-61A8-456E-9175-10CB5C584EEF}" destId="{D0FFCFB9-F9C2-4CCB-B059-37CBDE430919}" srcOrd="0" destOrd="0" parTransId="{65369781-2DD9-4EEC-8759-E6435EC0FAC9}" sibTransId="{34096E5E-E943-4CF8-9323-72D68A80E5D5}"/>
    <dgm:cxn modelId="{0B3D3CE4-1AE2-434A-8937-6127B6043585}" type="presOf" srcId="{D3D86555-0D94-4166-B5F8-2CC2DB81901D}" destId="{66736BFA-2F5E-4DE8-ADE9-814D57D7E28D}" srcOrd="0" destOrd="0" presId="urn:microsoft.com/office/officeart/2005/8/layout/radial4"/>
    <dgm:cxn modelId="{37C4056A-C96D-48DF-BF9B-B561E7D89E03}" type="presOf" srcId="{2A1E6035-593E-43BC-AC51-29EBE3894C03}" destId="{7C73ED82-F863-442C-A856-1DC1425A9CBE}" srcOrd="0" destOrd="0" presId="urn:microsoft.com/office/officeart/2005/8/layout/radial4"/>
    <dgm:cxn modelId="{9EB4C3F2-0B71-459A-A964-8457DDECED0A}" type="presOf" srcId="{E9A3FDB8-16BF-4BDC-A881-1DDE260F4402}" destId="{72EF28BA-BEA1-429A-BFF9-0B1170C59A1D}" srcOrd="0" destOrd="0" presId="urn:microsoft.com/office/officeart/2005/8/layout/radial4"/>
    <dgm:cxn modelId="{9066DA51-4EB5-4EE2-9293-2EE6432FED1C}" type="presParOf" srcId="{FCC25101-20A2-4D81-9A22-FA339C82937B}" destId="{A53D7403-252F-46AF-B7FF-FF02DE8F7105}" srcOrd="0" destOrd="0" presId="urn:microsoft.com/office/officeart/2005/8/layout/radial4"/>
    <dgm:cxn modelId="{39BCA344-4BF2-4F0E-BDFB-AB7EBFEBA204}" type="presParOf" srcId="{FCC25101-20A2-4D81-9A22-FA339C82937B}" destId="{81ED42A3-111F-4F84-A6E1-3F83AD87ED31}" srcOrd="1" destOrd="0" presId="urn:microsoft.com/office/officeart/2005/8/layout/radial4"/>
    <dgm:cxn modelId="{537CAFB3-4F79-4CA2-B283-BA73155F2508}" type="presParOf" srcId="{FCC25101-20A2-4D81-9A22-FA339C82937B}" destId="{23990A02-D1E8-4327-9D83-E504CD145630}" srcOrd="2" destOrd="0" presId="urn:microsoft.com/office/officeart/2005/8/layout/radial4"/>
    <dgm:cxn modelId="{6895EC56-103C-4441-B1AA-007BB0B7393B}" type="presParOf" srcId="{FCC25101-20A2-4D81-9A22-FA339C82937B}" destId="{72EF28BA-BEA1-429A-BFF9-0B1170C59A1D}" srcOrd="3" destOrd="0" presId="urn:microsoft.com/office/officeart/2005/8/layout/radial4"/>
    <dgm:cxn modelId="{5B4C7E68-4EBB-4A84-8080-D78CDDDAC48E}" type="presParOf" srcId="{FCC25101-20A2-4D81-9A22-FA339C82937B}" destId="{7C73ED82-F863-442C-A856-1DC1425A9CBE}" srcOrd="4" destOrd="0" presId="urn:microsoft.com/office/officeart/2005/8/layout/radial4"/>
    <dgm:cxn modelId="{27F58E7B-D5C2-4E1D-BEE8-A01C27E30AB7}" type="presParOf" srcId="{FCC25101-20A2-4D81-9A22-FA339C82937B}" destId="{5B149C59-799D-402E-BC6E-B473A3FEE815}" srcOrd="5" destOrd="0" presId="urn:microsoft.com/office/officeart/2005/8/layout/radial4"/>
    <dgm:cxn modelId="{83AE5333-435D-4E7A-9FE1-A1A2FDF9A252}" type="presParOf" srcId="{FCC25101-20A2-4D81-9A22-FA339C82937B}" destId="{66736BFA-2F5E-4DE8-ADE9-814D57D7E28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2D6B63-DB78-443C-8EE0-5CF068A7444F}" type="doc">
      <dgm:prSet loTypeId="urn:microsoft.com/office/officeart/2005/8/layout/matrix3" loCatId="matrix" qsTypeId="urn:microsoft.com/office/officeart/2005/8/quickstyle/simple1" qsCatId="simple" csTypeId="urn:microsoft.com/office/officeart/2005/8/colors/colorful1" csCatId="colorful" phldr="1"/>
      <dgm:spPr/>
      <dgm:t>
        <a:bodyPr/>
        <a:lstStyle/>
        <a:p>
          <a:endParaRPr lang="en-US"/>
        </a:p>
      </dgm:t>
    </dgm:pt>
    <dgm:pt modelId="{8E456DAD-644F-4E68-AF0A-F8948E573D56}">
      <dgm:prSet phldrT="[Text]"/>
      <dgm:spPr/>
      <dgm:t>
        <a:bodyPr/>
        <a:lstStyle/>
        <a:p>
          <a:r>
            <a:rPr lang="en-US" dirty="0"/>
            <a:t>Strengths</a:t>
          </a:r>
        </a:p>
      </dgm:t>
    </dgm:pt>
    <dgm:pt modelId="{AD2F1D5B-BE0D-40F6-933B-A4830E1C7958}" type="parTrans" cxnId="{D7341B2B-6FB0-48A9-9C4A-994A36CA2093}">
      <dgm:prSet/>
      <dgm:spPr/>
      <dgm:t>
        <a:bodyPr/>
        <a:lstStyle/>
        <a:p>
          <a:endParaRPr lang="en-US"/>
        </a:p>
      </dgm:t>
    </dgm:pt>
    <dgm:pt modelId="{DE18C587-35F1-4E53-BCB7-CD3E0FBC74D4}" type="sibTrans" cxnId="{D7341B2B-6FB0-48A9-9C4A-994A36CA2093}">
      <dgm:prSet/>
      <dgm:spPr/>
      <dgm:t>
        <a:bodyPr/>
        <a:lstStyle/>
        <a:p>
          <a:endParaRPr lang="en-US"/>
        </a:p>
      </dgm:t>
    </dgm:pt>
    <dgm:pt modelId="{7825CDF2-0B83-4A96-9E04-EF440458B944}">
      <dgm:prSet phldrT="[Text]"/>
      <dgm:spPr/>
      <dgm:t>
        <a:bodyPr/>
        <a:lstStyle/>
        <a:p>
          <a:r>
            <a:rPr lang="en-US"/>
            <a:t>Weaknesses</a:t>
          </a:r>
        </a:p>
      </dgm:t>
    </dgm:pt>
    <dgm:pt modelId="{9546C064-5ED2-4175-880D-EF6B1A579AD0}" type="parTrans" cxnId="{BE5272EF-5B1E-4D59-9F85-9B556BBEBF35}">
      <dgm:prSet/>
      <dgm:spPr/>
      <dgm:t>
        <a:bodyPr/>
        <a:lstStyle/>
        <a:p>
          <a:endParaRPr lang="en-US"/>
        </a:p>
      </dgm:t>
    </dgm:pt>
    <dgm:pt modelId="{77C62392-DA47-4510-8978-4E7D5C73AB61}" type="sibTrans" cxnId="{BE5272EF-5B1E-4D59-9F85-9B556BBEBF35}">
      <dgm:prSet/>
      <dgm:spPr/>
      <dgm:t>
        <a:bodyPr/>
        <a:lstStyle/>
        <a:p>
          <a:endParaRPr lang="en-US"/>
        </a:p>
      </dgm:t>
    </dgm:pt>
    <dgm:pt modelId="{4293E28A-FB13-4C67-9F7E-6C704B0D3B4C}">
      <dgm:prSet phldrT="[Text]"/>
      <dgm:spPr/>
      <dgm:t>
        <a:bodyPr/>
        <a:lstStyle/>
        <a:p>
          <a:r>
            <a:rPr lang="en-US"/>
            <a:t>Opportunities</a:t>
          </a:r>
        </a:p>
      </dgm:t>
    </dgm:pt>
    <dgm:pt modelId="{6F96A968-4EB4-4098-9DC2-D8183D3479DD}" type="parTrans" cxnId="{CF32E200-0EFC-4A54-ADD2-B91D275367C5}">
      <dgm:prSet/>
      <dgm:spPr/>
      <dgm:t>
        <a:bodyPr/>
        <a:lstStyle/>
        <a:p>
          <a:endParaRPr lang="en-US"/>
        </a:p>
      </dgm:t>
    </dgm:pt>
    <dgm:pt modelId="{9814ACB9-F3CC-4ED1-A607-8DC30EF1ADB0}" type="sibTrans" cxnId="{CF32E200-0EFC-4A54-ADD2-B91D275367C5}">
      <dgm:prSet/>
      <dgm:spPr/>
      <dgm:t>
        <a:bodyPr/>
        <a:lstStyle/>
        <a:p>
          <a:endParaRPr lang="en-US"/>
        </a:p>
      </dgm:t>
    </dgm:pt>
    <dgm:pt modelId="{48263E80-8A34-48A4-99E0-DE7BF5138C99}">
      <dgm:prSet phldrT="[Text]"/>
      <dgm:spPr/>
      <dgm:t>
        <a:bodyPr/>
        <a:lstStyle/>
        <a:p>
          <a:r>
            <a:rPr lang="en-US"/>
            <a:t>Threats</a:t>
          </a:r>
        </a:p>
      </dgm:t>
    </dgm:pt>
    <dgm:pt modelId="{49B19AFE-81AD-4978-807B-1A0CFA167D5A}" type="parTrans" cxnId="{F3402D48-C771-4CF7-8A84-216B9DDA3BB4}">
      <dgm:prSet/>
      <dgm:spPr/>
      <dgm:t>
        <a:bodyPr/>
        <a:lstStyle/>
        <a:p>
          <a:endParaRPr lang="en-US"/>
        </a:p>
      </dgm:t>
    </dgm:pt>
    <dgm:pt modelId="{5634C4E5-83DD-43B2-AD8B-5F2E92589896}" type="sibTrans" cxnId="{F3402D48-C771-4CF7-8A84-216B9DDA3BB4}">
      <dgm:prSet/>
      <dgm:spPr/>
      <dgm:t>
        <a:bodyPr/>
        <a:lstStyle/>
        <a:p>
          <a:endParaRPr lang="en-US"/>
        </a:p>
      </dgm:t>
    </dgm:pt>
    <dgm:pt modelId="{7CC4692D-F054-44DF-B359-B6A93FAFD023}">
      <dgm:prSet/>
      <dgm:spPr/>
      <dgm:t>
        <a:bodyPr/>
        <a:lstStyle/>
        <a:p>
          <a:r>
            <a:rPr lang="en-US"/>
            <a:t>1 </a:t>
          </a:r>
        </a:p>
      </dgm:t>
    </dgm:pt>
    <dgm:pt modelId="{1EABAF42-67A2-45B9-988B-3B3B51D85087}" type="parTrans" cxnId="{07F08A8F-9200-4B53-B4B4-29673AE1478F}">
      <dgm:prSet/>
      <dgm:spPr/>
      <dgm:t>
        <a:bodyPr/>
        <a:lstStyle/>
        <a:p>
          <a:endParaRPr lang="en-US"/>
        </a:p>
      </dgm:t>
    </dgm:pt>
    <dgm:pt modelId="{B8F99382-2A47-4772-B3DA-0F6A26B1A465}" type="sibTrans" cxnId="{07F08A8F-9200-4B53-B4B4-29673AE1478F}">
      <dgm:prSet/>
      <dgm:spPr/>
      <dgm:t>
        <a:bodyPr/>
        <a:lstStyle/>
        <a:p>
          <a:endParaRPr lang="en-US"/>
        </a:p>
      </dgm:t>
    </dgm:pt>
    <dgm:pt modelId="{4F249C14-CA39-49AC-8969-5BCEA0B91156}">
      <dgm:prSet/>
      <dgm:spPr/>
      <dgm:t>
        <a:bodyPr/>
        <a:lstStyle/>
        <a:p>
          <a:r>
            <a:rPr lang="en-US"/>
            <a:t>1 </a:t>
          </a:r>
        </a:p>
      </dgm:t>
    </dgm:pt>
    <dgm:pt modelId="{79F225CD-230F-46C4-9FE8-606C7F32A38B}" type="parTrans" cxnId="{2392B24B-EAD2-4E75-8F33-B34AFD60F337}">
      <dgm:prSet/>
      <dgm:spPr/>
      <dgm:t>
        <a:bodyPr/>
        <a:lstStyle/>
        <a:p>
          <a:endParaRPr lang="en-US"/>
        </a:p>
      </dgm:t>
    </dgm:pt>
    <dgm:pt modelId="{19968D43-71A9-4FC0-AE11-9C0A8389CCE9}" type="sibTrans" cxnId="{2392B24B-EAD2-4E75-8F33-B34AFD60F337}">
      <dgm:prSet/>
      <dgm:spPr/>
      <dgm:t>
        <a:bodyPr/>
        <a:lstStyle/>
        <a:p>
          <a:endParaRPr lang="en-US"/>
        </a:p>
      </dgm:t>
    </dgm:pt>
    <dgm:pt modelId="{48378071-0AA9-4940-ADCC-A71111A93955}">
      <dgm:prSet/>
      <dgm:spPr/>
      <dgm:t>
        <a:bodyPr/>
        <a:lstStyle/>
        <a:p>
          <a:r>
            <a:rPr lang="en-US"/>
            <a:t>1 </a:t>
          </a:r>
        </a:p>
      </dgm:t>
    </dgm:pt>
    <dgm:pt modelId="{788BDF88-56E9-4C3A-BE5B-CD268464122E}" type="parTrans" cxnId="{8F6FD562-53DF-4F13-A70C-6E64AE382841}">
      <dgm:prSet/>
      <dgm:spPr/>
      <dgm:t>
        <a:bodyPr/>
        <a:lstStyle/>
        <a:p>
          <a:endParaRPr lang="en-US"/>
        </a:p>
      </dgm:t>
    </dgm:pt>
    <dgm:pt modelId="{D7A35095-C11A-429C-A654-CE44EFFE00CD}" type="sibTrans" cxnId="{8F6FD562-53DF-4F13-A70C-6E64AE382841}">
      <dgm:prSet/>
      <dgm:spPr/>
      <dgm:t>
        <a:bodyPr/>
        <a:lstStyle/>
        <a:p>
          <a:endParaRPr lang="en-US"/>
        </a:p>
      </dgm:t>
    </dgm:pt>
    <dgm:pt modelId="{EF5FB3FE-6595-43EA-B14F-FE1B394CCB88}">
      <dgm:prSet/>
      <dgm:spPr/>
      <dgm:t>
        <a:bodyPr/>
        <a:lstStyle/>
        <a:p>
          <a:r>
            <a:rPr lang="en-US"/>
            <a:t>2 </a:t>
          </a:r>
        </a:p>
      </dgm:t>
    </dgm:pt>
    <dgm:pt modelId="{DC8EB34D-B02F-4F10-8CD3-34B8FB6B4337}" type="parTrans" cxnId="{42C5D387-4550-4124-9747-20955855EC9C}">
      <dgm:prSet/>
      <dgm:spPr/>
      <dgm:t>
        <a:bodyPr/>
        <a:lstStyle/>
        <a:p>
          <a:endParaRPr lang="en-US"/>
        </a:p>
      </dgm:t>
    </dgm:pt>
    <dgm:pt modelId="{47098A29-F5EC-4B88-8878-1EBBD97D1692}" type="sibTrans" cxnId="{42C5D387-4550-4124-9747-20955855EC9C}">
      <dgm:prSet/>
      <dgm:spPr/>
      <dgm:t>
        <a:bodyPr/>
        <a:lstStyle/>
        <a:p>
          <a:endParaRPr lang="en-US"/>
        </a:p>
      </dgm:t>
    </dgm:pt>
    <dgm:pt modelId="{83242610-1C02-4B2A-B204-903A2AD17AD9}">
      <dgm:prSet/>
      <dgm:spPr/>
      <dgm:t>
        <a:bodyPr/>
        <a:lstStyle/>
        <a:p>
          <a:r>
            <a:rPr lang="en-US"/>
            <a:t>3 </a:t>
          </a:r>
        </a:p>
      </dgm:t>
    </dgm:pt>
    <dgm:pt modelId="{E5E208BA-E989-41F4-8BF5-EAFCFB530025}" type="parTrans" cxnId="{2765EA5C-9E1B-4A3B-9F52-2D467685453A}">
      <dgm:prSet/>
      <dgm:spPr/>
      <dgm:t>
        <a:bodyPr/>
        <a:lstStyle/>
        <a:p>
          <a:endParaRPr lang="en-US"/>
        </a:p>
      </dgm:t>
    </dgm:pt>
    <dgm:pt modelId="{D2DFF43B-A0E0-4D51-9824-37C7EF4F3B8E}" type="sibTrans" cxnId="{2765EA5C-9E1B-4A3B-9F52-2D467685453A}">
      <dgm:prSet/>
      <dgm:spPr/>
      <dgm:t>
        <a:bodyPr/>
        <a:lstStyle/>
        <a:p>
          <a:endParaRPr lang="en-US"/>
        </a:p>
      </dgm:t>
    </dgm:pt>
    <dgm:pt modelId="{D5C57C47-BFF7-4549-A167-56D8232EB963}">
      <dgm:prSet/>
      <dgm:spPr/>
      <dgm:t>
        <a:bodyPr/>
        <a:lstStyle/>
        <a:p>
          <a:r>
            <a:rPr lang="en-US"/>
            <a:t>2 </a:t>
          </a:r>
        </a:p>
      </dgm:t>
    </dgm:pt>
    <dgm:pt modelId="{BC76F20C-4C16-41BD-92CB-D7BCC997D1FF}" type="parTrans" cxnId="{1134544F-B724-4A81-90DB-67C380531900}">
      <dgm:prSet/>
      <dgm:spPr/>
      <dgm:t>
        <a:bodyPr/>
        <a:lstStyle/>
        <a:p>
          <a:endParaRPr lang="en-US"/>
        </a:p>
      </dgm:t>
    </dgm:pt>
    <dgm:pt modelId="{5CE28108-CC19-430D-B138-5EA025AC2475}" type="sibTrans" cxnId="{1134544F-B724-4A81-90DB-67C380531900}">
      <dgm:prSet/>
      <dgm:spPr/>
      <dgm:t>
        <a:bodyPr/>
        <a:lstStyle/>
        <a:p>
          <a:endParaRPr lang="en-US"/>
        </a:p>
      </dgm:t>
    </dgm:pt>
    <dgm:pt modelId="{7230AE3A-66EF-4518-B469-69C2948A284F}">
      <dgm:prSet/>
      <dgm:spPr/>
      <dgm:t>
        <a:bodyPr/>
        <a:lstStyle/>
        <a:p>
          <a:r>
            <a:rPr lang="en-US"/>
            <a:t>3 </a:t>
          </a:r>
        </a:p>
      </dgm:t>
    </dgm:pt>
    <dgm:pt modelId="{816AE75A-E5B2-402D-B677-B8CA6A384AAD}" type="parTrans" cxnId="{1890870D-540F-4E51-89F4-E5876C92A8C3}">
      <dgm:prSet/>
      <dgm:spPr/>
      <dgm:t>
        <a:bodyPr/>
        <a:lstStyle/>
        <a:p>
          <a:endParaRPr lang="en-US"/>
        </a:p>
      </dgm:t>
    </dgm:pt>
    <dgm:pt modelId="{059A0B22-109B-4F36-955B-B34CFF7E1E5A}" type="sibTrans" cxnId="{1890870D-540F-4E51-89F4-E5876C92A8C3}">
      <dgm:prSet/>
      <dgm:spPr/>
      <dgm:t>
        <a:bodyPr/>
        <a:lstStyle/>
        <a:p>
          <a:endParaRPr lang="en-US"/>
        </a:p>
      </dgm:t>
    </dgm:pt>
    <dgm:pt modelId="{34F84985-12EF-460D-B7F1-FECC1DA32577}">
      <dgm:prSet/>
      <dgm:spPr/>
      <dgm:t>
        <a:bodyPr/>
        <a:lstStyle/>
        <a:p>
          <a:r>
            <a:rPr lang="en-US"/>
            <a:t>2 </a:t>
          </a:r>
        </a:p>
      </dgm:t>
    </dgm:pt>
    <dgm:pt modelId="{8EE01BB9-7968-4F3C-9D9B-B53D22D49065}" type="parTrans" cxnId="{6C4ABD86-AA0E-45C2-AED2-7FA68008F3C9}">
      <dgm:prSet/>
      <dgm:spPr/>
      <dgm:t>
        <a:bodyPr/>
        <a:lstStyle/>
        <a:p>
          <a:endParaRPr lang="en-US"/>
        </a:p>
      </dgm:t>
    </dgm:pt>
    <dgm:pt modelId="{96A27AAD-0DAE-43E0-A00C-49061D8E201E}" type="sibTrans" cxnId="{6C4ABD86-AA0E-45C2-AED2-7FA68008F3C9}">
      <dgm:prSet/>
      <dgm:spPr/>
      <dgm:t>
        <a:bodyPr/>
        <a:lstStyle/>
        <a:p>
          <a:endParaRPr lang="en-US"/>
        </a:p>
      </dgm:t>
    </dgm:pt>
    <dgm:pt modelId="{552F1BD6-6C66-4F6E-B5D7-C21C5E315B05}">
      <dgm:prSet/>
      <dgm:spPr/>
      <dgm:t>
        <a:bodyPr/>
        <a:lstStyle/>
        <a:p>
          <a:r>
            <a:rPr lang="en-US"/>
            <a:t>3 </a:t>
          </a:r>
        </a:p>
      </dgm:t>
    </dgm:pt>
    <dgm:pt modelId="{91E41855-FA31-469D-B177-337A5E382293}" type="parTrans" cxnId="{0E67A6B8-B1BF-4A50-AA30-A5D70E1CE819}">
      <dgm:prSet/>
      <dgm:spPr/>
      <dgm:t>
        <a:bodyPr/>
        <a:lstStyle/>
        <a:p>
          <a:endParaRPr lang="en-US"/>
        </a:p>
      </dgm:t>
    </dgm:pt>
    <dgm:pt modelId="{09495C01-1D1F-43E5-AC0A-9D63CD442203}" type="sibTrans" cxnId="{0E67A6B8-B1BF-4A50-AA30-A5D70E1CE819}">
      <dgm:prSet/>
      <dgm:spPr/>
      <dgm:t>
        <a:bodyPr/>
        <a:lstStyle/>
        <a:p>
          <a:endParaRPr lang="en-US"/>
        </a:p>
      </dgm:t>
    </dgm:pt>
    <dgm:pt modelId="{9317DA3B-ED7F-47EF-BEFA-76C0996695E1}">
      <dgm:prSet/>
      <dgm:spPr/>
      <dgm:t>
        <a:bodyPr/>
        <a:lstStyle/>
        <a:p>
          <a:r>
            <a:rPr lang="en-US"/>
            <a:t>1 </a:t>
          </a:r>
        </a:p>
      </dgm:t>
    </dgm:pt>
    <dgm:pt modelId="{F901DDE3-9084-4435-A853-0DE45B9E32EB}" type="parTrans" cxnId="{E97B4238-26E1-48A6-A8B3-7E97FE87F78C}">
      <dgm:prSet/>
      <dgm:spPr/>
      <dgm:t>
        <a:bodyPr/>
        <a:lstStyle/>
        <a:p>
          <a:endParaRPr lang="en-US"/>
        </a:p>
      </dgm:t>
    </dgm:pt>
    <dgm:pt modelId="{5DC5D8AE-6416-481F-A944-5A6F9124D70D}" type="sibTrans" cxnId="{E97B4238-26E1-48A6-A8B3-7E97FE87F78C}">
      <dgm:prSet/>
      <dgm:spPr/>
      <dgm:t>
        <a:bodyPr/>
        <a:lstStyle/>
        <a:p>
          <a:endParaRPr lang="en-US"/>
        </a:p>
      </dgm:t>
    </dgm:pt>
    <dgm:pt modelId="{6041AC7F-39E2-481A-B8EA-D0E993788783}">
      <dgm:prSet/>
      <dgm:spPr/>
      <dgm:t>
        <a:bodyPr/>
        <a:lstStyle/>
        <a:p>
          <a:r>
            <a:rPr lang="en-US"/>
            <a:t>2 </a:t>
          </a:r>
        </a:p>
      </dgm:t>
    </dgm:pt>
    <dgm:pt modelId="{746E9CF6-A1CF-4744-A580-0CA906313C82}" type="parTrans" cxnId="{15A2F4C3-CD21-4382-B127-7A58020FD564}">
      <dgm:prSet/>
      <dgm:spPr/>
      <dgm:t>
        <a:bodyPr/>
        <a:lstStyle/>
        <a:p>
          <a:endParaRPr lang="en-US"/>
        </a:p>
      </dgm:t>
    </dgm:pt>
    <dgm:pt modelId="{1DFE230B-CACC-4E2D-A187-AC28A5E76712}" type="sibTrans" cxnId="{15A2F4C3-CD21-4382-B127-7A58020FD564}">
      <dgm:prSet/>
      <dgm:spPr/>
      <dgm:t>
        <a:bodyPr/>
        <a:lstStyle/>
        <a:p>
          <a:endParaRPr lang="en-US"/>
        </a:p>
      </dgm:t>
    </dgm:pt>
    <dgm:pt modelId="{5DC77DE2-07A0-4B50-9AAE-BE6DB23E5CD6}">
      <dgm:prSet/>
      <dgm:spPr/>
      <dgm:t>
        <a:bodyPr/>
        <a:lstStyle/>
        <a:p>
          <a:r>
            <a:rPr lang="en-US"/>
            <a:t>3 </a:t>
          </a:r>
        </a:p>
      </dgm:t>
    </dgm:pt>
    <dgm:pt modelId="{409FE6FF-A31C-4E21-B8DF-561D6BBD8947}" type="parTrans" cxnId="{E79BD283-E6B5-4546-80C3-441043F5B521}">
      <dgm:prSet/>
      <dgm:spPr/>
      <dgm:t>
        <a:bodyPr/>
        <a:lstStyle/>
        <a:p>
          <a:endParaRPr lang="en-US"/>
        </a:p>
      </dgm:t>
    </dgm:pt>
    <dgm:pt modelId="{5CCD2F06-50FE-4613-AC6E-7F877E42C617}" type="sibTrans" cxnId="{E79BD283-E6B5-4546-80C3-441043F5B521}">
      <dgm:prSet/>
      <dgm:spPr/>
      <dgm:t>
        <a:bodyPr/>
        <a:lstStyle/>
        <a:p>
          <a:endParaRPr lang="en-US"/>
        </a:p>
      </dgm:t>
    </dgm:pt>
    <dgm:pt modelId="{D29BE3FE-15C5-448D-A31A-6288DA89F7AA}" type="pres">
      <dgm:prSet presAssocID="{192D6B63-DB78-443C-8EE0-5CF068A7444F}" presName="matrix" presStyleCnt="0">
        <dgm:presLayoutVars>
          <dgm:chMax val="1"/>
          <dgm:dir/>
          <dgm:resizeHandles val="exact"/>
        </dgm:presLayoutVars>
      </dgm:prSet>
      <dgm:spPr/>
      <dgm:t>
        <a:bodyPr/>
        <a:lstStyle/>
        <a:p>
          <a:endParaRPr lang="en-US"/>
        </a:p>
      </dgm:t>
    </dgm:pt>
    <dgm:pt modelId="{19B9C18E-ACA7-4F89-B2D7-093160288D2E}" type="pres">
      <dgm:prSet presAssocID="{192D6B63-DB78-443C-8EE0-5CF068A7444F}" presName="diamond" presStyleLbl="bgShp" presStyleIdx="0" presStyleCnt="1"/>
      <dgm:spPr/>
    </dgm:pt>
    <dgm:pt modelId="{2BED4A1F-8CCA-4A74-9DB1-B71020AFAFA0}" type="pres">
      <dgm:prSet presAssocID="{192D6B63-DB78-443C-8EE0-5CF068A7444F}" presName="quad1" presStyleLbl="node1" presStyleIdx="0" presStyleCnt="4">
        <dgm:presLayoutVars>
          <dgm:chMax val="0"/>
          <dgm:chPref val="0"/>
          <dgm:bulletEnabled val="1"/>
        </dgm:presLayoutVars>
      </dgm:prSet>
      <dgm:spPr/>
      <dgm:t>
        <a:bodyPr/>
        <a:lstStyle/>
        <a:p>
          <a:endParaRPr lang="en-US"/>
        </a:p>
      </dgm:t>
    </dgm:pt>
    <dgm:pt modelId="{D9FB8147-C84A-4965-908D-430A70C12217}" type="pres">
      <dgm:prSet presAssocID="{192D6B63-DB78-443C-8EE0-5CF068A7444F}" presName="quad2" presStyleLbl="node1" presStyleIdx="1" presStyleCnt="4">
        <dgm:presLayoutVars>
          <dgm:chMax val="0"/>
          <dgm:chPref val="0"/>
          <dgm:bulletEnabled val="1"/>
        </dgm:presLayoutVars>
      </dgm:prSet>
      <dgm:spPr/>
      <dgm:t>
        <a:bodyPr/>
        <a:lstStyle/>
        <a:p>
          <a:endParaRPr lang="en-US"/>
        </a:p>
      </dgm:t>
    </dgm:pt>
    <dgm:pt modelId="{2BA2C426-E41F-4EEF-8A7E-C14EADFE8ABD}" type="pres">
      <dgm:prSet presAssocID="{192D6B63-DB78-443C-8EE0-5CF068A7444F}" presName="quad3" presStyleLbl="node1" presStyleIdx="2" presStyleCnt="4">
        <dgm:presLayoutVars>
          <dgm:chMax val="0"/>
          <dgm:chPref val="0"/>
          <dgm:bulletEnabled val="1"/>
        </dgm:presLayoutVars>
      </dgm:prSet>
      <dgm:spPr/>
      <dgm:t>
        <a:bodyPr/>
        <a:lstStyle/>
        <a:p>
          <a:endParaRPr lang="en-US"/>
        </a:p>
      </dgm:t>
    </dgm:pt>
    <dgm:pt modelId="{CA7E9787-212B-4195-9EB2-263CCE6241AB}" type="pres">
      <dgm:prSet presAssocID="{192D6B63-DB78-443C-8EE0-5CF068A7444F}" presName="quad4" presStyleLbl="node1" presStyleIdx="3" presStyleCnt="4">
        <dgm:presLayoutVars>
          <dgm:chMax val="0"/>
          <dgm:chPref val="0"/>
          <dgm:bulletEnabled val="1"/>
        </dgm:presLayoutVars>
      </dgm:prSet>
      <dgm:spPr/>
      <dgm:t>
        <a:bodyPr/>
        <a:lstStyle/>
        <a:p>
          <a:endParaRPr lang="en-US"/>
        </a:p>
      </dgm:t>
    </dgm:pt>
  </dgm:ptLst>
  <dgm:cxnLst>
    <dgm:cxn modelId="{87455AD2-5A3D-44DF-A6E9-2D8EA8949274}" type="presOf" srcId="{4F249C14-CA39-49AC-8969-5BCEA0B91156}" destId="{2BA2C426-E41F-4EEF-8A7E-C14EADFE8ABD}" srcOrd="0" destOrd="1" presId="urn:microsoft.com/office/officeart/2005/8/layout/matrix3"/>
    <dgm:cxn modelId="{55CE87A9-9C14-4C6A-8B0B-C00EE28BCECB}" type="presOf" srcId="{7230AE3A-66EF-4518-B469-69C2948A284F}" destId="{2BA2C426-E41F-4EEF-8A7E-C14EADFE8ABD}" srcOrd="0" destOrd="3" presId="urn:microsoft.com/office/officeart/2005/8/layout/matrix3"/>
    <dgm:cxn modelId="{D0DBFBD9-5603-476E-A756-CA0AAA65037D}" type="presOf" srcId="{8E456DAD-644F-4E68-AF0A-F8948E573D56}" destId="{2BED4A1F-8CCA-4A74-9DB1-B71020AFAFA0}" srcOrd="0" destOrd="0" presId="urn:microsoft.com/office/officeart/2005/8/layout/matrix3"/>
    <dgm:cxn modelId="{8C0ECA0A-D49F-41B9-A63C-CCD1311E02E8}" type="presOf" srcId="{552F1BD6-6C66-4F6E-B5D7-C21C5E315B05}" destId="{CA7E9787-212B-4195-9EB2-263CCE6241AB}" srcOrd="0" destOrd="3" presId="urn:microsoft.com/office/officeart/2005/8/layout/matrix3"/>
    <dgm:cxn modelId="{8F6FD562-53DF-4F13-A70C-6E64AE382841}" srcId="{48263E80-8A34-48A4-99E0-DE7BF5138C99}" destId="{48378071-0AA9-4940-ADCC-A71111A93955}" srcOrd="0" destOrd="0" parTransId="{788BDF88-56E9-4C3A-BE5B-CD268464122E}" sibTransId="{D7A35095-C11A-429C-A654-CE44EFFE00CD}"/>
    <dgm:cxn modelId="{6C4ABD86-AA0E-45C2-AED2-7FA68008F3C9}" srcId="{48263E80-8A34-48A4-99E0-DE7BF5138C99}" destId="{34F84985-12EF-460D-B7F1-FECC1DA32577}" srcOrd="1" destOrd="0" parTransId="{8EE01BB9-7968-4F3C-9D9B-B53D22D49065}" sibTransId="{96A27AAD-0DAE-43E0-A00C-49061D8E201E}"/>
    <dgm:cxn modelId="{41411991-D8A0-4192-B785-B4282D1F2DC5}" type="presOf" srcId="{EF5FB3FE-6595-43EA-B14F-FE1B394CCB88}" destId="{D9FB8147-C84A-4965-908D-430A70C12217}" srcOrd="0" destOrd="2" presId="urn:microsoft.com/office/officeart/2005/8/layout/matrix3"/>
    <dgm:cxn modelId="{D44D33A5-D39B-49EF-A2CA-06DC867CF5CB}" type="presOf" srcId="{48378071-0AA9-4940-ADCC-A71111A93955}" destId="{CA7E9787-212B-4195-9EB2-263CCE6241AB}" srcOrd="0" destOrd="1" presId="urn:microsoft.com/office/officeart/2005/8/layout/matrix3"/>
    <dgm:cxn modelId="{E97B4238-26E1-48A6-A8B3-7E97FE87F78C}" srcId="{8E456DAD-644F-4E68-AF0A-F8948E573D56}" destId="{9317DA3B-ED7F-47EF-BEFA-76C0996695E1}" srcOrd="0" destOrd="0" parTransId="{F901DDE3-9084-4435-A853-0DE45B9E32EB}" sibTransId="{5DC5D8AE-6416-481F-A944-5A6F9124D70D}"/>
    <dgm:cxn modelId="{F3402D48-C771-4CF7-8A84-216B9DDA3BB4}" srcId="{192D6B63-DB78-443C-8EE0-5CF068A7444F}" destId="{48263E80-8A34-48A4-99E0-DE7BF5138C99}" srcOrd="3" destOrd="0" parTransId="{49B19AFE-81AD-4978-807B-1A0CFA167D5A}" sibTransId="{5634C4E5-83DD-43B2-AD8B-5F2E92589896}"/>
    <dgm:cxn modelId="{553ABC40-2554-4D48-A1E4-EE439FB7A623}" type="presOf" srcId="{5DC77DE2-07A0-4B50-9AAE-BE6DB23E5CD6}" destId="{2BED4A1F-8CCA-4A74-9DB1-B71020AFAFA0}" srcOrd="0" destOrd="3" presId="urn:microsoft.com/office/officeart/2005/8/layout/matrix3"/>
    <dgm:cxn modelId="{15A2F4C3-CD21-4382-B127-7A58020FD564}" srcId="{8E456DAD-644F-4E68-AF0A-F8948E573D56}" destId="{6041AC7F-39E2-481A-B8EA-D0E993788783}" srcOrd="1" destOrd="0" parTransId="{746E9CF6-A1CF-4744-A580-0CA906313C82}" sibTransId="{1DFE230B-CACC-4E2D-A187-AC28A5E76712}"/>
    <dgm:cxn modelId="{BE4E1F27-CB8C-41BA-A2F4-4512EAFCB98C}" type="presOf" srcId="{7CC4692D-F054-44DF-B359-B6A93FAFD023}" destId="{D9FB8147-C84A-4965-908D-430A70C12217}" srcOrd="0" destOrd="1" presId="urn:microsoft.com/office/officeart/2005/8/layout/matrix3"/>
    <dgm:cxn modelId="{42C5D387-4550-4124-9747-20955855EC9C}" srcId="{7825CDF2-0B83-4A96-9E04-EF440458B944}" destId="{EF5FB3FE-6595-43EA-B14F-FE1B394CCB88}" srcOrd="1" destOrd="0" parTransId="{DC8EB34D-B02F-4F10-8CD3-34B8FB6B4337}" sibTransId="{47098A29-F5EC-4B88-8878-1EBBD97D1692}"/>
    <dgm:cxn modelId="{2765EA5C-9E1B-4A3B-9F52-2D467685453A}" srcId="{7825CDF2-0B83-4A96-9E04-EF440458B944}" destId="{83242610-1C02-4B2A-B204-903A2AD17AD9}" srcOrd="2" destOrd="0" parTransId="{E5E208BA-E989-41F4-8BF5-EAFCFB530025}" sibTransId="{D2DFF43B-A0E0-4D51-9824-37C7EF4F3B8E}"/>
    <dgm:cxn modelId="{CD29ED77-5C56-4ECD-8F0E-BC3301737805}" type="presOf" srcId="{4293E28A-FB13-4C67-9F7E-6C704B0D3B4C}" destId="{2BA2C426-E41F-4EEF-8A7E-C14EADFE8ABD}" srcOrd="0" destOrd="0" presId="urn:microsoft.com/office/officeart/2005/8/layout/matrix3"/>
    <dgm:cxn modelId="{ECDB3AF3-D949-4744-88F1-5BBD0D057337}" type="presOf" srcId="{6041AC7F-39E2-481A-B8EA-D0E993788783}" destId="{2BED4A1F-8CCA-4A74-9DB1-B71020AFAFA0}" srcOrd="0" destOrd="2" presId="urn:microsoft.com/office/officeart/2005/8/layout/matrix3"/>
    <dgm:cxn modelId="{99CFD645-3CBA-4E85-AEC7-C63F6076A79C}" type="presOf" srcId="{34F84985-12EF-460D-B7F1-FECC1DA32577}" destId="{CA7E9787-212B-4195-9EB2-263CCE6241AB}" srcOrd="0" destOrd="2" presId="urn:microsoft.com/office/officeart/2005/8/layout/matrix3"/>
    <dgm:cxn modelId="{415AF94C-C718-4C54-9959-8CE20F8F563D}" type="presOf" srcId="{D5C57C47-BFF7-4549-A167-56D8232EB963}" destId="{2BA2C426-E41F-4EEF-8A7E-C14EADFE8ABD}" srcOrd="0" destOrd="2" presId="urn:microsoft.com/office/officeart/2005/8/layout/matrix3"/>
    <dgm:cxn modelId="{2392B24B-EAD2-4E75-8F33-B34AFD60F337}" srcId="{4293E28A-FB13-4C67-9F7E-6C704B0D3B4C}" destId="{4F249C14-CA39-49AC-8969-5BCEA0B91156}" srcOrd="0" destOrd="0" parTransId="{79F225CD-230F-46C4-9FE8-606C7F32A38B}" sibTransId="{19968D43-71A9-4FC0-AE11-9C0A8389CCE9}"/>
    <dgm:cxn modelId="{9CE6E3A0-BE73-4982-84A8-FEB8FDD3AE52}" type="presOf" srcId="{9317DA3B-ED7F-47EF-BEFA-76C0996695E1}" destId="{2BED4A1F-8CCA-4A74-9DB1-B71020AFAFA0}" srcOrd="0" destOrd="1" presId="urn:microsoft.com/office/officeart/2005/8/layout/matrix3"/>
    <dgm:cxn modelId="{0E67A6B8-B1BF-4A50-AA30-A5D70E1CE819}" srcId="{48263E80-8A34-48A4-99E0-DE7BF5138C99}" destId="{552F1BD6-6C66-4F6E-B5D7-C21C5E315B05}" srcOrd="2" destOrd="0" parTransId="{91E41855-FA31-469D-B177-337A5E382293}" sibTransId="{09495C01-1D1F-43E5-AC0A-9D63CD442203}"/>
    <dgm:cxn modelId="{BE5272EF-5B1E-4D59-9F85-9B556BBEBF35}" srcId="{192D6B63-DB78-443C-8EE0-5CF068A7444F}" destId="{7825CDF2-0B83-4A96-9E04-EF440458B944}" srcOrd="1" destOrd="0" parTransId="{9546C064-5ED2-4175-880D-EF6B1A579AD0}" sibTransId="{77C62392-DA47-4510-8978-4E7D5C73AB61}"/>
    <dgm:cxn modelId="{D7341B2B-6FB0-48A9-9C4A-994A36CA2093}" srcId="{192D6B63-DB78-443C-8EE0-5CF068A7444F}" destId="{8E456DAD-644F-4E68-AF0A-F8948E573D56}" srcOrd="0" destOrd="0" parTransId="{AD2F1D5B-BE0D-40F6-933B-A4830E1C7958}" sibTransId="{DE18C587-35F1-4E53-BCB7-CD3E0FBC74D4}"/>
    <dgm:cxn modelId="{1134544F-B724-4A81-90DB-67C380531900}" srcId="{4293E28A-FB13-4C67-9F7E-6C704B0D3B4C}" destId="{D5C57C47-BFF7-4549-A167-56D8232EB963}" srcOrd="1" destOrd="0" parTransId="{BC76F20C-4C16-41BD-92CB-D7BCC997D1FF}" sibTransId="{5CE28108-CC19-430D-B138-5EA025AC2475}"/>
    <dgm:cxn modelId="{9DFA8F8A-72E6-45CD-805E-732DE7C3517A}" type="presOf" srcId="{83242610-1C02-4B2A-B204-903A2AD17AD9}" destId="{D9FB8147-C84A-4965-908D-430A70C12217}" srcOrd="0" destOrd="3" presId="urn:microsoft.com/office/officeart/2005/8/layout/matrix3"/>
    <dgm:cxn modelId="{CF32E200-0EFC-4A54-ADD2-B91D275367C5}" srcId="{192D6B63-DB78-443C-8EE0-5CF068A7444F}" destId="{4293E28A-FB13-4C67-9F7E-6C704B0D3B4C}" srcOrd="2" destOrd="0" parTransId="{6F96A968-4EB4-4098-9DC2-D8183D3479DD}" sibTransId="{9814ACB9-F3CC-4ED1-A607-8DC30EF1ADB0}"/>
    <dgm:cxn modelId="{E922AD7C-2FCF-48E7-96C4-B63C5878613E}" type="presOf" srcId="{192D6B63-DB78-443C-8EE0-5CF068A7444F}" destId="{D29BE3FE-15C5-448D-A31A-6288DA89F7AA}" srcOrd="0" destOrd="0" presId="urn:microsoft.com/office/officeart/2005/8/layout/matrix3"/>
    <dgm:cxn modelId="{E79BD283-E6B5-4546-80C3-441043F5B521}" srcId="{8E456DAD-644F-4E68-AF0A-F8948E573D56}" destId="{5DC77DE2-07A0-4B50-9AAE-BE6DB23E5CD6}" srcOrd="2" destOrd="0" parTransId="{409FE6FF-A31C-4E21-B8DF-561D6BBD8947}" sibTransId="{5CCD2F06-50FE-4613-AC6E-7F877E42C617}"/>
    <dgm:cxn modelId="{84795B66-16B7-479E-9947-5A241C6542A0}" type="presOf" srcId="{48263E80-8A34-48A4-99E0-DE7BF5138C99}" destId="{CA7E9787-212B-4195-9EB2-263CCE6241AB}" srcOrd="0" destOrd="0" presId="urn:microsoft.com/office/officeart/2005/8/layout/matrix3"/>
    <dgm:cxn modelId="{DEA7ACF3-0126-42B3-97D7-975789099BC3}" type="presOf" srcId="{7825CDF2-0B83-4A96-9E04-EF440458B944}" destId="{D9FB8147-C84A-4965-908D-430A70C12217}" srcOrd="0" destOrd="0" presId="urn:microsoft.com/office/officeart/2005/8/layout/matrix3"/>
    <dgm:cxn modelId="{07F08A8F-9200-4B53-B4B4-29673AE1478F}" srcId="{7825CDF2-0B83-4A96-9E04-EF440458B944}" destId="{7CC4692D-F054-44DF-B359-B6A93FAFD023}" srcOrd="0" destOrd="0" parTransId="{1EABAF42-67A2-45B9-988B-3B3B51D85087}" sibTransId="{B8F99382-2A47-4772-B3DA-0F6A26B1A465}"/>
    <dgm:cxn modelId="{1890870D-540F-4E51-89F4-E5876C92A8C3}" srcId="{4293E28A-FB13-4C67-9F7E-6C704B0D3B4C}" destId="{7230AE3A-66EF-4518-B469-69C2948A284F}" srcOrd="2" destOrd="0" parTransId="{816AE75A-E5B2-402D-B677-B8CA6A384AAD}" sibTransId="{059A0B22-109B-4F36-955B-B34CFF7E1E5A}"/>
    <dgm:cxn modelId="{BB41EE19-8D3A-4745-8AB9-9202E490CCDB}" type="presParOf" srcId="{D29BE3FE-15C5-448D-A31A-6288DA89F7AA}" destId="{19B9C18E-ACA7-4F89-B2D7-093160288D2E}" srcOrd="0" destOrd="0" presId="urn:microsoft.com/office/officeart/2005/8/layout/matrix3"/>
    <dgm:cxn modelId="{08A1DB52-A9A6-4A0D-AB9B-EA509CEDF52C}" type="presParOf" srcId="{D29BE3FE-15C5-448D-A31A-6288DA89F7AA}" destId="{2BED4A1F-8CCA-4A74-9DB1-B71020AFAFA0}" srcOrd="1" destOrd="0" presId="urn:microsoft.com/office/officeart/2005/8/layout/matrix3"/>
    <dgm:cxn modelId="{0725015C-E517-475E-8BCE-07D17710E4A9}" type="presParOf" srcId="{D29BE3FE-15C5-448D-A31A-6288DA89F7AA}" destId="{D9FB8147-C84A-4965-908D-430A70C12217}" srcOrd="2" destOrd="0" presId="urn:microsoft.com/office/officeart/2005/8/layout/matrix3"/>
    <dgm:cxn modelId="{02741729-B66E-47BD-9FAD-8F4779D4AF1D}" type="presParOf" srcId="{D29BE3FE-15C5-448D-A31A-6288DA89F7AA}" destId="{2BA2C426-E41F-4EEF-8A7E-C14EADFE8ABD}" srcOrd="3" destOrd="0" presId="urn:microsoft.com/office/officeart/2005/8/layout/matrix3"/>
    <dgm:cxn modelId="{06AB902B-A779-4A5A-B6A9-F3F1FB8C5881}" type="presParOf" srcId="{D29BE3FE-15C5-448D-A31A-6288DA89F7AA}" destId="{CA7E9787-212B-4195-9EB2-263CCE6241AB}" srcOrd="4" destOrd="0" presId="urn:microsoft.com/office/officeart/2005/8/layout/matrix3"/>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013C9A-E5FF-4797-BEAD-73C632382FE1}" type="doc">
      <dgm:prSet loTypeId="urn:microsoft.com/office/officeart/2005/8/layout/matrix3" loCatId="matrix" qsTypeId="urn:microsoft.com/office/officeart/2005/8/quickstyle/simple1" qsCatId="simple" csTypeId="urn:microsoft.com/office/officeart/2005/8/colors/accent0_3" csCatId="mainScheme" phldr="1"/>
      <dgm:spPr/>
      <dgm:t>
        <a:bodyPr/>
        <a:lstStyle/>
        <a:p>
          <a:endParaRPr lang="en-US"/>
        </a:p>
      </dgm:t>
    </dgm:pt>
    <dgm:pt modelId="{FD2F18B2-8154-426C-BFF7-87A3771D5DB4}">
      <dgm:prSet phldrT="[Text]"/>
      <dgm:spPr/>
      <dgm:t>
        <a:bodyPr/>
        <a:lstStyle/>
        <a:p>
          <a:r>
            <a:rPr lang="en-US" dirty="0"/>
            <a:t>New Clubs</a:t>
          </a:r>
        </a:p>
      </dgm:t>
    </dgm:pt>
    <dgm:pt modelId="{9F56B882-7F44-4816-B386-037374856282}" type="parTrans" cxnId="{C7B3E187-8FA3-4848-9047-32082065F276}">
      <dgm:prSet/>
      <dgm:spPr/>
      <dgm:t>
        <a:bodyPr/>
        <a:lstStyle/>
        <a:p>
          <a:endParaRPr lang="en-US"/>
        </a:p>
      </dgm:t>
    </dgm:pt>
    <dgm:pt modelId="{915C36EB-411D-4F4B-A6D2-61E8EEB3843A}" type="sibTrans" cxnId="{C7B3E187-8FA3-4848-9047-32082065F276}">
      <dgm:prSet/>
      <dgm:spPr/>
      <dgm:t>
        <a:bodyPr/>
        <a:lstStyle/>
        <a:p>
          <a:endParaRPr lang="en-US"/>
        </a:p>
      </dgm:t>
    </dgm:pt>
    <dgm:pt modelId="{59F9168C-F68A-42D0-8E30-FC1B2A8165C5}">
      <dgm:prSet phldrT="[Text]"/>
      <dgm:spPr/>
      <dgm:t>
        <a:bodyPr/>
        <a:lstStyle/>
        <a:p>
          <a:r>
            <a:rPr lang="en-US" dirty="0"/>
            <a:t>New Members</a:t>
          </a:r>
        </a:p>
      </dgm:t>
    </dgm:pt>
    <dgm:pt modelId="{344982C1-F64D-4790-83D1-F4DB5DF650A7}" type="parTrans" cxnId="{5060F779-D449-4139-8B5B-4724636C4066}">
      <dgm:prSet/>
      <dgm:spPr/>
      <dgm:t>
        <a:bodyPr/>
        <a:lstStyle/>
        <a:p>
          <a:endParaRPr lang="en-US"/>
        </a:p>
      </dgm:t>
    </dgm:pt>
    <dgm:pt modelId="{3AA488AA-826B-4A8E-8AEB-AF48F5908125}" type="sibTrans" cxnId="{5060F779-D449-4139-8B5B-4724636C4066}">
      <dgm:prSet/>
      <dgm:spPr/>
      <dgm:t>
        <a:bodyPr/>
        <a:lstStyle/>
        <a:p>
          <a:endParaRPr lang="en-US"/>
        </a:p>
      </dgm:t>
    </dgm:pt>
    <dgm:pt modelId="{BD9084DB-F7BE-49B8-82C7-8082174C132F}">
      <dgm:prSet phldrT="[Text]"/>
      <dgm:spPr/>
      <dgm:t>
        <a:bodyPr/>
        <a:lstStyle/>
        <a:p>
          <a:r>
            <a:rPr lang="en-US" dirty="0"/>
            <a:t>Member </a:t>
          </a:r>
          <a:r>
            <a:rPr lang="en-US" dirty="0" smtClean="0"/>
            <a:t>Satisfaction</a:t>
          </a:r>
          <a:endParaRPr lang="en-US" dirty="0"/>
        </a:p>
      </dgm:t>
    </dgm:pt>
    <dgm:pt modelId="{4380B3EA-4E03-4442-83D0-3BAAC8C45922}" type="parTrans" cxnId="{B0CD1AC8-E4F2-4FF8-A8E7-DE67C957C2E5}">
      <dgm:prSet/>
      <dgm:spPr/>
      <dgm:t>
        <a:bodyPr/>
        <a:lstStyle/>
        <a:p>
          <a:endParaRPr lang="en-US"/>
        </a:p>
      </dgm:t>
    </dgm:pt>
    <dgm:pt modelId="{04EF3E59-436D-4F00-A1E8-6B42565E9F73}" type="sibTrans" cxnId="{B0CD1AC8-E4F2-4FF8-A8E7-DE67C957C2E5}">
      <dgm:prSet/>
      <dgm:spPr/>
      <dgm:t>
        <a:bodyPr/>
        <a:lstStyle/>
        <a:p>
          <a:endParaRPr lang="en-US"/>
        </a:p>
      </dgm:t>
    </dgm:pt>
    <dgm:pt modelId="{8B5C3117-B13E-4E01-8AEB-AECCA4325372}">
      <dgm:prSet phldrT="[Text]"/>
      <dgm:spPr/>
      <dgm:t>
        <a:bodyPr/>
        <a:lstStyle/>
        <a:p>
          <a:r>
            <a:rPr lang="en-US" dirty="0"/>
            <a:t>Leader Support</a:t>
          </a:r>
        </a:p>
      </dgm:t>
    </dgm:pt>
    <dgm:pt modelId="{BC430C81-66D2-47DE-9409-0A548A561106}" type="parTrans" cxnId="{69DF239A-B396-40F8-8133-AABFB2D3E041}">
      <dgm:prSet/>
      <dgm:spPr/>
      <dgm:t>
        <a:bodyPr/>
        <a:lstStyle/>
        <a:p>
          <a:endParaRPr lang="en-US"/>
        </a:p>
      </dgm:t>
    </dgm:pt>
    <dgm:pt modelId="{4ECA413A-0C1C-4F94-9677-EEF6CB3F62F2}" type="sibTrans" cxnId="{69DF239A-B396-40F8-8133-AABFB2D3E041}">
      <dgm:prSet/>
      <dgm:spPr/>
      <dgm:t>
        <a:bodyPr/>
        <a:lstStyle/>
        <a:p>
          <a:endParaRPr lang="en-US"/>
        </a:p>
      </dgm:t>
    </dgm:pt>
    <dgm:pt modelId="{872EBCBC-73A9-4246-8707-A087D896DB3A}" type="pres">
      <dgm:prSet presAssocID="{A8013C9A-E5FF-4797-BEAD-73C632382FE1}" presName="matrix" presStyleCnt="0">
        <dgm:presLayoutVars>
          <dgm:chMax val="1"/>
          <dgm:dir/>
          <dgm:resizeHandles val="exact"/>
        </dgm:presLayoutVars>
      </dgm:prSet>
      <dgm:spPr/>
      <dgm:t>
        <a:bodyPr/>
        <a:lstStyle/>
        <a:p>
          <a:endParaRPr lang="en-US"/>
        </a:p>
      </dgm:t>
    </dgm:pt>
    <dgm:pt modelId="{FDE2B83B-C098-45B9-B8FC-7A6DAFAFD452}" type="pres">
      <dgm:prSet presAssocID="{A8013C9A-E5FF-4797-BEAD-73C632382FE1}" presName="diamond" presStyleLbl="bgShp" presStyleIdx="0" presStyleCnt="1" custLinFactNeighborX="0" custLinFactNeighborY="-23196"/>
      <dgm:spPr/>
    </dgm:pt>
    <dgm:pt modelId="{F2F487F2-224C-4DE0-BDBC-8AED5277848E}" type="pres">
      <dgm:prSet presAssocID="{A8013C9A-E5FF-4797-BEAD-73C632382FE1}" presName="quad1" presStyleLbl="node1" presStyleIdx="0" presStyleCnt="4">
        <dgm:presLayoutVars>
          <dgm:chMax val="0"/>
          <dgm:chPref val="0"/>
          <dgm:bulletEnabled val="1"/>
        </dgm:presLayoutVars>
      </dgm:prSet>
      <dgm:spPr/>
      <dgm:t>
        <a:bodyPr/>
        <a:lstStyle/>
        <a:p>
          <a:endParaRPr lang="en-US"/>
        </a:p>
      </dgm:t>
    </dgm:pt>
    <dgm:pt modelId="{CF10BD20-C4B1-43AE-8179-B81B7C0C86AA}" type="pres">
      <dgm:prSet presAssocID="{A8013C9A-E5FF-4797-BEAD-73C632382FE1}" presName="quad2" presStyleLbl="node1" presStyleIdx="1" presStyleCnt="4">
        <dgm:presLayoutVars>
          <dgm:chMax val="0"/>
          <dgm:chPref val="0"/>
          <dgm:bulletEnabled val="1"/>
        </dgm:presLayoutVars>
      </dgm:prSet>
      <dgm:spPr/>
      <dgm:t>
        <a:bodyPr/>
        <a:lstStyle/>
        <a:p>
          <a:endParaRPr lang="en-US"/>
        </a:p>
      </dgm:t>
    </dgm:pt>
    <dgm:pt modelId="{2DFD2E82-B570-4051-8124-D2688E7E36A4}" type="pres">
      <dgm:prSet presAssocID="{A8013C9A-E5FF-4797-BEAD-73C632382FE1}" presName="quad3" presStyleLbl="node1" presStyleIdx="2" presStyleCnt="4">
        <dgm:presLayoutVars>
          <dgm:chMax val="0"/>
          <dgm:chPref val="0"/>
          <dgm:bulletEnabled val="1"/>
        </dgm:presLayoutVars>
      </dgm:prSet>
      <dgm:spPr/>
      <dgm:t>
        <a:bodyPr/>
        <a:lstStyle/>
        <a:p>
          <a:endParaRPr lang="en-US"/>
        </a:p>
      </dgm:t>
    </dgm:pt>
    <dgm:pt modelId="{F125B20E-E43E-4815-9B5D-CCA8D4E6C7A5}" type="pres">
      <dgm:prSet presAssocID="{A8013C9A-E5FF-4797-BEAD-73C632382FE1}" presName="quad4" presStyleLbl="node1" presStyleIdx="3" presStyleCnt="4">
        <dgm:presLayoutVars>
          <dgm:chMax val="0"/>
          <dgm:chPref val="0"/>
          <dgm:bulletEnabled val="1"/>
        </dgm:presLayoutVars>
      </dgm:prSet>
      <dgm:spPr/>
      <dgm:t>
        <a:bodyPr/>
        <a:lstStyle/>
        <a:p>
          <a:endParaRPr lang="en-US"/>
        </a:p>
      </dgm:t>
    </dgm:pt>
  </dgm:ptLst>
  <dgm:cxnLst>
    <dgm:cxn modelId="{1D517978-3F15-4F58-BFC8-5FB9CE0AE87C}" type="presOf" srcId="{A8013C9A-E5FF-4797-BEAD-73C632382FE1}" destId="{872EBCBC-73A9-4246-8707-A087D896DB3A}" srcOrd="0" destOrd="0" presId="urn:microsoft.com/office/officeart/2005/8/layout/matrix3"/>
    <dgm:cxn modelId="{C7B3E187-8FA3-4848-9047-32082065F276}" srcId="{A8013C9A-E5FF-4797-BEAD-73C632382FE1}" destId="{FD2F18B2-8154-426C-BFF7-87A3771D5DB4}" srcOrd="0" destOrd="0" parTransId="{9F56B882-7F44-4816-B386-037374856282}" sibTransId="{915C36EB-411D-4F4B-A6D2-61E8EEB3843A}"/>
    <dgm:cxn modelId="{7EB051A8-F819-4769-A51A-A794D98CF1A2}" type="presOf" srcId="{8B5C3117-B13E-4E01-8AEB-AECCA4325372}" destId="{F125B20E-E43E-4815-9B5D-CCA8D4E6C7A5}" srcOrd="0" destOrd="0" presId="urn:microsoft.com/office/officeart/2005/8/layout/matrix3"/>
    <dgm:cxn modelId="{B0CD1AC8-E4F2-4FF8-A8E7-DE67C957C2E5}" srcId="{A8013C9A-E5FF-4797-BEAD-73C632382FE1}" destId="{BD9084DB-F7BE-49B8-82C7-8082174C132F}" srcOrd="2" destOrd="0" parTransId="{4380B3EA-4E03-4442-83D0-3BAAC8C45922}" sibTransId="{04EF3E59-436D-4F00-A1E8-6B42565E9F73}"/>
    <dgm:cxn modelId="{5060F779-D449-4139-8B5B-4724636C4066}" srcId="{A8013C9A-E5FF-4797-BEAD-73C632382FE1}" destId="{59F9168C-F68A-42D0-8E30-FC1B2A8165C5}" srcOrd="1" destOrd="0" parTransId="{344982C1-F64D-4790-83D1-F4DB5DF650A7}" sibTransId="{3AA488AA-826B-4A8E-8AEB-AF48F5908125}"/>
    <dgm:cxn modelId="{2E5AA9BA-A85B-46C8-B070-3C63A2859781}" type="presOf" srcId="{59F9168C-F68A-42D0-8E30-FC1B2A8165C5}" destId="{CF10BD20-C4B1-43AE-8179-B81B7C0C86AA}" srcOrd="0" destOrd="0" presId="urn:microsoft.com/office/officeart/2005/8/layout/matrix3"/>
    <dgm:cxn modelId="{499ADBF2-CCD0-40CE-B102-4CF3231AADB6}" type="presOf" srcId="{BD9084DB-F7BE-49B8-82C7-8082174C132F}" destId="{2DFD2E82-B570-4051-8124-D2688E7E36A4}" srcOrd="0" destOrd="0" presId="urn:microsoft.com/office/officeart/2005/8/layout/matrix3"/>
    <dgm:cxn modelId="{FC65EECD-4BAE-484C-9C69-707551ABC2C6}" type="presOf" srcId="{FD2F18B2-8154-426C-BFF7-87A3771D5DB4}" destId="{F2F487F2-224C-4DE0-BDBC-8AED5277848E}" srcOrd="0" destOrd="0" presId="urn:microsoft.com/office/officeart/2005/8/layout/matrix3"/>
    <dgm:cxn modelId="{69DF239A-B396-40F8-8133-AABFB2D3E041}" srcId="{A8013C9A-E5FF-4797-BEAD-73C632382FE1}" destId="{8B5C3117-B13E-4E01-8AEB-AECCA4325372}" srcOrd="3" destOrd="0" parTransId="{BC430C81-66D2-47DE-9409-0A548A561106}" sibTransId="{4ECA413A-0C1C-4F94-9677-EEF6CB3F62F2}"/>
    <dgm:cxn modelId="{DA248574-5DE6-49AC-846B-A9F06BB5DE1F}" type="presParOf" srcId="{872EBCBC-73A9-4246-8707-A087D896DB3A}" destId="{FDE2B83B-C098-45B9-B8FC-7A6DAFAFD452}" srcOrd="0" destOrd="0" presId="urn:microsoft.com/office/officeart/2005/8/layout/matrix3"/>
    <dgm:cxn modelId="{A6E17A6B-54CB-40A0-92F3-C566A7B6426B}" type="presParOf" srcId="{872EBCBC-73A9-4246-8707-A087D896DB3A}" destId="{F2F487F2-224C-4DE0-BDBC-8AED5277848E}" srcOrd="1" destOrd="0" presId="urn:microsoft.com/office/officeart/2005/8/layout/matrix3"/>
    <dgm:cxn modelId="{4BFCEA22-ED33-402A-B99E-9CA8E7ADD5E8}" type="presParOf" srcId="{872EBCBC-73A9-4246-8707-A087D896DB3A}" destId="{CF10BD20-C4B1-43AE-8179-B81B7C0C86AA}" srcOrd="2" destOrd="0" presId="urn:microsoft.com/office/officeart/2005/8/layout/matrix3"/>
    <dgm:cxn modelId="{95AB2B1B-1928-44EE-9C2B-02D3364EDDC2}" type="presParOf" srcId="{872EBCBC-73A9-4246-8707-A087D896DB3A}" destId="{2DFD2E82-B570-4051-8124-D2688E7E36A4}" srcOrd="3" destOrd="0" presId="urn:microsoft.com/office/officeart/2005/8/layout/matrix3"/>
    <dgm:cxn modelId="{CE81CA9F-ADA7-4C2D-922F-F93AAD6A008B}" type="presParOf" srcId="{872EBCBC-73A9-4246-8707-A087D896DB3A}" destId="{F125B20E-E43E-4815-9B5D-CCA8D4E6C7A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013C9A-E5FF-4797-BEAD-73C632382FE1}" type="doc">
      <dgm:prSet loTypeId="urn:microsoft.com/office/officeart/2005/8/layout/matrix3" loCatId="matrix" qsTypeId="urn:microsoft.com/office/officeart/2005/8/quickstyle/simple1" qsCatId="simple" csTypeId="urn:microsoft.com/office/officeart/2005/8/colors/accent0_3" csCatId="mainScheme" phldr="1"/>
      <dgm:spPr/>
      <dgm:t>
        <a:bodyPr/>
        <a:lstStyle/>
        <a:p>
          <a:endParaRPr lang="en-US"/>
        </a:p>
      </dgm:t>
    </dgm:pt>
    <dgm:pt modelId="{FD2F18B2-8154-426C-BFF7-87A3771D5DB4}">
      <dgm:prSet phldrT="[Text]"/>
      <dgm:spPr/>
      <dgm:t>
        <a:bodyPr/>
        <a:lstStyle/>
        <a:p>
          <a:r>
            <a:rPr lang="en-US" dirty="0"/>
            <a:t>New Clubs</a:t>
          </a:r>
        </a:p>
      </dgm:t>
    </dgm:pt>
    <dgm:pt modelId="{9F56B882-7F44-4816-B386-037374856282}" type="parTrans" cxnId="{C7B3E187-8FA3-4848-9047-32082065F276}">
      <dgm:prSet/>
      <dgm:spPr/>
      <dgm:t>
        <a:bodyPr/>
        <a:lstStyle/>
        <a:p>
          <a:endParaRPr lang="en-US"/>
        </a:p>
      </dgm:t>
    </dgm:pt>
    <dgm:pt modelId="{915C36EB-411D-4F4B-A6D2-61E8EEB3843A}" type="sibTrans" cxnId="{C7B3E187-8FA3-4848-9047-32082065F276}">
      <dgm:prSet/>
      <dgm:spPr/>
      <dgm:t>
        <a:bodyPr/>
        <a:lstStyle/>
        <a:p>
          <a:endParaRPr lang="en-US"/>
        </a:p>
      </dgm:t>
    </dgm:pt>
    <dgm:pt modelId="{59F9168C-F68A-42D0-8E30-FC1B2A8165C5}">
      <dgm:prSet phldrT="[Text]"/>
      <dgm:spPr/>
      <dgm:t>
        <a:bodyPr/>
        <a:lstStyle/>
        <a:p>
          <a:r>
            <a:rPr lang="en-US" dirty="0"/>
            <a:t>New Members</a:t>
          </a:r>
        </a:p>
      </dgm:t>
    </dgm:pt>
    <dgm:pt modelId="{344982C1-F64D-4790-83D1-F4DB5DF650A7}" type="parTrans" cxnId="{5060F779-D449-4139-8B5B-4724636C4066}">
      <dgm:prSet/>
      <dgm:spPr/>
      <dgm:t>
        <a:bodyPr/>
        <a:lstStyle/>
        <a:p>
          <a:endParaRPr lang="en-US"/>
        </a:p>
      </dgm:t>
    </dgm:pt>
    <dgm:pt modelId="{3AA488AA-826B-4A8E-8AEB-AF48F5908125}" type="sibTrans" cxnId="{5060F779-D449-4139-8B5B-4724636C4066}">
      <dgm:prSet/>
      <dgm:spPr/>
      <dgm:t>
        <a:bodyPr/>
        <a:lstStyle/>
        <a:p>
          <a:endParaRPr lang="en-US"/>
        </a:p>
      </dgm:t>
    </dgm:pt>
    <dgm:pt modelId="{BD9084DB-F7BE-49B8-82C7-8082174C132F}">
      <dgm:prSet phldrT="[Text]"/>
      <dgm:spPr/>
      <dgm:t>
        <a:bodyPr/>
        <a:lstStyle/>
        <a:p>
          <a:r>
            <a:rPr lang="en-US" dirty="0"/>
            <a:t>Member </a:t>
          </a:r>
          <a:r>
            <a:rPr lang="en-US" dirty="0" smtClean="0"/>
            <a:t>Satisfaction</a:t>
          </a:r>
          <a:endParaRPr lang="en-US" dirty="0"/>
        </a:p>
      </dgm:t>
    </dgm:pt>
    <dgm:pt modelId="{4380B3EA-4E03-4442-83D0-3BAAC8C45922}" type="parTrans" cxnId="{B0CD1AC8-E4F2-4FF8-A8E7-DE67C957C2E5}">
      <dgm:prSet/>
      <dgm:spPr/>
      <dgm:t>
        <a:bodyPr/>
        <a:lstStyle/>
        <a:p>
          <a:endParaRPr lang="en-US"/>
        </a:p>
      </dgm:t>
    </dgm:pt>
    <dgm:pt modelId="{04EF3E59-436D-4F00-A1E8-6B42565E9F73}" type="sibTrans" cxnId="{B0CD1AC8-E4F2-4FF8-A8E7-DE67C957C2E5}">
      <dgm:prSet/>
      <dgm:spPr/>
      <dgm:t>
        <a:bodyPr/>
        <a:lstStyle/>
        <a:p>
          <a:endParaRPr lang="en-US"/>
        </a:p>
      </dgm:t>
    </dgm:pt>
    <dgm:pt modelId="{8B5C3117-B13E-4E01-8AEB-AECCA4325372}">
      <dgm:prSet phldrT="[Text]"/>
      <dgm:spPr/>
      <dgm:t>
        <a:bodyPr/>
        <a:lstStyle/>
        <a:p>
          <a:r>
            <a:rPr lang="en-US" dirty="0"/>
            <a:t>Leader Support</a:t>
          </a:r>
        </a:p>
      </dgm:t>
    </dgm:pt>
    <dgm:pt modelId="{BC430C81-66D2-47DE-9409-0A548A561106}" type="parTrans" cxnId="{69DF239A-B396-40F8-8133-AABFB2D3E041}">
      <dgm:prSet/>
      <dgm:spPr/>
      <dgm:t>
        <a:bodyPr/>
        <a:lstStyle/>
        <a:p>
          <a:endParaRPr lang="en-US"/>
        </a:p>
      </dgm:t>
    </dgm:pt>
    <dgm:pt modelId="{4ECA413A-0C1C-4F94-9677-EEF6CB3F62F2}" type="sibTrans" cxnId="{69DF239A-B396-40F8-8133-AABFB2D3E041}">
      <dgm:prSet/>
      <dgm:spPr/>
      <dgm:t>
        <a:bodyPr/>
        <a:lstStyle/>
        <a:p>
          <a:endParaRPr lang="en-US"/>
        </a:p>
      </dgm:t>
    </dgm:pt>
    <dgm:pt modelId="{872EBCBC-73A9-4246-8707-A087D896DB3A}" type="pres">
      <dgm:prSet presAssocID="{A8013C9A-E5FF-4797-BEAD-73C632382FE1}" presName="matrix" presStyleCnt="0">
        <dgm:presLayoutVars>
          <dgm:chMax val="1"/>
          <dgm:dir/>
          <dgm:resizeHandles val="exact"/>
        </dgm:presLayoutVars>
      </dgm:prSet>
      <dgm:spPr/>
      <dgm:t>
        <a:bodyPr/>
        <a:lstStyle/>
        <a:p>
          <a:endParaRPr lang="en-US"/>
        </a:p>
      </dgm:t>
    </dgm:pt>
    <dgm:pt modelId="{FDE2B83B-C098-45B9-B8FC-7A6DAFAFD452}" type="pres">
      <dgm:prSet presAssocID="{A8013C9A-E5FF-4797-BEAD-73C632382FE1}" presName="diamond" presStyleLbl="bgShp" presStyleIdx="0" presStyleCnt="1" custLinFactNeighborX="0" custLinFactNeighborY="-23196"/>
      <dgm:spPr/>
    </dgm:pt>
    <dgm:pt modelId="{F2F487F2-224C-4DE0-BDBC-8AED5277848E}" type="pres">
      <dgm:prSet presAssocID="{A8013C9A-E5FF-4797-BEAD-73C632382FE1}" presName="quad1" presStyleLbl="node1" presStyleIdx="0" presStyleCnt="4">
        <dgm:presLayoutVars>
          <dgm:chMax val="0"/>
          <dgm:chPref val="0"/>
          <dgm:bulletEnabled val="1"/>
        </dgm:presLayoutVars>
      </dgm:prSet>
      <dgm:spPr/>
      <dgm:t>
        <a:bodyPr/>
        <a:lstStyle/>
        <a:p>
          <a:endParaRPr lang="en-US"/>
        </a:p>
      </dgm:t>
    </dgm:pt>
    <dgm:pt modelId="{CF10BD20-C4B1-43AE-8179-B81B7C0C86AA}" type="pres">
      <dgm:prSet presAssocID="{A8013C9A-E5FF-4797-BEAD-73C632382FE1}" presName="quad2" presStyleLbl="node1" presStyleIdx="1" presStyleCnt="4">
        <dgm:presLayoutVars>
          <dgm:chMax val="0"/>
          <dgm:chPref val="0"/>
          <dgm:bulletEnabled val="1"/>
        </dgm:presLayoutVars>
      </dgm:prSet>
      <dgm:spPr/>
      <dgm:t>
        <a:bodyPr/>
        <a:lstStyle/>
        <a:p>
          <a:endParaRPr lang="en-US"/>
        </a:p>
      </dgm:t>
    </dgm:pt>
    <dgm:pt modelId="{2DFD2E82-B570-4051-8124-D2688E7E36A4}" type="pres">
      <dgm:prSet presAssocID="{A8013C9A-E5FF-4797-BEAD-73C632382FE1}" presName="quad3" presStyleLbl="node1" presStyleIdx="2" presStyleCnt="4">
        <dgm:presLayoutVars>
          <dgm:chMax val="0"/>
          <dgm:chPref val="0"/>
          <dgm:bulletEnabled val="1"/>
        </dgm:presLayoutVars>
      </dgm:prSet>
      <dgm:spPr/>
      <dgm:t>
        <a:bodyPr/>
        <a:lstStyle/>
        <a:p>
          <a:endParaRPr lang="en-US"/>
        </a:p>
      </dgm:t>
    </dgm:pt>
    <dgm:pt modelId="{F125B20E-E43E-4815-9B5D-CCA8D4E6C7A5}" type="pres">
      <dgm:prSet presAssocID="{A8013C9A-E5FF-4797-BEAD-73C632382FE1}" presName="quad4" presStyleLbl="node1" presStyleIdx="3" presStyleCnt="4">
        <dgm:presLayoutVars>
          <dgm:chMax val="0"/>
          <dgm:chPref val="0"/>
          <dgm:bulletEnabled val="1"/>
        </dgm:presLayoutVars>
      </dgm:prSet>
      <dgm:spPr/>
      <dgm:t>
        <a:bodyPr/>
        <a:lstStyle/>
        <a:p>
          <a:endParaRPr lang="en-US"/>
        </a:p>
      </dgm:t>
    </dgm:pt>
  </dgm:ptLst>
  <dgm:cxnLst>
    <dgm:cxn modelId="{D982376F-8403-46B8-B6DA-7B902DA0E1FA}" type="presOf" srcId="{BD9084DB-F7BE-49B8-82C7-8082174C132F}" destId="{2DFD2E82-B570-4051-8124-D2688E7E36A4}" srcOrd="0" destOrd="0" presId="urn:microsoft.com/office/officeart/2005/8/layout/matrix3"/>
    <dgm:cxn modelId="{C7B3E187-8FA3-4848-9047-32082065F276}" srcId="{A8013C9A-E5FF-4797-BEAD-73C632382FE1}" destId="{FD2F18B2-8154-426C-BFF7-87A3771D5DB4}" srcOrd="0" destOrd="0" parTransId="{9F56B882-7F44-4816-B386-037374856282}" sibTransId="{915C36EB-411D-4F4B-A6D2-61E8EEB3843A}"/>
    <dgm:cxn modelId="{B0CD1AC8-E4F2-4FF8-A8E7-DE67C957C2E5}" srcId="{A8013C9A-E5FF-4797-BEAD-73C632382FE1}" destId="{BD9084DB-F7BE-49B8-82C7-8082174C132F}" srcOrd="2" destOrd="0" parTransId="{4380B3EA-4E03-4442-83D0-3BAAC8C45922}" sibTransId="{04EF3E59-436D-4F00-A1E8-6B42565E9F73}"/>
    <dgm:cxn modelId="{5060F779-D449-4139-8B5B-4724636C4066}" srcId="{A8013C9A-E5FF-4797-BEAD-73C632382FE1}" destId="{59F9168C-F68A-42D0-8E30-FC1B2A8165C5}" srcOrd="1" destOrd="0" parTransId="{344982C1-F64D-4790-83D1-F4DB5DF650A7}" sibTransId="{3AA488AA-826B-4A8E-8AEB-AF48F5908125}"/>
    <dgm:cxn modelId="{7E328CFE-9201-4459-AD0A-4E141349F33D}" type="presOf" srcId="{8B5C3117-B13E-4E01-8AEB-AECCA4325372}" destId="{F125B20E-E43E-4815-9B5D-CCA8D4E6C7A5}" srcOrd="0" destOrd="0" presId="urn:microsoft.com/office/officeart/2005/8/layout/matrix3"/>
    <dgm:cxn modelId="{134D9CB2-D8F8-47C8-B444-41E956E97104}" type="presOf" srcId="{A8013C9A-E5FF-4797-BEAD-73C632382FE1}" destId="{872EBCBC-73A9-4246-8707-A087D896DB3A}" srcOrd="0" destOrd="0" presId="urn:microsoft.com/office/officeart/2005/8/layout/matrix3"/>
    <dgm:cxn modelId="{31D460FF-3771-45E2-AFD6-DBC1A502D95F}" type="presOf" srcId="{59F9168C-F68A-42D0-8E30-FC1B2A8165C5}" destId="{CF10BD20-C4B1-43AE-8179-B81B7C0C86AA}" srcOrd="0" destOrd="0" presId="urn:microsoft.com/office/officeart/2005/8/layout/matrix3"/>
    <dgm:cxn modelId="{E96CF7C0-8DF1-4A79-9B72-F33F654CB44C}" type="presOf" srcId="{FD2F18B2-8154-426C-BFF7-87A3771D5DB4}" destId="{F2F487F2-224C-4DE0-BDBC-8AED5277848E}" srcOrd="0" destOrd="0" presId="urn:microsoft.com/office/officeart/2005/8/layout/matrix3"/>
    <dgm:cxn modelId="{69DF239A-B396-40F8-8133-AABFB2D3E041}" srcId="{A8013C9A-E5FF-4797-BEAD-73C632382FE1}" destId="{8B5C3117-B13E-4E01-8AEB-AECCA4325372}" srcOrd="3" destOrd="0" parTransId="{BC430C81-66D2-47DE-9409-0A548A561106}" sibTransId="{4ECA413A-0C1C-4F94-9677-EEF6CB3F62F2}"/>
    <dgm:cxn modelId="{971C74DC-6C0A-4435-A24E-D7EE64785CFC}" type="presParOf" srcId="{872EBCBC-73A9-4246-8707-A087D896DB3A}" destId="{FDE2B83B-C098-45B9-B8FC-7A6DAFAFD452}" srcOrd="0" destOrd="0" presId="urn:microsoft.com/office/officeart/2005/8/layout/matrix3"/>
    <dgm:cxn modelId="{B39EEA88-5D8E-488A-B967-1E8A639E4EB0}" type="presParOf" srcId="{872EBCBC-73A9-4246-8707-A087D896DB3A}" destId="{F2F487F2-224C-4DE0-BDBC-8AED5277848E}" srcOrd="1" destOrd="0" presId="urn:microsoft.com/office/officeart/2005/8/layout/matrix3"/>
    <dgm:cxn modelId="{0E837F51-3A17-4983-B004-3E6F41BF760A}" type="presParOf" srcId="{872EBCBC-73A9-4246-8707-A087D896DB3A}" destId="{CF10BD20-C4B1-43AE-8179-B81B7C0C86AA}" srcOrd="2" destOrd="0" presId="urn:microsoft.com/office/officeart/2005/8/layout/matrix3"/>
    <dgm:cxn modelId="{FA8CFB6C-934A-4AFF-A15F-EE50211F0BC8}" type="presParOf" srcId="{872EBCBC-73A9-4246-8707-A087D896DB3A}" destId="{2DFD2E82-B570-4051-8124-D2688E7E36A4}" srcOrd="3" destOrd="0" presId="urn:microsoft.com/office/officeart/2005/8/layout/matrix3"/>
    <dgm:cxn modelId="{620A4B08-2A1B-4A6B-B407-BB95021BFA0A}" type="presParOf" srcId="{872EBCBC-73A9-4246-8707-A087D896DB3A}" destId="{F125B20E-E43E-4815-9B5D-CCA8D4E6C7A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8013C9A-E5FF-4797-BEAD-73C632382FE1}" type="doc">
      <dgm:prSet loTypeId="urn:microsoft.com/office/officeart/2005/8/layout/matrix3" loCatId="matrix" qsTypeId="urn:microsoft.com/office/officeart/2005/8/quickstyle/simple1" qsCatId="simple" csTypeId="urn:microsoft.com/office/officeart/2005/8/colors/accent0_3" csCatId="mainScheme" phldr="1"/>
      <dgm:spPr/>
      <dgm:t>
        <a:bodyPr/>
        <a:lstStyle/>
        <a:p>
          <a:endParaRPr lang="en-US"/>
        </a:p>
      </dgm:t>
    </dgm:pt>
    <dgm:pt modelId="{FD2F18B2-8154-426C-BFF7-87A3771D5DB4}">
      <dgm:prSet phldrT="[Text]"/>
      <dgm:spPr/>
      <dgm:t>
        <a:bodyPr/>
        <a:lstStyle/>
        <a:p>
          <a:r>
            <a:rPr lang="en-US" dirty="0"/>
            <a:t>New Clubs</a:t>
          </a:r>
        </a:p>
      </dgm:t>
    </dgm:pt>
    <dgm:pt modelId="{9F56B882-7F44-4816-B386-037374856282}" type="parTrans" cxnId="{C7B3E187-8FA3-4848-9047-32082065F276}">
      <dgm:prSet/>
      <dgm:spPr/>
      <dgm:t>
        <a:bodyPr/>
        <a:lstStyle/>
        <a:p>
          <a:endParaRPr lang="en-US"/>
        </a:p>
      </dgm:t>
    </dgm:pt>
    <dgm:pt modelId="{915C36EB-411D-4F4B-A6D2-61E8EEB3843A}" type="sibTrans" cxnId="{C7B3E187-8FA3-4848-9047-32082065F276}">
      <dgm:prSet/>
      <dgm:spPr/>
      <dgm:t>
        <a:bodyPr/>
        <a:lstStyle/>
        <a:p>
          <a:endParaRPr lang="en-US"/>
        </a:p>
      </dgm:t>
    </dgm:pt>
    <dgm:pt modelId="{59F9168C-F68A-42D0-8E30-FC1B2A8165C5}">
      <dgm:prSet phldrT="[Text]"/>
      <dgm:spPr/>
      <dgm:t>
        <a:bodyPr/>
        <a:lstStyle/>
        <a:p>
          <a:r>
            <a:rPr lang="en-US" dirty="0"/>
            <a:t>New Members</a:t>
          </a:r>
        </a:p>
      </dgm:t>
    </dgm:pt>
    <dgm:pt modelId="{344982C1-F64D-4790-83D1-F4DB5DF650A7}" type="parTrans" cxnId="{5060F779-D449-4139-8B5B-4724636C4066}">
      <dgm:prSet/>
      <dgm:spPr/>
      <dgm:t>
        <a:bodyPr/>
        <a:lstStyle/>
        <a:p>
          <a:endParaRPr lang="en-US"/>
        </a:p>
      </dgm:t>
    </dgm:pt>
    <dgm:pt modelId="{3AA488AA-826B-4A8E-8AEB-AF48F5908125}" type="sibTrans" cxnId="{5060F779-D449-4139-8B5B-4724636C4066}">
      <dgm:prSet/>
      <dgm:spPr/>
      <dgm:t>
        <a:bodyPr/>
        <a:lstStyle/>
        <a:p>
          <a:endParaRPr lang="en-US"/>
        </a:p>
      </dgm:t>
    </dgm:pt>
    <dgm:pt modelId="{BD9084DB-F7BE-49B8-82C7-8082174C132F}">
      <dgm:prSet phldrT="[Text]"/>
      <dgm:spPr/>
      <dgm:t>
        <a:bodyPr/>
        <a:lstStyle/>
        <a:p>
          <a:r>
            <a:rPr lang="en-US" dirty="0"/>
            <a:t>Member </a:t>
          </a:r>
          <a:r>
            <a:rPr lang="en-US" dirty="0" smtClean="0"/>
            <a:t>Satisfaction</a:t>
          </a:r>
          <a:endParaRPr lang="en-US" dirty="0"/>
        </a:p>
      </dgm:t>
    </dgm:pt>
    <dgm:pt modelId="{4380B3EA-4E03-4442-83D0-3BAAC8C45922}" type="parTrans" cxnId="{B0CD1AC8-E4F2-4FF8-A8E7-DE67C957C2E5}">
      <dgm:prSet/>
      <dgm:spPr/>
      <dgm:t>
        <a:bodyPr/>
        <a:lstStyle/>
        <a:p>
          <a:endParaRPr lang="en-US"/>
        </a:p>
      </dgm:t>
    </dgm:pt>
    <dgm:pt modelId="{04EF3E59-436D-4F00-A1E8-6B42565E9F73}" type="sibTrans" cxnId="{B0CD1AC8-E4F2-4FF8-A8E7-DE67C957C2E5}">
      <dgm:prSet/>
      <dgm:spPr/>
      <dgm:t>
        <a:bodyPr/>
        <a:lstStyle/>
        <a:p>
          <a:endParaRPr lang="en-US"/>
        </a:p>
      </dgm:t>
    </dgm:pt>
    <dgm:pt modelId="{8B5C3117-B13E-4E01-8AEB-AECCA4325372}">
      <dgm:prSet phldrT="[Text]"/>
      <dgm:spPr/>
      <dgm:t>
        <a:bodyPr/>
        <a:lstStyle/>
        <a:p>
          <a:r>
            <a:rPr lang="en-US" dirty="0"/>
            <a:t>Leader Support</a:t>
          </a:r>
        </a:p>
      </dgm:t>
    </dgm:pt>
    <dgm:pt modelId="{BC430C81-66D2-47DE-9409-0A548A561106}" type="parTrans" cxnId="{69DF239A-B396-40F8-8133-AABFB2D3E041}">
      <dgm:prSet/>
      <dgm:spPr/>
      <dgm:t>
        <a:bodyPr/>
        <a:lstStyle/>
        <a:p>
          <a:endParaRPr lang="en-US"/>
        </a:p>
      </dgm:t>
    </dgm:pt>
    <dgm:pt modelId="{4ECA413A-0C1C-4F94-9677-EEF6CB3F62F2}" type="sibTrans" cxnId="{69DF239A-B396-40F8-8133-AABFB2D3E041}">
      <dgm:prSet/>
      <dgm:spPr/>
      <dgm:t>
        <a:bodyPr/>
        <a:lstStyle/>
        <a:p>
          <a:endParaRPr lang="en-US"/>
        </a:p>
      </dgm:t>
    </dgm:pt>
    <dgm:pt modelId="{872EBCBC-73A9-4246-8707-A087D896DB3A}" type="pres">
      <dgm:prSet presAssocID="{A8013C9A-E5FF-4797-BEAD-73C632382FE1}" presName="matrix" presStyleCnt="0">
        <dgm:presLayoutVars>
          <dgm:chMax val="1"/>
          <dgm:dir/>
          <dgm:resizeHandles val="exact"/>
        </dgm:presLayoutVars>
      </dgm:prSet>
      <dgm:spPr/>
      <dgm:t>
        <a:bodyPr/>
        <a:lstStyle/>
        <a:p>
          <a:endParaRPr lang="en-US"/>
        </a:p>
      </dgm:t>
    </dgm:pt>
    <dgm:pt modelId="{FDE2B83B-C098-45B9-B8FC-7A6DAFAFD452}" type="pres">
      <dgm:prSet presAssocID="{A8013C9A-E5FF-4797-BEAD-73C632382FE1}" presName="diamond" presStyleLbl="bgShp" presStyleIdx="0" presStyleCnt="1" custLinFactNeighborX="0" custLinFactNeighborY="-23196"/>
      <dgm:spPr/>
    </dgm:pt>
    <dgm:pt modelId="{F2F487F2-224C-4DE0-BDBC-8AED5277848E}" type="pres">
      <dgm:prSet presAssocID="{A8013C9A-E5FF-4797-BEAD-73C632382FE1}" presName="quad1" presStyleLbl="node1" presStyleIdx="0" presStyleCnt="4">
        <dgm:presLayoutVars>
          <dgm:chMax val="0"/>
          <dgm:chPref val="0"/>
          <dgm:bulletEnabled val="1"/>
        </dgm:presLayoutVars>
      </dgm:prSet>
      <dgm:spPr/>
      <dgm:t>
        <a:bodyPr/>
        <a:lstStyle/>
        <a:p>
          <a:endParaRPr lang="en-US"/>
        </a:p>
      </dgm:t>
    </dgm:pt>
    <dgm:pt modelId="{CF10BD20-C4B1-43AE-8179-B81B7C0C86AA}" type="pres">
      <dgm:prSet presAssocID="{A8013C9A-E5FF-4797-BEAD-73C632382FE1}" presName="quad2" presStyleLbl="node1" presStyleIdx="1" presStyleCnt="4">
        <dgm:presLayoutVars>
          <dgm:chMax val="0"/>
          <dgm:chPref val="0"/>
          <dgm:bulletEnabled val="1"/>
        </dgm:presLayoutVars>
      </dgm:prSet>
      <dgm:spPr/>
      <dgm:t>
        <a:bodyPr/>
        <a:lstStyle/>
        <a:p>
          <a:endParaRPr lang="en-US"/>
        </a:p>
      </dgm:t>
    </dgm:pt>
    <dgm:pt modelId="{2DFD2E82-B570-4051-8124-D2688E7E36A4}" type="pres">
      <dgm:prSet presAssocID="{A8013C9A-E5FF-4797-BEAD-73C632382FE1}" presName="quad3" presStyleLbl="node1" presStyleIdx="2" presStyleCnt="4">
        <dgm:presLayoutVars>
          <dgm:chMax val="0"/>
          <dgm:chPref val="0"/>
          <dgm:bulletEnabled val="1"/>
        </dgm:presLayoutVars>
      </dgm:prSet>
      <dgm:spPr/>
      <dgm:t>
        <a:bodyPr/>
        <a:lstStyle/>
        <a:p>
          <a:endParaRPr lang="en-US"/>
        </a:p>
      </dgm:t>
    </dgm:pt>
    <dgm:pt modelId="{F125B20E-E43E-4815-9B5D-CCA8D4E6C7A5}" type="pres">
      <dgm:prSet presAssocID="{A8013C9A-E5FF-4797-BEAD-73C632382FE1}" presName="quad4" presStyleLbl="node1" presStyleIdx="3" presStyleCnt="4">
        <dgm:presLayoutVars>
          <dgm:chMax val="0"/>
          <dgm:chPref val="0"/>
          <dgm:bulletEnabled val="1"/>
        </dgm:presLayoutVars>
      </dgm:prSet>
      <dgm:spPr/>
      <dgm:t>
        <a:bodyPr/>
        <a:lstStyle/>
        <a:p>
          <a:endParaRPr lang="en-US"/>
        </a:p>
      </dgm:t>
    </dgm:pt>
  </dgm:ptLst>
  <dgm:cxnLst>
    <dgm:cxn modelId="{F25957F3-D645-4CA3-8B01-8E15CABA7634}" type="presOf" srcId="{59F9168C-F68A-42D0-8E30-FC1B2A8165C5}" destId="{CF10BD20-C4B1-43AE-8179-B81B7C0C86AA}" srcOrd="0" destOrd="0" presId="urn:microsoft.com/office/officeart/2005/8/layout/matrix3"/>
    <dgm:cxn modelId="{4AF87B2F-38DF-468F-9F7A-249368F7F0DC}" type="presOf" srcId="{FD2F18B2-8154-426C-BFF7-87A3771D5DB4}" destId="{F2F487F2-224C-4DE0-BDBC-8AED5277848E}" srcOrd="0" destOrd="0" presId="urn:microsoft.com/office/officeart/2005/8/layout/matrix3"/>
    <dgm:cxn modelId="{CB554D42-E507-4F00-A054-9343C772D097}" type="presOf" srcId="{A8013C9A-E5FF-4797-BEAD-73C632382FE1}" destId="{872EBCBC-73A9-4246-8707-A087D896DB3A}" srcOrd="0" destOrd="0" presId="urn:microsoft.com/office/officeart/2005/8/layout/matrix3"/>
    <dgm:cxn modelId="{C7B3E187-8FA3-4848-9047-32082065F276}" srcId="{A8013C9A-E5FF-4797-BEAD-73C632382FE1}" destId="{FD2F18B2-8154-426C-BFF7-87A3771D5DB4}" srcOrd="0" destOrd="0" parTransId="{9F56B882-7F44-4816-B386-037374856282}" sibTransId="{915C36EB-411D-4F4B-A6D2-61E8EEB3843A}"/>
    <dgm:cxn modelId="{6F969B7E-8440-4ADF-AE75-ED6A891E8B00}" type="presOf" srcId="{BD9084DB-F7BE-49B8-82C7-8082174C132F}" destId="{2DFD2E82-B570-4051-8124-D2688E7E36A4}" srcOrd="0" destOrd="0" presId="urn:microsoft.com/office/officeart/2005/8/layout/matrix3"/>
    <dgm:cxn modelId="{B0CD1AC8-E4F2-4FF8-A8E7-DE67C957C2E5}" srcId="{A8013C9A-E5FF-4797-BEAD-73C632382FE1}" destId="{BD9084DB-F7BE-49B8-82C7-8082174C132F}" srcOrd="2" destOrd="0" parTransId="{4380B3EA-4E03-4442-83D0-3BAAC8C45922}" sibTransId="{04EF3E59-436D-4F00-A1E8-6B42565E9F73}"/>
    <dgm:cxn modelId="{5060F779-D449-4139-8B5B-4724636C4066}" srcId="{A8013C9A-E5FF-4797-BEAD-73C632382FE1}" destId="{59F9168C-F68A-42D0-8E30-FC1B2A8165C5}" srcOrd="1" destOrd="0" parTransId="{344982C1-F64D-4790-83D1-F4DB5DF650A7}" sibTransId="{3AA488AA-826B-4A8E-8AEB-AF48F5908125}"/>
    <dgm:cxn modelId="{C1384AAE-48DF-4F85-9E13-2E9C122AF50F}" type="presOf" srcId="{8B5C3117-B13E-4E01-8AEB-AECCA4325372}" destId="{F125B20E-E43E-4815-9B5D-CCA8D4E6C7A5}" srcOrd="0" destOrd="0" presId="urn:microsoft.com/office/officeart/2005/8/layout/matrix3"/>
    <dgm:cxn modelId="{69DF239A-B396-40F8-8133-AABFB2D3E041}" srcId="{A8013C9A-E5FF-4797-BEAD-73C632382FE1}" destId="{8B5C3117-B13E-4E01-8AEB-AECCA4325372}" srcOrd="3" destOrd="0" parTransId="{BC430C81-66D2-47DE-9409-0A548A561106}" sibTransId="{4ECA413A-0C1C-4F94-9677-EEF6CB3F62F2}"/>
    <dgm:cxn modelId="{02C8A57A-D7B6-444A-8F57-F8AEB2FCA32E}" type="presParOf" srcId="{872EBCBC-73A9-4246-8707-A087D896DB3A}" destId="{FDE2B83B-C098-45B9-B8FC-7A6DAFAFD452}" srcOrd="0" destOrd="0" presId="urn:microsoft.com/office/officeart/2005/8/layout/matrix3"/>
    <dgm:cxn modelId="{23B5E99E-7948-4171-95C5-09AAF2D3BEFD}" type="presParOf" srcId="{872EBCBC-73A9-4246-8707-A087D896DB3A}" destId="{F2F487F2-224C-4DE0-BDBC-8AED5277848E}" srcOrd="1" destOrd="0" presId="urn:microsoft.com/office/officeart/2005/8/layout/matrix3"/>
    <dgm:cxn modelId="{75A25786-BF8E-447C-97DC-270A439D50EE}" type="presParOf" srcId="{872EBCBC-73A9-4246-8707-A087D896DB3A}" destId="{CF10BD20-C4B1-43AE-8179-B81B7C0C86AA}" srcOrd="2" destOrd="0" presId="urn:microsoft.com/office/officeart/2005/8/layout/matrix3"/>
    <dgm:cxn modelId="{514B14E2-5367-44EE-8BEA-54545D4E536F}" type="presParOf" srcId="{872EBCBC-73A9-4246-8707-A087D896DB3A}" destId="{2DFD2E82-B570-4051-8124-D2688E7E36A4}" srcOrd="3" destOrd="0" presId="urn:microsoft.com/office/officeart/2005/8/layout/matrix3"/>
    <dgm:cxn modelId="{D443C16E-E6B1-44C4-831A-B19C26CEC62D}" type="presParOf" srcId="{872EBCBC-73A9-4246-8707-A087D896DB3A}" destId="{F125B20E-E43E-4815-9B5D-CCA8D4E6C7A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013C9A-E5FF-4797-BEAD-73C632382FE1}" type="doc">
      <dgm:prSet loTypeId="urn:microsoft.com/office/officeart/2005/8/layout/matrix3" loCatId="matrix" qsTypeId="urn:microsoft.com/office/officeart/2005/8/quickstyle/simple1" qsCatId="simple" csTypeId="urn:microsoft.com/office/officeart/2005/8/colors/accent0_3" csCatId="mainScheme" phldr="1"/>
      <dgm:spPr/>
      <dgm:t>
        <a:bodyPr/>
        <a:lstStyle/>
        <a:p>
          <a:endParaRPr lang="en-US"/>
        </a:p>
      </dgm:t>
    </dgm:pt>
    <dgm:pt modelId="{FD2F18B2-8154-426C-BFF7-87A3771D5DB4}">
      <dgm:prSet phldrT="[Text]"/>
      <dgm:spPr/>
      <dgm:t>
        <a:bodyPr/>
        <a:lstStyle/>
        <a:p>
          <a:r>
            <a:rPr lang="en-US" dirty="0"/>
            <a:t>New Clubs</a:t>
          </a:r>
        </a:p>
      </dgm:t>
    </dgm:pt>
    <dgm:pt modelId="{9F56B882-7F44-4816-B386-037374856282}" type="parTrans" cxnId="{C7B3E187-8FA3-4848-9047-32082065F276}">
      <dgm:prSet/>
      <dgm:spPr/>
      <dgm:t>
        <a:bodyPr/>
        <a:lstStyle/>
        <a:p>
          <a:endParaRPr lang="en-US"/>
        </a:p>
      </dgm:t>
    </dgm:pt>
    <dgm:pt modelId="{915C36EB-411D-4F4B-A6D2-61E8EEB3843A}" type="sibTrans" cxnId="{C7B3E187-8FA3-4848-9047-32082065F276}">
      <dgm:prSet/>
      <dgm:spPr/>
      <dgm:t>
        <a:bodyPr/>
        <a:lstStyle/>
        <a:p>
          <a:endParaRPr lang="en-US"/>
        </a:p>
      </dgm:t>
    </dgm:pt>
    <dgm:pt modelId="{59F9168C-F68A-42D0-8E30-FC1B2A8165C5}">
      <dgm:prSet phldrT="[Text]"/>
      <dgm:spPr/>
      <dgm:t>
        <a:bodyPr/>
        <a:lstStyle/>
        <a:p>
          <a:r>
            <a:rPr lang="en-US" dirty="0"/>
            <a:t>New Members</a:t>
          </a:r>
        </a:p>
      </dgm:t>
    </dgm:pt>
    <dgm:pt modelId="{344982C1-F64D-4790-83D1-F4DB5DF650A7}" type="parTrans" cxnId="{5060F779-D449-4139-8B5B-4724636C4066}">
      <dgm:prSet/>
      <dgm:spPr/>
      <dgm:t>
        <a:bodyPr/>
        <a:lstStyle/>
        <a:p>
          <a:endParaRPr lang="en-US"/>
        </a:p>
      </dgm:t>
    </dgm:pt>
    <dgm:pt modelId="{3AA488AA-826B-4A8E-8AEB-AF48F5908125}" type="sibTrans" cxnId="{5060F779-D449-4139-8B5B-4724636C4066}">
      <dgm:prSet/>
      <dgm:spPr/>
      <dgm:t>
        <a:bodyPr/>
        <a:lstStyle/>
        <a:p>
          <a:endParaRPr lang="en-US"/>
        </a:p>
      </dgm:t>
    </dgm:pt>
    <dgm:pt modelId="{BD9084DB-F7BE-49B8-82C7-8082174C132F}">
      <dgm:prSet phldrT="[Text]"/>
      <dgm:spPr/>
      <dgm:t>
        <a:bodyPr/>
        <a:lstStyle/>
        <a:p>
          <a:r>
            <a:rPr lang="en-US" dirty="0"/>
            <a:t>Member </a:t>
          </a:r>
          <a:r>
            <a:rPr lang="en-US" dirty="0" smtClean="0"/>
            <a:t>Satisfaction</a:t>
          </a:r>
          <a:endParaRPr lang="en-US" dirty="0"/>
        </a:p>
      </dgm:t>
    </dgm:pt>
    <dgm:pt modelId="{4380B3EA-4E03-4442-83D0-3BAAC8C45922}" type="parTrans" cxnId="{B0CD1AC8-E4F2-4FF8-A8E7-DE67C957C2E5}">
      <dgm:prSet/>
      <dgm:spPr/>
      <dgm:t>
        <a:bodyPr/>
        <a:lstStyle/>
        <a:p>
          <a:endParaRPr lang="en-US"/>
        </a:p>
      </dgm:t>
    </dgm:pt>
    <dgm:pt modelId="{04EF3E59-436D-4F00-A1E8-6B42565E9F73}" type="sibTrans" cxnId="{B0CD1AC8-E4F2-4FF8-A8E7-DE67C957C2E5}">
      <dgm:prSet/>
      <dgm:spPr/>
      <dgm:t>
        <a:bodyPr/>
        <a:lstStyle/>
        <a:p>
          <a:endParaRPr lang="en-US"/>
        </a:p>
      </dgm:t>
    </dgm:pt>
    <dgm:pt modelId="{8B5C3117-B13E-4E01-8AEB-AECCA4325372}">
      <dgm:prSet phldrT="[Text]"/>
      <dgm:spPr/>
      <dgm:t>
        <a:bodyPr/>
        <a:lstStyle/>
        <a:p>
          <a:r>
            <a:rPr lang="en-US" dirty="0"/>
            <a:t>Leader Support</a:t>
          </a:r>
        </a:p>
      </dgm:t>
    </dgm:pt>
    <dgm:pt modelId="{BC430C81-66D2-47DE-9409-0A548A561106}" type="parTrans" cxnId="{69DF239A-B396-40F8-8133-AABFB2D3E041}">
      <dgm:prSet/>
      <dgm:spPr/>
      <dgm:t>
        <a:bodyPr/>
        <a:lstStyle/>
        <a:p>
          <a:endParaRPr lang="en-US"/>
        </a:p>
      </dgm:t>
    </dgm:pt>
    <dgm:pt modelId="{4ECA413A-0C1C-4F94-9677-EEF6CB3F62F2}" type="sibTrans" cxnId="{69DF239A-B396-40F8-8133-AABFB2D3E041}">
      <dgm:prSet/>
      <dgm:spPr/>
      <dgm:t>
        <a:bodyPr/>
        <a:lstStyle/>
        <a:p>
          <a:endParaRPr lang="en-US"/>
        </a:p>
      </dgm:t>
    </dgm:pt>
    <dgm:pt modelId="{872EBCBC-73A9-4246-8707-A087D896DB3A}" type="pres">
      <dgm:prSet presAssocID="{A8013C9A-E5FF-4797-BEAD-73C632382FE1}" presName="matrix" presStyleCnt="0">
        <dgm:presLayoutVars>
          <dgm:chMax val="1"/>
          <dgm:dir/>
          <dgm:resizeHandles val="exact"/>
        </dgm:presLayoutVars>
      </dgm:prSet>
      <dgm:spPr/>
      <dgm:t>
        <a:bodyPr/>
        <a:lstStyle/>
        <a:p>
          <a:endParaRPr lang="en-US"/>
        </a:p>
      </dgm:t>
    </dgm:pt>
    <dgm:pt modelId="{FDE2B83B-C098-45B9-B8FC-7A6DAFAFD452}" type="pres">
      <dgm:prSet presAssocID="{A8013C9A-E5FF-4797-BEAD-73C632382FE1}" presName="diamond" presStyleLbl="bgShp" presStyleIdx="0" presStyleCnt="1" custLinFactNeighborX="0" custLinFactNeighborY="-23196"/>
      <dgm:spPr/>
    </dgm:pt>
    <dgm:pt modelId="{F2F487F2-224C-4DE0-BDBC-8AED5277848E}" type="pres">
      <dgm:prSet presAssocID="{A8013C9A-E5FF-4797-BEAD-73C632382FE1}" presName="quad1" presStyleLbl="node1" presStyleIdx="0" presStyleCnt="4">
        <dgm:presLayoutVars>
          <dgm:chMax val="0"/>
          <dgm:chPref val="0"/>
          <dgm:bulletEnabled val="1"/>
        </dgm:presLayoutVars>
      </dgm:prSet>
      <dgm:spPr/>
      <dgm:t>
        <a:bodyPr/>
        <a:lstStyle/>
        <a:p>
          <a:endParaRPr lang="en-US"/>
        </a:p>
      </dgm:t>
    </dgm:pt>
    <dgm:pt modelId="{CF10BD20-C4B1-43AE-8179-B81B7C0C86AA}" type="pres">
      <dgm:prSet presAssocID="{A8013C9A-E5FF-4797-BEAD-73C632382FE1}" presName="quad2" presStyleLbl="node1" presStyleIdx="1" presStyleCnt="4">
        <dgm:presLayoutVars>
          <dgm:chMax val="0"/>
          <dgm:chPref val="0"/>
          <dgm:bulletEnabled val="1"/>
        </dgm:presLayoutVars>
      </dgm:prSet>
      <dgm:spPr/>
      <dgm:t>
        <a:bodyPr/>
        <a:lstStyle/>
        <a:p>
          <a:endParaRPr lang="en-US"/>
        </a:p>
      </dgm:t>
    </dgm:pt>
    <dgm:pt modelId="{2DFD2E82-B570-4051-8124-D2688E7E36A4}" type="pres">
      <dgm:prSet presAssocID="{A8013C9A-E5FF-4797-BEAD-73C632382FE1}" presName="quad3" presStyleLbl="node1" presStyleIdx="2" presStyleCnt="4">
        <dgm:presLayoutVars>
          <dgm:chMax val="0"/>
          <dgm:chPref val="0"/>
          <dgm:bulletEnabled val="1"/>
        </dgm:presLayoutVars>
      </dgm:prSet>
      <dgm:spPr/>
      <dgm:t>
        <a:bodyPr/>
        <a:lstStyle/>
        <a:p>
          <a:endParaRPr lang="en-US"/>
        </a:p>
      </dgm:t>
    </dgm:pt>
    <dgm:pt modelId="{F125B20E-E43E-4815-9B5D-CCA8D4E6C7A5}" type="pres">
      <dgm:prSet presAssocID="{A8013C9A-E5FF-4797-BEAD-73C632382FE1}" presName="quad4" presStyleLbl="node1" presStyleIdx="3" presStyleCnt="4">
        <dgm:presLayoutVars>
          <dgm:chMax val="0"/>
          <dgm:chPref val="0"/>
          <dgm:bulletEnabled val="1"/>
        </dgm:presLayoutVars>
      </dgm:prSet>
      <dgm:spPr/>
      <dgm:t>
        <a:bodyPr/>
        <a:lstStyle/>
        <a:p>
          <a:endParaRPr lang="en-US"/>
        </a:p>
      </dgm:t>
    </dgm:pt>
  </dgm:ptLst>
  <dgm:cxnLst>
    <dgm:cxn modelId="{BE0D8C79-A084-4515-9AA3-C3BB83CDB17D}" type="presOf" srcId="{BD9084DB-F7BE-49B8-82C7-8082174C132F}" destId="{2DFD2E82-B570-4051-8124-D2688E7E36A4}" srcOrd="0" destOrd="0" presId="urn:microsoft.com/office/officeart/2005/8/layout/matrix3"/>
    <dgm:cxn modelId="{3586A9F4-ECD6-47A8-8A32-9CC471F937C0}" type="presOf" srcId="{59F9168C-F68A-42D0-8E30-FC1B2A8165C5}" destId="{CF10BD20-C4B1-43AE-8179-B81B7C0C86AA}" srcOrd="0" destOrd="0" presId="urn:microsoft.com/office/officeart/2005/8/layout/matrix3"/>
    <dgm:cxn modelId="{C7B3E187-8FA3-4848-9047-32082065F276}" srcId="{A8013C9A-E5FF-4797-BEAD-73C632382FE1}" destId="{FD2F18B2-8154-426C-BFF7-87A3771D5DB4}" srcOrd="0" destOrd="0" parTransId="{9F56B882-7F44-4816-B386-037374856282}" sibTransId="{915C36EB-411D-4F4B-A6D2-61E8EEB3843A}"/>
    <dgm:cxn modelId="{70EF1DCF-CEAC-4355-91E7-6642B050EE24}" type="presOf" srcId="{FD2F18B2-8154-426C-BFF7-87A3771D5DB4}" destId="{F2F487F2-224C-4DE0-BDBC-8AED5277848E}" srcOrd="0" destOrd="0" presId="urn:microsoft.com/office/officeart/2005/8/layout/matrix3"/>
    <dgm:cxn modelId="{B0CD1AC8-E4F2-4FF8-A8E7-DE67C957C2E5}" srcId="{A8013C9A-E5FF-4797-BEAD-73C632382FE1}" destId="{BD9084DB-F7BE-49B8-82C7-8082174C132F}" srcOrd="2" destOrd="0" parTransId="{4380B3EA-4E03-4442-83D0-3BAAC8C45922}" sibTransId="{04EF3E59-436D-4F00-A1E8-6B42565E9F73}"/>
    <dgm:cxn modelId="{5060F779-D449-4139-8B5B-4724636C4066}" srcId="{A8013C9A-E5FF-4797-BEAD-73C632382FE1}" destId="{59F9168C-F68A-42D0-8E30-FC1B2A8165C5}" srcOrd="1" destOrd="0" parTransId="{344982C1-F64D-4790-83D1-F4DB5DF650A7}" sibTransId="{3AA488AA-826B-4A8E-8AEB-AF48F5908125}"/>
    <dgm:cxn modelId="{BEA75DC1-6B09-42AD-A057-DF22E365BC47}" type="presOf" srcId="{8B5C3117-B13E-4E01-8AEB-AECCA4325372}" destId="{F125B20E-E43E-4815-9B5D-CCA8D4E6C7A5}" srcOrd="0" destOrd="0" presId="urn:microsoft.com/office/officeart/2005/8/layout/matrix3"/>
    <dgm:cxn modelId="{F1C247FB-05B3-4124-9303-E41935203E53}" type="presOf" srcId="{A8013C9A-E5FF-4797-BEAD-73C632382FE1}" destId="{872EBCBC-73A9-4246-8707-A087D896DB3A}" srcOrd="0" destOrd="0" presId="urn:microsoft.com/office/officeart/2005/8/layout/matrix3"/>
    <dgm:cxn modelId="{69DF239A-B396-40F8-8133-AABFB2D3E041}" srcId="{A8013C9A-E5FF-4797-BEAD-73C632382FE1}" destId="{8B5C3117-B13E-4E01-8AEB-AECCA4325372}" srcOrd="3" destOrd="0" parTransId="{BC430C81-66D2-47DE-9409-0A548A561106}" sibTransId="{4ECA413A-0C1C-4F94-9677-EEF6CB3F62F2}"/>
    <dgm:cxn modelId="{52362DA4-22D4-44E8-9C7C-6963A7493548}" type="presParOf" srcId="{872EBCBC-73A9-4246-8707-A087D896DB3A}" destId="{FDE2B83B-C098-45B9-B8FC-7A6DAFAFD452}" srcOrd="0" destOrd="0" presId="urn:microsoft.com/office/officeart/2005/8/layout/matrix3"/>
    <dgm:cxn modelId="{CC2E2909-980C-4E1A-A2EB-B35AA5A3987E}" type="presParOf" srcId="{872EBCBC-73A9-4246-8707-A087D896DB3A}" destId="{F2F487F2-224C-4DE0-BDBC-8AED5277848E}" srcOrd="1" destOrd="0" presId="urn:microsoft.com/office/officeart/2005/8/layout/matrix3"/>
    <dgm:cxn modelId="{95D9755E-6B5E-4ED0-A440-D380D4211105}" type="presParOf" srcId="{872EBCBC-73A9-4246-8707-A087D896DB3A}" destId="{CF10BD20-C4B1-43AE-8179-B81B7C0C86AA}" srcOrd="2" destOrd="0" presId="urn:microsoft.com/office/officeart/2005/8/layout/matrix3"/>
    <dgm:cxn modelId="{1C102E18-E13B-4F73-86CC-39A06CF5ABE2}" type="presParOf" srcId="{872EBCBC-73A9-4246-8707-A087D896DB3A}" destId="{2DFD2E82-B570-4051-8124-D2688E7E36A4}" srcOrd="3" destOrd="0" presId="urn:microsoft.com/office/officeart/2005/8/layout/matrix3"/>
    <dgm:cxn modelId="{1AAA3D9D-D9B1-4DD4-9074-E6B9A917AD2B}" type="presParOf" srcId="{872EBCBC-73A9-4246-8707-A087D896DB3A}" destId="{F125B20E-E43E-4815-9B5D-CCA8D4E6C7A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013C9A-E5FF-4797-BEAD-73C632382FE1}" type="doc">
      <dgm:prSet loTypeId="urn:microsoft.com/office/officeart/2005/8/layout/matrix3" loCatId="matrix" qsTypeId="urn:microsoft.com/office/officeart/2005/8/quickstyle/simple1" qsCatId="simple" csTypeId="urn:microsoft.com/office/officeart/2005/8/colors/accent0_3" csCatId="mainScheme" phldr="1"/>
      <dgm:spPr/>
      <dgm:t>
        <a:bodyPr/>
        <a:lstStyle/>
        <a:p>
          <a:endParaRPr lang="en-US"/>
        </a:p>
      </dgm:t>
    </dgm:pt>
    <dgm:pt modelId="{FD2F18B2-8154-426C-BFF7-87A3771D5DB4}">
      <dgm:prSet phldrT="[Text]"/>
      <dgm:spPr/>
      <dgm:t>
        <a:bodyPr/>
        <a:lstStyle/>
        <a:p>
          <a:r>
            <a:rPr lang="en-US" dirty="0"/>
            <a:t>New Clubs</a:t>
          </a:r>
        </a:p>
      </dgm:t>
    </dgm:pt>
    <dgm:pt modelId="{9F56B882-7F44-4816-B386-037374856282}" type="parTrans" cxnId="{C7B3E187-8FA3-4848-9047-32082065F276}">
      <dgm:prSet/>
      <dgm:spPr/>
      <dgm:t>
        <a:bodyPr/>
        <a:lstStyle/>
        <a:p>
          <a:endParaRPr lang="en-US"/>
        </a:p>
      </dgm:t>
    </dgm:pt>
    <dgm:pt modelId="{915C36EB-411D-4F4B-A6D2-61E8EEB3843A}" type="sibTrans" cxnId="{C7B3E187-8FA3-4848-9047-32082065F276}">
      <dgm:prSet/>
      <dgm:spPr/>
      <dgm:t>
        <a:bodyPr/>
        <a:lstStyle/>
        <a:p>
          <a:endParaRPr lang="en-US"/>
        </a:p>
      </dgm:t>
    </dgm:pt>
    <dgm:pt modelId="{59F9168C-F68A-42D0-8E30-FC1B2A8165C5}">
      <dgm:prSet phldrT="[Text]"/>
      <dgm:spPr/>
      <dgm:t>
        <a:bodyPr/>
        <a:lstStyle/>
        <a:p>
          <a:r>
            <a:rPr lang="en-US" dirty="0"/>
            <a:t>New Members</a:t>
          </a:r>
        </a:p>
      </dgm:t>
    </dgm:pt>
    <dgm:pt modelId="{344982C1-F64D-4790-83D1-F4DB5DF650A7}" type="parTrans" cxnId="{5060F779-D449-4139-8B5B-4724636C4066}">
      <dgm:prSet/>
      <dgm:spPr/>
      <dgm:t>
        <a:bodyPr/>
        <a:lstStyle/>
        <a:p>
          <a:endParaRPr lang="en-US"/>
        </a:p>
      </dgm:t>
    </dgm:pt>
    <dgm:pt modelId="{3AA488AA-826B-4A8E-8AEB-AF48F5908125}" type="sibTrans" cxnId="{5060F779-D449-4139-8B5B-4724636C4066}">
      <dgm:prSet/>
      <dgm:spPr/>
      <dgm:t>
        <a:bodyPr/>
        <a:lstStyle/>
        <a:p>
          <a:endParaRPr lang="en-US"/>
        </a:p>
      </dgm:t>
    </dgm:pt>
    <dgm:pt modelId="{BD9084DB-F7BE-49B8-82C7-8082174C132F}">
      <dgm:prSet phldrT="[Text]"/>
      <dgm:spPr/>
      <dgm:t>
        <a:bodyPr/>
        <a:lstStyle/>
        <a:p>
          <a:r>
            <a:rPr lang="en-US" dirty="0"/>
            <a:t>Member </a:t>
          </a:r>
          <a:r>
            <a:rPr lang="en-US" dirty="0" smtClean="0"/>
            <a:t>Satisfaction</a:t>
          </a:r>
          <a:endParaRPr lang="en-US" dirty="0"/>
        </a:p>
      </dgm:t>
    </dgm:pt>
    <dgm:pt modelId="{4380B3EA-4E03-4442-83D0-3BAAC8C45922}" type="parTrans" cxnId="{B0CD1AC8-E4F2-4FF8-A8E7-DE67C957C2E5}">
      <dgm:prSet/>
      <dgm:spPr/>
      <dgm:t>
        <a:bodyPr/>
        <a:lstStyle/>
        <a:p>
          <a:endParaRPr lang="en-US"/>
        </a:p>
      </dgm:t>
    </dgm:pt>
    <dgm:pt modelId="{04EF3E59-436D-4F00-A1E8-6B42565E9F73}" type="sibTrans" cxnId="{B0CD1AC8-E4F2-4FF8-A8E7-DE67C957C2E5}">
      <dgm:prSet/>
      <dgm:spPr/>
      <dgm:t>
        <a:bodyPr/>
        <a:lstStyle/>
        <a:p>
          <a:endParaRPr lang="en-US"/>
        </a:p>
      </dgm:t>
    </dgm:pt>
    <dgm:pt modelId="{8B5C3117-B13E-4E01-8AEB-AECCA4325372}">
      <dgm:prSet phldrT="[Text]"/>
      <dgm:spPr/>
      <dgm:t>
        <a:bodyPr/>
        <a:lstStyle/>
        <a:p>
          <a:r>
            <a:rPr lang="en-US" dirty="0"/>
            <a:t>Leader Support</a:t>
          </a:r>
        </a:p>
      </dgm:t>
    </dgm:pt>
    <dgm:pt modelId="{BC430C81-66D2-47DE-9409-0A548A561106}" type="parTrans" cxnId="{69DF239A-B396-40F8-8133-AABFB2D3E041}">
      <dgm:prSet/>
      <dgm:spPr/>
      <dgm:t>
        <a:bodyPr/>
        <a:lstStyle/>
        <a:p>
          <a:endParaRPr lang="en-US"/>
        </a:p>
      </dgm:t>
    </dgm:pt>
    <dgm:pt modelId="{4ECA413A-0C1C-4F94-9677-EEF6CB3F62F2}" type="sibTrans" cxnId="{69DF239A-B396-40F8-8133-AABFB2D3E041}">
      <dgm:prSet/>
      <dgm:spPr/>
      <dgm:t>
        <a:bodyPr/>
        <a:lstStyle/>
        <a:p>
          <a:endParaRPr lang="en-US"/>
        </a:p>
      </dgm:t>
    </dgm:pt>
    <dgm:pt modelId="{872EBCBC-73A9-4246-8707-A087D896DB3A}" type="pres">
      <dgm:prSet presAssocID="{A8013C9A-E5FF-4797-BEAD-73C632382FE1}" presName="matrix" presStyleCnt="0">
        <dgm:presLayoutVars>
          <dgm:chMax val="1"/>
          <dgm:dir/>
          <dgm:resizeHandles val="exact"/>
        </dgm:presLayoutVars>
      </dgm:prSet>
      <dgm:spPr/>
      <dgm:t>
        <a:bodyPr/>
        <a:lstStyle/>
        <a:p>
          <a:endParaRPr lang="en-US"/>
        </a:p>
      </dgm:t>
    </dgm:pt>
    <dgm:pt modelId="{FDE2B83B-C098-45B9-B8FC-7A6DAFAFD452}" type="pres">
      <dgm:prSet presAssocID="{A8013C9A-E5FF-4797-BEAD-73C632382FE1}" presName="diamond" presStyleLbl="bgShp" presStyleIdx="0" presStyleCnt="1"/>
      <dgm:spPr/>
    </dgm:pt>
    <dgm:pt modelId="{F2F487F2-224C-4DE0-BDBC-8AED5277848E}" type="pres">
      <dgm:prSet presAssocID="{A8013C9A-E5FF-4797-BEAD-73C632382FE1}" presName="quad1" presStyleLbl="node1" presStyleIdx="0" presStyleCnt="4">
        <dgm:presLayoutVars>
          <dgm:chMax val="0"/>
          <dgm:chPref val="0"/>
          <dgm:bulletEnabled val="1"/>
        </dgm:presLayoutVars>
      </dgm:prSet>
      <dgm:spPr/>
      <dgm:t>
        <a:bodyPr/>
        <a:lstStyle/>
        <a:p>
          <a:endParaRPr lang="en-US"/>
        </a:p>
      </dgm:t>
    </dgm:pt>
    <dgm:pt modelId="{CF10BD20-C4B1-43AE-8179-B81B7C0C86AA}" type="pres">
      <dgm:prSet presAssocID="{A8013C9A-E5FF-4797-BEAD-73C632382FE1}" presName="quad2" presStyleLbl="node1" presStyleIdx="1" presStyleCnt="4">
        <dgm:presLayoutVars>
          <dgm:chMax val="0"/>
          <dgm:chPref val="0"/>
          <dgm:bulletEnabled val="1"/>
        </dgm:presLayoutVars>
      </dgm:prSet>
      <dgm:spPr/>
      <dgm:t>
        <a:bodyPr/>
        <a:lstStyle/>
        <a:p>
          <a:endParaRPr lang="en-US"/>
        </a:p>
      </dgm:t>
    </dgm:pt>
    <dgm:pt modelId="{2DFD2E82-B570-4051-8124-D2688E7E36A4}" type="pres">
      <dgm:prSet presAssocID="{A8013C9A-E5FF-4797-BEAD-73C632382FE1}" presName="quad3" presStyleLbl="node1" presStyleIdx="2" presStyleCnt="4">
        <dgm:presLayoutVars>
          <dgm:chMax val="0"/>
          <dgm:chPref val="0"/>
          <dgm:bulletEnabled val="1"/>
        </dgm:presLayoutVars>
      </dgm:prSet>
      <dgm:spPr/>
      <dgm:t>
        <a:bodyPr/>
        <a:lstStyle/>
        <a:p>
          <a:endParaRPr lang="en-US"/>
        </a:p>
      </dgm:t>
    </dgm:pt>
    <dgm:pt modelId="{F125B20E-E43E-4815-9B5D-CCA8D4E6C7A5}" type="pres">
      <dgm:prSet presAssocID="{A8013C9A-E5FF-4797-BEAD-73C632382FE1}" presName="quad4" presStyleLbl="node1" presStyleIdx="3" presStyleCnt="4">
        <dgm:presLayoutVars>
          <dgm:chMax val="0"/>
          <dgm:chPref val="0"/>
          <dgm:bulletEnabled val="1"/>
        </dgm:presLayoutVars>
      </dgm:prSet>
      <dgm:spPr/>
      <dgm:t>
        <a:bodyPr/>
        <a:lstStyle/>
        <a:p>
          <a:endParaRPr lang="en-US"/>
        </a:p>
      </dgm:t>
    </dgm:pt>
  </dgm:ptLst>
  <dgm:cxnLst>
    <dgm:cxn modelId="{D488D86E-3EA1-4435-BEE2-3B1E536EFC43}" type="presOf" srcId="{A8013C9A-E5FF-4797-BEAD-73C632382FE1}" destId="{872EBCBC-73A9-4246-8707-A087D896DB3A}" srcOrd="0" destOrd="0" presId="urn:microsoft.com/office/officeart/2005/8/layout/matrix3"/>
    <dgm:cxn modelId="{51B47712-2EFB-4B34-8CB7-315DACCDBFF9}" type="presOf" srcId="{BD9084DB-F7BE-49B8-82C7-8082174C132F}" destId="{2DFD2E82-B570-4051-8124-D2688E7E36A4}" srcOrd="0" destOrd="0" presId="urn:microsoft.com/office/officeart/2005/8/layout/matrix3"/>
    <dgm:cxn modelId="{52D32CBA-479F-4ECA-9408-78D9C5B6A7B6}" type="presOf" srcId="{8B5C3117-B13E-4E01-8AEB-AECCA4325372}" destId="{F125B20E-E43E-4815-9B5D-CCA8D4E6C7A5}" srcOrd="0" destOrd="0" presId="urn:microsoft.com/office/officeart/2005/8/layout/matrix3"/>
    <dgm:cxn modelId="{C7B3E187-8FA3-4848-9047-32082065F276}" srcId="{A8013C9A-E5FF-4797-BEAD-73C632382FE1}" destId="{FD2F18B2-8154-426C-BFF7-87A3771D5DB4}" srcOrd="0" destOrd="0" parTransId="{9F56B882-7F44-4816-B386-037374856282}" sibTransId="{915C36EB-411D-4F4B-A6D2-61E8EEB3843A}"/>
    <dgm:cxn modelId="{B0CD1AC8-E4F2-4FF8-A8E7-DE67C957C2E5}" srcId="{A8013C9A-E5FF-4797-BEAD-73C632382FE1}" destId="{BD9084DB-F7BE-49B8-82C7-8082174C132F}" srcOrd="2" destOrd="0" parTransId="{4380B3EA-4E03-4442-83D0-3BAAC8C45922}" sibTransId="{04EF3E59-436D-4F00-A1E8-6B42565E9F73}"/>
    <dgm:cxn modelId="{5060F779-D449-4139-8B5B-4724636C4066}" srcId="{A8013C9A-E5FF-4797-BEAD-73C632382FE1}" destId="{59F9168C-F68A-42D0-8E30-FC1B2A8165C5}" srcOrd="1" destOrd="0" parTransId="{344982C1-F64D-4790-83D1-F4DB5DF650A7}" sibTransId="{3AA488AA-826B-4A8E-8AEB-AF48F5908125}"/>
    <dgm:cxn modelId="{78DAFE19-331D-4CB4-9436-A3907403CCE3}" type="presOf" srcId="{59F9168C-F68A-42D0-8E30-FC1B2A8165C5}" destId="{CF10BD20-C4B1-43AE-8179-B81B7C0C86AA}" srcOrd="0" destOrd="0" presId="urn:microsoft.com/office/officeart/2005/8/layout/matrix3"/>
    <dgm:cxn modelId="{69DF239A-B396-40F8-8133-AABFB2D3E041}" srcId="{A8013C9A-E5FF-4797-BEAD-73C632382FE1}" destId="{8B5C3117-B13E-4E01-8AEB-AECCA4325372}" srcOrd="3" destOrd="0" parTransId="{BC430C81-66D2-47DE-9409-0A548A561106}" sibTransId="{4ECA413A-0C1C-4F94-9677-EEF6CB3F62F2}"/>
    <dgm:cxn modelId="{D89338AC-097D-4DFA-9B4A-BC42BA07292D}" type="presOf" srcId="{FD2F18B2-8154-426C-BFF7-87A3771D5DB4}" destId="{F2F487F2-224C-4DE0-BDBC-8AED5277848E}" srcOrd="0" destOrd="0" presId="urn:microsoft.com/office/officeart/2005/8/layout/matrix3"/>
    <dgm:cxn modelId="{58A16BC2-76EA-4288-8430-795AF8DB79FD}" type="presParOf" srcId="{872EBCBC-73A9-4246-8707-A087D896DB3A}" destId="{FDE2B83B-C098-45B9-B8FC-7A6DAFAFD452}" srcOrd="0" destOrd="0" presId="urn:microsoft.com/office/officeart/2005/8/layout/matrix3"/>
    <dgm:cxn modelId="{1DC73B01-944A-4879-9184-00563D3BD414}" type="presParOf" srcId="{872EBCBC-73A9-4246-8707-A087D896DB3A}" destId="{F2F487F2-224C-4DE0-BDBC-8AED5277848E}" srcOrd="1" destOrd="0" presId="urn:microsoft.com/office/officeart/2005/8/layout/matrix3"/>
    <dgm:cxn modelId="{0B6497F4-0C41-4203-9FB6-31288C1529FB}" type="presParOf" srcId="{872EBCBC-73A9-4246-8707-A087D896DB3A}" destId="{CF10BD20-C4B1-43AE-8179-B81B7C0C86AA}" srcOrd="2" destOrd="0" presId="urn:microsoft.com/office/officeart/2005/8/layout/matrix3"/>
    <dgm:cxn modelId="{FE551F05-7EE9-439B-ACA5-A8AD87F80239}" type="presParOf" srcId="{872EBCBC-73A9-4246-8707-A087D896DB3A}" destId="{2DFD2E82-B570-4051-8124-D2688E7E36A4}" srcOrd="3" destOrd="0" presId="urn:microsoft.com/office/officeart/2005/8/layout/matrix3"/>
    <dgm:cxn modelId="{DDBB6EEF-8ECB-4D8F-BFE8-3EA1A7C971BE}" type="presParOf" srcId="{872EBCBC-73A9-4246-8707-A087D896DB3A}" destId="{F125B20E-E43E-4815-9B5D-CCA8D4E6C7A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B8A002-05C5-41B5-AB72-2B2B0CFE0086}"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n-US"/>
        </a:p>
      </dgm:t>
    </dgm:pt>
    <dgm:pt modelId="{0E521066-CB19-4A5A-AE57-DD7A3CEEFC51}">
      <dgm:prSet phldrT="[Text]" custT="1"/>
      <dgm:spPr/>
      <dgm:t>
        <a:bodyPr/>
        <a:lstStyle/>
        <a:p>
          <a:r>
            <a:rPr lang="en-US" sz="2400" dirty="0"/>
            <a:t>All hands on deck!</a:t>
          </a:r>
        </a:p>
      </dgm:t>
    </dgm:pt>
    <dgm:pt modelId="{C06A3911-0656-4A7B-A767-D4B4DB6E5FC2}" type="parTrans" cxnId="{F5E798D7-E16F-4B9A-8115-3F6F7D8AE482}">
      <dgm:prSet/>
      <dgm:spPr/>
      <dgm:t>
        <a:bodyPr/>
        <a:lstStyle/>
        <a:p>
          <a:endParaRPr lang="en-US"/>
        </a:p>
      </dgm:t>
    </dgm:pt>
    <dgm:pt modelId="{4AED820F-77FA-49E5-B9F8-8E0099F421D3}" type="sibTrans" cxnId="{F5E798D7-E16F-4B9A-8115-3F6F7D8AE482}">
      <dgm:prSet/>
      <dgm:spPr/>
      <dgm:t>
        <a:bodyPr/>
        <a:lstStyle/>
        <a:p>
          <a:endParaRPr lang="en-US"/>
        </a:p>
      </dgm:t>
    </dgm:pt>
    <dgm:pt modelId="{811745B2-7D7F-4113-91F1-8D6B5972FC88}">
      <dgm:prSet phldrT="[Text]"/>
      <dgm:spPr/>
      <dgm:t>
        <a:bodyPr/>
        <a:lstStyle/>
        <a:p>
          <a:r>
            <a:rPr lang="en-US" dirty="0"/>
            <a:t>Clubs</a:t>
          </a:r>
        </a:p>
      </dgm:t>
    </dgm:pt>
    <dgm:pt modelId="{5EE0D9D4-DB65-4E34-BE9F-BCFDEC9FCC54}" type="parTrans" cxnId="{68CEB9FB-A25E-4A35-BB37-9993F7C424FB}">
      <dgm:prSet/>
      <dgm:spPr/>
      <dgm:t>
        <a:bodyPr/>
        <a:lstStyle/>
        <a:p>
          <a:endParaRPr lang="en-US"/>
        </a:p>
      </dgm:t>
    </dgm:pt>
    <dgm:pt modelId="{68552496-3BDD-4AB2-BD15-6E85F5C560B2}" type="sibTrans" cxnId="{68CEB9FB-A25E-4A35-BB37-9993F7C424FB}">
      <dgm:prSet/>
      <dgm:spPr/>
      <dgm:t>
        <a:bodyPr/>
        <a:lstStyle/>
        <a:p>
          <a:endParaRPr lang="en-US"/>
        </a:p>
      </dgm:t>
    </dgm:pt>
    <dgm:pt modelId="{C096B03E-D9F5-4A11-A87C-05557CE40CAD}">
      <dgm:prSet phldrT="[Text]"/>
      <dgm:spPr/>
      <dgm:t>
        <a:bodyPr/>
        <a:lstStyle/>
        <a:p>
          <a:r>
            <a:rPr lang="en-US" dirty="0"/>
            <a:t>PIDs</a:t>
          </a:r>
        </a:p>
      </dgm:t>
    </dgm:pt>
    <dgm:pt modelId="{904DAE8C-80D8-488F-A540-C05B65DF61F6}" type="parTrans" cxnId="{A7617B2B-54F0-415C-9132-3140D8B161A2}">
      <dgm:prSet/>
      <dgm:spPr/>
      <dgm:t>
        <a:bodyPr/>
        <a:lstStyle/>
        <a:p>
          <a:endParaRPr lang="en-US"/>
        </a:p>
      </dgm:t>
    </dgm:pt>
    <dgm:pt modelId="{993FF24B-A5C9-4898-B790-971D81EDE8A6}" type="sibTrans" cxnId="{A7617B2B-54F0-415C-9132-3140D8B161A2}">
      <dgm:prSet/>
      <dgm:spPr/>
      <dgm:t>
        <a:bodyPr/>
        <a:lstStyle/>
        <a:p>
          <a:endParaRPr lang="en-US"/>
        </a:p>
      </dgm:t>
    </dgm:pt>
    <dgm:pt modelId="{690BB49C-DD16-49E0-8284-9D7BE723CC0B}">
      <dgm:prSet phldrT="[Text]"/>
      <dgm:spPr/>
      <dgm:t>
        <a:bodyPr/>
        <a:lstStyle/>
        <a:p>
          <a:r>
            <a:rPr lang="en-US" dirty="0"/>
            <a:t>IDs</a:t>
          </a:r>
        </a:p>
      </dgm:t>
    </dgm:pt>
    <dgm:pt modelId="{E41D1F79-A749-4839-98F8-EF0171F97455}" type="parTrans" cxnId="{D3AB5F5C-8AC1-4721-8D23-50B3F2A8B707}">
      <dgm:prSet/>
      <dgm:spPr/>
      <dgm:t>
        <a:bodyPr/>
        <a:lstStyle/>
        <a:p>
          <a:endParaRPr lang="en-US"/>
        </a:p>
      </dgm:t>
    </dgm:pt>
    <dgm:pt modelId="{5F2EF22D-249D-4BFE-BD0E-39D86546DEC1}" type="sibTrans" cxnId="{D3AB5F5C-8AC1-4721-8D23-50B3F2A8B707}">
      <dgm:prSet/>
      <dgm:spPr/>
      <dgm:t>
        <a:bodyPr/>
        <a:lstStyle/>
        <a:p>
          <a:endParaRPr lang="en-US"/>
        </a:p>
      </dgm:t>
    </dgm:pt>
    <dgm:pt modelId="{E4FB7338-57E4-4D1A-9015-F65A26E9E75C}">
      <dgm:prSet/>
      <dgm:spPr/>
      <dgm:t>
        <a:bodyPr/>
        <a:lstStyle/>
        <a:p>
          <a:r>
            <a:rPr lang="en-US" dirty="0"/>
            <a:t>PIPs</a:t>
          </a:r>
        </a:p>
      </dgm:t>
    </dgm:pt>
    <dgm:pt modelId="{45BCD3CF-9E0F-4C50-A4F7-699553A3525B}" type="parTrans" cxnId="{B4840F5E-F053-4B79-81D7-A4DFAAD2AA59}">
      <dgm:prSet/>
      <dgm:spPr/>
      <dgm:t>
        <a:bodyPr/>
        <a:lstStyle/>
        <a:p>
          <a:endParaRPr lang="en-US"/>
        </a:p>
      </dgm:t>
    </dgm:pt>
    <dgm:pt modelId="{DB107E9B-8D62-49D8-8EA7-2B984DDE57B9}" type="sibTrans" cxnId="{B4840F5E-F053-4B79-81D7-A4DFAAD2AA59}">
      <dgm:prSet/>
      <dgm:spPr/>
      <dgm:t>
        <a:bodyPr/>
        <a:lstStyle/>
        <a:p>
          <a:endParaRPr lang="en-US"/>
        </a:p>
      </dgm:t>
    </dgm:pt>
    <dgm:pt modelId="{459DEC2A-E047-43FA-8FF2-468CEBCF8A83}">
      <dgm:prSet/>
      <dgm:spPr/>
      <dgm:t>
        <a:bodyPr/>
        <a:lstStyle/>
        <a:p>
          <a:r>
            <a:rPr lang="en-US" dirty="0"/>
            <a:t>PDGs</a:t>
          </a:r>
        </a:p>
      </dgm:t>
    </dgm:pt>
    <dgm:pt modelId="{535B8524-7A26-4589-A9DB-186D8B386DA9}" type="parTrans" cxnId="{EB33F6BD-8A59-4088-B802-33BD2DE7EA09}">
      <dgm:prSet/>
      <dgm:spPr/>
      <dgm:t>
        <a:bodyPr/>
        <a:lstStyle/>
        <a:p>
          <a:endParaRPr lang="en-US"/>
        </a:p>
      </dgm:t>
    </dgm:pt>
    <dgm:pt modelId="{04720A22-493F-4584-BE2F-2D7B18B159CF}" type="sibTrans" cxnId="{EB33F6BD-8A59-4088-B802-33BD2DE7EA09}">
      <dgm:prSet/>
      <dgm:spPr/>
      <dgm:t>
        <a:bodyPr/>
        <a:lstStyle/>
        <a:p>
          <a:endParaRPr lang="en-US"/>
        </a:p>
      </dgm:t>
    </dgm:pt>
    <dgm:pt modelId="{3F2E0123-2828-4E62-A0FE-49B22A18B7C4}">
      <dgm:prSet/>
      <dgm:spPr/>
      <dgm:t>
        <a:bodyPr/>
        <a:lstStyle/>
        <a:p>
          <a:r>
            <a:rPr lang="en-US" dirty="0"/>
            <a:t>GAT</a:t>
          </a:r>
        </a:p>
      </dgm:t>
    </dgm:pt>
    <dgm:pt modelId="{783CB9A1-D025-4209-823D-10664243FFCF}" type="parTrans" cxnId="{78E4334D-A12E-4F38-8481-B7819E62548B}">
      <dgm:prSet/>
      <dgm:spPr/>
      <dgm:t>
        <a:bodyPr/>
        <a:lstStyle/>
        <a:p>
          <a:endParaRPr lang="en-US"/>
        </a:p>
      </dgm:t>
    </dgm:pt>
    <dgm:pt modelId="{E4773E03-F2C3-4DB1-AA13-233884334F1E}" type="sibTrans" cxnId="{78E4334D-A12E-4F38-8481-B7819E62548B}">
      <dgm:prSet/>
      <dgm:spPr/>
      <dgm:t>
        <a:bodyPr/>
        <a:lstStyle/>
        <a:p>
          <a:endParaRPr lang="en-US"/>
        </a:p>
      </dgm:t>
    </dgm:pt>
    <dgm:pt modelId="{7D6C5138-AAB1-40E5-ACCC-1DD2511E9B98}">
      <dgm:prSet phldrT="[Text]"/>
      <dgm:spPr/>
      <dgm:t>
        <a:bodyPr/>
        <a:lstStyle/>
        <a:p>
          <a:r>
            <a:rPr lang="en-US"/>
            <a:t>MDs</a:t>
          </a:r>
          <a:endParaRPr lang="en-US" dirty="0"/>
        </a:p>
      </dgm:t>
    </dgm:pt>
    <dgm:pt modelId="{1B1950D5-37C6-40DE-97BF-A7803110929D}" type="parTrans" cxnId="{9D4B8268-BDA8-4F00-A541-34A076E7EE0C}">
      <dgm:prSet/>
      <dgm:spPr/>
      <dgm:t>
        <a:bodyPr/>
        <a:lstStyle/>
        <a:p>
          <a:endParaRPr lang="en-US"/>
        </a:p>
      </dgm:t>
    </dgm:pt>
    <dgm:pt modelId="{0066CD74-F614-474D-AE6D-FFF98635CA2A}" type="sibTrans" cxnId="{9D4B8268-BDA8-4F00-A541-34A076E7EE0C}">
      <dgm:prSet/>
      <dgm:spPr/>
      <dgm:t>
        <a:bodyPr/>
        <a:lstStyle/>
        <a:p>
          <a:endParaRPr lang="en-US"/>
        </a:p>
      </dgm:t>
    </dgm:pt>
    <dgm:pt modelId="{4B274049-7C6E-4889-8BE7-36DDF7D164AF}">
      <dgm:prSet phldrT="[Text]"/>
      <dgm:spPr/>
      <dgm:t>
        <a:bodyPr/>
        <a:lstStyle/>
        <a:p>
          <a:r>
            <a:rPr lang="en-US" dirty="0"/>
            <a:t>Zones</a:t>
          </a:r>
        </a:p>
      </dgm:t>
    </dgm:pt>
    <dgm:pt modelId="{02F6D612-BE2B-4000-B89A-2163DBBC49E3}" type="parTrans" cxnId="{A3649585-D0A2-4490-8B4C-D3B8C11CAECB}">
      <dgm:prSet/>
      <dgm:spPr/>
      <dgm:t>
        <a:bodyPr/>
        <a:lstStyle/>
        <a:p>
          <a:endParaRPr lang="en-US"/>
        </a:p>
      </dgm:t>
    </dgm:pt>
    <dgm:pt modelId="{5A67D679-9A2B-4FA4-A75F-F6F0AEB83EEA}" type="sibTrans" cxnId="{A3649585-D0A2-4490-8B4C-D3B8C11CAECB}">
      <dgm:prSet/>
      <dgm:spPr/>
      <dgm:t>
        <a:bodyPr/>
        <a:lstStyle/>
        <a:p>
          <a:endParaRPr lang="en-US"/>
        </a:p>
      </dgm:t>
    </dgm:pt>
    <dgm:pt modelId="{7097354A-CB83-430A-8A33-57022D1F5AD6}">
      <dgm:prSet phldrT="[Text]"/>
      <dgm:spPr/>
      <dgm:t>
        <a:bodyPr/>
        <a:lstStyle/>
        <a:p>
          <a:r>
            <a:rPr lang="en-US"/>
            <a:t>Districts</a:t>
          </a:r>
        </a:p>
      </dgm:t>
    </dgm:pt>
    <dgm:pt modelId="{A6432144-0A95-408E-941C-0E8EDB465F1B}" type="parTrans" cxnId="{C2095E5A-70DE-46EC-8CCD-47E00C2D1C09}">
      <dgm:prSet/>
      <dgm:spPr/>
      <dgm:t>
        <a:bodyPr/>
        <a:lstStyle/>
        <a:p>
          <a:endParaRPr lang="en-US"/>
        </a:p>
      </dgm:t>
    </dgm:pt>
    <dgm:pt modelId="{0F3D4E92-FF2A-4FA9-9E59-070E80B8E575}" type="sibTrans" cxnId="{C2095E5A-70DE-46EC-8CCD-47E00C2D1C09}">
      <dgm:prSet/>
      <dgm:spPr/>
      <dgm:t>
        <a:bodyPr/>
        <a:lstStyle/>
        <a:p>
          <a:endParaRPr lang="en-US"/>
        </a:p>
      </dgm:t>
    </dgm:pt>
    <dgm:pt modelId="{32144EEE-6AC8-4294-BB1A-00A7C3594B34}" type="pres">
      <dgm:prSet presAssocID="{2BB8A002-05C5-41B5-AB72-2B2B0CFE0086}" presName="Name0" presStyleCnt="0">
        <dgm:presLayoutVars>
          <dgm:chMax val="1"/>
          <dgm:dir/>
          <dgm:animLvl val="ctr"/>
          <dgm:resizeHandles val="exact"/>
        </dgm:presLayoutVars>
      </dgm:prSet>
      <dgm:spPr/>
      <dgm:t>
        <a:bodyPr/>
        <a:lstStyle/>
        <a:p>
          <a:endParaRPr lang="en-US"/>
        </a:p>
      </dgm:t>
    </dgm:pt>
    <dgm:pt modelId="{161DD30A-564F-4278-93DD-0453D413639F}" type="pres">
      <dgm:prSet presAssocID="{0E521066-CB19-4A5A-AE57-DD7A3CEEFC51}" presName="centerShape" presStyleLbl="node0" presStyleIdx="0" presStyleCnt="1" custScaleX="142587" custScaleY="145136"/>
      <dgm:spPr/>
      <dgm:t>
        <a:bodyPr/>
        <a:lstStyle/>
        <a:p>
          <a:endParaRPr lang="en-US"/>
        </a:p>
      </dgm:t>
    </dgm:pt>
    <dgm:pt modelId="{3254748E-17D9-42B1-9ED0-D436243AE6D0}" type="pres">
      <dgm:prSet presAssocID="{811745B2-7D7F-4113-91F1-8D6B5972FC88}" presName="node" presStyleLbl="node1" presStyleIdx="0" presStyleCnt="9">
        <dgm:presLayoutVars>
          <dgm:bulletEnabled val="1"/>
        </dgm:presLayoutVars>
      </dgm:prSet>
      <dgm:spPr/>
      <dgm:t>
        <a:bodyPr/>
        <a:lstStyle/>
        <a:p>
          <a:endParaRPr lang="en-US"/>
        </a:p>
      </dgm:t>
    </dgm:pt>
    <dgm:pt modelId="{DB5738A2-D7A4-4DAC-9547-D97A5B3E0A11}" type="pres">
      <dgm:prSet presAssocID="{811745B2-7D7F-4113-91F1-8D6B5972FC88}" presName="dummy" presStyleCnt="0"/>
      <dgm:spPr/>
    </dgm:pt>
    <dgm:pt modelId="{0D8ABDE4-5808-428E-8B89-7B5D904EC87D}" type="pres">
      <dgm:prSet presAssocID="{68552496-3BDD-4AB2-BD15-6E85F5C560B2}" presName="sibTrans" presStyleLbl="sibTrans2D1" presStyleIdx="0" presStyleCnt="9"/>
      <dgm:spPr/>
      <dgm:t>
        <a:bodyPr/>
        <a:lstStyle/>
        <a:p>
          <a:endParaRPr lang="en-US"/>
        </a:p>
      </dgm:t>
    </dgm:pt>
    <dgm:pt modelId="{758A6E9A-890D-4704-B2EB-EEB75E180904}" type="pres">
      <dgm:prSet presAssocID="{4B274049-7C6E-4889-8BE7-36DDF7D164AF}" presName="node" presStyleLbl="node1" presStyleIdx="1" presStyleCnt="9">
        <dgm:presLayoutVars>
          <dgm:bulletEnabled val="1"/>
        </dgm:presLayoutVars>
      </dgm:prSet>
      <dgm:spPr/>
      <dgm:t>
        <a:bodyPr/>
        <a:lstStyle/>
        <a:p>
          <a:endParaRPr lang="en-US"/>
        </a:p>
      </dgm:t>
    </dgm:pt>
    <dgm:pt modelId="{6952941F-FEDB-4D76-A01D-B5FB226E5816}" type="pres">
      <dgm:prSet presAssocID="{4B274049-7C6E-4889-8BE7-36DDF7D164AF}" presName="dummy" presStyleCnt="0"/>
      <dgm:spPr/>
    </dgm:pt>
    <dgm:pt modelId="{78F11F93-47EA-49C7-9E10-19776E614D03}" type="pres">
      <dgm:prSet presAssocID="{5A67D679-9A2B-4FA4-A75F-F6F0AEB83EEA}" presName="sibTrans" presStyleLbl="sibTrans2D1" presStyleIdx="1" presStyleCnt="9"/>
      <dgm:spPr/>
      <dgm:t>
        <a:bodyPr/>
        <a:lstStyle/>
        <a:p>
          <a:endParaRPr lang="en-US"/>
        </a:p>
      </dgm:t>
    </dgm:pt>
    <dgm:pt modelId="{3C4FE0E9-A785-4E5E-A5C3-91C7A89A415F}" type="pres">
      <dgm:prSet presAssocID="{7097354A-CB83-430A-8A33-57022D1F5AD6}" presName="node" presStyleLbl="node1" presStyleIdx="2" presStyleCnt="9">
        <dgm:presLayoutVars>
          <dgm:bulletEnabled val="1"/>
        </dgm:presLayoutVars>
      </dgm:prSet>
      <dgm:spPr/>
      <dgm:t>
        <a:bodyPr/>
        <a:lstStyle/>
        <a:p>
          <a:endParaRPr lang="en-US"/>
        </a:p>
      </dgm:t>
    </dgm:pt>
    <dgm:pt modelId="{FE11A5A2-F170-4FF4-B5C0-962DA2545BCA}" type="pres">
      <dgm:prSet presAssocID="{7097354A-CB83-430A-8A33-57022D1F5AD6}" presName="dummy" presStyleCnt="0"/>
      <dgm:spPr/>
    </dgm:pt>
    <dgm:pt modelId="{8EF1DFBD-59C1-4B09-95A9-FE60C36DF5F3}" type="pres">
      <dgm:prSet presAssocID="{0F3D4E92-FF2A-4FA9-9E59-070E80B8E575}" presName="sibTrans" presStyleLbl="sibTrans2D1" presStyleIdx="2" presStyleCnt="9"/>
      <dgm:spPr/>
      <dgm:t>
        <a:bodyPr/>
        <a:lstStyle/>
        <a:p>
          <a:endParaRPr lang="en-US"/>
        </a:p>
      </dgm:t>
    </dgm:pt>
    <dgm:pt modelId="{C784DDF2-DBAA-421B-B437-E27890E99FB9}" type="pres">
      <dgm:prSet presAssocID="{7D6C5138-AAB1-40E5-ACCC-1DD2511E9B98}" presName="node" presStyleLbl="node1" presStyleIdx="3" presStyleCnt="9">
        <dgm:presLayoutVars>
          <dgm:bulletEnabled val="1"/>
        </dgm:presLayoutVars>
      </dgm:prSet>
      <dgm:spPr/>
      <dgm:t>
        <a:bodyPr/>
        <a:lstStyle/>
        <a:p>
          <a:endParaRPr lang="en-US"/>
        </a:p>
      </dgm:t>
    </dgm:pt>
    <dgm:pt modelId="{AF1C1F31-252E-4812-91AA-5E8D8EDD7B9C}" type="pres">
      <dgm:prSet presAssocID="{7D6C5138-AAB1-40E5-ACCC-1DD2511E9B98}" presName="dummy" presStyleCnt="0"/>
      <dgm:spPr/>
    </dgm:pt>
    <dgm:pt modelId="{21FADB53-7926-406D-8F12-EEA6DBB2DD9E}" type="pres">
      <dgm:prSet presAssocID="{0066CD74-F614-474D-AE6D-FFF98635CA2A}" presName="sibTrans" presStyleLbl="sibTrans2D1" presStyleIdx="3" presStyleCnt="9"/>
      <dgm:spPr/>
      <dgm:t>
        <a:bodyPr/>
        <a:lstStyle/>
        <a:p>
          <a:endParaRPr lang="en-US"/>
        </a:p>
      </dgm:t>
    </dgm:pt>
    <dgm:pt modelId="{2A992B75-F449-47C8-8472-16BA1F222034}" type="pres">
      <dgm:prSet presAssocID="{3F2E0123-2828-4E62-A0FE-49B22A18B7C4}" presName="node" presStyleLbl="node1" presStyleIdx="4" presStyleCnt="9">
        <dgm:presLayoutVars>
          <dgm:bulletEnabled val="1"/>
        </dgm:presLayoutVars>
      </dgm:prSet>
      <dgm:spPr/>
      <dgm:t>
        <a:bodyPr/>
        <a:lstStyle/>
        <a:p>
          <a:endParaRPr lang="en-US"/>
        </a:p>
      </dgm:t>
    </dgm:pt>
    <dgm:pt modelId="{051FA20C-0C3B-41BD-B606-FB2859AD918B}" type="pres">
      <dgm:prSet presAssocID="{3F2E0123-2828-4E62-A0FE-49B22A18B7C4}" presName="dummy" presStyleCnt="0"/>
      <dgm:spPr/>
    </dgm:pt>
    <dgm:pt modelId="{F9CEED32-344B-49BE-9271-E2C9CFF48A62}" type="pres">
      <dgm:prSet presAssocID="{E4773E03-F2C3-4DB1-AA13-233884334F1E}" presName="sibTrans" presStyleLbl="sibTrans2D1" presStyleIdx="4" presStyleCnt="9"/>
      <dgm:spPr/>
      <dgm:t>
        <a:bodyPr/>
        <a:lstStyle/>
        <a:p>
          <a:endParaRPr lang="en-US"/>
        </a:p>
      </dgm:t>
    </dgm:pt>
    <dgm:pt modelId="{A667696C-7F78-401C-A12B-38C2BF85C908}" type="pres">
      <dgm:prSet presAssocID="{459DEC2A-E047-43FA-8FF2-468CEBCF8A83}" presName="node" presStyleLbl="node1" presStyleIdx="5" presStyleCnt="9">
        <dgm:presLayoutVars>
          <dgm:bulletEnabled val="1"/>
        </dgm:presLayoutVars>
      </dgm:prSet>
      <dgm:spPr/>
      <dgm:t>
        <a:bodyPr/>
        <a:lstStyle/>
        <a:p>
          <a:endParaRPr lang="en-US"/>
        </a:p>
      </dgm:t>
    </dgm:pt>
    <dgm:pt modelId="{8C0A260B-6AEF-4C4D-85E2-6D61160826DF}" type="pres">
      <dgm:prSet presAssocID="{459DEC2A-E047-43FA-8FF2-468CEBCF8A83}" presName="dummy" presStyleCnt="0"/>
      <dgm:spPr/>
    </dgm:pt>
    <dgm:pt modelId="{B3207889-1F7A-48D7-B1E4-059C62BC178D}" type="pres">
      <dgm:prSet presAssocID="{04720A22-493F-4584-BE2F-2D7B18B159CF}" presName="sibTrans" presStyleLbl="sibTrans2D1" presStyleIdx="5" presStyleCnt="9"/>
      <dgm:spPr/>
      <dgm:t>
        <a:bodyPr/>
        <a:lstStyle/>
        <a:p>
          <a:endParaRPr lang="en-US"/>
        </a:p>
      </dgm:t>
    </dgm:pt>
    <dgm:pt modelId="{78C67409-7E0A-4A09-8646-B8548C256EAC}" type="pres">
      <dgm:prSet presAssocID="{C096B03E-D9F5-4A11-A87C-05557CE40CAD}" presName="node" presStyleLbl="node1" presStyleIdx="6" presStyleCnt="9">
        <dgm:presLayoutVars>
          <dgm:bulletEnabled val="1"/>
        </dgm:presLayoutVars>
      </dgm:prSet>
      <dgm:spPr/>
      <dgm:t>
        <a:bodyPr/>
        <a:lstStyle/>
        <a:p>
          <a:endParaRPr lang="en-US"/>
        </a:p>
      </dgm:t>
    </dgm:pt>
    <dgm:pt modelId="{2C68BB6A-1875-4415-B330-BFD1C8CD6054}" type="pres">
      <dgm:prSet presAssocID="{C096B03E-D9F5-4A11-A87C-05557CE40CAD}" presName="dummy" presStyleCnt="0"/>
      <dgm:spPr/>
    </dgm:pt>
    <dgm:pt modelId="{BD8C7D16-60F0-4905-BE85-F26CE695A543}" type="pres">
      <dgm:prSet presAssocID="{993FF24B-A5C9-4898-B790-971D81EDE8A6}" presName="sibTrans" presStyleLbl="sibTrans2D1" presStyleIdx="6" presStyleCnt="9"/>
      <dgm:spPr/>
      <dgm:t>
        <a:bodyPr/>
        <a:lstStyle/>
        <a:p>
          <a:endParaRPr lang="en-US"/>
        </a:p>
      </dgm:t>
    </dgm:pt>
    <dgm:pt modelId="{DAE28674-8801-4760-8F61-81148FCD0215}" type="pres">
      <dgm:prSet presAssocID="{E4FB7338-57E4-4D1A-9015-F65A26E9E75C}" presName="node" presStyleLbl="node1" presStyleIdx="7" presStyleCnt="9">
        <dgm:presLayoutVars>
          <dgm:bulletEnabled val="1"/>
        </dgm:presLayoutVars>
      </dgm:prSet>
      <dgm:spPr/>
      <dgm:t>
        <a:bodyPr/>
        <a:lstStyle/>
        <a:p>
          <a:endParaRPr lang="en-US"/>
        </a:p>
      </dgm:t>
    </dgm:pt>
    <dgm:pt modelId="{50806AEC-89E2-4466-8133-7D3CBB42A8E7}" type="pres">
      <dgm:prSet presAssocID="{E4FB7338-57E4-4D1A-9015-F65A26E9E75C}" presName="dummy" presStyleCnt="0"/>
      <dgm:spPr/>
    </dgm:pt>
    <dgm:pt modelId="{ACFD3D8F-FC2E-4CA0-BC69-9CBAC47783EA}" type="pres">
      <dgm:prSet presAssocID="{DB107E9B-8D62-49D8-8EA7-2B984DDE57B9}" presName="sibTrans" presStyleLbl="sibTrans2D1" presStyleIdx="7" presStyleCnt="9"/>
      <dgm:spPr/>
      <dgm:t>
        <a:bodyPr/>
        <a:lstStyle/>
        <a:p>
          <a:endParaRPr lang="en-US"/>
        </a:p>
      </dgm:t>
    </dgm:pt>
    <dgm:pt modelId="{A3EEC00A-B2CC-4D82-9793-1B260E178639}" type="pres">
      <dgm:prSet presAssocID="{690BB49C-DD16-49E0-8284-9D7BE723CC0B}" presName="node" presStyleLbl="node1" presStyleIdx="8" presStyleCnt="9">
        <dgm:presLayoutVars>
          <dgm:bulletEnabled val="1"/>
        </dgm:presLayoutVars>
      </dgm:prSet>
      <dgm:spPr/>
      <dgm:t>
        <a:bodyPr/>
        <a:lstStyle/>
        <a:p>
          <a:endParaRPr lang="en-US"/>
        </a:p>
      </dgm:t>
    </dgm:pt>
    <dgm:pt modelId="{EF7F3B21-1D5E-4FB2-A3DE-DA49676AC5F4}" type="pres">
      <dgm:prSet presAssocID="{690BB49C-DD16-49E0-8284-9D7BE723CC0B}" presName="dummy" presStyleCnt="0"/>
      <dgm:spPr/>
    </dgm:pt>
    <dgm:pt modelId="{28594740-0F51-4114-A997-948558E07C4E}" type="pres">
      <dgm:prSet presAssocID="{5F2EF22D-249D-4BFE-BD0E-39D86546DEC1}" presName="sibTrans" presStyleLbl="sibTrans2D1" presStyleIdx="8" presStyleCnt="9"/>
      <dgm:spPr/>
      <dgm:t>
        <a:bodyPr/>
        <a:lstStyle/>
        <a:p>
          <a:endParaRPr lang="en-US"/>
        </a:p>
      </dgm:t>
    </dgm:pt>
  </dgm:ptLst>
  <dgm:cxnLst>
    <dgm:cxn modelId="{4ED12591-F0DE-4004-9476-C63C6BDE47E0}" type="presOf" srcId="{0066CD74-F614-474D-AE6D-FFF98635CA2A}" destId="{21FADB53-7926-406D-8F12-EEA6DBB2DD9E}" srcOrd="0" destOrd="0" presId="urn:microsoft.com/office/officeart/2005/8/layout/radial6"/>
    <dgm:cxn modelId="{B4840F5E-F053-4B79-81D7-A4DFAAD2AA59}" srcId="{0E521066-CB19-4A5A-AE57-DD7A3CEEFC51}" destId="{E4FB7338-57E4-4D1A-9015-F65A26E9E75C}" srcOrd="7" destOrd="0" parTransId="{45BCD3CF-9E0F-4C50-A4F7-699553A3525B}" sibTransId="{DB107E9B-8D62-49D8-8EA7-2B984DDE57B9}"/>
    <dgm:cxn modelId="{C2095E5A-70DE-46EC-8CCD-47E00C2D1C09}" srcId="{0E521066-CB19-4A5A-AE57-DD7A3CEEFC51}" destId="{7097354A-CB83-430A-8A33-57022D1F5AD6}" srcOrd="2" destOrd="0" parTransId="{A6432144-0A95-408E-941C-0E8EDB465F1B}" sibTransId="{0F3D4E92-FF2A-4FA9-9E59-070E80B8E575}"/>
    <dgm:cxn modelId="{7135B089-53C4-4A99-BB54-96E081AD8D42}" type="presOf" srcId="{DB107E9B-8D62-49D8-8EA7-2B984DDE57B9}" destId="{ACFD3D8F-FC2E-4CA0-BC69-9CBAC47783EA}" srcOrd="0" destOrd="0" presId="urn:microsoft.com/office/officeart/2005/8/layout/radial6"/>
    <dgm:cxn modelId="{D70AE374-595A-4D97-A4C0-15FDE37C2917}" type="presOf" srcId="{2BB8A002-05C5-41B5-AB72-2B2B0CFE0086}" destId="{32144EEE-6AC8-4294-BB1A-00A7C3594B34}" srcOrd="0" destOrd="0" presId="urn:microsoft.com/office/officeart/2005/8/layout/radial6"/>
    <dgm:cxn modelId="{C21CD0B8-DD8D-44B9-89F6-AD76427A9978}" type="presOf" srcId="{7097354A-CB83-430A-8A33-57022D1F5AD6}" destId="{3C4FE0E9-A785-4E5E-A5C3-91C7A89A415F}" srcOrd="0" destOrd="0" presId="urn:microsoft.com/office/officeart/2005/8/layout/radial6"/>
    <dgm:cxn modelId="{2EF20C99-953B-4B9E-B518-71CE71CDAF9B}" type="presOf" srcId="{5F2EF22D-249D-4BFE-BD0E-39D86546DEC1}" destId="{28594740-0F51-4114-A997-948558E07C4E}" srcOrd="0" destOrd="0" presId="urn:microsoft.com/office/officeart/2005/8/layout/radial6"/>
    <dgm:cxn modelId="{68CEB9FB-A25E-4A35-BB37-9993F7C424FB}" srcId="{0E521066-CB19-4A5A-AE57-DD7A3CEEFC51}" destId="{811745B2-7D7F-4113-91F1-8D6B5972FC88}" srcOrd="0" destOrd="0" parTransId="{5EE0D9D4-DB65-4E34-BE9F-BCFDEC9FCC54}" sibTransId="{68552496-3BDD-4AB2-BD15-6E85F5C560B2}"/>
    <dgm:cxn modelId="{3266DBF7-AD12-49A3-B8C3-511A5AC29782}" type="presOf" srcId="{68552496-3BDD-4AB2-BD15-6E85F5C560B2}" destId="{0D8ABDE4-5808-428E-8B89-7B5D904EC87D}" srcOrd="0" destOrd="0" presId="urn:microsoft.com/office/officeart/2005/8/layout/radial6"/>
    <dgm:cxn modelId="{69B4EF52-539E-4F65-B080-833764DF2AA1}" type="presOf" srcId="{04720A22-493F-4584-BE2F-2D7B18B159CF}" destId="{B3207889-1F7A-48D7-B1E4-059C62BC178D}" srcOrd="0" destOrd="0" presId="urn:microsoft.com/office/officeart/2005/8/layout/radial6"/>
    <dgm:cxn modelId="{93D7385A-8AEE-4650-A01E-23DC238828FC}" type="presOf" srcId="{E4FB7338-57E4-4D1A-9015-F65A26E9E75C}" destId="{DAE28674-8801-4760-8F61-81148FCD0215}" srcOrd="0" destOrd="0" presId="urn:microsoft.com/office/officeart/2005/8/layout/radial6"/>
    <dgm:cxn modelId="{D3AB5F5C-8AC1-4721-8D23-50B3F2A8B707}" srcId="{0E521066-CB19-4A5A-AE57-DD7A3CEEFC51}" destId="{690BB49C-DD16-49E0-8284-9D7BE723CC0B}" srcOrd="8" destOrd="0" parTransId="{E41D1F79-A749-4839-98F8-EF0171F97455}" sibTransId="{5F2EF22D-249D-4BFE-BD0E-39D86546DEC1}"/>
    <dgm:cxn modelId="{8D509766-8ABE-4380-856A-94FA18B284F8}" type="presOf" srcId="{3F2E0123-2828-4E62-A0FE-49B22A18B7C4}" destId="{2A992B75-F449-47C8-8472-16BA1F222034}" srcOrd="0" destOrd="0" presId="urn:microsoft.com/office/officeart/2005/8/layout/radial6"/>
    <dgm:cxn modelId="{DF4C922E-0D0E-4E3F-8D63-C4266CF96407}" type="presOf" srcId="{993FF24B-A5C9-4898-B790-971D81EDE8A6}" destId="{BD8C7D16-60F0-4905-BE85-F26CE695A543}" srcOrd="0" destOrd="0" presId="urn:microsoft.com/office/officeart/2005/8/layout/radial6"/>
    <dgm:cxn modelId="{FFC42876-CE61-4CE8-8FC9-A04418AB8827}" type="presOf" srcId="{690BB49C-DD16-49E0-8284-9D7BE723CC0B}" destId="{A3EEC00A-B2CC-4D82-9793-1B260E178639}" srcOrd="0" destOrd="0" presId="urn:microsoft.com/office/officeart/2005/8/layout/radial6"/>
    <dgm:cxn modelId="{1DA38799-3E02-4512-AA7A-89F460B9FFFE}" type="presOf" srcId="{811745B2-7D7F-4113-91F1-8D6B5972FC88}" destId="{3254748E-17D9-42B1-9ED0-D436243AE6D0}" srcOrd="0" destOrd="0" presId="urn:microsoft.com/office/officeart/2005/8/layout/radial6"/>
    <dgm:cxn modelId="{A3649585-D0A2-4490-8B4C-D3B8C11CAECB}" srcId="{0E521066-CB19-4A5A-AE57-DD7A3CEEFC51}" destId="{4B274049-7C6E-4889-8BE7-36DDF7D164AF}" srcOrd="1" destOrd="0" parTransId="{02F6D612-BE2B-4000-B89A-2163DBBC49E3}" sibTransId="{5A67D679-9A2B-4FA4-A75F-F6F0AEB83EEA}"/>
    <dgm:cxn modelId="{617A2579-676E-441D-93D6-FC3207F1441D}" type="presOf" srcId="{C096B03E-D9F5-4A11-A87C-05557CE40CAD}" destId="{78C67409-7E0A-4A09-8646-B8548C256EAC}" srcOrd="0" destOrd="0" presId="urn:microsoft.com/office/officeart/2005/8/layout/radial6"/>
    <dgm:cxn modelId="{EEA44757-04D2-4854-AA1C-2DD4B154B85C}" type="presOf" srcId="{5A67D679-9A2B-4FA4-A75F-F6F0AEB83EEA}" destId="{78F11F93-47EA-49C7-9E10-19776E614D03}" srcOrd="0" destOrd="0" presId="urn:microsoft.com/office/officeart/2005/8/layout/radial6"/>
    <dgm:cxn modelId="{9D4B8268-BDA8-4F00-A541-34A076E7EE0C}" srcId="{0E521066-CB19-4A5A-AE57-DD7A3CEEFC51}" destId="{7D6C5138-AAB1-40E5-ACCC-1DD2511E9B98}" srcOrd="3" destOrd="0" parTransId="{1B1950D5-37C6-40DE-97BF-A7803110929D}" sibTransId="{0066CD74-F614-474D-AE6D-FFF98635CA2A}"/>
    <dgm:cxn modelId="{A7617B2B-54F0-415C-9132-3140D8B161A2}" srcId="{0E521066-CB19-4A5A-AE57-DD7A3CEEFC51}" destId="{C096B03E-D9F5-4A11-A87C-05557CE40CAD}" srcOrd="6" destOrd="0" parTransId="{904DAE8C-80D8-488F-A540-C05B65DF61F6}" sibTransId="{993FF24B-A5C9-4898-B790-971D81EDE8A6}"/>
    <dgm:cxn modelId="{78E4334D-A12E-4F38-8481-B7819E62548B}" srcId="{0E521066-CB19-4A5A-AE57-DD7A3CEEFC51}" destId="{3F2E0123-2828-4E62-A0FE-49B22A18B7C4}" srcOrd="4" destOrd="0" parTransId="{783CB9A1-D025-4209-823D-10664243FFCF}" sibTransId="{E4773E03-F2C3-4DB1-AA13-233884334F1E}"/>
    <dgm:cxn modelId="{16D988E3-78DD-4B54-9E5C-CD935B003D0E}" type="presOf" srcId="{0F3D4E92-FF2A-4FA9-9E59-070E80B8E575}" destId="{8EF1DFBD-59C1-4B09-95A9-FE60C36DF5F3}" srcOrd="0" destOrd="0" presId="urn:microsoft.com/office/officeart/2005/8/layout/radial6"/>
    <dgm:cxn modelId="{EB33F6BD-8A59-4088-B802-33BD2DE7EA09}" srcId="{0E521066-CB19-4A5A-AE57-DD7A3CEEFC51}" destId="{459DEC2A-E047-43FA-8FF2-468CEBCF8A83}" srcOrd="5" destOrd="0" parTransId="{535B8524-7A26-4589-A9DB-186D8B386DA9}" sibTransId="{04720A22-493F-4584-BE2F-2D7B18B159CF}"/>
    <dgm:cxn modelId="{A9183B4E-D80D-4791-AF9A-26231F57D2EE}" type="presOf" srcId="{0E521066-CB19-4A5A-AE57-DD7A3CEEFC51}" destId="{161DD30A-564F-4278-93DD-0453D413639F}" srcOrd="0" destOrd="0" presId="urn:microsoft.com/office/officeart/2005/8/layout/radial6"/>
    <dgm:cxn modelId="{09C80241-CDD8-46DE-874D-A4615178A862}" type="presOf" srcId="{459DEC2A-E047-43FA-8FF2-468CEBCF8A83}" destId="{A667696C-7F78-401C-A12B-38C2BF85C908}" srcOrd="0" destOrd="0" presId="urn:microsoft.com/office/officeart/2005/8/layout/radial6"/>
    <dgm:cxn modelId="{7C8167C7-13DD-4F15-8354-8807DEE67188}" type="presOf" srcId="{4B274049-7C6E-4889-8BE7-36DDF7D164AF}" destId="{758A6E9A-890D-4704-B2EB-EEB75E180904}" srcOrd="0" destOrd="0" presId="urn:microsoft.com/office/officeart/2005/8/layout/radial6"/>
    <dgm:cxn modelId="{3AC0580C-3E18-422E-BA8A-99E8AF03BFA9}" type="presOf" srcId="{E4773E03-F2C3-4DB1-AA13-233884334F1E}" destId="{F9CEED32-344B-49BE-9271-E2C9CFF48A62}" srcOrd="0" destOrd="0" presId="urn:microsoft.com/office/officeart/2005/8/layout/radial6"/>
    <dgm:cxn modelId="{FEAF8A6C-A7B8-4340-8F64-929309C61DC8}" type="presOf" srcId="{7D6C5138-AAB1-40E5-ACCC-1DD2511E9B98}" destId="{C784DDF2-DBAA-421B-B437-E27890E99FB9}" srcOrd="0" destOrd="0" presId="urn:microsoft.com/office/officeart/2005/8/layout/radial6"/>
    <dgm:cxn modelId="{F5E798D7-E16F-4B9A-8115-3F6F7D8AE482}" srcId="{2BB8A002-05C5-41B5-AB72-2B2B0CFE0086}" destId="{0E521066-CB19-4A5A-AE57-DD7A3CEEFC51}" srcOrd="0" destOrd="0" parTransId="{C06A3911-0656-4A7B-A767-D4B4DB6E5FC2}" sibTransId="{4AED820F-77FA-49E5-B9F8-8E0099F421D3}"/>
    <dgm:cxn modelId="{E1AD5597-D9FA-4263-966A-72E18750A68F}" type="presParOf" srcId="{32144EEE-6AC8-4294-BB1A-00A7C3594B34}" destId="{161DD30A-564F-4278-93DD-0453D413639F}" srcOrd="0" destOrd="0" presId="urn:microsoft.com/office/officeart/2005/8/layout/radial6"/>
    <dgm:cxn modelId="{0C8D3030-2E70-49D2-9066-DCB9B446B190}" type="presParOf" srcId="{32144EEE-6AC8-4294-BB1A-00A7C3594B34}" destId="{3254748E-17D9-42B1-9ED0-D436243AE6D0}" srcOrd="1" destOrd="0" presId="urn:microsoft.com/office/officeart/2005/8/layout/radial6"/>
    <dgm:cxn modelId="{768335F5-03D0-4171-A0C0-8605D6D1976C}" type="presParOf" srcId="{32144EEE-6AC8-4294-BB1A-00A7C3594B34}" destId="{DB5738A2-D7A4-4DAC-9547-D97A5B3E0A11}" srcOrd="2" destOrd="0" presId="urn:microsoft.com/office/officeart/2005/8/layout/radial6"/>
    <dgm:cxn modelId="{E0979105-0AC4-4F8A-976A-486268CF00FE}" type="presParOf" srcId="{32144EEE-6AC8-4294-BB1A-00A7C3594B34}" destId="{0D8ABDE4-5808-428E-8B89-7B5D904EC87D}" srcOrd="3" destOrd="0" presId="urn:microsoft.com/office/officeart/2005/8/layout/radial6"/>
    <dgm:cxn modelId="{F4CBBDA4-2036-4D13-AD8D-8A7A79DF3F6C}" type="presParOf" srcId="{32144EEE-6AC8-4294-BB1A-00A7C3594B34}" destId="{758A6E9A-890D-4704-B2EB-EEB75E180904}" srcOrd="4" destOrd="0" presId="urn:microsoft.com/office/officeart/2005/8/layout/radial6"/>
    <dgm:cxn modelId="{0FD449F8-1041-46DF-9A65-7D40DE1EED60}" type="presParOf" srcId="{32144EEE-6AC8-4294-BB1A-00A7C3594B34}" destId="{6952941F-FEDB-4D76-A01D-B5FB226E5816}" srcOrd="5" destOrd="0" presId="urn:microsoft.com/office/officeart/2005/8/layout/radial6"/>
    <dgm:cxn modelId="{84AD7B9F-89E7-4FB2-8183-44F1448E976E}" type="presParOf" srcId="{32144EEE-6AC8-4294-BB1A-00A7C3594B34}" destId="{78F11F93-47EA-49C7-9E10-19776E614D03}" srcOrd="6" destOrd="0" presId="urn:microsoft.com/office/officeart/2005/8/layout/radial6"/>
    <dgm:cxn modelId="{E2B7D985-FB83-45B8-9803-EAD94F186EAC}" type="presParOf" srcId="{32144EEE-6AC8-4294-BB1A-00A7C3594B34}" destId="{3C4FE0E9-A785-4E5E-A5C3-91C7A89A415F}" srcOrd="7" destOrd="0" presId="urn:microsoft.com/office/officeart/2005/8/layout/radial6"/>
    <dgm:cxn modelId="{8D31946D-1E43-4F75-AAC6-B81ED9EBF872}" type="presParOf" srcId="{32144EEE-6AC8-4294-BB1A-00A7C3594B34}" destId="{FE11A5A2-F170-4FF4-B5C0-962DA2545BCA}" srcOrd="8" destOrd="0" presId="urn:microsoft.com/office/officeart/2005/8/layout/radial6"/>
    <dgm:cxn modelId="{B0CDC6F8-B5DE-420A-8F8E-7FF45EBFEA8C}" type="presParOf" srcId="{32144EEE-6AC8-4294-BB1A-00A7C3594B34}" destId="{8EF1DFBD-59C1-4B09-95A9-FE60C36DF5F3}" srcOrd="9" destOrd="0" presId="urn:microsoft.com/office/officeart/2005/8/layout/radial6"/>
    <dgm:cxn modelId="{1CBB1D6B-6032-41B2-99B4-DFBDD25A1241}" type="presParOf" srcId="{32144EEE-6AC8-4294-BB1A-00A7C3594B34}" destId="{C784DDF2-DBAA-421B-B437-E27890E99FB9}" srcOrd="10" destOrd="0" presId="urn:microsoft.com/office/officeart/2005/8/layout/radial6"/>
    <dgm:cxn modelId="{436FD52A-E3B2-4970-B651-3927F516EAEB}" type="presParOf" srcId="{32144EEE-6AC8-4294-BB1A-00A7C3594B34}" destId="{AF1C1F31-252E-4812-91AA-5E8D8EDD7B9C}" srcOrd="11" destOrd="0" presId="urn:microsoft.com/office/officeart/2005/8/layout/radial6"/>
    <dgm:cxn modelId="{7FE8A28D-69ED-415C-A2DE-D572C89FE98B}" type="presParOf" srcId="{32144EEE-6AC8-4294-BB1A-00A7C3594B34}" destId="{21FADB53-7926-406D-8F12-EEA6DBB2DD9E}" srcOrd="12" destOrd="0" presId="urn:microsoft.com/office/officeart/2005/8/layout/radial6"/>
    <dgm:cxn modelId="{79B0BBE6-2195-4FE7-94A3-74B7C2B9FCAF}" type="presParOf" srcId="{32144EEE-6AC8-4294-BB1A-00A7C3594B34}" destId="{2A992B75-F449-47C8-8472-16BA1F222034}" srcOrd="13" destOrd="0" presId="urn:microsoft.com/office/officeart/2005/8/layout/radial6"/>
    <dgm:cxn modelId="{586DD935-6051-47B8-9FCD-41CE63A68712}" type="presParOf" srcId="{32144EEE-6AC8-4294-BB1A-00A7C3594B34}" destId="{051FA20C-0C3B-41BD-B606-FB2859AD918B}" srcOrd="14" destOrd="0" presId="urn:microsoft.com/office/officeart/2005/8/layout/radial6"/>
    <dgm:cxn modelId="{9707794E-DA3E-4E4A-AE2D-7319E751D946}" type="presParOf" srcId="{32144EEE-6AC8-4294-BB1A-00A7C3594B34}" destId="{F9CEED32-344B-49BE-9271-E2C9CFF48A62}" srcOrd="15" destOrd="0" presId="urn:microsoft.com/office/officeart/2005/8/layout/radial6"/>
    <dgm:cxn modelId="{E2FFD9A8-3BA6-453E-9CE8-13C37FE97B8A}" type="presParOf" srcId="{32144EEE-6AC8-4294-BB1A-00A7C3594B34}" destId="{A667696C-7F78-401C-A12B-38C2BF85C908}" srcOrd="16" destOrd="0" presId="urn:microsoft.com/office/officeart/2005/8/layout/radial6"/>
    <dgm:cxn modelId="{917140DC-D82C-4441-A188-103BC6743C5F}" type="presParOf" srcId="{32144EEE-6AC8-4294-BB1A-00A7C3594B34}" destId="{8C0A260B-6AEF-4C4D-85E2-6D61160826DF}" srcOrd="17" destOrd="0" presId="urn:microsoft.com/office/officeart/2005/8/layout/radial6"/>
    <dgm:cxn modelId="{2FD91D1C-CEB7-4A62-B55A-9E0D0182B709}" type="presParOf" srcId="{32144EEE-6AC8-4294-BB1A-00A7C3594B34}" destId="{B3207889-1F7A-48D7-B1E4-059C62BC178D}" srcOrd="18" destOrd="0" presId="urn:microsoft.com/office/officeart/2005/8/layout/radial6"/>
    <dgm:cxn modelId="{C20F102D-4775-403B-9F7F-A7E84F02AF93}" type="presParOf" srcId="{32144EEE-6AC8-4294-BB1A-00A7C3594B34}" destId="{78C67409-7E0A-4A09-8646-B8548C256EAC}" srcOrd="19" destOrd="0" presId="urn:microsoft.com/office/officeart/2005/8/layout/radial6"/>
    <dgm:cxn modelId="{D8351B67-0436-46D0-B69F-7A3247927828}" type="presParOf" srcId="{32144EEE-6AC8-4294-BB1A-00A7C3594B34}" destId="{2C68BB6A-1875-4415-B330-BFD1C8CD6054}" srcOrd="20" destOrd="0" presId="urn:microsoft.com/office/officeart/2005/8/layout/radial6"/>
    <dgm:cxn modelId="{0F335038-31FF-4D1D-B0B9-F3E4130BC597}" type="presParOf" srcId="{32144EEE-6AC8-4294-BB1A-00A7C3594B34}" destId="{BD8C7D16-60F0-4905-BE85-F26CE695A543}" srcOrd="21" destOrd="0" presId="urn:microsoft.com/office/officeart/2005/8/layout/radial6"/>
    <dgm:cxn modelId="{1763E9EF-3C59-4638-8C96-859F289D0311}" type="presParOf" srcId="{32144EEE-6AC8-4294-BB1A-00A7C3594B34}" destId="{DAE28674-8801-4760-8F61-81148FCD0215}" srcOrd="22" destOrd="0" presId="urn:microsoft.com/office/officeart/2005/8/layout/radial6"/>
    <dgm:cxn modelId="{04D96D4B-726C-4526-9864-669133B05EB7}" type="presParOf" srcId="{32144EEE-6AC8-4294-BB1A-00A7C3594B34}" destId="{50806AEC-89E2-4466-8133-7D3CBB42A8E7}" srcOrd="23" destOrd="0" presId="urn:microsoft.com/office/officeart/2005/8/layout/radial6"/>
    <dgm:cxn modelId="{2451695A-2537-42E0-AA10-F35A28987F0F}" type="presParOf" srcId="{32144EEE-6AC8-4294-BB1A-00A7C3594B34}" destId="{ACFD3D8F-FC2E-4CA0-BC69-9CBAC47783EA}" srcOrd="24" destOrd="0" presId="urn:microsoft.com/office/officeart/2005/8/layout/radial6"/>
    <dgm:cxn modelId="{80D83A97-A21D-4906-9AE1-701E54EB9A69}" type="presParOf" srcId="{32144EEE-6AC8-4294-BB1A-00A7C3594B34}" destId="{A3EEC00A-B2CC-4D82-9793-1B260E178639}" srcOrd="25" destOrd="0" presId="urn:microsoft.com/office/officeart/2005/8/layout/radial6"/>
    <dgm:cxn modelId="{C8FFCDDD-D765-4127-A5F6-EEE53BA1B7CB}" type="presParOf" srcId="{32144EEE-6AC8-4294-BB1A-00A7C3594B34}" destId="{EF7F3B21-1D5E-4FB2-A3DE-DA49676AC5F4}" srcOrd="26" destOrd="0" presId="urn:microsoft.com/office/officeart/2005/8/layout/radial6"/>
    <dgm:cxn modelId="{0D172F54-76E1-40C2-9CC0-3D242B6F3849}" type="presParOf" srcId="{32144EEE-6AC8-4294-BB1A-00A7C3594B34}" destId="{28594740-0F51-4114-A997-948558E07C4E}" srcOrd="27" destOrd="0" presId="urn:microsoft.com/office/officeart/2005/8/layout/radial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D7403-252F-46AF-B7FF-FF02DE8F7105}">
      <dsp:nvSpPr>
        <dsp:cNvPr id="0" name=""/>
        <dsp:cNvSpPr/>
      </dsp:nvSpPr>
      <dsp:spPr>
        <a:xfrm>
          <a:off x="4186355" y="2732675"/>
          <a:ext cx="2295286" cy="2295286"/>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solidFill>
                <a:schemeClr val="tx1"/>
              </a:solidFill>
            </a:rPr>
            <a:t>Grow membership within the district</a:t>
          </a:r>
        </a:p>
      </dsp:txBody>
      <dsp:txXfrm>
        <a:off x="4522492" y="3068812"/>
        <a:ext cx="1623012" cy="1623012"/>
      </dsp:txXfrm>
    </dsp:sp>
    <dsp:sp modelId="{81ED42A3-111F-4F84-A6E1-3F83AD87ED31}">
      <dsp:nvSpPr>
        <dsp:cNvPr id="0" name=""/>
        <dsp:cNvSpPr/>
      </dsp:nvSpPr>
      <dsp:spPr>
        <a:xfrm rot="12900000">
          <a:off x="2712041" y="2332448"/>
          <a:ext cx="1756970" cy="65415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990A02-D1E8-4327-9D83-E504CD145630}">
      <dsp:nvSpPr>
        <dsp:cNvPr id="0" name=""/>
        <dsp:cNvSpPr/>
      </dsp:nvSpPr>
      <dsp:spPr>
        <a:xfrm>
          <a:off x="1780653" y="1283439"/>
          <a:ext cx="2180522" cy="174441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Rejuvenate districts with new clubs </a:t>
          </a:r>
        </a:p>
      </dsp:txBody>
      <dsp:txXfrm>
        <a:off x="1831745" y="1334531"/>
        <a:ext cx="2078338" cy="1642233"/>
      </dsp:txXfrm>
    </dsp:sp>
    <dsp:sp modelId="{72EF28BA-BEA1-429A-BFF9-0B1170C59A1D}">
      <dsp:nvSpPr>
        <dsp:cNvPr id="0" name=""/>
        <dsp:cNvSpPr/>
      </dsp:nvSpPr>
      <dsp:spPr>
        <a:xfrm rot="16200000">
          <a:off x="4455513" y="1424854"/>
          <a:ext cx="1756970" cy="65415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73ED82-F863-442C-A856-1DC1425A9CBE}">
      <dsp:nvSpPr>
        <dsp:cNvPr id="0" name=""/>
        <dsp:cNvSpPr/>
      </dsp:nvSpPr>
      <dsp:spPr>
        <a:xfrm>
          <a:off x="4243737" y="1238"/>
          <a:ext cx="2180522" cy="174441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Revitalize clubs with new members</a:t>
          </a:r>
        </a:p>
      </dsp:txBody>
      <dsp:txXfrm>
        <a:off x="4294829" y="52330"/>
        <a:ext cx="2078338" cy="1642233"/>
      </dsp:txXfrm>
    </dsp:sp>
    <dsp:sp modelId="{5B149C59-799D-402E-BC6E-B473A3FEE815}">
      <dsp:nvSpPr>
        <dsp:cNvPr id="0" name=""/>
        <dsp:cNvSpPr/>
      </dsp:nvSpPr>
      <dsp:spPr>
        <a:xfrm rot="19500000">
          <a:off x="6198985" y="2332448"/>
          <a:ext cx="1756970" cy="654156"/>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736BFA-2F5E-4DE8-ADE9-814D57D7E28D}">
      <dsp:nvSpPr>
        <dsp:cNvPr id="0" name=""/>
        <dsp:cNvSpPr/>
      </dsp:nvSpPr>
      <dsp:spPr>
        <a:xfrm>
          <a:off x="6706822" y="1283439"/>
          <a:ext cx="2180522" cy="174441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Re-motivate members with new fellowships and exciting service</a:t>
          </a:r>
        </a:p>
      </dsp:txBody>
      <dsp:txXfrm>
        <a:off x="6757914" y="1334531"/>
        <a:ext cx="2078338" cy="16422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9C18E-ACA7-4F89-B2D7-093160288D2E}">
      <dsp:nvSpPr>
        <dsp:cNvPr id="0" name=""/>
        <dsp:cNvSpPr/>
      </dsp:nvSpPr>
      <dsp:spPr>
        <a:xfrm>
          <a:off x="813318" y="0"/>
          <a:ext cx="4393163" cy="439316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ED4A1F-8CCA-4A74-9DB1-B71020AFAFA0}">
      <dsp:nvSpPr>
        <dsp:cNvPr id="0" name=""/>
        <dsp:cNvSpPr/>
      </dsp:nvSpPr>
      <dsp:spPr>
        <a:xfrm>
          <a:off x="1230668" y="417350"/>
          <a:ext cx="1713333" cy="1713333"/>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a:t>Strengths</a:t>
          </a:r>
        </a:p>
        <a:p>
          <a:pPr marL="114300" lvl="1" indent="-114300" algn="l" defTabSz="577850">
            <a:lnSpc>
              <a:spcPct val="90000"/>
            </a:lnSpc>
            <a:spcBef>
              <a:spcPct val="0"/>
            </a:spcBef>
            <a:spcAft>
              <a:spcPct val="15000"/>
            </a:spcAft>
            <a:buChar char="••"/>
          </a:pPr>
          <a:r>
            <a:rPr lang="en-US" sz="1300" kern="1200"/>
            <a:t>1 </a:t>
          </a:r>
        </a:p>
        <a:p>
          <a:pPr marL="114300" lvl="1" indent="-114300" algn="l" defTabSz="577850">
            <a:lnSpc>
              <a:spcPct val="90000"/>
            </a:lnSpc>
            <a:spcBef>
              <a:spcPct val="0"/>
            </a:spcBef>
            <a:spcAft>
              <a:spcPct val="15000"/>
            </a:spcAft>
            <a:buChar char="••"/>
          </a:pPr>
          <a:r>
            <a:rPr lang="en-US" sz="1300" kern="1200"/>
            <a:t>2 </a:t>
          </a:r>
        </a:p>
        <a:p>
          <a:pPr marL="114300" lvl="1" indent="-114300" algn="l" defTabSz="577850">
            <a:lnSpc>
              <a:spcPct val="90000"/>
            </a:lnSpc>
            <a:spcBef>
              <a:spcPct val="0"/>
            </a:spcBef>
            <a:spcAft>
              <a:spcPct val="15000"/>
            </a:spcAft>
            <a:buChar char="••"/>
          </a:pPr>
          <a:r>
            <a:rPr lang="en-US" sz="1300" kern="1200"/>
            <a:t>3 </a:t>
          </a:r>
        </a:p>
      </dsp:txBody>
      <dsp:txXfrm>
        <a:off x="1314306" y="500988"/>
        <a:ext cx="1546057" cy="1546057"/>
      </dsp:txXfrm>
    </dsp:sp>
    <dsp:sp modelId="{D9FB8147-C84A-4965-908D-430A70C12217}">
      <dsp:nvSpPr>
        <dsp:cNvPr id="0" name=""/>
        <dsp:cNvSpPr/>
      </dsp:nvSpPr>
      <dsp:spPr>
        <a:xfrm>
          <a:off x="3075797" y="417350"/>
          <a:ext cx="1713333" cy="1713333"/>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Weaknesses</a:t>
          </a:r>
        </a:p>
        <a:p>
          <a:pPr marL="114300" lvl="1" indent="-114300" algn="l" defTabSz="577850">
            <a:lnSpc>
              <a:spcPct val="90000"/>
            </a:lnSpc>
            <a:spcBef>
              <a:spcPct val="0"/>
            </a:spcBef>
            <a:spcAft>
              <a:spcPct val="15000"/>
            </a:spcAft>
            <a:buChar char="••"/>
          </a:pPr>
          <a:r>
            <a:rPr lang="en-US" sz="1300" kern="1200"/>
            <a:t>1 </a:t>
          </a:r>
        </a:p>
        <a:p>
          <a:pPr marL="114300" lvl="1" indent="-114300" algn="l" defTabSz="577850">
            <a:lnSpc>
              <a:spcPct val="90000"/>
            </a:lnSpc>
            <a:spcBef>
              <a:spcPct val="0"/>
            </a:spcBef>
            <a:spcAft>
              <a:spcPct val="15000"/>
            </a:spcAft>
            <a:buChar char="••"/>
          </a:pPr>
          <a:r>
            <a:rPr lang="en-US" sz="1300" kern="1200"/>
            <a:t>2 </a:t>
          </a:r>
        </a:p>
        <a:p>
          <a:pPr marL="114300" lvl="1" indent="-114300" algn="l" defTabSz="577850">
            <a:lnSpc>
              <a:spcPct val="90000"/>
            </a:lnSpc>
            <a:spcBef>
              <a:spcPct val="0"/>
            </a:spcBef>
            <a:spcAft>
              <a:spcPct val="15000"/>
            </a:spcAft>
            <a:buChar char="••"/>
          </a:pPr>
          <a:r>
            <a:rPr lang="en-US" sz="1300" kern="1200"/>
            <a:t>3 </a:t>
          </a:r>
        </a:p>
      </dsp:txBody>
      <dsp:txXfrm>
        <a:off x="3159435" y="500988"/>
        <a:ext cx="1546057" cy="1546057"/>
      </dsp:txXfrm>
    </dsp:sp>
    <dsp:sp modelId="{2BA2C426-E41F-4EEF-8A7E-C14EADFE8ABD}">
      <dsp:nvSpPr>
        <dsp:cNvPr id="0" name=""/>
        <dsp:cNvSpPr/>
      </dsp:nvSpPr>
      <dsp:spPr>
        <a:xfrm>
          <a:off x="1230668" y="2262478"/>
          <a:ext cx="1713333" cy="171333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Opportunities</a:t>
          </a:r>
        </a:p>
        <a:p>
          <a:pPr marL="114300" lvl="1" indent="-114300" algn="l" defTabSz="577850">
            <a:lnSpc>
              <a:spcPct val="90000"/>
            </a:lnSpc>
            <a:spcBef>
              <a:spcPct val="0"/>
            </a:spcBef>
            <a:spcAft>
              <a:spcPct val="15000"/>
            </a:spcAft>
            <a:buChar char="••"/>
          </a:pPr>
          <a:r>
            <a:rPr lang="en-US" sz="1300" kern="1200"/>
            <a:t>1 </a:t>
          </a:r>
        </a:p>
        <a:p>
          <a:pPr marL="114300" lvl="1" indent="-114300" algn="l" defTabSz="577850">
            <a:lnSpc>
              <a:spcPct val="90000"/>
            </a:lnSpc>
            <a:spcBef>
              <a:spcPct val="0"/>
            </a:spcBef>
            <a:spcAft>
              <a:spcPct val="15000"/>
            </a:spcAft>
            <a:buChar char="••"/>
          </a:pPr>
          <a:r>
            <a:rPr lang="en-US" sz="1300" kern="1200"/>
            <a:t>2 </a:t>
          </a:r>
        </a:p>
        <a:p>
          <a:pPr marL="114300" lvl="1" indent="-114300" algn="l" defTabSz="577850">
            <a:lnSpc>
              <a:spcPct val="90000"/>
            </a:lnSpc>
            <a:spcBef>
              <a:spcPct val="0"/>
            </a:spcBef>
            <a:spcAft>
              <a:spcPct val="15000"/>
            </a:spcAft>
            <a:buChar char="••"/>
          </a:pPr>
          <a:r>
            <a:rPr lang="en-US" sz="1300" kern="1200"/>
            <a:t>3 </a:t>
          </a:r>
        </a:p>
      </dsp:txBody>
      <dsp:txXfrm>
        <a:off x="1314306" y="2346116"/>
        <a:ext cx="1546057" cy="1546057"/>
      </dsp:txXfrm>
    </dsp:sp>
    <dsp:sp modelId="{CA7E9787-212B-4195-9EB2-263CCE6241AB}">
      <dsp:nvSpPr>
        <dsp:cNvPr id="0" name=""/>
        <dsp:cNvSpPr/>
      </dsp:nvSpPr>
      <dsp:spPr>
        <a:xfrm>
          <a:off x="3075797" y="2262478"/>
          <a:ext cx="1713333" cy="171333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Threats</a:t>
          </a:r>
        </a:p>
        <a:p>
          <a:pPr marL="114300" lvl="1" indent="-114300" algn="l" defTabSz="577850">
            <a:lnSpc>
              <a:spcPct val="90000"/>
            </a:lnSpc>
            <a:spcBef>
              <a:spcPct val="0"/>
            </a:spcBef>
            <a:spcAft>
              <a:spcPct val="15000"/>
            </a:spcAft>
            <a:buChar char="••"/>
          </a:pPr>
          <a:r>
            <a:rPr lang="en-US" sz="1300" kern="1200"/>
            <a:t>1 </a:t>
          </a:r>
        </a:p>
        <a:p>
          <a:pPr marL="114300" lvl="1" indent="-114300" algn="l" defTabSz="577850">
            <a:lnSpc>
              <a:spcPct val="90000"/>
            </a:lnSpc>
            <a:spcBef>
              <a:spcPct val="0"/>
            </a:spcBef>
            <a:spcAft>
              <a:spcPct val="15000"/>
            </a:spcAft>
            <a:buChar char="••"/>
          </a:pPr>
          <a:r>
            <a:rPr lang="en-US" sz="1300" kern="1200"/>
            <a:t>2 </a:t>
          </a:r>
        </a:p>
        <a:p>
          <a:pPr marL="114300" lvl="1" indent="-114300" algn="l" defTabSz="577850">
            <a:lnSpc>
              <a:spcPct val="90000"/>
            </a:lnSpc>
            <a:spcBef>
              <a:spcPct val="0"/>
            </a:spcBef>
            <a:spcAft>
              <a:spcPct val="15000"/>
            </a:spcAft>
            <a:buChar char="••"/>
          </a:pPr>
          <a:r>
            <a:rPr lang="en-US" sz="1300" kern="1200"/>
            <a:t>3 </a:t>
          </a:r>
        </a:p>
      </dsp:txBody>
      <dsp:txXfrm>
        <a:off x="3159435" y="2346116"/>
        <a:ext cx="1546057" cy="15460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2B83B-C098-45B9-B8FC-7A6DAFAFD452}">
      <dsp:nvSpPr>
        <dsp:cNvPr id="0" name=""/>
        <dsp:cNvSpPr/>
      </dsp:nvSpPr>
      <dsp:spPr>
        <a:xfrm>
          <a:off x="126767" y="0"/>
          <a:ext cx="3285067" cy="3285067"/>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487F2-224C-4DE0-BDBC-8AED5277848E}">
      <dsp:nvSpPr>
        <dsp:cNvPr id="0" name=""/>
        <dsp:cNvSpPr/>
      </dsp:nvSpPr>
      <dsp:spPr>
        <a:xfrm>
          <a:off x="438849" y="312081"/>
          <a:ext cx="1281176" cy="1281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New Clubs</a:t>
          </a:r>
        </a:p>
      </dsp:txBody>
      <dsp:txXfrm>
        <a:off x="501391" y="374623"/>
        <a:ext cx="1156092" cy="1156092"/>
      </dsp:txXfrm>
    </dsp:sp>
    <dsp:sp modelId="{CF10BD20-C4B1-43AE-8179-B81B7C0C86AA}">
      <dsp:nvSpPr>
        <dsp:cNvPr id="0" name=""/>
        <dsp:cNvSpPr/>
      </dsp:nvSpPr>
      <dsp:spPr>
        <a:xfrm>
          <a:off x="1818577" y="312081"/>
          <a:ext cx="1281176" cy="1281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New Members</a:t>
          </a:r>
        </a:p>
      </dsp:txBody>
      <dsp:txXfrm>
        <a:off x="1881119" y="374623"/>
        <a:ext cx="1156092" cy="1156092"/>
      </dsp:txXfrm>
    </dsp:sp>
    <dsp:sp modelId="{2DFD2E82-B570-4051-8124-D2688E7E36A4}">
      <dsp:nvSpPr>
        <dsp:cNvPr id="0" name=""/>
        <dsp:cNvSpPr/>
      </dsp:nvSpPr>
      <dsp:spPr>
        <a:xfrm>
          <a:off x="438849" y="1691809"/>
          <a:ext cx="1281176" cy="1281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Member </a:t>
          </a:r>
          <a:r>
            <a:rPr lang="en-US" sz="1500" kern="1200" dirty="0" smtClean="0"/>
            <a:t>Satisfaction</a:t>
          </a:r>
          <a:endParaRPr lang="en-US" sz="1500" kern="1200" dirty="0"/>
        </a:p>
      </dsp:txBody>
      <dsp:txXfrm>
        <a:off x="501391" y="1754351"/>
        <a:ext cx="1156092" cy="1156092"/>
      </dsp:txXfrm>
    </dsp:sp>
    <dsp:sp modelId="{F125B20E-E43E-4815-9B5D-CCA8D4E6C7A5}">
      <dsp:nvSpPr>
        <dsp:cNvPr id="0" name=""/>
        <dsp:cNvSpPr/>
      </dsp:nvSpPr>
      <dsp:spPr>
        <a:xfrm>
          <a:off x="1818577" y="1691809"/>
          <a:ext cx="1281176" cy="1281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Leader Support</a:t>
          </a:r>
        </a:p>
      </dsp:txBody>
      <dsp:txXfrm>
        <a:off x="1881119" y="1754351"/>
        <a:ext cx="1156092" cy="1156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2B83B-C098-45B9-B8FC-7A6DAFAFD452}">
      <dsp:nvSpPr>
        <dsp:cNvPr id="0" name=""/>
        <dsp:cNvSpPr/>
      </dsp:nvSpPr>
      <dsp:spPr>
        <a:xfrm>
          <a:off x="126767" y="0"/>
          <a:ext cx="3285067" cy="3285067"/>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487F2-224C-4DE0-BDBC-8AED5277848E}">
      <dsp:nvSpPr>
        <dsp:cNvPr id="0" name=""/>
        <dsp:cNvSpPr/>
      </dsp:nvSpPr>
      <dsp:spPr>
        <a:xfrm>
          <a:off x="438849" y="312081"/>
          <a:ext cx="1281176" cy="1281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New Clubs</a:t>
          </a:r>
        </a:p>
      </dsp:txBody>
      <dsp:txXfrm>
        <a:off x="501391" y="374623"/>
        <a:ext cx="1156092" cy="1156092"/>
      </dsp:txXfrm>
    </dsp:sp>
    <dsp:sp modelId="{CF10BD20-C4B1-43AE-8179-B81B7C0C86AA}">
      <dsp:nvSpPr>
        <dsp:cNvPr id="0" name=""/>
        <dsp:cNvSpPr/>
      </dsp:nvSpPr>
      <dsp:spPr>
        <a:xfrm>
          <a:off x="1818577" y="312081"/>
          <a:ext cx="1281176" cy="1281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New Members</a:t>
          </a:r>
        </a:p>
      </dsp:txBody>
      <dsp:txXfrm>
        <a:off x="1881119" y="374623"/>
        <a:ext cx="1156092" cy="1156092"/>
      </dsp:txXfrm>
    </dsp:sp>
    <dsp:sp modelId="{2DFD2E82-B570-4051-8124-D2688E7E36A4}">
      <dsp:nvSpPr>
        <dsp:cNvPr id="0" name=""/>
        <dsp:cNvSpPr/>
      </dsp:nvSpPr>
      <dsp:spPr>
        <a:xfrm>
          <a:off x="438849" y="1691809"/>
          <a:ext cx="1281176" cy="1281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Member </a:t>
          </a:r>
          <a:r>
            <a:rPr lang="en-US" sz="1500" kern="1200" dirty="0" smtClean="0"/>
            <a:t>Satisfaction</a:t>
          </a:r>
          <a:endParaRPr lang="en-US" sz="1500" kern="1200" dirty="0"/>
        </a:p>
      </dsp:txBody>
      <dsp:txXfrm>
        <a:off x="501391" y="1754351"/>
        <a:ext cx="1156092" cy="1156092"/>
      </dsp:txXfrm>
    </dsp:sp>
    <dsp:sp modelId="{F125B20E-E43E-4815-9B5D-CCA8D4E6C7A5}">
      <dsp:nvSpPr>
        <dsp:cNvPr id="0" name=""/>
        <dsp:cNvSpPr/>
      </dsp:nvSpPr>
      <dsp:spPr>
        <a:xfrm>
          <a:off x="1818577" y="1691809"/>
          <a:ext cx="1281176" cy="1281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Leader Support</a:t>
          </a:r>
        </a:p>
      </dsp:txBody>
      <dsp:txXfrm>
        <a:off x="1881119" y="1754351"/>
        <a:ext cx="1156092" cy="1156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2B83B-C098-45B9-B8FC-7A6DAFAFD452}">
      <dsp:nvSpPr>
        <dsp:cNvPr id="0" name=""/>
        <dsp:cNvSpPr/>
      </dsp:nvSpPr>
      <dsp:spPr>
        <a:xfrm>
          <a:off x="126767" y="0"/>
          <a:ext cx="3285067" cy="3285067"/>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487F2-224C-4DE0-BDBC-8AED5277848E}">
      <dsp:nvSpPr>
        <dsp:cNvPr id="0" name=""/>
        <dsp:cNvSpPr/>
      </dsp:nvSpPr>
      <dsp:spPr>
        <a:xfrm>
          <a:off x="438849" y="312081"/>
          <a:ext cx="1281176" cy="1281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New Clubs</a:t>
          </a:r>
        </a:p>
      </dsp:txBody>
      <dsp:txXfrm>
        <a:off x="501391" y="374623"/>
        <a:ext cx="1156092" cy="1156092"/>
      </dsp:txXfrm>
    </dsp:sp>
    <dsp:sp modelId="{CF10BD20-C4B1-43AE-8179-B81B7C0C86AA}">
      <dsp:nvSpPr>
        <dsp:cNvPr id="0" name=""/>
        <dsp:cNvSpPr/>
      </dsp:nvSpPr>
      <dsp:spPr>
        <a:xfrm>
          <a:off x="1818577" y="312081"/>
          <a:ext cx="1281176" cy="1281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New Members</a:t>
          </a:r>
        </a:p>
      </dsp:txBody>
      <dsp:txXfrm>
        <a:off x="1881119" y="374623"/>
        <a:ext cx="1156092" cy="1156092"/>
      </dsp:txXfrm>
    </dsp:sp>
    <dsp:sp modelId="{2DFD2E82-B570-4051-8124-D2688E7E36A4}">
      <dsp:nvSpPr>
        <dsp:cNvPr id="0" name=""/>
        <dsp:cNvSpPr/>
      </dsp:nvSpPr>
      <dsp:spPr>
        <a:xfrm>
          <a:off x="438849" y="1691809"/>
          <a:ext cx="1281176" cy="1281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Member </a:t>
          </a:r>
          <a:r>
            <a:rPr lang="en-US" sz="1500" kern="1200" dirty="0" smtClean="0"/>
            <a:t>Satisfaction</a:t>
          </a:r>
          <a:endParaRPr lang="en-US" sz="1500" kern="1200" dirty="0"/>
        </a:p>
      </dsp:txBody>
      <dsp:txXfrm>
        <a:off x="501391" y="1754351"/>
        <a:ext cx="1156092" cy="1156092"/>
      </dsp:txXfrm>
    </dsp:sp>
    <dsp:sp modelId="{F125B20E-E43E-4815-9B5D-CCA8D4E6C7A5}">
      <dsp:nvSpPr>
        <dsp:cNvPr id="0" name=""/>
        <dsp:cNvSpPr/>
      </dsp:nvSpPr>
      <dsp:spPr>
        <a:xfrm>
          <a:off x="1818577" y="1691809"/>
          <a:ext cx="1281176" cy="1281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Leader Support</a:t>
          </a:r>
        </a:p>
      </dsp:txBody>
      <dsp:txXfrm>
        <a:off x="1881119" y="1754351"/>
        <a:ext cx="1156092" cy="11560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2B83B-C098-45B9-B8FC-7A6DAFAFD452}">
      <dsp:nvSpPr>
        <dsp:cNvPr id="0" name=""/>
        <dsp:cNvSpPr/>
      </dsp:nvSpPr>
      <dsp:spPr>
        <a:xfrm>
          <a:off x="126767" y="0"/>
          <a:ext cx="3285067" cy="3285067"/>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487F2-224C-4DE0-BDBC-8AED5277848E}">
      <dsp:nvSpPr>
        <dsp:cNvPr id="0" name=""/>
        <dsp:cNvSpPr/>
      </dsp:nvSpPr>
      <dsp:spPr>
        <a:xfrm>
          <a:off x="438849" y="312081"/>
          <a:ext cx="1281176" cy="1281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New Clubs</a:t>
          </a:r>
        </a:p>
      </dsp:txBody>
      <dsp:txXfrm>
        <a:off x="501391" y="374623"/>
        <a:ext cx="1156092" cy="1156092"/>
      </dsp:txXfrm>
    </dsp:sp>
    <dsp:sp modelId="{CF10BD20-C4B1-43AE-8179-B81B7C0C86AA}">
      <dsp:nvSpPr>
        <dsp:cNvPr id="0" name=""/>
        <dsp:cNvSpPr/>
      </dsp:nvSpPr>
      <dsp:spPr>
        <a:xfrm>
          <a:off x="1818577" y="312081"/>
          <a:ext cx="1281176" cy="1281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New Members</a:t>
          </a:r>
        </a:p>
      </dsp:txBody>
      <dsp:txXfrm>
        <a:off x="1881119" y="374623"/>
        <a:ext cx="1156092" cy="1156092"/>
      </dsp:txXfrm>
    </dsp:sp>
    <dsp:sp modelId="{2DFD2E82-B570-4051-8124-D2688E7E36A4}">
      <dsp:nvSpPr>
        <dsp:cNvPr id="0" name=""/>
        <dsp:cNvSpPr/>
      </dsp:nvSpPr>
      <dsp:spPr>
        <a:xfrm>
          <a:off x="438849" y="1691809"/>
          <a:ext cx="1281176" cy="1281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Member </a:t>
          </a:r>
          <a:r>
            <a:rPr lang="en-US" sz="1500" kern="1200" dirty="0" smtClean="0"/>
            <a:t>Satisfaction</a:t>
          </a:r>
          <a:endParaRPr lang="en-US" sz="1500" kern="1200" dirty="0"/>
        </a:p>
      </dsp:txBody>
      <dsp:txXfrm>
        <a:off x="501391" y="1754351"/>
        <a:ext cx="1156092" cy="1156092"/>
      </dsp:txXfrm>
    </dsp:sp>
    <dsp:sp modelId="{F125B20E-E43E-4815-9B5D-CCA8D4E6C7A5}">
      <dsp:nvSpPr>
        <dsp:cNvPr id="0" name=""/>
        <dsp:cNvSpPr/>
      </dsp:nvSpPr>
      <dsp:spPr>
        <a:xfrm>
          <a:off x="1818577" y="1691809"/>
          <a:ext cx="1281176" cy="128117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a:t>Leader Support</a:t>
          </a:r>
        </a:p>
      </dsp:txBody>
      <dsp:txXfrm>
        <a:off x="1881119" y="1754351"/>
        <a:ext cx="1156092" cy="11560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2B83B-C098-45B9-B8FC-7A6DAFAFD452}">
      <dsp:nvSpPr>
        <dsp:cNvPr id="0" name=""/>
        <dsp:cNvSpPr/>
      </dsp:nvSpPr>
      <dsp:spPr>
        <a:xfrm>
          <a:off x="110066" y="0"/>
          <a:ext cx="4656667" cy="4656667"/>
        </a:xfrm>
        <a:prstGeom prst="diamond">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F487F2-224C-4DE0-BDBC-8AED5277848E}">
      <dsp:nvSpPr>
        <dsp:cNvPr id="0" name=""/>
        <dsp:cNvSpPr/>
      </dsp:nvSpPr>
      <dsp:spPr>
        <a:xfrm>
          <a:off x="552449" y="442383"/>
          <a:ext cx="1816100" cy="18161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New Clubs</a:t>
          </a:r>
        </a:p>
      </dsp:txBody>
      <dsp:txXfrm>
        <a:off x="641104" y="531038"/>
        <a:ext cx="1638790" cy="1638790"/>
      </dsp:txXfrm>
    </dsp:sp>
    <dsp:sp modelId="{CF10BD20-C4B1-43AE-8179-B81B7C0C86AA}">
      <dsp:nvSpPr>
        <dsp:cNvPr id="0" name=""/>
        <dsp:cNvSpPr/>
      </dsp:nvSpPr>
      <dsp:spPr>
        <a:xfrm>
          <a:off x="2508249" y="442383"/>
          <a:ext cx="1816100" cy="18161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New Members</a:t>
          </a:r>
        </a:p>
      </dsp:txBody>
      <dsp:txXfrm>
        <a:off x="2596904" y="531038"/>
        <a:ext cx="1638790" cy="1638790"/>
      </dsp:txXfrm>
    </dsp:sp>
    <dsp:sp modelId="{2DFD2E82-B570-4051-8124-D2688E7E36A4}">
      <dsp:nvSpPr>
        <dsp:cNvPr id="0" name=""/>
        <dsp:cNvSpPr/>
      </dsp:nvSpPr>
      <dsp:spPr>
        <a:xfrm>
          <a:off x="552449" y="2398183"/>
          <a:ext cx="1816100" cy="18161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Member </a:t>
          </a:r>
          <a:r>
            <a:rPr lang="en-US" sz="2200" kern="1200" dirty="0" smtClean="0"/>
            <a:t>Satisfaction</a:t>
          </a:r>
          <a:endParaRPr lang="en-US" sz="2200" kern="1200" dirty="0"/>
        </a:p>
      </dsp:txBody>
      <dsp:txXfrm>
        <a:off x="641104" y="2486838"/>
        <a:ext cx="1638790" cy="1638790"/>
      </dsp:txXfrm>
    </dsp:sp>
    <dsp:sp modelId="{F125B20E-E43E-4815-9B5D-CCA8D4E6C7A5}">
      <dsp:nvSpPr>
        <dsp:cNvPr id="0" name=""/>
        <dsp:cNvSpPr/>
      </dsp:nvSpPr>
      <dsp:spPr>
        <a:xfrm>
          <a:off x="2508249" y="2398183"/>
          <a:ext cx="1816100" cy="181610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Leader Support</a:t>
          </a:r>
        </a:p>
      </dsp:txBody>
      <dsp:txXfrm>
        <a:off x="2596904" y="2486838"/>
        <a:ext cx="1638790" cy="16387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94740-0F51-4114-A997-948558E07C4E}">
      <dsp:nvSpPr>
        <dsp:cNvPr id="0" name=""/>
        <dsp:cNvSpPr/>
      </dsp:nvSpPr>
      <dsp:spPr>
        <a:xfrm>
          <a:off x="786765" y="477433"/>
          <a:ext cx="4827268" cy="4827268"/>
        </a:xfrm>
        <a:prstGeom prst="blockArc">
          <a:avLst>
            <a:gd name="adj1" fmla="val 13800000"/>
            <a:gd name="adj2" fmla="val 16200000"/>
            <a:gd name="adj3" fmla="val 30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FD3D8F-FC2E-4CA0-BC69-9CBAC47783EA}">
      <dsp:nvSpPr>
        <dsp:cNvPr id="0" name=""/>
        <dsp:cNvSpPr/>
      </dsp:nvSpPr>
      <dsp:spPr>
        <a:xfrm>
          <a:off x="786765" y="477433"/>
          <a:ext cx="4827268" cy="4827268"/>
        </a:xfrm>
        <a:prstGeom prst="blockArc">
          <a:avLst>
            <a:gd name="adj1" fmla="val 11400000"/>
            <a:gd name="adj2" fmla="val 13800000"/>
            <a:gd name="adj3" fmla="val 30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8C7D16-60F0-4905-BE85-F26CE695A543}">
      <dsp:nvSpPr>
        <dsp:cNvPr id="0" name=""/>
        <dsp:cNvSpPr/>
      </dsp:nvSpPr>
      <dsp:spPr>
        <a:xfrm>
          <a:off x="786765" y="477433"/>
          <a:ext cx="4827268" cy="4827268"/>
        </a:xfrm>
        <a:prstGeom prst="blockArc">
          <a:avLst>
            <a:gd name="adj1" fmla="val 9000000"/>
            <a:gd name="adj2" fmla="val 11400000"/>
            <a:gd name="adj3" fmla="val 30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3207889-1F7A-48D7-B1E4-059C62BC178D}">
      <dsp:nvSpPr>
        <dsp:cNvPr id="0" name=""/>
        <dsp:cNvSpPr/>
      </dsp:nvSpPr>
      <dsp:spPr>
        <a:xfrm>
          <a:off x="786765" y="477433"/>
          <a:ext cx="4827268" cy="4827268"/>
        </a:xfrm>
        <a:prstGeom prst="blockArc">
          <a:avLst>
            <a:gd name="adj1" fmla="val 6600000"/>
            <a:gd name="adj2" fmla="val 9000000"/>
            <a:gd name="adj3" fmla="val 30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CEED32-344B-49BE-9271-E2C9CFF48A62}">
      <dsp:nvSpPr>
        <dsp:cNvPr id="0" name=""/>
        <dsp:cNvSpPr/>
      </dsp:nvSpPr>
      <dsp:spPr>
        <a:xfrm>
          <a:off x="786765" y="477433"/>
          <a:ext cx="4827268" cy="4827268"/>
        </a:xfrm>
        <a:prstGeom prst="blockArc">
          <a:avLst>
            <a:gd name="adj1" fmla="val 4200000"/>
            <a:gd name="adj2" fmla="val 6600000"/>
            <a:gd name="adj3" fmla="val 30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FADB53-7926-406D-8F12-EEA6DBB2DD9E}">
      <dsp:nvSpPr>
        <dsp:cNvPr id="0" name=""/>
        <dsp:cNvSpPr/>
      </dsp:nvSpPr>
      <dsp:spPr>
        <a:xfrm>
          <a:off x="786765" y="477433"/>
          <a:ext cx="4827268" cy="4827268"/>
        </a:xfrm>
        <a:prstGeom prst="blockArc">
          <a:avLst>
            <a:gd name="adj1" fmla="val 1800000"/>
            <a:gd name="adj2" fmla="val 4200000"/>
            <a:gd name="adj3" fmla="val 30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F1DFBD-59C1-4B09-95A9-FE60C36DF5F3}">
      <dsp:nvSpPr>
        <dsp:cNvPr id="0" name=""/>
        <dsp:cNvSpPr/>
      </dsp:nvSpPr>
      <dsp:spPr>
        <a:xfrm>
          <a:off x="786765" y="477433"/>
          <a:ext cx="4827268" cy="4827268"/>
        </a:xfrm>
        <a:prstGeom prst="blockArc">
          <a:avLst>
            <a:gd name="adj1" fmla="val 21000000"/>
            <a:gd name="adj2" fmla="val 1800000"/>
            <a:gd name="adj3" fmla="val 30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F11F93-47EA-49C7-9E10-19776E614D03}">
      <dsp:nvSpPr>
        <dsp:cNvPr id="0" name=""/>
        <dsp:cNvSpPr/>
      </dsp:nvSpPr>
      <dsp:spPr>
        <a:xfrm>
          <a:off x="786765" y="477433"/>
          <a:ext cx="4827268" cy="4827268"/>
        </a:xfrm>
        <a:prstGeom prst="blockArc">
          <a:avLst>
            <a:gd name="adj1" fmla="val 18600000"/>
            <a:gd name="adj2" fmla="val 21000000"/>
            <a:gd name="adj3" fmla="val 30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8ABDE4-5808-428E-8B89-7B5D904EC87D}">
      <dsp:nvSpPr>
        <dsp:cNvPr id="0" name=""/>
        <dsp:cNvSpPr/>
      </dsp:nvSpPr>
      <dsp:spPr>
        <a:xfrm>
          <a:off x="786765" y="477433"/>
          <a:ext cx="4827268" cy="4827268"/>
        </a:xfrm>
        <a:prstGeom prst="blockArc">
          <a:avLst>
            <a:gd name="adj1" fmla="val 16200000"/>
            <a:gd name="adj2" fmla="val 18600000"/>
            <a:gd name="adj3" fmla="val 305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1DD30A-564F-4278-93DD-0453D413639F}">
      <dsp:nvSpPr>
        <dsp:cNvPr id="0" name=""/>
        <dsp:cNvSpPr/>
      </dsp:nvSpPr>
      <dsp:spPr>
        <a:xfrm>
          <a:off x="2156488" y="1828493"/>
          <a:ext cx="2087823" cy="2125147"/>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All hands on deck!</a:t>
          </a:r>
        </a:p>
      </dsp:txBody>
      <dsp:txXfrm>
        <a:off x="2462243" y="2139714"/>
        <a:ext cx="1476313" cy="1502705"/>
      </dsp:txXfrm>
    </dsp:sp>
    <dsp:sp modelId="{3254748E-17D9-42B1-9ED0-D436243AE6D0}">
      <dsp:nvSpPr>
        <dsp:cNvPr id="0" name=""/>
        <dsp:cNvSpPr/>
      </dsp:nvSpPr>
      <dsp:spPr>
        <a:xfrm>
          <a:off x="2687914" y="1846"/>
          <a:ext cx="1024971" cy="102497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Clubs</a:t>
          </a:r>
        </a:p>
      </dsp:txBody>
      <dsp:txXfrm>
        <a:off x="2838018" y="151950"/>
        <a:ext cx="724763" cy="724763"/>
      </dsp:txXfrm>
    </dsp:sp>
    <dsp:sp modelId="{758A6E9A-890D-4704-B2EB-EEB75E180904}">
      <dsp:nvSpPr>
        <dsp:cNvPr id="0" name=""/>
        <dsp:cNvSpPr/>
      </dsp:nvSpPr>
      <dsp:spPr>
        <a:xfrm>
          <a:off x="4215650" y="557896"/>
          <a:ext cx="1024971" cy="102497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Zones</a:t>
          </a:r>
        </a:p>
      </dsp:txBody>
      <dsp:txXfrm>
        <a:off x="4365754" y="708000"/>
        <a:ext cx="724763" cy="724763"/>
      </dsp:txXfrm>
    </dsp:sp>
    <dsp:sp modelId="{3C4FE0E9-A785-4E5E-A5C3-91C7A89A415F}">
      <dsp:nvSpPr>
        <dsp:cNvPr id="0" name=""/>
        <dsp:cNvSpPr/>
      </dsp:nvSpPr>
      <dsp:spPr>
        <a:xfrm>
          <a:off x="5028541" y="1965865"/>
          <a:ext cx="1024971" cy="102497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t>Districts</a:t>
          </a:r>
        </a:p>
      </dsp:txBody>
      <dsp:txXfrm>
        <a:off x="5178645" y="2115969"/>
        <a:ext cx="724763" cy="724763"/>
      </dsp:txXfrm>
    </dsp:sp>
    <dsp:sp modelId="{C784DDF2-DBAA-421B-B437-E27890E99FB9}">
      <dsp:nvSpPr>
        <dsp:cNvPr id="0" name=""/>
        <dsp:cNvSpPr/>
      </dsp:nvSpPr>
      <dsp:spPr>
        <a:xfrm>
          <a:off x="4746227" y="3566949"/>
          <a:ext cx="1024971" cy="102497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a:t>MDs</a:t>
          </a:r>
          <a:endParaRPr lang="en-US" sz="1400" kern="1200" dirty="0"/>
        </a:p>
      </dsp:txBody>
      <dsp:txXfrm>
        <a:off x="4896331" y="3717053"/>
        <a:ext cx="724763" cy="724763"/>
      </dsp:txXfrm>
    </dsp:sp>
    <dsp:sp modelId="{2A992B75-F449-47C8-8472-16BA1F222034}">
      <dsp:nvSpPr>
        <dsp:cNvPr id="0" name=""/>
        <dsp:cNvSpPr/>
      </dsp:nvSpPr>
      <dsp:spPr>
        <a:xfrm>
          <a:off x="3500805" y="4611982"/>
          <a:ext cx="1024971" cy="102497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GAT</a:t>
          </a:r>
        </a:p>
      </dsp:txBody>
      <dsp:txXfrm>
        <a:off x="3650909" y="4762086"/>
        <a:ext cx="724763" cy="724763"/>
      </dsp:txXfrm>
    </dsp:sp>
    <dsp:sp modelId="{A667696C-7F78-401C-A12B-38C2BF85C908}">
      <dsp:nvSpPr>
        <dsp:cNvPr id="0" name=""/>
        <dsp:cNvSpPr/>
      </dsp:nvSpPr>
      <dsp:spPr>
        <a:xfrm>
          <a:off x="1875022" y="4611982"/>
          <a:ext cx="1024971" cy="102497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PDGs</a:t>
          </a:r>
        </a:p>
      </dsp:txBody>
      <dsp:txXfrm>
        <a:off x="2025126" y="4762086"/>
        <a:ext cx="724763" cy="724763"/>
      </dsp:txXfrm>
    </dsp:sp>
    <dsp:sp modelId="{78C67409-7E0A-4A09-8646-B8548C256EAC}">
      <dsp:nvSpPr>
        <dsp:cNvPr id="0" name=""/>
        <dsp:cNvSpPr/>
      </dsp:nvSpPr>
      <dsp:spPr>
        <a:xfrm>
          <a:off x="629600" y="3566949"/>
          <a:ext cx="1024971" cy="102497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PIDs</a:t>
          </a:r>
        </a:p>
      </dsp:txBody>
      <dsp:txXfrm>
        <a:off x="779704" y="3717053"/>
        <a:ext cx="724763" cy="724763"/>
      </dsp:txXfrm>
    </dsp:sp>
    <dsp:sp modelId="{DAE28674-8801-4760-8F61-81148FCD0215}">
      <dsp:nvSpPr>
        <dsp:cNvPr id="0" name=""/>
        <dsp:cNvSpPr/>
      </dsp:nvSpPr>
      <dsp:spPr>
        <a:xfrm>
          <a:off x="347286" y="1965865"/>
          <a:ext cx="1024971" cy="102497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PIPs</a:t>
          </a:r>
        </a:p>
      </dsp:txBody>
      <dsp:txXfrm>
        <a:off x="497390" y="2115969"/>
        <a:ext cx="724763" cy="724763"/>
      </dsp:txXfrm>
    </dsp:sp>
    <dsp:sp modelId="{A3EEC00A-B2CC-4D82-9793-1B260E178639}">
      <dsp:nvSpPr>
        <dsp:cNvPr id="0" name=""/>
        <dsp:cNvSpPr/>
      </dsp:nvSpPr>
      <dsp:spPr>
        <a:xfrm>
          <a:off x="1160178" y="557896"/>
          <a:ext cx="1024971" cy="1024971"/>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IDs</a:t>
          </a:r>
        </a:p>
      </dsp:txBody>
      <dsp:txXfrm>
        <a:off x="1310282" y="708000"/>
        <a:ext cx="724763" cy="72476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3217" y="357313"/>
            <a:ext cx="3170583" cy="480887"/>
          </a:xfrm>
          <a:prstGeom prst="rect">
            <a:avLst/>
          </a:prstGeom>
        </p:spPr>
        <p:txBody>
          <a:bodyPr vert="horz" lIns="95280" tIns="47640" rIns="95280" bIns="47640" rtlCol="0"/>
          <a:lstStyle>
            <a:lvl1pPr algn="l" fontAlgn="auto">
              <a:spcBef>
                <a:spcPts val="0"/>
              </a:spcBef>
              <a:spcAft>
                <a:spcPts val="0"/>
              </a:spcAft>
              <a:defRPr sz="1300">
                <a:latin typeface="+mn-lt"/>
                <a:ea typeface="+mn-ea"/>
                <a:cs typeface="+mn-cs"/>
              </a:defRPr>
            </a:lvl1pPr>
          </a:lstStyle>
          <a:p>
            <a:pPr>
              <a:defRPr/>
            </a:pPr>
            <a:r>
              <a:rPr lang="en-US"/>
              <a:t>NAMI Past Present Future</a:t>
            </a:r>
            <a:endParaRPr lang="en-US" dirty="0"/>
          </a:p>
        </p:txBody>
      </p:sp>
      <p:sp>
        <p:nvSpPr>
          <p:cNvPr id="5" name="Slide Number Placeholder 4"/>
          <p:cNvSpPr>
            <a:spLocks noGrp="1"/>
          </p:cNvSpPr>
          <p:nvPr>
            <p:ph type="sldNum" sz="quarter" idx="3"/>
          </p:nvPr>
        </p:nvSpPr>
        <p:spPr>
          <a:xfrm>
            <a:off x="3611217" y="8763000"/>
            <a:ext cx="3170583" cy="480887"/>
          </a:xfrm>
          <a:prstGeom prst="rect">
            <a:avLst/>
          </a:prstGeom>
        </p:spPr>
        <p:txBody>
          <a:bodyPr vert="horz" wrap="square" lIns="95280" tIns="47640" rIns="95280" bIns="47640" numCol="1" anchor="b" anchorCtr="0" compatLnSpc="1">
            <a:prstTxWarp prst="textNoShape">
              <a:avLst/>
            </a:prstTxWarp>
          </a:bodyPr>
          <a:lstStyle>
            <a:lvl1pPr algn="r">
              <a:defRPr sz="1300" smtClean="0">
                <a:latin typeface="Calibri" pitchFamily="34" charset="0"/>
              </a:defRPr>
            </a:lvl1pPr>
          </a:lstStyle>
          <a:p>
            <a:pPr>
              <a:defRPr/>
            </a:pPr>
            <a:fld id="{1E64A479-6DF5-45F9-A38D-2D86FF822EDD}" type="slidenum">
              <a:rPr lang="en-US"/>
              <a:pPr>
                <a:defRPr/>
              </a:pPr>
              <a:t>‹#›</a:t>
            </a:fld>
            <a:endParaRPr lang="en-US"/>
          </a:p>
        </p:txBody>
      </p:sp>
    </p:spTree>
    <p:extLst>
      <p:ext uri="{BB962C8B-B14F-4D97-AF65-F5344CB8AC3E}">
        <p14:creationId xmlns:p14="http://schemas.microsoft.com/office/powerpoint/2010/main" val="258306212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7017" y="357313"/>
            <a:ext cx="3170583" cy="480887"/>
          </a:xfrm>
          <a:prstGeom prst="rect">
            <a:avLst/>
          </a:prstGeom>
        </p:spPr>
        <p:txBody>
          <a:bodyPr vert="horz" lIns="96329" tIns="48164" rIns="96329" bIns="48164" rtlCol="0"/>
          <a:lstStyle>
            <a:lvl1pPr algn="l" fontAlgn="auto">
              <a:spcBef>
                <a:spcPts val="0"/>
              </a:spcBef>
              <a:spcAft>
                <a:spcPts val="0"/>
              </a:spcAft>
              <a:defRPr sz="1300">
                <a:latin typeface="+mn-lt"/>
                <a:ea typeface="+mn-ea"/>
                <a:cs typeface="+mn-cs"/>
              </a:defRPr>
            </a:lvl1pPr>
          </a:lstStyle>
          <a:p>
            <a:pPr>
              <a:defRPr/>
            </a:pPr>
            <a:r>
              <a:rPr lang="en-US"/>
              <a:t>NAMI Past Present Future</a:t>
            </a:r>
            <a:endParaRPr lang="en-US" dirty="0"/>
          </a:p>
        </p:txBody>
      </p:sp>
      <p:sp>
        <p:nvSpPr>
          <p:cNvPr id="4" name="Slide Image Placeholder 3"/>
          <p:cNvSpPr>
            <a:spLocks noGrp="1" noRot="1" noChangeAspect="1"/>
          </p:cNvSpPr>
          <p:nvPr>
            <p:ph type="sldImg" idx="2"/>
          </p:nvPr>
        </p:nvSpPr>
        <p:spPr>
          <a:xfrm>
            <a:off x="460375" y="720725"/>
            <a:ext cx="6396038" cy="3598863"/>
          </a:xfrm>
          <a:prstGeom prst="rect">
            <a:avLst/>
          </a:prstGeom>
          <a:noFill/>
          <a:ln w="12700">
            <a:solidFill>
              <a:prstClr val="black"/>
            </a:solidFill>
          </a:ln>
        </p:spPr>
        <p:txBody>
          <a:bodyPr vert="horz" lIns="96329" tIns="48164" rIns="96329" bIns="48164" rtlCol="0" anchor="ctr"/>
          <a:lstStyle/>
          <a:p>
            <a:pPr lvl="0"/>
            <a:endParaRPr lang="en-US" noProof="0"/>
          </a:p>
        </p:txBody>
      </p:sp>
      <p:sp>
        <p:nvSpPr>
          <p:cNvPr id="5" name="Notes Placeholder 4"/>
          <p:cNvSpPr>
            <a:spLocks noGrp="1"/>
          </p:cNvSpPr>
          <p:nvPr>
            <p:ph type="body" sz="quarter" idx="3"/>
          </p:nvPr>
        </p:nvSpPr>
        <p:spPr>
          <a:xfrm>
            <a:off x="732183" y="4560984"/>
            <a:ext cx="5850835" cy="4319714"/>
          </a:xfrm>
          <a:prstGeom prst="rect">
            <a:avLst/>
          </a:prstGeom>
        </p:spPr>
        <p:txBody>
          <a:bodyPr vert="horz" lIns="96329" tIns="48164" rIns="96329" bIns="481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657600" y="8763000"/>
            <a:ext cx="3170583" cy="480887"/>
          </a:xfrm>
          <a:prstGeom prst="rect">
            <a:avLst/>
          </a:prstGeom>
        </p:spPr>
        <p:txBody>
          <a:bodyPr vert="horz" wrap="square" lIns="96329" tIns="48164" rIns="96329" bIns="48164" numCol="1" anchor="b" anchorCtr="0" compatLnSpc="1">
            <a:prstTxWarp prst="textNoShape">
              <a:avLst/>
            </a:prstTxWarp>
          </a:bodyPr>
          <a:lstStyle>
            <a:lvl1pPr algn="r">
              <a:defRPr sz="1300" smtClean="0">
                <a:latin typeface="Calibri" pitchFamily="34" charset="0"/>
              </a:defRPr>
            </a:lvl1pPr>
          </a:lstStyle>
          <a:p>
            <a:pPr>
              <a:defRPr/>
            </a:pPr>
            <a:fld id="{FCA04FE2-27EA-4007-98B9-D6C6C111B13A}" type="slidenum">
              <a:rPr lang="en-US" smtClean="0"/>
              <a:pPr>
                <a:defRPr/>
              </a:pPr>
              <a:t>‹#›</a:t>
            </a:fld>
            <a:endParaRPr lang="en-US" dirty="0"/>
          </a:p>
        </p:txBody>
      </p:sp>
    </p:spTree>
    <p:extLst>
      <p:ext uri="{BB962C8B-B14F-4D97-AF65-F5344CB8AC3E}">
        <p14:creationId xmlns:p14="http://schemas.microsoft.com/office/powerpoint/2010/main" val="239506927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Welcome to</a:t>
            </a:r>
            <a:r>
              <a:rPr lang="en-US" baseline="0" dirty="0"/>
              <a:t> this district meeting of the North America Membership Initiative. My name is ___ and </a:t>
            </a:r>
            <a:r>
              <a:rPr lang="en-US" baseline="0" dirty="0" smtClean="0"/>
              <a:t>I am excited </a:t>
            </a:r>
            <a:r>
              <a:rPr lang="en-US" baseline="0" dirty="0"/>
              <a:t>to see all of you here today. </a:t>
            </a:r>
          </a:p>
          <a:p>
            <a:endParaRPr lang="en-US" baseline="0" dirty="0"/>
          </a:p>
          <a:p>
            <a:r>
              <a:rPr lang="en-US" baseline="0" dirty="0"/>
              <a:t>In this meeting we will </a:t>
            </a:r>
            <a:r>
              <a:rPr lang="en-US" baseline="0" dirty="0" smtClean="0"/>
              <a:t>analyze our </a:t>
            </a:r>
            <a:r>
              <a:rPr lang="en-US" baseline="0" dirty="0"/>
              <a:t>district’s current situation and set our goals for our future. </a:t>
            </a:r>
          </a:p>
          <a:p>
            <a:endParaRPr lang="en-US" baseline="0" dirty="0"/>
          </a:p>
          <a:p>
            <a:r>
              <a:rPr lang="en-US" baseline="0" dirty="0" smtClean="0"/>
              <a:t>_______________________</a:t>
            </a:r>
          </a:p>
          <a:p>
            <a:endParaRPr lang="en-US" baseline="0" dirty="0" smtClean="0"/>
          </a:p>
          <a:p>
            <a:r>
              <a:rPr lang="en-US" baseline="0" dirty="0" smtClean="0"/>
              <a:t>{PRESENTER NOTES: </a:t>
            </a:r>
            <a:endParaRPr lang="en-US" baseline="0" dirty="0"/>
          </a:p>
          <a:p>
            <a:pPr marL="171450" indent="-171450">
              <a:buFont typeface="Arial" panose="020B0604020202020204" pitchFamily="34" charset="0"/>
              <a:buChar char="•"/>
            </a:pPr>
            <a:r>
              <a:rPr lang="en-US" baseline="0" dirty="0"/>
              <a:t>This is a guide.  Please edit as you determine necessary to insert district data </a:t>
            </a:r>
            <a:r>
              <a:rPr lang="en-US" baseline="0" dirty="0" smtClean="0"/>
              <a:t>(see slide 9) or </a:t>
            </a:r>
            <a:r>
              <a:rPr lang="en-US" baseline="0" dirty="0"/>
              <a:t>add questions relevant to your district.</a:t>
            </a:r>
          </a:p>
          <a:p>
            <a:pPr marL="171450" indent="-171450">
              <a:buFont typeface="Arial" panose="020B0604020202020204" pitchFamily="34" charset="0"/>
              <a:buChar char="•"/>
            </a:pPr>
            <a:r>
              <a:rPr lang="en-US" baseline="0" dirty="0"/>
              <a:t>Several of the exercises start with small group discussions. Have flip charts, white boards or paper available for each table/group. </a:t>
            </a:r>
          </a:p>
          <a:p>
            <a:pPr marL="171450" indent="-171450">
              <a:buFont typeface="Arial" panose="020B0604020202020204" pitchFamily="34" charset="0"/>
              <a:buChar char="•"/>
            </a:pPr>
            <a:r>
              <a:rPr lang="en-US" baseline="0" dirty="0"/>
              <a:t>When you are asking for input, call on Lions and Club Officers first to help this initiative resonate at the club level.  Past International Officers and </a:t>
            </a:r>
            <a:r>
              <a:rPr lang="en-US" baseline="0" dirty="0" smtClean="0"/>
              <a:t>DG </a:t>
            </a:r>
            <a:r>
              <a:rPr lang="en-US" baseline="0" dirty="0"/>
              <a:t>Team </a:t>
            </a:r>
            <a:r>
              <a:rPr lang="en-US" baseline="0" dirty="0" smtClean="0"/>
              <a:t>members should </a:t>
            </a:r>
            <a:r>
              <a:rPr lang="en-US" baseline="0" dirty="0"/>
              <a:t>wait for all other Lions to have input first. </a:t>
            </a:r>
          </a:p>
          <a:p>
            <a:pPr marL="171450" indent="-171450">
              <a:buFont typeface="Arial" panose="020B0604020202020204" pitchFamily="34" charset="0"/>
              <a:buChar char="•"/>
            </a:pPr>
            <a:r>
              <a:rPr lang="en-US" baseline="0" dirty="0"/>
              <a:t>Your group may provide ideas in this meeting that would be good for your district’s NAMI plan or other initiatives. Set aside flip chart, whiteboard or paper space to note those ideas. This is often referred to as a “Parking Lot” and can help your group stay focused. </a:t>
            </a:r>
          </a:p>
          <a:p>
            <a:pPr marL="171450" indent="-171450">
              <a:buFont typeface="Arial" panose="020B0604020202020204" pitchFamily="34" charset="0"/>
              <a:buChar char="•"/>
            </a:pPr>
            <a:r>
              <a:rPr lang="en-US" baseline="0" dirty="0"/>
              <a:t>You should use a clean sheet for each of the questions. This will assist in recording the “raw data”, which will be used in developing the IDEA </a:t>
            </a:r>
            <a:r>
              <a:rPr lang="en-US" baseline="0" dirty="0" smtClean="0"/>
              <a:t>Plan, which is the next NAMI step.</a:t>
            </a:r>
            <a:endParaRPr lang="en-US" baseline="0" dirty="0"/>
          </a:p>
          <a:p>
            <a:pPr marL="0" indent="0">
              <a:buFont typeface="Arial" panose="020B0604020202020204" pitchFamily="34" charset="0"/>
              <a:buNone/>
            </a:pPr>
            <a:r>
              <a:rPr lang="en-US" baseline="0" dirty="0" smtClean="0"/>
              <a:t>}</a:t>
            </a:r>
            <a:endParaRPr lang="en-US" baseline="0" dirty="0"/>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1</a:t>
            </a:fld>
            <a:endParaRPr lang="en-US" dirty="0"/>
          </a:p>
        </p:txBody>
      </p:sp>
    </p:spTree>
    <p:extLst>
      <p:ext uri="{BB962C8B-B14F-4D97-AF65-F5344CB8AC3E}">
        <p14:creationId xmlns:p14="http://schemas.microsoft.com/office/powerpoint/2010/main" val="719932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During our time together today</a:t>
            </a:r>
            <a:r>
              <a:rPr lang="en-US" baseline="0" dirty="0"/>
              <a:t>, we will </a:t>
            </a:r>
            <a:r>
              <a:rPr lang="en-US" baseline="0" dirty="0" smtClean="0"/>
              <a:t>collaborate on </a:t>
            </a:r>
            <a:r>
              <a:rPr lang="en-US" baseline="0" dirty="0"/>
              <a:t>each of these points.  </a:t>
            </a:r>
          </a:p>
          <a:p>
            <a:endParaRPr lang="en-US" baseline="0" dirty="0"/>
          </a:p>
          <a:p>
            <a:r>
              <a:rPr lang="en-US" baseline="0" dirty="0"/>
              <a:t>Ultimately, we </a:t>
            </a:r>
            <a:r>
              <a:rPr lang="en-US" baseline="0" dirty="0" smtClean="0"/>
              <a:t>will Build </a:t>
            </a:r>
            <a:r>
              <a:rPr lang="en-US" baseline="0" dirty="0"/>
              <a:t>a Plan which Leverages our Strengths and Minimizes our Weaknesses.  </a:t>
            </a:r>
          </a:p>
          <a:p>
            <a:endParaRPr lang="en-US" baseline="0" dirty="0"/>
          </a:p>
          <a:p>
            <a:endParaRPr lang="en-US"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10</a:t>
            </a:fld>
            <a:endParaRPr lang="en-US" dirty="0"/>
          </a:p>
        </p:txBody>
      </p:sp>
    </p:spTree>
    <p:extLst>
      <p:ext uri="{BB962C8B-B14F-4D97-AF65-F5344CB8AC3E}">
        <p14:creationId xmlns:p14="http://schemas.microsoft.com/office/powerpoint/2010/main" val="3726871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a:t>
            </a:r>
            <a:r>
              <a:rPr lang="en-US" baseline="0" dirty="0"/>
              <a:t> don’t want to change everything. There are some things we are great at.  These are our strengths.</a:t>
            </a:r>
          </a:p>
          <a:p>
            <a:endParaRPr lang="en-US" baseline="0" dirty="0"/>
          </a:p>
          <a:p>
            <a:r>
              <a:rPr lang="en-US" baseline="0" dirty="0"/>
              <a:t>What are some of those things? </a:t>
            </a:r>
            <a:r>
              <a:rPr lang="en-US" dirty="0"/>
              <a:t>We’ll take 5 minutes to have</a:t>
            </a:r>
            <a:r>
              <a:rPr lang="en-US" baseline="0" dirty="0"/>
              <a:t> each table discuss their thoughts and then a spokesperson from each table will share the ideas. {discuss}</a:t>
            </a:r>
          </a:p>
          <a:p>
            <a:endParaRPr lang="en-US" dirty="0"/>
          </a:p>
          <a:p>
            <a:r>
              <a:rPr lang="en-US" dirty="0"/>
              <a:t>As Lions, we have an awful lot to</a:t>
            </a:r>
            <a:r>
              <a:rPr lang="en-US" baseline="0" dirty="0"/>
              <a:t> be proud of. </a:t>
            </a:r>
            <a:endParaRPr lang="en-US"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11</a:t>
            </a:fld>
            <a:endParaRPr lang="en-US" dirty="0"/>
          </a:p>
        </p:txBody>
      </p:sp>
    </p:spTree>
    <p:extLst>
      <p:ext uri="{BB962C8B-B14F-4D97-AF65-F5344CB8AC3E}">
        <p14:creationId xmlns:p14="http://schemas.microsoft.com/office/powerpoint/2010/main" val="1188771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important </a:t>
            </a:r>
            <a:r>
              <a:rPr lang="en-US" dirty="0"/>
              <a:t>part of Building a </a:t>
            </a:r>
            <a:r>
              <a:rPr lang="en-US" dirty="0" smtClean="0"/>
              <a:t>Vision is thinking about the future.  What would you</a:t>
            </a:r>
            <a:r>
              <a:rPr lang="en-US" baseline="0" dirty="0" smtClean="0"/>
              <a:t> like your future club to be, to do, that’s different than today?</a:t>
            </a:r>
            <a:endParaRPr lang="en-US" dirty="0"/>
          </a:p>
          <a:p>
            <a:endParaRPr lang="en-US" dirty="0"/>
          </a:p>
          <a:p>
            <a:r>
              <a:rPr lang="en-US" dirty="0" smtClean="0"/>
              <a:t>{Presenter Notes: Spend </a:t>
            </a:r>
            <a:r>
              <a:rPr lang="en-US" dirty="0"/>
              <a:t>the time to let </a:t>
            </a:r>
            <a:r>
              <a:rPr lang="en-US" dirty="0" smtClean="0"/>
              <a:t>each Lion share the </a:t>
            </a:r>
            <a:r>
              <a:rPr lang="en-US" dirty="0"/>
              <a:t>improvements they would like to see</a:t>
            </a:r>
            <a:r>
              <a:rPr lang="en-US" dirty="0" smtClean="0"/>
              <a:t>. </a:t>
            </a:r>
            <a:r>
              <a:rPr lang="en-US" dirty="0" smtClean="0"/>
              <a:t>These </a:t>
            </a:r>
            <a:r>
              <a:rPr lang="en-US" dirty="0"/>
              <a:t>ideas, when incorporated into the plan, </a:t>
            </a:r>
            <a:r>
              <a:rPr lang="en-US" dirty="0" smtClean="0"/>
              <a:t>provide </a:t>
            </a:r>
            <a:r>
              <a:rPr lang="en-US" dirty="0"/>
              <a:t>investment and commitment </a:t>
            </a:r>
            <a:r>
              <a:rPr lang="en-US" dirty="0" smtClean="0"/>
              <a:t>from all </a:t>
            </a:r>
            <a:r>
              <a:rPr lang="en-US" dirty="0"/>
              <a:t>Lions in attendance.  Listen, record and utilize these ideas to foster greater success</a:t>
            </a:r>
            <a:r>
              <a:rPr lang="en-US" dirty="0" smtClean="0"/>
              <a:t>.}</a:t>
            </a:r>
            <a:endParaRPr lang="en-US" dirty="0"/>
          </a:p>
        </p:txBody>
      </p:sp>
      <p:sp>
        <p:nvSpPr>
          <p:cNvPr id="5" name="Slide Number Placeholder 4"/>
          <p:cNvSpPr>
            <a:spLocks noGrp="1"/>
          </p:cNvSpPr>
          <p:nvPr>
            <p:ph type="sldNum" sz="quarter" idx="5"/>
          </p:nvPr>
        </p:nvSpPr>
        <p:spPr/>
        <p:txBody>
          <a:bodyPr/>
          <a:lstStyle/>
          <a:p>
            <a:pPr>
              <a:defRPr/>
            </a:pPr>
            <a:fld id="{FCA04FE2-27EA-4007-98B9-D6C6C111B13A}" type="slidenum">
              <a:rPr lang="en-US" smtClean="0"/>
              <a:pPr>
                <a:defRPr/>
              </a:pPr>
              <a:t>12</a:t>
            </a:fld>
            <a:endParaRPr lang="en-US" dirty="0"/>
          </a:p>
        </p:txBody>
      </p:sp>
    </p:spTree>
    <p:extLst>
      <p:ext uri="{BB962C8B-B14F-4D97-AF65-F5344CB8AC3E}">
        <p14:creationId xmlns:p14="http://schemas.microsoft.com/office/powerpoint/2010/main" val="3669259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a:t>
            </a:r>
            <a:r>
              <a:rPr lang="en-US" baseline="0" dirty="0"/>
              <a:t> </a:t>
            </a:r>
          </a:p>
          <a:p>
            <a:endParaRPr lang="en-US" baseline="0" dirty="0"/>
          </a:p>
          <a:p>
            <a:r>
              <a:rPr lang="en-US" dirty="0"/>
              <a:t>Let’s get</a:t>
            </a:r>
            <a:r>
              <a:rPr lang="en-US" baseline="0" dirty="0"/>
              <a:t> started. </a:t>
            </a:r>
            <a:endParaRPr lang="en-US"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13</a:t>
            </a:fld>
            <a:endParaRPr lang="en-US" dirty="0"/>
          </a:p>
        </p:txBody>
      </p:sp>
    </p:spTree>
    <p:extLst>
      <p:ext uri="{BB962C8B-B14F-4D97-AF65-F5344CB8AC3E}">
        <p14:creationId xmlns:p14="http://schemas.microsoft.com/office/powerpoint/2010/main" val="703734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about our </a:t>
            </a:r>
            <a:r>
              <a:rPr lang="en-US" baseline="0" dirty="0"/>
              <a:t>strengths? </a:t>
            </a:r>
          </a:p>
          <a:p>
            <a:endParaRPr lang="en-US" baseline="0" dirty="0"/>
          </a:p>
          <a:p>
            <a:r>
              <a:rPr lang="en-US" baseline="0" dirty="0"/>
              <a:t>Looking over these four areas of focus: chartering new clubs, inducting new members, </a:t>
            </a:r>
            <a:r>
              <a:rPr lang="en-US" baseline="0" dirty="0" smtClean="0"/>
              <a:t>ensuring member satisfaction</a:t>
            </a:r>
            <a:r>
              <a:rPr lang="en-US" dirty="0" smtClean="0"/>
              <a:t> </a:t>
            </a:r>
            <a:r>
              <a:rPr lang="en-US" baseline="0" dirty="0" smtClean="0"/>
              <a:t>and </a:t>
            </a:r>
            <a:r>
              <a:rPr lang="en-US" baseline="0" dirty="0"/>
              <a:t>providing leader support, what would you say we do well? </a:t>
            </a:r>
            <a:r>
              <a:rPr lang="en-US" dirty="0"/>
              <a:t>We’ll take 5 minutes to have</a:t>
            </a:r>
            <a:r>
              <a:rPr lang="en-US" baseline="0" dirty="0"/>
              <a:t> each table discuss their thoughts and then a spokesperson from each table will share the ideas. {discuss}</a:t>
            </a:r>
          </a:p>
          <a:p>
            <a:endParaRPr lang="en-US" baseline="0" dirty="0"/>
          </a:p>
          <a:p>
            <a:r>
              <a:rPr lang="en-US" baseline="0" dirty="0"/>
              <a:t>How can we build on those strengths, so our district can grow stronger? {discuss}</a:t>
            </a:r>
          </a:p>
          <a:p>
            <a:endParaRPr lang="en-US" baseline="0"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14</a:t>
            </a:fld>
            <a:endParaRPr lang="en-US" dirty="0"/>
          </a:p>
        </p:txBody>
      </p:sp>
    </p:spTree>
    <p:extLst>
      <p:ext uri="{BB962C8B-B14F-4D97-AF65-F5344CB8AC3E}">
        <p14:creationId xmlns:p14="http://schemas.microsoft.com/office/powerpoint/2010/main" val="177457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talk </a:t>
            </a:r>
            <a:r>
              <a:rPr lang="en-US" baseline="0" dirty="0"/>
              <a:t>about weaknesses. </a:t>
            </a:r>
          </a:p>
          <a:p>
            <a:endParaRPr lang="en-US" baseline="0" dirty="0"/>
          </a:p>
          <a:p>
            <a:r>
              <a:rPr lang="en-US" baseline="0" dirty="0"/>
              <a:t>Looking over those same four areas of focus, what would you say we don’t do very well? </a:t>
            </a:r>
            <a:r>
              <a:rPr lang="en-US" dirty="0"/>
              <a:t>We’ll take 5 minutes to have</a:t>
            </a:r>
            <a:r>
              <a:rPr lang="en-US" baseline="0" dirty="0"/>
              <a:t> each table discuss their thoughts and then a spokesperson from each table will share the ideas. {discuss}</a:t>
            </a:r>
          </a:p>
          <a:p>
            <a:endParaRPr lang="en-US" baseline="0" dirty="0"/>
          </a:p>
          <a:p>
            <a:r>
              <a:rPr lang="en-US" baseline="0" dirty="0"/>
              <a:t>How can we overcome our weaknesses? {discuss}</a:t>
            </a:r>
          </a:p>
          <a:p>
            <a:endParaRPr lang="en-US" baseline="0"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15</a:t>
            </a:fld>
            <a:endParaRPr lang="en-US" dirty="0"/>
          </a:p>
        </p:txBody>
      </p:sp>
    </p:spTree>
    <p:extLst>
      <p:ext uri="{BB962C8B-B14F-4D97-AF65-F5344CB8AC3E}">
        <p14:creationId xmlns:p14="http://schemas.microsoft.com/office/powerpoint/2010/main" val="799262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Opportunities</a:t>
            </a:r>
            <a:r>
              <a:rPr lang="en-US" baseline="0" dirty="0"/>
              <a:t> and Threats are a little different, because they are a reaction to what’s going on outside our clubs: </a:t>
            </a:r>
          </a:p>
          <a:p>
            <a:endParaRPr lang="en-US" baseline="0" dirty="0"/>
          </a:p>
          <a:p>
            <a:pPr marL="171450" indent="-171450">
              <a:buFont typeface="Arial" panose="020B0604020202020204" pitchFamily="34" charset="0"/>
              <a:buChar char="•"/>
            </a:pPr>
            <a:r>
              <a:rPr lang="en-US" dirty="0"/>
              <a:t>Are </a:t>
            </a:r>
            <a:r>
              <a:rPr lang="en-US" baseline="0" dirty="0"/>
              <a:t>b</a:t>
            </a:r>
            <a:r>
              <a:rPr lang="en-US" dirty="0"/>
              <a:t>usinesses starting up or</a:t>
            </a:r>
            <a:r>
              <a:rPr lang="en-US" baseline="0" dirty="0"/>
              <a:t> closing</a:t>
            </a:r>
            <a:r>
              <a:rPr lang="en-US" dirty="0"/>
              <a:t>?</a:t>
            </a:r>
            <a:r>
              <a:rPr lang="en-US" baseline="0" dirty="0"/>
              <a:t> </a:t>
            </a:r>
            <a:endParaRPr lang="en-US" dirty="0"/>
          </a:p>
          <a:p>
            <a:pPr marL="171450" indent="-171450">
              <a:buFont typeface="Arial" panose="020B0604020202020204" pitchFamily="34" charset="0"/>
              <a:buChar char="•"/>
            </a:pPr>
            <a:r>
              <a:rPr lang="en-US" dirty="0"/>
              <a:t>Are more people retiring</a:t>
            </a:r>
            <a:r>
              <a:rPr lang="en-US" baseline="0" dirty="0"/>
              <a:t>, are there new families moving in or are people staying single longer? </a:t>
            </a:r>
            <a:r>
              <a:rPr lang="en-US" dirty="0"/>
              <a:t> </a:t>
            </a:r>
          </a:p>
          <a:p>
            <a:pPr marL="171450" indent="-171450">
              <a:buFont typeface="Arial" panose="020B0604020202020204" pitchFamily="34" charset="0"/>
              <a:buChar char="•"/>
            </a:pPr>
            <a:r>
              <a:rPr lang="en-US" dirty="0"/>
              <a:t>Are there</a:t>
            </a:r>
            <a:r>
              <a:rPr lang="en-US" baseline="0" dirty="0"/>
              <a:t> o</a:t>
            </a:r>
            <a:r>
              <a:rPr lang="en-US" dirty="0"/>
              <a:t>ther charitable organizations nearby?</a:t>
            </a:r>
          </a:p>
          <a:p>
            <a:pPr marL="171450" indent="-171450">
              <a:buFont typeface="Arial" panose="020B0604020202020204" pitchFamily="34" charset="0"/>
              <a:buChar char="•"/>
            </a:pPr>
            <a:r>
              <a:rPr lang="en-US" dirty="0"/>
              <a:t>Are people becoming more or less connected with their communities?</a:t>
            </a:r>
          </a:p>
          <a:p>
            <a:endParaRPr lang="en-US" dirty="0"/>
          </a:p>
          <a:p>
            <a:r>
              <a:rPr lang="en-US" dirty="0"/>
              <a:t>Who can</a:t>
            </a:r>
            <a:r>
              <a:rPr lang="en-US" baseline="0" dirty="0"/>
              <a:t> share an example of an external change in their area? </a:t>
            </a:r>
            <a:r>
              <a:rPr lang="en-US" dirty="0"/>
              <a:t>We’ll take 5 minutes to have</a:t>
            </a:r>
            <a:r>
              <a:rPr lang="en-US" baseline="0" dirty="0"/>
              <a:t> each table discuss their thoughts and then a spokesperson from each table will share the ideas. {discuss}</a:t>
            </a:r>
          </a:p>
          <a:p>
            <a:endParaRPr lang="en-US" baseline="0" dirty="0"/>
          </a:p>
          <a:p>
            <a:r>
              <a:rPr lang="en-US" baseline="0" dirty="0"/>
              <a:t>How can we take advantage of those changes? {discuss, considering some changes may be Threats, if no advantage can be found}</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16</a:t>
            </a:fld>
            <a:endParaRPr lang="en-US" dirty="0"/>
          </a:p>
        </p:txBody>
      </p:sp>
    </p:spTree>
    <p:extLst>
      <p:ext uri="{BB962C8B-B14F-4D97-AF65-F5344CB8AC3E}">
        <p14:creationId xmlns:p14="http://schemas.microsoft.com/office/powerpoint/2010/main" val="668492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every change is good,</a:t>
            </a:r>
            <a:r>
              <a:rPr lang="en-US" baseline="0" dirty="0"/>
              <a:t> but we can think of ways to reduce the harm to our clubs.  </a:t>
            </a:r>
          </a:p>
          <a:p>
            <a:endParaRPr lang="en-US" baseline="0" dirty="0"/>
          </a:p>
          <a:p>
            <a:r>
              <a:rPr lang="en-US" baseline="0" dirty="0"/>
              <a:t>Like Opportunities, Threats can be business changes, demographic shifts, competing organizations, or cultural changes. </a:t>
            </a:r>
          </a:p>
          <a:p>
            <a:endParaRPr lang="en-US" dirty="0"/>
          </a:p>
          <a:p>
            <a:r>
              <a:rPr lang="en-US" dirty="0"/>
              <a:t>Who can</a:t>
            </a:r>
            <a:r>
              <a:rPr lang="en-US" baseline="0" dirty="0"/>
              <a:t> share an example of what’s happening in their area that’s really not good? </a:t>
            </a:r>
            <a:r>
              <a:rPr lang="en-US" dirty="0"/>
              <a:t>We’ll take 5 minutes to have</a:t>
            </a:r>
            <a:r>
              <a:rPr lang="en-US" baseline="0" dirty="0"/>
              <a:t> each table discuss their thoughts and then a spokesperson from each table will share the ideas. {discuss}</a:t>
            </a:r>
          </a:p>
          <a:p>
            <a:endParaRPr lang="en-US" baseline="0" dirty="0"/>
          </a:p>
          <a:p>
            <a:r>
              <a:rPr lang="en-US" baseline="0" dirty="0"/>
              <a:t>How can we reduce the harm of those changes? {discuss, considering some can be converted to Opportunities if </a:t>
            </a:r>
            <a:r>
              <a:rPr lang="en-US" baseline="0" dirty="0" smtClean="0"/>
              <a:t>an advantage </a:t>
            </a:r>
            <a:r>
              <a:rPr lang="en-US" baseline="0" dirty="0"/>
              <a:t>can be identified}</a:t>
            </a:r>
            <a:endParaRPr lang="en-US"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17</a:t>
            </a:fld>
            <a:endParaRPr lang="en-US" dirty="0"/>
          </a:p>
        </p:txBody>
      </p:sp>
    </p:spTree>
    <p:extLst>
      <p:ext uri="{BB962C8B-B14F-4D97-AF65-F5344CB8AC3E}">
        <p14:creationId xmlns:p14="http://schemas.microsoft.com/office/powerpoint/2010/main" val="3960657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what we have for our SWOT results.</a:t>
            </a:r>
            <a:r>
              <a:rPr lang="en-US" baseline="0" dirty="0"/>
              <a:t> </a:t>
            </a:r>
            <a:r>
              <a:rPr lang="en-US" dirty="0"/>
              <a:t>{summarize</a:t>
            </a:r>
            <a:r>
              <a:rPr lang="en-US" baseline="0" dirty="0"/>
              <a:t>}</a:t>
            </a:r>
            <a:endParaRPr lang="en-US" dirty="0"/>
          </a:p>
          <a:p>
            <a:endParaRPr lang="en-US" dirty="0"/>
          </a:p>
          <a:p>
            <a:r>
              <a:rPr lang="en-US" dirty="0"/>
              <a:t>Does anyone</a:t>
            </a:r>
            <a:r>
              <a:rPr lang="en-US" baseline="0" dirty="0"/>
              <a:t> have anything they would like to add to our analysis before we move on? </a:t>
            </a:r>
            <a:endParaRPr lang="en-US"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18</a:t>
            </a:fld>
            <a:endParaRPr lang="en-US" dirty="0"/>
          </a:p>
        </p:txBody>
      </p:sp>
    </p:spTree>
    <p:extLst>
      <p:ext uri="{BB962C8B-B14F-4D97-AF65-F5344CB8AC3E}">
        <p14:creationId xmlns:p14="http://schemas.microsoft.com/office/powerpoint/2010/main" val="1458577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this</a:t>
            </a:r>
            <a:r>
              <a:rPr lang="en-US" baseline="0" dirty="0"/>
              <a:t> section of our meeting, we’ll draft a goal for each NAMI area of focus.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Who knows what</a:t>
            </a:r>
            <a:r>
              <a:rPr lang="en-US" baseline="0" dirty="0"/>
              <a:t> </a:t>
            </a:r>
            <a:r>
              <a:rPr lang="en-US" dirty="0"/>
              <a:t>SMART goals are? {Specific Measurable Attainable Relevant and Timely} Why</a:t>
            </a:r>
            <a:r>
              <a:rPr lang="en-US" baseline="0" dirty="0"/>
              <a:t> is that a good idea for goals? {discuss}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We’ll also start talking about how we will take part in achieving our goals. </a:t>
            </a:r>
            <a:endParaRPr lang="en-US" dirty="0"/>
          </a:p>
          <a:p>
            <a:endParaRPr lang="en-US"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19</a:t>
            </a:fld>
            <a:endParaRPr lang="en-US" dirty="0"/>
          </a:p>
        </p:txBody>
      </p:sp>
    </p:spTree>
    <p:extLst>
      <p:ext uri="{BB962C8B-B14F-4D97-AF65-F5344CB8AC3E}">
        <p14:creationId xmlns:p14="http://schemas.microsoft.com/office/powerpoint/2010/main" val="172956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192838" cy="3484563"/>
          </a:xfrm>
        </p:spPr>
      </p:sp>
      <p:sp>
        <p:nvSpPr>
          <p:cNvPr id="3" name="Notes Placeholder 2"/>
          <p:cNvSpPr>
            <a:spLocks noGrp="1"/>
          </p:cNvSpPr>
          <p:nvPr>
            <p:ph type="body" idx="1"/>
          </p:nvPr>
        </p:nvSpPr>
        <p:spPr/>
        <p:txBody>
          <a:bodyPr/>
          <a:lstStyle/>
          <a:p>
            <a:r>
              <a:rPr lang="en-US" dirty="0"/>
              <a:t>In </a:t>
            </a:r>
            <a:r>
              <a:rPr lang="en-US" baseline="0" dirty="0"/>
              <a:t>today’s meeting we will: </a:t>
            </a:r>
          </a:p>
          <a:p>
            <a:endParaRPr lang="en-US" baseline="0" dirty="0"/>
          </a:p>
          <a:p>
            <a:pPr marL="0" indent="0">
              <a:buNone/>
            </a:pPr>
            <a:r>
              <a:rPr lang="en-US" baseline="0" dirty="0"/>
              <a:t>Review what NAMI is about</a:t>
            </a:r>
          </a:p>
          <a:p>
            <a:pPr marL="0" indent="0">
              <a:buNone/>
            </a:pPr>
            <a:r>
              <a:rPr lang="en-US" baseline="0" dirty="0"/>
              <a:t>Create a vision for the future of our </a:t>
            </a:r>
            <a:r>
              <a:rPr lang="en-US" baseline="0" dirty="0" smtClean="0"/>
              <a:t>district by examining our </a:t>
            </a:r>
            <a:r>
              <a:rPr lang="en-US" baseline="0" dirty="0"/>
              <a:t>district’s achievements and areas for development</a:t>
            </a:r>
          </a:p>
          <a:p>
            <a:pPr marL="0" indent="0">
              <a:buNone/>
            </a:pPr>
            <a:r>
              <a:rPr lang="en-US" baseline="0" dirty="0"/>
              <a:t>Set goals for our district</a:t>
            </a:r>
          </a:p>
          <a:p>
            <a:pPr marL="0" indent="0">
              <a:buNone/>
            </a:pPr>
            <a:r>
              <a:rPr lang="en-US" baseline="0" dirty="0"/>
              <a:t>Plan the next steps in this program</a:t>
            </a:r>
          </a:p>
          <a:p>
            <a:pPr marL="0" indent="0">
              <a:buNone/>
            </a:pPr>
            <a:endParaRPr lang="en-US" baseline="0" dirty="0"/>
          </a:p>
          <a:p>
            <a:pPr marL="0" indent="0">
              <a:buNone/>
            </a:pPr>
            <a:r>
              <a:rPr lang="en-US" baseline="0" dirty="0"/>
              <a:t>But the most important part of today’s meeting is you. </a:t>
            </a:r>
            <a:r>
              <a:rPr lang="en-US" dirty="0"/>
              <a:t>Only with the</a:t>
            </a:r>
            <a:r>
              <a:rPr lang="en-US" baseline="0" dirty="0"/>
              <a:t> participation of all of us, can we succeed. </a:t>
            </a:r>
          </a:p>
          <a:p>
            <a:pPr marL="0" indent="0">
              <a:buNone/>
            </a:pPr>
            <a:endParaRPr lang="en-US" baseline="0" dirty="0"/>
          </a:p>
          <a:p>
            <a:pPr marL="0" indent="0">
              <a:buNone/>
            </a:pPr>
            <a:r>
              <a:rPr lang="en-US" baseline="0" dirty="0"/>
              <a:t>So let’s start with introductions. If you could tell us your name, your club, years as a Lion, and, if you could be world-class in any sport, what sport would it be?  </a:t>
            </a:r>
            <a:endParaRPr lang="en-US" dirty="0"/>
          </a:p>
        </p:txBody>
      </p:sp>
      <p:sp>
        <p:nvSpPr>
          <p:cNvPr id="4" name="Slide Number Placeholder 3"/>
          <p:cNvSpPr>
            <a:spLocks noGrp="1"/>
          </p:cNvSpPr>
          <p:nvPr>
            <p:ph type="sldNum" sz="quarter" idx="10"/>
          </p:nvPr>
        </p:nvSpPr>
        <p:spPr/>
        <p:txBody>
          <a:bodyPr/>
          <a:lstStyle/>
          <a:p>
            <a:pPr>
              <a:defRPr/>
            </a:pPr>
            <a:fld id="{41678557-5227-8B4D-822D-3FD10583728F}" type="slidenum">
              <a:rPr lang="en-US" smtClean="0"/>
              <a:pPr>
                <a:defRPr/>
              </a:pPr>
              <a:t>2</a:t>
            </a:fld>
            <a:endParaRPr lang="en-US" dirty="0"/>
          </a:p>
        </p:txBody>
      </p:sp>
    </p:spTree>
    <p:extLst>
      <p:ext uri="{BB962C8B-B14F-4D97-AF65-F5344CB8AC3E}">
        <p14:creationId xmlns:p14="http://schemas.microsoft.com/office/powerpoint/2010/main" val="4060153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thinking</a:t>
            </a:r>
            <a:r>
              <a:rPr lang="en-US" baseline="0" dirty="0"/>
              <a:t> about </a:t>
            </a:r>
            <a:r>
              <a:rPr lang="en-US" dirty="0"/>
              <a:t>new clubs. Why are new clubs valuable? {discuss a couple of ideas}</a:t>
            </a:r>
          </a:p>
          <a:p>
            <a:endParaRPr lang="en-US" dirty="0"/>
          </a:p>
          <a:p>
            <a:r>
              <a:rPr lang="en-US" dirty="0"/>
              <a:t>Spend</a:t>
            </a:r>
            <a:r>
              <a:rPr lang="en-US" baseline="0" dirty="0"/>
              <a:t> 5</a:t>
            </a:r>
            <a:r>
              <a:rPr lang="en-US" dirty="0"/>
              <a:t> minutes at your table on the discussion</a:t>
            </a:r>
            <a:r>
              <a:rPr lang="en-US" baseline="0" dirty="0"/>
              <a:t> questions</a:t>
            </a:r>
            <a:r>
              <a:rPr lang="en-US" dirty="0"/>
              <a:t>.</a:t>
            </a:r>
            <a:r>
              <a:rPr lang="en-US" baseline="0" dirty="0"/>
              <a:t> </a:t>
            </a:r>
            <a:r>
              <a:rPr lang="en-US" dirty="0"/>
              <a:t>Then a speaker from group will share your thoughts. </a:t>
            </a:r>
          </a:p>
          <a:p>
            <a:endParaRPr lang="en-US" dirty="0"/>
          </a:p>
          <a:p>
            <a:r>
              <a:rPr lang="en-US" dirty="0"/>
              <a:t>Once we’ve heard all the ideas, we’ll agree on</a:t>
            </a:r>
            <a:r>
              <a:rPr lang="en-US" baseline="0" dirty="0"/>
              <a:t> a goal for our district. </a:t>
            </a:r>
          </a:p>
          <a:p>
            <a:endParaRPr lang="en-US" baseline="0" dirty="0"/>
          </a:p>
          <a:p>
            <a:r>
              <a:rPr lang="en-US" baseline="0" dirty="0"/>
              <a:t>Is everyone ready? Your 5 minutes starts now. {discuss}</a:t>
            </a:r>
          </a:p>
          <a:p>
            <a:endParaRPr lang="en-US" baseline="0" dirty="0"/>
          </a:p>
          <a:p>
            <a:r>
              <a:rPr lang="en-US" baseline="0" dirty="0"/>
              <a:t>Let’s talk about a goal. From all we’ve learned, how many clubs can we realistically charter by June </a:t>
            </a:r>
            <a:r>
              <a:rPr lang="en-US" baseline="0" dirty="0" smtClean="0"/>
              <a:t>2021? </a:t>
            </a:r>
            <a:r>
              <a:rPr lang="en-US" baseline="0" dirty="0"/>
              <a:t>{discuss}</a:t>
            </a:r>
            <a:endParaRPr lang="en-US"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20</a:t>
            </a:fld>
            <a:endParaRPr lang="en-US" dirty="0"/>
          </a:p>
        </p:txBody>
      </p:sp>
    </p:spTree>
    <p:extLst>
      <p:ext uri="{BB962C8B-B14F-4D97-AF65-F5344CB8AC3E}">
        <p14:creationId xmlns:p14="http://schemas.microsoft.com/office/powerpoint/2010/main" val="3780851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think</a:t>
            </a:r>
            <a:r>
              <a:rPr lang="en-US" baseline="0" dirty="0"/>
              <a:t> about </a:t>
            </a:r>
            <a:r>
              <a:rPr lang="en-US" dirty="0"/>
              <a:t>new members. Why should people join a Lions club?</a:t>
            </a:r>
            <a:r>
              <a:rPr lang="en-US" baseline="0" dirty="0"/>
              <a:t> {discuss a few ideas}</a:t>
            </a:r>
            <a:endParaRPr lang="en-US" dirty="0"/>
          </a:p>
          <a:p>
            <a:endParaRPr lang="en-US" dirty="0"/>
          </a:p>
          <a:p>
            <a:r>
              <a:rPr lang="en-US" dirty="0"/>
              <a:t>Spend</a:t>
            </a:r>
            <a:r>
              <a:rPr lang="en-US" baseline="0" dirty="0"/>
              <a:t> 5</a:t>
            </a:r>
            <a:r>
              <a:rPr lang="en-US" dirty="0"/>
              <a:t> minutes at your table on the discussion</a:t>
            </a:r>
            <a:r>
              <a:rPr lang="en-US" baseline="0" dirty="0"/>
              <a:t> questions</a:t>
            </a:r>
            <a:r>
              <a:rPr lang="en-US" dirty="0"/>
              <a:t>.</a:t>
            </a:r>
            <a:r>
              <a:rPr lang="en-US" baseline="0" dirty="0"/>
              <a:t> </a:t>
            </a:r>
            <a:r>
              <a:rPr lang="en-US" dirty="0"/>
              <a:t>Then a speaker from group will share your thoughts. </a:t>
            </a:r>
          </a:p>
          <a:p>
            <a:endParaRPr lang="en-US" dirty="0"/>
          </a:p>
          <a:p>
            <a:r>
              <a:rPr lang="en-US" dirty="0"/>
              <a:t>Once we’ve heard all the ideas, we’ll agree on</a:t>
            </a:r>
            <a:r>
              <a:rPr lang="en-US" baseline="0" dirty="0"/>
              <a:t> a goal for our district. </a:t>
            </a:r>
          </a:p>
          <a:p>
            <a:endParaRPr lang="en-US" baseline="0" dirty="0"/>
          </a:p>
          <a:p>
            <a:r>
              <a:rPr lang="en-US" baseline="0" dirty="0"/>
              <a:t>Is everyone ready? Your 5 minutes starts now. {discuss}</a:t>
            </a:r>
          </a:p>
          <a:p>
            <a:endParaRPr lang="en-US" baseline="0" dirty="0"/>
          </a:p>
          <a:p>
            <a:r>
              <a:rPr lang="en-US" baseline="0" dirty="0"/>
              <a:t>Let’s talk about a goal. From all we’ve learned, how many members can we realistically induct </a:t>
            </a:r>
            <a:r>
              <a:rPr lang="en-US" baseline="0" dirty="0" smtClean="0"/>
              <a:t>into our existing clubs by </a:t>
            </a:r>
            <a:r>
              <a:rPr lang="en-US" baseline="0" dirty="0"/>
              <a:t>June </a:t>
            </a:r>
            <a:r>
              <a:rPr lang="en-US" baseline="0" dirty="0" smtClean="0"/>
              <a:t>2021? </a:t>
            </a:r>
            <a:r>
              <a:rPr lang="en-US" baseline="0" dirty="0"/>
              <a:t>{discuss}</a:t>
            </a:r>
            <a:endParaRPr lang="en-US"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21</a:t>
            </a:fld>
            <a:endParaRPr lang="en-US" dirty="0"/>
          </a:p>
        </p:txBody>
      </p:sp>
    </p:spTree>
    <p:extLst>
      <p:ext uri="{BB962C8B-B14F-4D97-AF65-F5344CB8AC3E}">
        <p14:creationId xmlns:p14="http://schemas.microsoft.com/office/powerpoint/2010/main" val="2851521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we’ll think about engaging our existing members. How do we know members are engaged? {discuss a few ideas}</a:t>
            </a:r>
            <a:endParaRPr lang="en-US" dirty="0"/>
          </a:p>
          <a:p>
            <a:endParaRPr lang="en-US" dirty="0"/>
          </a:p>
          <a:p>
            <a:r>
              <a:rPr lang="en-US" dirty="0"/>
              <a:t>Spend</a:t>
            </a:r>
            <a:r>
              <a:rPr lang="en-US" baseline="0" dirty="0"/>
              <a:t> 5</a:t>
            </a:r>
            <a:r>
              <a:rPr lang="en-US" dirty="0"/>
              <a:t> minutes at your table on the discussion</a:t>
            </a:r>
            <a:r>
              <a:rPr lang="en-US" baseline="0" dirty="0"/>
              <a:t> questions</a:t>
            </a:r>
            <a:r>
              <a:rPr lang="en-US" dirty="0"/>
              <a:t>.</a:t>
            </a:r>
            <a:r>
              <a:rPr lang="en-US" baseline="0" dirty="0"/>
              <a:t> </a:t>
            </a:r>
            <a:r>
              <a:rPr lang="en-US" dirty="0"/>
              <a:t>Then a speaker from group will share your thoughts. </a:t>
            </a:r>
          </a:p>
          <a:p>
            <a:endParaRPr lang="en-US" dirty="0"/>
          </a:p>
          <a:p>
            <a:r>
              <a:rPr lang="en-US" dirty="0"/>
              <a:t>Once we’ve heard all the ideas, we’ll agree on</a:t>
            </a:r>
            <a:r>
              <a:rPr lang="en-US" baseline="0" dirty="0"/>
              <a:t> a goal for our district. </a:t>
            </a:r>
          </a:p>
          <a:p>
            <a:endParaRPr lang="en-US" baseline="0" dirty="0"/>
          </a:p>
          <a:p>
            <a:r>
              <a:rPr lang="en-US" baseline="0" dirty="0"/>
              <a:t>Is everyone ready? Your 5 minutes starts now. {discuss}</a:t>
            </a:r>
          </a:p>
          <a:p>
            <a:endParaRPr lang="en-US" baseline="0" dirty="0"/>
          </a:p>
          <a:p>
            <a:r>
              <a:rPr lang="en-US" baseline="0" dirty="0"/>
              <a:t>Let’s talk about a goal. From all we’ve learned, </a:t>
            </a:r>
            <a:r>
              <a:rPr lang="en-US" baseline="0" dirty="0" smtClean="0"/>
              <a:t>what is the maximum number of members </a:t>
            </a:r>
            <a:r>
              <a:rPr lang="en-US" baseline="0" dirty="0" smtClean="0"/>
              <a:t>we will lose in our district </a:t>
            </a:r>
            <a:r>
              <a:rPr lang="en-US" baseline="0" dirty="0"/>
              <a:t>by the end of June </a:t>
            </a:r>
            <a:r>
              <a:rPr lang="en-US" baseline="0" dirty="0" smtClean="0"/>
              <a:t>2021? </a:t>
            </a:r>
            <a:r>
              <a:rPr lang="en-US" baseline="0" dirty="0"/>
              <a:t>{discuss}</a:t>
            </a:r>
            <a:endParaRPr lang="en-US"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22</a:t>
            </a:fld>
            <a:endParaRPr lang="en-US" dirty="0"/>
          </a:p>
        </p:txBody>
      </p:sp>
    </p:spTree>
    <p:extLst>
      <p:ext uri="{BB962C8B-B14F-4D97-AF65-F5344CB8AC3E}">
        <p14:creationId xmlns:p14="http://schemas.microsoft.com/office/powerpoint/2010/main" val="3366592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we’ll think about </a:t>
            </a:r>
            <a:r>
              <a:rPr lang="en-US" baseline="0" dirty="0" smtClean="0"/>
              <a:t>our </a:t>
            </a:r>
            <a:r>
              <a:rPr lang="en-US" baseline="0" dirty="0"/>
              <a:t>Lion leaders. What types of programs or seminars would be most helpful </a:t>
            </a:r>
            <a:r>
              <a:rPr lang="en-US" baseline="0" dirty="0" smtClean="0"/>
              <a:t>to support our three goals? </a:t>
            </a:r>
            <a:r>
              <a:rPr lang="en-US" baseline="0" dirty="0"/>
              <a:t>{discuss a few ideas}</a:t>
            </a:r>
            <a:endParaRPr lang="en-US" dirty="0"/>
          </a:p>
          <a:p>
            <a:endParaRPr lang="en-US" dirty="0"/>
          </a:p>
          <a:p>
            <a:r>
              <a:rPr lang="en-US" dirty="0"/>
              <a:t>Spend</a:t>
            </a:r>
            <a:r>
              <a:rPr lang="en-US" baseline="0" dirty="0"/>
              <a:t> 5</a:t>
            </a:r>
            <a:r>
              <a:rPr lang="en-US" dirty="0"/>
              <a:t> minutes at your table on the discussion</a:t>
            </a:r>
            <a:r>
              <a:rPr lang="en-US" baseline="0" dirty="0"/>
              <a:t> questions</a:t>
            </a:r>
            <a:r>
              <a:rPr lang="en-US" dirty="0"/>
              <a:t>.</a:t>
            </a:r>
            <a:r>
              <a:rPr lang="en-US" baseline="0" dirty="0"/>
              <a:t> </a:t>
            </a:r>
            <a:r>
              <a:rPr lang="en-US" dirty="0"/>
              <a:t>Then a speaker from group will share your thoughts. </a:t>
            </a:r>
          </a:p>
          <a:p>
            <a:endParaRPr lang="en-US" dirty="0"/>
          </a:p>
          <a:p>
            <a:r>
              <a:rPr lang="en-US" baseline="0" dirty="0" smtClean="0"/>
              <a:t>Is </a:t>
            </a:r>
            <a:r>
              <a:rPr lang="en-US" baseline="0" dirty="0"/>
              <a:t>everyone ready? Your 5 minutes starts now. {discuss}</a:t>
            </a:r>
          </a:p>
          <a:p>
            <a:endParaRPr lang="en-US" baseline="0" dirty="0"/>
          </a:p>
          <a:p>
            <a:r>
              <a:rPr lang="en-US" baseline="0" dirty="0" smtClean="0"/>
              <a:t>What </a:t>
            </a:r>
            <a:r>
              <a:rPr lang="en-US" baseline="0" dirty="0"/>
              <a:t>can we realistically plan to provide </a:t>
            </a:r>
            <a:r>
              <a:rPr lang="en-US" baseline="0" dirty="0" smtClean="0"/>
              <a:t>for </a:t>
            </a:r>
            <a:r>
              <a:rPr lang="en-US" baseline="0" dirty="0"/>
              <a:t>district and club leaders by June </a:t>
            </a:r>
            <a:r>
              <a:rPr lang="en-US" baseline="0" dirty="0" smtClean="0"/>
              <a:t>2021? </a:t>
            </a:r>
            <a:r>
              <a:rPr lang="en-US" baseline="0" dirty="0"/>
              <a:t>{discuss}</a:t>
            </a:r>
            <a:endParaRPr lang="en-US"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23</a:t>
            </a:fld>
            <a:endParaRPr lang="en-US" dirty="0"/>
          </a:p>
        </p:txBody>
      </p:sp>
    </p:spTree>
    <p:extLst>
      <p:ext uri="{BB962C8B-B14F-4D97-AF65-F5344CB8AC3E}">
        <p14:creationId xmlns:p14="http://schemas.microsoft.com/office/powerpoint/2010/main" val="1360927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a:t>
            </a:r>
            <a:r>
              <a:rPr lang="en-US" baseline="0" dirty="0"/>
              <a:t>the goals we set. </a:t>
            </a:r>
            <a:r>
              <a:rPr lang="en-US" dirty="0"/>
              <a:t>{list goals}</a:t>
            </a:r>
          </a:p>
          <a:p>
            <a:endParaRPr lang="en-US" dirty="0"/>
          </a:p>
          <a:p>
            <a:r>
              <a:rPr lang="en-US" dirty="0"/>
              <a:t>Any</a:t>
            </a:r>
            <a:r>
              <a:rPr lang="en-US" baseline="0" dirty="0"/>
              <a:t> additional thoughts on those goals? {discuss, and adjust if needed} </a:t>
            </a:r>
            <a:endParaRPr lang="en-US"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24</a:t>
            </a:fld>
            <a:endParaRPr lang="en-US" dirty="0"/>
          </a:p>
        </p:txBody>
      </p:sp>
    </p:spTree>
    <p:extLst>
      <p:ext uri="{BB962C8B-B14F-4D97-AF65-F5344CB8AC3E}">
        <p14:creationId xmlns:p14="http://schemas.microsoft.com/office/powerpoint/2010/main" val="3004915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effectLst/>
                <a:latin typeface="+mn-lt"/>
                <a:ea typeface="ヒラギノ角ゴ Pro W3" charset="0"/>
                <a:cs typeface="ヒラギノ角ゴ Pro W3" charset="0"/>
              </a:rPr>
              <a:t>If we want to achieve those goals, it’s a</a:t>
            </a:r>
            <a:r>
              <a:rPr lang="en-US" sz="1200" b="0" i="0" u="none" strike="noStrike" kern="1200" baseline="0" dirty="0">
                <a:solidFill>
                  <a:schemeClr val="tx1"/>
                </a:solidFill>
                <a:latin typeface="+mn-lt"/>
                <a:ea typeface="ヒラギノ角ゴ Pro W3" charset="0"/>
                <a:cs typeface="ヒラギノ角ゴ Pro W3" charset="0"/>
              </a:rPr>
              <a:t>ll hands on deck, especially in our clubs.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charset="0"/>
              <a:cs typeface="ヒラギノ角ゴ Pro W3"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need clubs committed to testing new ways of operating and being open in reporting their successes </a:t>
            </a:r>
            <a:r>
              <a:rPr lang="en-US" u="sng" dirty="0"/>
              <a:t>and</a:t>
            </a:r>
            <a:r>
              <a:rPr lang="en-US" dirty="0"/>
              <a:t> where they are struggling, so we can</a:t>
            </a:r>
            <a:r>
              <a:rPr lang="en-US" baseline="0" dirty="0"/>
              <a:t> learn how all clubs can improve</a:t>
            </a:r>
            <a:r>
              <a:rPr lang="en-US" dirty="0"/>
              <a:t>.</a:t>
            </a:r>
            <a:r>
              <a:rPr lang="en-US" baseline="0" dirty="0"/>
              <a:t> </a:t>
            </a:r>
            <a:r>
              <a:rPr lang="en-US"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ヒラギノ角ゴ Pro W3" charset="0"/>
              <a:cs typeface="ヒラギノ角ゴ Pro W3"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effectLst/>
                <a:latin typeface="+mn-lt"/>
                <a:ea typeface="ヒラギノ角ゴ Pro W3" charset="0"/>
                <a:cs typeface="ヒラギノ角ゴ Pro W3" charset="0"/>
              </a:rPr>
              <a:t>I’m ringing the bell for all hands on deck in our district. Who can I depend on? {raise hand}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effectLst/>
              <a:latin typeface="+mn-lt"/>
              <a:ea typeface="ヒラギノ角ゴ Pro W3" charset="0"/>
              <a:cs typeface="ヒラギノ角ゴ Pro W3"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effectLst/>
                <a:latin typeface="+mn-lt"/>
                <a:ea typeface="ヒラギノ角ゴ Pro W3" charset="0"/>
                <a:cs typeface="ヒラギノ角ゴ Pro W3" charset="0"/>
              </a:rPr>
              <a:t>{choose a raised hand} Tell me how you will contribute? {discuss ideas}</a:t>
            </a:r>
            <a:endParaRPr lang="en-US" sz="1200" kern="1200" dirty="0">
              <a:solidFill>
                <a:schemeClr val="tx1"/>
              </a:solidFill>
              <a:effectLst/>
              <a:latin typeface="+mn-lt"/>
              <a:ea typeface="ヒラギノ角ゴ Pro W3" charset="0"/>
              <a:cs typeface="ヒラギノ角ゴ Pro W3" charset="0"/>
            </a:endParaRP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25</a:t>
            </a:fld>
            <a:endParaRPr lang="en-US" dirty="0"/>
          </a:p>
        </p:txBody>
      </p:sp>
    </p:spTree>
    <p:extLst>
      <p:ext uri="{BB962C8B-B14F-4D97-AF65-F5344CB8AC3E}">
        <p14:creationId xmlns:p14="http://schemas.microsoft.com/office/powerpoint/2010/main" val="614796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a:t>
            </a:r>
            <a:r>
              <a:rPr lang="en-US" dirty="0" smtClean="0"/>
              <a:t>We</a:t>
            </a:r>
            <a:r>
              <a:rPr lang="en-US" baseline="0" dirty="0" smtClean="0"/>
              <a:t> have completed our district analysis and created district goals. </a:t>
            </a:r>
            <a:r>
              <a:rPr lang="en-US" baseline="0" dirty="0"/>
              <a:t>W</a:t>
            </a:r>
            <a:r>
              <a:rPr lang="en-US" dirty="0"/>
              <a:t>hat happens next? </a:t>
            </a:r>
          </a:p>
          <a:p>
            <a:endParaRPr lang="en-US" dirty="0"/>
          </a:p>
          <a:p>
            <a:r>
              <a:rPr lang="en-US" dirty="0"/>
              <a:t>First, </a:t>
            </a:r>
            <a:r>
              <a:rPr lang="en-US" dirty="0" smtClean="0"/>
              <a:t>our Council Chairperson and GAT-MD will review our </a:t>
            </a:r>
            <a:r>
              <a:rPr lang="en-US" baseline="0" dirty="0" smtClean="0"/>
              <a:t>progress. </a:t>
            </a:r>
            <a:endParaRPr lang="en-US" baseline="0" dirty="0"/>
          </a:p>
          <a:p>
            <a:endParaRPr lang="en-US" baseline="0" dirty="0"/>
          </a:p>
          <a:p>
            <a:r>
              <a:rPr lang="en-US" baseline="0" dirty="0"/>
              <a:t>Then, we will meet again to create our own </a:t>
            </a:r>
            <a:r>
              <a:rPr lang="en-US" baseline="0" dirty="0" smtClean="0"/>
              <a:t>NAMI Plan, also known as an Individual District Enhancement Action Plan, or IDEA Plan. </a:t>
            </a:r>
            <a:endParaRPr lang="en-US" baseline="0" dirty="0"/>
          </a:p>
          <a:p>
            <a:endParaRPr lang="en-US" baseline="0" dirty="0"/>
          </a:p>
          <a:p>
            <a:r>
              <a:rPr lang="en-US" dirty="0" smtClean="0"/>
              <a:t>Then we’ll get our entire</a:t>
            </a:r>
            <a:r>
              <a:rPr lang="en-US" baseline="0" dirty="0" smtClean="0"/>
              <a:t> district involved to execute our plan and achieve our goals. </a:t>
            </a:r>
            <a:r>
              <a:rPr lang="en-US" dirty="0" smtClean="0"/>
              <a:t> </a:t>
            </a:r>
          </a:p>
          <a:p>
            <a:endParaRPr lang="en-US" dirty="0" smtClean="0"/>
          </a:p>
          <a:p>
            <a:r>
              <a:rPr lang="en-US" dirty="0" smtClean="0"/>
              <a:t>Does anyone have </a:t>
            </a:r>
            <a:r>
              <a:rPr lang="en-US" smtClean="0"/>
              <a:t>any questions</a:t>
            </a:r>
            <a:r>
              <a:rPr lang="en-US" dirty="0" smtClean="0"/>
              <a:t>? </a:t>
            </a:r>
            <a:endParaRPr lang="en-US"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26</a:t>
            </a:fld>
            <a:endParaRPr lang="en-US" dirty="0"/>
          </a:p>
        </p:txBody>
      </p:sp>
    </p:spTree>
    <p:extLst>
      <p:ext uri="{BB962C8B-B14F-4D97-AF65-F5344CB8AC3E}">
        <p14:creationId xmlns:p14="http://schemas.microsoft.com/office/powerpoint/2010/main" val="1858130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Thank you. Thank you for participating in this District Discovery meeting. Thank you for being a leader in our great organization.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baseline="0" dirty="0"/>
              <a:t>With all of us working together, along with the other NAMI districts, I am confident we will turn membership around in North America. </a:t>
            </a:r>
          </a:p>
          <a:p>
            <a:endParaRPr lang="en-US" baseline="0" dirty="0"/>
          </a:p>
          <a:p>
            <a:r>
              <a:rPr lang="en-US" baseline="0" dirty="0"/>
              <a:t>With leaders like you, the future is bright for Lions clubs. Thank you. </a:t>
            </a: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27</a:t>
            </a:fld>
            <a:endParaRPr lang="en-US" dirty="0"/>
          </a:p>
        </p:txBody>
      </p:sp>
    </p:spTree>
    <p:extLst>
      <p:ext uri="{BB962C8B-B14F-4D97-AF65-F5344CB8AC3E}">
        <p14:creationId xmlns:p14="http://schemas.microsoft.com/office/powerpoint/2010/main" val="1510371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image of NAMI is the dawn rising over North America. </a:t>
            </a:r>
          </a:p>
          <a:p>
            <a:endParaRPr lang="en-US" baseline="0" dirty="0"/>
          </a:p>
          <a:p>
            <a:r>
              <a:rPr lang="en-US" baseline="0" dirty="0"/>
              <a:t>We will all play our part in making that happen, s</a:t>
            </a:r>
            <a:r>
              <a:rPr lang="en-US" dirty="0"/>
              <a:t>o let’s answer</a:t>
            </a:r>
            <a:r>
              <a:rPr lang="en-US" baseline="0" dirty="0"/>
              <a:t> the most common questions about NAMI. </a:t>
            </a:r>
          </a:p>
          <a:p>
            <a:endParaRPr lang="en-US" baseline="0" dirty="0"/>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3</a:t>
            </a:fld>
            <a:endParaRPr lang="en-US" dirty="0"/>
          </a:p>
        </p:txBody>
      </p:sp>
    </p:spTree>
    <p:extLst>
      <p:ext uri="{BB962C8B-B14F-4D97-AF65-F5344CB8AC3E}">
        <p14:creationId xmlns:p14="http://schemas.microsoft.com/office/powerpoint/2010/main" val="2234118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is Why? Why NAMI? </a:t>
            </a:r>
          </a:p>
          <a:p>
            <a:endParaRPr lang="en-US" dirty="0"/>
          </a:p>
          <a:p>
            <a:r>
              <a:rPr lang="en-US" dirty="0"/>
              <a:t>These two charts are the story of North America membership over the last 40 years.</a:t>
            </a:r>
            <a:r>
              <a:rPr lang="en-US" baseline="0" dirty="0"/>
              <a:t> What’s important in this story is the trend line, which is basically the same on both charts. </a:t>
            </a:r>
          </a:p>
          <a:p>
            <a:endParaRPr lang="en-US" baseline="0" dirty="0"/>
          </a:p>
          <a:p>
            <a:r>
              <a:rPr lang="en-US" dirty="0"/>
              <a:t>It is the NAMI mission to reverse that trend. </a:t>
            </a:r>
          </a:p>
          <a:p>
            <a:endParaRPr lang="en-US" dirty="0"/>
          </a:p>
          <a:p>
            <a:r>
              <a:rPr lang="en-US" dirty="0"/>
              <a:t>It’s not going to be easy. If it was</a:t>
            </a:r>
            <a:r>
              <a:rPr lang="en-US" baseline="0" dirty="0"/>
              <a:t>, it would have already been done. </a:t>
            </a:r>
          </a:p>
          <a:p>
            <a:endParaRPr lang="en-US" dirty="0"/>
          </a:p>
          <a:p>
            <a:r>
              <a:rPr lang="en-US" baseline="0" dirty="0"/>
              <a:t>But it is vitally important. Why? </a:t>
            </a:r>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4</a:t>
            </a:fld>
            <a:endParaRPr lang="en-US" dirty="0"/>
          </a:p>
        </p:txBody>
      </p:sp>
    </p:spTree>
    <p:extLst>
      <p:ext uri="{BB962C8B-B14F-4D97-AF65-F5344CB8AC3E}">
        <p14:creationId xmlns:p14="http://schemas.microsoft.com/office/powerpoint/2010/main" val="2813342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question</a:t>
            </a:r>
            <a:r>
              <a:rPr lang="en-US" baseline="0" dirty="0"/>
              <a:t> is “What?” What are we going to do? We will grow membership in the US and Canada by:  </a:t>
            </a:r>
            <a:r>
              <a:rPr lang="en-US" dirty="0"/>
              <a:t> </a:t>
            </a:r>
          </a:p>
          <a:p>
            <a:endParaRPr lang="en-US" dirty="0"/>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dirty="0"/>
              <a:t>{click} Rejuvenating districts with new clubs</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endParaRPr lang="en-US" dirty="0"/>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dirty="0"/>
              <a:t>{click} Revitalizing clubs with new members</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endParaRPr lang="en-US" dirty="0"/>
          </a:p>
          <a:p>
            <a:pPr marL="228600" indent="-228600">
              <a:buAutoNum type="arabicParenR"/>
            </a:pPr>
            <a:r>
              <a:rPr lang="en-US" dirty="0"/>
              <a:t>{click}</a:t>
            </a:r>
            <a:r>
              <a:rPr lang="en-US" baseline="0" dirty="0"/>
              <a:t> </a:t>
            </a:r>
            <a:r>
              <a:rPr lang="en-US" dirty="0"/>
              <a:t>Re-motivating members with new fellowships and exciting service</a:t>
            </a:r>
          </a:p>
          <a:p>
            <a:pPr marL="228600" indent="-228600">
              <a:buAutoNum type="arabicParenR"/>
            </a:pPr>
            <a:endParaRPr lang="en-US" dirty="0"/>
          </a:p>
          <a:p>
            <a:pPr marL="0" indent="0">
              <a:buNone/>
            </a:pPr>
            <a:r>
              <a:rPr lang="en-US" dirty="0"/>
              <a:t>Today, each Lion here will have a part in Building a Vision for a better district in each of these key areas. </a:t>
            </a:r>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5</a:t>
            </a:fld>
            <a:endParaRPr lang="en-US" dirty="0"/>
          </a:p>
        </p:txBody>
      </p:sp>
    </p:spTree>
    <p:extLst>
      <p:ext uri="{BB962C8B-B14F-4D97-AF65-F5344CB8AC3E}">
        <p14:creationId xmlns:p14="http://schemas.microsoft.com/office/powerpoint/2010/main" val="864251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a:t>
            </a:r>
            <a:r>
              <a:rPr lang="en-US" baseline="0" dirty="0"/>
              <a:t> before we </a:t>
            </a:r>
            <a:r>
              <a:rPr lang="en-US" baseline="0" dirty="0" smtClean="0"/>
              <a:t>start building, </a:t>
            </a:r>
            <a:r>
              <a:rPr lang="en-US" baseline="0" dirty="0"/>
              <a:t>let’s </a:t>
            </a:r>
            <a:r>
              <a:rPr lang="en-US" baseline="0" dirty="0" smtClean="0"/>
              <a:t>ask a foundational question</a:t>
            </a:r>
            <a:r>
              <a:rPr lang="en-US" baseline="0" dirty="0"/>
              <a:t>: Why are we Lions? </a:t>
            </a:r>
          </a:p>
          <a:p>
            <a:endParaRPr lang="en-US" baseline="0" dirty="0"/>
          </a:p>
          <a:p>
            <a:r>
              <a:rPr lang="en-US" baseline="0" dirty="0"/>
              <a:t>Here are our vision and mission statements. </a:t>
            </a:r>
          </a:p>
          <a:p>
            <a:endParaRPr lang="en-US" baseline="0" dirty="0"/>
          </a:p>
          <a:p>
            <a:r>
              <a:rPr lang="en-US" baseline="0" dirty="0"/>
              <a:t>What are the key words in those statements? What means the most to you? </a:t>
            </a:r>
          </a:p>
          <a:p>
            <a:endParaRPr lang="en-US" baseline="0" dirty="0"/>
          </a:p>
          <a:p>
            <a:r>
              <a:rPr lang="en-US" baseline="0" dirty="0" smtClean="0"/>
              <a:t>I ask you to consider this meeting a </a:t>
            </a:r>
            <a:r>
              <a:rPr lang="en-US" baseline="0" dirty="0"/>
              <a:t>“Safe Place” where all ideas are heard, respected and valued. </a:t>
            </a:r>
            <a:r>
              <a:rPr lang="en-US" baseline="0" dirty="0" smtClean="0"/>
              <a:t>I encourage each of you to </a:t>
            </a:r>
            <a:r>
              <a:rPr lang="en-US" baseline="0" dirty="0"/>
              <a:t>think </a:t>
            </a:r>
            <a:r>
              <a:rPr lang="en-US" baseline="0" dirty="0" smtClean="0"/>
              <a:t>outside </a:t>
            </a:r>
            <a:r>
              <a:rPr lang="en-US" baseline="0" dirty="0"/>
              <a:t>the box and share </a:t>
            </a:r>
            <a:r>
              <a:rPr lang="en-US" baseline="0" dirty="0" smtClean="0"/>
              <a:t>your ideas </a:t>
            </a:r>
            <a:r>
              <a:rPr lang="en-US" baseline="0" dirty="0"/>
              <a:t>openly.  </a:t>
            </a:r>
            <a:endParaRPr lang="en-US"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6</a:t>
            </a:fld>
            <a:endParaRPr lang="en-US" dirty="0"/>
          </a:p>
        </p:txBody>
      </p:sp>
    </p:spTree>
    <p:extLst>
      <p:ext uri="{BB962C8B-B14F-4D97-AF65-F5344CB8AC3E}">
        <p14:creationId xmlns:p14="http://schemas.microsoft.com/office/powerpoint/2010/main" val="1793713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NAMI </a:t>
            </a:r>
            <a:r>
              <a:rPr lang="en-US" baseline="0" dirty="0"/>
              <a:t>districts have a 5 step process:   </a:t>
            </a:r>
          </a:p>
          <a:p>
            <a:endParaRPr lang="en-US" baseline="0" dirty="0"/>
          </a:p>
          <a:p>
            <a:r>
              <a:rPr lang="en-US" baseline="0" dirty="0"/>
              <a:t>We opt-in to success, build a team, build a vision, build a plan and build success. </a:t>
            </a:r>
          </a:p>
          <a:p>
            <a:endParaRPr lang="en-US" baseline="0" dirty="0"/>
          </a:p>
          <a:p>
            <a:r>
              <a:rPr lang="en-US" baseline="0" dirty="0"/>
              <a:t>Your DG Team is to be congratulated for leading us to the third step. </a:t>
            </a:r>
            <a:endParaRPr lang="en-US" baseline="0" dirty="0" smtClean="0"/>
          </a:p>
          <a:p>
            <a:endParaRPr lang="en-US" baseline="0" dirty="0"/>
          </a:p>
          <a:p>
            <a:r>
              <a:rPr lang="en-US" baseline="0" dirty="0" smtClean="0"/>
              <a:t>And we </a:t>
            </a:r>
            <a:r>
              <a:rPr lang="en-US" baseline="0" dirty="0"/>
              <a:t>anticipate that </a:t>
            </a:r>
            <a:r>
              <a:rPr lang="en-US" baseline="0" dirty="0" smtClean="0"/>
              <a:t>this </a:t>
            </a:r>
            <a:r>
              <a:rPr lang="en-US" baseline="0" dirty="0"/>
              <a:t>process will be repeated each year.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FCA04FE2-27EA-4007-98B9-D6C6C111B13A}" type="slidenum">
              <a:rPr lang="en-US" smtClean="0"/>
              <a:pPr>
                <a:defRPr/>
              </a:pPr>
              <a:t>7</a:t>
            </a:fld>
            <a:endParaRPr lang="en-US" dirty="0"/>
          </a:p>
        </p:txBody>
      </p:sp>
    </p:spTree>
    <p:extLst>
      <p:ext uri="{BB962C8B-B14F-4D97-AF65-F5344CB8AC3E}">
        <p14:creationId xmlns:p14="http://schemas.microsoft.com/office/powerpoint/2010/main" val="3395912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by talking </a:t>
            </a:r>
            <a:r>
              <a:rPr lang="en-US" baseline="0" dirty="0" smtClean="0"/>
              <a:t>about </a:t>
            </a:r>
            <a:r>
              <a:rPr lang="en-US" baseline="0" dirty="0"/>
              <a:t>our own expectations as Lions and Lion leaders.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{click} </a:t>
            </a:r>
            <a:r>
              <a:rPr lang="en-US" dirty="0"/>
              <a:t>What do Lions and club officers expect from their District Governor team? We’ll take 5 minutes to have</a:t>
            </a:r>
            <a:r>
              <a:rPr lang="en-US" baseline="0" dirty="0"/>
              <a:t> each table discuss their thoughts and then a spokesperson from each table will share the ideas. {discuss}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{click} What do Lions and club officers expect from their Zone chairperson? Again, w</a:t>
            </a:r>
            <a:r>
              <a:rPr lang="en-US" dirty="0"/>
              <a:t>e’ll take 5 minutes to have</a:t>
            </a:r>
            <a:r>
              <a:rPr lang="en-US" baseline="0" dirty="0"/>
              <a:t> each table discuss their thoughts and then a spokesperson from each table will share the ideas. {discuss}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{click} What do we expect of Lions clubs? Again, w</a:t>
            </a:r>
            <a:r>
              <a:rPr lang="en-US" dirty="0"/>
              <a:t>e’ll take 5 minutes to have</a:t>
            </a:r>
            <a:r>
              <a:rPr lang="en-US" baseline="0" dirty="0"/>
              <a:t> each table discuss their thoughts and then a spokesperson from each table will share the ideas. {discuss}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Let’s keep our expectations in mind as we move to the next step…</a:t>
            </a:r>
            <a:endParaRPr lang="en-US" dirty="0"/>
          </a:p>
          <a:p>
            <a:endParaRPr lang="en-US"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8</a:t>
            </a:fld>
            <a:endParaRPr lang="en-US" dirty="0"/>
          </a:p>
        </p:txBody>
      </p:sp>
    </p:spTree>
    <p:extLst>
      <p:ext uri="{BB962C8B-B14F-4D97-AF65-F5344CB8AC3E}">
        <p14:creationId xmlns:p14="http://schemas.microsoft.com/office/powerpoint/2010/main" val="57023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0375" y="304800"/>
            <a:ext cx="6396038" cy="3598863"/>
          </a:xfrm>
        </p:spPr>
      </p:sp>
      <p:sp>
        <p:nvSpPr>
          <p:cNvPr id="3" name="Notes Placeholder 2"/>
          <p:cNvSpPr>
            <a:spLocks noGrp="1"/>
          </p:cNvSpPr>
          <p:nvPr>
            <p:ph type="body" idx="1"/>
          </p:nvPr>
        </p:nvSpPr>
        <p:spPr>
          <a:xfrm>
            <a:off x="460375" y="3903663"/>
            <a:ext cx="6396038" cy="5340223"/>
          </a:xfrm>
        </p:spPr>
        <p:txBody>
          <a:bodyPr>
            <a:noAutofit/>
          </a:bodyPr>
          <a:lstStyle/>
          <a:p>
            <a:r>
              <a:rPr lang="en-US" sz="1100" dirty="0" smtClean="0"/>
              <a:t>{PRESENTER</a:t>
            </a:r>
            <a:r>
              <a:rPr lang="en-US" sz="1100" baseline="0" dirty="0" smtClean="0"/>
              <a:t> NOTES</a:t>
            </a:r>
          </a:p>
          <a:p>
            <a:r>
              <a:rPr lang="en-US" sz="1100" baseline="0" dirty="0" smtClean="0"/>
              <a:t>The </a:t>
            </a:r>
            <a:r>
              <a:rPr lang="en-US" sz="1100" b="1" baseline="0" dirty="0" smtClean="0"/>
              <a:t>Insights </a:t>
            </a:r>
            <a:r>
              <a:rPr lang="en-US" sz="1100" baseline="0" dirty="0" smtClean="0"/>
              <a:t>reports, available at </a:t>
            </a:r>
            <a:r>
              <a:rPr lang="en-US" sz="1100" b="1" baseline="0" dirty="0" smtClean="0"/>
              <a:t>https://insights.lionsclubs.org</a:t>
            </a:r>
            <a:r>
              <a:rPr lang="en-US" sz="1100" baseline="0" dirty="0" smtClean="0"/>
              <a:t>, provide data to assist with</a:t>
            </a:r>
            <a:r>
              <a:rPr lang="en-US" sz="1100" dirty="0" smtClean="0"/>
              <a:t> district analysis</a:t>
            </a:r>
            <a:r>
              <a:rPr lang="en-US" sz="1100" baseline="0" dirty="0" smtClean="0"/>
              <a:t>. </a:t>
            </a:r>
            <a:r>
              <a:rPr lang="en-US" sz="1100" dirty="0"/>
              <a:t>L</a:t>
            </a:r>
            <a:r>
              <a:rPr lang="en-US" sz="1100" baseline="0" dirty="0" smtClean="0"/>
              <a:t>ogin with your Lion Account </a:t>
            </a:r>
            <a:r>
              <a:rPr lang="en-US" sz="1100" baseline="0" smtClean="0"/>
              <a:t>and use these </a:t>
            </a:r>
            <a:r>
              <a:rPr lang="en-US" sz="1100" baseline="0" dirty="0" smtClean="0"/>
              <a:t>reports to fill in the blanks above prior to the presentation.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sz="1100" b="0" baseline="0" dirty="0" smtClean="0"/>
              <a:t>In the </a:t>
            </a:r>
            <a:r>
              <a:rPr lang="en-US" sz="1100" b="1" baseline="0" dirty="0" smtClean="0"/>
              <a:t>Membership</a:t>
            </a:r>
            <a:r>
              <a:rPr lang="en-US" sz="1100" b="0" baseline="0" dirty="0" smtClean="0"/>
              <a:t> chart area, click the </a:t>
            </a:r>
            <a:r>
              <a:rPr lang="en-US" sz="1100" b="1" baseline="0" dirty="0" smtClean="0"/>
              <a:t>Detailed View </a:t>
            </a:r>
            <a:r>
              <a:rPr lang="en-US" sz="1100" b="0" baseline="0" dirty="0" smtClean="0"/>
              <a:t>button. Click the </a:t>
            </a:r>
            <a:r>
              <a:rPr lang="en-US" sz="1100" b="1" baseline="0" dirty="0" smtClean="0"/>
              <a:t>+</a:t>
            </a:r>
            <a:r>
              <a:rPr lang="en-US" sz="1100" b="0" baseline="0" dirty="0" smtClean="0"/>
              <a:t> to the left of your Constitutional Area and then the </a:t>
            </a:r>
            <a:r>
              <a:rPr lang="en-US" sz="1100" b="1" baseline="0" dirty="0" smtClean="0"/>
              <a:t>+</a:t>
            </a:r>
            <a:r>
              <a:rPr lang="en-US" sz="1100" b="0" baseline="0" dirty="0" smtClean="0"/>
              <a:t> to the left of your Multiple District to view your district’s data. (Single districts not part of a Multiple District would click the + to the left of Undistricted.) Then click on your district number to highlight your row. Note your district’s </a:t>
            </a:r>
            <a:r>
              <a:rPr lang="en-US" sz="1100" b="1" baseline="0" dirty="0" smtClean="0"/>
              <a:t>membership for this year and last year</a:t>
            </a:r>
            <a:r>
              <a:rPr lang="en-US" sz="1100" b="0" baseline="0" dirty="0" smtClean="0"/>
              <a:t>, then scroll to the right and note the </a:t>
            </a:r>
            <a:r>
              <a:rPr lang="en-US" sz="1100" b="1" baseline="0" dirty="0" smtClean="0"/>
              <a:t>3 year new member retention rate</a:t>
            </a:r>
            <a:r>
              <a:rPr lang="en-US" sz="1100" b="0" baseline="0" dirty="0" smtClean="0"/>
              <a:t>. Return to the main page by using the </a:t>
            </a:r>
            <a:r>
              <a:rPr lang="en-US" sz="1100" b="1" baseline="0" dirty="0" smtClean="0"/>
              <a:t>Go Back </a:t>
            </a:r>
            <a:r>
              <a:rPr lang="en-US" sz="1100" b="0" baseline="0" dirty="0" smtClean="0"/>
              <a:t>button at the top of the page. </a:t>
            </a:r>
          </a:p>
          <a:p>
            <a:pPr marL="228600" marR="0" lvl="0" indent="-228600" algn="l" defTabSz="914400" rtl="0" eaLnBrk="0" fontAlgn="base" latinLnBrk="0" hangingPunct="0">
              <a:lnSpc>
                <a:spcPct val="100000"/>
              </a:lnSpc>
              <a:spcBef>
                <a:spcPct val="30000"/>
              </a:spcBef>
              <a:spcAft>
                <a:spcPct val="0"/>
              </a:spcAft>
              <a:buClrTx/>
              <a:buSzTx/>
              <a:buFontTx/>
              <a:buAutoNum type="arabicParenR"/>
              <a:tabLst/>
              <a:defRPr/>
            </a:pPr>
            <a:r>
              <a:rPr lang="en-US" sz="1100" b="0" baseline="0" dirty="0" smtClean="0"/>
              <a:t>In the </a:t>
            </a:r>
            <a:r>
              <a:rPr lang="en-US" sz="1100" b="1" baseline="0" dirty="0" smtClean="0"/>
              <a:t>Service Activity </a:t>
            </a:r>
            <a:r>
              <a:rPr lang="en-US" sz="1100" b="0" baseline="0" dirty="0" smtClean="0"/>
              <a:t>chart area, use the same steps as above to see your district’s service numbers. Note the </a:t>
            </a:r>
            <a:r>
              <a:rPr lang="en-US" sz="1100" b="1" baseline="0" dirty="0" smtClean="0"/>
              <a:t>number of people served this year and last year</a:t>
            </a:r>
            <a:r>
              <a:rPr lang="en-US" sz="1100" b="0" baseline="0" dirty="0" smtClean="0"/>
              <a:t>, then scroll to the right and note the </a:t>
            </a:r>
            <a:r>
              <a:rPr lang="en-US" sz="1100" b="1" baseline="0" dirty="0" smtClean="0"/>
              <a:t>percent of clubs reporting service</a:t>
            </a:r>
            <a:r>
              <a:rPr lang="en-US" sz="1100" b="0" baseline="0" dirty="0" smtClean="0"/>
              <a:t>. </a:t>
            </a:r>
            <a:r>
              <a:rPr lang="en-US" sz="1100" baseline="0" dirty="0" smtClean="0"/>
              <a:t> </a:t>
            </a:r>
          </a:p>
          <a:p>
            <a:r>
              <a:rPr lang="en-US" sz="1100" baseline="0" dirty="0" smtClean="0"/>
              <a:t>The </a:t>
            </a:r>
            <a:r>
              <a:rPr lang="en-US" sz="1100" b="1" baseline="0" dirty="0" smtClean="0"/>
              <a:t>5 Year Trend </a:t>
            </a:r>
            <a:r>
              <a:rPr lang="en-US" sz="1100" baseline="0" dirty="0" smtClean="0"/>
              <a:t>report, available at </a:t>
            </a:r>
            <a:r>
              <a:rPr lang="en-US" sz="1100" b="1" baseline="0" dirty="0" smtClean="0"/>
              <a:t>http://www8.lionsclubs.org/reports/5YearTrendReport</a:t>
            </a:r>
            <a:r>
              <a:rPr lang="en-US" sz="1100" b="0" baseline="0" dirty="0" smtClean="0"/>
              <a:t>, </a:t>
            </a:r>
            <a:r>
              <a:rPr lang="en-US" sz="1100" baseline="0" dirty="0" smtClean="0"/>
              <a:t>shows key metrics over the past 5 years, including new and dropped members and clubs. It is suggested to print copies of this report for the attendees, so they can refer to the numbers for district analysis and goal setting.  } </a:t>
            </a:r>
          </a:p>
          <a:p>
            <a:r>
              <a:rPr lang="en-US" sz="1100" baseline="0" dirty="0" smtClean="0"/>
              <a:t>__________________________________</a:t>
            </a:r>
          </a:p>
          <a:p>
            <a:r>
              <a:rPr lang="en-US" sz="1100" dirty="0" smtClean="0"/>
              <a:t>…the </a:t>
            </a:r>
            <a:r>
              <a:rPr lang="en-US" sz="1100" dirty="0"/>
              <a:t>performance of</a:t>
            </a:r>
            <a:r>
              <a:rPr lang="en-US" sz="1100" baseline="0" dirty="0"/>
              <a:t> our </a:t>
            </a:r>
            <a:r>
              <a:rPr lang="en-US" sz="1100" baseline="0" dirty="0" smtClean="0"/>
              <a:t>district. </a:t>
            </a:r>
          </a:p>
          <a:p>
            <a:pPr marL="0" indent="0">
              <a:buFontTx/>
              <a:buNone/>
            </a:pPr>
            <a:r>
              <a:rPr lang="en-US" sz="1100" baseline="0" dirty="0" smtClean="0"/>
              <a:t>Here are our membership numbers and people served for this year and last year, as well as the 3 year retention rate for new members and the percent of our clubs reporting service activities. </a:t>
            </a:r>
          </a:p>
          <a:p>
            <a:pPr marL="0" indent="0">
              <a:buFontTx/>
              <a:buNone/>
            </a:pPr>
            <a:r>
              <a:rPr lang="en-US" sz="1100" baseline="0" dirty="0" smtClean="0"/>
              <a:t>You also have a handout with the numbers of clubs and members added and lost over the last 5 years, as well as the percent of women and men in our district. </a:t>
            </a:r>
            <a:endParaRPr lang="en-US" sz="1100" baseline="0" dirty="0"/>
          </a:p>
          <a:p>
            <a:pPr marL="0" indent="0">
              <a:buFont typeface="Arial" panose="020B0604020202020204" pitchFamily="34" charset="0"/>
              <a:buNone/>
            </a:pPr>
            <a:r>
              <a:rPr lang="en-US" sz="1100" baseline="0" dirty="0" smtClean="0"/>
              <a:t>What </a:t>
            </a:r>
            <a:r>
              <a:rPr lang="en-US" sz="1100" baseline="0" dirty="0"/>
              <a:t>stands out to you? Any surprises? {discuss}</a:t>
            </a:r>
            <a:endParaRPr lang="en-US" sz="1100" dirty="0"/>
          </a:p>
          <a:p>
            <a:r>
              <a:rPr lang="en-US" sz="1100" dirty="0" smtClean="0"/>
              <a:t>{</a:t>
            </a:r>
            <a:r>
              <a:rPr lang="en-US" sz="1100" dirty="0"/>
              <a:t>click} Who knows what</a:t>
            </a:r>
            <a:r>
              <a:rPr lang="en-US" sz="1100" baseline="0" dirty="0"/>
              <a:t> this means? </a:t>
            </a:r>
            <a:endParaRPr lang="en-US" sz="1100" baseline="0" dirty="0" smtClean="0"/>
          </a:p>
          <a:p>
            <a:r>
              <a:rPr lang="en-US" sz="1100" baseline="0" dirty="0" smtClean="0"/>
              <a:t>{click} </a:t>
            </a:r>
            <a:r>
              <a:rPr lang="en-US" sz="1100" dirty="0" smtClean="0"/>
              <a:t>If </a:t>
            </a:r>
            <a:r>
              <a:rPr lang="en-US" sz="1100" dirty="0"/>
              <a:t>you always do what you have always</a:t>
            </a:r>
            <a:r>
              <a:rPr lang="en-US" sz="1100" baseline="0" dirty="0"/>
              <a:t> done, y</a:t>
            </a:r>
            <a:r>
              <a:rPr lang="en-US" sz="1100" dirty="0"/>
              <a:t>ou will always get what you have always </a:t>
            </a:r>
            <a:r>
              <a:rPr lang="en-US" sz="1100" dirty="0" smtClean="0"/>
              <a:t>gotten</a:t>
            </a:r>
            <a:endParaRPr lang="en-US" sz="1100" dirty="0"/>
          </a:p>
          <a:p>
            <a:r>
              <a:rPr lang="en-US" sz="1100" dirty="0" smtClean="0"/>
              <a:t>{click} Are you happy with</a:t>
            </a:r>
            <a:r>
              <a:rPr lang="en-US" sz="1100" baseline="0" dirty="0" smtClean="0"/>
              <a:t> these numbers? </a:t>
            </a:r>
          </a:p>
          <a:p>
            <a:r>
              <a:rPr lang="en-US" sz="1100" baseline="0" dirty="0" smtClean="0"/>
              <a:t>{click} Can all of us, working together, do better? </a:t>
            </a:r>
          </a:p>
          <a:p>
            <a:r>
              <a:rPr lang="en-US" sz="1100" baseline="0" dirty="0" smtClean="0"/>
              <a:t>{click} If </a:t>
            </a:r>
            <a:r>
              <a:rPr lang="en-US" sz="1100" baseline="0" dirty="0"/>
              <a:t>we’re </a:t>
            </a:r>
            <a:r>
              <a:rPr lang="en-US" sz="1100" dirty="0"/>
              <a:t>not happy with these trends, its time to change</a:t>
            </a:r>
            <a:r>
              <a:rPr lang="en-US" sz="1100" dirty="0" smtClean="0"/>
              <a:t>!</a:t>
            </a:r>
            <a:endParaRPr lang="en-US" sz="1100" dirty="0"/>
          </a:p>
        </p:txBody>
      </p:sp>
      <p:sp>
        <p:nvSpPr>
          <p:cNvPr id="5" name="Slide Number Placeholder 4"/>
          <p:cNvSpPr>
            <a:spLocks noGrp="1"/>
          </p:cNvSpPr>
          <p:nvPr>
            <p:ph type="sldNum" sz="quarter" idx="11"/>
          </p:nvPr>
        </p:nvSpPr>
        <p:spPr/>
        <p:txBody>
          <a:bodyPr/>
          <a:lstStyle/>
          <a:p>
            <a:pPr>
              <a:defRPr/>
            </a:pPr>
            <a:fld id="{FCA04FE2-27EA-4007-98B9-D6C6C111B13A}" type="slidenum">
              <a:rPr lang="en-US" smtClean="0"/>
              <a:pPr>
                <a:defRPr/>
              </a:pPr>
              <a:t>9</a:t>
            </a:fld>
            <a:endParaRPr lang="en-US" dirty="0"/>
          </a:p>
        </p:txBody>
      </p:sp>
    </p:spTree>
    <p:extLst>
      <p:ext uri="{BB962C8B-B14F-4D97-AF65-F5344CB8AC3E}">
        <p14:creationId xmlns:p14="http://schemas.microsoft.com/office/powerpoint/2010/main" val="3604079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19DD8C5-BFF5-8648-9A1A-E9B3DA1F3752}"/>
              </a:ext>
            </a:extLst>
          </p:cNvPr>
          <p:cNvSpPr/>
          <p:nvPr userDrawn="1"/>
        </p:nvSpPr>
        <p:spPr>
          <a:xfrm flipV="1">
            <a:off x="4724400" y="4584913"/>
            <a:ext cx="2743200" cy="139487"/>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a:extLst>
              <a:ext uri="{FF2B5EF4-FFF2-40B4-BE49-F238E27FC236}">
                <a16:creationId xmlns="" xmlns:a16="http://schemas.microsoft.com/office/drawing/2014/main" id="{D965598A-95CA-5A4E-8FC5-A9B0CA0F6D29}"/>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140" y="771581"/>
            <a:ext cx="3771719" cy="3571819"/>
          </a:xfrm>
          <a:prstGeom prst="rect">
            <a:avLst/>
          </a:prstGeom>
        </p:spPr>
      </p:pic>
      <p:sp>
        <p:nvSpPr>
          <p:cNvPr id="5" name="Title 4"/>
          <p:cNvSpPr>
            <a:spLocks noGrp="1"/>
          </p:cNvSpPr>
          <p:nvPr>
            <p:ph type="title" hasCustomPrompt="1"/>
          </p:nvPr>
        </p:nvSpPr>
        <p:spPr>
          <a:xfrm>
            <a:off x="838199" y="5029200"/>
            <a:ext cx="10515600" cy="1066800"/>
          </a:xfrm>
          <a:prstGeom prst="rect">
            <a:avLst/>
          </a:prstGeom>
        </p:spPr>
        <p:txBody>
          <a:bodyPr/>
          <a:lstStyle>
            <a:lvl1pPr>
              <a:defRPr lang="en-US" sz="44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84663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with logo">
    <p:spTree>
      <p:nvGrpSpPr>
        <p:cNvPr id="1" name=""/>
        <p:cNvGrpSpPr/>
        <p:nvPr/>
      </p:nvGrpSpPr>
      <p:grpSpPr>
        <a:xfrm>
          <a:off x="0" y="0"/>
          <a:ext cx="0" cy="0"/>
          <a:chOff x="0" y="0"/>
          <a:chExt cx="0" cy="0"/>
        </a:xfrm>
      </p:grpSpPr>
      <p:pic>
        <p:nvPicPr>
          <p:cNvPr id="4" name="Picture 3" descr="lionlogo_white.eps">
            <a:extLst>
              <a:ext uri="{FF2B5EF4-FFF2-40B4-BE49-F238E27FC236}">
                <a16:creationId xmlns=""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cxnSp>
        <p:nvCxnSpPr>
          <p:cNvPr id="5" name="Straight Connector 4">
            <a:extLst>
              <a:ext uri="{FF2B5EF4-FFF2-40B4-BE49-F238E27FC236}">
                <a16:creationId xmlns=""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50000"/>
                    <a:lumOff val="50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1025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pic>
        <p:nvPicPr>
          <p:cNvPr id="6" name="Picture 5" descr="lionlogo_white.eps">
            <a:extLst>
              <a:ext uri="{FF2B5EF4-FFF2-40B4-BE49-F238E27FC236}">
                <a16:creationId xmlns="" xmlns:a16="http://schemas.microsoft.com/office/drawing/2014/main" id="{684A4C76-6039-804D-8CB8-106542C85DBE}"/>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p:blipFill>
        <p:spPr>
          <a:xfrm>
            <a:off x="6619127" y="228600"/>
            <a:ext cx="5572873" cy="6477000"/>
          </a:xfrm>
          <a:prstGeom prst="rect">
            <a:avLst/>
          </a:prstGeom>
        </p:spPr>
      </p:pic>
    </p:spTree>
    <p:extLst>
      <p:ext uri="{BB962C8B-B14F-4D97-AF65-F5344CB8AC3E}">
        <p14:creationId xmlns:p14="http://schemas.microsoft.com/office/powerpoint/2010/main" val="371158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olid light backgroun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2"/>
          <p:cNvSpPr>
            <a:spLocks noGrp="1"/>
          </p:cNvSpPr>
          <p:nvPr>
            <p:ph type="title" hasCustomPrompt="1"/>
          </p:nvPr>
        </p:nvSpPr>
        <p:spPr>
          <a:xfrm>
            <a:off x="828600" y="381001"/>
            <a:ext cx="10515600" cy="838199"/>
          </a:xfrm>
          <a:prstGeom prst="rect">
            <a:avLst/>
          </a:prstGeom>
        </p:spPr>
        <p:txBody>
          <a:bodyPr anchor="ctr"/>
          <a:lstStyle>
            <a:lvl1pPr algn="ctr">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1828800"/>
            <a:ext cx="10516235" cy="4343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spTree>
    <p:extLst>
      <p:ext uri="{BB962C8B-B14F-4D97-AF65-F5344CB8AC3E}">
        <p14:creationId xmlns:p14="http://schemas.microsoft.com/office/powerpoint/2010/main" val="2533867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 Columns">
    <p:bg>
      <p:bgPr>
        <a:solidFill>
          <a:schemeClr val="bg1"/>
        </a:solidFill>
        <a:effectLst/>
      </p:bgPr>
    </p:bg>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113284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algn="r" eaLnBrk="0" hangingPunct="0">
              <a:spcBef>
                <a:spcPct val="50000"/>
              </a:spcBef>
              <a:defRPr/>
            </a:pPr>
            <a:fld id="{CD81962F-67D4-FD44-86D5-55EBF96E0DB7}" type="slidenum">
              <a:rPr lang="en-US" sz="1000" smtClean="0">
                <a:solidFill>
                  <a:schemeClr val="accent6">
                    <a:lumMod val="50000"/>
                    <a:lumOff val="50000"/>
                  </a:schemeClr>
                </a:solidFill>
              </a:rPr>
              <a:pPr algn="r" eaLnBrk="0" hangingPunct="0">
                <a:spcBef>
                  <a:spcPct val="50000"/>
                </a:spcBef>
                <a:defRPr/>
              </a:pPr>
              <a:t>‹#›</a:t>
            </a:fld>
            <a:endParaRPr lang="en-US" sz="1000" dirty="0">
              <a:solidFill>
                <a:schemeClr val="accent6">
                  <a:lumMod val="50000"/>
                  <a:lumOff val="50000"/>
                </a:schemeClr>
              </a:solidFill>
            </a:endParaRPr>
          </a:p>
        </p:txBody>
      </p:sp>
      <p:sp>
        <p:nvSpPr>
          <p:cNvPr id="5" name="Rectangle 4">
            <a:extLst>
              <a:ext uri="{FF2B5EF4-FFF2-40B4-BE49-F238E27FC236}">
                <a16:creationId xmlns="" xmlns:a16="http://schemas.microsoft.com/office/drawing/2014/main" id="{20CC6FFA-9190-C446-B892-8505F567962E}"/>
              </a:ext>
            </a:extLst>
          </p:cNvPr>
          <p:cNvSpPr/>
          <p:nvPr userDrawn="1"/>
        </p:nvSpPr>
        <p:spPr bwMode="auto">
          <a:xfrm>
            <a:off x="0" y="0"/>
            <a:ext cx="4281142" cy="685800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pic>
        <p:nvPicPr>
          <p:cNvPr id="6" name="Picture 5" descr="lionlogo_white.eps">
            <a:extLst>
              <a:ext uri="{FF2B5EF4-FFF2-40B4-BE49-F238E27FC236}">
                <a16:creationId xmlns="" xmlns:a16="http://schemas.microsoft.com/office/drawing/2014/main" id="{351EE3E6-C00E-3840-AE2F-425380247DD3}"/>
              </a:ext>
            </a:extLst>
          </p:cNvPr>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l="18078" r="18286"/>
          <a:stretch/>
        </p:blipFill>
        <p:spPr>
          <a:xfrm>
            <a:off x="-1" y="158344"/>
            <a:ext cx="4267201" cy="6541312"/>
          </a:xfrm>
          <a:prstGeom prst="rect">
            <a:avLst/>
          </a:prstGeom>
        </p:spPr>
      </p:pic>
      <p:sp>
        <p:nvSpPr>
          <p:cNvPr id="4" name="Content Placeholder 3"/>
          <p:cNvSpPr>
            <a:spLocks noGrp="1"/>
          </p:cNvSpPr>
          <p:nvPr>
            <p:ph sz="quarter" idx="10"/>
          </p:nvPr>
        </p:nvSpPr>
        <p:spPr>
          <a:xfrm>
            <a:off x="4800600" y="533400"/>
            <a:ext cx="6858000" cy="5791200"/>
          </a:xfrm>
          <a:prstGeom prst="rect">
            <a:avLst/>
          </a:prstGeom>
          <a:ln>
            <a:noFill/>
          </a:ln>
        </p:spPr>
        <p:txBody>
          <a:bodyPr anchor="ctr" anchorCtr="0"/>
          <a:lstStyle>
            <a:lvl1pPr marL="0" indent="0">
              <a:lnSpc>
                <a:spcPct val="120000"/>
              </a:lnSpc>
              <a:spcBef>
                <a:spcPts val="600"/>
              </a:spcBef>
              <a:spcAft>
                <a:spcPts val="600"/>
              </a:spcAft>
              <a:buNone/>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862013" indent="-404813">
              <a:lnSpc>
                <a:spcPct val="120000"/>
              </a:lnSpc>
              <a:spcBef>
                <a:spcPts val="600"/>
              </a:spcBef>
              <a:spcAft>
                <a:spcPts val="0"/>
              </a:spcAft>
              <a:buClr>
                <a:schemeClr val="bg2"/>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
        <p:nvSpPr>
          <p:cNvPr id="10" name="Title 9"/>
          <p:cNvSpPr>
            <a:spLocks noGrp="1"/>
          </p:cNvSpPr>
          <p:nvPr>
            <p:ph type="title" hasCustomPrompt="1"/>
          </p:nvPr>
        </p:nvSpPr>
        <p:spPr>
          <a:xfrm>
            <a:off x="0" y="1371600"/>
            <a:ext cx="4281142" cy="3886200"/>
          </a:xfrm>
          <a:prstGeom prst="rect">
            <a:avLst/>
          </a:prstGeom>
        </p:spPr>
        <p:txBody>
          <a:bodyPr anchor="ctr" anchorCtr="0"/>
          <a:lstStyle>
            <a:lvl1pPr>
              <a:lnSpc>
                <a:spcPct val="150000"/>
              </a:lnSpc>
              <a:spcBef>
                <a:spcPts val="1200"/>
              </a:spcBef>
              <a:spcAft>
                <a:spcPts val="1200"/>
              </a:spcAft>
              <a:defRPr sz="3600" b="1">
                <a:solidFill>
                  <a:schemeClr val="tx2"/>
                </a:solidFill>
                <a:latin typeface="Helvetica" panose="020B0604020202020204" pitchFamily="34" charset="0"/>
                <a:cs typeface="Helvetica" panose="020B0604020202020204" pitchFamily="34" charset="0"/>
              </a:defRPr>
            </a:lvl1pPr>
          </a:lstStyle>
          <a:p>
            <a:r>
              <a:rPr lang="en-US" dirty="0"/>
              <a:t>Title</a:t>
            </a:r>
          </a:p>
        </p:txBody>
      </p:sp>
    </p:spTree>
    <p:extLst>
      <p:ext uri="{BB962C8B-B14F-4D97-AF65-F5344CB8AC3E}">
        <p14:creationId xmlns:p14="http://schemas.microsoft.com/office/powerpoint/2010/main" val="121779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Quote">
    <p:bg>
      <p:bgRef idx="1002">
        <a:schemeClr val="bg2"/>
      </p:bgRef>
    </p:bg>
    <p:spTree>
      <p:nvGrpSpPr>
        <p:cNvPr id="1" name=""/>
        <p:cNvGrpSpPr/>
        <p:nvPr/>
      </p:nvGrpSpPr>
      <p:grpSpPr>
        <a:xfrm>
          <a:off x="0" y="0"/>
          <a:ext cx="0" cy="0"/>
          <a:chOff x="0" y="0"/>
          <a:chExt cx="0" cy="0"/>
        </a:xfrm>
      </p:grpSpPr>
      <p:pic>
        <p:nvPicPr>
          <p:cNvPr id="7" name="Background Image" hidden="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Page number"/>
          <p:cNvSpPr txBox="1">
            <a:spLocks noChangeArrowheads="1"/>
          </p:cNvSpPr>
          <p:nvPr userDrawn="1"/>
        </p:nvSpPr>
        <p:spPr bwMode="auto">
          <a:xfrm>
            <a:off x="11201400" y="6400726"/>
            <a:ext cx="558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bg1">
                    <a:lumMod val="20000"/>
                    <a:lumOff val="80000"/>
                  </a:schemeClr>
                </a:solidFill>
              </a:rPr>
              <a:pPr algn="r">
                <a:spcBef>
                  <a:spcPct val="50000"/>
                </a:spcBef>
                <a:defRPr/>
              </a:pPr>
              <a:t>‹#›</a:t>
            </a:fld>
            <a:endParaRPr lang="en-US" sz="1000" dirty="0">
              <a:solidFill>
                <a:schemeClr val="bg1">
                  <a:lumMod val="20000"/>
                  <a:lumOff val="80000"/>
                </a:schemeClr>
              </a:solidFill>
            </a:endParaRPr>
          </a:p>
        </p:txBody>
      </p:sp>
      <p:sp>
        <p:nvSpPr>
          <p:cNvPr id="11" name="Rectangle 10">
            <a:extLst>
              <a:ext uri="{FF2B5EF4-FFF2-40B4-BE49-F238E27FC236}">
                <a16:creationId xmlns="" xmlns:a16="http://schemas.microsoft.com/office/drawing/2014/main" id="{576702AB-F472-3E42-8B73-5A9060BEBD56}"/>
              </a:ext>
            </a:extLst>
          </p:cNvPr>
          <p:cNvSpPr/>
          <p:nvPr userDrawn="1"/>
        </p:nvSpPr>
        <p:spPr>
          <a:xfrm>
            <a:off x="609600" y="990600"/>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13" name="Rectangle 12">
            <a:extLst>
              <a:ext uri="{FF2B5EF4-FFF2-40B4-BE49-F238E27FC236}">
                <a16:creationId xmlns="" xmlns:a16="http://schemas.microsoft.com/office/drawing/2014/main" id="{38745428-B285-9548-963E-056B5B4D3C03}"/>
              </a:ext>
            </a:extLst>
          </p:cNvPr>
          <p:cNvSpPr/>
          <p:nvPr userDrawn="1"/>
        </p:nvSpPr>
        <p:spPr>
          <a:xfrm>
            <a:off x="9916281" y="3983056"/>
            <a:ext cx="1513719" cy="1541444"/>
          </a:xfrm>
          <a:prstGeom prst="rect">
            <a:avLst/>
          </a:prstGeom>
        </p:spPr>
        <p:txBody>
          <a:bodyPr wrap="square" lIns="63496" tIns="31748" rIns="63496" bIns="31748">
            <a:spAutoFit/>
          </a:bodyPr>
          <a:lstStyle/>
          <a:p>
            <a:pPr algn="ctr"/>
            <a:r>
              <a:rPr lang="en-US" sz="9600" b="1" dirty="0">
                <a:solidFill>
                  <a:srgbClr val="FBC608"/>
                </a:solidFill>
                <a:latin typeface="Open sans"/>
                <a:cs typeface="Open sans"/>
              </a:rPr>
              <a:t>”</a:t>
            </a:r>
          </a:p>
        </p:txBody>
      </p:sp>
      <p:sp>
        <p:nvSpPr>
          <p:cNvPr id="3" name="Text Placeholder 2"/>
          <p:cNvSpPr>
            <a:spLocks noGrp="1"/>
          </p:cNvSpPr>
          <p:nvPr>
            <p:ph type="body" sz="quarter" idx="14" hasCustomPrompt="1"/>
          </p:nvPr>
        </p:nvSpPr>
        <p:spPr>
          <a:xfrm>
            <a:off x="2123319" y="5257800"/>
            <a:ext cx="7792961" cy="533400"/>
          </a:xfrm>
          <a:prstGeom prst="rect">
            <a:avLst/>
          </a:prstGeom>
        </p:spPr>
        <p:txBody>
          <a:bodyPr/>
          <a:lstStyle>
            <a:lvl1pPr marL="285750" indent="-285750" algn="r">
              <a:buFont typeface="Arial" panose="020B0604020202020204" pitchFamily="34" charset="0"/>
              <a:buChar char="‒"/>
              <a:defRPr sz="2800">
                <a:solidFill>
                  <a:schemeClr val="tx1"/>
                </a:solidFill>
              </a:defRPr>
            </a:lvl1pPr>
            <a:lvl2pPr marL="519099" indent="0">
              <a:buNone/>
              <a:defRPr/>
            </a:lvl2pPr>
            <a:lvl3pPr marL="914377" indent="0">
              <a:buNone/>
              <a:defRPr/>
            </a:lvl3pPr>
            <a:lvl4pPr marL="1371565" indent="0">
              <a:buNone/>
              <a:defRPr/>
            </a:lvl4pPr>
            <a:lvl5pPr marL="1828755" indent="0">
              <a:buNone/>
              <a:defRPr/>
            </a:lvl5pPr>
          </a:lstStyle>
          <a:p>
            <a:pPr lvl="0"/>
            <a:r>
              <a:rPr lang="en-US" dirty="0"/>
              <a:t>Author</a:t>
            </a:r>
          </a:p>
        </p:txBody>
      </p:sp>
      <p:sp>
        <p:nvSpPr>
          <p:cNvPr id="5" name="Text Placeholder 4"/>
          <p:cNvSpPr>
            <a:spLocks noGrp="1"/>
          </p:cNvSpPr>
          <p:nvPr>
            <p:ph type="body" sz="quarter" idx="15" hasCustomPrompt="1"/>
          </p:nvPr>
        </p:nvSpPr>
        <p:spPr>
          <a:xfrm>
            <a:off x="2123319" y="1524000"/>
            <a:ext cx="7792962" cy="3429000"/>
          </a:xfrm>
          <a:prstGeom prst="rect">
            <a:avLst/>
          </a:prstGeom>
        </p:spPr>
        <p:txBody>
          <a:bodyPr/>
          <a:lstStyle>
            <a:lvl1pPr marL="0" indent="0" algn="ctr">
              <a:lnSpc>
                <a:spcPct val="150000"/>
              </a:lnSpc>
              <a:spcBef>
                <a:spcPts val="600"/>
              </a:spcBef>
              <a:spcAft>
                <a:spcPts val="600"/>
              </a:spcAft>
              <a:buNone/>
              <a:defRPr sz="4400">
                <a:solidFill>
                  <a:schemeClr val="tx1"/>
                </a:solidFill>
              </a:defRPr>
            </a:lvl1pPr>
          </a:lstStyle>
          <a:p>
            <a:pPr lvl="0"/>
            <a:r>
              <a:rPr lang="en-US" dirty="0"/>
              <a:t>Quote</a:t>
            </a:r>
          </a:p>
        </p:txBody>
      </p:sp>
    </p:spTree>
    <p:extLst>
      <p:ext uri="{BB962C8B-B14F-4D97-AF65-F5344CB8AC3E}">
        <p14:creationId xmlns:p14="http://schemas.microsoft.com/office/powerpoint/2010/main" val="193694728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w/out logo">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anose="020B0604020202020204" pitchFamily="34" charset="0"/>
                <a:cs typeface="Helvetica" panose="020B0604020202020204" pitchFamily="34" charset="0"/>
              </a:defRPr>
            </a:lvl1pPr>
          </a:lstStyle>
          <a:p>
            <a:r>
              <a:rPr lang="en-US" dirty="0"/>
              <a:t>Title</a:t>
            </a:r>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Text</a:t>
            </a:r>
          </a:p>
          <a:p>
            <a:pPr lvl="1"/>
            <a:r>
              <a:rPr lang="en-US" dirty="0"/>
              <a:t>Second level</a:t>
            </a:r>
          </a:p>
        </p:txBody>
      </p:sp>
    </p:spTree>
    <p:extLst>
      <p:ext uri="{BB962C8B-B14F-4D97-AF65-F5344CB8AC3E}">
        <p14:creationId xmlns:p14="http://schemas.microsoft.com/office/powerpoint/2010/main" val="192970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tandard w/out logo">
    <p:bg>
      <p:bgPr>
        <a:solidFill>
          <a:schemeClr val="bg1">
            <a:lumMod val="95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E19138A4-B106-5647-9E25-A0B9EA158B40}"/>
              </a:ext>
            </a:extLst>
          </p:cNvPr>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 xmlns:a16="http://schemas.microsoft.com/office/drawing/2014/main" id="{E3315EA2-0FCF-964A-B51F-29EF0E9D7770}"/>
              </a:ext>
            </a:extLst>
          </p:cNvPr>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stStyle>
          <a:p>
            <a:r>
              <a:rPr lang="en-US" dirty="0"/>
              <a:t>Title</a:t>
            </a:r>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anose="020B0604020202020204" pitchFamily="34" charset="0"/>
                <a:cs typeface="Helvetica" panose="020B0604020202020204" pitchFamily="3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anose="020B0604020202020204" pitchFamily="34" charset="0"/>
                <a:ea typeface="ヒラギノ角ゴ Pro W3" charset="0"/>
                <a:cs typeface="Helvetica"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1844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anchor="ctr">
            <a:spAutoFit/>
          </a:bodyPr>
          <a:lstStyle>
            <a:lvl1pPr eaLnBrk="0" hangingPunct="0">
              <a:defRPr sz="2400">
                <a:solidFill>
                  <a:schemeClr val="tx1"/>
                </a:solidFill>
                <a:latin typeface="Arial" pitchFamily="34" charset="0"/>
                <a:ea typeface="ヒラギノ角ゴ Pro W3" pitchFamily="125" charset="-128"/>
              </a:defRPr>
            </a:lvl1pPr>
            <a:lvl2pPr marL="742950" indent="-285750" eaLnBrk="0" hangingPunct="0">
              <a:defRPr sz="2400">
                <a:solidFill>
                  <a:schemeClr val="tx1"/>
                </a:solidFill>
                <a:latin typeface="Arial" pitchFamily="34" charset="0"/>
                <a:ea typeface="ヒラギノ角ゴ Pro W3" pitchFamily="125" charset="-128"/>
              </a:defRPr>
            </a:lvl2pPr>
            <a:lvl3pPr marL="1143000" indent="-228600" eaLnBrk="0" hangingPunct="0">
              <a:defRPr sz="2400">
                <a:solidFill>
                  <a:schemeClr val="tx1"/>
                </a:solidFill>
                <a:latin typeface="Arial" pitchFamily="34" charset="0"/>
                <a:ea typeface="ヒラギノ角ゴ Pro W3" pitchFamily="125" charset="-128"/>
              </a:defRPr>
            </a:lvl3pPr>
            <a:lvl4pPr marL="1600200" indent="-228600" eaLnBrk="0" hangingPunct="0">
              <a:defRPr sz="2400">
                <a:solidFill>
                  <a:schemeClr val="tx1"/>
                </a:solidFill>
                <a:latin typeface="Arial" pitchFamily="34" charset="0"/>
                <a:ea typeface="ヒラギノ角ゴ Pro W3" pitchFamily="125" charset="-128"/>
              </a:defRPr>
            </a:lvl4pPr>
            <a:lvl5pPr marL="2057400" indent="-228600" eaLnBrk="0" hangingPunct="0">
              <a:defRPr sz="2400">
                <a:solidFill>
                  <a:schemeClr val="tx1"/>
                </a:solidFill>
                <a:latin typeface="Arial" pitchFamily="34" charset="0"/>
                <a:ea typeface="ヒラギノ角ゴ Pro W3" pitchFamily="125"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pPr algn="r">
                <a:spcBef>
                  <a:spcPct val="50000"/>
                </a:spcBef>
                <a:defRPr/>
              </a:pPr>
              <a:t>‹#›</a:t>
            </a:fld>
            <a:endParaRPr lang="en-US" sz="1000" dirty="0">
              <a:solidFill>
                <a:schemeClr val="accent6">
                  <a:lumMod val="50000"/>
                  <a:lumOff val="50000"/>
                </a:schemeClr>
              </a:solidFill>
            </a:endParaRPr>
          </a:p>
        </p:txBody>
      </p:sp>
    </p:spTree>
    <p:extLst>
      <p:ext uri="{BB962C8B-B14F-4D97-AF65-F5344CB8AC3E}">
        <p14:creationId xmlns:p14="http://schemas.microsoft.com/office/powerpoint/2010/main" val="631929288"/>
      </p:ext>
    </p:extLst>
  </p:cSld>
  <p:clrMap bg1="lt1" tx1="dk1" bg2="lt2" tx2="dk2" accent1="accent1" accent2="accent2" accent3="accent3" accent4="accent4" accent5="accent5" accent6="accent6" hlink="hlink" folHlink="folHlink"/>
  <p:sldLayoutIdLst>
    <p:sldLayoutId id="2147483858" r:id="rId1"/>
    <p:sldLayoutId id="2147483870" r:id="rId2"/>
    <p:sldLayoutId id="2147483860" r:id="rId3"/>
    <p:sldLayoutId id="2147483872" r:id="rId4"/>
    <p:sldLayoutId id="2147483873" r:id="rId5"/>
    <p:sldLayoutId id="2147483874" r:id="rId6"/>
    <p:sldLayoutId id="2147483875" r:id="rId7"/>
    <p:sldLayoutId id="2147483876" r:id="rId8"/>
  </p:sldLayoutIdLst>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charset="0"/>
          <a:cs typeface="Arial"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p:titleStyle>
    <p:bodyStyle>
      <a:lvl1pPr marL="230182" indent="-230182" algn="l" rtl="0" eaLnBrk="1" fontAlgn="base" hangingPunct="1">
        <a:spcBef>
          <a:spcPct val="20000"/>
        </a:spcBef>
        <a:spcAft>
          <a:spcPct val="0"/>
        </a:spcAft>
        <a:buFont typeface="Arial" pitchFamily="34" charset="0"/>
        <a:buChar char="•"/>
        <a:defRPr sz="1800">
          <a:solidFill>
            <a:schemeClr val="tx1"/>
          </a:solidFill>
          <a:latin typeface="Arial" panose="020B0604020202020204" pitchFamily="34" charset="0"/>
          <a:ea typeface="ヒラギノ角ゴ Pro W3" charset="0"/>
          <a:cs typeface="Arial" panose="020B0604020202020204" pitchFamily="34" charset="0"/>
        </a:defRPr>
      </a:lvl1pPr>
      <a:lvl2pPr marL="746107" indent="-227008"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charset="0"/>
          <a:cs typeface="Arial" panose="020B0604020202020204" pitchFamily="34" charset="0"/>
        </a:defRPr>
      </a:lvl2pPr>
      <a:lvl3pPr marL="1144559" indent="-230182"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charset="0"/>
          <a:cs typeface="Arial" panose="020B0604020202020204" pitchFamily="34" charset="0"/>
        </a:defRPr>
      </a:lvl3pPr>
      <a:lvl4pPr marL="1598573" indent="-227008" algn="l" rtl="0" eaLnBrk="1" fontAlgn="base" hangingPunct="1">
        <a:spcBef>
          <a:spcPct val="20000"/>
        </a:spcBef>
        <a:spcAft>
          <a:spcPct val="0"/>
        </a:spcAft>
        <a:buFont typeface="Arial" pitchFamily="34" charset="0"/>
        <a:buChar char="▫"/>
        <a:defRPr>
          <a:solidFill>
            <a:schemeClr val="tx1"/>
          </a:solidFill>
          <a:latin typeface="+mn-lt"/>
          <a:ea typeface="ヒラギノ角ゴ Pro W3" charset="0"/>
        </a:defRPr>
      </a:lvl4pPr>
      <a:lvl5pPr marL="2058937" indent="-230182" algn="l" rtl="0" eaLnBrk="1" fontAlgn="base" hangingPunct="1">
        <a:spcBef>
          <a:spcPct val="20000"/>
        </a:spcBef>
        <a:spcAft>
          <a:spcPct val="0"/>
        </a:spcAft>
        <a:buFont typeface="Arial" pitchFamily="34" charset="0"/>
        <a:buChar char="◦"/>
        <a:defRPr sz="16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424">
          <p15:clr>
            <a:srgbClr val="F26B43"/>
          </p15:clr>
        </p15:guide>
        <p15:guide id="3" pos="2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2.png"/><Relationship Id="rId7" Type="http://schemas.openxmlformats.org/officeDocument/2006/relationships/diagramQuickStyle" Target="../diagrams/quickStyle8.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3.png"/><Relationship Id="rId9" Type="http://schemas.microsoft.com/office/2007/relationships/diagramDrawing" Target="../diagrams/drawing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381000"/>
            <a:ext cx="12191999" cy="609600"/>
          </a:xfrm>
        </p:spPr>
        <p:txBody>
          <a:bodyPr/>
          <a:lstStyle/>
          <a:p>
            <a:r>
              <a:rPr lang="en-US" sz="3600" dirty="0">
                <a:ln w="6350">
                  <a:solidFill>
                    <a:schemeClr val="tx2"/>
                  </a:solidFill>
                </a:ln>
                <a:solidFill>
                  <a:srgbClr val="FFCF01"/>
                </a:solidFill>
              </a:rPr>
              <a:t>North America Membership Initiative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316"/>
          <a:stretch/>
        </p:blipFill>
        <p:spPr>
          <a:xfrm>
            <a:off x="30480" y="1676400"/>
            <a:ext cx="8046720" cy="5181600"/>
          </a:xfrm>
          <a:prstGeom prst="rect">
            <a:avLst/>
          </a:prstGeom>
          <a:effectLst>
            <a:softEdge rad="127000"/>
          </a:effectLst>
        </p:spPr>
      </p:pic>
      <p:pic>
        <p:nvPicPr>
          <p:cNvPr id="6" name="Picture 5">
            <a:extLst>
              <a:ext uri="{FF2B5EF4-FFF2-40B4-BE49-F238E27FC236}">
                <a16:creationId xmlns="" xmlns:a16="http://schemas.microsoft.com/office/drawing/2014/main" id="{D965598A-95CA-5A4E-8FC5-A9B0CA0F6D2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6280" y="2895600"/>
            <a:ext cx="3329759" cy="3153282"/>
          </a:xfrm>
          <a:prstGeom prst="rect">
            <a:avLst/>
          </a:prstGeom>
        </p:spPr>
      </p:pic>
      <p:sp>
        <p:nvSpPr>
          <p:cNvPr id="7" name="Title 1"/>
          <p:cNvSpPr txBox="1">
            <a:spLocks/>
          </p:cNvSpPr>
          <p:nvPr/>
        </p:nvSpPr>
        <p:spPr>
          <a:xfrm>
            <a:off x="-2" y="1143000"/>
            <a:ext cx="12191999" cy="635122"/>
          </a:xfrm>
          <a:prstGeom prst="rect">
            <a:avLst/>
          </a:prstGeom>
        </p:spPr>
        <p:txBody>
          <a:bodyPr/>
          <a:lstStyle>
            <a:lvl1pPr algn="ctr" rtl="0" eaLnBrk="1" fontAlgn="base" hangingPunct="1">
              <a:lnSpc>
                <a:spcPct val="90000"/>
              </a:lnSpc>
              <a:spcBef>
                <a:spcPct val="0"/>
              </a:spcBef>
              <a:spcAft>
                <a:spcPct val="0"/>
              </a:spcAft>
              <a:defRPr lang="en-US" sz="4400" b="1" dirty="0">
                <a:solidFill>
                  <a:schemeClr val="tx2"/>
                </a:solidFill>
                <a:latin typeface="Helvetica" panose="020B0604020202020204" pitchFamily="34" charset="0"/>
                <a:ea typeface="Helvetica" panose="020B0604020202020204" pitchFamily="34" charset="0"/>
                <a:cs typeface="Helvetica" panose="020B0604020202020204" pitchFamily="34"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n-US" sz="4000" kern="0" dirty="0" smtClean="0">
                <a:ln w="6350">
                  <a:solidFill>
                    <a:schemeClr val="tx2"/>
                  </a:solidFill>
                </a:ln>
                <a:solidFill>
                  <a:schemeClr val="bg1"/>
                </a:solidFill>
              </a:rPr>
              <a:t>Build a Vision</a:t>
            </a:r>
            <a:endParaRPr lang="en-US" sz="4000" kern="0" dirty="0">
              <a:ln w="6350">
                <a:solidFill>
                  <a:schemeClr val="tx2"/>
                </a:solidFill>
              </a:ln>
              <a:solidFill>
                <a:schemeClr val="bg1"/>
              </a:solidFill>
            </a:endParaRPr>
          </a:p>
        </p:txBody>
      </p:sp>
    </p:spTree>
    <p:extLst>
      <p:ext uri="{BB962C8B-B14F-4D97-AF65-F5344CB8AC3E}">
        <p14:creationId xmlns:p14="http://schemas.microsoft.com/office/powerpoint/2010/main" val="4020300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901142875"/>
              </p:ext>
            </p:extLst>
          </p:nvPr>
        </p:nvGraphicFramePr>
        <p:xfrm>
          <a:off x="5867400" y="1676400"/>
          <a:ext cx="6019800" cy="4393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en-US" dirty="0"/>
              <a:t>The Path To District Improvement…</a:t>
            </a:r>
          </a:p>
        </p:txBody>
      </p:sp>
      <p:sp>
        <p:nvSpPr>
          <p:cNvPr id="4" name="Rectangle 3"/>
          <p:cNvSpPr>
            <a:spLocks noGrp="1" noChangeArrowheads="1"/>
          </p:cNvSpPr>
          <p:nvPr>
            <p:ph sz="quarter" idx="10"/>
          </p:nvPr>
        </p:nvSpPr>
        <p:spPr>
          <a:xfrm>
            <a:off x="381001" y="1676399"/>
            <a:ext cx="10963200" cy="4393163"/>
          </a:xfrm>
        </p:spPr>
        <p:txBody>
          <a:bodyPr/>
          <a:lstStyle/>
          <a:p>
            <a:pPr marL="365125" lvl="1" indent="-365125" eaLnBrk="1" hangingPunct="1">
              <a:lnSpc>
                <a:spcPct val="120000"/>
              </a:lnSpc>
              <a:spcBef>
                <a:spcPts val="3000"/>
              </a:spcBef>
              <a:spcAft>
                <a:spcPts val="3000"/>
              </a:spcAft>
            </a:pPr>
            <a:r>
              <a:rPr lang="en-US" altLang="en-US" sz="2400" dirty="0"/>
              <a:t>Leverage our Strengths</a:t>
            </a:r>
          </a:p>
          <a:p>
            <a:pPr marL="365125" lvl="1" indent="-365125" eaLnBrk="1" hangingPunct="1">
              <a:lnSpc>
                <a:spcPct val="120000"/>
              </a:lnSpc>
              <a:spcBef>
                <a:spcPts val="3000"/>
              </a:spcBef>
              <a:spcAft>
                <a:spcPts val="3000"/>
              </a:spcAft>
            </a:pPr>
            <a:r>
              <a:rPr lang="en-US" altLang="en-US" sz="2400" dirty="0"/>
              <a:t>Manage our Weaknesses</a:t>
            </a:r>
          </a:p>
          <a:p>
            <a:pPr marL="365125" lvl="1" indent="-365125" eaLnBrk="1" hangingPunct="1">
              <a:lnSpc>
                <a:spcPct val="120000"/>
              </a:lnSpc>
              <a:spcBef>
                <a:spcPts val="3000"/>
              </a:spcBef>
              <a:spcAft>
                <a:spcPts val="3000"/>
              </a:spcAft>
            </a:pPr>
            <a:r>
              <a:rPr lang="en-US" altLang="en-US" sz="2400" dirty="0"/>
              <a:t>Take advantage of Opportunities</a:t>
            </a:r>
          </a:p>
          <a:p>
            <a:pPr marL="365125" lvl="1" indent="-365125" eaLnBrk="1" hangingPunct="1">
              <a:lnSpc>
                <a:spcPct val="120000"/>
              </a:lnSpc>
              <a:spcBef>
                <a:spcPts val="3000"/>
              </a:spcBef>
              <a:spcAft>
                <a:spcPts val="3000"/>
              </a:spcAft>
            </a:pPr>
            <a:r>
              <a:rPr lang="en-US" altLang="en-US" sz="2400" dirty="0"/>
              <a:t>Minimize impact of Threats</a:t>
            </a:r>
            <a:endParaRPr lang="en-US" altLang="en-US" sz="2000" dirty="0"/>
          </a:p>
        </p:txBody>
      </p:sp>
    </p:spTree>
    <p:extLst>
      <p:ext uri="{BB962C8B-B14F-4D97-AF65-F5344CB8AC3E}">
        <p14:creationId xmlns:p14="http://schemas.microsoft.com/office/powerpoint/2010/main" val="183413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chor="t" anchorCtr="0"/>
          <a:lstStyle/>
          <a:p>
            <a:pPr algn="ctr"/>
            <a:r>
              <a:rPr lang="en-US" dirty="0"/>
              <a:t>What have the Lions </a:t>
            </a:r>
          </a:p>
          <a:p>
            <a:pPr algn="ctr"/>
            <a:r>
              <a:rPr lang="en-US" dirty="0"/>
              <a:t>in your club and district </a:t>
            </a:r>
          </a:p>
          <a:p>
            <a:pPr algn="ctr"/>
            <a:r>
              <a:rPr lang="en-US" dirty="0"/>
              <a:t>achieved?</a:t>
            </a:r>
          </a:p>
          <a:p>
            <a:endParaRPr lang="en-US" dirty="0"/>
          </a:p>
        </p:txBody>
      </p:sp>
      <p:sp>
        <p:nvSpPr>
          <p:cNvPr id="3" name="Title 2"/>
          <p:cNvSpPr>
            <a:spLocks noGrp="1"/>
          </p:cNvSpPr>
          <p:nvPr>
            <p:ph type="title"/>
          </p:nvPr>
        </p:nvSpPr>
        <p:spPr/>
        <p:txBody>
          <a:bodyPr/>
          <a:lstStyle/>
          <a:p>
            <a:r>
              <a:rPr lang="en-US" dirty="0"/>
              <a:t>Accomplishments</a:t>
            </a:r>
          </a:p>
        </p:txBody>
      </p:sp>
      <p:pic>
        <p:nvPicPr>
          <p:cNvPr id="4" name="Picture 3"/>
          <p:cNvPicPr>
            <a:picLocks noChangeAspect="1"/>
          </p:cNvPicPr>
          <p:nvPr/>
        </p:nvPicPr>
        <p:blipFill rotWithShape="1">
          <a:blip r:embed="rId3"/>
          <a:srcRect l="4472" t="13333" r="2494" b="3333"/>
          <a:stretch/>
        </p:blipFill>
        <p:spPr>
          <a:xfrm>
            <a:off x="4767943" y="2636196"/>
            <a:ext cx="6934200" cy="3688404"/>
          </a:xfrm>
          <a:prstGeom prst="rect">
            <a:avLst/>
          </a:prstGeom>
        </p:spPr>
      </p:pic>
    </p:spTree>
    <p:extLst>
      <p:ext uri="{BB962C8B-B14F-4D97-AF65-F5344CB8AC3E}">
        <p14:creationId xmlns:p14="http://schemas.microsoft.com/office/powerpoint/2010/main" val="1241390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9782B64-C06A-4114-8E58-3C6184F11B2C}"/>
              </a:ext>
            </a:extLst>
          </p:cNvPr>
          <p:cNvSpPr>
            <a:spLocks noGrp="1"/>
          </p:cNvSpPr>
          <p:nvPr>
            <p:ph sz="quarter" idx="10"/>
          </p:nvPr>
        </p:nvSpPr>
        <p:spPr/>
        <p:txBody>
          <a:bodyPr/>
          <a:lstStyle/>
          <a:p>
            <a:pPr>
              <a:lnSpc>
                <a:spcPct val="150000"/>
              </a:lnSpc>
            </a:pPr>
            <a:r>
              <a:rPr lang="en-US" dirty="0"/>
              <a:t>Five years from now, if a former member called to inquire about your club, what would you like to </a:t>
            </a:r>
            <a:r>
              <a:rPr lang="en-US" dirty="0" smtClean="0"/>
              <a:t>tell </a:t>
            </a:r>
            <a:r>
              <a:rPr lang="en-US" dirty="0"/>
              <a:t>them about </a:t>
            </a:r>
            <a:r>
              <a:rPr lang="en-US" dirty="0" smtClean="0"/>
              <a:t>changes </a:t>
            </a:r>
            <a:r>
              <a:rPr lang="en-US" dirty="0"/>
              <a:t>for the better that have been made?</a:t>
            </a:r>
          </a:p>
        </p:txBody>
      </p:sp>
      <p:sp>
        <p:nvSpPr>
          <p:cNvPr id="3" name="Title 2">
            <a:extLst>
              <a:ext uri="{FF2B5EF4-FFF2-40B4-BE49-F238E27FC236}">
                <a16:creationId xmlns="" xmlns:a16="http://schemas.microsoft.com/office/drawing/2014/main" id="{FC3AB49A-A670-48C1-B434-9DFF1B533A76}"/>
              </a:ext>
            </a:extLst>
          </p:cNvPr>
          <p:cNvSpPr>
            <a:spLocks noGrp="1"/>
          </p:cNvSpPr>
          <p:nvPr>
            <p:ph type="title"/>
          </p:nvPr>
        </p:nvSpPr>
        <p:spPr/>
        <p:txBody>
          <a:bodyPr/>
          <a:lstStyle/>
          <a:p>
            <a:r>
              <a:rPr lang="en-US" dirty="0"/>
              <a:t>Vision of the Future</a:t>
            </a:r>
          </a:p>
        </p:txBody>
      </p:sp>
    </p:spTree>
    <p:extLst>
      <p:ext uri="{BB962C8B-B14F-4D97-AF65-F5344CB8AC3E}">
        <p14:creationId xmlns:p14="http://schemas.microsoft.com/office/powerpoint/2010/main" val="2142678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4"/>
          </p:nvPr>
        </p:nvSpPr>
        <p:spPr>
          <a:xfrm>
            <a:off x="2362200" y="5257800"/>
            <a:ext cx="7239000" cy="412750"/>
          </a:xfrm>
        </p:spPr>
        <p:txBody>
          <a:bodyPr/>
          <a:lstStyle/>
          <a:p>
            <a:r>
              <a:rPr lang="en-US" dirty="0" err="1"/>
              <a:t>Akiroq</a:t>
            </a:r>
            <a:r>
              <a:rPr lang="en-US" dirty="0"/>
              <a:t> </a:t>
            </a:r>
            <a:r>
              <a:rPr lang="en-US" dirty="0" err="1"/>
              <a:t>Brosst</a:t>
            </a:r>
            <a:endParaRPr lang="en-US" dirty="0"/>
          </a:p>
        </p:txBody>
      </p:sp>
      <p:sp>
        <p:nvSpPr>
          <p:cNvPr id="7" name="Text Placeholder 6"/>
          <p:cNvSpPr>
            <a:spLocks noGrp="1"/>
          </p:cNvSpPr>
          <p:nvPr>
            <p:ph type="body" sz="quarter" idx="15"/>
          </p:nvPr>
        </p:nvSpPr>
        <p:spPr/>
        <p:txBody>
          <a:bodyPr/>
          <a:lstStyle/>
          <a:p>
            <a:r>
              <a:rPr lang="en-US" dirty="0"/>
              <a:t>Recognizing the truth about ourselves is the starting point of all change. </a:t>
            </a:r>
          </a:p>
        </p:txBody>
      </p:sp>
    </p:spTree>
    <p:extLst>
      <p:ext uri="{BB962C8B-B14F-4D97-AF65-F5344CB8AC3E}">
        <p14:creationId xmlns:p14="http://schemas.microsoft.com/office/powerpoint/2010/main" val="2504650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sz="quarter" idx="10"/>
          </p:nvPr>
        </p:nvSpPr>
        <p:spPr>
          <a:ln>
            <a:noFill/>
            <a:headEnd/>
            <a:tailEnd/>
          </a:ln>
        </p:spPr>
        <p:style>
          <a:lnRef idx="2">
            <a:schemeClr val="accent2"/>
          </a:lnRef>
          <a:fillRef idx="1">
            <a:schemeClr val="lt1"/>
          </a:fillRef>
          <a:effectRef idx="0">
            <a:schemeClr val="accent2"/>
          </a:effectRef>
          <a:fontRef idx="minor">
            <a:schemeClr val="dk1"/>
          </a:fontRef>
        </p:style>
        <p:txBody>
          <a:bodyPr/>
          <a:lstStyle/>
          <a:p>
            <a:pPr eaLnBrk="1" hangingPunct="1">
              <a:buFont typeface="Wingdings" panose="05000000000000000000" pitchFamily="2" charset="2"/>
              <a:buNone/>
            </a:pPr>
            <a:r>
              <a:rPr lang="en-US" altLang="en-US" sz="2400" b="1" dirty="0"/>
              <a:t>What exists or is currently being done well?</a:t>
            </a:r>
          </a:p>
          <a:p>
            <a:pPr marL="342900" indent="-342900" eaLnBrk="1" hangingPunct="1">
              <a:buFont typeface="Arial" panose="020B0604020202020204" pitchFamily="34" charset="0"/>
              <a:buChar char="•"/>
            </a:pPr>
            <a:r>
              <a:rPr lang="en-US" altLang="en-US" sz="2400" dirty="0"/>
              <a:t> </a:t>
            </a:r>
          </a:p>
          <a:p>
            <a:pPr marL="342900" indent="-342900" eaLnBrk="1" hangingPunct="1">
              <a:buFont typeface="Arial" panose="020B0604020202020204" pitchFamily="34" charset="0"/>
              <a:buChar char="•"/>
            </a:pPr>
            <a:r>
              <a:rPr lang="en-US" altLang="en-US" sz="2400" dirty="0"/>
              <a:t> </a:t>
            </a:r>
          </a:p>
          <a:p>
            <a:pPr marL="342900" indent="-342900" eaLnBrk="1" hangingPunct="1">
              <a:buFont typeface="Arial" panose="020B0604020202020204" pitchFamily="34" charset="0"/>
              <a:buChar char="•"/>
            </a:pPr>
            <a:r>
              <a:rPr lang="en-US" altLang="en-US" sz="2400" dirty="0"/>
              <a:t> </a:t>
            </a:r>
          </a:p>
          <a:p>
            <a:pPr marL="342900" indent="-342900" eaLnBrk="1" hangingPunct="1">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p:txBody>
      </p:sp>
      <p:sp>
        <p:nvSpPr>
          <p:cNvPr id="14338" name="Rectangle 2"/>
          <p:cNvSpPr>
            <a:spLocks noGrp="1" noChangeArrowheads="1"/>
          </p:cNvSpPr>
          <p:nvPr>
            <p:ph type="title"/>
          </p:nvPr>
        </p:nvSpPr>
        <p:spPr>
          <a:xfrm>
            <a:off x="36135" y="609600"/>
            <a:ext cx="4281142" cy="1325563"/>
          </a:xfrm>
        </p:spPr>
        <p:txBody>
          <a:bodyPr/>
          <a:lstStyle/>
          <a:p>
            <a:pPr eaLnBrk="1" hangingPunct="1"/>
            <a:r>
              <a:rPr lang="en-US" altLang="en-US" dirty="0"/>
              <a:t>Strengths</a:t>
            </a:r>
          </a:p>
        </p:txBody>
      </p:sp>
      <p:graphicFrame>
        <p:nvGraphicFramePr>
          <p:cNvPr id="5" name="Diagram 4"/>
          <p:cNvGraphicFramePr/>
          <p:nvPr>
            <p:extLst>
              <p:ext uri="{D42A27DB-BD31-4B8C-83A1-F6EECF244321}">
                <p14:modId xmlns:p14="http://schemas.microsoft.com/office/powerpoint/2010/main" val="3473124629"/>
              </p:ext>
            </p:extLst>
          </p:nvPr>
        </p:nvGraphicFramePr>
        <p:xfrm>
          <a:off x="407404" y="1676400"/>
          <a:ext cx="3538603" cy="3285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2414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sz="quarter" idx="10"/>
          </p:nvPr>
        </p:nvSpPr>
        <p:spPr>
          <a:xfrm>
            <a:off x="4800600" y="533400"/>
            <a:ext cx="6934200" cy="5791200"/>
          </a:xfrm>
          <a:ln>
            <a:noFill/>
            <a:headEnd/>
            <a:tailEnd/>
          </a:ln>
        </p:spPr>
        <p:style>
          <a:lnRef idx="2">
            <a:schemeClr val="accent2"/>
          </a:lnRef>
          <a:fillRef idx="1">
            <a:schemeClr val="lt1"/>
          </a:fillRef>
          <a:effectRef idx="0">
            <a:schemeClr val="accent2"/>
          </a:effectRef>
          <a:fontRef idx="minor">
            <a:schemeClr val="dk1"/>
          </a:fontRef>
        </p:style>
        <p:txBody>
          <a:bodyPr/>
          <a:lstStyle/>
          <a:p>
            <a:r>
              <a:rPr lang="en-US" altLang="en-US" sz="2400" b="1" dirty="0"/>
              <a:t>What </a:t>
            </a:r>
            <a:r>
              <a:rPr lang="en-US" altLang="en-US" sz="2400" b="1" dirty="0" smtClean="0"/>
              <a:t>exists or </a:t>
            </a:r>
            <a:r>
              <a:rPr lang="en-US" altLang="en-US" sz="2400" b="1" dirty="0"/>
              <a:t>is currently being done that can be improved?</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p:txBody>
      </p:sp>
      <p:sp>
        <p:nvSpPr>
          <p:cNvPr id="14338" name="Rectangle 2"/>
          <p:cNvSpPr>
            <a:spLocks noGrp="1" noChangeArrowheads="1"/>
          </p:cNvSpPr>
          <p:nvPr>
            <p:ph type="title"/>
          </p:nvPr>
        </p:nvSpPr>
        <p:spPr>
          <a:xfrm>
            <a:off x="36135" y="609600"/>
            <a:ext cx="4281142" cy="1325563"/>
          </a:xfrm>
        </p:spPr>
        <p:txBody>
          <a:bodyPr/>
          <a:lstStyle/>
          <a:p>
            <a:pPr eaLnBrk="1" hangingPunct="1"/>
            <a:r>
              <a:rPr lang="en-US" altLang="en-US" dirty="0"/>
              <a:t>Weaknesses</a:t>
            </a:r>
          </a:p>
        </p:txBody>
      </p:sp>
      <p:graphicFrame>
        <p:nvGraphicFramePr>
          <p:cNvPr id="5" name="Diagram 4"/>
          <p:cNvGraphicFramePr/>
          <p:nvPr>
            <p:extLst>
              <p:ext uri="{D42A27DB-BD31-4B8C-83A1-F6EECF244321}">
                <p14:modId xmlns:p14="http://schemas.microsoft.com/office/powerpoint/2010/main" val="39755488"/>
              </p:ext>
            </p:extLst>
          </p:nvPr>
        </p:nvGraphicFramePr>
        <p:xfrm>
          <a:off x="407404" y="1676400"/>
          <a:ext cx="3538603" cy="3285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092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sz="quarter" idx="10"/>
          </p:nvPr>
        </p:nvSpPr>
        <p:spPr>
          <a:ln>
            <a:noFill/>
            <a:headEnd/>
            <a:tailEnd/>
          </a:ln>
        </p:spPr>
        <p:style>
          <a:lnRef idx="2">
            <a:schemeClr val="accent2"/>
          </a:lnRef>
          <a:fillRef idx="1">
            <a:schemeClr val="lt1"/>
          </a:fillRef>
          <a:effectRef idx="0">
            <a:schemeClr val="accent2"/>
          </a:effectRef>
          <a:fontRef idx="minor">
            <a:schemeClr val="dk1"/>
          </a:fontRef>
        </p:style>
        <p:txBody>
          <a:bodyPr/>
          <a:lstStyle/>
          <a:p>
            <a:pPr eaLnBrk="1" hangingPunct="1">
              <a:buFont typeface="Wingdings" panose="05000000000000000000" pitchFamily="2" charset="2"/>
              <a:buNone/>
            </a:pPr>
            <a:r>
              <a:rPr lang="en-US" altLang="en-US" sz="2400" b="1" dirty="0"/>
              <a:t>Where do we have opportunities to expand our service impact by engaging volunteers?</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r>
              <a:rPr lang="en-US" altLang="en-US" sz="2400" b="1"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p:txBody>
      </p:sp>
      <p:sp>
        <p:nvSpPr>
          <p:cNvPr id="14338" name="Rectangle 2"/>
          <p:cNvSpPr>
            <a:spLocks noGrp="1" noChangeArrowheads="1"/>
          </p:cNvSpPr>
          <p:nvPr>
            <p:ph type="title"/>
          </p:nvPr>
        </p:nvSpPr>
        <p:spPr>
          <a:xfrm>
            <a:off x="36135" y="609600"/>
            <a:ext cx="4281142" cy="1325563"/>
          </a:xfrm>
        </p:spPr>
        <p:txBody>
          <a:bodyPr/>
          <a:lstStyle/>
          <a:p>
            <a:pPr eaLnBrk="1" hangingPunct="1"/>
            <a:r>
              <a:rPr lang="en-US" altLang="en-US" dirty="0"/>
              <a:t>Opportunities</a:t>
            </a:r>
          </a:p>
        </p:txBody>
      </p:sp>
      <p:graphicFrame>
        <p:nvGraphicFramePr>
          <p:cNvPr id="5" name="Diagram 4"/>
          <p:cNvGraphicFramePr/>
          <p:nvPr>
            <p:extLst>
              <p:ext uri="{D42A27DB-BD31-4B8C-83A1-F6EECF244321}">
                <p14:modId xmlns:p14="http://schemas.microsoft.com/office/powerpoint/2010/main" val="1684288779"/>
              </p:ext>
            </p:extLst>
          </p:nvPr>
        </p:nvGraphicFramePr>
        <p:xfrm>
          <a:off x="407404" y="1676400"/>
          <a:ext cx="3538603" cy="3285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5564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sz="quarter" idx="10"/>
          </p:nvPr>
        </p:nvSpPr>
        <p:spPr>
          <a:ln>
            <a:noFill/>
            <a:headEnd/>
            <a:tailEnd/>
          </a:ln>
        </p:spPr>
        <p:style>
          <a:lnRef idx="2">
            <a:schemeClr val="accent2"/>
          </a:lnRef>
          <a:fillRef idx="1">
            <a:schemeClr val="lt1"/>
          </a:fillRef>
          <a:effectRef idx="0">
            <a:schemeClr val="accent2"/>
          </a:effectRef>
          <a:fontRef idx="minor">
            <a:schemeClr val="dk1"/>
          </a:fontRef>
        </p:style>
        <p:txBody>
          <a:bodyPr/>
          <a:lstStyle/>
          <a:p>
            <a:pPr eaLnBrk="1" hangingPunct="1">
              <a:buFont typeface="Wingdings" panose="05000000000000000000" pitchFamily="2" charset="2"/>
              <a:buNone/>
            </a:pPr>
            <a:r>
              <a:rPr lang="en-US" altLang="en-US" sz="2400" b="1" dirty="0"/>
              <a:t>What’s happening outside Lions clubs, which may impact our success?</a:t>
            </a: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a:p>
            <a:pPr marL="342900" indent="-342900">
              <a:buFont typeface="Arial" panose="020B0604020202020204" pitchFamily="34" charset="0"/>
              <a:buChar char="•"/>
            </a:pPr>
            <a:r>
              <a:rPr lang="en-US" altLang="en-US" sz="2400" dirty="0"/>
              <a:t>  </a:t>
            </a:r>
          </a:p>
        </p:txBody>
      </p:sp>
      <p:sp>
        <p:nvSpPr>
          <p:cNvPr id="14338" name="Rectangle 2"/>
          <p:cNvSpPr>
            <a:spLocks noGrp="1" noChangeArrowheads="1"/>
          </p:cNvSpPr>
          <p:nvPr>
            <p:ph type="title"/>
          </p:nvPr>
        </p:nvSpPr>
        <p:spPr>
          <a:xfrm>
            <a:off x="36135" y="609600"/>
            <a:ext cx="4281142" cy="1325563"/>
          </a:xfrm>
        </p:spPr>
        <p:txBody>
          <a:bodyPr/>
          <a:lstStyle/>
          <a:p>
            <a:pPr eaLnBrk="1" hangingPunct="1"/>
            <a:r>
              <a:rPr lang="en-US" altLang="en-US" dirty="0"/>
              <a:t>Threats</a:t>
            </a:r>
          </a:p>
        </p:txBody>
      </p:sp>
      <p:graphicFrame>
        <p:nvGraphicFramePr>
          <p:cNvPr id="5" name="Diagram 4"/>
          <p:cNvGraphicFramePr/>
          <p:nvPr>
            <p:extLst>
              <p:ext uri="{D42A27DB-BD31-4B8C-83A1-F6EECF244321}">
                <p14:modId xmlns:p14="http://schemas.microsoft.com/office/powerpoint/2010/main" val="3074726779"/>
              </p:ext>
            </p:extLst>
          </p:nvPr>
        </p:nvGraphicFramePr>
        <p:xfrm>
          <a:off x="407404" y="1676400"/>
          <a:ext cx="3538603" cy="3285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7770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p:txBody>
          <a:bodyPr/>
          <a:lstStyle/>
          <a:p>
            <a:r>
              <a:rPr lang="en-US"/>
              <a:t>Jimmy Dean</a:t>
            </a:r>
            <a:endParaRPr lang="en-US" dirty="0"/>
          </a:p>
        </p:txBody>
      </p:sp>
      <p:sp>
        <p:nvSpPr>
          <p:cNvPr id="4" name="Text Placeholder 3"/>
          <p:cNvSpPr>
            <a:spLocks noGrp="1"/>
          </p:cNvSpPr>
          <p:nvPr>
            <p:ph type="body" sz="quarter" idx="15"/>
          </p:nvPr>
        </p:nvSpPr>
        <p:spPr>
          <a:xfrm>
            <a:off x="1752600" y="1524000"/>
            <a:ext cx="8625840" cy="3429000"/>
          </a:xfrm>
        </p:spPr>
        <p:txBody>
          <a:bodyPr/>
          <a:lstStyle/>
          <a:p>
            <a:r>
              <a:rPr lang="en-US" dirty="0"/>
              <a:t>I can’t change the direction of the wind, but I can adjust my sails to always reach my destination. </a:t>
            </a:r>
          </a:p>
        </p:txBody>
      </p:sp>
    </p:spTree>
    <p:extLst>
      <p:ext uri="{BB962C8B-B14F-4D97-AF65-F5344CB8AC3E}">
        <p14:creationId xmlns:p14="http://schemas.microsoft.com/office/powerpoint/2010/main" val="2209393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Goals</a:t>
            </a:r>
          </a:p>
        </p:txBody>
      </p:sp>
      <p:sp>
        <p:nvSpPr>
          <p:cNvPr id="3" name="Content Placeholder 2"/>
          <p:cNvSpPr>
            <a:spLocks noGrp="1"/>
          </p:cNvSpPr>
          <p:nvPr>
            <p:ph sz="quarter" idx="10"/>
          </p:nvPr>
        </p:nvSpPr>
        <p:spPr>
          <a:xfrm>
            <a:off x="828600" y="3276600"/>
            <a:ext cx="10516235" cy="2895600"/>
          </a:xfrm>
        </p:spPr>
        <p:txBody>
          <a:bodyPr/>
          <a:lstStyle/>
          <a:p>
            <a:pPr marL="687388" indent="-460375">
              <a:buClr>
                <a:schemeClr val="accent1"/>
              </a:buClr>
              <a:buFont typeface="Wingdings" panose="05000000000000000000" pitchFamily="2" charset="2"/>
              <a:buChar char="v"/>
            </a:pPr>
            <a:r>
              <a:rPr lang="en-US" dirty="0"/>
              <a:t>For each Focus area</a:t>
            </a:r>
          </a:p>
          <a:p>
            <a:pPr marL="687388" indent="-460375">
              <a:buClr>
                <a:schemeClr val="accent1"/>
              </a:buClr>
              <a:buFont typeface="Wingdings" panose="05000000000000000000" pitchFamily="2" charset="2"/>
              <a:buChar char="v"/>
            </a:pPr>
            <a:r>
              <a:rPr lang="en-US" dirty="0"/>
              <a:t>SMART</a:t>
            </a:r>
          </a:p>
          <a:p>
            <a:pPr marL="687388" indent="-460375">
              <a:buClr>
                <a:schemeClr val="accent1"/>
              </a:buClr>
              <a:buFont typeface="Wingdings" panose="05000000000000000000" pitchFamily="2" charset="2"/>
              <a:buChar char="v"/>
            </a:pPr>
            <a:r>
              <a:rPr lang="en-US" dirty="0"/>
              <a:t>Accountability</a:t>
            </a:r>
          </a:p>
        </p:txBody>
      </p:sp>
      <p:graphicFrame>
        <p:nvGraphicFramePr>
          <p:cNvPr id="4" name="Diagram 3"/>
          <p:cNvGraphicFramePr/>
          <p:nvPr>
            <p:extLst>
              <p:ext uri="{D42A27DB-BD31-4B8C-83A1-F6EECF244321}">
                <p14:modId xmlns:p14="http://schemas.microsoft.com/office/powerpoint/2010/main" val="85191409"/>
              </p:ext>
            </p:extLst>
          </p:nvPr>
        </p:nvGraphicFramePr>
        <p:xfrm>
          <a:off x="6858000" y="1219200"/>
          <a:ext cx="4876799" cy="4656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319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5410200" y="1080536"/>
            <a:ext cx="5551990" cy="4813723"/>
          </a:xfrm>
          <a:prstGeom prst="rect">
            <a:avLst/>
          </a:prstGeom>
          <a:gradFill flip="none" rotWithShape="1">
            <a:gsLst>
              <a:gs pos="0">
                <a:schemeClr val="accent4"/>
              </a:gs>
              <a:gs pos="100000">
                <a:schemeClr val="accent2">
                  <a:lumMod val="30000"/>
                  <a:lumOff val="70000"/>
                  <a:alpha val="21000"/>
                </a:schemeClr>
              </a:gs>
            </a:gsLst>
            <a:lin ang="10800000" scaled="1"/>
            <a:tileRect/>
          </a:gradFill>
        </p:spPr>
      </p:pic>
      <p:sp>
        <p:nvSpPr>
          <p:cNvPr id="23" name="Oval 22"/>
          <p:cNvSpPr/>
          <p:nvPr/>
        </p:nvSpPr>
        <p:spPr bwMode="auto">
          <a:xfrm>
            <a:off x="1066800" y="1828800"/>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1</a:t>
            </a:r>
          </a:p>
        </p:txBody>
      </p:sp>
      <p:sp>
        <p:nvSpPr>
          <p:cNvPr id="24" name="Oval 23"/>
          <p:cNvSpPr/>
          <p:nvPr/>
        </p:nvSpPr>
        <p:spPr bwMode="auto">
          <a:xfrm>
            <a:off x="1066800" y="2658099"/>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2</a:t>
            </a:r>
          </a:p>
        </p:txBody>
      </p:sp>
      <p:sp>
        <p:nvSpPr>
          <p:cNvPr id="27" name="Oval 26"/>
          <p:cNvSpPr/>
          <p:nvPr/>
        </p:nvSpPr>
        <p:spPr bwMode="auto">
          <a:xfrm>
            <a:off x="1066800" y="3487398"/>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3</a:t>
            </a:r>
          </a:p>
        </p:txBody>
      </p:sp>
      <p:sp>
        <p:nvSpPr>
          <p:cNvPr id="4" name="Title 3"/>
          <p:cNvSpPr>
            <a:spLocks noGrp="1"/>
          </p:cNvSpPr>
          <p:nvPr>
            <p:ph type="title"/>
          </p:nvPr>
        </p:nvSpPr>
        <p:spPr/>
        <p:txBody>
          <a:bodyPr>
            <a:normAutofit fontScale="90000"/>
          </a:bodyPr>
          <a:lstStyle/>
          <a:p>
            <a:r>
              <a:rPr lang="en-US"/>
              <a:t>Agenda</a:t>
            </a:r>
            <a:endParaRPr lang="en-US" dirty="0"/>
          </a:p>
        </p:txBody>
      </p:sp>
      <p:sp>
        <p:nvSpPr>
          <p:cNvPr id="5" name="Content Placeholder 4"/>
          <p:cNvSpPr>
            <a:spLocks noGrp="1"/>
          </p:cNvSpPr>
          <p:nvPr>
            <p:ph sz="quarter" idx="11"/>
          </p:nvPr>
        </p:nvSpPr>
        <p:spPr>
          <a:xfrm>
            <a:off x="1600200" y="1752600"/>
            <a:ext cx="9829798" cy="4572000"/>
          </a:xfrm>
        </p:spPr>
        <p:txBody>
          <a:bodyPr/>
          <a:lstStyle/>
          <a:p>
            <a:pPr marL="0" indent="0">
              <a:spcAft>
                <a:spcPts val="1200"/>
              </a:spcAft>
              <a:buNone/>
            </a:pPr>
            <a:r>
              <a:rPr lang="en-US" dirty="0"/>
              <a:t>NAMI Overview</a:t>
            </a:r>
          </a:p>
          <a:p>
            <a:pPr marL="0" indent="0">
              <a:spcAft>
                <a:spcPts val="1200"/>
              </a:spcAft>
              <a:buNone/>
            </a:pPr>
            <a:r>
              <a:rPr lang="en-US" dirty="0"/>
              <a:t>District Vision</a:t>
            </a:r>
          </a:p>
          <a:p>
            <a:pPr marL="0" indent="0">
              <a:spcAft>
                <a:spcPts val="1200"/>
              </a:spcAft>
              <a:buNone/>
            </a:pPr>
            <a:r>
              <a:rPr lang="en-US" dirty="0"/>
              <a:t>District Goals</a:t>
            </a:r>
          </a:p>
          <a:p>
            <a:pPr marL="0" indent="0">
              <a:spcAft>
                <a:spcPts val="1200"/>
              </a:spcAft>
              <a:buNone/>
            </a:pPr>
            <a:r>
              <a:rPr lang="en-US" dirty="0"/>
              <a:t>Next Steps</a:t>
            </a:r>
          </a:p>
        </p:txBody>
      </p:sp>
      <p:sp>
        <p:nvSpPr>
          <p:cNvPr id="11" name="Oval 10"/>
          <p:cNvSpPr/>
          <p:nvPr/>
        </p:nvSpPr>
        <p:spPr bwMode="auto">
          <a:xfrm>
            <a:off x="1066800" y="4316697"/>
            <a:ext cx="451104" cy="451104"/>
          </a:xfrm>
          <a:prstGeom prst="ellipse">
            <a:avLst/>
          </a:prstGeom>
          <a:solidFill>
            <a:srgbClr val="E6583D"/>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bg1"/>
                </a:solidFill>
                <a:effectLst/>
                <a:ea typeface="ヒラギノ角ゴ Pro W3" pitchFamily="84" charset="-128"/>
              </a:rPr>
              <a:t>4</a:t>
            </a:r>
          </a:p>
        </p:txBody>
      </p:sp>
    </p:spTree>
    <p:extLst>
      <p:ext uri="{BB962C8B-B14F-4D97-AF65-F5344CB8AC3E}">
        <p14:creationId xmlns:p14="http://schemas.microsoft.com/office/powerpoint/2010/main" val="712361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800600" y="533400"/>
            <a:ext cx="7162800" cy="5791200"/>
          </a:xfrm>
          <a:ln>
            <a:noFill/>
          </a:ln>
        </p:spPr>
        <p:txBody>
          <a:bodyPr anchor="ctr" anchorCtr="0"/>
          <a:lstStyle/>
          <a:p>
            <a:pPr>
              <a:lnSpc>
                <a:spcPct val="110000"/>
              </a:lnSpc>
              <a:spcBef>
                <a:spcPts val="1200"/>
              </a:spcBef>
            </a:pPr>
            <a:r>
              <a:rPr lang="en-US" b="1" dirty="0"/>
              <a:t>Discussion Questions</a:t>
            </a:r>
          </a:p>
          <a:p>
            <a:pPr marL="514350" indent="-514350">
              <a:lnSpc>
                <a:spcPct val="110000"/>
              </a:lnSpc>
              <a:spcBef>
                <a:spcPts val="1200"/>
              </a:spcBef>
              <a:buFont typeface="+mj-lt"/>
              <a:buAutoNum type="arabicPeriod"/>
            </a:pPr>
            <a:r>
              <a:rPr lang="en-US" dirty="0"/>
              <a:t>Why are new clubs valuable? </a:t>
            </a:r>
          </a:p>
          <a:p>
            <a:pPr marL="514350" indent="-514350">
              <a:lnSpc>
                <a:spcPct val="110000"/>
              </a:lnSpc>
              <a:spcBef>
                <a:spcPts val="1200"/>
              </a:spcBef>
              <a:buFont typeface="+mj-lt"/>
              <a:buAutoNum type="arabicPeriod"/>
            </a:pPr>
            <a:r>
              <a:rPr lang="en-US" dirty="0"/>
              <a:t>Where can we start new clubs?</a:t>
            </a:r>
          </a:p>
          <a:p>
            <a:pPr marL="514350" indent="-514350">
              <a:lnSpc>
                <a:spcPct val="110000"/>
              </a:lnSpc>
              <a:spcBef>
                <a:spcPts val="1200"/>
              </a:spcBef>
              <a:buFont typeface="+mj-lt"/>
              <a:buAutoNum type="arabicPeriod"/>
            </a:pPr>
            <a:r>
              <a:rPr lang="en-US" dirty="0"/>
              <a:t>What </a:t>
            </a:r>
            <a:r>
              <a:rPr lang="en-US" dirty="0" smtClean="0"/>
              <a:t>Specialty </a:t>
            </a:r>
            <a:r>
              <a:rPr lang="en-US" dirty="0"/>
              <a:t>Clubs would be most successful?</a:t>
            </a:r>
          </a:p>
          <a:p>
            <a:pPr marL="514350" indent="-514350">
              <a:lnSpc>
                <a:spcPct val="110000"/>
              </a:lnSpc>
              <a:spcBef>
                <a:spcPts val="1200"/>
              </a:spcBef>
              <a:buFont typeface="+mj-lt"/>
              <a:buAutoNum type="arabicPeriod"/>
            </a:pPr>
            <a:r>
              <a:rPr lang="en-US" dirty="0"/>
              <a:t>What training / resources are needed?</a:t>
            </a:r>
          </a:p>
          <a:p>
            <a:pPr>
              <a:lnSpc>
                <a:spcPct val="110000"/>
              </a:lnSpc>
              <a:spcBef>
                <a:spcPts val="1200"/>
              </a:spcBef>
            </a:pPr>
            <a:r>
              <a:rPr lang="en-US" b="1" dirty="0" smtClean="0"/>
              <a:t>Goal 1</a:t>
            </a:r>
            <a:endParaRPr lang="en-US" b="1" dirty="0"/>
          </a:p>
          <a:p>
            <a:pPr>
              <a:lnSpc>
                <a:spcPct val="110000"/>
              </a:lnSpc>
              <a:spcBef>
                <a:spcPts val="1200"/>
              </a:spcBef>
            </a:pPr>
            <a:r>
              <a:rPr lang="en-US" dirty="0"/>
              <a:t>District ## will charter __ Lions clubs by June 2021</a:t>
            </a:r>
          </a:p>
        </p:txBody>
      </p:sp>
      <p:sp>
        <p:nvSpPr>
          <p:cNvPr id="3" name="Title 2"/>
          <p:cNvSpPr>
            <a:spLocks noGrp="1"/>
          </p:cNvSpPr>
          <p:nvPr>
            <p:ph type="title"/>
          </p:nvPr>
        </p:nvSpPr>
        <p:spPr>
          <a:xfrm>
            <a:off x="0" y="1219200"/>
            <a:ext cx="4281142" cy="3276600"/>
          </a:xfrm>
        </p:spPr>
        <p:txBody>
          <a:bodyPr/>
          <a:lstStyle/>
          <a:p>
            <a:pPr marL="112713">
              <a:lnSpc>
                <a:spcPct val="150000"/>
              </a:lnSpc>
              <a:spcBef>
                <a:spcPts val="1200"/>
              </a:spcBef>
              <a:spcAft>
                <a:spcPts val="1200"/>
              </a:spcAft>
            </a:pPr>
            <a:r>
              <a:rPr lang="en-US" dirty="0"/>
              <a:t>Focus Area 1</a:t>
            </a:r>
            <a:br>
              <a:rPr lang="en-US" dirty="0"/>
            </a:br>
            <a:r>
              <a:rPr lang="en-US" b="0" dirty="0"/>
              <a:t>Rejuvenate districts </a:t>
            </a:r>
            <a:br>
              <a:rPr lang="en-US" b="0" dirty="0"/>
            </a:br>
            <a:r>
              <a:rPr lang="en-US" b="0" dirty="0"/>
              <a:t>with new clubs</a:t>
            </a:r>
          </a:p>
        </p:txBody>
      </p:sp>
      <p:pic>
        <p:nvPicPr>
          <p:cNvPr id="6" name="Picture 5"/>
          <p:cNvPicPr>
            <a:picLocks noChangeAspect="1"/>
          </p:cNvPicPr>
          <p:nvPr/>
        </p:nvPicPr>
        <p:blipFill>
          <a:blip r:embed="rId3"/>
          <a:stretch>
            <a:fillRect/>
          </a:stretch>
        </p:blipFill>
        <p:spPr>
          <a:xfrm>
            <a:off x="671307" y="4800600"/>
            <a:ext cx="2938527" cy="1835055"/>
          </a:xfrm>
          <a:prstGeom prst="rect">
            <a:avLst/>
          </a:prstGeom>
        </p:spPr>
      </p:pic>
    </p:spTree>
    <p:extLst>
      <p:ext uri="{BB962C8B-B14F-4D97-AF65-F5344CB8AC3E}">
        <p14:creationId xmlns:p14="http://schemas.microsoft.com/office/powerpoint/2010/main" val="3564796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4800600" y="533400"/>
            <a:ext cx="7010400" cy="5791200"/>
          </a:xfrm>
          <a:ln>
            <a:noFill/>
          </a:ln>
        </p:spPr>
        <p:txBody>
          <a:bodyPr/>
          <a:lstStyle/>
          <a:p>
            <a:pPr>
              <a:lnSpc>
                <a:spcPct val="110000"/>
              </a:lnSpc>
            </a:pPr>
            <a:r>
              <a:rPr lang="en-US" b="1" dirty="0"/>
              <a:t>Discussion Questions</a:t>
            </a:r>
          </a:p>
          <a:p>
            <a:pPr marL="514350" indent="-514350">
              <a:lnSpc>
                <a:spcPct val="110000"/>
              </a:lnSpc>
              <a:buFont typeface="+mj-lt"/>
              <a:buAutoNum type="arabicPeriod"/>
            </a:pPr>
            <a:r>
              <a:rPr lang="en-US" dirty="0"/>
              <a:t>Why invite people to join your club?</a:t>
            </a:r>
          </a:p>
          <a:p>
            <a:pPr marL="514350" indent="-514350">
              <a:lnSpc>
                <a:spcPct val="110000"/>
              </a:lnSpc>
              <a:buFont typeface="+mj-lt"/>
              <a:buAutoNum type="arabicPeriod"/>
            </a:pPr>
            <a:r>
              <a:rPr lang="en-US" dirty="0"/>
              <a:t>What’s the best way for a club to add new members? </a:t>
            </a:r>
          </a:p>
          <a:p>
            <a:pPr marL="514350" indent="-514350">
              <a:lnSpc>
                <a:spcPct val="110000"/>
              </a:lnSpc>
              <a:buFont typeface="+mj-lt"/>
              <a:buAutoNum type="arabicPeriod"/>
            </a:pPr>
            <a:r>
              <a:rPr lang="en-US" dirty="0"/>
              <a:t>Does your club host Membership Growth Events? How? How often?</a:t>
            </a:r>
          </a:p>
          <a:p>
            <a:pPr marL="514350" indent="-514350">
              <a:lnSpc>
                <a:spcPct val="110000"/>
              </a:lnSpc>
              <a:buFont typeface="+mj-lt"/>
              <a:buAutoNum type="arabicPeriod"/>
            </a:pPr>
            <a:r>
              <a:rPr lang="en-US" dirty="0"/>
              <a:t>What training or assistance is needed?</a:t>
            </a:r>
          </a:p>
          <a:p>
            <a:pPr>
              <a:lnSpc>
                <a:spcPct val="110000"/>
              </a:lnSpc>
            </a:pPr>
            <a:r>
              <a:rPr lang="en-US" b="1" dirty="0" smtClean="0"/>
              <a:t>Goal 2</a:t>
            </a:r>
            <a:endParaRPr lang="en-US" b="1" dirty="0"/>
          </a:p>
          <a:p>
            <a:pPr>
              <a:lnSpc>
                <a:spcPct val="110000"/>
              </a:lnSpc>
            </a:pPr>
            <a:r>
              <a:rPr lang="en-US" dirty="0"/>
              <a:t>District ## will induct ___ new Lions </a:t>
            </a:r>
            <a:r>
              <a:rPr lang="en-US" dirty="0" smtClean="0"/>
              <a:t>into our existing clubs by </a:t>
            </a:r>
            <a:r>
              <a:rPr lang="en-US" dirty="0"/>
              <a:t>June 2021</a:t>
            </a:r>
          </a:p>
        </p:txBody>
      </p:sp>
      <p:sp>
        <p:nvSpPr>
          <p:cNvPr id="5" name="Title 4"/>
          <p:cNvSpPr>
            <a:spLocks noGrp="1"/>
          </p:cNvSpPr>
          <p:nvPr>
            <p:ph type="title"/>
          </p:nvPr>
        </p:nvSpPr>
        <p:spPr>
          <a:xfrm>
            <a:off x="0" y="1219200"/>
            <a:ext cx="4281142" cy="3657600"/>
          </a:xfrm>
        </p:spPr>
        <p:txBody>
          <a:bodyPr/>
          <a:lstStyle/>
          <a:p>
            <a:pPr>
              <a:lnSpc>
                <a:spcPct val="150000"/>
              </a:lnSpc>
              <a:spcBef>
                <a:spcPts val="1200"/>
              </a:spcBef>
              <a:spcAft>
                <a:spcPts val="1200"/>
              </a:spcAft>
            </a:pPr>
            <a:r>
              <a:rPr lang="en-US" dirty="0"/>
              <a:t>Focus Area 2</a:t>
            </a:r>
            <a:br>
              <a:rPr lang="en-US" dirty="0"/>
            </a:br>
            <a:r>
              <a:rPr lang="en-US" b="0" dirty="0"/>
              <a:t>Revitalize clubs with </a:t>
            </a:r>
            <a:br>
              <a:rPr lang="en-US" b="0" dirty="0"/>
            </a:br>
            <a:r>
              <a:rPr lang="en-US" b="0" dirty="0"/>
              <a:t>new members</a:t>
            </a:r>
          </a:p>
        </p:txBody>
      </p:sp>
      <p:pic>
        <p:nvPicPr>
          <p:cNvPr id="2" name="Picture 1"/>
          <p:cNvPicPr>
            <a:picLocks noChangeAspect="1"/>
          </p:cNvPicPr>
          <p:nvPr/>
        </p:nvPicPr>
        <p:blipFill>
          <a:blip r:embed="rId3"/>
          <a:stretch>
            <a:fillRect/>
          </a:stretch>
        </p:blipFill>
        <p:spPr>
          <a:xfrm>
            <a:off x="671307" y="4876800"/>
            <a:ext cx="2938527" cy="1835055"/>
          </a:xfrm>
          <a:prstGeom prst="rect">
            <a:avLst/>
          </a:prstGeom>
        </p:spPr>
      </p:pic>
    </p:spTree>
    <p:extLst>
      <p:ext uri="{BB962C8B-B14F-4D97-AF65-F5344CB8AC3E}">
        <p14:creationId xmlns:p14="http://schemas.microsoft.com/office/powerpoint/2010/main" val="2556043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48200" y="533400"/>
            <a:ext cx="7162800" cy="5791200"/>
          </a:xfrm>
        </p:spPr>
        <p:txBody>
          <a:bodyPr/>
          <a:lstStyle/>
          <a:p>
            <a:pPr>
              <a:lnSpc>
                <a:spcPct val="110000"/>
              </a:lnSpc>
            </a:pPr>
            <a:r>
              <a:rPr lang="en-US" b="1" dirty="0"/>
              <a:t>Discussion Questions</a:t>
            </a:r>
          </a:p>
          <a:p>
            <a:pPr marL="514350" indent="-514350">
              <a:lnSpc>
                <a:spcPct val="110000"/>
              </a:lnSpc>
              <a:buFont typeface="+mj-lt"/>
              <a:buAutoNum type="arabicPeriod"/>
            </a:pPr>
            <a:r>
              <a:rPr lang="en-US" dirty="0"/>
              <a:t>How do you know a Lion is engaged?</a:t>
            </a:r>
          </a:p>
          <a:p>
            <a:pPr marL="514350" indent="-514350">
              <a:lnSpc>
                <a:spcPct val="110000"/>
              </a:lnSpc>
              <a:buFont typeface="+mj-lt"/>
              <a:buAutoNum type="arabicPeriod"/>
            </a:pPr>
            <a:r>
              <a:rPr lang="en-US" dirty="0"/>
              <a:t>Why is new member orientation important?</a:t>
            </a:r>
          </a:p>
          <a:p>
            <a:pPr marL="514350" indent="-514350">
              <a:lnSpc>
                <a:spcPct val="110000"/>
              </a:lnSpc>
              <a:buFont typeface="+mj-lt"/>
              <a:buAutoNum type="arabicPeriod"/>
            </a:pPr>
            <a:r>
              <a:rPr lang="en-US" dirty="0"/>
              <a:t>How do hands-on service projects help retain members?</a:t>
            </a:r>
          </a:p>
          <a:p>
            <a:pPr marL="514350" indent="-514350">
              <a:lnSpc>
                <a:spcPct val="110000"/>
              </a:lnSpc>
              <a:buFont typeface="+mj-lt"/>
              <a:buAutoNum type="arabicPeriod"/>
            </a:pPr>
            <a:r>
              <a:rPr lang="en-US" dirty="0"/>
              <a:t>How can we re-engage members who stop participating in club activities?</a:t>
            </a:r>
          </a:p>
          <a:p>
            <a:pPr>
              <a:lnSpc>
                <a:spcPct val="110000"/>
              </a:lnSpc>
            </a:pPr>
            <a:r>
              <a:rPr lang="en-US" b="1" dirty="0" smtClean="0"/>
              <a:t>Goal 3</a:t>
            </a:r>
            <a:endParaRPr lang="en-US" b="1" dirty="0"/>
          </a:p>
          <a:p>
            <a:pPr>
              <a:lnSpc>
                <a:spcPct val="110000"/>
              </a:lnSpc>
            </a:pPr>
            <a:r>
              <a:rPr lang="en-US" dirty="0"/>
              <a:t>District ## will </a:t>
            </a:r>
            <a:r>
              <a:rPr lang="en-US" dirty="0" smtClean="0"/>
              <a:t>lose no more than ___ Lions by June 2021</a:t>
            </a:r>
            <a:endParaRPr lang="en-US" dirty="0"/>
          </a:p>
        </p:txBody>
      </p:sp>
      <p:sp>
        <p:nvSpPr>
          <p:cNvPr id="3" name="Title 2"/>
          <p:cNvSpPr>
            <a:spLocks noGrp="1"/>
          </p:cNvSpPr>
          <p:nvPr>
            <p:ph type="title"/>
          </p:nvPr>
        </p:nvSpPr>
        <p:spPr>
          <a:xfrm>
            <a:off x="0" y="-20782"/>
            <a:ext cx="4281142" cy="5105400"/>
          </a:xfrm>
        </p:spPr>
        <p:txBody>
          <a:bodyPr/>
          <a:lstStyle/>
          <a:p>
            <a:r>
              <a:rPr lang="en-US" dirty="0"/>
              <a:t>Focus Area 3</a:t>
            </a:r>
            <a:br>
              <a:rPr lang="en-US" dirty="0"/>
            </a:br>
            <a:r>
              <a:rPr lang="en-US" b="0" dirty="0"/>
              <a:t>Re-motivate members with fellowship and exciting service</a:t>
            </a:r>
          </a:p>
        </p:txBody>
      </p:sp>
      <p:pic>
        <p:nvPicPr>
          <p:cNvPr id="5" name="Picture 4"/>
          <p:cNvPicPr>
            <a:picLocks noChangeAspect="1"/>
          </p:cNvPicPr>
          <p:nvPr/>
        </p:nvPicPr>
        <p:blipFill>
          <a:blip r:embed="rId3"/>
          <a:stretch>
            <a:fillRect/>
          </a:stretch>
        </p:blipFill>
        <p:spPr>
          <a:xfrm>
            <a:off x="671307" y="4724400"/>
            <a:ext cx="2938527" cy="1835055"/>
          </a:xfrm>
          <a:prstGeom prst="rect">
            <a:avLst/>
          </a:prstGeom>
        </p:spPr>
      </p:pic>
    </p:spTree>
    <p:extLst>
      <p:ext uri="{BB962C8B-B14F-4D97-AF65-F5344CB8AC3E}">
        <p14:creationId xmlns:p14="http://schemas.microsoft.com/office/powerpoint/2010/main" val="838540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800600" y="533400"/>
            <a:ext cx="7010400" cy="5791200"/>
          </a:xfrm>
          <a:ln>
            <a:noFill/>
          </a:ln>
        </p:spPr>
        <p:txBody>
          <a:bodyPr/>
          <a:lstStyle/>
          <a:p>
            <a:pPr>
              <a:lnSpc>
                <a:spcPct val="110000"/>
              </a:lnSpc>
            </a:pPr>
            <a:r>
              <a:rPr lang="en-US" b="1" dirty="0"/>
              <a:t>Discussion Questions</a:t>
            </a:r>
          </a:p>
          <a:p>
            <a:pPr marL="514350" indent="-514350">
              <a:lnSpc>
                <a:spcPct val="110000"/>
              </a:lnSpc>
              <a:buFont typeface="+mj-lt"/>
              <a:buAutoNum type="arabicPeriod"/>
            </a:pPr>
            <a:r>
              <a:rPr lang="en-US" dirty="0"/>
              <a:t>What programs, seminars or training should be offered to club officers?</a:t>
            </a:r>
          </a:p>
          <a:p>
            <a:pPr marL="514350" indent="-514350">
              <a:lnSpc>
                <a:spcPct val="110000"/>
              </a:lnSpc>
              <a:buFont typeface="+mj-lt"/>
              <a:buAutoNum type="arabicPeriod"/>
            </a:pPr>
            <a:r>
              <a:rPr lang="en-US" dirty="0"/>
              <a:t>What is the best format to deliver training?</a:t>
            </a:r>
          </a:p>
          <a:p>
            <a:pPr marL="514350" indent="-514350">
              <a:lnSpc>
                <a:spcPct val="110000"/>
              </a:lnSpc>
              <a:buFont typeface="+mj-lt"/>
              <a:buAutoNum type="arabicPeriod"/>
            </a:pPr>
            <a:r>
              <a:rPr lang="en-US" dirty="0"/>
              <a:t>If the District hosted a Lions Leadership Institute, who should attend?</a:t>
            </a:r>
          </a:p>
          <a:p>
            <a:pPr marL="514350" indent="-514350">
              <a:lnSpc>
                <a:spcPct val="110000"/>
              </a:lnSpc>
              <a:buFont typeface="+mj-lt"/>
              <a:buAutoNum type="arabicPeriod"/>
            </a:pPr>
            <a:r>
              <a:rPr lang="en-US" dirty="0"/>
              <a:t>What other types of support can we provide to our leaders? </a:t>
            </a:r>
          </a:p>
        </p:txBody>
      </p:sp>
      <p:sp>
        <p:nvSpPr>
          <p:cNvPr id="3" name="Title 2"/>
          <p:cNvSpPr>
            <a:spLocks noGrp="1"/>
          </p:cNvSpPr>
          <p:nvPr>
            <p:ph type="title"/>
          </p:nvPr>
        </p:nvSpPr>
        <p:spPr>
          <a:xfrm>
            <a:off x="0" y="1371600"/>
            <a:ext cx="4281142" cy="3352800"/>
          </a:xfrm>
        </p:spPr>
        <p:txBody>
          <a:bodyPr/>
          <a:lstStyle/>
          <a:p>
            <a:pPr>
              <a:lnSpc>
                <a:spcPct val="150000"/>
              </a:lnSpc>
              <a:spcBef>
                <a:spcPts val="1200"/>
              </a:spcBef>
              <a:spcAft>
                <a:spcPts val="1200"/>
              </a:spcAft>
            </a:pPr>
            <a:r>
              <a:rPr lang="en-US" dirty="0"/>
              <a:t>Focus Area 4</a:t>
            </a:r>
            <a:br>
              <a:rPr lang="en-US" dirty="0"/>
            </a:br>
            <a:r>
              <a:rPr lang="en-US" b="0" dirty="0"/>
              <a:t>Support District </a:t>
            </a:r>
            <a:br>
              <a:rPr lang="en-US" b="0" dirty="0"/>
            </a:br>
            <a:r>
              <a:rPr lang="en-US" b="0" dirty="0"/>
              <a:t>and </a:t>
            </a:r>
            <a:br>
              <a:rPr lang="en-US" b="0" dirty="0"/>
            </a:br>
            <a:r>
              <a:rPr lang="en-US" b="0" dirty="0"/>
              <a:t>Club leaders</a:t>
            </a:r>
          </a:p>
        </p:txBody>
      </p:sp>
    </p:spTree>
    <p:extLst>
      <p:ext uri="{BB962C8B-B14F-4D97-AF65-F5344CB8AC3E}">
        <p14:creationId xmlns:p14="http://schemas.microsoft.com/office/powerpoint/2010/main" val="88989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4"/>
          </p:nvPr>
        </p:nvSpPr>
        <p:spPr/>
        <p:txBody>
          <a:bodyPr/>
          <a:lstStyle/>
          <a:p>
            <a:r>
              <a:rPr lang="en-US"/>
              <a:t>Michelangelo</a:t>
            </a:r>
            <a:endParaRPr lang="en-US" dirty="0"/>
          </a:p>
        </p:txBody>
      </p:sp>
      <p:sp>
        <p:nvSpPr>
          <p:cNvPr id="4" name="Text Placeholder 3"/>
          <p:cNvSpPr>
            <a:spLocks noGrp="1"/>
          </p:cNvSpPr>
          <p:nvPr>
            <p:ph type="body" sz="quarter" idx="15"/>
          </p:nvPr>
        </p:nvSpPr>
        <p:spPr>
          <a:xfrm>
            <a:off x="1295400" y="1066800"/>
            <a:ext cx="9154282" cy="4038600"/>
          </a:xfrm>
        </p:spPr>
        <p:txBody>
          <a:bodyPr/>
          <a:lstStyle/>
          <a:p>
            <a:r>
              <a:rPr lang="en-US" dirty="0"/>
              <a:t>The greater danger for most of us lies not in setting our aim too high and falling short; but in setting our aim too low and achieving our mark.</a:t>
            </a:r>
          </a:p>
        </p:txBody>
      </p:sp>
    </p:spTree>
    <p:extLst>
      <p:ext uri="{BB962C8B-B14F-4D97-AF65-F5344CB8AC3E}">
        <p14:creationId xmlns:p14="http://schemas.microsoft.com/office/powerpoint/2010/main" val="4284818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1257300"/>
            <a:chExt cx="12192000" cy="685800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1257300"/>
              <a:ext cx="6934200" cy="6858000"/>
            </a:xfrm>
            <a:prstGeom prst="rect">
              <a:avLst/>
            </a:prstGeom>
            <a:noFill/>
            <a:ln>
              <a:no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flipH="1">
              <a:off x="6934200" y="-1257300"/>
              <a:ext cx="5257800" cy="6858000"/>
            </a:xfrm>
            <a:prstGeom prst="rect">
              <a:avLst/>
            </a:prstGeom>
            <a:noFill/>
            <a:ln>
              <a:noFill/>
            </a:ln>
          </p:spPr>
        </p:pic>
      </p:grpSp>
      <p:graphicFrame>
        <p:nvGraphicFramePr>
          <p:cNvPr id="8" name="Content Placeholder 7"/>
          <p:cNvGraphicFramePr>
            <a:graphicFrameLocks noGrp="1"/>
          </p:cNvGraphicFramePr>
          <p:nvPr>
            <p:ph sz="quarter" idx="10"/>
          </p:nvPr>
        </p:nvGraphicFramePr>
        <p:xfrm>
          <a:off x="5810250" y="152400"/>
          <a:ext cx="6400800" cy="563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57770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sz="quarter" idx="10"/>
          </p:nvPr>
        </p:nvSpPr>
        <p:spPr>
          <a:xfrm>
            <a:off x="828600" y="3099933"/>
            <a:ext cx="11058600" cy="2819400"/>
          </a:xfrm>
        </p:spPr>
        <p:txBody>
          <a:bodyPr/>
          <a:lstStyle/>
          <a:p>
            <a:pPr marL="457200" indent="-457200">
              <a:buClr>
                <a:schemeClr val="accent1"/>
              </a:buClr>
              <a:buFont typeface="Wingdings" panose="05000000000000000000" pitchFamily="2" charset="2"/>
              <a:buChar char="v"/>
            </a:pPr>
            <a:r>
              <a:rPr lang="en-US" dirty="0" smtClean="0"/>
              <a:t>Review by Council Chairperson and GAT-MD</a:t>
            </a:r>
            <a:endParaRPr lang="en-US" dirty="0"/>
          </a:p>
          <a:p>
            <a:pPr marL="457200" indent="-457200">
              <a:buClr>
                <a:schemeClr val="accent1"/>
              </a:buClr>
              <a:buFont typeface="Wingdings" panose="05000000000000000000" pitchFamily="2" charset="2"/>
              <a:buChar char="v"/>
            </a:pPr>
            <a:r>
              <a:rPr lang="en-US" dirty="0"/>
              <a:t>Write an Individual District Enhancement Action Plan (IDEA Plan)</a:t>
            </a:r>
          </a:p>
          <a:p>
            <a:pPr marL="457200" indent="-457200">
              <a:buClr>
                <a:schemeClr val="accent1"/>
              </a:buClr>
              <a:buFont typeface="Wingdings" panose="05000000000000000000" pitchFamily="2" charset="2"/>
              <a:buChar char="v"/>
            </a:pPr>
            <a:r>
              <a:rPr lang="en-US" dirty="0" smtClean="0"/>
              <a:t>IDEA </a:t>
            </a:r>
            <a:r>
              <a:rPr lang="en-US" dirty="0"/>
              <a:t>Plan </a:t>
            </a:r>
            <a:r>
              <a:rPr lang="en-US" dirty="0" smtClean="0"/>
              <a:t>review</a:t>
            </a:r>
            <a:endParaRPr lang="en-US" dirty="0"/>
          </a:p>
          <a:p>
            <a:pPr marL="457200" indent="-457200">
              <a:buClr>
                <a:schemeClr val="accent1"/>
              </a:buClr>
              <a:buFont typeface="Wingdings" panose="05000000000000000000" pitchFamily="2" charset="2"/>
              <a:buChar char="v"/>
            </a:pPr>
            <a:r>
              <a:rPr lang="en-US" dirty="0"/>
              <a:t>Mobilize </a:t>
            </a:r>
            <a:r>
              <a:rPr lang="en-US" dirty="0" smtClean="0"/>
              <a:t>for plan implementation and goal achievement</a:t>
            </a:r>
            <a:endParaRPr lang="en-US" dirty="0"/>
          </a:p>
          <a:p>
            <a:pPr marL="0" indent="0">
              <a:buNone/>
            </a:pPr>
            <a:endParaRPr lang="en-US" dirty="0"/>
          </a:p>
        </p:txBody>
      </p:sp>
    </p:spTree>
    <p:extLst>
      <p:ext uri="{BB962C8B-B14F-4D97-AF65-F5344CB8AC3E}">
        <p14:creationId xmlns:p14="http://schemas.microsoft.com/office/powerpoint/2010/main" val="4257147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D965598A-95CA-5A4E-8FC5-A9B0CA0F6D2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36280" y="2895600"/>
            <a:ext cx="3329759" cy="3153282"/>
          </a:xfrm>
          <a:prstGeom prst="rect">
            <a:avLst/>
          </a:prstGeom>
        </p:spPr>
      </p:pic>
      <p:sp>
        <p:nvSpPr>
          <p:cNvPr id="3" name="Title 2"/>
          <p:cNvSpPr>
            <a:spLocks noGrp="1"/>
          </p:cNvSpPr>
          <p:nvPr>
            <p:ph type="title"/>
          </p:nvPr>
        </p:nvSpPr>
        <p:spPr>
          <a:xfrm>
            <a:off x="0" y="636956"/>
            <a:ext cx="12192000" cy="1066800"/>
          </a:xfrm>
        </p:spPr>
        <p:txBody>
          <a:bodyPr/>
          <a:lstStyle/>
          <a:p>
            <a:r>
              <a:rPr lang="en-US" dirty="0">
                <a:solidFill>
                  <a:srgbClr val="FFCF00"/>
                </a:solidFill>
              </a:rPr>
              <a:t>Comments, Concerns, Questions?</a:t>
            </a: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480" y="1346445"/>
            <a:ext cx="8275320" cy="5511555"/>
          </a:xfrm>
          <a:prstGeom prst="rect">
            <a:avLst/>
          </a:prstGeom>
          <a:effectLst>
            <a:softEdge rad="127000"/>
          </a:effectLst>
        </p:spPr>
      </p:pic>
    </p:spTree>
    <p:extLst>
      <p:ext uri="{BB962C8B-B14F-4D97-AF65-F5344CB8AC3E}">
        <p14:creationId xmlns:p14="http://schemas.microsoft.com/office/powerpoint/2010/main" val="298131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 Overview</a:t>
            </a:r>
          </a:p>
        </p:txBody>
      </p:sp>
      <p:pic>
        <p:nvPicPr>
          <p:cNvPr id="5" name="Content Placeholder 4"/>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5181601" y="1752599"/>
            <a:ext cx="6400800" cy="3907675"/>
          </a:xfrm>
        </p:spPr>
      </p:pic>
    </p:spTree>
    <p:extLst>
      <p:ext uri="{BB962C8B-B14F-4D97-AF65-F5344CB8AC3E}">
        <p14:creationId xmlns:p14="http://schemas.microsoft.com/office/powerpoint/2010/main" val="329203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Membership Trends</a:t>
            </a:r>
          </a:p>
        </p:txBody>
      </p:sp>
      <p:graphicFrame>
        <p:nvGraphicFramePr>
          <p:cNvPr id="13" name="Content Placeholder 12"/>
          <p:cNvGraphicFramePr>
            <a:graphicFrameLocks noGrp="1"/>
          </p:cNvGraphicFramePr>
          <p:nvPr>
            <p:ph sz="quarter" idx="11"/>
          </p:nvPr>
        </p:nvGraphicFramePr>
        <p:xfrm>
          <a:off x="762000" y="1752600"/>
          <a:ext cx="53340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nvGraphicFramePr>
        <p:xfrm>
          <a:off x="6172200" y="1752600"/>
          <a:ext cx="5334000"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762000" y="6324600"/>
            <a:ext cx="4343400" cy="276999"/>
          </a:xfrm>
          <a:prstGeom prst="rect">
            <a:avLst/>
          </a:prstGeom>
          <a:noFill/>
        </p:spPr>
        <p:txBody>
          <a:bodyPr wrap="square" rtlCol="0">
            <a:spAutoFit/>
          </a:bodyPr>
          <a:lstStyle/>
          <a:p>
            <a:r>
              <a:rPr lang="en-US" sz="1200" dirty="0">
                <a:solidFill>
                  <a:schemeClr val="accent6">
                    <a:lumMod val="50000"/>
                    <a:lumOff val="50000"/>
                  </a:schemeClr>
                </a:solidFill>
              </a:rPr>
              <a:t>* Forecast</a:t>
            </a:r>
          </a:p>
        </p:txBody>
      </p:sp>
    </p:spTree>
    <p:extLst>
      <p:ext uri="{BB962C8B-B14F-4D97-AF65-F5344CB8AC3E}">
        <p14:creationId xmlns:p14="http://schemas.microsoft.com/office/powerpoint/2010/main" val="84199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District Discovery Objectives</a:t>
            </a:r>
          </a:p>
        </p:txBody>
      </p:sp>
      <p:graphicFrame>
        <p:nvGraphicFramePr>
          <p:cNvPr id="5" name="Diagram 4"/>
          <p:cNvGraphicFramePr/>
          <p:nvPr>
            <p:extLst>
              <p:ext uri="{D42A27DB-BD31-4B8C-83A1-F6EECF244321}">
                <p14:modId xmlns:p14="http://schemas.microsoft.com/office/powerpoint/2010/main" val="3189052906"/>
              </p:ext>
            </p:extLst>
          </p:nvPr>
        </p:nvGraphicFramePr>
        <p:xfrm>
          <a:off x="838200" y="1447800"/>
          <a:ext cx="10667998"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bwMode="auto">
          <a:xfrm>
            <a:off x="2514600" y="2590800"/>
            <a:ext cx="457200" cy="457200"/>
          </a:xfrm>
          <a:prstGeom prst="ellipse">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R="0" algn="ctr" defTabSz="914400" rtl="0" eaLnBrk="1" fontAlgn="base" latinLnBrk="0" hangingPunct="1">
              <a:spcAft>
                <a:spcPct val="0"/>
              </a:spcAft>
              <a:buClrTx/>
              <a:buSzTx/>
              <a:buFont typeface="Helvetica" pitchFamily="84" charset="0"/>
              <a:buNone/>
              <a:tabLst/>
            </a:pPr>
            <a:r>
              <a:rPr kumimoji="0" lang="en-US" sz="2000" b="0" i="0" u="none" strike="noStrike" cap="none" normalizeH="0" dirty="0">
                <a:ln>
                  <a:noFill/>
                </a:ln>
                <a:solidFill>
                  <a:srgbClr val="404040"/>
                </a:solidFill>
                <a:effectLst/>
                <a:ea typeface="ヒラギノ角ゴ Pro W3" pitchFamily="84" charset="-128"/>
              </a:rPr>
              <a:t>1</a:t>
            </a:r>
          </a:p>
        </p:txBody>
      </p:sp>
      <p:sp>
        <p:nvSpPr>
          <p:cNvPr id="8" name="Oval 7"/>
          <p:cNvSpPr/>
          <p:nvPr/>
        </p:nvSpPr>
        <p:spPr bwMode="auto">
          <a:xfrm>
            <a:off x="5029200" y="1295400"/>
            <a:ext cx="457200" cy="457200"/>
          </a:xfrm>
          <a:prstGeom prst="ellipse">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R="0" algn="ctr" defTabSz="914400" rtl="0" eaLnBrk="1" fontAlgn="base" latinLnBrk="0" hangingPunct="1">
              <a:spcAft>
                <a:spcPct val="0"/>
              </a:spcAft>
              <a:buClrTx/>
              <a:buSzTx/>
              <a:buFont typeface="Helvetica" pitchFamily="84" charset="0"/>
              <a:buNone/>
              <a:tabLst/>
            </a:pPr>
            <a:r>
              <a:rPr lang="en-US" sz="2000" dirty="0">
                <a:solidFill>
                  <a:srgbClr val="404040"/>
                </a:solidFill>
                <a:ea typeface="ヒラギノ角ゴ Pro W3" pitchFamily="84" charset="-128"/>
              </a:rPr>
              <a:t>2</a:t>
            </a:r>
            <a:endParaRPr kumimoji="0" lang="en-US" sz="2000" b="0" i="0" u="none" strike="noStrike" cap="none" normalizeH="0" dirty="0">
              <a:ln>
                <a:noFill/>
              </a:ln>
              <a:solidFill>
                <a:srgbClr val="404040"/>
              </a:solidFill>
              <a:effectLst/>
              <a:ea typeface="ヒラギノ角ゴ Pro W3" pitchFamily="84" charset="-128"/>
            </a:endParaRPr>
          </a:p>
        </p:txBody>
      </p:sp>
      <p:sp>
        <p:nvSpPr>
          <p:cNvPr id="9" name="Oval 8"/>
          <p:cNvSpPr/>
          <p:nvPr/>
        </p:nvSpPr>
        <p:spPr bwMode="auto">
          <a:xfrm>
            <a:off x="7467600" y="2590800"/>
            <a:ext cx="457200" cy="457200"/>
          </a:xfrm>
          <a:prstGeom prst="ellipse">
            <a:avLst/>
          </a:prstGeom>
          <a:solidFill>
            <a:schemeClr val="bg2"/>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R="0" algn="ctr" defTabSz="914400" rtl="0" eaLnBrk="1" fontAlgn="base" latinLnBrk="0" hangingPunct="1">
              <a:spcAft>
                <a:spcPct val="0"/>
              </a:spcAft>
              <a:buClrTx/>
              <a:buSzTx/>
              <a:buFont typeface="Helvetica" pitchFamily="84" charset="0"/>
              <a:buNone/>
              <a:tabLst/>
            </a:pPr>
            <a:r>
              <a:rPr kumimoji="0" lang="en-US" sz="2000" b="0" i="0" u="none" strike="noStrike" cap="none" normalizeH="0" dirty="0">
                <a:ln>
                  <a:noFill/>
                </a:ln>
                <a:solidFill>
                  <a:srgbClr val="404040"/>
                </a:solidFill>
                <a:effectLst/>
                <a:ea typeface="ヒラギノ角ゴ Pro W3" pitchFamily="84" charset="-128"/>
              </a:rPr>
              <a:t>3</a:t>
            </a:r>
          </a:p>
        </p:txBody>
      </p:sp>
    </p:spTree>
    <p:extLst>
      <p:ext uri="{BB962C8B-B14F-4D97-AF65-F5344CB8AC3E}">
        <p14:creationId xmlns:p14="http://schemas.microsoft.com/office/powerpoint/2010/main" val="103907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dgm id="{A53D7403-252F-46AF-B7FF-FF02DE8F710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1ED42A3-111F-4F84-A6E1-3F83AD87ED3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23990A02-D1E8-4327-9D83-E504CD14563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72EF28BA-BEA1-429A-BFF9-0B1170C59A1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7C73ED82-F863-442C-A856-1DC1425A9CB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5B149C59-799D-402E-BC6E-B473A3FEE815}"/>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66736BFA-2F5E-4DE8-ADE9-814D57D7E28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648200" y="533399"/>
            <a:ext cx="7086600" cy="5791200"/>
          </a:xfrm>
          <a:ln>
            <a:noFill/>
          </a:ln>
        </p:spPr>
        <p:txBody>
          <a:bodyPr/>
          <a:lstStyle/>
          <a:p>
            <a:r>
              <a:rPr lang="en-US" b="1" dirty="0"/>
              <a:t>Vision</a:t>
            </a:r>
          </a:p>
          <a:p>
            <a:r>
              <a:rPr lang="en-US" dirty="0"/>
              <a:t>To be the global leader in community and humanitarian service.</a:t>
            </a:r>
          </a:p>
          <a:p>
            <a:endParaRPr lang="en-US" b="1" dirty="0"/>
          </a:p>
          <a:p>
            <a:r>
              <a:rPr lang="en-US" b="1" dirty="0"/>
              <a:t>Mission</a:t>
            </a:r>
          </a:p>
          <a:p>
            <a:r>
              <a:rPr lang="en-US" dirty="0"/>
              <a:t>To empower volunteers to serve their communities, meet humanitarian needs, encourage peace and promote international understanding through Lions clubs.</a:t>
            </a:r>
          </a:p>
        </p:txBody>
      </p:sp>
      <p:sp>
        <p:nvSpPr>
          <p:cNvPr id="3" name="Title 2"/>
          <p:cNvSpPr>
            <a:spLocks noGrp="1"/>
          </p:cNvSpPr>
          <p:nvPr>
            <p:ph type="title"/>
          </p:nvPr>
        </p:nvSpPr>
        <p:spPr/>
        <p:txBody>
          <a:bodyPr/>
          <a:lstStyle/>
          <a:p>
            <a:r>
              <a:rPr lang="en-US" dirty="0"/>
              <a:t>Why </a:t>
            </a:r>
            <a:br>
              <a:rPr lang="en-US" dirty="0"/>
            </a:br>
            <a:r>
              <a:rPr lang="en-US" dirty="0"/>
              <a:t>Lions Clubs?</a:t>
            </a:r>
          </a:p>
        </p:txBody>
      </p:sp>
    </p:spTree>
    <p:extLst>
      <p:ext uri="{BB962C8B-B14F-4D97-AF65-F5344CB8AC3E}">
        <p14:creationId xmlns:p14="http://schemas.microsoft.com/office/powerpoint/2010/main" val="895346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NAMI Process</a:t>
            </a:r>
          </a:p>
        </p:txBody>
      </p:sp>
      <p:sp>
        <p:nvSpPr>
          <p:cNvPr id="36" name="Content Placeholder 35"/>
          <p:cNvSpPr>
            <a:spLocks noGrp="1"/>
          </p:cNvSpPr>
          <p:nvPr>
            <p:ph sz="quarter" idx="11"/>
          </p:nvPr>
        </p:nvSpPr>
        <p:spPr>
          <a:xfrm>
            <a:off x="1295400" y="2911318"/>
            <a:ext cx="10287000" cy="3733800"/>
          </a:xfrm>
        </p:spPr>
        <p:txBody>
          <a:bodyPr/>
          <a:lstStyle/>
          <a:p>
            <a:pPr marL="107950" indent="0">
              <a:buClr>
                <a:schemeClr val="tx2"/>
              </a:buClr>
              <a:buNone/>
            </a:pPr>
            <a:r>
              <a:rPr lang="en-US" dirty="0"/>
              <a:t>All districts that would like to participate, opt-in to NAMI</a:t>
            </a:r>
          </a:p>
          <a:p>
            <a:pPr marL="107950" indent="0">
              <a:buClr>
                <a:schemeClr val="tx2"/>
              </a:buClr>
              <a:buNone/>
            </a:pPr>
            <a:r>
              <a:rPr lang="en-US" dirty="0"/>
              <a:t>We begin building a team of NAMI leaders</a:t>
            </a:r>
          </a:p>
          <a:p>
            <a:pPr marL="107950" indent="0">
              <a:buClr>
                <a:schemeClr val="tx2"/>
              </a:buClr>
              <a:buNone/>
            </a:pPr>
            <a:r>
              <a:rPr lang="en-US" dirty="0"/>
              <a:t>We develop a vision, analyze, and set goals for our district</a:t>
            </a:r>
          </a:p>
          <a:p>
            <a:pPr marL="107950" indent="0">
              <a:buClr>
                <a:schemeClr val="tx2"/>
              </a:buClr>
              <a:buNone/>
            </a:pPr>
            <a:r>
              <a:rPr lang="en-US" dirty="0"/>
              <a:t>We create a plan to achieve our goals</a:t>
            </a:r>
          </a:p>
          <a:p>
            <a:pPr marL="107950" indent="0">
              <a:buClr>
                <a:schemeClr val="tx2"/>
              </a:buClr>
              <a:buNone/>
            </a:pPr>
            <a:r>
              <a:rPr lang="en-US" dirty="0"/>
              <a:t>We build success by executing the plan and being accountable</a:t>
            </a:r>
          </a:p>
          <a:p>
            <a:pPr marL="107950" indent="0">
              <a:buClr>
                <a:schemeClr val="tx2"/>
              </a:buClr>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9" y="1600200"/>
            <a:ext cx="10058400" cy="930118"/>
          </a:xfrm>
          <a:prstGeom prst="rect">
            <a:avLst/>
          </a:prstGeom>
        </p:spPr>
      </p:pic>
      <p:sp>
        <p:nvSpPr>
          <p:cNvPr id="35" name="Oval 34"/>
          <p:cNvSpPr/>
          <p:nvPr/>
        </p:nvSpPr>
        <p:spPr bwMode="auto">
          <a:xfrm>
            <a:off x="838200" y="2977896"/>
            <a:ext cx="451104" cy="45110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tx2"/>
                </a:solidFill>
                <a:effectLst/>
                <a:ea typeface="ヒラギノ角ゴ Pro W3" pitchFamily="84" charset="-128"/>
              </a:rPr>
              <a:t>1</a:t>
            </a:r>
          </a:p>
        </p:txBody>
      </p:sp>
      <p:sp>
        <p:nvSpPr>
          <p:cNvPr id="37" name="Oval 36"/>
          <p:cNvSpPr/>
          <p:nvPr/>
        </p:nvSpPr>
        <p:spPr bwMode="auto">
          <a:xfrm>
            <a:off x="838200" y="3719322"/>
            <a:ext cx="451104" cy="45110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tx2"/>
                </a:solidFill>
                <a:effectLst/>
                <a:ea typeface="ヒラギノ角ゴ Pro W3" pitchFamily="84" charset="-128"/>
              </a:rPr>
              <a:t>2</a:t>
            </a:r>
          </a:p>
        </p:txBody>
      </p:sp>
      <p:sp>
        <p:nvSpPr>
          <p:cNvPr id="38" name="Oval 37"/>
          <p:cNvSpPr/>
          <p:nvPr/>
        </p:nvSpPr>
        <p:spPr bwMode="auto">
          <a:xfrm>
            <a:off x="838200" y="4460748"/>
            <a:ext cx="451104" cy="45110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tx2"/>
                </a:solidFill>
                <a:effectLst/>
                <a:ea typeface="ヒラギノ角ゴ Pro W3" pitchFamily="84" charset="-128"/>
              </a:rPr>
              <a:t>3</a:t>
            </a:r>
          </a:p>
        </p:txBody>
      </p:sp>
      <p:sp>
        <p:nvSpPr>
          <p:cNvPr id="39" name="Oval 38"/>
          <p:cNvSpPr/>
          <p:nvPr/>
        </p:nvSpPr>
        <p:spPr bwMode="auto">
          <a:xfrm>
            <a:off x="838200" y="5202174"/>
            <a:ext cx="451104" cy="45110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tx2"/>
                </a:solidFill>
                <a:effectLst/>
                <a:ea typeface="ヒラギノ角ゴ Pro W3" pitchFamily="84" charset="-128"/>
              </a:rPr>
              <a:t>4</a:t>
            </a:r>
          </a:p>
        </p:txBody>
      </p:sp>
      <p:sp>
        <p:nvSpPr>
          <p:cNvPr id="40" name="Oval 39"/>
          <p:cNvSpPr/>
          <p:nvPr/>
        </p:nvSpPr>
        <p:spPr bwMode="auto">
          <a:xfrm>
            <a:off x="859813" y="5943600"/>
            <a:ext cx="451104" cy="45110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r>
              <a:rPr kumimoji="0" lang="en-US" sz="2000" b="1" i="0" u="none" strike="noStrike" cap="none" normalizeH="0" dirty="0">
                <a:ln>
                  <a:noFill/>
                </a:ln>
                <a:solidFill>
                  <a:schemeClr val="tx2"/>
                </a:solidFill>
                <a:effectLst/>
                <a:ea typeface="ヒラギノ角ゴ Pro W3" pitchFamily="84" charset="-128"/>
              </a:rPr>
              <a:t>5</a:t>
            </a:r>
          </a:p>
        </p:txBody>
      </p:sp>
    </p:spTree>
    <p:extLst>
      <p:ext uri="{BB962C8B-B14F-4D97-AF65-F5344CB8AC3E}">
        <p14:creationId xmlns:p14="http://schemas.microsoft.com/office/powerpoint/2010/main" val="2403946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pPr marL="457200" indent="-457200">
              <a:lnSpc>
                <a:spcPct val="150000"/>
              </a:lnSpc>
              <a:spcBef>
                <a:spcPts val="2400"/>
              </a:spcBef>
              <a:spcAft>
                <a:spcPts val="2400"/>
              </a:spcAft>
              <a:buFont typeface="Arial" panose="020B0604020202020204" pitchFamily="34" charset="0"/>
              <a:buChar char="•"/>
            </a:pPr>
            <a:r>
              <a:rPr lang="en-US" dirty="0"/>
              <a:t>What do Lions and club officers expect from their District Governor team?</a:t>
            </a:r>
          </a:p>
          <a:p>
            <a:pPr marL="457200" indent="-457200">
              <a:lnSpc>
                <a:spcPct val="150000"/>
              </a:lnSpc>
              <a:spcBef>
                <a:spcPts val="2400"/>
              </a:spcBef>
              <a:spcAft>
                <a:spcPts val="2400"/>
              </a:spcAft>
              <a:buFont typeface="Arial" panose="020B0604020202020204" pitchFamily="34" charset="0"/>
              <a:buChar char="•"/>
            </a:pPr>
            <a:r>
              <a:rPr lang="en-US" dirty="0"/>
              <a:t>What do Lions and club officers expect from their Zone chairperson? </a:t>
            </a:r>
          </a:p>
          <a:p>
            <a:pPr marL="457200" indent="-457200">
              <a:lnSpc>
                <a:spcPct val="150000"/>
              </a:lnSpc>
              <a:spcBef>
                <a:spcPts val="2400"/>
              </a:spcBef>
              <a:spcAft>
                <a:spcPts val="2400"/>
              </a:spcAft>
              <a:buFont typeface="Arial" panose="020B0604020202020204" pitchFamily="34" charset="0"/>
              <a:buChar char="•"/>
            </a:pPr>
            <a:r>
              <a:rPr lang="en-US" dirty="0"/>
              <a:t>What do we expect of Lions clubs?</a:t>
            </a:r>
          </a:p>
        </p:txBody>
      </p:sp>
      <p:sp>
        <p:nvSpPr>
          <p:cNvPr id="3" name="Title 2"/>
          <p:cNvSpPr>
            <a:spLocks noGrp="1"/>
          </p:cNvSpPr>
          <p:nvPr>
            <p:ph type="title"/>
          </p:nvPr>
        </p:nvSpPr>
        <p:spPr/>
        <p:txBody>
          <a:bodyPr/>
          <a:lstStyle/>
          <a:p>
            <a:r>
              <a:rPr lang="en-US" dirty="0"/>
              <a:t>Expectations</a:t>
            </a:r>
          </a:p>
        </p:txBody>
      </p:sp>
    </p:spTree>
    <p:extLst>
      <p:ext uri="{BB962C8B-B14F-4D97-AF65-F5344CB8AC3E}">
        <p14:creationId xmlns:p14="http://schemas.microsoft.com/office/powerpoint/2010/main" val="157732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61999" y="2590800"/>
            <a:ext cx="10972801" cy="1676400"/>
          </a:xfrm>
          <a:prstGeom prst="rect">
            <a:avLst/>
          </a:prstGeom>
          <a:solidFill>
            <a:srgbClr val="FFFFFF"/>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smtClean="0">
              <a:ln>
                <a:noFill/>
              </a:ln>
              <a:solidFill>
                <a:srgbClr val="404040"/>
              </a:solidFill>
              <a:effectLst/>
              <a:ea typeface="ヒラギノ角ゴ Pro W3" pitchFamily="84" charset="-128"/>
            </a:endParaRPr>
          </a:p>
        </p:txBody>
      </p:sp>
      <p:sp>
        <p:nvSpPr>
          <p:cNvPr id="6" name="Rectangle 5"/>
          <p:cNvSpPr/>
          <p:nvPr/>
        </p:nvSpPr>
        <p:spPr>
          <a:xfrm>
            <a:off x="772886" y="418390"/>
            <a:ext cx="10657112" cy="584775"/>
          </a:xfrm>
          <a:prstGeom prst="rect">
            <a:avLst/>
          </a:prstGeom>
        </p:spPr>
        <p:txBody>
          <a:bodyPr wrap="square">
            <a:spAutoFit/>
          </a:bodyPr>
          <a:lstStyle/>
          <a:p>
            <a:pPr algn="ctr"/>
            <a:r>
              <a:rPr lang="en-US" sz="3200" b="1" dirty="0">
                <a:solidFill>
                  <a:schemeClr val="tx2"/>
                </a:solidFill>
              </a:rPr>
              <a:t>IYADWYHADYWAGWYHAG</a:t>
            </a:r>
          </a:p>
        </p:txBody>
      </p:sp>
      <p:sp>
        <p:nvSpPr>
          <p:cNvPr id="4" name="Content Placeholder 3">
            <a:extLst>
              <a:ext uri="{FF2B5EF4-FFF2-40B4-BE49-F238E27FC236}">
                <a16:creationId xmlns="" xmlns:a16="http://schemas.microsoft.com/office/drawing/2014/main" id="{E9241BDE-3BFF-48A3-B708-B1C7B8B324A9}"/>
              </a:ext>
            </a:extLst>
          </p:cNvPr>
          <p:cNvSpPr>
            <a:spLocks noGrp="1"/>
          </p:cNvSpPr>
          <p:nvPr>
            <p:ph sz="quarter" idx="11"/>
          </p:nvPr>
        </p:nvSpPr>
        <p:spPr>
          <a:xfrm>
            <a:off x="761999" y="1371600"/>
            <a:ext cx="10972801" cy="4953000"/>
          </a:xfrm>
          <a:ln>
            <a:noFill/>
          </a:ln>
        </p:spPr>
        <p:txBody>
          <a:bodyPr/>
          <a:lstStyle/>
          <a:p>
            <a:pPr>
              <a:spcAft>
                <a:spcPts val="2400"/>
              </a:spcAft>
            </a:pPr>
            <a:r>
              <a:rPr lang="en-US" dirty="0"/>
              <a:t>If You Always Do What You Have Always </a:t>
            </a:r>
            <a:r>
              <a:rPr lang="en-US" dirty="0" smtClean="0"/>
              <a:t>Done</a:t>
            </a:r>
            <a:br>
              <a:rPr lang="en-US" dirty="0" smtClean="0"/>
            </a:br>
            <a:r>
              <a:rPr lang="en-US" dirty="0" smtClean="0"/>
              <a:t>You </a:t>
            </a:r>
            <a:r>
              <a:rPr lang="en-US" dirty="0"/>
              <a:t>Will Always Get What You Have Always Gotten.</a:t>
            </a:r>
          </a:p>
          <a:p>
            <a:pPr>
              <a:lnSpc>
                <a:spcPct val="110000"/>
              </a:lnSpc>
              <a:spcBef>
                <a:spcPts val="0"/>
              </a:spcBef>
            </a:pPr>
            <a:r>
              <a:rPr lang="en-US" sz="2400" dirty="0" smtClean="0"/>
              <a:t>District members this year: __		  People served this year: __</a:t>
            </a:r>
          </a:p>
          <a:p>
            <a:pPr>
              <a:lnSpc>
                <a:spcPct val="110000"/>
              </a:lnSpc>
              <a:spcBef>
                <a:spcPts val="0"/>
              </a:spcBef>
            </a:pPr>
            <a:r>
              <a:rPr lang="en-US" sz="2400" dirty="0" smtClean="0"/>
              <a:t>District members last year: __		  People served last year</a:t>
            </a:r>
            <a:r>
              <a:rPr lang="en-US" sz="2400" dirty="0" smtClean="0">
                <a:sym typeface="Wingdings" panose="05000000000000000000" pitchFamily="2" charset="2"/>
              </a:rPr>
              <a:t>: __</a:t>
            </a:r>
          </a:p>
          <a:p>
            <a:pPr>
              <a:lnSpc>
                <a:spcPct val="110000"/>
              </a:lnSpc>
              <a:spcBef>
                <a:spcPts val="0"/>
              </a:spcBef>
            </a:pPr>
            <a:r>
              <a:rPr lang="en-US" sz="2400" dirty="0" smtClean="0">
                <a:sym typeface="Wingdings" panose="05000000000000000000" pitchFamily="2" charset="2"/>
              </a:rPr>
              <a:t>3 year retention of new members: __%	  Clubs reporting service: __%</a:t>
            </a:r>
            <a:endParaRPr lang="en-US" sz="2400" dirty="0"/>
          </a:p>
          <a:p>
            <a:pPr>
              <a:spcBef>
                <a:spcPts val="1800"/>
              </a:spcBef>
              <a:spcAft>
                <a:spcPts val="0"/>
              </a:spcAft>
            </a:pPr>
            <a:r>
              <a:rPr lang="en-US" dirty="0"/>
              <a:t>Are we happy with where we are?</a:t>
            </a:r>
          </a:p>
          <a:p>
            <a:pPr>
              <a:spcAft>
                <a:spcPts val="0"/>
              </a:spcAft>
            </a:pPr>
            <a:r>
              <a:rPr lang="en-US" dirty="0"/>
              <a:t>Can we do better?</a:t>
            </a:r>
          </a:p>
          <a:p>
            <a:pPr>
              <a:spcAft>
                <a:spcPts val="0"/>
              </a:spcAft>
            </a:pPr>
            <a:r>
              <a:rPr lang="en-US" dirty="0"/>
              <a:t>What changes are needed to help us </a:t>
            </a:r>
            <a:r>
              <a:rPr lang="en-US" dirty="0" smtClean="0"/>
              <a:t>be </a:t>
            </a:r>
            <a:r>
              <a:rPr lang="en-US" dirty="0"/>
              <a:t>the best we can be?</a:t>
            </a:r>
          </a:p>
        </p:txBody>
      </p:sp>
    </p:spTree>
    <p:extLst>
      <p:ext uri="{BB962C8B-B14F-4D97-AF65-F5344CB8AC3E}">
        <p14:creationId xmlns:p14="http://schemas.microsoft.com/office/powerpoint/2010/main" val="188664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 calcmode="lin" valueType="num">
                                      <p:cBhvr additive="base">
                                        <p:cTn id="1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additive="base">
                                        <p:cTn id="2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 calcmode="lin" valueType="num">
                                      <p:cBhvr additive="base">
                                        <p:cTn id="2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3.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4.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5.xml><?xml version="1.0" encoding="utf-8"?>
<ds:datastoreItem xmlns:ds="http://schemas.openxmlformats.org/officeDocument/2006/customXml" ds:itemID="{06A8C181-E056-415E-9B59-40F04FA43837}">
  <ds:schemaRefs>
    <ds:schemaRef ds:uri="a7495015-d16d-4dd1-a72f-488cd8119f34"/>
    <ds:schemaRef ds:uri="http://schemas.microsoft.com/office/infopath/2007/PartnerControls"/>
    <ds:schemaRef ds:uri="http://www.w3.org/XML/1998/namespac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Lions_PowerPoint_Template_June2016_Template-1</Template>
  <TotalTime>40164</TotalTime>
  <Words>3310</Words>
  <Application>Microsoft Office PowerPoint</Application>
  <PresentationFormat>Widescreen</PresentationFormat>
  <Paragraphs>412</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Helvetica</vt:lpstr>
      <vt:lpstr>Open sans</vt:lpstr>
      <vt:lpstr>Segoe UI</vt:lpstr>
      <vt:lpstr>Segoe UI Semibold</vt:lpstr>
      <vt:lpstr>Wingdings</vt:lpstr>
      <vt:lpstr>Wingdings 3</vt:lpstr>
      <vt:lpstr>ヒラギノ角ゴ Pro W3</vt:lpstr>
      <vt:lpstr>Light Background</vt:lpstr>
      <vt:lpstr>North America Membership Initiative</vt:lpstr>
      <vt:lpstr>Agenda</vt:lpstr>
      <vt:lpstr>NAMI Overview</vt:lpstr>
      <vt:lpstr>Membership Trends</vt:lpstr>
      <vt:lpstr>District Discovery Objectives</vt:lpstr>
      <vt:lpstr>Why  Lions Clubs?</vt:lpstr>
      <vt:lpstr>NAMI Process</vt:lpstr>
      <vt:lpstr>Expectations</vt:lpstr>
      <vt:lpstr>PowerPoint Presentation</vt:lpstr>
      <vt:lpstr>The Path To District Improvement…</vt:lpstr>
      <vt:lpstr>Accomplishments</vt:lpstr>
      <vt:lpstr>Vision of the Future</vt:lpstr>
      <vt:lpstr>PowerPoint Presentation</vt:lpstr>
      <vt:lpstr>Strengths</vt:lpstr>
      <vt:lpstr>Weaknesses</vt:lpstr>
      <vt:lpstr>Opportunities</vt:lpstr>
      <vt:lpstr>Threats</vt:lpstr>
      <vt:lpstr>PowerPoint Presentation</vt:lpstr>
      <vt:lpstr>District Goals</vt:lpstr>
      <vt:lpstr>Focus Area 1 Rejuvenate districts  with new clubs</vt:lpstr>
      <vt:lpstr>Focus Area 2 Revitalize clubs with  new members</vt:lpstr>
      <vt:lpstr>Focus Area 3 Re-motivate members with fellowship and exciting service</vt:lpstr>
      <vt:lpstr>Focus Area 4 Support District  and  Club leaders</vt:lpstr>
      <vt:lpstr>PowerPoint Presentation</vt:lpstr>
      <vt:lpstr>PowerPoint Presentation</vt:lpstr>
      <vt:lpstr>Next Steps</vt:lpstr>
      <vt:lpstr>Comments, Concerns, Questions?</vt:lpstr>
    </vt:vector>
  </TitlesOfParts>
  <Company>Lions Clubs International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Jurczynski, Crystal</cp:lastModifiedBy>
  <cp:revision>1984</cp:revision>
  <cp:lastPrinted>2018-07-23T15:21:46Z</cp:lastPrinted>
  <dcterms:created xsi:type="dcterms:W3CDTF">2016-11-15T15:12:50Z</dcterms:created>
  <dcterms:modified xsi:type="dcterms:W3CDTF">2020-01-10T18:07:40Z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