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Lst>
  <p:notesMasterIdLst>
    <p:notesMasterId r:id="rId24"/>
  </p:notesMasterIdLst>
  <p:handoutMasterIdLst>
    <p:handoutMasterId r:id="rId25"/>
  </p:handoutMasterIdLst>
  <p:sldIdLst>
    <p:sldId id="970" r:id="rId9"/>
    <p:sldId id="972" r:id="rId10"/>
    <p:sldId id="971" r:id="rId11"/>
    <p:sldId id="908" r:id="rId12"/>
    <p:sldId id="974" r:id="rId13"/>
    <p:sldId id="874" r:id="rId14"/>
    <p:sldId id="975" r:id="rId15"/>
    <p:sldId id="961" r:id="rId16"/>
    <p:sldId id="969" r:id="rId17"/>
    <p:sldId id="977" r:id="rId18"/>
    <p:sldId id="973" r:id="rId19"/>
    <p:sldId id="955" r:id="rId20"/>
    <p:sldId id="967" r:id="rId21"/>
    <p:sldId id="976" r:id="rId22"/>
    <p:sldId id="952" r:id="rId23"/>
  </p:sldIdLst>
  <p:sldSz cx="9144000" cy="6858000" type="screen4x3"/>
  <p:notesSz cx="6858000" cy="238125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216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360" userDrawn="1">
          <p15:clr>
            <a:srgbClr val="A4A3A4"/>
          </p15:clr>
        </p15:guide>
        <p15:guide id="9" pos="3960" userDrawn="1">
          <p15:clr>
            <a:srgbClr val="A4A3A4"/>
          </p15:clr>
        </p15:guide>
        <p15:guide id="10" orient="horz" pos="4032" userDrawn="1">
          <p15:clr>
            <a:srgbClr val="A4A3A4"/>
          </p15:clr>
        </p15:guide>
        <p15:guide id="11" orient="horz" pos="1584" userDrawn="1">
          <p15:clr>
            <a:srgbClr val="A4A3A4"/>
          </p15:clr>
        </p15:guide>
        <p15:guide id="12" pos="2016" userDrawn="1">
          <p15:clr>
            <a:srgbClr val="A4A3A4"/>
          </p15:clr>
        </p15:guide>
        <p15:guide id="13" pos="2304"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MacMillen, Clare" initials="MC" lastIdx="20" clrIdx="81">
    <p:extLst>
      <p:ext uri="{19B8F6BF-5375-455C-9EA6-DF929625EA0E}">
        <p15:presenceInfo xmlns:p15="http://schemas.microsoft.com/office/powerpoint/2012/main" userId="S-1-5-21-1659004503-1409082233-839522115-11030" providerId="AD"/>
      </p:ext>
    </p:extLst>
  </p:cmAuthor>
  <p:cmAuthor id="12" name="Tamara Osheroff" initials="TO [11]" lastIdx="1" clrIdx="11"/>
  <p:cmAuthor id="83" name="Kneisel, Christine" initials="KC" lastIdx="4" clrIdx="82">
    <p:extLst>
      <p:ext uri="{19B8F6BF-5375-455C-9EA6-DF929625EA0E}">
        <p15:presenceInfo xmlns:p15="http://schemas.microsoft.com/office/powerpoint/2012/main" userId="S-1-5-21-1659004503-1409082233-839522115-13364" providerId="AD"/>
      </p:ext>
    </p:extLst>
  </p:cmAuthor>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0A5496"/>
    <a:srgbClr val="BF0030"/>
    <a:srgbClr val="F0C300"/>
    <a:srgbClr val="407CCA"/>
    <a:srgbClr val="8B2831"/>
    <a:srgbClr val="10233F"/>
    <a:srgbClr val="457DC8"/>
    <a:srgbClr val="082E87"/>
    <a:srgbClr val="732E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86C650-3FF5-C04E-FDAD-ACAB8D8B9F62}" v="510" dt="2019-06-20T13:27:43.5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82" autoAdjust="0"/>
    <p:restoredTop sz="77273" autoAdjust="0"/>
  </p:normalViewPr>
  <p:slideViewPr>
    <p:cSldViewPr showGuides="1">
      <p:cViewPr varScale="1">
        <p:scale>
          <a:sx n="68" d="100"/>
          <a:sy n="68" d="100"/>
        </p:scale>
        <p:origin x="2256" y="43"/>
      </p:cViewPr>
      <p:guideLst>
        <p:guide orient="horz" pos="2160"/>
        <p:guide pos="2160"/>
        <p:guide orient="horz" pos="912"/>
        <p:guide orient="horz" pos="720"/>
        <p:guide orient="horz" pos="4128"/>
        <p:guide pos="360"/>
        <p:guide pos="3960"/>
        <p:guide orient="horz" pos="4032"/>
        <p:guide orient="horz" pos="1584"/>
        <p:guide pos="2016"/>
        <p:guide pos="2304"/>
        <p:guide orient="horz" pos="192"/>
      </p:guideLst>
    </p:cSldViewPr>
  </p:slideViewPr>
  <p:outlineViewPr>
    <p:cViewPr>
      <p:scale>
        <a:sx n="33" d="100"/>
        <a:sy n="33" d="100"/>
      </p:scale>
      <p:origin x="0" y="0"/>
    </p:cViewPr>
  </p:outlineViewPr>
  <p:notesTextViewPr>
    <p:cViewPr>
      <p:scale>
        <a:sx n="3" d="2"/>
        <a:sy n="3" d="2"/>
      </p:scale>
      <p:origin x="0" y="0"/>
    </p:cViewPr>
  </p:notesTextViewPr>
  <p:sorterViewPr>
    <p:cViewPr>
      <p:scale>
        <a:sx n="65" d="100"/>
        <a:sy n="65" d="100"/>
      </p:scale>
      <p:origin x="0" y="0"/>
    </p:cViewPr>
  </p:sorterViewPr>
  <p:notesViewPr>
    <p:cSldViewPr showGuides="1">
      <p:cViewPr varScale="1">
        <p:scale>
          <a:sx n="255" d="100"/>
          <a:sy n="255" d="100"/>
        </p:scale>
        <p:origin x="222" y="18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3.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2.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3.xml"/><Relationship Id="rId24" Type="http://schemas.openxmlformats.org/officeDocument/2006/relationships/notesMaster" Target="notesMasters/notesMaster1.xml"/><Relationship Id="rId32"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neisel, Christine" userId="S::ckneisel@lionsclubs.org::b37915e7-4ac2-4ed2-b0ec-56fb73cc3d65" providerId="AD" clId="Web-{A51F61DB-D729-32F3-580E-7DB74E3D5D4F}"/>
    <pc:docChg chg="mod modSld modMainMaster setSldSz">
      <pc:chgData name="Kneisel, Christine" userId="S::ckneisel@lionsclubs.org::b37915e7-4ac2-4ed2-b0ec-56fb73cc3d65" providerId="AD" clId="Web-{A51F61DB-D729-32F3-580E-7DB74E3D5D4F}" dt="2019-06-17T19:29:52.144" v="1671" actId="20577"/>
      <pc:docMkLst>
        <pc:docMk/>
      </pc:docMkLst>
      <pc:sldChg chg="addSp delSp modSp modNotes">
        <pc:chgData name="Kneisel, Christine" userId="S::ckneisel@lionsclubs.org::b37915e7-4ac2-4ed2-b0ec-56fb73cc3d65" providerId="AD" clId="Web-{A51F61DB-D729-32F3-580E-7DB74E3D5D4F}" dt="2019-06-17T18:38:51.521" v="170"/>
        <pc:sldMkLst>
          <pc:docMk/>
          <pc:sldMk cId="1580838864" sldId="874"/>
        </pc:sldMkLst>
        <pc:spChg chg="mod">
          <ac:chgData name="Kneisel, Christine" userId="S::ckneisel@lionsclubs.org::b37915e7-4ac2-4ed2-b0ec-56fb73cc3d65" providerId="AD" clId="Web-{A51F61DB-D729-32F3-580E-7DB74E3D5D4F}" dt="2019-06-17T18:33:46.116" v="75" actId="1076"/>
          <ac:spMkLst>
            <pc:docMk/>
            <pc:sldMk cId="1580838864" sldId="874"/>
            <ac:spMk id="4" creationId="{D17CD468-6BA1-9540-AFA6-E71B9E0F55CA}"/>
          </ac:spMkLst>
        </pc:spChg>
        <pc:spChg chg="mod">
          <ac:chgData name="Kneisel, Christine" userId="S::ckneisel@lionsclubs.org::b37915e7-4ac2-4ed2-b0ec-56fb73cc3d65" providerId="AD" clId="Web-{A51F61DB-D729-32F3-580E-7DB74E3D5D4F}" dt="2019-06-17T18:33:46.116" v="76" actId="1076"/>
          <ac:spMkLst>
            <pc:docMk/>
            <pc:sldMk cId="1580838864" sldId="874"/>
            <ac:spMk id="5" creationId="{53BF7E4E-12CC-0C46-AC4B-16D838AA547F}"/>
          </ac:spMkLst>
        </pc:spChg>
        <pc:spChg chg="mod">
          <ac:chgData name="Kneisel, Christine" userId="S::ckneisel@lionsclubs.org::b37915e7-4ac2-4ed2-b0ec-56fb73cc3d65" providerId="AD" clId="Web-{A51F61DB-D729-32F3-580E-7DB74E3D5D4F}" dt="2019-06-17T18:33:46.131" v="77" actId="1076"/>
          <ac:spMkLst>
            <pc:docMk/>
            <pc:sldMk cId="1580838864" sldId="874"/>
            <ac:spMk id="6" creationId="{39C6D614-9438-8049-A7A6-77F5202962D6}"/>
          </ac:spMkLst>
        </pc:spChg>
        <pc:spChg chg="mod">
          <ac:chgData name="Kneisel, Christine" userId="S::ckneisel@lionsclubs.org::b37915e7-4ac2-4ed2-b0ec-56fb73cc3d65" providerId="AD" clId="Web-{A51F61DB-D729-32F3-580E-7DB74E3D5D4F}" dt="2019-06-17T18:33:36.631" v="74" actId="14100"/>
          <ac:spMkLst>
            <pc:docMk/>
            <pc:sldMk cId="1580838864" sldId="874"/>
            <ac:spMk id="10" creationId="{11A3F8DA-4E4C-4F48-B3C0-19809D85906E}"/>
          </ac:spMkLst>
        </pc:spChg>
        <pc:spChg chg="mod">
          <ac:chgData name="Kneisel, Christine" userId="S::ckneisel@lionsclubs.org::b37915e7-4ac2-4ed2-b0ec-56fb73cc3d65" providerId="AD" clId="Web-{A51F61DB-D729-32F3-580E-7DB74E3D5D4F}" dt="2019-06-17T18:33:46.131" v="78" actId="1076"/>
          <ac:spMkLst>
            <pc:docMk/>
            <pc:sldMk cId="1580838864" sldId="874"/>
            <ac:spMk id="11" creationId="{BE1B0DA2-3E6D-A14C-8C4D-6D4AB778023C}"/>
          </ac:spMkLst>
        </pc:spChg>
        <pc:picChg chg="add mod ord">
          <ac:chgData name="Kneisel, Christine" userId="S::ckneisel@lionsclubs.org::b37915e7-4ac2-4ed2-b0ec-56fb73cc3d65" providerId="AD" clId="Web-{A51F61DB-D729-32F3-580E-7DB74E3D5D4F}" dt="2019-06-17T18:33:13.038" v="68" actId="1076"/>
          <ac:picMkLst>
            <pc:docMk/>
            <pc:sldMk cId="1580838864" sldId="874"/>
            <ac:picMk id="2" creationId="{DAED05F9-1AE9-4AFB-94B8-F44876870EB7}"/>
          </ac:picMkLst>
        </pc:picChg>
        <pc:picChg chg="del mod modCrop">
          <ac:chgData name="Kneisel, Christine" userId="S::ckneisel@lionsclubs.org::b37915e7-4ac2-4ed2-b0ec-56fb73cc3d65" providerId="AD" clId="Web-{A51F61DB-D729-32F3-580E-7DB74E3D5D4F}" dt="2019-06-17T18:28:09.585" v="20"/>
          <ac:picMkLst>
            <pc:docMk/>
            <pc:sldMk cId="1580838864" sldId="874"/>
            <ac:picMk id="7" creationId="{94B59FAB-52BE-D54C-A18B-A38E664A7A7F}"/>
          </ac:picMkLst>
        </pc:picChg>
        <pc:picChg chg="add mod ord">
          <ac:chgData name="Kneisel, Christine" userId="S::ckneisel@lionsclubs.org::b37915e7-4ac2-4ed2-b0ec-56fb73cc3d65" providerId="AD" clId="Web-{A51F61DB-D729-32F3-580E-7DB74E3D5D4F}" dt="2019-06-17T18:33:08.663" v="67"/>
          <ac:picMkLst>
            <pc:docMk/>
            <pc:sldMk cId="1580838864" sldId="874"/>
            <ac:picMk id="8" creationId="{CAFF198B-FAF8-4946-9237-C57B52800294}"/>
          </ac:picMkLst>
        </pc:picChg>
        <pc:picChg chg="del">
          <ac:chgData name="Kneisel, Christine" userId="S::ckneisel@lionsclubs.org::b37915e7-4ac2-4ed2-b0ec-56fb73cc3d65" providerId="AD" clId="Web-{A51F61DB-D729-32F3-580E-7DB74E3D5D4F}" dt="2019-06-17T18:25:32.538" v="4"/>
          <ac:picMkLst>
            <pc:docMk/>
            <pc:sldMk cId="1580838864" sldId="874"/>
            <ac:picMk id="9" creationId="{2358B17E-6DFA-2B46-93DE-029666C394A3}"/>
          </ac:picMkLst>
        </pc:picChg>
      </pc:sldChg>
      <pc:sldChg chg="modSp modNotes">
        <pc:chgData name="Kneisel, Christine" userId="S::ckneisel@lionsclubs.org::b37915e7-4ac2-4ed2-b0ec-56fb73cc3d65" providerId="AD" clId="Web-{A51F61DB-D729-32F3-580E-7DB74E3D5D4F}" dt="2019-06-17T19:29:52.144" v="1671" actId="20577"/>
        <pc:sldMkLst>
          <pc:docMk/>
          <pc:sldMk cId="828417630" sldId="908"/>
        </pc:sldMkLst>
        <pc:spChg chg="mod">
          <ac:chgData name="Kneisel, Christine" userId="S::ckneisel@lionsclubs.org::b37915e7-4ac2-4ed2-b0ec-56fb73cc3d65" providerId="AD" clId="Web-{A51F61DB-D729-32F3-580E-7DB74E3D5D4F}" dt="2019-06-17T18:29:22.116" v="24"/>
          <ac:spMkLst>
            <pc:docMk/>
            <pc:sldMk cId="828417630" sldId="908"/>
            <ac:spMk id="6" creationId="{00000000-0000-0000-0000-000000000000}"/>
          </ac:spMkLst>
        </pc:spChg>
        <pc:spChg chg="mod">
          <ac:chgData name="Kneisel, Christine" userId="S::ckneisel@lionsclubs.org::b37915e7-4ac2-4ed2-b0ec-56fb73cc3d65" providerId="AD" clId="Web-{A51F61DB-D729-32F3-580E-7DB74E3D5D4F}" dt="2019-06-17T19:29:52.144" v="1671" actId="20577"/>
          <ac:spMkLst>
            <pc:docMk/>
            <pc:sldMk cId="828417630" sldId="908"/>
            <ac:spMk id="7" creationId="{00000000-0000-0000-0000-000000000000}"/>
          </ac:spMkLst>
        </pc:spChg>
        <pc:spChg chg="mod">
          <ac:chgData name="Kneisel, Christine" userId="S::ckneisel@lionsclubs.org::b37915e7-4ac2-4ed2-b0ec-56fb73cc3d65" providerId="AD" clId="Web-{A51F61DB-D729-32F3-580E-7DB74E3D5D4F}" dt="2019-06-17T18:32:31.038" v="56" actId="1076"/>
          <ac:spMkLst>
            <pc:docMk/>
            <pc:sldMk cId="828417630" sldId="908"/>
            <ac:spMk id="10" creationId="{00000000-0000-0000-0000-000000000000}"/>
          </ac:spMkLst>
        </pc:spChg>
        <pc:spChg chg="mod">
          <ac:chgData name="Kneisel, Christine" userId="S::ckneisel@lionsclubs.org::b37915e7-4ac2-4ed2-b0ec-56fb73cc3d65" providerId="AD" clId="Web-{A51F61DB-D729-32F3-580E-7DB74E3D5D4F}" dt="2019-06-17T18:32:31.038" v="55" actId="1076"/>
          <ac:spMkLst>
            <pc:docMk/>
            <pc:sldMk cId="828417630" sldId="908"/>
            <ac:spMk id="16" creationId="{00000000-0000-0000-0000-000000000000}"/>
          </ac:spMkLst>
        </pc:spChg>
        <pc:picChg chg="mod">
          <ac:chgData name="Kneisel, Christine" userId="S::ckneisel@lionsclubs.org::b37915e7-4ac2-4ed2-b0ec-56fb73cc3d65" providerId="AD" clId="Web-{A51F61DB-D729-32F3-580E-7DB74E3D5D4F}" dt="2019-06-17T18:32:37.241" v="57" actId="14100"/>
          <ac:picMkLst>
            <pc:docMk/>
            <pc:sldMk cId="828417630" sldId="908"/>
            <ac:picMk id="3" creationId="{00000000-0000-0000-0000-000000000000}"/>
          </ac:picMkLst>
        </pc:picChg>
        <pc:picChg chg="mod">
          <ac:chgData name="Kneisel, Christine" userId="S::ckneisel@lionsclubs.org::b37915e7-4ac2-4ed2-b0ec-56fb73cc3d65" providerId="AD" clId="Web-{A51F61DB-D729-32F3-580E-7DB74E3D5D4F}" dt="2019-06-17T18:32:39.928" v="58" actId="14100"/>
          <ac:picMkLst>
            <pc:docMk/>
            <pc:sldMk cId="828417630" sldId="908"/>
            <ac:picMk id="5" creationId="{00000000-0000-0000-0000-000000000000}"/>
          </ac:picMkLst>
        </pc:picChg>
      </pc:sldChg>
      <pc:sldChg chg="modSp">
        <pc:chgData name="Kneisel, Christine" userId="S::ckneisel@lionsclubs.org::b37915e7-4ac2-4ed2-b0ec-56fb73cc3d65" providerId="AD" clId="Web-{A51F61DB-D729-32F3-580E-7DB74E3D5D4F}" dt="2019-06-17T18:29:22.116" v="24"/>
        <pc:sldMkLst>
          <pc:docMk/>
          <pc:sldMk cId="613181901" sldId="952"/>
        </pc:sldMkLst>
        <pc:spChg chg="mod">
          <ac:chgData name="Kneisel, Christine" userId="S::ckneisel@lionsclubs.org::b37915e7-4ac2-4ed2-b0ec-56fb73cc3d65" providerId="AD" clId="Web-{A51F61DB-D729-32F3-580E-7DB74E3D5D4F}" dt="2019-06-17T18:29:22.116" v="24"/>
          <ac:spMkLst>
            <pc:docMk/>
            <pc:sldMk cId="613181901" sldId="952"/>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k cId="613181901" sldId="952"/>
            <ac:spMk id="5" creationId="{00000000-0000-0000-0000-000000000000}"/>
          </ac:spMkLst>
        </pc:spChg>
        <pc:spChg chg="mod">
          <ac:chgData name="Kneisel, Christine" userId="S::ckneisel@lionsclubs.org::b37915e7-4ac2-4ed2-b0ec-56fb73cc3d65" providerId="AD" clId="Web-{A51F61DB-D729-32F3-580E-7DB74E3D5D4F}" dt="2019-06-17T18:29:22.116" v="24"/>
          <ac:spMkLst>
            <pc:docMk/>
            <pc:sldMk cId="613181901" sldId="952"/>
            <ac:spMk id="6" creationId="{00000000-0000-0000-0000-000000000000}"/>
          </ac:spMkLst>
        </pc:spChg>
        <pc:spChg chg="mod">
          <ac:chgData name="Kneisel, Christine" userId="S::ckneisel@lionsclubs.org::b37915e7-4ac2-4ed2-b0ec-56fb73cc3d65" providerId="AD" clId="Web-{A51F61DB-D729-32F3-580E-7DB74E3D5D4F}" dt="2019-06-17T18:29:22.116" v="24"/>
          <ac:spMkLst>
            <pc:docMk/>
            <pc:sldMk cId="613181901" sldId="952"/>
            <ac:spMk id="7" creationId="{00000000-0000-0000-0000-000000000000}"/>
          </ac:spMkLst>
        </pc:spChg>
        <pc:spChg chg="mod">
          <ac:chgData name="Kneisel, Christine" userId="S::ckneisel@lionsclubs.org::b37915e7-4ac2-4ed2-b0ec-56fb73cc3d65" providerId="AD" clId="Web-{A51F61DB-D729-32F3-580E-7DB74E3D5D4F}" dt="2019-06-17T18:29:22.116" v="24"/>
          <ac:spMkLst>
            <pc:docMk/>
            <pc:sldMk cId="613181901" sldId="952"/>
            <ac:spMk id="8" creationId="{00000000-0000-0000-0000-000000000000}"/>
          </ac:spMkLst>
        </pc:spChg>
        <pc:picChg chg="mod">
          <ac:chgData name="Kneisel, Christine" userId="S::ckneisel@lionsclubs.org::b37915e7-4ac2-4ed2-b0ec-56fb73cc3d65" providerId="AD" clId="Web-{A51F61DB-D729-32F3-580E-7DB74E3D5D4F}" dt="2019-06-17T18:29:22.116" v="24"/>
          <ac:picMkLst>
            <pc:docMk/>
            <pc:sldMk cId="613181901" sldId="952"/>
            <ac:picMk id="4" creationId="{00000000-0000-0000-0000-000000000000}"/>
          </ac:picMkLst>
        </pc:picChg>
      </pc:sldChg>
      <pc:sldChg chg="addSp delSp modSp modNotes">
        <pc:chgData name="Kneisel, Christine" userId="S::ckneisel@lionsclubs.org::b37915e7-4ac2-4ed2-b0ec-56fb73cc3d65" providerId="AD" clId="Web-{A51F61DB-D729-32F3-580E-7DB74E3D5D4F}" dt="2019-06-17T19:26:45.785" v="1642" actId="20577"/>
        <pc:sldMkLst>
          <pc:docMk/>
          <pc:sldMk cId="1969613540" sldId="955"/>
        </pc:sldMkLst>
        <pc:spChg chg="mod">
          <ac:chgData name="Kneisel, Christine" userId="S::ckneisel@lionsclubs.org::b37915e7-4ac2-4ed2-b0ec-56fb73cc3d65" providerId="AD" clId="Web-{A51F61DB-D729-32F3-580E-7DB74E3D5D4F}" dt="2019-06-17T19:26:45.785" v="1642" actId="20577"/>
          <ac:spMkLst>
            <pc:docMk/>
            <pc:sldMk cId="1969613540" sldId="955"/>
            <ac:spMk id="2" creationId="{C2ACAE76-89E8-2A40-9457-C4C2ED45F58A}"/>
          </ac:spMkLst>
        </pc:spChg>
        <pc:spChg chg="del mod">
          <ac:chgData name="Kneisel, Christine" userId="S::ckneisel@lionsclubs.org::b37915e7-4ac2-4ed2-b0ec-56fb73cc3d65" providerId="AD" clId="Web-{A51F61DB-D729-32F3-580E-7DB74E3D5D4F}" dt="2019-06-17T19:18:11.832" v="1539"/>
          <ac:spMkLst>
            <pc:docMk/>
            <pc:sldMk cId="1969613540" sldId="955"/>
            <ac:spMk id="4" creationId="{87D97E11-521E-324E-91B6-68E6BF0193AF}"/>
          </ac:spMkLst>
        </pc:spChg>
        <pc:spChg chg="mod">
          <ac:chgData name="Kneisel, Christine" userId="S::ckneisel@lionsclubs.org::b37915e7-4ac2-4ed2-b0ec-56fb73cc3d65" providerId="AD" clId="Web-{A51F61DB-D729-32F3-580E-7DB74E3D5D4F}" dt="2019-06-17T19:04:44.192" v="1246" actId="1076"/>
          <ac:spMkLst>
            <pc:docMk/>
            <pc:sldMk cId="1969613540" sldId="955"/>
            <ac:spMk id="5" creationId="{580E6B48-9386-D34E-9E65-2BAA4242E0BC}"/>
          </ac:spMkLst>
        </pc:spChg>
        <pc:spChg chg="mod">
          <ac:chgData name="Kneisel, Christine" userId="S::ckneisel@lionsclubs.org::b37915e7-4ac2-4ed2-b0ec-56fb73cc3d65" providerId="AD" clId="Web-{A51F61DB-D729-32F3-580E-7DB74E3D5D4F}" dt="2019-06-17T19:04:44.208" v="1247" actId="1076"/>
          <ac:spMkLst>
            <pc:docMk/>
            <pc:sldMk cId="1969613540" sldId="955"/>
            <ac:spMk id="6" creationId="{BDE7A050-58C3-0E4E-8C0B-44897ACA78E7}"/>
          </ac:spMkLst>
        </pc:spChg>
        <pc:spChg chg="add del mod">
          <ac:chgData name="Kneisel, Christine" userId="S::ckneisel@lionsclubs.org::b37915e7-4ac2-4ed2-b0ec-56fb73cc3d65" providerId="AD" clId="Web-{A51F61DB-D729-32F3-580E-7DB74E3D5D4F}" dt="2019-06-17T19:18:47.176" v="1554"/>
          <ac:spMkLst>
            <pc:docMk/>
            <pc:sldMk cId="1969613540" sldId="955"/>
            <ac:spMk id="9" creationId="{5D9C92EC-BA4E-4414-8B2D-1BC19F57CC4F}"/>
          </ac:spMkLst>
        </pc:spChg>
        <pc:spChg chg="mod">
          <ac:chgData name="Kneisel, Christine" userId="S::ckneisel@lionsclubs.org::b37915e7-4ac2-4ed2-b0ec-56fb73cc3d65" providerId="AD" clId="Web-{A51F61DB-D729-32F3-580E-7DB74E3D5D4F}" dt="2019-06-17T19:04:34.489" v="1244" actId="14100"/>
          <ac:spMkLst>
            <pc:docMk/>
            <pc:sldMk cId="1969613540" sldId="955"/>
            <ac:spMk id="11" creationId="{B8108CED-AAD2-2844-B5B9-3F137ECCE9B2}"/>
          </ac:spMkLst>
        </pc:spChg>
        <pc:spChg chg="add del mod">
          <ac:chgData name="Kneisel, Christine" userId="S::ckneisel@lionsclubs.org::b37915e7-4ac2-4ed2-b0ec-56fb73cc3d65" providerId="AD" clId="Web-{A51F61DB-D729-32F3-580E-7DB74E3D5D4F}" dt="2019-06-17T19:18:15.566" v="1540"/>
          <ac:spMkLst>
            <pc:docMk/>
            <pc:sldMk cId="1969613540" sldId="955"/>
            <ac:spMk id="13" creationId="{8DC80B1A-9BA4-4DB5-8090-61FAADAE1333}"/>
          </ac:spMkLst>
        </pc:spChg>
        <pc:spChg chg="mod">
          <ac:chgData name="Kneisel, Christine" userId="S::ckneisel@lionsclubs.org::b37915e7-4ac2-4ed2-b0ec-56fb73cc3d65" providerId="AD" clId="Web-{A51F61DB-D729-32F3-580E-7DB74E3D5D4F}" dt="2019-06-17T19:23:33.347" v="1636" actId="1076"/>
          <ac:spMkLst>
            <pc:docMk/>
            <pc:sldMk cId="1969613540" sldId="955"/>
            <ac:spMk id="14" creationId="{48B0589A-5C8B-534B-9BB5-6B68AEB89182}"/>
          </ac:spMkLst>
        </pc:spChg>
        <pc:spChg chg="add mod">
          <ac:chgData name="Kneisel, Christine" userId="S::ckneisel@lionsclubs.org::b37915e7-4ac2-4ed2-b0ec-56fb73cc3d65" providerId="AD" clId="Web-{A51F61DB-D729-32F3-580E-7DB74E3D5D4F}" dt="2019-06-17T19:26:21.160" v="1638" actId="14100"/>
          <ac:spMkLst>
            <pc:docMk/>
            <pc:sldMk cId="1969613540" sldId="955"/>
            <ac:spMk id="15" creationId="{A7EDB348-E981-4F41-97C5-12BDC0ACE483}"/>
          </ac:spMkLst>
        </pc:spChg>
        <pc:spChg chg="mod">
          <ac:chgData name="Kneisel, Christine" userId="S::ckneisel@lionsclubs.org::b37915e7-4ac2-4ed2-b0ec-56fb73cc3d65" providerId="AD" clId="Web-{A51F61DB-D729-32F3-580E-7DB74E3D5D4F}" dt="2019-06-17T19:09:20.051" v="1363" actId="1076"/>
          <ac:spMkLst>
            <pc:docMk/>
            <pc:sldMk cId="1969613540" sldId="955"/>
            <ac:spMk id="17" creationId="{232242C4-D84A-E643-9853-4BB6432F9112}"/>
          </ac:spMkLst>
        </pc:spChg>
        <pc:picChg chg="add mod ord">
          <ac:chgData name="Kneisel, Christine" userId="S::ckneisel@lionsclubs.org::b37915e7-4ac2-4ed2-b0ec-56fb73cc3d65" providerId="AD" clId="Web-{A51F61DB-D729-32F3-580E-7DB74E3D5D4F}" dt="2019-06-17T19:04:14.442" v="1241"/>
          <ac:picMkLst>
            <pc:docMk/>
            <pc:sldMk cId="1969613540" sldId="955"/>
            <ac:picMk id="3" creationId="{7D3B016E-6C21-4E4C-91B0-DDD821D5C8FD}"/>
          </ac:picMkLst>
        </pc:picChg>
        <pc:picChg chg="del mod">
          <ac:chgData name="Kneisel, Christine" userId="S::ckneisel@lionsclubs.org::b37915e7-4ac2-4ed2-b0ec-56fb73cc3d65" providerId="AD" clId="Web-{A51F61DB-D729-32F3-580E-7DB74E3D5D4F}" dt="2019-06-17T19:03:10.833" v="1235"/>
          <ac:picMkLst>
            <pc:docMk/>
            <pc:sldMk cId="1969613540" sldId="955"/>
            <ac:picMk id="7" creationId="{02026F7E-E539-7044-ADAD-EA61951BEF80}"/>
          </ac:picMkLst>
        </pc:picChg>
        <pc:picChg chg="del mod">
          <ac:chgData name="Kneisel, Christine" userId="S::ckneisel@lionsclubs.org::b37915e7-4ac2-4ed2-b0ec-56fb73cc3d65" providerId="AD" clId="Web-{A51F61DB-D729-32F3-580E-7DB74E3D5D4F}" dt="2019-06-17T19:03:11.864" v="1236"/>
          <ac:picMkLst>
            <pc:docMk/>
            <pc:sldMk cId="1969613540" sldId="955"/>
            <ac:picMk id="10" creationId="{E61E3990-D5E2-5340-BE0B-541D5B59C012}"/>
          </ac:picMkLst>
        </pc:picChg>
      </pc:sldChg>
      <pc:sldChg chg="addSp delSp modSp">
        <pc:chgData name="Kneisel, Christine" userId="S::ckneisel@lionsclubs.org::b37915e7-4ac2-4ed2-b0ec-56fb73cc3d65" providerId="AD" clId="Web-{A51F61DB-D729-32F3-580E-7DB74E3D5D4F}" dt="2019-06-17T18:35:09.787" v="85" actId="14100"/>
        <pc:sldMkLst>
          <pc:docMk/>
          <pc:sldMk cId="2134062862" sldId="961"/>
        </pc:sldMkLst>
        <pc:spChg chg="mod">
          <ac:chgData name="Kneisel, Christine" userId="S::ckneisel@lionsclubs.org::b37915e7-4ac2-4ed2-b0ec-56fb73cc3d65" providerId="AD" clId="Web-{A51F61DB-D729-32F3-580E-7DB74E3D5D4F}" dt="2019-06-17T18:29:22.116" v="24"/>
          <ac:spMkLst>
            <pc:docMk/>
            <pc:sldMk cId="2134062862" sldId="961"/>
            <ac:spMk id="9" creationId="{4B5B48AC-4E3B-7443-BB8B-121F7861435B}"/>
          </ac:spMkLst>
        </pc:spChg>
        <pc:spChg chg="mod">
          <ac:chgData name="Kneisel, Christine" userId="S::ckneisel@lionsclubs.org::b37915e7-4ac2-4ed2-b0ec-56fb73cc3d65" providerId="AD" clId="Web-{A51F61DB-D729-32F3-580E-7DB74E3D5D4F}" dt="2019-06-17T18:29:22.116" v="24"/>
          <ac:spMkLst>
            <pc:docMk/>
            <pc:sldMk cId="2134062862" sldId="961"/>
            <ac:spMk id="10" creationId="{0284DB1C-2827-9F4B-906E-269B6D828E4C}"/>
          </ac:spMkLst>
        </pc:spChg>
        <pc:spChg chg="mod">
          <ac:chgData name="Kneisel, Christine" userId="S::ckneisel@lionsclubs.org::b37915e7-4ac2-4ed2-b0ec-56fb73cc3d65" providerId="AD" clId="Web-{A51F61DB-D729-32F3-580E-7DB74E3D5D4F}" dt="2019-06-17T18:29:22.116" v="24"/>
          <ac:spMkLst>
            <pc:docMk/>
            <pc:sldMk cId="2134062862" sldId="961"/>
            <ac:spMk id="11" creationId="{7173A547-E579-4E40-8999-19777A838685}"/>
          </ac:spMkLst>
        </pc:spChg>
        <pc:spChg chg="mod">
          <ac:chgData name="Kneisel, Christine" userId="S::ckneisel@lionsclubs.org::b37915e7-4ac2-4ed2-b0ec-56fb73cc3d65" providerId="AD" clId="Web-{A51F61DB-D729-32F3-580E-7DB74E3D5D4F}" dt="2019-06-17T18:29:22.116" v="24"/>
          <ac:spMkLst>
            <pc:docMk/>
            <pc:sldMk cId="2134062862" sldId="961"/>
            <ac:spMk id="12" creationId="{FE374FDD-BD94-5648-9875-870F206CDB0C}"/>
          </ac:spMkLst>
        </pc:spChg>
        <pc:picChg chg="add mod">
          <ac:chgData name="Kneisel, Christine" userId="S::ckneisel@lionsclubs.org::b37915e7-4ac2-4ed2-b0ec-56fb73cc3d65" providerId="AD" clId="Web-{A51F61DB-D729-32F3-580E-7DB74E3D5D4F}" dt="2019-06-17T18:35:09.787" v="85" actId="14100"/>
          <ac:picMkLst>
            <pc:docMk/>
            <pc:sldMk cId="2134062862" sldId="961"/>
            <ac:picMk id="2" creationId="{3198E8DD-ABE3-4809-935C-F63F4C066122}"/>
          </ac:picMkLst>
        </pc:picChg>
        <pc:picChg chg="del mod">
          <ac:chgData name="Kneisel, Christine" userId="S::ckneisel@lionsclubs.org::b37915e7-4ac2-4ed2-b0ec-56fb73cc3d65" providerId="AD" clId="Web-{A51F61DB-D729-32F3-580E-7DB74E3D5D4F}" dt="2019-06-17T18:34:42.241" v="80"/>
          <ac:picMkLst>
            <pc:docMk/>
            <pc:sldMk cId="2134062862" sldId="961"/>
            <ac:picMk id="6" creationId="{66A3F8E0-15C2-0049-9520-816822E939E2}"/>
          </ac:picMkLst>
        </pc:picChg>
        <pc:picChg chg="mod">
          <ac:chgData name="Kneisel, Christine" userId="S::ckneisel@lionsclubs.org::b37915e7-4ac2-4ed2-b0ec-56fb73cc3d65" providerId="AD" clId="Web-{A51F61DB-D729-32F3-580E-7DB74E3D5D4F}" dt="2019-06-17T18:29:22.116" v="24"/>
          <ac:picMkLst>
            <pc:docMk/>
            <pc:sldMk cId="2134062862" sldId="961"/>
            <ac:picMk id="8" creationId="{22E0CB6A-A5F7-D941-8FD6-7EB63C162EE6}"/>
          </ac:picMkLst>
        </pc:picChg>
      </pc:sldChg>
      <pc:sldChg chg="modSp">
        <pc:chgData name="Kneisel, Christine" userId="S::ckneisel@lionsclubs.org::b37915e7-4ac2-4ed2-b0ec-56fb73cc3d65" providerId="AD" clId="Web-{A51F61DB-D729-32F3-580E-7DB74E3D5D4F}" dt="2019-06-17T18:29:22.116" v="24"/>
        <pc:sldMkLst>
          <pc:docMk/>
          <pc:sldMk cId="1985394619" sldId="967"/>
        </pc:sldMkLst>
        <pc:spChg chg="mod">
          <ac:chgData name="Kneisel, Christine" userId="S::ckneisel@lionsclubs.org::b37915e7-4ac2-4ed2-b0ec-56fb73cc3d65" providerId="AD" clId="Web-{A51F61DB-D729-32F3-580E-7DB74E3D5D4F}" dt="2019-06-17T18:29:22.116" v="24"/>
          <ac:spMkLst>
            <pc:docMk/>
            <pc:sldMk cId="1985394619" sldId="967"/>
            <ac:spMk id="3" creationId="{7ED2A28C-E10C-3B4F-9769-D43BAD600AE7}"/>
          </ac:spMkLst>
        </pc:spChg>
      </pc:sldChg>
      <pc:sldChg chg="modSp">
        <pc:chgData name="Kneisel, Christine" userId="S::ckneisel@lionsclubs.org::b37915e7-4ac2-4ed2-b0ec-56fb73cc3d65" providerId="AD" clId="Web-{A51F61DB-D729-32F3-580E-7DB74E3D5D4F}" dt="2019-06-17T18:29:22.116" v="24"/>
        <pc:sldMkLst>
          <pc:docMk/>
          <pc:sldMk cId="916006836" sldId="969"/>
        </pc:sldMkLst>
        <pc:spChg chg="mod">
          <ac:chgData name="Kneisel, Christine" userId="S::ckneisel@lionsclubs.org::b37915e7-4ac2-4ed2-b0ec-56fb73cc3d65" providerId="AD" clId="Web-{A51F61DB-D729-32F3-580E-7DB74E3D5D4F}" dt="2019-06-17T18:29:22.116" v="24"/>
          <ac:spMkLst>
            <pc:docMk/>
            <pc:sldMk cId="916006836" sldId="969"/>
            <ac:spMk id="2" creationId="{7C0FB3F7-6B08-E74E-938C-8F56925EC850}"/>
          </ac:spMkLst>
        </pc:spChg>
        <pc:spChg chg="mod">
          <ac:chgData name="Kneisel, Christine" userId="S::ckneisel@lionsclubs.org::b37915e7-4ac2-4ed2-b0ec-56fb73cc3d65" providerId="AD" clId="Web-{A51F61DB-D729-32F3-580E-7DB74E3D5D4F}" dt="2019-06-17T18:29:22.116" v="24"/>
          <ac:spMkLst>
            <pc:docMk/>
            <pc:sldMk cId="916006836" sldId="969"/>
            <ac:spMk id="4" creationId="{3FB83282-ABC7-D141-A069-ECE2F81369F1}"/>
          </ac:spMkLst>
        </pc:spChg>
        <pc:spChg chg="mod">
          <ac:chgData name="Kneisel, Christine" userId="S::ckneisel@lionsclubs.org::b37915e7-4ac2-4ed2-b0ec-56fb73cc3d65" providerId="AD" clId="Web-{A51F61DB-D729-32F3-580E-7DB74E3D5D4F}" dt="2019-06-17T18:29:22.116" v="24"/>
          <ac:spMkLst>
            <pc:docMk/>
            <pc:sldMk cId="916006836" sldId="969"/>
            <ac:spMk id="5" creationId="{19085B8E-795A-9A48-8011-2A47148482A8}"/>
          </ac:spMkLst>
        </pc:spChg>
        <pc:spChg chg="mod">
          <ac:chgData name="Kneisel, Christine" userId="S::ckneisel@lionsclubs.org::b37915e7-4ac2-4ed2-b0ec-56fb73cc3d65" providerId="AD" clId="Web-{A51F61DB-D729-32F3-580E-7DB74E3D5D4F}" dt="2019-06-17T18:29:22.116" v="24"/>
          <ac:spMkLst>
            <pc:docMk/>
            <pc:sldMk cId="916006836" sldId="969"/>
            <ac:spMk id="9" creationId="{101B564E-C3B7-9742-A8D9-C492F2380829}"/>
          </ac:spMkLst>
        </pc:spChg>
        <pc:picChg chg="mod">
          <ac:chgData name="Kneisel, Christine" userId="S::ckneisel@lionsclubs.org::b37915e7-4ac2-4ed2-b0ec-56fb73cc3d65" providerId="AD" clId="Web-{A51F61DB-D729-32F3-580E-7DB74E3D5D4F}" dt="2019-06-17T18:29:22.116" v="24"/>
          <ac:picMkLst>
            <pc:docMk/>
            <pc:sldMk cId="916006836" sldId="969"/>
            <ac:picMk id="6" creationId="{66A3F8E0-15C2-0049-9520-816822E939E2}"/>
          </ac:picMkLst>
        </pc:picChg>
        <pc:picChg chg="mod">
          <ac:chgData name="Kneisel, Christine" userId="S::ckneisel@lionsclubs.org::b37915e7-4ac2-4ed2-b0ec-56fb73cc3d65" providerId="AD" clId="Web-{A51F61DB-D729-32F3-580E-7DB74E3D5D4F}" dt="2019-06-17T18:29:22.116" v="24"/>
          <ac:picMkLst>
            <pc:docMk/>
            <pc:sldMk cId="916006836" sldId="969"/>
            <ac:picMk id="7" creationId="{BFD47A5A-697D-C64E-8616-A344F51C0C29}"/>
          </ac:picMkLst>
        </pc:picChg>
      </pc:sldChg>
      <pc:sldChg chg="modSp">
        <pc:chgData name="Kneisel, Christine" userId="S::ckneisel@lionsclubs.org::b37915e7-4ac2-4ed2-b0ec-56fb73cc3d65" providerId="AD" clId="Web-{A51F61DB-D729-32F3-580E-7DB74E3D5D4F}" dt="2019-06-17T18:29:22.116" v="24"/>
        <pc:sldMkLst>
          <pc:docMk/>
          <pc:sldMk cId="3143880442" sldId="970"/>
        </pc:sldMkLst>
        <pc:spChg chg="mod">
          <ac:chgData name="Kneisel, Christine" userId="S::ckneisel@lionsclubs.org::b37915e7-4ac2-4ed2-b0ec-56fb73cc3d65" providerId="AD" clId="Web-{A51F61DB-D729-32F3-580E-7DB74E3D5D4F}" dt="2019-06-17T18:29:22.116" v="24"/>
          <ac:spMkLst>
            <pc:docMk/>
            <pc:sldMk cId="3143880442" sldId="970"/>
            <ac:spMk id="2" creationId="{AB0832EE-D021-C240-9ADB-6C435EFE2FAE}"/>
          </ac:spMkLst>
        </pc:spChg>
        <pc:spChg chg="mod">
          <ac:chgData name="Kneisel, Christine" userId="S::ckneisel@lionsclubs.org::b37915e7-4ac2-4ed2-b0ec-56fb73cc3d65" providerId="AD" clId="Web-{A51F61DB-D729-32F3-580E-7DB74E3D5D4F}" dt="2019-06-17T18:29:22.116" v="24"/>
          <ac:spMkLst>
            <pc:docMk/>
            <pc:sldMk cId="3143880442" sldId="970"/>
            <ac:spMk id="5" creationId="{0664EB80-1399-6944-AB22-92D08CE050B2}"/>
          </ac:spMkLst>
        </pc:spChg>
        <pc:picChg chg="mod">
          <ac:chgData name="Kneisel, Christine" userId="S::ckneisel@lionsclubs.org::b37915e7-4ac2-4ed2-b0ec-56fb73cc3d65" providerId="AD" clId="Web-{A51F61DB-D729-32F3-580E-7DB74E3D5D4F}" dt="2019-06-17T18:29:22.116" v="24"/>
          <ac:picMkLst>
            <pc:docMk/>
            <pc:sldMk cId="3143880442" sldId="970"/>
            <ac:picMk id="7" creationId="{45B8E031-7C3A-9A47-8B1C-1D07E7FD28F5}"/>
          </ac:picMkLst>
        </pc:picChg>
      </pc:sldChg>
      <pc:sldChg chg="modSp">
        <pc:chgData name="Kneisel, Christine" userId="S::ckneisel@lionsclubs.org::b37915e7-4ac2-4ed2-b0ec-56fb73cc3d65" providerId="AD" clId="Web-{A51F61DB-D729-32F3-580E-7DB74E3D5D4F}" dt="2019-06-17T18:32:08.772" v="54" actId="14100"/>
        <pc:sldMkLst>
          <pc:docMk/>
          <pc:sldMk cId="1387601156" sldId="971"/>
        </pc:sldMkLst>
        <pc:spChg chg="mod">
          <ac:chgData name="Kneisel, Christine" userId="S::ckneisel@lionsclubs.org::b37915e7-4ac2-4ed2-b0ec-56fb73cc3d65" providerId="AD" clId="Web-{A51F61DB-D729-32F3-580E-7DB74E3D5D4F}" dt="2019-06-17T18:31:41.756" v="46" actId="14100"/>
          <ac:spMkLst>
            <pc:docMk/>
            <pc:sldMk cId="1387601156" sldId="971"/>
            <ac:spMk id="2" creationId="{C2ACAE76-89E8-2A40-9457-C4C2ED45F58A}"/>
          </ac:spMkLst>
        </pc:spChg>
        <pc:spChg chg="mod">
          <ac:chgData name="Kneisel, Christine" userId="S::ckneisel@lionsclubs.org::b37915e7-4ac2-4ed2-b0ec-56fb73cc3d65" providerId="AD" clId="Web-{A51F61DB-D729-32F3-580E-7DB74E3D5D4F}" dt="2019-06-17T18:31:58.959" v="52" actId="20577"/>
          <ac:spMkLst>
            <pc:docMk/>
            <pc:sldMk cId="1387601156" sldId="971"/>
            <ac:spMk id="4" creationId="{87D97E11-521E-324E-91B6-68E6BF0193AF}"/>
          </ac:spMkLst>
        </pc:spChg>
        <pc:spChg chg="mod">
          <ac:chgData name="Kneisel, Christine" userId="S::ckneisel@lionsclubs.org::b37915e7-4ac2-4ed2-b0ec-56fb73cc3d65" providerId="AD" clId="Web-{A51F61DB-D729-32F3-580E-7DB74E3D5D4F}" dt="2019-06-17T18:31:46.647" v="47" actId="1076"/>
          <ac:spMkLst>
            <pc:docMk/>
            <pc:sldMk cId="1387601156" sldId="971"/>
            <ac:spMk id="5" creationId="{580E6B48-9386-D34E-9E65-2BAA4242E0BC}"/>
          </ac:spMkLst>
        </pc:spChg>
        <pc:spChg chg="mod">
          <ac:chgData name="Kneisel, Christine" userId="S::ckneisel@lionsclubs.org::b37915e7-4ac2-4ed2-b0ec-56fb73cc3d65" providerId="AD" clId="Web-{A51F61DB-D729-32F3-580E-7DB74E3D5D4F}" dt="2019-06-17T18:31:41.741" v="45" actId="14100"/>
          <ac:spMkLst>
            <pc:docMk/>
            <pc:sldMk cId="1387601156" sldId="971"/>
            <ac:spMk id="6" creationId="{BDE7A050-58C3-0E4E-8C0B-44897ACA78E7}"/>
          </ac:spMkLst>
        </pc:spChg>
        <pc:spChg chg="mod">
          <ac:chgData name="Kneisel, Christine" userId="S::ckneisel@lionsclubs.org::b37915e7-4ac2-4ed2-b0ec-56fb73cc3d65" providerId="AD" clId="Web-{A51F61DB-D729-32F3-580E-7DB74E3D5D4F}" dt="2019-06-17T18:32:08.772" v="54" actId="14100"/>
          <ac:spMkLst>
            <pc:docMk/>
            <pc:sldMk cId="1387601156" sldId="971"/>
            <ac:spMk id="8" creationId="{30E708F7-063D-9C47-8F82-E4895F88EC89}"/>
          </ac:spMkLst>
        </pc:spChg>
        <pc:spChg chg="mod">
          <ac:chgData name="Kneisel, Christine" userId="S::ckneisel@lionsclubs.org::b37915e7-4ac2-4ed2-b0ec-56fb73cc3d65" providerId="AD" clId="Web-{A51F61DB-D729-32F3-580E-7DB74E3D5D4F}" dt="2019-06-17T18:29:22.116" v="24"/>
          <ac:spMkLst>
            <pc:docMk/>
            <pc:sldMk cId="1387601156" sldId="971"/>
            <ac:spMk id="9" creationId="{37A63CF6-5834-5544-AB00-F1117FC8B592}"/>
          </ac:spMkLst>
        </pc:spChg>
        <pc:picChg chg="mod modCrop">
          <ac:chgData name="Kneisel, Christine" userId="S::ckneisel@lionsclubs.org::b37915e7-4ac2-4ed2-b0ec-56fb73cc3d65" providerId="AD" clId="Web-{A51F61DB-D729-32F3-580E-7DB74E3D5D4F}" dt="2019-06-17T18:31:07.835" v="38"/>
          <ac:picMkLst>
            <pc:docMk/>
            <pc:sldMk cId="1387601156" sldId="971"/>
            <ac:picMk id="3" creationId="{00000000-0000-0000-0000-000000000000}"/>
          </ac:picMkLst>
        </pc:picChg>
        <pc:picChg chg="mod">
          <ac:chgData name="Kneisel, Christine" userId="S::ckneisel@lionsclubs.org::b37915e7-4ac2-4ed2-b0ec-56fb73cc3d65" providerId="AD" clId="Web-{A51F61DB-D729-32F3-580E-7DB74E3D5D4F}" dt="2019-06-17T18:31:27.413" v="42" actId="1076"/>
          <ac:picMkLst>
            <pc:docMk/>
            <pc:sldMk cId="1387601156" sldId="971"/>
            <ac:picMk id="11" creationId="{00000000-0000-0000-0000-000000000000}"/>
          </ac:picMkLst>
        </pc:picChg>
      </pc:sldChg>
      <pc:sldChg chg="modSp">
        <pc:chgData name="Kneisel, Christine" userId="S::ckneisel@lionsclubs.org::b37915e7-4ac2-4ed2-b0ec-56fb73cc3d65" providerId="AD" clId="Web-{A51F61DB-D729-32F3-580E-7DB74E3D5D4F}" dt="2019-06-17T18:29:22.116" v="24"/>
        <pc:sldMkLst>
          <pc:docMk/>
          <pc:sldMk cId="417832773" sldId="972"/>
        </pc:sldMkLst>
        <pc:spChg chg="mod">
          <ac:chgData name="Kneisel, Christine" userId="S::ckneisel@lionsclubs.org::b37915e7-4ac2-4ed2-b0ec-56fb73cc3d65" providerId="AD" clId="Web-{A51F61DB-D729-32F3-580E-7DB74E3D5D4F}" dt="2019-06-17T18:29:22.116" v="24"/>
          <ac:spMkLst>
            <pc:docMk/>
            <pc:sldMk cId="417832773" sldId="972"/>
            <ac:spMk id="2" creationId="{00000000-0000-0000-0000-000000000000}"/>
          </ac:spMkLst>
        </pc:spChg>
        <pc:picChg chg="mod">
          <ac:chgData name="Kneisel, Christine" userId="S::ckneisel@lionsclubs.org::b37915e7-4ac2-4ed2-b0ec-56fb73cc3d65" providerId="AD" clId="Web-{A51F61DB-D729-32F3-580E-7DB74E3D5D4F}" dt="2019-06-17T18:29:22.116" v="24"/>
          <ac:picMkLst>
            <pc:docMk/>
            <pc:sldMk cId="417832773" sldId="972"/>
            <ac:picMk id="3" creationId="{00000000-0000-0000-0000-000000000000}"/>
          </ac:picMkLst>
        </pc:picChg>
        <pc:picChg chg="mod">
          <ac:chgData name="Kneisel, Christine" userId="S::ckneisel@lionsclubs.org::b37915e7-4ac2-4ed2-b0ec-56fb73cc3d65" providerId="AD" clId="Web-{A51F61DB-D729-32F3-580E-7DB74E3D5D4F}" dt="2019-06-17T18:29:22.116" v="24"/>
          <ac:picMkLst>
            <pc:docMk/>
            <pc:sldMk cId="417832773" sldId="972"/>
            <ac:picMk id="4" creationId="{96970CC1-6D21-804F-BEA2-284A829C9EE8}"/>
          </ac:picMkLst>
        </pc:picChg>
      </pc:sldChg>
      <pc:sldChg chg="modSp">
        <pc:chgData name="Kneisel, Christine" userId="S::ckneisel@lionsclubs.org::b37915e7-4ac2-4ed2-b0ec-56fb73cc3d65" providerId="AD" clId="Web-{A51F61DB-D729-32F3-580E-7DB74E3D5D4F}" dt="2019-06-17T18:29:22.116" v="24"/>
        <pc:sldMkLst>
          <pc:docMk/>
          <pc:sldMk cId="2106555793" sldId="973"/>
        </pc:sldMkLst>
        <pc:spChg chg="mod">
          <ac:chgData name="Kneisel, Christine" userId="S::ckneisel@lionsclubs.org::b37915e7-4ac2-4ed2-b0ec-56fb73cc3d65" providerId="AD" clId="Web-{A51F61DB-D729-32F3-580E-7DB74E3D5D4F}" dt="2019-06-17T18:29:22.116" v="24"/>
          <ac:spMkLst>
            <pc:docMk/>
            <pc:sldMk cId="2106555793" sldId="973"/>
            <ac:spMk id="2" creationId="{7C0FB3F7-6B08-E74E-938C-8F56925EC850}"/>
          </ac:spMkLst>
        </pc:spChg>
        <pc:spChg chg="mod">
          <ac:chgData name="Kneisel, Christine" userId="S::ckneisel@lionsclubs.org::b37915e7-4ac2-4ed2-b0ec-56fb73cc3d65" providerId="AD" clId="Web-{A51F61DB-D729-32F3-580E-7DB74E3D5D4F}" dt="2019-06-17T18:29:22.116" v="24"/>
          <ac:spMkLst>
            <pc:docMk/>
            <pc:sldMk cId="2106555793" sldId="973"/>
            <ac:spMk id="9" creationId="{101B564E-C3B7-9742-A8D9-C492F2380829}"/>
          </ac:spMkLst>
        </pc:spChg>
        <pc:spChg chg="mod">
          <ac:chgData name="Kneisel, Christine" userId="S::ckneisel@lionsclubs.org::b37915e7-4ac2-4ed2-b0ec-56fb73cc3d65" providerId="AD" clId="Web-{A51F61DB-D729-32F3-580E-7DB74E3D5D4F}" dt="2019-06-17T18:29:22.116" v="24"/>
          <ac:spMkLst>
            <pc:docMk/>
            <pc:sldMk cId="2106555793" sldId="973"/>
            <ac:spMk id="13" creationId="{7EBBF51B-F9FD-E040-B8DB-7197E768C488}"/>
          </ac:spMkLst>
        </pc:spChg>
        <pc:spChg chg="mod">
          <ac:chgData name="Kneisel, Christine" userId="S::ckneisel@lionsclubs.org::b37915e7-4ac2-4ed2-b0ec-56fb73cc3d65" providerId="AD" clId="Web-{A51F61DB-D729-32F3-580E-7DB74E3D5D4F}" dt="2019-06-17T18:29:22.116" v="24"/>
          <ac:spMkLst>
            <pc:docMk/>
            <pc:sldMk cId="2106555793" sldId="973"/>
            <ac:spMk id="14" creationId="{7B6D8691-8F40-3842-98AD-BCC853E91EF4}"/>
          </ac:spMkLst>
        </pc:spChg>
        <pc:picChg chg="mod">
          <ac:chgData name="Kneisel, Christine" userId="S::ckneisel@lionsclubs.org::b37915e7-4ac2-4ed2-b0ec-56fb73cc3d65" providerId="AD" clId="Web-{A51F61DB-D729-32F3-580E-7DB74E3D5D4F}" dt="2019-06-17T18:29:22.116" v="24"/>
          <ac:picMkLst>
            <pc:docMk/>
            <pc:sldMk cId="2106555793" sldId="973"/>
            <ac:picMk id="8" creationId="{00000000-0000-0000-0000-000000000000}"/>
          </ac:picMkLst>
        </pc:picChg>
        <pc:picChg chg="mod">
          <ac:chgData name="Kneisel, Christine" userId="S::ckneisel@lionsclubs.org::b37915e7-4ac2-4ed2-b0ec-56fb73cc3d65" providerId="AD" clId="Web-{A51F61DB-D729-32F3-580E-7DB74E3D5D4F}" dt="2019-06-17T18:29:22.116" v="24"/>
          <ac:picMkLst>
            <pc:docMk/>
            <pc:sldMk cId="2106555793" sldId="973"/>
            <ac:picMk id="10" creationId="{E46618C5-2152-7C46-9740-9480EC9E8943}"/>
          </ac:picMkLst>
        </pc:picChg>
      </pc:sldChg>
      <pc:sldChg chg="addSp delSp modSp modNotes">
        <pc:chgData name="Kneisel, Christine" userId="S::ckneisel@lionsclubs.org::b37915e7-4ac2-4ed2-b0ec-56fb73cc3d65" providerId="AD" clId="Web-{A51F61DB-D729-32F3-580E-7DB74E3D5D4F}" dt="2019-06-17T19:01:13.114" v="1233"/>
        <pc:sldMkLst>
          <pc:docMk/>
          <pc:sldMk cId="3247122337" sldId="974"/>
        </pc:sldMkLst>
        <pc:spChg chg="mod">
          <ac:chgData name="Kneisel, Christine" userId="S::ckneisel@lionsclubs.org::b37915e7-4ac2-4ed2-b0ec-56fb73cc3d65" providerId="AD" clId="Web-{A51F61DB-D729-32F3-580E-7DB74E3D5D4F}" dt="2019-06-17T18:57:42.677" v="1218" actId="1076"/>
          <ac:spMkLst>
            <pc:docMk/>
            <pc:sldMk cId="3247122337" sldId="974"/>
            <ac:spMk id="2" creationId="{EE4D147C-2C53-2B42-9315-DB088AC29803}"/>
          </ac:spMkLst>
        </pc:spChg>
        <pc:spChg chg="mod">
          <ac:chgData name="Kneisel, Christine" userId="S::ckneisel@lionsclubs.org::b37915e7-4ac2-4ed2-b0ec-56fb73cc3d65" providerId="AD" clId="Web-{A51F61DB-D729-32F3-580E-7DB74E3D5D4F}" dt="2019-06-17T18:57:56.114" v="1221" actId="1076"/>
          <ac:spMkLst>
            <pc:docMk/>
            <pc:sldMk cId="3247122337" sldId="974"/>
            <ac:spMk id="3" creationId="{2F20A52E-1540-5A45-A87E-078F3C712B6E}"/>
          </ac:spMkLst>
        </pc:spChg>
        <pc:spChg chg="mod">
          <ac:chgData name="Kneisel, Christine" userId="S::ckneisel@lionsclubs.org::b37915e7-4ac2-4ed2-b0ec-56fb73cc3d65" providerId="AD" clId="Web-{A51F61DB-D729-32F3-580E-7DB74E3D5D4F}" dt="2019-06-17T18:29:22.116" v="24"/>
          <ac:spMkLst>
            <pc:docMk/>
            <pc:sldMk cId="3247122337" sldId="974"/>
            <ac:spMk id="8" creationId="{DCF157F1-EDF5-E648-A90E-527D0A75D090}"/>
          </ac:spMkLst>
        </pc:spChg>
        <pc:spChg chg="add del">
          <ac:chgData name="Kneisel, Christine" userId="S::ckneisel@lionsclubs.org::b37915e7-4ac2-4ed2-b0ec-56fb73cc3d65" providerId="AD" clId="Web-{A51F61DB-D729-32F3-580E-7DB74E3D5D4F}" dt="2019-06-17T18:58:38.427" v="1223"/>
          <ac:spMkLst>
            <pc:docMk/>
            <pc:sldMk cId="3247122337" sldId="974"/>
            <ac:spMk id="9" creationId="{B08DCA11-7400-4F3D-9F71-2BD9EBBAB571}"/>
          </ac:spMkLst>
        </pc:spChg>
        <pc:spChg chg="add del mod">
          <ac:chgData name="Kneisel, Christine" userId="S::ckneisel@lionsclubs.org::b37915e7-4ac2-4ed2-b0ec-56fb73cc3d65" providerId="AD" clId="Web-{A51F61DB-D729-32F3-580E-7DB74E3D5D4F}" dt="2019-06-17T19:01:13.114" v="1233"/>
          <ac:spMkLst>
            <pc:docMk/>
            <pc:sldMk cId="3247122337" sldId="974"/>
            <ac:spMk id="10" creationId="{DA05A6F2-11DA-476A-BA7E-CA81A91F2B42}"/>
          </ac:spMkLst>
        </pc:spChg>
        <pc:spChg chg="mod">
          <ac:chgData name="Kneisel, Christine" userId="S::ckneisel@lionsclubs.org::b37915e7-4ac2-4ed2-b0ec-56fb73cc3d65" providerId="AD" clId="Web-{A51F61DB-D729-32F3-580E-7DB74E3D5D4F}" dt="2019-06-17T18:57:45.927" v="1219" actId="1076"/>
          <ac:spMkLst>
            <pc:docMk/>
            <pc:sldMk cId="3247122337" sldId="974"/>
            <ac:spMk id="16" creationId="{D1B1F1D6-0A37-F249-8E85-4D658062BC20}"/>
          </ac:spMkLst>
        </pc:spChg>
        <pc:spChg chg="mod">
          <ac:chgData name="Kneisel, Christine" userId="S::ckneisel@lionsclubs.org::b37915e7-4ac2-4ed2-b0ec-56fb73cc3d65" providerId="AD" clId="Web-{A51F61DB-D729-32F3-580E-7DB74E3D5D4F}" dt="2019-06-17T18:55:19.536" v="1205" actId="14100"/>
          <ac:spMkLst>
            <pc:docMk/>
            <pc:sldMk cId="3247122337" sldId="974"/>
            <ac:spMk id="17" creationId="{02AF2375-033A-7B48-992D-C622B7B2BCB4}"/>
          </ac:spMkLst>
        </pc:spChg>
        <pc:picChg chg="add mod ord">
          <ac:chgData name="Kneisel, Christine" userId="S::ckneisel@lionsclubs.org::b37915e7-4ac2-4ed2-b0ec-56fb73cc3d65" providerId="AD" clId="Web-{A51F61DB-D729-32F3-580E-7DB74E3D5D4F}" dt="2019-06-17T18:54:47.599" v="1199"/>
          <ac:picMkLst>
            <pc:docMk/>
            <pc:sldMk cId="3247122337" sldId="974"/>
            <ac:picMk id="4" creationId="{95E4723F-EFAB-459F-A6DE-014C3450B9D3}"/>
          </ac:picMkLst>
        </pc:picChg>
        <pc:picChg chg="del mod">
          <ac:chgData name="Kneisel, Christine" userId="S::ckneisel@lionsclubs.org::b37915e7-4ac2-4ed2-b0ec-56fb73cc3d65" providerId="AD" clId="Web-{A51F61DB-D729-32F3-580E-7DB74E3D5D4F}" dt="2019-06-17T18:54:30.364" v="1196"/>
          <ac:picMkLst>
            <pc:docMk/>
            <pc:sldMk cId="3247122337" sldId="974"/>
            <ac:picMk id="5" creationId="{CAF80CE2-40B6-5245-B180-E9D51FC6794D}"/>
          </ac:picMkLst>
        </pc:picChg>
        <pc:picChg chg="mod">
          <ac:chgData name="Kneisel, Christine" userId="S::ckneisel@lionsclubs.org::b37915e7-4ac2-4ed2-b0ec-56fb73cc3d65" providerId="AD" clId="Web-{A51F61DB-D729-32F3-580E-7DB74E3D5D4F}" dt="2019-06-17T18:55:45.895" v="1207" actId="1076"/>
          <ac:picMkLst>
            <pc:docMk/>
            <pc:sldMk cId="3247122337" sldId="974"/>
            <ac:picMk id="7" creationId="{057FD0E8-A5CB-C845-AFEF-2EB03A341E36}"/>
          </ac:picMkLst>
        </pc:picChg>
      </pc:sldChg>
      <pc:sldChg chg="modSp">
        <pc:chgData name="Kneisel, Christine" userId="S::ckneisel@lionsclubs.org::b37915e7-4ac2-4ed2-b0ec-56fb73cc3d65" providerId="AD" clId="Web-{A51F61DB-D729-32F3-580E-7DB74E3D5D4F}" dt="2019-06-17T18:29:22.116" v="24"/>
        <pc:sldMkLst>
          <pc:docMk/>
          <pc:sldMk cId="2679285891" sldId="975"/>
        </pc:sldMkLst>
        <pc:spChg chg="mod">
          <ac:chgData name="Kneisel, Christine" userId="S::ckneisel@lionsclubs.org::b37915e7-4ac2-4ed2-b0ec-56fb73cc3d65" providerId="AD" clId="Web-{A51F61DB-D729-32F3-580E-7DB74E3D5D4F}" dt="2019-06-17T18:29:22.116" v="24"/>
          <ac:spMkLst>
            <pc:docMk/>
            <pc:sldMk cId="2679285891" sldId="975"/>
            <ac:spMk id="2" creationId="{7C0FB3F7-6B08-E74E-938C-8F56925EC850}"/>
          </ac:spMkLst>
        </pc:spChg>
        <pc:spChg chg="mod">
          <ac:chgData name="Kneisel, Christine" userId="S::ckneisel@lionsclubs.org::b37915e7-4ac2-4ed2-b0ec-56fb73cc3d65" providerId="AD" clId="Web-{A51F61DB-D729-32F3-580E-7DB74E3D5D4F}" dt="2019-06-17T18:29:22.116" v="24"/>
          <ac:spMkLst>
            <pc:docMk/>
            <pc:sldMk cId="2679285891" sldId="975"/>
            <ac:spMk id="4" creationId="{3FB83282-ABC7-D141-A069-ECE2F81369F1}"/>
          </ac:spMkLst>
        </pc:spChg>
        <pc:spChg chg="mod">
          <ac:chgData name="Kneisel, Christine" userId="S::ckneisel@lionsclubs.org::b37915e7-4ac2-4ed2-b0ec-56fb73cc3d65" providerId="AD" clId="Web-{A51F61DB-D729-32F3-580E-7DB74E3D5D4F}" dt="2019-06-17T18:29:22.116" v="24"/>
          <ac:spMkLst>
            <pc:docMk/>
            <pc:sldMk cId="2679285891" sldId="975"/>
            <ac:spMk id="5" creationId="{19085B8E-795A-9A48-8011-2A47148482A8}"/>
          </ac:spMkLst>
        </pc:spChg>
        <pc:spChg chg="mod">
          <ac:chgData name="Kneisel, Christine" userId="S::ckneisel@lionsclubs.org::b37915e7-4ac2-4ed2-b0ec-56fb73cc3d65" providerId="AD" clId="Web-{A51F61DB-D729-32F3-580E-7DB74E3D5D4F}" dt="2019-06-17T18:29:22.116" v="24"/>
          <ac:spMkLst>
            <pc:docMk/>
            <pc:sldMk cId="2679285891" sldId="975"/>
            <ac:spMk id="7" creationId="{52C954DD-B4C4-C243-BA61-BE9368B180EC}"/>
          </ac:spMkLst>
        </pc:spChg>
        <pc:spChg chg="mod">
          <ac:chgData name="Kneisel, Christine" userId="S::ckneisel@lionsclubs.org::b37915e7-4ac2-4ed2-b0ec-56fb73cc3d65" providerId="AD" clId="Web-{A51F61DB-D729-32F3-580E-7DB74E3D5D4F}" dt="2019-06-17T18:29:22.116" v="24"/>
          <ac:spMkLst>
            <pc:docMk/>
            <pc:sldMk cId="2679285891" sldId="975"/>
            <ac:spMk id="10" creationId="{47B1BD42-FAEB-3949-BEE7-DF57BEDE3562}"/>
          </ac:spMkLst>
        </pc:spChg>
        <pc:picChg chg="mod">
          <ac:chgData name="Kneisel, Christine" userId="S::ckneisel@lionsclubs.org::b37915e7-4ac2-4ed2-b0ec-56fb73cc3d65" providerId="AD" clId="Web-{A51F61DB-D729-32F3-580E-7DB74E3D5D4F}" dt="2019-06-17T18:29:22.116" v="24"/>
          <ac:picMkLst>
            <pc:docMk/>
            <pc:sldMk cId="2679285891" sldId="975"/>
            <ac:picMk id="6" creationId="{66A3F8E0-15C2-0049-9520-816822E939E2}"/>
          </ac:picMkLst>
        </pc:picChg>
        <pc:picChg chg="mod">
          <ac:chgData name="Kneisel, Christine" userId="S::ckneisel@lionsclubs.org::b37915e7-4ac2-4ed2-b0ec-56fb73cc3d65" providerId="AD" clId="Web-{A51F61DB-D729-32F3-580E-7DB74E3D5D4F}" dt="2019-06-17T18:29:22.116" v="24"/>
          <ac:picMkLst>
            <pc:docMk/>
            <pc:sldMk cId="2679285891" sldId="975"/>
            <ac:picMk id="8" creationId="{FEA48DD1-67C0-6346-BAD2-0BB0EBBDF790}"/>
          </ac:picMkLst>
        </pc:picChg>
      </pc:sldChg>
      <pc:sldChg chg="modNotes">
        <pc:chgData name="Kneisel, Christine" userId="S::ckneisel@lionsclubs.org::b37915e7-4ac2-4ed2-b0ec-56fb73cc3d65" providerId="AD" clId="Web-{A51F61DB-D729-32F3-580E-7DB74E3D5D4F}" dt="2019-06-17T19:28:36.738" v="1669"/>
        <pc:sldMkLst>
          <pc:docMk/>
          <pc:sldMk cId="4232601383" sldId="976"/>
        </pc:sldMkLst>
      </pc:sldChg>
      <pc:sldMasterChg chg="modSp modSldLayout">
        <pc:chgData name="Kneisel, Christine" userId="S::ckneisel@lionsclubs.org::b37915e7-4ac2-4ed2-b0ec-56fb73cc3d65" providerId="AD" clId="Web-{A51F61DB-D729-32F3-580E-7DB74E3D5D4F}" dt="2019-06-17T18:29:22.116" v="24"/>
        <pc:sldMasterMkLst>
          <pc:docMk/>
          <pc:sldMasterMk cId="3977730233" sldId="2147483831"/>
        </pc:sldMasterMkLst>
        <pc:spChg chg="mod">
          <ac:chgData name="Kneisel, Christine" userId="S::ckneisel@lionsclubs.org::b37915e7-4ac2-4ed2-b0ec-56fb73cc3d65" providerId="AD" clId="Web-{A51F61DB-D729-32F3-580E-7DB74E3D5D4F}" dt="2019-06-17T18:29:22.116" v="24"/>
          <ac:spMkLst>
            <pc:docMk/>
            <pc:sldMasterMk cId="3977730233" sldId="2147483831"/>
            <ac:spMk id="1029" creationId="{00000000-0000-0000-0000-000000000000}"/>
          </ac:spMkLst>
        </pc:spChg>
        <pc:sldLayoutChg chg="modSp">
          <pc:chgData name="Kneisel, Christine" userId="S::ckneisel@lionsclubs.org::b37915e7-4ac2-4ed2-b0ec-56fb73cc3d65" providerId="AD" clId="Web-{A51F61DB-D729-32F3-580E-7DB74E3D5D4F}" dt="2019-06-17T18:29:22.116" v="24"/>
          <pc:sldLayoutMkLst>
            <pc:docMk/>
            <pc:sldMasterMk cId="3977730233" sldId="2147483831"/>
            <pc:sldLayoutMk cId="654796857" sldId="2147483832"/>
          </pc:sldLayoutMkLst>
          <pc:spChg chg="mod">
            <ac:chgData name="Kneisel, Christine" userId="S::ckneisel@lionsclubs.org::b37915e7-4ac2-4ed2-b0ec-56fb73cc3d65" providerId="AD" clId="Web-{A51F61DB-D729-32F3-580E-7DB74E3D5D4F}" dt="2019-06-17T18:29:22.116" v="24"/>
            <ac:spMkLst>
              <pc:docMk/>
              <pc:sldMasterMk cId="3977730233" sldId="2147483831"/>
              <pc:sldLayoutMk cId="654796857" sldId="2147483832"/>
              <ac:spMk id="8"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654796857" sldId="2147483832"/>
              <ac:spMk id="9" creationId="{38FBF2CF-0FA6-9943-84EB-29395595E7E4}"/>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654796857" sldId="2147483832"/>
              <ac:spMk id="19" creationId="{313D063B-9FFA-7F4F-B298-6BEEC4FE5AA0}"/>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654796857" sldId="2147483832"/>
              <ac:spMk id="21" creationId="{83A89380-D473-6C42-ACCA-BB4117594885}"/>
            </ac:spMkLst>
          </pc:spChg>
          <pc:picChg chg="mod">
            <ac:chgData name="Kneisel, Christine" userId="S::ckneisel@lionsclubs.org::b37915e7-4ac2-4ed2-b0ec-56fb73cc3d65" providerId="AD" clId="Web-{A51F61DB-D729-32F3-580E-7DB74E3D5D4F}" dt="2019-06-17T18:29:22.116" v="24"/>
            <ac:picMkLst>
              <pc:docMk/>
              <pc:sldMasterMk cId="3977730233" sldId="2147483831"/>
              <pc:sldLayoutMk cId="654796857" sldId="2147483832"/>
              <ac:picMk id="7" creationId="{00000000-0000-0000-0000-000000000000}"/>
            </ac:picMkLst>
          </pc:picChg>
        </pc:sldLayoutChg>
        <pc:sldLayoutChg chg="modSp">
          <pc:chgData name="Kneisel, Christine" userId="S::ckneisel@lionsclubs.org::b37915e7-4ac2-4ed2-b0ec-56fb73cc3d65" providerId="AD" clId="Web-{A51F61DB-D729-32F3-580E-7DB74E3D5D4F}" dt="2019-06-17T18:29:22.116" v="24"/>
          <pc:sldLayoutMkLst>
            <pc:docMk/>
            <pc:sldMasterMk cId="3977730233" sldId="2147483831"/>
            <pc:sldLayoutMk cId="4130140560" sldId="2147483836"/>
          </pc:sldLayoutMkLst>
          <pc:spChg chg="mod">
            <ac:chgData name="Kneisel, Christine" userId="S::ckneisel@lionsclubs.org::b37915e7-4ac2-4ed2-b0ec-56fb73cc3d65" providerId="AD" clId="Web-{A51F61DB-D729-32F3-580E-7DB74E3D5D4F}" dt="2019-06-17T18:29:22.116" v="24"/>
            <ac:spMkLst>
              <pc:docMk/>
              <pc:sldMasterMk cId="3977730233" sldId="2147483831"/>
              <pc:sldLayoutMk cId="4130140560" sldId="2147483836"/>
              <ac:spMk id="5" creationId="{7C1B2E00-2594-E34D-8908-64A6305E3BA3}"/>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4130140560" sldId="2147483836"/>
              <ac:spMk id="8" creationId="{2A1C6F64-979F-8D40-A629-0132753DB79E}"/>
            </ac:spMkLst>
          </pc:spChg>
        </pc:sldLayoutChg>
        <pc:sldLayoutChg chg="modSp">
          <pc:chgData name="Kneisel, Christine" userId="S::ckneisel@lionsclubs.org::b37915e7-4ac2-4ed2-b0ec-56fb73cc3d65" providerId="AD" clId="Web-{A51F61DB-D729-32F3-580E-7DB74E3D5D4F}" dt="2019-06-17T18:29:22.116" v="24"/>
          <pc:sldLayoutMkLst>
            <pc:docMk/>
            <pc:sldMasterMk cId="3977730233" sldId="2147483831"/>
            <pc:sldLayoutMk cId="792491133" sldId="2147483844"/>
          </pc:sldLayoutMkLst>
          <pc:spChg chg="mod">
            <ac:chgData name="Kneisel, Christine" userId="S::ckneisel@lionsclubs.org::b37915e7-4ac2-4ed2-b0ec-56fb73cc3d65" providerId="AD" clId="Web-{A51F61DB-D729-32F3-580E-7DB74E3D5D4F}" dt="2019-06-17T18:29:22.116" v="24"/>
            <ac:spMkLst>
              <pc:docMk/>
              <pc:sldMasterMk cId="3977730233" sldId="2147483831"/>
              <pc:sldLayoutMk cId="792491133" sldId="2147483844"/>
              <ac:spMk id="5" creationId="{7C1B2E00-2594-E34D-8908-64A6305E3BA3}"/>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792491133" sldId="2147483844"/>
              <ac:spMk id="6" creationId="{E50CA8B0-FD4C-9440-884C-C4214E13D181}"/>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792491133" sldId="2147483844"/>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792491133" sldId="2147483844"/>
              <ac:spMk id="11" creationId="{EBE13CCD-82B0-8141-A54C-7576C8221ACF}"/>
            </ac:spMkLst>
          </pc:spChg>
        </pc:sldLayoutChg>
        <pc:sldLayoutChg chg="modSp">
          <pc:chgData name="Kneisel, Christine" userId="S::ckneisel@lionsclubs.org::b37915e7-4ac2-4ed2-b0ec-56fb73cc3d65" providerId="AD" clId="Web-{A51F61DB-D729-32F3-580E-7DB74E3D5D4F}" dt="2019-06-17T18:29:22.116" v="24"/>
          <pc:sldLayoutMkLst>
            <pc:docMk/>
            <pc:sldMasterMk cId="3977730233" sldId="2147483831"/>
            <pc:sldLayoutMk cId="2680644672" sldId="2147483845"/>
          </pc:sldLayoutMkLst>
          <pc:spChg chg="mod">
            <ac:chgData name="Kneisel, Christine" userId="S::ckneisel@lionsclubs.org::b37915e7-4ac2-4ed2-b0ec-56fb73cc3d65" providerId="AD" clId="Web-{A51F61DB-D729-32F3-580E-7DB74E3D5D4F}" dt="2019-06-17T18:29:22.116" v="24"/>
            <ac:spMkLst>
              <pc:docMk/>
              <pc:sldMasterMk cId="3977730233" sldId="2147483831"/>
              <pc:sldLayoutMk cId="2680644672" sldId="2147483845"/>
              <ac:spMk id="8"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2680644672" sldId="2147483845"/>
              <ac:spMk id="9" creationId="{38FBF2CF-0FA6-9943-84EB-29395595E7E4}"/>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2680644672" sldId="2147483845"/>
              <ac:spMk id="11" creationId="{576702AB-F472-3E42-8B73-5A9060BEBD56}"/>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2680644672" sldId="2147483845"/>
              <ac:spMk id="13" creationId="{38745428-B285-9548-963E-056B5B4D3C03}"/>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2680644672" sldId="2147483845"/>
              <ac:spMk id="21" creationId="{83A89380-D473-6C42-ACCA-BB4117594885}"/>
            </ac:spMkLst>
          </pc:spChg>
          <pc:picChg chg="mod">
            <ac:chgData name="Kneisel, Christine" userId="S::ckneisel@lionsclubs.org::b37915e7-4ac2-4ed2-b0ec-56fb73cc3d65" providerId="AD" clId="Web-{A51F61DB-D729-32F3-580E-7DB74E3D5D4F}" dt="2019-06-17T18:29:22.116" v="24"/>
            <ac:picMkLst>
              <pc:docMk/>
              <pc:sldMasterMk cId="3977730233" sldId="2147483831"/>
              <pc:sldLayoutMk cId="2680644672" sldId="2147483845"/>
              <ac:picMk id="7" creationId="{00000000-0000-0000-0000-000000000000}"/>
            </ac:picMkLst>
          </pc:picChg>
          <pc:picChg chg="mod">
            <ac:chgData name="Kneisel, Christine" userId="S::ckneisel@lionsclubs.org::b37915e7-4ac2-4ed2-b0ec-56fb73cc3d65" providerId="AD" clId="Web-{A51F61DB-D729-32F3-580E-7DB74E3D5D4F}" dt="2019-06-17T18:29:22.116" v="24"/>
            <ac:picMkLst>
              <pc:docMk/>
              <pc:sldMasterMk cId="3977730233" sldId="2147483831"/>
              <pc:sldLayoutMk cId="2680644672" sldId="2147483845"/>
              <ac:picMk id="12" creationId="{814D9E97-17D2-5B41-946E-3E27ABF6EAAA}"/>
            </ac:picMkLst>
          </pc:picChg>
        </pc:sldLayoutChg>
        <pc:sldLayoutChg chg="modSp">
          <pc:chgData name="Kneisel, Christine" userId="S::ckneisel@lionsclubs.org::b37915e7-4ac2-4ed2-b0ec-56fb73cc3d65" providerId="AD" clId="Web-{A51F61DB-D729-32F3-580E-7DB74E3D5D4F}" dt="2019-06-17T18:29:22.116" v="24"/>
          <pc:sldLayoutMkLst>
            <pc:docMk/>
            <pc:sldMasterMk cId="3977730233" sldId="2147483831"/>
            <pc:sldLayoutMk cId="3196589975" sldId="2147483846"/>
          </pc:sldLayoutMkLst>
          <pc:spChg chg="mod">
            <ac:chgData name="Kneisel, Christine" userId="S::ckneisel@lionsclubs.org::b37915e7-4ac2-4ed2-b0ec-56fb73cc3d65" providerId="AD" clId="Web-{A51F61DB-D729-32F3-580E-7DB74E3D5D4F}" dt="2019-06-17T18:29:22.116" v="24"/>
            <ac:spMkLst>
              <pc:docMk/>
              <pc:sldMasterMk cId="3977730233" sldId="2147483831"/>
              <pc:sldLayoutMk cId="3196589975" sldId="2147483846"/>
              <ac:spMk id="5" creationId="{7C1B2E00-2594-E34D-8908-64A6305E3BA3}"/>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3196589975" sldId="2147483846"/>
              <ac:spMk id="6" creationId="{E50CA8B0-FD4C-9440-884C-C4214E13D181}"/>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3196589975" sldId="2147483846"/>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3196589975" sldId="2147483846"/>
              <ac:spMk id="11" creationId="{EBE13CCD-82B0-8141-A54C-7576C8221ACF}"/>
            </ac:spMkLst>
          </pc:spChg>
        </pc:sldLayoutChg>
        <pc:sldLayoutChg chg="modSp">
          <pc:chgData name="Kneisel, Christine" userId="S::ckneisel@lionsclubs.org::b37915e7-4ac2-4ed2-b0ec-56fb73cc3d65" providerId="AD" clId="Web-{A51F61DB-D729-32F3-580E-7DB74E3D5D4F}" dt="2019-06-17T18:29:22.116" v="24"/>
          <pc:sldLayoutMkLst>
            <pc:docMk/>
            <pc:sldMasterMk cId="3977730233" sldId="2147483831"/>
            <pc:sldLayoutMk cId="1675386572" sldId="2147483867"/>
          </pc:sldLayoutMkLst>
          <pc:spChg chg="mod">
            <ac:chgData name="Kneisel, Christine" userId="S::ckneisel@lionsclubs.org::b37915e7-4ac2-4ed2-b0ec-56fb73cc3d65" providerId="AD" clId="Web-{A51F61DB-D729-32F3-580E-7DB74E3D5D4F}" dt="2019-06-17T18:29:22.116" v="24"/>
            <ac:spMkLst>
              <pc:docMk/>
              <pc:sldMasterMk cId="3977730233" sldId="2147483831"/>
              <pc:sldLayoutMk cId="1675386572" sldId="2147483867"/>
              <ac:spMk id="5" creationId="{7C1B2E00-2594-E34D-8908-64A6305E3BA3}"/>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1675386572" sldId="2147483867"/>
              <ac:spMk id="7" creationId="{3BA951A9-91CA-064C-8D91-1F99DBF4F72D}"/>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1675386572" sldId="2147483867"/>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1675386572" sldId="2147483867"/>
              <ac:spMk id="10" creationId="{9867D72A-78B6-BB41-9E26-24D654E9B44E}"/>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1675386572" sldId="2147483867"/>
              <ac:spMk id="11" creationId="{EBE13CCD-82B0-8141-A54C-7576C8221ACF}"/>
            </ac:spMkLst>
          </pc:spChg>
        </pc:sldLayoutChg>
      </pc:sldMasterChg>
      <pc:sldMasterChg chg="modSp modSldLayout">
        <pc:chgData name="Kneisel, Christine" userId="S::ckneisel@lionsclubs.org::b37915e7-4ac2-4ed2-b0ec-56fb73cc3d65" providerId="AD" clId="Web-{A51F61DB-D729-32F3-580E-7DB74E3D5D4F}" dt="2019-06-17T18:29:22.116" v="24"/>
        <pc:sldMasterMkLst>
          <pc:docMk/>
          <pc:sldMasterMk cId="631929288" sldId="2147483857"/>
        </pc:sldMasterMkLst>
        <pc:spChg chg="mod">
          <ac:chgData name="Kneisel, Christine" userId="S::ckneisel@lionsclubs.org::b37915e7-4ac2-4ed2-b0ec-56fb73cc3d65" providerId="AD" clId="Web-{A51F61DB-D729-32F3-580E-7DB74E3D5D4F}" dt="2019-06-17T18:29:22.116" v="24"/>
          <ac:spMkLst>
            <pc:docMk/>
            <pc:sldMasterMk cId="631929288" sldId="2147483857"/>
            <ac:spMk id="1029" creationId="{00000000-0000-0000-0000-000000000000}"/>
          </ac:spMkLst>
        </pc:sp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1846633658" sldId="2147483858"/>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1846633658" sldId="2147483858"/>
              <ac:spMk id="2" creationId="{119DD8C5-BFF5-8648-9A1A-E9B3DA1F3752}"/>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1846633658" sldId="2147483858"/>
              <ac:spMk id="4" creationId="{F88B8F7D-AFD9-F346-BF11-A1E5CF85B206}"/>
            </ac:spMkLst>
          </pc:spChg>
          <pc:picChg chg="mod">
            <ac:chgData name="Kneisel, Christine" userId="S::ckneisel@lionsclubs.org::b37915e7-4ac2-4ed2-b0ec-56fb73cc3d65" providerId="AD" clId="Web-{A51F61DB-D729-32F3-580E-7DB74E3D5D4F}" dt="2019-06-17T18:29:22.116" v="24"/>
            <ac:picMkLst>
              <pc:docMk/>
              <pc:sldMasterMk cId="631929288" sldId="2147483857"/>
              <pc:sldLayoutMk cId="1846633658" sldId="2147483858"/>
              <ac:picMk id="3" creationId="{D965598A-95CA-5A4E-8FC5-A9B0CA0F6D29}"/>
            </ac:picMkLst>
          </pc:pic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560759874" sldId="2147483859"/>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560759874" sldId="2147483859"/>
              <ac:spMk id="6"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560759874" sldId="2147483859"/>
              <ac:spMk id="7"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560759874" sldId="2147483859"/>
              <ac:spMk id="8" creationId="{00000000-0000-0000-0000-000000000000}"/>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3711581523" sldId="2147483860"/>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3711581523" sldId="2147483860"/>
              <ac:spMk id="3" creationId="{00000000-0000-0000-0000-000000000000}"/>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4105772146" sldId="2147483868"/>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4105772146" sldId="2147483868"/>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105772146" sldId="2147483868"/>
              <ac:spMk id="4" creationId="{60A1CFA8-01F3-7141-8733-9BD22717A16A}"/>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105772146" sldId="2147483868"/>
              <ac:spMk id="5" creationId="{FCF6221C-0E44-F44E-8595-80D0F82E78CB}"/>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105772146" sldId="2147483868"/>
              <ac:spMk id="6" creationId="{6462880A-AC72-9845-9312-842AB25FEBC5}"/>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105772146" sldId="2147483868"/>
              <ac:spMk id="7" creationId="{DC567EA0-7E42-764C-894D-CB400D26CFAC}"/>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105772146" sldId="2147483868"/>
              <ac:spMk id="8" creationId="{AB72BEE2-03B4-2545-81E3-ABE63641DB0D}"/>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528060874" sldId="2147483869"/>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528060874" sldId="2147483869"/>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528060874" sldId="2147483869"/>
              <ac:spMk id="5" creationId="{20CC6FFA-9190-C446-B892-8505F567962E}"/>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528060874" sldId="2147483869"/>
              <ac:spMk id="7" creationId="{3ABCF45D-15BA-F544-A2F1-1B5A8159B3D5}"/>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528060874" sldId="2147483869"/>
              <ac:spMk id="9" creationId="{45795C4B-63C3-3242-871B-1253E5636AB5}"/>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1210252947" sldId="2147483870"/>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1210252947" sldId="2147483870"/>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1210252947" sldId="2147483870"/>
              <ac:spMk id="7" creationId="{E3315EA2-0FCF-964A-B51F-29EF0E9D777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1210252947" sldId="2147483870"/>
              <ac:spMk id="8" creationId="{99D66FD4-71EE-4B42-B6B1-1C529A8A8BF4}"/>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1210252947" sldId="2147483870"/>
              <ac:spMk id="10" creationId="{C013E082-34F3-3748-A287-98FA86956B77}"/>
            </ac:spMkLst>
          </pc:spChg>
          <pc:picChg chg="mod">
            <ac:chgData name="Kneisel, Christine" userId="S::ckneisel@lionsclubs.org::b37915e7-4ac2-4ed2-b0ec-56fb73cc3d65" providerId="AD" clId="Web-{A51F61DB-D729-32F3-580E-7DB74E3D5D4F}" dt="2019-06-17T18:29:22.116" v="24"/>
            <ac:picMkLst>
              <pc:docMk/>
              <pc:sldMasterMk cId="631929288" sldId="2147483857"/>
              <pc:sldLayoutMk cId="1210252947" sldId="2147483870"/>
              <ac:picMk id="4" creationId="{684A4C76-6039-804D-8CB8-106542C85DBE}"/>
            </ac:picMkLst>
          </pc:picChg>
          <pc:picChg chg="mod">
            <ac:chgData name="Kneisel, Christine" userId="S::ckneisel@lionsclubs.org::b37915e7-4ac2-4ed2-b0ec-56fb73cc3d65" providerId="AD" clId="Web-{A51F61DB-D729-32F3-580E-7DB74E3D5D4F}" dt="2019-06-17T18:29:22.116" v="24"/>
            <ac:picMkLst>
              <pc:docMk/>
              <pc:sldMasterMk cId="631929288" sldId="2147483857"/>
              <pc:sldLayoutMk cId="1210252947" sldId="2147483870"/>
              <ac:picMk id="6" creationId="{1A19E429-053A-3346-AB28-661438848695}"/>
            </ac:picMkLst>
          </pc:picChg>
          <pc:cxnChg chg="mod">
            <ac:chgData name="Kneisel, Christine" userId="S::ckneisel@lionsclubs.org::b37915e7-4ac2-4ed2-b0ec-56fb73cc3d65" providerId="AD" clId="Web-{A51F61DB-D729-32F3-580E-7DB74E3D5D4F}" dt="2019-06-17T18:29:22.116" v="24"/>
            <ac:cxnSpMkLst>
              <pc:docMk/>
              <pc:sldMasterMk cId="631929288" sldId="2147483857"/>
              <pc:sldLayoutMk cId="1210252947" sldId="2147483870"/>
              <ac:cxnSpMk id="5" creationId="{E19138A4-B106-5647-9E25-A0B9EA158B40}"/>
            </ac:cxnSpMkLst>
          </pc:cxn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3404611771" sldId="2147483871"/>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3404611771" sldId="2147483871"/>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404611771" sldId="2147483871"/>
              <ac:spMk id="7" creationId="{E3315EA2-0FCF-964A-B51F-29EF0E9D777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404611771" sldId="2147483871"/>
              <ac:spMk id="9" creationId="{E4F2B938-A092-8A40-BA9E-36EB895796A6}"/>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404611771" sldId="2147483871"/>
              <ac:spMk id="11" creationId="{CCD10A15-415D-E249-9DE4-AB27B911E080}"/>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755281518" sldId="2147483872"/>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4" creationId="{8460D8B9-AE71-4842-9AE0-E07B87504909}"/>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6" creationId="{4E74D1AD-D57F-5440-BE7B-98B13C10EC4F}"/>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8" creationId="{D8869BDF-F147-3242-B3B9-51909D49BAB7}"/>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10" creationId="{0F68A244-CECA-F041-AD70-910F56A47209}"/>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17" creationId="{9BE79663-AD90-FF47-A2BC-2688925AA2D3}"/>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19" creationId="{651F41AD-9823-E448-BF4A-350AC5B7E5F5}"/>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959026907" sldId="2147483873"/>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959026907" sldId="2147483873"/>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959026907" sldId="2147483873"/>
              <ac:spMk id="4" creationId="{8460D8B9-AE71-4842-9AE0-E07B87504909}"/>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959026907" sldId="2147483873"/>
              <ac:spMk id="6" creationId="{4E74D1AD-D57F-5440-BE7B-98B13C10EC4F}"/>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959026907" sldId="2147483873"/>
              <ac:spMk id="8" creationId="{D8869BDF-F147-3242-B3B9-51909D49BAB7}"/>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3195316913" sldId="2147483874"/>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3195316913" sldId="2147483874"/>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195316913" sldId="2147483874"/>
              <ac:spMk id="5" creationId="{FCF6221C-0E44-F44E-8595-80D0F82E78CB}"/>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195316913" sldId="2147483874"/>
              <ac:spMk id="8" creationId="{AB72BEE2-03B4-2545-81E3-ABE63641DB0D}"/>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195316913" sldId="2147483874"/>
              <ac:spMk id="10" creationId="{D4277D64-B959-AC48-B275-075752BD12E0}"/>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4280878735" sldId="2147483875"/>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4280878735" sldId="2147483875"/>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280878735" sldId="2147483875"/>
              <ac:spMk id="4" creationId="{1496553C-DF57-164B-9450-8F4D3684B2B3}"/>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280878735" sldId="2147483875"/>
              <ac:spMk id="5" creationId="{947430FC-FE32-B74E-974B-43A4E64504ED}"/>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2900005187" sldId="2147483876"/>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2900005187" sldId="2147483876"/>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2900005187" sldId="2147483876"/>
              <ac:spMk id="6" creationId="{4B2DAA68-1FEC-B844-9D68-5B89C97E05F6}"/>
            </ac:spMkLst>
          </pc:spChg>
          <pc:picChg chg="mod">
            <ac:chgData name="Kneisel, Christine" userId="S::ckneisel@lionsclubs.org::b37915e7-4ac2-4ed2-b0ec-56fb73cc3d65" providerId="AD" clId="Web-{A51F61DB-D729-32F3-580E-7DB74E3D5D4F}" dt="2019-06-17T18:29:22.116" v="24"/>
            <ac:picMkLst>
              <pc:docMk/>
              <pc:sldMasterMk cId="631929288" sldId="2147483857"/>
              <pc:sldLayoutMk cId="2900005187" sldId="2147483876"/>
              <ac:picMk id="7" creationId="{9A366BBF-229C-C44C-AF59-4ACC2BB0C3B9}"/>
            </ac:picMkLst>
          </pc:pic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3306225791" sldId="2147483878"/>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3306225791" sldId="2147483878"/>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306225791" sldId="2147483878"/>
              <ac:spMk id="5" creationId="{947430FC-FE32-B74E-974B-43A4E64504ED}"/>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306225791" sldId="2147483878"/>
              <ac:spMk id="9" creationId="{D3170CF0-CEE5-7147-949E-C2EFC816739E}"/>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919750937" sldId="2147483879"/>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919750937" sldId="2147483879"/>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919750937" sldId="2147483879"/>
              <ac:spMk id="5" creationId="{947430FC-FE32-B74E-974B-43A4E64504ED}"/>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919750937" sldId="2147483879"/>
              <ac:spMk id="7" creationId="{9B10F788-B238-A047-9D63-9E7F4DF3064B}"/>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919750937" sldId="2147483879"/>
              <ac:spMk id="10" creationId="{EAEF310D-EEFB-A045-8822-B89AA367EFD3}"/>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3757406019" sldId="2147483880"/>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3757406019" sldId="2147483880"/>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757406019" sldId="2147483880"/>
              <ac:spMk id="5" creationId="{FCF6221C-0E44-F44E-8595-80D0F82E78CB}"/>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757406019" sldId="2147483880"/>
              <ac:spMk id="10" creationId="{D4277D64-B959-AC48-B275-075752BD12E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757406019" sldId="2147483880"/>
              <ac:spMk id="11" creationId="{4DCB5BA6-37A1-F640-A8DA-26F2DD3B24E2}"/>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3839035971" sldId="2147483881"/>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3839035971" sldId="2147483881"/>
              <ac:spMk id="2" creationId="{00000000-0000-0000-0000-000000000000}"/>
            </ac:spMkLst>
          </pc:spChg>
        </pc:sldLayoutChg>
      </pc:sldMasterChg>
      <pc:sldMasterChg chg="modSldLayout">
        <pc:chgData name="Kneisel, Christine" userId="S::ckneisel@lionsclubs.org::b37915e7-4ac2-4ed2-b0ec-56fb73cc3d65" providerId="AD" clId="Web-{A51F61DB-D729-32F3-580E-7DB74E3D5D4F}" dt="2019-06-17T18:29:22.116" v="24"/>
        <pc:sldMasterMkLst>
          <pc:docMk/>
          <pc:sldMasterMk cId="1756457121" sldId="2147483861"/>
        </pc:sldMasterMkLst>
        <pc:sldLayoutChg chg="modSp">
          <pc:chgData name="Kneisel, Christine" userId="S::ckneisel@lionsclubs.org::b37915e7-4ac2-4ed2-b0ec-56fb73cc3d65" providerId="AD" clId="Web-{A51F61DB-D729-32F3-580E-7DB74E3D5D4F}" dt="2019-06-17T18:29:22.116" v="24"/>
          <pc:sldLayoutMkLst>
            <pc:docMk/>
            <pc:sldMasterMk cId="1756457121" sldId="2147483861"/>
            <pc:sldLayoutMk cId="2481037152" sldId="2147483843"/>
          </pc:sldLayoutMkLst>
          <pc:spChg chg="mod">
            <ac:chgData name="Kneisel, Christine" userId="S::ckneisel@lionsclubs.org::b37915e7-4ac2-4ed2-b0ec-56fb73cc3d65" providerId="AD" clId="Web-{A51F61DB-D729-32F3-580E-7DB74E3D5D4F}" dt="2019-06-17T18:29:22.116" v="24"/>
            <ac:spMkLst>
              <pc:docMk/>
              <pc:sldMasterMk cId="1756457121" sldId="2147483861"/>
              <pc:sldLayoutMk cId="2481037152" sldId="2147483843"/>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2481037152" sldId="2147483843"/>
              <ac:spMk id="11" creationId="{EBE13CCD-82B0-8141-A54C-7576C8221ACF}"/>
            </ac:spMkLst>
          </pc:spChg>
          <pc:picChg chg="mod">
            <ac:chgData name="Kneisel, Christine" userId="S::ckneisel@lionsclubs.org::b37915e7-4ac2-4ed2-b0ec-56fb73cc3d65" providerId="AD" clId="Web-{A51F61DB-D729-32F3-580E-7DB74E3D5D4F}" dt="2019-06-17T18:29:22.116" v="24"/>
            <ac:picMkLst>
              <pc:docMk/>
              <pc:sldMasterMk cId="1756457121" sldId="2147483861"/>
              <pc:sldLayoutMk cId="2481037152" sldId="2147483843"/>
              <ac:picMk id="7" creationId="{473FE4B9-26E8-D247-B450-80DF0E868CF0}"/>
            </ac:picMkLst>
          </pc:picChg>
        </pc:sldLayoutChg>
        <pc:sldLayoutChg chg="modSp">
          <pc:chgData name="Kneisel, Christine" userId="S::ckneisel@lionsclubs.org::b37915e7-4ac2-4ed2-b0ec-56fb73cc3d65" providerId="AD" clId="Web-{A51F61DB-D729-32F3-580E-7DB74E3D5D4F}" dt="2019-06-17T18:29:22.116" v="24"/>
          <pc:sldLayoutMkLst>
            <pc:docMk/>
            <pc:sldMasterMk cId="1756457121" sldId="2147483861"/>
            <pc:sldLayoutMk cId="3539901099" sldId="2147483863"/>
          </pc:sldLayoutMkLst>
          <pc:spChg chg="mod">
            <ac:chgData name="Kneisel, Christine" userId="S::ckneisel@lionsclubs.org::b37915e7-4ac2-4ed2-b0ec-56fb73cc3d65" providerId="AD" clId="Web-{A51F61DB-D729-32F3-580E-7DB74E3D5D4F}" dt="2019-06-17T18:29:22.116" v="24"/>
            <ac:spMkLst>
              <pc:docMk/>
              <pc:sldMasterMk cId="1756457121" sldId="2147483861"/>
              <pc:sldLayoutMk cId="3539901099" sldId="2147483863"/>
              <ac:spMk id="4" creationId="{89790728-0DD7-1F42-9A48-48A941B20D9A}"/>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3539901099" sldId="2147483863"/>
              <ac:spMk id="6" creationId="{C4B2230D-595B-5246-A3B2-FB53F20DDBA8}"/>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3539901099" sldId="2147483863"/>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3539901099" sldId="2147483863"/>
              <ac:spMk id="9" creationId="{1F6599DE-5FEF-F349-BA19-07E55E174054}"/>
            </ac:spMkLst>
          </pc:spChg>
          <pc:picChg chg="mod">
            <ac:chgData name="Kneisel, Christine" userId="S::ckneisel@lionsclubs.org::b37915e7-4ac2-4ed2-b0ec-56fb73cc3d65" providerId="AD" clId="Web-{A51F61DB-D729-32F3-580E-7DB74E3D5D4F}" dt="2019-06-17T18:29:22.116" v="24"/>
            <ac:picMkLst>
              <pc:docMk/>
              <pc:sldMasterMk cId="1756457121" sldId="2147483861"/>
              <pc:sldLayoutMk cId="3539901099" sldId="2147483863"/>
              <ac:picMk id="11" creationId="{FAD6BF95-1DC6-E04D-9A48-1C3A091DF620}"/>
            </ac:picMkLst>
          </pc:picChg>
        </pc:sldLayoutChg>
        <pc:sldLayoutChg chg="modSp">
          <pc:chgData name="Kneisel, Christine" userId="S::ckneisel@lionsclubs.org::b37915e7-4ac2-4ed2-b0ec-56fb73cc3d65" providerId="AD" clId="Web-{A51F61DB-D729-32F3-580E-7DB74E3D5D4F}" dt="2019-06-17T18:29:22.116" v="24"/>
          <pc:sldLayoutMkLst>
            <pc:docMk/>
            <pc:sldMasterMk cId="1756457121" sldId="2147483861"/>
            <pc:sldLayoutMk cId="3715367982" sldId="2147483865"/>
          </pc:sldLayoutMkLst>
          <pc:spChg chg="mod">
            <ac:chgData name="Kneisel, Christine" userId="S::ckneisel@lionsclubs.org::b37915e7-4ac2-4ed2-b0ec-56fb73cc3d65" providerId="AD" clId="Web-{A51F61DB-D729-32F3-580E-7DB74E3D5D4F}" dt="2019-06-17T18:29:22.116" v="24"/>
            <ac:spMkLst>
              <pc:docMk/>
              <pc:sldMasterMk cId="1756457121" sldId="2147483861"/>
              <pc:sldLayoutMk cId="3715367982" sldId="2147483865"/>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3715367982" sldId="2147483865"/>
              <ac:spMk id="11" creationId="{EBE13CCD-82B0-8141-A54C-7576C8221ACF}"/>
            </ac:spMkLst>
          </pc:spChg>
          <pc:picChg chg="mod">
            <ac:chgData name="Kneisel, Christine" userId="S::ckneisel@lionsclubs.org::b37915e7-4ac2-4ed2-b0ec-56fb73cc3d65" providerId="AD" clId="Web-{A51F61DB-D729-32F3-580E-7DB74E3D5D4F}" dt="2019-06-17T18:29:22.116" v="24"/>
            <ac:picMkLst>
              <pc:docMk/>
              <pc:sldMasterMk cId="1756457121" sldId="2147483861"/>
              <pc:sldLayoutMk cId="3715367982" sldId="2147483865"/>
              <ac:picMk id="7" creationId="{473FE4B9-26E8-D247-B450-80DF0E868CF0}"/>
            </ac:picMkLst>
          </pc:picChg>
        </pc:sldLayoutChg>
        <pc:sldLayoutChg chg="modSp">
          <pc:chgData name="Kneisel, Christine" userId="S::ckneisel@lionsclubs.org::b37915e7-4ac2-4ed2-b0ec-56fb73cc3d65" providerId="AD" clId="Web-{A51F61DB-D729-32F3-580E-7DB74E3D5D4F}" dt="2019-06-17T18:29:22.116" v="24"/>
          <pc:sldLayoutMkLst>
            <pc:docMk/>
            <pc:sldMasterMk cId="1756457121" sldId="2147483861"/>
            <pc:sldLayoutMk cId="2397739997" sldId="2147483866"/>
          </pc:sldLayoutMkLst>
          <pc:spChg chg="mod">
            <ac:chgData name="Kneisel, Christine" userId="S::ckneisel@lionsclubs.org::b37915e7-4ac2-4ed2-b0ec-56fb73cc3d65" providerId="AD" clId="Web-{A51F61DB-D729-32F3-580E-7DB74E3D5D4F}" dt="2019-06-17T18:29:22.116" v="24"/>
            <ac:spMkLst>
              <pc:docMk/>
              <pc:sldMasterMk cId="1756457121" sldId="2147483861"/>
              <pc:sldLayoutMk cId="2397739997" sldId="2147483866"/>
              <ac:spMk id="5" creationId="{F16A505C-0D08-8E47-8830-B555CF827AD8}"/>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2397739997" sldId="2147483866"/>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2397739997" sldId="2147483866"/>
              <ac:spMk id="11" creationId="{EBE13CCD-82B0-8141-A54C-7576C8221ACF}"/>
            </ac:spMkLst>
          </pc:spChg>
        </pc:sldLayoutChg>
      </pc:sldMasterChg>
    </pc:docChg>
  </pc:docChgLst>
  <pc:docChgLst>
    <pc:chgData name="Kneisel, Christine" userId="S::ckneisel@lionsclubs.org::b37915e7-4ac2-4ed2-b0ec-56fb73cc3d65" providerId="AD" clId="Web-{14D2FBF7-1A7C-4E72-6E7D-AFCE5F1C59D9}"/>
    <pc:docChg chg="modSld">
      <pc:chgData name="Kneisel, Christine" userId="S::ckneisel@lionsclubs.org::b37915e7-4ac2-4ed2-b0ec-56fb73cc3d65" providerId="AD" clId="Web-{14D2FBF7-1A7C-4E72-6E7D-AFCE5F1C59D9}" dt="2019-06-17T19:45:33.755" v="11" actId="20577"/>
      <pc:docMkLst>
        <pc:docMk/>
      </pc:docMkLst>
      <pc:sldChg chg="modSp">
        <pc:chgData name="Kneisel, Christine" userId="S::ckneisel@lionsclubs.org::b37915e7-4ac2-4ed2-b0ec-56fb73cc3d65" providerId="AD" clId="Web-{14D2FBF7-1A7C-4E72-6E7D-AFCE5F1C59D9}" dt="2019-06-17T19:45:27.458" v="10" actId="20577"/>
        <pc:sldMkLst>
          <pc:docMk/>
          <pc:sldMk cId="2134062862" sldId="961"/>
        </pc:sldMkLst>
        <pc:spChg chg="mod">
          <ac:chgData name="Kneisel, Christine" userId="S::ckneisel@lionsclubs.org::b37915e7-4ac2-4ed2-b0ec-56fb73cc3d65" providerId="AD" clId="Web-{14D2FBF7-1A7C-4E72-6E7D-AFCE5F1C59D9}" dt="2019-06-17T19:45:27.458" v="10" actId="20577"/>
          <ac:spMkLst>
            <pc:docMk/>
            <pc:sldMk cId="2134062862" sldId="961"/>
            <ac:spMk id="10" creationId="{0284DB1C-2827-9F4B-906E-269B6D828E4C}"/>
          </ac:spMkLst>
        </pc:spChg>
        <pc:picChg chg="mod">
          <ac:chgData name="Kneisel, Christine" userId="S::ckneisel@lionsclubs.org::b37915e7-4ac2-4ed2-b0ec-56fb73cc3d65" providerId="AD" clId="Web-{14D2FBF7-1A7C-4E72-6E7D-AFCE5F1C59D9}" dt="2019-06-17T19:45:18.286" v="8" actId="14100"/>
          <ac:picMkLst>
            <pc:docMk/>
            <pc:sldMk cId="2134062862" sldId="961"/>
            <ac:picMk id="2" creationId="{3198E8DD-ABE3-4809-935C-F63F4C066122}"/>
          </ac:picMkLst>
        </pc:picChg>
      </pc:sldChg>
      <pc:sldChg chg="addSp delSp modSp">
        <pc:chgData name="Kneisel, Christine" userId="S::ckneisel@lionsclubs.org::b37915e7-4ac2-4ed2-b0ec-56fb73cc3d65" providerId="AD" clId="Web-{14D2FBF7-1A7C-4E72-6E7D-AFCE5F1C59D9}" dt="2019-06-17T19:44:44.035" v="2"/>
        <pc:sldMkLst>
          <pc:docMk/>
          <pc:sldMk cId="916006836" sldId="969"/>
        </pc:sldMkLst>
        <pc:picChg chg="add del mod">
          <ac:chgData name="Kneisel, Christine" userId="S::ckneisel@lionsclubs.org::b37915e7-4ac2-4ed2-b0ec-56fb73cc3d65" providerId="AD" clId="Web-{14D2FBF7-1A7C-4E72-6E7D-AFCE5F1C59D9}" dt="2019-06-17T19:44:44.035" v="2"/>
          <ac:picMkLst>
            <pc:docMk/>
            <pc:sldMk cId="916006836" sldId="969"/>
            <ac:picMk id="3" creationId="{A21E6D93-12BD-492D-A197-421F7FBBDFA4}"/>
          </ac:picMkLst>
        </pc:picChg>
      </pc:sldChg>
      <pc:sldChg chg="addSp delSp modSp">
        <pc:chgData name="Kneisel, Christine" userId="S::ckneisel@lionsclubs.org::b37915e7-4ac2-4ed2-b0ec-56fb73cc3d65" providerId="AD" clId="Web-{14D2FBF7-1A7C-4E72-6E7D-AFCE5F1C59D9}" dt="2019-06-17T19:45:33.755" v="11" actId="20577"/>
        <pc:sldMkLst>
          <pc:docMk/>
          <pc:sldMk cId="2679285891" sldId="975"/>
        </pc:sldMkLst>
        <pc:spChg chg="mod">
          <ac:chgData name="Kneisel, Christine" userId="S::ckneisel@lionsclubs.org::b37915e7-4ac2-4ed2-b0ec-56fb73cc3d65" providerId="AD" clId="Web-{14D2FBF7-1A7C-4E72-6E7D-AFCE5F1C59D9}" dt="2019-06-17T19:45:33.755" v="11" actId="20577"/>
          <ac:spMkLst>
            <pc:docMk/>
            <pc:sldMk cId="2679285891" sldId="975"/>
            <ac:spMk id="2" creationId="{7C0FB3F7-6B08-E74E-938C-8F56925EC850}"/>
          </ac:spMkLst>
        </pc:spChg>
        <pc:picChg chg="add mod">
          <ac:chgData name="Kneisel, Christine" userId="S::ckneisel@lionsclubs.org::b37915e7-4ac2-4ed2-b0ec-56fb73cc3d65" providerId="AD" clId="Web-{14D2FBF7-1A7C-4E72-6E7D-AFCE5F1C59D9}" dt="2019-06-17T19:45:06.536" v="6" actId="14100"/>
          <ac:picMkLst>
            <pc:docMk/>
            <pc:sldMk cId="2679285891" sldId="975"/>
            <ac:picMk id="3" creationId="{B1160D70-CF33-4705-9000-854B5E00BA99}"/>
          </ac:picMkLst>
        </pc:picChg>
        <pc:picChg chg="del">
          <ac:chgData name="Kneisel, Christine" userId="S::ckneisel@lionsclubs.org::b37915e7-4ac2-4ed2-b0ec-56fb73cc3d65" providerId="AD" clId="Web-{14D2FBF7-1A7C-4E72-6E7D-AFCE5F1C59D9}" dt="2019-06-17T19:44:47.332" v="3"/>
          <ac:picMkLst>
            <pc:docMk/>
            <pc:sldMk cId="2679285891" sldId="975"/>
            <ac:picMk id="6" creationId="{66A3F8E0-15C2-0049-9520-816822E939E2}"/>
          </ac:picMkLst>
        </pc:picChg>
      </pc:sldChg>
    </pc:docChg>
  </pc:docChgLst>
  <pc:docChgLst>
    <pc:chgData name="Barraza, Grisell" userId="S::gbarraza@lionsclubs.org::48cf448e-4ab2-4752-9720-e4a3c4a81ba6" providerId="AD" clId="Web-{4586C650-3FF5-C04E-FDAD-ACAB8D8B9F62}"/>
    <pc:docChg chg="modSld">
      <pc:chgData name="Barraza, Grisell" userId="S::gbarraza@lionsclubs.org::48cf448e-4ab2-4752-9720-e4a3c4a81ba6" providerId="AD" clId="Web-{4586C650-3FF5-C04E-FDAD-ACAB8D8B9F62}" dt="2019-06-20T13:27:43.592" v="513" actId="20577"/>
      <pc:docMkLst>
        <pc:docMk/>
      </pc:docMkLst>
      <pc:sldChg chg="addSp modSp modNotes">
        <pc:chgData name="Barraza, Grisell" userId="S::gbarraza@lionsclubs.org::48cf448e-4ab2-4752-9720-e4a3c4a81ba6" providerId="AD" clId="Web-{4586C650-3FF5-C04E-FDAD-ACAB8D8B9F62}" dt="2019-06-20T13:27:43.592" v="513" actId="20577"/>
        <pc:sldMkLst>
          <pc:docMk/>
          <pc:sldMk cId="2134062862" sldId="961"/>
        </pc:sldMkLst>
        <pc:spChg chg="add mod">
          <ac:chgData name="Barraza, Grisell" userId="S::gbarraza@lionsclubs.org::48cf448e-4ab2-4752-9720-e4a3c4a81ba6" providerId="AD" clId="Web-{4586C650-3FF5-C04E-FDAD-ACAB8D8B9F62}" dt="2019-06-20T13:27:43.592" v="513" actId="20577"/>
          <ac:spMkLst>
            <pc:docMk/>
            <pc:sldMk cId="2134062862" sldId="961"/>
            <ac:spMk id="3" creationId="{B7E49C60-5BF1-4F38-9D08-92218DB67004}"/>
          </ac:spMkLst>
        </pc:spChg>
      </pc:sldChg>
      <pc:sldChg chg="modSp modNotes">
        <pc:chgData name="Barraza, Grisell" userId="S::gbarraza@lionsclubs.org::48cf448e-4ab2-4752-9720-e4a3c4a81ba6" providerId="AD" clId="Web-{4586C650-3FF5-C04E-FDAD-ACAB8D8B9F62}" dt="2019-06-20T13:25:23.211" v="266"/>
        <pc:sldMkLst>
          <pc:docMk/>
          <pc:sldMk cId="2679285891" sldId="975"/>
        </pc:sldMkLst>
        <pc:spChg chg="mod">
          <ac:chgData name="Barraza, Grisell" userId="S::gbarraza@lionsclubs.org::48cf448e-4ab2-4752-9720-e4a3c4a81ba6" providerId="AD" clId="Web-{4586C650-3FF5-C04E-FDAD-ACAB8D8B9F62}" dt="2019-06-20T13:25:15.539" v="265" actId="20577"/>
          <ac:spMkLst>
            <pc:docMk/>
            <pc:sldMk cId="2679285891" sldId="975"/>
            <ac:spMk id="2" creationId="{7C0FB3F7-6B08-E74E-938C-8F56925EC850}"/>
          </ac:spMkLst>
        </pc:spChg>
        <pc:spChg chg="mod">
          <ac:chgData name="Barraza, Grisell" userId="S::gbarraza@lionsclubs.org::48cf448e-4ab2-4752-9720-e4a3c4a81ba6" providerId="AD" clId="Web-{4586C650-3FF5-C04E-FDAD-ACAB8D8B9F62}" dt="2019-06-20T13:20:34.310" v="2" actId="1076"/>
          <ac:spMkLst>
            <pc:docMk/>
            <pc:sldMk cId="2679285891" sldId="975"/>
            <ac:spMk id="7" creationId="{52C954DD-B4C4-C243-BA61-BE9368B180EC}"/>
          </ac:spMkLst>
        </pc:spChg>
      </pc:sldChg>
    </pc:docChg>
  </pc:docChgLst>
  <pc:docChgLst>
    <pc:chgData name="Barraza, Grisell" userId="S::gbarraza@lionsclubs.org::48cf448e-4ab2-4752-9720-e4a3c4a81ba6" providerId="AD" clId="Web-{17C2FCF1-1959-7067-D12A-0D96AB6EB44D}"/>
    <pc:docChg chg="addSld modSld">
      <pc:chgData name="Barraza, Grisell" userId="S::gbarraza@lionsclubs.org::48cf448e-4ab2-4752-9720-e4a3c4a81ba6" providerId="AD" clId="Web-{17C2FCF1-1959-7067-D12A-0D96AB6EB44D}" dt="2019-06-17T19:20:31.974" v="1896"/>
      <pc:docMkLst>
        <pc:docMk/>
      </pc:docMkLst>
      <pc:sldChg chg="modSp modNotes">
        <pc:chgData name="Barraza, Grisell" userId="S::gbarraza@lionsclubs.org::48cf448e-4ab2-4752-9720-e4a3c4a81ba6" providerId="AD" clId="Web-{17C2FCF1-1959-7067-D12A-0D96AB6EB44D}" dt="2019-06-17T18:40:28.386" v="803"/>
        <pc:sldMkLst>
          <pc:docMk/>
          <pc:sldMk cId="828417630" sldId="908"/>
        </pc:sldMkLst>
        <pc:spChg chg="mod">
          <ac:chgData name="Barraza, Grisell" userId="S::gbarraza@lionsclubs.org::48cf448e-4ab2-4752-9720-e4a3c4a81ba6" providerId="AD" clId="Web-{17C2FCF1-1959-7067-D12A-0D96AB6EB44D}" dt="2019-06-17T18:25:30.726" v="10" actId="20577"/>
          <ac:spMkLst>
            <pc:docMk/>
            <pc:sldMk cId="828417630" sldId="908"/>
            <ac:spMk id="7" creationId="{00000000-0000-0000-0000-000000000000}"/>
          </ac:spMkLst>
        </pc:spChg>
      </pc:sldChg>
      <pc:sldChg chg="addSp delSp modSp modNotes">
        <pc:chgData name="Barraza, Grisell" userId="S::gbarraza@lionsclubs.org::48cf448e-4ab2-4752-9720-e4a3c4a81ba6" providerId="AD" clId="Web-{17C2FCF1-1959-7067-D12A-0D96AB6EB44D}" dt="2019-06-17T19:16:36.254" v="1887"/>
        <pc:sldMkLst>
          <pc:docMk/>
          <pc:sldMk cId="916006836" sldId="969"/>
        </pc:sldMkLst>
        <pc:spChg chg="mod">
          <ac:chgData name="Barraza, Grisell" userId="S::gbarraza@lionsclubs.org::48cf448e-4ab2-4752-9720-e4a3c4a81ba6" providerId="AD" clId="Web-{17C2FCF1-1959-7067-D12A-0D96AB6EB44D}" dt="2019-06-17T19:06:52.814" v="1381" actId="20577"/>
          <ac:spMkLst>
            <pc:docMk/>
            <pc:sldMk cId="916006836" sldId="969"/>
            <ac:spMk id="2" creationId="{7C0FB3F7-6B08-E74E-938C-8F56925EC850}"/>
          </ac:spMkLst>
        </pc:spChg>
        <pc:spChg chg="mod">
          <ac:chgData name="Barraza, Grisell" userId="S::gbarraza@lionsclubs.org::48cf448e-4ab2-4752-9720-e4a3c4a81ba6" providerId="AD" clId="Web-{17C2FCF1-1959-7067-D12A-0D96AB6EB44D}" dt="2019-06-17T19:07:01.861" v="1382" actId="1076"/>
          <ac:spMkLst>
            <pc:docMk/>
            <pc:sldMk cId="916006836" sldId="969"/>
            <ac:spMk id="4" creationId="{3FB83282-ABC7-D141-A069-ECE2F81369F1}"/>
          </ac:spMkLst>
        </pc:spChg>
        <pc:spChg chg="mod">
          <ac:chgData name="Barraza, Grisell" userId="S::gbarraza@lionsclubs.org::48cf448e-4ab2-4752-9720-e4a3c4a81ba6" providerId="AD" clId="Web-{17C2FCF1-1959-7067-D12A-0D96AB6EB44D}" dt="2019-06-17T19:06:25.251" v="1361" actId="1076"/>
          <ac:spMkLst>
            <pc:docMk/>
            <pc:sldMk cId="916006836" sldId="969"/>
            <ac:spMk id="5" creationId="{19085B8E-795A-9A48-8011-2A47148482A8}"/>
          </ac:spMkLst>
        </pc:spChg>
        <pc:picChg chg="add del mod">
          <ac:chgData name="Barraza, Grisell" userId="S::gbarraza@lionsclubs.org::48cf448e-4ab2-4752-9720-e4a3c4a81ba6" providerId="AD" clId="Web-{17C2FCF1-1959-7067-D12A-0D96AB6EB44D}" dt="2019-06-17T19:16:36.254" v="1887"/>
          <ac:picMkLst>
            <pc:docMk/>
            <pc:sldMk cId="916006836" sldId="969"/>
            <ac:picMk id="3" creationId="{8EE95A2A-78D1-412F-977B-D7D514A2545E}"/>
          </ac:picMkLst>
        </pc:picChg>
        <pc:picChg chg="del">
          <ac:chgData name="Barraza, Grisell" userId="S::gbarraza@lionsclubs.org::48cf448e-4ab2-4752-9720-e4a3c4a81ba6" providerId="AD" clId="Web-{17C2FCF1-1959-7067-D12A-0D96AB6EB44D}" dt="2019-06-17T18:45:13.574" v="804"/>
          <ac:picMkLst>
            <pc:docMk/>
            <pc:sldMk cId="916006836" sldId="969"/>
            <ac:picMk id="6" creationId="{66A3F8E0-15C2-0049-9520-816822E939E2}"/>
          </ac:picMkLst>
        </pc:picChg>
      </pc:sldChg>
      <pc:sldChg chg="modSp">
        <pc:chgData name="Barraza, Grisell" userId="S::gbarraza@lionsclubs.org::48cf448e-4ab2-4752-9720-e4a3c4a81ba6" providerId="AD" clId="Web-{17C2FCF1-1959-7067-D12A-0D96AB6EB44D}" dt="2019-06-17T18:31:05.852" v="12" actId="1076"/>
        <pc:sldMkLst>
          <pc:docMk/>
          <pc:sldMk cId="1387601156" sldId="971"/>
        </pc:sldMkLst>
        <pc:spChg chg="mod">
          <ac:chgData name="Barraza, Grisell" userId="S::gbarraza@lionsclubs.org::48cf448e-4ab2-4752-9720-e4a3c4a81ba6" providerId="AD" clId="Web-{17C2FCF1-1959-7067-D12A-0D96AB6EB44D}" dt="2019-06-17T18:31:05.852" v="12" actId="1076"/>
          <ac:spMkLst>
            <pc:docMk/>
            <pc:sldMk cId="1387601156" sldId="971"/>
            <ac:spMk id="8" creationId="{30E708F7-063D-9C47-8F82-E4895F88EC89}"/>
          </ac:spMkLst>
        </pc:spChg>
      </pc:sldChg>
      <pc:sldChg chg="addSp delSp modSp">
        <pc:chgData name="Barraza, Grisell" userId="S::gbarraza@lionsclubs.org::48cf448e-4ab2-4752-9720-e4a3c4a81ba6" providerId="AD" clId="Web-{17C2FCF1-1959-7067-D12A-0D96AB6EB44D}" dt="2019-06-17T18:54:37.811" v="1012" actId="20577"/>
        <pc:sldMkLst>
          <pc:docMk/>
          <pc:sldMk cId="2106555793" sldId="973"/>
        </pc:sldMkLst>
        <pc:spChg chg="mod">
          <ac:chgData name="Barraza, Grisell" userId="S::gbarraza@lionsclubs.org::48cf448e-4ab2-4752-9720-e4a3c4a81ba6" providerId="AD" clId="Web-{17C2FCF1-1959-7067-D12A-0D96AB6EB44D}" dt="2019-06-17T18:53:08.639" v="1008" actId="20577"/>
          <ac:spMkLst>
            <pc:docMk/>
            <pc:sldMk cId="2106555793" sldId="973"/>
            <ac:spMk id="2" creationId="{7C0FB3F7-6B08-E74E-938C-8F56925EC850}"/>
          </ac:spMkLst>
        </pc:spChg>
        <pc:spChg chg="mod">
          <ac:chgData name="Barraza, Grisell" userId="S::gbarraza@lionsclubs.org::48cf448e-4ab2-4752-9720-e4a3c4a81ba6" providerId="AD" clId="Web-{17C2FCF1-1959-7067-D12A-0D96AB6EB44D}" dt="2019-06-17T18:54:37.811" v="1012" actId="20577"/>
          <ac:spMkLst>
            <pc:docMk/>
            <pc:sldMk cId="2106555793" sldId="973"/>
            <ac:spMk id="14" creationId="{7B6D8691-8F40-3842-98AD-BCC853E91EF4}"/>
          </ac:spMkLst>
        </pc:spChg>
        <pc:picChg chg="add mod">
          <ac:chgData name="Barraza, Grisell" userId="S::gbarraza@lionsclubs.org::48cf448e-4ab2-4752-9720-e4a3c4a81ba6" providerId="AD" clId="Web-{17C2FCF1-1959-7067-D12A-0D96AB6EB44D}" dt="2019-06-17T18:52:56.311" v="1006" actId="14100"/>
          <ac:picMkLst>
            <pc:docMk/>
            <pc:sldMk cId="2106555793" sldId="973"/>
            <ac:picMk id="3" creationId="{4AA8C5C7-58CA-46FE-9EC4-9D6670367121}"/>
          </ac:picMkLst>
        </pc:picChg>
        <pc:picChg chg="del">
          <ac:chgData name="Barraza, Grisell" userId="S::gbarraza@lionsclubs.org::48cf448e-4ab2-4752-9720-e4a3c4a81ba6" providerId="AD" clId="Web-{17C2FCF1-1959-7067-D12A-0D96AB6EB44D}" dt="2019-06-17T18:50:52.748" v="971"/>
          <ac:picMkLst>
            <pc:docMk/>
            <pc:sldMk cId="2106555793" sldId="973"/>
            <ac:picMk id="8" creationId="{00000000-0000-0000-0000-000000000000}"/>
          </ac:picMkLst>
        </pc:picChg>
      </pc:sldChg>
      <pc:sldChg chg="addSp delSp modSp add replId modNotes">
        <pc:chgData name="Barraza, Grisell" userId="S::gbarraza@lionsclubs.org::48cf448e-4ab2-4752-9720-e4a3c4a81ba6" providerId="AD" clId="Web-{17C2FCF1-1959-7067-D12A-0D96AB6EB44D}" dt="2019-06-17T19:20:31.974" v="1896"/>
        <pc:sldMkLst>
          <pc:docMk/>
          <pc:sldMk cId="4232601383" sldId="976"/>
        </pc:sldMkLst>
        <pc:spChg chg="del mod">
          <ac:chgData name="Barraza, Grisell" userId="S::gbarraza@lionsclubs.org::48cf448e-4ab2-4752-9720-e4a3c4a81ba6" providerId="AD" clId="Web-{17C2FCF1-1959-7067-D12A-0D96AB6EB44D}" dt="2019-06-17T19:20:29.661" v="1895"/>
          <ac:spMkLst>
            <pc:docMk/>
            <pc:sldMk cId="4232601383" sldId="976"/>
            <ac:spMk id="2" creationId="{F9B9EA8F-304E-DA4E-9C14-7734A42D1CF2}"/>
          </ac:spMkLst>
        </pc:spChg>
        <pc:spChg chg="del">
          <ac:chgData name="Barraza, Grisell" userId="S::gbarraza@lionsclubs.org::48cf448e-4ab2-4752-9720-e4a3c4a81ba6" providerId="AD" clId="Web-{17C2FCF1-1959-7067-D12A-0D96AB6EB44D}" dt="2019-06-17T19:20:25.927" v="1893"/>
          <ac:spMkLst>
            <pc:docMk/>
            <pc:sldMk cId="4232601383" sldId="976"/>
            <ac:spMk id="3" creationId="{7ED2A28C-E10C-3B4F-9769-D43BAD600AE7}"/>
          </ac:spMkLst>
        </pc:spChg>
        <pc:spChg chg="add del mod">
          <ac:chgData name="Barraza, Grisell" userId="S::gbarraza@lionsclubs.org::48cf448e-4ab2-4752-9720-e4a3c4a81ba6" providerId="AD" clId="Web-{17C2FCF1-1959-7067-D12A-0D96AB6EB44D}" dt="2019-06-17T19:20:31.974" v="1896"/>
          <ac:spMkLst>
            <pc:docMk/>
            <pc:sldMk cId="4232601383" sldId="976"/>
            <ac:spMk id="5" creationId="{2F5BB0AA-28EC-449B-A50E-0CAE22AA119F}"/>
          </ac:spMkLst>
        </pc:spChg>
        <pc:spChg chg="add mod">
          <ac:chgData name="Barraza, Grisell" userId="S::gbarraza@lionsclubs.org::48cf448e-4ab2-4752-9720-e4a3c4a81ba6" providerId="AD" clId="Web-{17C2FCF1-1959-7067-D12A-0D96AB6EB44D}" dt="2019-06-17T19:20:29.661" v="1895"/>
          <ac:spMkLst>
            <pc:docMk/>
            <pc:sldMk cId="4232601383" sldId="976"/>
            <ac:spMk id="7" creationId="{A6CC5838-7BE6-4994-A274-E48B85ACA1ED}"/>
          </ac:spMkLst>
        </pc:spChg>
      </pc:sldChg>
    </pc:docChg>
  </pc:docChgLst>
  <pc:docChgLst>
    <pc:chgData name="Kneisel, Christine" userId="S::ckneisel@lionsclubs.org::b37915e7-4ac2-4ed2-b0ec-56fb73cc3d65" providerId="AD" clId="Web-{E314B279-B2EE-E0A7-D8D7-E717B2051AD5}"/>
    <pc:docChg chg="modSld">
      <pc:chgData name="Kneisel, Christine" userId="S::ckneisel@lionsclubs.org::b37915e7-4ac2-4ed2-b0ec-56fb73cc3d65" providerId="AD" clId="Web-{E314B279-B2EE-E0A7-D8D7-E717B2051AD5}" dt="2019-07-23T19:33:58.388" v="1" actId="1076"/>
      <pc:docMkLst>
        <pc:docMk/>
      </pc:docMkLst>
      <pc:sldChg chg="modSp">
        <pc:chgData name="Kneisel, Christine" userId="S::ckneisel@lionsclubs.org::b37915e7-4ac2-4ed2-b0ec-56fb73cc3d65" providerId="AD" clId="Web-{E314B279-B2EE-E0A7-D8D7-E717B2051AD5}" dt="2019-07-23T19:33:58.388" v="1" actId="1076"/>
        <pc:sldMkLst>
          <pc:docMk/>
          <pc:sldMk cId="2106555793" sldId="973"/>
        </pc:sldMkLst>
        <pc:spChg chg="mod">
          <ac:chgData name="Kneisel, Christine" userId="S::ckneisel@lionsclubs.org::b37915e7-4ac2-4ed2-b0ec-56fb73cc3d65" providerId="AD" clId="Web-{E314B279-B2EE-E0A7-D8D7-E717B2051AD5}" dt="2019-07-23T19:33:58.388" v="1" actId="1076"/>
          <ac:spMkLst>
            <pc:docMk/>
            <pc:sldMk cId="2106555793" sldId="973"/>
            <ac:spMk id="2" creationId="{7C0FB3F7-6B08-E74E-938C-8F56925EC85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743" cy="465621"/>
          </a:xfrm>
          <a:prstGeom prst="rect">
            <a:avLst/>
          </a:prstGeom>
        </p:spPr>
        <p:txBody>
          <a:bodyPr vert="horz" lIns="91116" tIns="45558" rIns="91116" bIns="45558"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4" name="Footer Placeholder 3"/>
          <p:cNvSpPr>
            <a:spLocks noGrp="1"/>
          </p:cNvSpPr>
          <p:nvPr>
            <p:ph type="ftr" sz="quarter" idx="2"/>
          </p:nvPr>
        </p:nvSpPr>
        <p:spPr>
          <a:xfrm>
            <a:off x="0" y="8829181"/>
            <a:ext cx="2982743" cy="465621"/>
          </a:xfrm>
          <a:prstGeom prst="rect">
            <a:avLst/>
          </a:prstGeom>
        </p:spPr>
        <p:txBody>
          <a:bodyPr vert="horz" lIns="91116" tIns="45558" rIns="91116" bIns="45558"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97514" y="8829181"/>
            <a:ext cx="2982743" cy="465621"/>
          </a:xfrm>
          <a:prstGeom prst="rect">
            <a:avLst/>
          </a:prstGeom>
        </p:spPr>
        <p:txBody>
          <a:bodyPr vert="horz" wrap="square" lIns="91116" tIns="45558" rIns="91116" bIns="45558" numCol="1" anchor="b" anchorCtr="0" compatLnSpc="1">
            <a:prstTxWarp prst="textNoShape">
              <a:avLst/>
            </a:prstTxWarp>
          </a:bodyPr>
          <a:lstStyle>
            <a:lvl1pPr algn="r">
              <a:defRPr sz="1200" smtClean="0">
                <a:latin typeface="Calibri" pitchFamily="34" charset="0"/>
              </a:defRPr>
            </a:lvl1pPr>
          </a:lstStyle>
          <a:p>
            <a:pPr>
              <a:defRPr/>
            </a:pPr>
            <a:fld id="{1E64A479-6DF5-45F9-A38D-2D86FF822EDD}" type="slidenum">
              <a:rPr lang="en-US"/>
              <a:pPr>
                <a:defRPr/>
              </a:pPr>
              <a:t>‹#›</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743" cy="465621"/>
          </a:xfrm>
          <a:prstGeom prst="rect">
            <a:avLst/>
          </a:prstGeom>
        </p:spPr>
        <p:txBody>
          <a:bodyPr vert="horz" lIns="92119" tIns="46059" rIns="92119" bIns="46059"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97514" y="0"/>
            <a:ext cx="2982743" cy="465621"/>
          </a:xfrm>
          <a:prstGeom prst="rect">
            <a:avLst/>
          </a:prstGeom>
        </p:spPr>
        <p:txBody>
          <a:bodyPr vert="horz" wrap="square" lIns="92119" tIns="46059" rIns="92119" bIns="46059" numCol="1" anchor="t" anchorCtr="0" compatLnSpc="1">
            <a:prstTxWarp prst="textNoShape">
              <a:avLst/>
            </a:prstTxWarp>
          </a:bodyPr>
          <a:lstStyle>
            <a:lvl1pPr algn="r">
              <a:defRPr sz="1200" smtClean="0">
                <a:latin typeface="Calibri" pitchFamily="34" charset="0"/>
              </a:defRPr>
            </a:lvl1pPr>
          </a:lstStyle>
          <a:p>
            <a:pPr>
              <a:defRPr/>
            </a:pPr>
            <a:fld id="{DA1377C3-FA04-4196-A641-E871B28A80A8}" type="datetimeFigureOut">
              <a:rPr lang="en-US"/>
              <a:pPr>
                <a:defRPr/>
              </a:pPr>
              <a:t>9/26/2019</a:t>
            </a:fld>
            <a:endParaRPr lang="en-US" dirty="0"/>
          </a:p>
        </p:txBody>
      </p:sp>
      <p:sp>
        <p:nvSpPr>
          <p:cNvPr id="4" name="Slide Image Placeholder 3"/>
          <p:cNvSpPr>
            <a:spLocks noGrp="1" noRot="1" noChangeAspect="1"/>
          </p:cNvSpPr>
          <p:nvPr>
            <p:ph type="sldImg" idx="2"/>
          </p:nvPr>
        </p:nvSpPr>
        <p:spPr>
          <a:xfrm>
            <a:off x="344488" y="698500"/>
            <a:ext cx="6194425" cy="3484563"/>
          </a:xfrm>
          <a:prstGeom prst="rect">
            <a:avLst/>
          </a:prstGeom>
          <a:noFill/>
          <a:ln w="12700">
            <a:solidFill>
              <a:prstClr val="black"/>
            </a:solidFill>
          </a:ln>
        </p:spPr>
        <p:txBody>
          <a:bodyPr vert="horz" lIns="92119" tIns="46059" rIns="92119" bIns="46059" rtlCol="0" anchor="ctr"/>
          <a:lstStyle/>
          <a:p>
            <a:pPr lvl="0"/>
            <a:endParaRPr lang="en-US" noProof="0" dirty="0"/>
          </a:p>
        </p:txBody>
      </p:sp>
      <p:sp>
        <p:nvSpPr>
          <p:cNvPr id="5" name="Notes Placeholder 4"/>
          <p:cNvSpPr>
            <a:spLocks noGrp="1"/>
          </p:cNvSpPr>
          <p:nvPr>
            <p:ph type="body" sz="quarter" idx="3"/>
          </p:nvPr>
        </p:nvSpPr>
        <p:spPr>
          <a:xfrm>
            <a:off x="688805" y="4416191"/>
            <a:ext cx="5504204" cy="4182580"/>
          </a:xfrm>
          <a:prstGeom prst="rect">
            <a:avLst/>
          </a:prstGeom>
        </p:spPr>
        <p:txBody>
          <a:bodyPr vert="horz" lIns="92119" tIns="46059" rIns="92119" bIns="4605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181"/>
            <a:ext cx="2982743" cy="465621"/>
          </a:xfrm>
          <a:prstGeom prst="rect">
            <a:avLst/>
          </a:prstGeom>
        </p:spPr>
        <p:txBody>
          <a:bodyPr vert="horz" lIns="92119" tIns="46059" rIns="92119" bIns="46059"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97514" y="8829181"/>
            <a:ext cx="2982743" cy="465621"/>
          </a:xfrm>
          <a:prstGeom prst="rect">
            <a:avLst/>
          </a:prstGeom>
        </p:spPr>
        <p:txBody>
          <a:bodyPr vert="horz" wrap="square" lIns="92119" tIns="46059" rIns="92119" bIns="46059" numCol="1" anchor="b" anchorCtr="0" compatLnSpc="1">
            <a:prstTxWarp prst="textNoShape">
              <a:avLst/>
            </a:prstTxWarp>
          </a:bodyPr>
          <a:lstStyle>
            <a:lvl1pPr algn="r">
              <a:defRPr sz="1200" smtClean="0">
                <a:latin typeface="Calibri" pitchFamily="34" charset="0"/>
              </a:defRPr>
            </a:lvl1pPr>
          </a:lstStyle>
          <a:p>
            <a:pPr>
              <a:defRPr/>
            </a:pPr>
            <a:fld id="{6627F33C-24D4-41C1-BFA2-68160C39F89C}" type="slidenum">
              <a:rPr lang="en-US"/>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7568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pt-BR" dirty="0"/>
              <a:t>Por meio dos esforços</a:t>
            </a:r>
            <a:r>
              <a:rPr lang="pt-BR" baseline="0" dirty="0"/>
              <a:t> dos Leões em todo o mundo, </a:t>
            </a:r>
            <a:r>
              <a:rPr lang="pt-BR" baseline="0" dirty="0" err="1"/>
              <a:t>Jayden</a:t>
            </a:r>
            <a:r>
              <a:rPr lang="pt-BR" baseline="0" dirty="0"/>
              <a:t> pôde receber tratamento e sua família recebeu o apoio necessário para ajudá-lo na batalha.</a:t>
            </a:r>
          </a:p>
        </p:txBody>
      </p:sp>
    </p:spTree>
    <p:extLst>
      <p:ext uri="{BB962C8B-B14F-4D97-AF65-F5344CB8AC3E}">
        <p14:creationId xmlns:p14="http://schemas.microsoft.com/office/powerpoint/2010/main" val="515001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pt-BR" dirty="0"/>
              <a:t>A história de </a:t>
            </a:r>
            <a:r>
              <a:rPr lang="pt-BR" dirty="0" err="1"/>
              <a:t>Jayden</a:t>
            </a:r>
            <a:r>
              <a:rPr lang="pt-BR" dirty="0"/>
              <a:t> alcançou todos os níveis do Lions.</a:t>
            </a:r>
            <a:r>
              <a:rPr lang="pt-BR" baseline="0" dirty="0"/>
              <a:t>  Foi </a:t>
            </a:r>
            <a:r>
              <a:rPr lang="pt-BR" baseline="0" dirty="0" smtClean="0"/>
              <a:t>publicada </a:t>
            </a:r>
            <a:r>
              <a:rPr lang="pt-BR" baseline="0" dirty="0"/>
              <a:t>na Revista Lions, em várias reuniões e até em nossa convenção internacional de 2019.  </a:t>
            </a:r>
          </a:p>
        </p:txBody>
      </p:sp>
    </p:spTree>
    <p:extLst>
      <p:ext uri="{BB962C8B-B14F-4D97-AF65-F5344CB8AC3E}">
        <p14:creationId xmlns:p14="http://schemas.microsoft.com/office/powerpoint/2010/main" val="2329511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normAutofit fontScale="92500" lnSpcReduction="20000"/>
          </a:bodyPr>
          <a:lstStyle/>
          <a:p>
            <a:r>
              <a:rPr lang="pt-BR" sz="3200" dirty="0">
                <a:latin typeface="Calibri"/>
                <a:ea typeface="Calibri" panose="020F0502020204030204" pitchFamily="34" charset="0"/>
                <a:cs typeface="Calibri"/>
              </a:rPr>
              <a:t>A necessidade de um pai ativou associados Leões em todo o mundo para atender um menino e a família que o amava.</a:t>
            </a:r>
          </a:p>
          <a:p>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pt-BR" sz="3200" b="0" i="0" u="none" strike="noStrike" cap="none" normalizeH="0" baseline="0" noProof="0" dirty="0">
                <a:ln>
                  <a:noFill/>
                </a:ln>
                <a:solidFill>
                  <a:prstClr val="black"/>
                </a:solidFill>
                <a:uLnTx/>
                <a:uFillTx/>
                <a:latin typeface="Calibri" panose="020F0502020204030204" pitchFamily="34" charset="0"/>
                <a:ea typeface="Calibri" panose="020F0502020204030204" pitchFamily="34" charset="0"/>
                <a:cs typeface="Times New Roman" panose="02020603050405020304" pitchFamily="18" charset="0"/>
              </a:rPr>
              <a:t>Eles não apenas viram o impacto </a:t>
            </a:r>
            <a:r>
              <a:rPr kumimoji="0" lang="pt-BR" sz="3200" b="0" i="0" u="none" strike="noStrike" cap="none" normalizeH="0" baseline="0" noProof="0" dirty="0" smtClean="0">
                <a:ln>
                  <a:noFill/>
                </a:ln>
                <a:solidFill>
                  <a:prstClr val="black"/>
                </a:solidFill>
                <a:uLnTx/>
                <a:uFillTx/>
                <a:latin typeface="Calibri" panose="020F0502020204030204" pitchFamily="34" charset="0"/>
                <a:ea typeface="Calibri" panose="020F0502020204030204" pitchFamily="34" charset="0"/>
                <a:cs typeface="Times New Roman" panose="02020603050405020304" pitchFamily="18" charset="0"/>
              </a:rPr>
              <a:t>do </a:t>
            </a:r>
            <a:r>
              <a:rPr kumimoji="0" lang="pt-BR" sz="3200" b="0" i="0" u="none" strike="noStrike" cap="none" normalizeH="0" baseline="0" noProof="0" dirty="0">
                <a:ln>
                  <a:noFill/>
                </a:ln>
                <a:solidFill>
                  <a:prstClr val="black"/>
                </a:solidFill>
                <a:uLnTx/>
                <a:uFillTx/>
                <a:latin typeface="Calibri" panose="020F0502020204030204" pitchFamily="34" charset="0"/>
                <a:ea typeface="Calibri" panose="020F0502020204030204" pitchFamily="34" charset="0"/>
                <a:cs typeface="Times New Roman" panose="02020603050405020304" pitchFamily="18" charset="0"/>
              </a:rPr>
              <a:t>serviço. Eles sentiram esse impacto. </a:t>
            </a:r>
          </a:p>
          <a:p>
            <a:endParaRPr lang="en-US" sz="3200" i="0" baseline="0" dirty="0">
              <a:latin typeface="Calibri" panose="020F0502020204030204" pitchFamily="34" charset="0"/>
              <a:ea typeface="Calibri" panose="020F0502020204030204" pitchFamily="34" charset="0"/>
              <a:cs typeface="Times New Roman" panose="02020603050405020304" pitchFamily="18" charset="0"/>
            </a:endParaRPr>
          </a:p>
          <a:p>
            <a:endParaRPr lang="en-US" sz="3200" i="0" baseline="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5072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normAutofit fontScale="62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pt-BR" sz="3200" b="0" i="0" u="none" strike="noStrike" cap="none" normalizeH="0" baseline="0" noProof="0">
                <a:ln>
                  <a:noFill/>
                </a:ln>
                <a:solidFill>
                  <a:prstClr val="black"/>
                </a:solidFill>
                <a:uLnTx/>
                <a:uFillTx/>
                <a:latin typeface="Calibri" panose="020F0502020204030204" pitchFamily="34" charset="0"/>
                <a:ea typeface="Calibri" panose="020F0502020204030204" pitchFamily="34" charset="0"/>
                <a:cs typeface="Times New Roman" panose="02020603050405020304" pitchFamily="18" charset="0"/>
              </a:rPr>
              <a:t>O impacto do serviço é esmagador. O serviço impulsiona a afiliação. E com mais associados do Lions envolvidos em nosso movimento, há mais oportunidades de desenvolvimento da liderança.</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pt-BR" sz="3200" b="0" i="0" u="none" strike="noStrike" cap="none" normalizeH="0" baseline="0" noProof="0">
                <a:ln>
                  <a:noFill/>
                </a:ln>
                <a:solidFill>
                  <a:prstClr val="black"/>
                </a:solidFill>
                <a:uLnTx/>
                <a:uFillTx/>
                <a:latin typeface="Calibri" panose="020F0502020204030204" pitchFamily="34" charset="0"/>
                <a:cs typeface="Times New Roman" panose="02020603050405020304" pitchFamily="18" charset="0"/>
              </a:rPr>
              <a:t>Inspire-se com o trabalho realizado pelos Leões em todo o mundo.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pt-BR" sz="3200" b="0" i="0" u="none" strike="noStrike" cap="none" normalizeH="0" baseline="0" noProof="0">
                <a:ln>
                  <a:noFill/>
                </a:ln>
                <a:solidFill>
                  <a:prstClr val="black"/>
                </a:solidFill>
                <a:uLnTx/>
                <a:uFillTx/>
                <a:latin typeface="Calibri" panose="020F0502020204030204" pitchFamily="34" charset="0"/>
                <a:cs typeface="Times New Roman" panose="02020603050405020304" pitchFamily="18" charset="0"/>
              </a:rPr>
              <a:t>Incentivo você a compartilhar essa história de sucesso com os Leões em seu próprio distrito. Por meio da força da Liderança, Quadro Associativo e Serviço, você também pode reunir os líderes em sua comunidade para fazer uma diferença duradoura e sustentável. </a:t>
            </a:r>
          </a:p>
        </p:txBody>
      </p:sp>
    </p:spTree>
    <p:extLst>
      <p:ext uri="{BB962C8B-B14F-4D97-AF65-F5344CB8AC3E}">
        <p14:creationId xmlns:p14="http://schemas.microsoft.com/office/powerpoint/2010/main" val="874488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normAutofit/>
          </a:bodyPr>
          <a:lstStyle/>
          <a:p>
            <a:pPr>
              <a:defRPr/>
            </a:pPr>
            <a:r>
              <a:rPr lang="pt-BR" sz="3200">
                <a:solidFill>
                  <a:prstClr val="black"/>
                </a:solidFill>
                <a:latin typeface="Calibri"/>
                <a:ea typeface="ヒラギノ角ゴ Pro W3"/>
                <a:cs typeface="Calibri"/>
              </a:rPr>
              <a:t> Hoje, Jayden está em casa na Malásia com sua família e em plena remissão.</a:t>
            </a:r>
          </a:p>
        </p:txBody>
      </p:sp>
    </p:spTree>
    <p:extLst>
      <p:ext uri="{BB962C8B-B14F-4D97-AF65-F5344CB8AC3E}">
        <p14:creationId xmlns:p14="http://schemas.microsoft.com/office/powerpoint/2010/main" val="3072218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2863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pt-BR" baseline="0" dirty="0"/>
              <a:t>A Equipe Global de Ação acredita na abordagem de uma equipe única, que trabalhará unida para aumentar o desenvolvimento da liderança, enriquecer as oportunidades do quadro associativo e promover projetos de serviço inovadores e de impacto nas comunidades de todo o mundo.</a:t>
            </a:r>
          </a:p>
          <a:p>
            <a:endParaRPr lang="en-US" baseline="0" dirty="0"/>
          </a:p>
          <a:p>
            <a:r>
              <a:rPr lang="pt-BR" sz="1200" dirty="0">
                <a:latin typeface="Calibri" panose="020F0502020204030204" pitchFamily="34" charset="0"/>
                <a:ea typeface="Calibri" panose="020F0502020204030204" pitchFamily="34" charset="0"/>
                <a:cs typeface="Times New Roman" panose="02020603050405020304" pitchFamily="18" charset="0"/>
              </a:rPr>
              <a:t>Por meio do trabalho em equipe, uma pequena ideia em uma comunidade pode se transformar na próxima grande ideia que impacta milhões em todo o mundo e as pessoas</a:t>
            </a:r>
            <a:r>
              <a:rPr lang="pt-BR" sz="1200" baseline="0" dirty="0">
                <a:latin typeface="Calibri" panose="020F0502020204030204" pitchFamily="34" charset="0"/>
                <a:ea typeface="Calibri" panose="020F0502020204030204" pitchFamily="34" charset="0"/>
                <a:cs typeface="Times New Roman" panose="02020603050405020304" pitchFamily="18" charset="0"/>
              </a:rPr>
              <a:t> em todo o mundo podem se unir para apoiar uma causa</a:t>
            </a:r>
            <a:r>
              <a:rPr lang="pt-BR" sz="1200" dirty="0">
                <a:latin typeface="Calibri" panose="020F0502020204030204" pitchFamily="34" charset="0"/>
                <a:ea typeface="Calibri" panose="020F0502020204030204" pitchFamily="34" charset="0"/>
                <a:cs typeface="Times New Roman" panose="02020603050405020304" pitchFamily="18" charset="0"/>
              </a:rPr>
              <a:t>. Esse é a força da ação. </a:t>
            </a:r>
          </a:p>
          <a:p>
            <a:endParaRPr lang="en-US" i="1" baseline="0" dirty="0"/>
          </a:p>
        </p:txBody>
      </p:sp>
    </p:spTree>
    <p:extLst>
      <p:ext uri="{BB962C8B-B14F-4D97-AF65-F5344CB8AC3E}">
        <p14:creationId xmlns:p14="http://schemas.microsoft.com/office/powerpoint/2010/main" val="2298012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lang="pt-BR" dirty="0"/>
              <a:t>Quero compartilhar um exemplo de como esta abordagem de equipe única cria um impacto duradouro.</a:t>
            </a:r>
            <a:r>
              <a:rPr kumimoji="0" lang="pt-BR" sz="1800" b="0" i="0" u="none" strike="noStrike" cap="none" normalizeH="0" baseline="0" noProof="0" dirty="0">
                <a:ln>
                  <a:noFill/>
                </a:ln>
                <a:solidFill>
                  <a:prstClr val="white"/>
                </a:solidFill>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pt-BR" sz="1800" b="0" i="0" u="none" strike="noStrike" cap="none" normalizeH="0" baseline="0" noProof="0" dirty="0">
                <a:ln>
                  <a:noFill/>
                </a:ln>
                <a:solidFill>
                  <a:prstClr val="white"/>
                </a:solidFill>
                <a:uLnTx/>
                <a:uFillTx/>
                <a:latin typeface="Arial" panose="020B0604020202020204" pitchFamily="34" charset="0"/>
                <a:cs typeface="Arial" panose="020B0604020202020204" pitchFamily="34" charset="0"/>
              </a:rPr>
              <a:t>Ao utilizar sua liderança internacional, a Equipe Global de Ação conseguiu fornecer vários tipos de apoio para uma família na Malásia.</a:t>
            </a:r>
          </a:p>
          <a:p>
            <a:endParaRPr lang="en-US" sz="1100" dirty="0"/>
          </a:p>
          <a:p>
            <a:endParaRPr lang="en-US" sz="1100" dirty="0"/>
          </a:p>
          <a:p>
            <a:endParaRPr lang="en-US" sz="1100" dirty="0"/>
          </a:p>
          <a:p>
            <a:endParaRPr lang="en-US" sz="1100" dirty="0"/>
          </a:p>
          <a:p>
            <a:endParaRPr lang="en-US" sz="1100" dirty="0"/>
          </a:p>
        </p:txBody>
      </p:sp>
    </p:spTree>
    <p:extLst>
      <p:ext uri="{BB962C8B-B14F-4D97-AF65-F5344CB8AC3E}">
        <p14:creationId xmlns:p14="http://schemas.microsoft.com/office/powerpoint/2010/main" val="3335838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pPr>
              <a:lnSpc>
                <a:spcPct val="107000"/>
              </a:lnSpc>
              <a:spcBef>
                <a:spcPts val="0"/>
              </a:spcBef>
              <a:spcAft>
                <a:spcPts val="0"/>
              </a:spcAft>
            </a:pPr>
            <a:r>
              <a:rPr lang="pt-BR" sz="1050">
                <a:latin typeface="Calibri"/>
                <a:ea typeface="Calibri" panose="020F0502020204030204" pitchFamily="34" charset="0"/>
                <a:cs typeface="Calibri"/>
              </a:rPr>
              <a:t>Depois que Jayden foi diagnosticado com neuroblastoma, um tipo raro de câncer, seu pai entrou em contato com os Leões do Lions Clube da cidade de Kuala Lumpur para pedir ajuda para o tratamento do filho. Depois que Jayden recebeu quimioterapia malsucedida em Cingapura, os Leões da GAT se mobilizaram em outras partes do mundo para encontrar um local que pudesse fornecer a Jayden o tratamento de que ele precisava.</a:t>
            </a:r>
          </a:p>
        </p:txBody>
      </p:sp>
    </p:spTree>
    <p:extLst>
      <p:ext uri="{BB962C8B-B14F-4D97-AF65-F5344CB8AC3E}">
        <p14:creationId xmlns:p14="http://schemas.microsoft.com/office/powerpoint/2010/main" val="2852736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pPr defTabSz="874441" eaLnBrk="1" hangingPunct="1">
              <a:lnSpc>
                <a:spcPts val="2391"/>
              </a:lnSpc>
              <a:spcBef>
                <a:spcPts val="0"/>
              </a:spcBef>
              <a:spcAft>
                <a:spcPts val="0"/>
              </a:spcAft>
            </a:pPr>
            <a:r>
              <a:rPr lang="pt-BR" dirty="0">
                <a:solidFill>
                  <a:srgbClr val="000000"/>
                </a:solidFill>
                <a:ea typeface="ヒラギノ角ゴ Pro W3"/>
                <a:cs typeface="Calibri"/>
              </a:rPr>
              <a:t>Após muitas tentativas de encontrar tratamento, a família de </a:t>
            </a:r>
            <a:r>
              <a:rPr lang="pt-BR" dirty="0" err="1">
                <a:solidFill>
                  <a:srgbClr val="000000"/>
                </a:solidFill>
                <a:ea typeface="ヒラギノ角ゴ Pro W3"/>
                <a:cs typeface="Calibri"/>
              </a:rPr>
              <a:t>Jayden</a:t>
            </a:r>
            <a:r>
              <a:rPr lang="pt-BR" dirty="0">
                <a:solidFill>
                  <a:srgbClr val="000000"/>
                </a:solidFill>
                <a:ea typeface="ヒラギノ角ゴ Pro W3"/>
                <a:cs typeface="Calibri"/>
              </a:rPr>
              <a:t> desembarcou em Barcelona.  Os Leões estavam ansiosos para ajudar a família da maneira que pudessem. Eles os receberam com apoio emocional, forneceram cartões de metrô para que eles percorressem a cidade e</a:t>
            </a:r>
            <a:r>
              <a:rPr lang="pt-BR" baseline="0" dirty="0">
                <a:solidFill>
                  <a:srgbClr val="000000"/>
                </a:solidFill>
                <a:ea typeface="ヒラギノ角ゴ Pro W3"/>
                <a:cs typeface="Calibri"/>
              </a:rPr>
              <a:t> </a:t>
            </a:r>
            <a:r>
              <a:rPr lang="pt-BR" dirty="0">
                <a:solidFill>
                  <a:srgbClr val="000000"/>
                </a:solidFill>
                <a:ea typeface="ヒラギノ角ゴ Pro W3"/>
                <a:cs typeface="Calibri"/>
              </a:rPr>
              <a:t>até </a:t>
            </a:r>
            <a:r>
              <a:rPr lang="pt-BR" dirty="0" smtClean="0">
                <a:solidFill>
                  <a:srgbClr val="000000"/>
                </a:solidFill>
                <a:ea typeface="ヒラギノ角ゴ Pro W3"/>
                <a:cs typeface="Calibri"/>
              </a:rPr>
              <a:t>ofereceram </a:t>
            </a:r>
            <a:r>
              <a:rPr lang="pt-BR" dirty="0">
                <a:solidFill>
                  <a:srgbClr val="000000"/>
                </a:solidFill>
                <a:ea typeface="ヒラギノ角ゴ Pro W3"/>
                <a:cs typeface="Calibri"/>
              </a:rPr>
              <a:t>a </a:t>
            </a:r>
            <a:r>
              <a:rPr lang="pt-BR" dirty="0" err="1">
                <a:solidFill>
                  <a:srgbClr val="000000"/>
                </a:solidFill>
                <a:ea typeface="ヒラギノ角ゴ Pro W3"/>
                <a:cs typeface="Calibri"/>
              </a:rPr>
              <a:t>Jayden</a:t>
            </a:r>
            <a:r>
              <a:rPr lang="pt-BR" dirty="0">
                <a:solidFill>
                  <a:srgbClr val="000000"/>
                </a:solidFill>
                <a:ea typeface="ヒラギノ角ゴ Pro W3"/>
                <a:cs typeface="Calibri"/>
              </a:rPr>
              <a:t> sua terceira festa de aniversário.</a:t>
            </a:r>
          </a:p>
        </p:txBody>
      </p:sp>
    </p:spTree>
    <p:extLst>
      <p:ext uri="{BB962C8B-B14F-4D97-AF65-F5344CB8AC3E}">
        <p14:creationId xmlns:p14="http://schemas.microsoft.com/office/powerpoint/2010/main" val="252461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pt-BR"/>
              <a:t>Cada pilar da Equipe Global de Ação - liderança, quadro associativo e serviço - teve um papel importante em dar a Jayden os tratamentos necessários para salvar sua vida.  </a:t>
            </a:r>
          </a:p>
          <a:p>
            <a:endParaRPr lang="en-US" i="0" baseline="0" dirty="0"/>
          </a:p>
          <a:p>
            <a:r>
              <a:rPr lang="pt-BR" sz="1200">
                <a:latin typeface="Calibri"/>
                <a:ea typeface="Calibri" panose="020F0502020204030204" pitchFamily="34" charset="0"/>
                <a:cs typeface="Calibri"/>
              </a:rPr>
              <a:t>Aqui está como a GAT uniu liderança,</a:t>
            </a:r>
            <a:r>
              <a:rPr lang="pt-BR" sz="1200" baseline="0">
                <a:latin typeface="Calibri"/>
                <a:ea typeface="Calibri" panose="020F0502020204030204" pitchFamily="34" charset="0"/>
                <a:cs typeface="Calibri"/>
              </a:rPr>
              <a:t> serviço </a:t>
            </a:r>
            <a:r>
              <a:rPr lang="pt-BR" sz="1200">
                <a:latin typeface="Calibri"/>
                <a:ea typeface="Calibri" panose="020F0502020204030204" pitchFamily="34" charset="0"/>
                <a:cs typeface="Calibri"/>
              </a:rPr>
              <a:t>e quadro associativo para multiplicar o seu impacto</a:t>
            </a:r>
            <a:r>
              <a:rPr lang="pt-BR">
                <a:latin typeface="Calibri"/>
                <a:ea typeface="Calibri" panose="020F0502020204030204" pitchFamily="34" charset="0"/>
                <a:cs typeface="Calibri"/>
              </a:rPr>
              <a:t>.</a:t>
            </a:r>
          </a:p>
        </p:txBody>
      </p:sp>
    </p:spTree>
    <p:extLst>
      <p:ext uri="{BB962C8B-B14F-4D97-AF65-F5344CB8AC3E}">
        <p14:creationId xmlns:p14="http://schemas.microsoft.com/office/powerpoint/2010/main" val="1979731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normAutofit/>
          </a:bodyPr>
          <a:lstStyle/>
          <a:p>
            <a:pPr marL="0" marR="0" lvl="0" indent="0" algn="l" defTabSz="874441" rtl="0" eaLnBrk="1" fontAlgn="base" latinLnBrk="0" hangingPunct="1">
              <a:lnSpc>
                <a:spcPts val="1721"/>
              </a:lnSpc>
              <a:spcBef>
                <a:spcPct val="0"/>
              </a:spcBef>
              <a:spcAft>
                <a:spcPct val="0"/>
              </a:spcAft>
              <a:buClrTx/>
              <a:buSzTx/>
              <a:buFontTx/>
              <a:buNone/>
              <a:tabLst/>
              <a:defRPr/>
            </a:pPr>
            <a:r>
              <a:rPr lang="pt-BR" sz="1500">
                <a:latin typeface="Arial"/>
                <a:ea typeface="ヒラギノ角ゴ Pro W3"/>
                <a:cs typeface="Arial"/>
              </a:rPr>
              <a:t>Uma liderança extraordinária foi demonstrada por nossa equipe da GAT em vários níveis. Na Malásia, os líderes da GAT tiveram um papel importante, incluindo</a:t>
            </a:r>
            <a:r>
              <a:rPr lang="pt-BR" sz="1500" baseline="0">
                <a:latin typeface="Arial"/>
                <a:ea typeface="ヒラギノ角ゴ Pro W3"/>
                <a:cs typeface="Arial"/>
              </a:rPr>
              <a:t> </a:t>
            </a:r>
            <a:r>
              <a:rPr lang="pt-BR" sz="1500">
                <a:latin typeface="Arial"/>
                <a:ea typeface="ヒラギノ角ゴ Pro W3"/>
                <a:cs typeface="Arial"/>
              </a:rPr>
              <a:t>os Leões locais e ativando</a:t>
            </a:r>
            <a:r>
              <a:rPr lang="pt-BR" sz="1500" baseline="0">
                <a:latin typeface="Arial"/>
                <a:ea typeface="ヒラギノ角ゴ Pro W3"/>
                <a:cs typeface="Arial"/>
              </a:rPr>
              <a:t> Leões de todo o mundo para ajudar Jayden</a:t>
            </a:r>
            <a:r>
              <a:rPr lang="pt-BR" sz="1500">
                <a:latin typeface="Arial"/>
                <a:ea typeface="ヒラギノ角ゴ Pro W3"/>
                <a:cs typeface="Arial"/>
              </a:rPr>
              <a:t>. </a:t>
            </a:r>
          </a:p>
          <a:p>
            <a:pPr marL="0" marR="0" lvl="0" indent="0" algn="l" defTabSz="874441" rtl="0" eaLnBrk="1" fontAlgn="base" latinLnBrk="0" hangingPunct="1">
              <a:lnSpc>
                <a:spcPts val="1721"/>
              </a:lnSpc>
              <a:spcBef>
                <a:spcPct val="0"/>
              </a:spcBef>
              <a:spcAft>
                <a:spcPct val="0"/>
              </a:spcAft>
              <a:buClrTx/>
              <a:buSzTx/>
              <a:buFontTx/>
              <a:buNone/>
              <a:tabLst/>
              <a:defRPr/>
            </a:pPr>
            <a:endParaRPr lang="en-US" sz="1500" dirty="0" smtClean="0">
              <a:latin typeface="Arial"/>
              <a:ea typeface="ヒラギノ角ゴ Pro W3"/>
              <a:cs typeface="Arial"/>
            </a:endParaRPr>
          </a:p>
          <a:p>
            <a:pPr marL="0" marR="0" lvl="0" indent="0" algn="l" defTabSz="874441" rtl="0" eaLnBrk="1" fontAlgn="base" latinLnBrk="0" hangingPunct="1">
              <a:lnSpc>
                <a:spcPts val="1721"/>
              </a:lnSpc>
              <a:spcBef>
                <a:spcPct val="0"/>
              </a:spcBef>
              <a:spcAft>
                <a:spcPct val="0"/>
              </a:spcAft>
              <a:buClrTx/>
              <a:buSzTx/>
              <a:buFontTx/>
              <a:buNone/>
              <a:tabLst/>
              <a:defRPr/>
            </a:pPr>
            <a:r>
              <a:rPr lang="pt-BR" sz="1500">
                <a:latin typeface="Arial"/>
                <a:ea typeface="ヒラギノ角ゴ Pro W3"/>
                <a:cs typeface="Arial"/>
              </a:rPr>
              <a:t>Eles enviaram e-mail a vários Leões em diferentes</a:t>
            </a:r>
            <a:r>
              <a:rPr lang="pt-BR" sz="1500" baseline="0">
                <a:latin typeface="Arial"/>
                <a:ea typeface="ヒラギノ角ゴ Pro W3"/>
                <a:cs typeface="Arial"/>
              </a:rPr>
              <a:t> países e trabalharam com a equipe da GAT para ajudar Jayden.  Foi organizada uma reunião na Convenção de LCI em Las Vegas para os Líderes da GAT em Nova York e Malásia para conhecer e planejar o apoio a Jayden e sua família.</a:t>
            </a:r>
          </a:p>
        </p:txBody>
      </p:sp>
    </p:spTree>
    <p:extLst>
      <p:ext uri="{BB962C8B-B14F-4D97-AF65-F5344CB8AC3E}">
        <p14:creationId xmlns:p14="http://schemas.microsoft.com/office/powerpoint/2010/main" val="244558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pt-BR" sz="1200" dirty="0">
                <a:solidFill>
                  <a:schemeClr val="tx1"/>
                </a:solidFill>
                <a:latin typeface="+mn-lt"/>
                <a:ea typeface="ヒラギノ角ゴ Pro W3" charset="0"/>
                <a:cs typeface="ヒラギノ角ゴ Pro W3" charset="0"/>
              </a:rPr>
              <a:t>O serviço é a razão de ser um Leão. Com </a:t>
            </a:r>
            <a:r>
              <a:rPr lang="pt-BR" sz="1200" dirty="0" err="1">
                <a:solidFill>
                  <a:schemeClr val="tx1"/>
                </a:solidFill>
                <a:latin typeface="+mn-lt"/>
                <a:ea typeface="ヒラギノ角ゴ Pro W3" charset="0"/>
                <a:cs typeface="ヒラギノ角ゴ Pro W3" charset="0"/>
              </a:rPr>
              <a:t>Jayden</a:t>
            </a:r>
            <a:r>
              <a:rPr lang="pt-BR" sz="1200" dirty="0">
                <a:solidFill>
                  <a:schemeClr val="tx1"/>
                </a:solidFill>
                <a:latin typeface="+mn-lt"/>
                <a:ea typeface="ヒラギノ角ゴ Pro W3" charset="0"/>
                <a:cs typeface="ヒラギノ角ゴ Pro W3" charset="0"/>
              </a:rPr>
              <a:t>, vários projetos de serviços impactantes foram conduzidos em</a:t>
            </a:r>
            <a:r>
              <a:rPr lang="pt-BR" sz="1200" baseline="0" dirty="0">
                <a:solidFill>
                  <a:schemeClr val="tx1"/>
                </a:solidFill>
                <a:latin typeface="+mn-lt"/>
                <a:ea typeface="ヒラギノ角ゴ Pro W3" charset="0"/>
                <a:cs typeface="ヒラギノ角ゴ Pro W3" charset="0"/>
              </a:rPr>
              <a:t> vários países </a:t>
            </a:r>
            <a:r>
              <a:rPr lang="pt-BR" sz="1200" dirty="0">
                <a:solidFill>
                  <a:schemeClr val="tx1"/>
                </a:solidFill>
                <a:latin typeface="+mn-lt"/>
                <a:ea typeface="ヒラギノ角ゴ Pro W3" charset="0"/>
                <a:cs typeface="ヒラギノ角ゴ Pro W3" charset="0"/>
              </a:rPr>
              <a:t>com um objetivo: </a:t>
            </a:r>
            <a:r>
              <a:rPr lang="pt-BR" sz="1200" dirty="0" smtClean="0">
                <a:solidFill>
                  <a:schemeClr val="tx1"/>
                </a:solidFill>
                <a:latin typeface="+mn-lt"/>
                <a:ea typeface="ヒラギノ角ゴ Pro W3" charset="0"/>
                <a:cs typeface="ヒラギノ角ゴ Pro W3" charset="0"/>
              </a:rPr>
              <a:t>apoiar </a:t>
            </a:r>
            <a:r>
              <a:rPr lang="pt-BR" sz="1200" dirty="0" err="1">
                <a:solidFill>
                  <a:schemeClr val="tx1"/>
                </a:solidFill>
                <a:latin typeface="+mn-lt"/>
                <a:ea typeface="ヒラギノ角ゴ Pro W3" charset="0"/>
                <a:cs typeface="ヒラギノ角ゴ Pro W3" charset="0"/>
              </a:rPr>
              <a:t>Jayden</a:t>
            </a:r>
            <a:r>
              <a:rPr lang="pt-BR" sz="1200" dirty="0">
                <a:solidFill>
                  <a:schemeClr val="tx1"/>
                </a:solidFill>
                <a:latin typeface="+mn-lt"/>
                <a:ea typeface="ヒラギノ角ゴ Pro W3" charset="0"/>
                <a:cs typeface="ヒラギノ角ゴ Pro W3" charset="0"/>
              </a:rPr>
              <a:t>. </a:t>
            </a:r>
          </a:p>
          <a:p>
            <a:endParaRPr lang="en-US" sz="1200" kern="1200" dirty="0">
              <a:solidFill>
                <a:schemeClr val="tx1"/>
              </a:solidFill>
              <a:effectLst/>
              <a:latin typeface="+mn-lt"/>
              <a:ea typeface="ヒラギノ角ゴ Pro W3" charset="0"/>
              <a:cs typeface="ヒラギノ角ゴ Pro W3" charset="0"/>
            </a:endParaRPr>
          </a:p>
          <a:p>
            <a:r>
              <a:rPr lang="pt-BR" sz="1200" dirty="0">
                <a:solidFill>
                  <a:schemeClr val="tx1"/>
                </a:solidFill>
                <a:latin typeface="+mn-lt"/>
                <a:ea typeface="ヒラギノ角ゴ Pro W3" charset="0"/>
                <a:cs typeface="ヒラギノ角ゴ Pro W3" charset="0"/>
              </a:rPr>
              <a:t>O câncer infantil é uma das nossas causas globais e os clubes em todo o mundo</a:t>
            </a:r>
            <a:r>
              <a:rPr lang="pt-BR" sz="1200" baseline="0" dirty="0">
                <a:solidFill>
                  <a:schemeClr val="tx1"/>
                </a:solidFill>
                <a:latin typeface="+mn-lt"/>
                <a:ea typeface="ヒラギノ角ゴ Pro W3" charset="0"/>
                <a:cs typeface="ヒラギノ角ゴ Pro W3" charset="0"/>
              </a:rPr>
              <a:t> se uniram em apoio a </a:t>
            </a:r>
            <a:r>
              <a:rPr lang="pt-BR" sz="1200" baseline="0" dirty="0" err="1">
                <a:solidFill>
                  <a:schemeClr val="tx1"/>
                </a:solidFill>
                <a:latin typeface="+mn-lt"/>
                <a:ea typeface="ヒラギノ角ゴ Pro W3" charset="0"/>
                <a:cs typeface="ヒラギノ角ゴ Pro W3" charset="0"/>
              </a:rPr>
              <a:t>Jayden</a:t>
            </a:r>
            <a:r>
              <a:rPr lang="pt-BR" sz="1200" baseline="0" dirty="0">
                <a:solidFill>
                  <a:schemeClr val="tx1"/>
                </a:solidFill>
                <a:latin typeface="+mn-lt"/>
                <a:ea typeface="ヒラギノ角ゴ Pro W3" charset="0"/>
                <a:cs typeface="ヒラギノ角ゴ Pro W3" charset="0"/>
              </a:rPr>
              <a:t>. Isso mostrou que </a:t>
            </a:r>
            <a:r>
              <a:rPr lang="pt-BR" sz="1200" dirty="0">
                <a:solidFill>
                  <a:schemeClr val="tx1"/>
                </a:solidFill>
                <a:latin typeface="+mn-lt"/>
                <a:ea typeface="ヒラギノ角ゴ Pro W3" charset="0"/>
                <a:cs typeface="ヒラギノ角ゴ Pro W3" charset="0"/>
              </a:rPr>
              <a:t>você nem sempre precisa estar no mesmo país que</a:t>
            </a:r>
            <a:r>
              <a:rPr lang="pt-BR" sz="1200" baseline="0" dirty="0">
                <a:solidFill>
                  <a:schemeClr val="tx1"/>
                </a:solidFill>
                <a:latin typeface="+mn-lt"/>
                <a:ea typeface="ヒラギノ角ゴ Pro W3" charset="0"/>
                <a:cs typeface="ヒラギノ角ゴ Pro W3" charset="0"/>
              </a:rPr>
              <a:t> o seu serviço</a:t>
            </a:r>
            <a:r>
              <a:rPr lang="pt-BR" sz="1200" dirty="0">
                <a:solidFill>
                  <a:schemeClr val="tx1"/>
                </a:solidFill>
                <a:latin typeface="+mn-lt"/>
                <a:ea typeface="ヒラギノ角ゴ Pro W3" charset="0"/>
                <a:cs typeface="ヒラギノ角ゴ Pro W3" charset="0"/>
              </a:rPr>
              <a:t>. </a:t>
            </a:r>
          </a:p>
          <a:p>
            <a:endParaRPr lang="en-US" dirty="0"/>
          </a:p>
        </p:txBody>
      </p:sp>
    </p:spTree>
    <p:extLst>
      <p:ext uri="{BB962C8B-B14F-4D97-AF65-F5344CB8AC3E}">
        <p14:creationId xmlns:p14="http://schemas.microsoft.com/office/powerpoint/2010/main" val="2249447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pt-BR" dirty="0"/>
              <a:t>O projetos de serviço </a:t>
            </a:r>
            <a:r>
              <a:rPr lang="pt-BR" dirty="0" smtClean="0"/>
              <a:t>levam </a:t>
            </a:r>
            <a:r>
              <a:rPr lang="pt-BR" dirty="0"/>
              <a:t>as pessoas a se tornarem,</a:t>
            </a:r>
            <a:r>
              <a:rPr lang="pt-BR" baseline="0" dirty="0">
                <a:ea typeface="ヒラギノ角ゴ Pro W3"/>
                <a:cs typeface="Calibri"/>
              </a:rPr>
              <a:t> </a:t>
            </a:r>
            <a:r>
              <a:rPr lang="pt-BR" dirty="0"/>
              <a:t>e mais importante, continuarem sendo o Lions. A GAT de nível de clube em Barcelona garantiu que seus associados participassem </a:t>
            </a:r>
            <a:r>
              <a:rPr lang="pt-BR" dirty="0" smtClean="0"/>
              <a:t>das </a:t>
            </a:r>
            <a:r>
              <a:rPr lang="pt-BR" dirty="0"/>
              <a:t>visitas ao hospital,</a:t>
            </a:r>
            <a:r>
              <a:rPr lang="pt-BR" baseline="0" dirty="0">
                <a:ea typeface="ヒラギノ角ゴ Pro W3"/>
                <a:cs typeface="Calibri"/>
              </a:rPr>
              <a:t> doações de fraldas e outras formas de apoio local</a:t>
            </a:r>
            <a:r>
              <a:rPr lang="pt-BR" dirty="0"/>
              <a:t>.  O presidente da GAT do clube assegurou que os associados participassem ativamente</a:t>
            </a:r>
            <a:r>
              <a:rPr lang="pt-BR" baseline="0" dirty="0">
                <a:ea typeface="ヒラギノ角ゴ Pro W3"/>
                <a:cs typeface="Calibri"/>
              </a:rPr>
              <a:t> do </a:t>
            </a:r>
            <a:r>
              <a:rPr lang="pt-BR" dirty="0"/>
              <a:t>projeto, resultando em satisfação positiva do quadro associativo. </a:t>
            </a:r>
          </a:p>
        </p:txBody>
      </p:sp>
    </p:spTree>
    <p:extLst>
      <p:ext uri="{BB962C8B-B14F-4D97-AF65-F5344CB8AC3E}">
        <p14:creationId xmlns:p14="http://schemas.microsoft.com/office/powerpoint/2010/main" val="34734502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3919383" y="4343400"/>
            <a:ext cx="1305233"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85217" tIns="42609" rIns="85217" bIns="42609"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29161" y="1600200"/>
            <a:ext cx="1885677"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571500" y="4800600"/>
            <a:ext cx="8001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542924" y="2209800"/>
            <a:ext cx="8058149" cy="838200"/>
          </a:xfrm>
          <a:prstGeom prst="rect">
            <a:avLst/>
          </a:prstGeom>
        </p:spPr>
        <p:txBody>
          <a:bodyPr anchor="t"/>
          <a:lstStyle>
            <a:lvl1pPr marL="0" indent="0" algn="ctr">
              <a:lnSpc>
                <a:spcPct val="105000"/>
              </a:lnSpc>
              <a:spcAft>
                <a:spcPts val="45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450"/>
              </a:spcAft>
              <a:buNone/>
            </a:pP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sunt</a:t>
            </a:r>
            <a:r>
              <a:rPr lang="en-US" kern="0">
                <a:solidFill>
                  <a:schemeClr val="accent6">
                    <a:lumMod val="50000"/>
                    <a:lumOff val="50000"/>
                  </a:schemeClr>
                </a:solidFill>
                <a:latin typeface="Arial" charset="0"/>
                <a:ea typeface="Arial" charset="0"/>
                <a:cs typeface="Arial" charset="0"/>
              </a:rPr>
              <a:t> in culpa qui </a:t>
            </a:r>
            <a:r>
              <a:rPr lang="en-US" kern="0" err="1">
                <a:solidFill>
                  <a:schemeClr val="accent6">
                    <a:lumMod val="50000"/>
                    <a:lumOff val="50000"/>
                  </a:schemeClr>
                </a:solidFill>
                <a:latin typeface="Arial" charset="0"/>
                <a:ea typeface="Arial" charset="0"/>
                <a:cs typeface="Arial" charset="0"/>
              </a:rPr>
              <a:t>officia</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deserunt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mollit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anim</a:t>
            </a:r>
            <a:r>
              <a:rPr lang="en-US" kern="0">
                <a:solidFill>
                  <a:schemeClr val="accent6">
                    <a:lumMod val="50000"/>
                    <a:lumOff val="50000"/>
                  </a:schemeClr>
                </a:solidFill>
                <a:latin typeface="Arial" charset="0"/>
                <a:ea typeface="Arial" charset="0"/>
                <a:cs typeface="Arial" charset="0"/>
              </a:rPr>
              <a:t> id </a:t>
            </a:r>
            <a:r>
              <a:rPr lang="en-US" kern="0" err="1">
                <a:solidFill>
                  <a:schemeClr val="accent6">
                    <a:lumMod val="50000"/>
                    <a:lumOff val="50000"/>
                  </a:schemeClr>
                </a:solidFill>
                <a:latin typeface="Arial" charset="0"/>
                <a:ea typeface="Arial" charset="0"/>
                <a:cs typeface="Arial" charset="0"/>
              </a:rPr>
              <a:t>est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laborum</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a:t>
            </a:r>
            <a:endParaRPr lang="en-US">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571501" y="188705"/>
            <a:ext cx="4254707" cy="535194"/>
          </a:xfrm>
          <a:prstGeom prst="rect">
            <a:avLst/>
          </a:prstGeom>
        </p:spPr>
        <p:txBody>
          <a:bodyPr anchor="ctr"/>
          <a:lstStyle>
            <a:lvl1pPr marL="0" indent="0" algn="l">
              <a:buNone/>
              <a:defRPr sz="1350" b="1">
                <a:solidFill>
                  <a:srgbClr val="082E87"/>
                </a:solidFill>
              </a:defRPr>
            </a:lvl1pPr>
          </a:lstStyle>
          <a:p>
            <a:pPr lvl="0"/>
            <a:r>
              <a:rPr lang="en-US"/>
              <a:t>Category title</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243389" y="1219201"/>
            <a:ext cx="4657222"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Tree>
    <p:extLst>
      <p:ext uri="{BB962C8B-B14F-4D97-AF65-F5344CB8AC3E}">
        <p14:creationId xmlns:p14="http://schemas.microsoft.com/office/powerpoint/2010/main" val="3195316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542924" y="2209800"/>
            <a:ext cx="8058149" cy="838200"/>
          </a:xfrm>
          <a:prstGeom prst="rect">
            <a:avLst/>
          </a:prstGeom>
        </p:spPr>
        <p:txBody>
          <a:bodyPr anchor="t"/>
          <a:lstStyle>
            <a:lvl1pPr marL="0" indent="0" algn="ctr">
              <a:lnSpc>
                <a:spcPct val="105000"/>
              </a:lnSpc>
              <a:spcAft>
                <a:spcPts val="45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450"/>
              </a:spcAft>
              <a:buNone/>
            </a:pP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sunt</a:t>
            </a:r>
            <a:r>
              <a:rPr lang="en-US" kern="0">
                <a:solidFill>
                  <a:schemeClr val="accent6">
                    <a:lumMod val="50000"/>
                    <a:lumOff val="50000"/>
                  </a:schemeClr>
                </a:solidFill>
                <a:latin typeface="Arial" charset="0"/>
                <a:ea typeface="Arial" charset="0"/>
                <a:cs typeface="Arial" charset="0"/>
              </a:rPr>
              <a:t> in culpa qui </a:t>
            </a:r>
            <a:r>
              <a:rPr lang="en-US" kern="0" err="1">
                <a:solidFill>
                  <a:schemeClr val="accent6">
                    <a:lumMod val="50000"/>
                    <a:lumOff val="50000"/>
                  </a:schemeClr>
                </a:solidFill>
                <a:latin typeface="Arial" charset="0"/>
                <a:ea typeface="Arial" charset="0"/>
                <a:cs typeface="Arial" charset="0"/>
              </a:rPr>
              <a:t>officia</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deserunt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mollit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anim</a:t>
            </a:r>
            <a:r>
              <a:rPr lang="en-US" kern="0">
                <a:solidFill>
                  <a:schemeClr val="accent6">
                    <a:lumMod val="50000"/>
                    <a:lumOff val="50000"/>
                  </a:schemeClr>
                </a:solidFill>
                <a:latin typeface="Arial" charset="0"/>
                <a:ea typeface="Arial" charset="0"/>
                <a:cs typeface="Arial" charset="0"/>
              </a:rPr>
              <a:t> id </a:t>
            </a:r>
            <a:r>
              <a:rPr lang="en-US" kern="0" err="1">
                <a:solidFill>
                  <a:schemeClr val="accent6">
                    <a:lumMod val="50000"/>
                    <a:lumOff val="50000"/>
                  </a:schemeClr>
                </a:solidFill>
                <a:latin typeface="Arial" charset="0"/>
                <a:ea typeface="Arial" charset="0"/>
                <a:cs typeface="Arial" charset="0"/>
              </a:rPr>
              <a:t>est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laborum</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a:t>
            </a:r>
            <a:endParaRPr lang="en-US">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243389" y="1219201"/>
            <a:ext cx="4657222"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4028154" y="1975122"/>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3429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514350" y="724627"/>
            <a:ext cx="4657222"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772351" y="2359152"/>
            <a:ext cx="7514399" cy="3810000"/>
          </a:xfrm>
          <a:prstGeom prst="rect">
            <a:avLst/>
          </a:prstGeom>
        </p:spPr>
        <p:txBody>
          <a:bodyPr/>
          <a:lstStyle>
            <a:lvl1pPr marL="0" indent="0">
              <a:buNone/>
              <a:defRPr/>
            </a:lvl1pPr>
            <a:lvl2pPr marL="515544" indent="0">
              <a:buNone/>
              <a:defRPr/>
            </a:lvl2pPr>
          </a:lstStyle>
          <a:p>
            <a:pPr>
              <a:lnSpc>
                <a:spcPts val="2160"/>
              </a:lnSpc>
              <a:spcBef>
                <a:spcPts val="0"/>
              </a:spcBef>
              <a:spcAft>
                <a:spcPts val="2250"/>
              </a:spcAft>
            </a:pPr>
            <a:r>
              <a:rPr lang="en-US" sz="1650" b="1">
                <a:solidFill>
                  <a:schemeClr val="bg1">
                    <a:lumMod val="50000"/>
                  </a:schemeClr>
                </a:solidFill>
                <a:latin typeface="Arial" charset="0"/>
                <a:ea typeface="Arial" charset="0"/>
                <a:cs typeface="Arial" charset="0"/>
              </a:rPr>
              <a:t>Insert subhead</a:t>
            </a:r>
          </a:p>
          <a:p>
            <a:pPr marL="685800" lvl="1">
              <a:spcAft>
                <a:spcPts val="2250"/>
              </a:spcAft>
            </a:pPr>
            <a:r>
              <a:rPr lang="en-US" sz="1200" err="1">
                <a:solidFill>
                  <a:schemeClr val="accent6">
                    <a:lumMod val="50000"/>
                    <a:lumOff val="50000"/>
                  </a:schemeClr>
                </a:solidFill>
                <a:latin typeface="Arial" charset="0"/>
                <a:ea typeface="Arial" charset="0"/>
                <a:cs typeface="Arial" charset="0"/>
              </a:rPr>
              <a:t>Excepteur</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proident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sunt</a:t>
            </a:r>
            <a:r>
              <a:rPr lang="en-US" sz="1200">
                <a:solidFill>
                  <a:schemeClr val="accent6">
                    <a:lumMod val="50000"/>
                    <a:lumOff val="50000"/>
                  </a:schemeClr>
                </a:solidFill>
                <a:latin typeface="Arial" charset="0"/>
                <a:ea typeface="Arial" charset="0"/>
                <a:cs typeface="Arial" charset="0"/>
              </a:rPr>
              <a:t> in culpa qui </a:t>
            </a:r>
            <a:r>
              <a:rPr lang="en-US" sz="1200" err="1">
                <a:solidFill>
                  <a:schemeClr val="accent6">
                    <a:lumMod val="50000"/>
                    <a:lumOff val="50000"/>
                  </a:schemeClr>
                </a:solidFill>
                <a:latin typeface="Arial" charset="0"/>
                <a:ea typeface="Arial" charset="0"/>
                <a:cs typeface="Arial" charset="0"/>
              </a:rPr>
              <a:t>officia</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deserunt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mollit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anim</a:t>
            </a:r>
            <a:r>
              <a:rPr lang="en-US" sz="1200">
                <a:solidFill>
                  <a:schemeClr val="accent6">
                    <a:lumMod val="50000"/>
                    <a:lumOff val="50000"/>
                  </a:schemeClr>
                </a:solidFill>
                <a:latin typeface="Arial" charset="0"/>
                <a:ea typeface="Arial" charset="0"/>
                <a:cs typeface="Arial" charset="0"/>
              </a:rPr>
              <a:t> id </a:t>
            </a:r>
            <a:r>
              <a:rPr lang="en-US" sz="1200" err="1">
                <a:solidFill>
                  <a:schemeClr val="accent6">
                    <a:lumMod val="50000"/>
                    <a:lumOff val="50000"/>
                  </a:schemeClr>
                </a:solidFill>
                <a:latin typeface="Arial" charset="0"/>
                <a:ea typeface="Arial" charset="0"/>
                <a:cs typeface="Arial" charset="0"/>
              </a:rPr>
              <a:t>est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laborum</a:t>
            </a:r>
            <a:r>
              <a:rPr lang="en-US" sz="1200">
                <a:solidFill>
                  <a:schemeClr val="accent6">
                    <a:lumMod val="50000"/>
                    <a:lumOff val="50000"/>
                  </a:schemeClr>
                </a:solidFill>
                <a:latin typeface="Arial" charset="0"/>
                <a:ea typeface="Arial" charset="0"/>
                <a:cs typeface="Arial" charset="0"/>
              </a:rPr>
              <a:t>. </a:t>
            </a:r>
          </a:p>
          <a:p>
            <a:pPr marL="685800" lvl="1">
              <a:spcAft>
                <a:spcPts val="2250"/>
              </a:spcAft>
            </a:pPr>
            <a:r>
              <a:rPr lang="en-US" sz="1200">
                <a:solidFill>
                  <a:schemeClr val="bg1">
                    <a:lumMod val="50000"/>
                  </a:schemeClr>
                </a:solidFill>
                <a:latin typeface="Arial" charset="0"/>
                <a:ea typeface="Arial" charset="0"/>
                <a:cs typeface="Arial" charset="0"/>
              </a:rPr>
              <a:t/>
            </a:r>
            <a:br>
              <a:rPr lang="en-US" sz="1200">
                <a:solidFill>
                  <a:schemeClr val="bg1">
                    <a:lumMod val="50000"/>
                  </a:schemeClr>
                </a:solidFill>
                <a:latin typeface="Arial" charset="0"/>
                <a:ea typeface="Arial" charset="0"/>
                <a:cs typeface="Arial" charset="0"/>
              </a:rPr>
            </a:b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Excepteur</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proident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sunt</a:t>
            </a:r>
            <a:r>
              <a:rPr lang="en-US" sz="1200">
                <a:solidFill>
                  <a:schemeClr val="accent6">
                    <a:lumMod val="50000"/>
                    <a:lumOff val="50000"/>
                  </a:schemeClr>
                </a:solidFill>
                <a:latin typeface="Arial" charset="0"/>
                <a:ea typeface="Arial" charset="0"/>
                <a:cs typeface="Arial" charset="0"/>
              </a:rPr>
              <a:t> in culpa qui </a:t>
            </a:r>
            <a:r>
              <a:rPr lang="en-US" sz="1200" err="1">
                <a:solidFill>
                  <a:schemeClr val="accent6">
                    <a:lumMod val="50000"/>
                    <a:lumOff val="50000"/>
                  </a:schemeClr>
                </a:solidFill>
                <a:latin typeface="Arial" charset="0"/>
                <a:ea typeface="Arial" charset="0"/>
                <a:cs typeface="Arial" charset="0"/>
              </a:rPr>
              <a:t>officia</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deserunt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mollit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anim</a:t>
            </a:r>
            <a:r>
              <a:rPr lang="en-US" sz="1200">
                <a:solidFill>
                  <a:schemeClr val="accent6">
                    <a:lumMod val="50000"/>
                    <a:lumOff val="50000"/>
                  </a:schemeClr>
                </a:solidFill>
                <a:latin typeface="Arial" charset="0"/>
                <a:ea typeface="Arial" charset="0"/>
                <a:cs typeface="Arial" charset="0"/>
              </a:rPr>
              <a:t> id </a:t>
            </a:r>
            <a:r>
              <a:rPr lang="en-US" sz="1200" err="1">
                <a:solidFill>
                  <a:schemeClr val="accent6">
                    <a:lumMod val="50000"/>
                    <a:lumOff val="50000"/>
                  </a:schemeClr>
                </a:solidFill>
                <a:latin typeface="Arial" charset="0"/>
                <a:ea typeface="Arial" charset="0"/>
                <a:cs typeface="Arial" charset="0"/>
              </a:rPr>
              <a:t>est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laborum</a:t>
            </a:r>
            <a:r>
              <a:rPr lang="en-US" sz="1200">
                <a:solidFill>
                  <a:schemeClr val="accent6">
                    <a:lumMod val="50000"/>
                    <a:lumOff val="50000"/>
                  </a:schemeClr>
                </a:solidFill>
                <a:latin typeface="Arial" charset="0"/>
                <a:ea typeface="Arial" charset="0"/>
                <a:cs typeface="Arial" charset="0"/>
              </a:rPr>
              <a:t>. </a:t>
            </a:r>
            <a:r>
              <a:rPr lang="en-US" sz="1200">
                <a:solidFill>
                  <a:schemeClr val="bg1">
                    <a:lumMod val="50000"/>
                  </a:schemeClr>
                </a:solidFill>
                <a:latin typeface="Arial" charset="0"/>
                <a:ea typeface="Arial" charset="0"/>
                <a:cs typeface="Arial" charset="0"/>
              </a:rPr>
              <a:t/>
            </a:r>
            <a:br>
              <a:rPr lang="en-US" sz="1200">
                <a:solidFill>
                  <a:schemeClr val="bg1">
                    <a:lumMod val="50000"/>
                  </a:schemeClr>
                </a:solidFill>
                <a:latin typeface="Arial" charset="0"/>
                <a:ea typeface="Arial" charset="0"/>
                <a:cs typeface="Arial" charset="0"/>
              </a:rPr>
            </a:br>
            <a:endParaRPr lang="en-US" sz="1200">
              <a:solidFill>
                <a:schemeClr val="bg1">
                  <a:lumMod val="50000"/>
                </a:schemeClr>
              </a:solidFill>
              <a:latin typeface="Arial" charset="0"/>
              <a:ea typeface="Arial" charset="0"/>
              <a:cs typeface="Arial" charset="0"/>
            </a:endParaRPr>
          </a:p>
          <a:p>
            <a:pPr marL="685800" lvl="1">
              <a:spcAft>
                <a:spcPts val="2250"/>
              </a:spcAft>
            </a:pPr>
            <a:r>
              <a:rPr lang="en-US" sz="1200" err="1">
                <a:solidFill>
                  <a:schemeClr val="accent6">
                    <a:lumMod val="50000"/>
                    <a:lumOff val="50000"/>
                  </a:schemeClr>
                </a:solidFill>
                <a:latin typeface="Arial" charset="0"/>
                <a:ea typeface="Arial" charset="0"/>
                <a:cs typeface="Arial" charset="0"/>
              </a:rPr>
              <a:t>Excepteur</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proident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sunt</a:t>
            </a:r>
            <a:r>
              <a:rPr lang="en-US" sz="1200">
                <a:solidFill>
                  <a:schemeClr val="accent6">
                    <a:lumMod val="50000"/>
                    <a:lumOff val="50000"/>
                  </a:schemeClr>
                </a:solidFill>
                <a:latin typeface="Arial" charset="0"/>
                <a:ea typeface="Arial" charset="0"/>
                <a:cs typeface="Arial" charset="0"/>
              </a:rPr>
              <a:t> in culpa qui </a:t>
            </a:r>
            <a:r>
              <a:rPr lang="en-US" sz="1200" err="1">
                <a:solidFill>
                  <a:schemeClr val="accent6">
                    <a:lumMod val="50000"/>
                    <a:lumOff val="50000"/>
                  </a:schemeClr>
                </a:solidFill>
                <a:latin typeface="Arial" charset="0"/>
                <a:ea typeface="Arial" charset="0"/>
                <a:cs typeface="Arial" charset="0"/>
              </a:rPr>
              <a:t>officia</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deserunt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mollit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anim</a:t>
            </a:r>
            <a:r>
              <a:rPr lang="en-US" sz="1200">
                <a:solidFill>
                  <a:schemeClr val="accent6">
                    <a:lumMod val="50000"/>
                    <a:lumOff val="50000"/>
                  </a:schemeClr>
                </a:solidFill>
                <a:latin typeface="Arial" charset="0"/>
                <a:ea typeface="Arial" charset="0"/>
                <a:cs typeface="Arial" charset="0"/>
              </a:rPr>
              <a:t> id </a:t>
            </a:r>
            <a:r>
              <a:rPr lang="en-US" sz="1200" err="1">
                <a:solidFill>
                  <a:schemeClr val="accent6">
                    <a:lumMod val="50000"/>
                    <a:lumOff val="50000"/>
                  </a:schemeClr>
                </a:solidFill>
                <a:latin typeface="Arial" charset="0"/>
                <a:ea typeface="Arial" charset="0"/>
                <a:cs typeface="Arial" charset="0"/>
              </a:rPr>
              <a:t>est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laborum</a:t>
            </a:r>
            <a:r>
              <a:rPr lang="en-US" sz="1200">
                <a:solidFill>
                  <a:schemeClr val="accent6">
                    <a:lumMod val="50000"/>
                    <a:lumOff val="50000"/>
                  </a:schemeClr>
                </a:solidFill>
                <a:latin typeface="Arial" charset="0"/>
                <a:ea typeface="Arial" charset="0"/>
                <a:cs typeface="Arial" charset="0"/>
              </a:rPr>
              <a:t>.</a:t>
            </a:r>
            <a:endParaRPr lang="en-US" sz="1200">
              <a:solidFill>
                <a:schemeClr val="bg1">
                  <a:lumMod val="50000"/>
                </a:schemeClr>
              </a:solidFill>
              <a:latin typeface="Arial" charset="0"/>
              <a:ea typeface="Arial" charset="0"/>
              <a:cs typeface="Arial" charset="0"/>
            </a:endParaRPr>
          </a:p>
          <a:p>
            <a:r>
              <a:rPr lang="en-US" sz="1200">
                <a:latin typeface="Arial" charset="0"/>
                <a:ea typeface="Arial" charset="0"/>
                <a:cs typeface="Arial" charset="0"/>
              </a:rPr>
              <a:t/>
            </a:r>
            <a:br>
              <a:rPr lang="en-US" sz="1200">
                <a:latin typeface="Arial" charset="0"/>
                <a:ea typeface="Arial" charset="0"/>
                <a:cs typeface="Arial" charset="0"/>
              </a:rPr>
            </a:br>
            <a:endParaRPr lang="en-US" sz="1200" b="1">
              <a:solidFill>
                <a:schemeClr val="bg1">
                  <a:lumMod val="50000"/>
                </a:schemeClr>
              </a:solidFill>
              <a:latin typeface="Arial" charset="0"/>
              <a:ea typeface="Arial" charset="0"/>
              <a:cs typeface="Arial" charset="0"/>
            </a:endParaRPr>
          </a:p>
        </p:txBody>
      </p:sp>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514350" y="724627"/>
            <a:ext cx="4657222"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Tree>
    <p:extLst>
      <p:ext uri="{BB962C8B-B14F-4D97-AF65-F5344CB8AC3E}">
        <p14:creationId xmlns:p14="http://schemas.microsoft.com/office/powerpoint/2010/main" val="3306225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514351" y="1945758"/>
            <a:ext cx="44577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algn="l"/>
            <a:r>
              <a:rPr lang="en-US" sz="2700" b="1" kern="0" err="1">
                <a:solidFill>
                  <a:srgbClr val="0A5496"/>
                </a:solidFill>
                <a:latin typeface="Arial" charset="0"/>
                <a:ea typeface="Arial" charset="0"/>
                <a:cs typeface="Arial" charset="0"/>
              </a:rPr>
              <a:t>Excepteur</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sint</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occaecat</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cupidatat</a:t>
            </a:r>
            <a:r>
              <a:rPr lang="en-US" sz="2700" b="1" kern="0">
                <a:solidFill>
                  <a:srgbClr val="0A5496"/>
                </a:solidFill>
                <a:latin typeface="Arial" charset="0"/>
                <a:ea typeface="Arial" charset="0"/>
                <a:cs typeface="Arial" charset="0"/>
              </a:rPr>
              <a:t> non </a:t>
            </a:r>
            <a:r>
              <a:rPr lang="en-US" sz="2700" b="1" kern="0" err="1">
                <a:solidFill>
                  <a:srgbClr val="0A5496"/>
                </a:solidFill>
                <a:latin typeface="Arial" charset="0"/>
                <a:ea typeface="Arial" charset="0"/>
                <a:cs typeface="Arial" charset="0"/>
              </a:rPr>
              <a:t>proident</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sunt</a:t>
            </a:r>
            <a:r>
              <a:rPr lang="en-US" sz="2700" b="1" kern="0">
                <a:solidFill>
                  <a:srgbClr val="0A5496"/>
                </a:solidFill>
                <a:latin typeface="Arial" charset="0"/>
                <a:ea typeface="Arial" charset="0"/>
                <a:cs typeface="Arial" charset="0"/>
              </a:rPr>
              <a:t> in culpa qui </a:t>
            </a:r>
            <a:r>
              <a:rPr lang="en-US" sz="2700" b="1" kern="0" err="1">
                <a:solidFill>
                  <a:srgbClr val="0A5496"/>
                </a:solidFill>
                <a:latin typeface="Arial" charset="0"/>
                <a:ea typeface="Arial" charset="0"/>
                <a:cs typeface="Arial" charset="0"/>
              </a:rPr>
              <a:t>officia</a:t>
            </a:r>
            <a:endParaRPr lang="en-US" sz="2700" b="1" kern="0">
              <a:solidFill>
                <a:srgbClr val="0A5496"/>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5486400" y="1752600"/>
            <a:ext cx="32004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514350" y="3886200"/>
            <a:ext cx="44577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marL="0" indent="0">
              <a:buNone/>
            </a:pPr>
            <a:r>
              <a:rPr lang="en-US" sz="1350" kern="0" err="1">
                <a:solidFill>
                  <a:schemeClr val="accent6">
                    <a:lumMod val="50000"/>
                    <a:lumOff val="50000"/>
                  </a:schemeClr>
                </a:solidFill>
                <a:latin typeface="Arial" charset="0"/>
                <a:ea typeface="Arial" charset="0"/>
                <a:cs typeface="Arial" charset="0"/>
              </a:rPr>
              <a:t>Ut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enim</a:t>
            </a:r>
            <a:r>
              <a:rPr lang="en-US" sz="1350" kern="0">
                <a:solidFill>
                  <a:schemeClr val="accent6">
                    <a:lumMod val="50000"/>
                    <a:lumOff val="50000"/>
                  </a:schemeClr>
                </a:solidFill>
                <a:latin typeface="Arial" charset="0"/>
                <a:ea typeface="Arial" charset="0"/>
                <a:cs typeface="Arial" charset="0"/>
              </a:rPr>
              <a:t> ad minim </a:t>
            </a:r>
            <a:r>
              <a:rPr lang="en-US" sz="1350" kern="0" err="1">
                <a:solidFill>
                  <a:schemeClr val="accent6">
                    <a:lumMod val="50000"/>
                    <a:lumOff val="50000"/>
                  </a:schemeClr>
                </a:solidFill>
                <a:latin typeface="Arial" charset="0"/>
                <a:ea typeface="Arial" charset="0"/>
                <a:cs typeface="Arial" charset="0"/>
              </a:rPr>
              <a:t>veniam</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quis</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nostrud</a:t>
            </a:r>
            <a:r>
              <a:rPr lang="en-US" sz="1350" kern="0">
                <a:solidFill>
                  <a:schemeClr val="accent6">
                    <a:lumMod val="50000"/>
                    <a:lumOff val="50000"/>
                  </a:schemeClr>
                </a:solidFill>
                <a:latin typeface="Arial" charset="0"/>
                <a:ea typeface="Arial" charset="0"/>
                <a:cs typeface="Arial" charset="0"/>
              </a:rPr>
              <a:t> exercitation </a:t>
            </a:r>
            <a:r>
              <a:rPr lang="en-US" sz="1350" kern="0" err="1">
                <a:solidFill>
                  <a:schemeClr val="accent6">
                    <a:lumMod val="50000"/>
                    <a:lumOff val="50000"/>
                  </a:schemeClr>
                </a:solidFill>
                <a:latin typeface="Arial" charset="0"/>
                <a:ea typeface="Arial" charset="0"/>
                <a:cs typeface="Arial" charset="0"/>
              </a:rPr>
              <a:t>ullamco</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laboris</a:t>
            </a:r>
            <a:r>
              <a:rPr lang="en-US" sz="1350" kern="0">
                <a:solidFill>
                  <a:schemeClr val="accent6">
                    <a:lumMod val="50000"/>
                    <a:lumOff val="50000"/>
                  </a:schemeClr>
                </a:solidFill>
                <a:latin typeface="Arial" charset="0"/>
                <a:ea typeface="Arial" charset="0"/>
                <a:cs typeface="Arial" charset="0"/>
              </a:rPr>
              <a:t> nisi </a:t>
            </a:r>
            <a:r>
              <a:rPr lang="en-US" sz="1350" kern="0" err="1">
                <a:solidFill>
                  <a:schemeClr val="accent6">
                    <a:lumMod val="50000"/>
                    <a:lumOff val="50000"/>
                  </a:schemeClr>
                </a:solidFill>
                <a:latin typeface="Arial" charset="0"/>
                <a:ea typeface="Arial" charset="0"/>
                <a:cs typeface="Arial" charset="0"/>
              </a:rPr>
              <a:t>ut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aliquip</a:t>
            </a:r>
            <a:r>
              <a:rPr lang="en-US" sz="1350" kern="0">
                <a:solidFill>
                  <a:schemeClr val="accent6">
                    <a:lumMod val="50000"/>
                    <a:lumOff val="50000"/>
                  </a:schemeClr>
                </a:solidFill>
                <a:latin typeface="Arial" charset="0"/>
                <a:ea typeface="Arial" charset="0"/>
                <a:cs typeface="Arial" charset="0"/>
              </a:rPr>
              <a:t> ex </a:t>
            </a:r>
            <a:r>
              <a:rPr lang="en-US" sz="1350" kern="0" err="1">
                <a:solidFill>
                  <a:schemeClr val="accent6">
                    <a:lumMod val="50000"/>
                    <a:lumOff val="50000"/>
                  </a:schemeClr>
                </a:solidFill>
                <a:latin typeface="Arial" charset="0"/>
                <a:ea typeface="Arial" charset="0"/>
                <a:cs typeface="Arial" charset="0"/>
              </a:rPr>
              <a:t>ea</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commodo</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consequat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Duis</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aute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irure</a:t>
            </a:r>
            <a:r>
              <a:rPr lang="en-US" sz="1350" kern="0">
                <a:solidFill>
                  <a:schemeClr val="accent6">
                    <a:lumMod val="50000"/>
                    <a:lumOff val="50000"/>
                  </a:schemeClr>
                </a:solidFill>
                <a:latin typeface="Arial" charset="0"/>
                <a:ea typeface="Arial" charset="0"/>
                <a:cs typeface="Arial" charset="0"/>
              </a:rPr>
              <a:t> dolor in </a:t>
            </a:r>
            <a:r>
              <a:rPr lang="en-US" sz="1350" kern="0" err="1">
                <a:solidFill>
                  <a:schemeClr val="accent6">
                    <a:lumMod val="50000"/>
                    <a:lumOff val="50000"/>
                  </a:schemeClr>
                </a:solidFill>
                <a:latin typeface="Arial" charset="0"/>
                <a:ea typeface="Arial" charset="0"/>
                <a:cs typeface="Arial" charset="0"/>
              </a:rPr>
              <a:t>reprehenderit</a:t>
            </a:r>
            <a:r>
              <a:rPr lang="en-US" sz="1350" kern="0">
                <a:solidFill>
                  <a:schemeClr val="accent6">
                    <a:lumMod val="50000"/>
                    <a:lumOff val="50000"/>
                  </a:schemeClr>
                </a:solidFill>
                <a:latin typeface="Arial" charset="0"/>
                <a:ea typeface="Arial" charset="0"/>
                <a:cs typeface="Arial" charset="0"/>
              </a:rPr>
              <a:t> in </a:t>
            </a:r>
            <a:r>
              <a:rPr lang="en-US" sz="1350" kern="0" err="1">
                <a:solidFill>
                  <a:schemeClr val="accent6">
                    <a:lumMod val="50000"/>
                    <a:lumOff val="50000"/>
                  </a:schemeClr>
                </a:solidFill>
                <a:latin typeface="Arial" charset="0"/>
                <a:ea typeface="Arial" charset="0"/>
                <a:cs typeface="Arial" charset="0"/>
              </a:rPr>
              <a:t>voluptate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velit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esse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cillum</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dolore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eu</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fugiat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nulla</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pariatur</a:t>
            </a:r>
            <a:r>
              <a:rPr lang="en-US" sz="1350" kern="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9142142" cy="2057400"/>
          </a:xfrm>
          <a:prstGeom prst="rect">
            <a:avLst/>
          </a:prstGeom>
        </p:spPr>
      </p:pic>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1"/>
            <a:ext cx="9142143"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r>
              <a:rPr lang="en-US">
                <a:solidFill>
                  <a:schemeClr val="lt1">
                    <a:alpha val="44000"/>
                  </a:schemeClr>
                </a:solidFill>
              </a:rPr>
              <a:t>    </a:t>
            </a:r>
          </a:p>
        </p:txBody>
      </p:sp>
    </p:spTree>
    <p:extLst>
      <p:ext uri="{BB962C8B-B14F-4D97-AF65-F5344CB8AC3E}">
        <p14:creationId xmlns:p14="http://schemas.microsoft.com/office/powerpoint/2010/main" val="2900005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85725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chemeClr val="bg1"/>
                </a:solidFill>
              </a:rPr>
              <a:pPr algn="r" eaLnBrk="0" hangingPunct="0">
                <a:spcBef>
                  <a:spcPct val="50000"/>
                </a:spcBef>
                <a:defRPr/>
              </a:pPr>
              <a:t>‹#›</a:t>
            </a:fld>
            <a:endParaRPr lang="en-US" sz="750">
              <a:solidFill>
                <a:schemeClr val="bg1"/>
              </a:solidFill>
            </a:endParaRPr>
          </a:p>
        </p:txBody>
      </p:sp>
    </p:spTree>
    <p:extLst>
      <p:ext uri="{BB962C8B-B14F-4D97-AF65-F5344CB8AC3E}">
        <p14:creationId xmlns:p14="http://schemas.microsoft.com/office/powerpoint/2010/main" val="383903597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9144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a:solidFill>
                <a:schemeClr val="lt1">
                  <a:alpha val="44000"/>
                </a:schemeClr>
              </a:solidFill>
            </a:endParaRPr>
          </a:p>
        </p:txBody>
      </p:sp>
      <p:sp>
        <p:nvSpPr>
          <p:cNvPr id="8" name="Page number"/>
          <p:cNvSpPr txBox="1">
            <a:spLocks noChangeArrowheads="1"/>
          </p:cNvSpPr>
          <p:nvPr userDrawn="1"/>
        </p:nvSpPr>
        <p:spPr bwMode="auto">
          <a:xfrm>
            <a:off x="840105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a:solidFill>
                <a:schemeClr val="bg1"/>
              </a:solidFill>
            </a:endParaRPr>
          </a:p>
        </p:txBody>
      </p:sp>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571500" y="3657600"/>
            <a:ext cx="8001000" cy="914400"/>
          </a:xfrm>
          <a:prstGeom prst="rect">
            <a:avLst/>
          </a:prstGeom>
        </p:spPr>
        <p:txBody>
          <a:bodyPr anchor="ctr"/>
          <a:lstStyle>
            <a:lvl1pPr marL="0" indent="0" algn="ctr">
              <a:buNone/>
              <a:defRPr sz="2700" b="1">
                <a:solidFill>
                  <a:srgbClr val="F0C300"/>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571500" y="4800600"/>
            <a:ext cx="8001000" cy="1066800"/>
          </a:xfrm>
          <a:prstGeom prst="rect">
            <a:avLst/>
          </a:prstGeom>
        </p:spPr>
        <p:txBody>
          <a:bodyPr/>
          <a:lstStyle>
            <a:lvl1pPr marL="0" indent="0" algn="ctr">
              <a:buNone/>
              <a:defRPr>
                <a:solidFill>
                  <a:schemeClr val="bg1"/>
                </a:solidFill>
              </a:defRPr>
            </a:lvl1pPr>
          </a:lstStyle>
          <a:p>
            <a:pPr lvl="0"/>
            <a:r>
              <a:rPr lang="en-US"/>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sion breaker Slide">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840105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Tree>
    <p:extLst>
      <p:ext uri="{BB962C8B-B14F-4D97-AF65-F5344CB8AC3E}">
        <p14:creationId xmlns:p14="http://schemas.microsoft.com/office/powerpoint/2010/main" val="4130140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840105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2444646" y="4189206"/>
            <a:ext cx="4254707" cy="535194"/>
          </a:xfrm>
          <a:prstGeom prst="rect">
            <a:avLst/>
          </a:prstGeom>
        </p:spPr>
        <p:txBody>
          <a:bodyPr anchor="t"/>
          <a:lstStyle>
            <a:lvl1pPr marL="0" indent="0" algn="ctr">
              <a:buNone/>
              <a:defRPr sz="1800">
                <a:solidFill>
                  <a:schemeClr val="bg1"/>
                </a:solidFill>
              </a:defRPr>
            </a:lvl1pPr>
          </a:lstStyle>
          <a:p>
            <a:pPr lvl="0"/>
            <a:r>
              <a:rPr lang="en-US"/>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4000501" y="30480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p>
        </p:txBody>
      </p:sp>
      <p:sp>
        <p:nvSpPr>
          <p:cNvPr id="7" name="Title 1"/>
          <p:cNvSpPr>
            <a:spLocks noGrp="1"/>
          </p:cNvSpPr>
          <p:nvPr>
            <p:ph type="title" hasCustomPrompt="1"/>
          </p:nvPr>
        </p:nvSpPr>
        <p:spPr>
          <a:xfrm>
            <a:off x="0" y="1362737"/>
            <a:ext cx="9131105" cy="1325563"/>
          </a:xfrm>
          <a:prstGeom prst="rect">
            <a:avLst/>
          </a:prstGeom>
        </p:spPr>
        <p:txBody>
          <a:bodyPr>
            <a:normAutofit/>
          </a:bodyPr>
          <a:lstStyle>
            <a:lvl1pPr algn="ctr">
              <a:defRPr sz="27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860823" y="3763983"/>
            <a:ext cx="7384256" cy="2041525"/>
          </a:xfrm>
          <a:prstGeom prst="rect">
            <a:avLst/>
          </a:prstGeom>
        </p:spPr>
        <p:txBody>
          <a:bodyPr>
            <a:normAutofit/>
          </a:bodyPr>
          <a:lstStyle>
            <a:lvl1pPr marL="0" indent="0" algn="ctr">
              <a:buFontTx/>
              <a:buNone/>
              <a:defRPr sz="1800">
                <a:solidFill>
                  <a:schemeClr val="bg1">
                    <a:lumMod val="50000"/>
                  </a:schemeClr>
                </a:solidFill>
              </a:defRPr>
            </a:lvl1pPr>
            <a:lvl2pPr marL="342900" indent="0" algn="ctr">
              <a:buFontTx/>
              <a:buNone/>
              <a:defRPr sz="1800"/>
            </a:lvl2pPr>
            <a:lvl3pPr marL="685800" indent="0" algn="ctr">
              <a:buFontTx/>
              <a:buNone/>
              <a:defRPr sz="1800"/>
            </a:lvl3pPr>
            <a:lvl4pPr marL="1028700" indent="0" algn="ctr">
              <a:buFontTx/>
              <a:buNone/>
              <a:defRPr sz="1800"/>
            </a:lvl4pPr>
            <a:lvl5pPr marL="1371600" indent="0" algn="ctr">
              <a:buFontTx/>
              <a:buNone/>
              <a:defRPr sz="18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9144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a:solidFill>
                <a:schemeClr val="lt1">
                  <a:alpha val="44000"/>
                </a:schemeClr>
              </a:solidFill>
            </a:endParaRPr>
          </a:p>
        </p:txBody>
      </p:sp>
      <p:sp>
        <p:nvSpPr>
          <p:cNvPr id="8" name="Page number"/>
          <p:cNvSpPr txBox="1">
            <a:spLocks noChangeArrowheads="1"/>
          </p:cNvSpPr>
          <p:nvPr userDrawn="1"/>
        </p:nvSpPr>
        <p:spPr bwMode="auto">
          <a:xfrm>
            <a:off x="840105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15278" y="1242318"/>
            <a:ext cx="1313444"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1771650" y="3276600"/>
            <a:ext cx="5429250" cy="1752600"/>
          </a:xfrm>
          <a:prstGeom prst="rect">
            <a:avLst/>
          </a:prstGeom>
        </p:spPr>
        <p:txBody>
          <a:bodyPr anchor="ctr"/>
          <a:lstStyle>
            <a:lvl1pPr marL="0" indent="0" algn="ctr">
              <a:buNone/>
              <a:defRPr sz="1800">
                <a:solidFill>
                  <a:schemeClr val="bg1"/>
                </a:solidFill>
              </a:defRPr>
            </a:lvl1pPr>
          </a:lstStyle>
          <a:p>
            <a:r>
              <a:rPr lang="en-US" sz="1800">
                <a:solidFill>
                  <a:schemeClr val="bg1"/>
                </a:solidFill>
              </a:rPr>
              <a:t>Lorem ipsum dolor sit amet, illud </a:t>
            </a:r>
            <a:r>
              <a:rPr lang="en-US" sz="1800" err="1">
                <a:solidFill>
                  <a:schemeClr val="bg1"/>
                </a:solidFill>
              </a:rPr>
              <a:t>dolorem</a:t>
            </a:r>
            <a:r>
              <a:rPr lang="en-US" sz="1800">
                <a:solidFill>
                  <a:schemeClr val="bg1"/>
                </a:solidFill>
              </a:rPr>
              <a:t> </a:t>
            </a:r>
            <a:r>
              <a:rPr lang="en-US" sz="1800" err="1">
                <a:solidFill>
                  <a:schemeClr val="bg1"/>
                </a:solidFill>
              </a:rPr>
              <a:t>voluptaria</a:t>
            </a:r>
            <a:r>
              <a:rPr lang="en-US" sz="1800">
                <a:solidFill>
                  <a:schemeClr val="bg1"/>
                </a:solidFill>
              </a:rPr>
              <a:t> id vel. Duo no </a:t>
            </a:r>
            <a:r>
              <a:rPr lang="en-US" sz="1800" err="1">
                <a:solidFill>
                  <a:schemeClr val="bg1"/>
                </a:solidFill>
              </a:rPr>
              <a:t>prompta</a:t>
            </a:r>
            <a:r>
              <a:rPr lang="en-US" sz="1800">
                <a:solidFill>
                  <a:schemeClr val="bg1"/>
                </a:solidFill>
              </a:rPr>
              <a:t> </a:t>
            </a:r>
            <a:r>
              <a:rPr lang="en-US" sz="1800" err="1">
                <a:solidFill>
                  <a:schemeClr val="bg1"/>
                </a:solidFill>
              </a:rPr>
              <a:t>accusam</a:t>
            </a:r>
            <a:r>
              <a:rPr lang="en-US" sz="1800">
                <a:solidFill>
                  <a:schemeClr val="bg1"/>
                </a:solidFill>
              </a:rPr>
              <a:t>, </a:t>
            </a:r>
            <a:r>
              <a:rPr lang="en-US" sz="1800" err="1">
                <a:solidFill>
                  <a:schemeClr val="bg1"/>
                </a:solidFill>
              </a:rPr>
              <a:t>discere</a:t>
            </a:r>
            <a:r>
              <a:rPr lang="en-US" sz="1800">
                <a:solidFill>
                  <a:schemeClr val="bg1"/>
                </a:solidFill>
              </a:rPr>
              <a:t> minimum </a:t>
            </a:r>
            <a:r>
              <a:rPr lang="en-US" sz="1800" err="1">
                <a:solidFill>
                  <a:schemeClr val="bg1"/>
                </a:solidFill>
              </a:rPr>
              <a:t>corrumpit</a:t>
            </a:r>
            <a:r>
              <a:rPr lang="en-US" sz="1800">
                <a:solidFill>
                  <a:schemeClr val="bg1"/>
                </a:solidFill>
              </a:rPr>
              <a:t> </a:t>
            </a:r>
            <a:r>
              <a:rPr lang="en-US" sz="1800" err="1">
                <a:solidFill>
                  <a:schemeClr val="bg1"/>
                </a:solidFill>
              </a:rPr>
              <a:t>vel</a:t>
            </a:r>
            <a:r>
              <a:rPr lang="en-US" sz="180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171626" y="2847219"/>
            <a:ext cx="1135289" cy="1156083"/>
          </a:xfrm>
          <a:prstGeom prst="rect">
            <a:avLst/>
          </a:prstGeom>
        </p:spPr>
        <p:txBody>
          <a:bodyPr wrap="square" lIns="47622" tIns="23811" rIns="47622" bIns="23811">
            <a:spAutoFit/>
          </a:bodyPr>
          <a:lstStyle/>
          <a:p>
            <a:pPr algn="ctr"/>
            <a:r>
              <a:rPr lang="en-US" sz="7200" b="1">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6692219" y="4129884"/>
            <a:ext cx="1135289" cy="1156083"/>
          </a:xfrm>
          <a:prstGeom prst="rect">
            <a:avLst/>
          </a:prstGeom>
        </p:spPr>
        <p:txBody>
          <a:bodyPr wrap="square" lIns="47622" tIns="23811" rIns="47622" bIns="23811">
            <a:spAutoFit/>
          </a:bodyPr>
          <a:lstStyle/>
          <a:p>
            <a:pPr algn="ctr"/>
            <a:r>
              <a:rPr lang="en-US" sz="7200" b="1">
                <a:solidFill>
                  <a:srgbClr val="FBC608"/>
                </a:solidFill>
                <a:latin typeface="Open sans"/>
                <a:cs typeface="Open sans"/>
              </a:rPr>
              <a:t>”</a:t>
            </a:r>
          </a:p>
        </p:txBody>
      </p:sp>
    </p:spTree>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8572500" y="6420037"/>
            <a:ext cx="24765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4239679"/>
            <a:ext cx="4657222"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2444646" y="3206478"/>
            <a:ext cx="4254707" cy="535194"/>
          </a:xfrm>
          <a:prstGeom prst="rect">
            <a:avLst/>
          </a:prstGeom>
        </p:spPr>
        <p:txBody>
          <a:bodyPr anchor="t"/>
          <a:lstStyle>
            <a:lvl1pPr marL="0" indent="0" algn="ctr">
              <a:buNone/>
              <a:defRPr sz="1800">
                <a:solidFill>
                  <a:schemeClr val="bg1"/>
                </a:solidFill>
              </a:defRPr>
            </a:lvl1pPr>
          </a:lstStyle>
          <a:p>
            <a:pPr lvl="0"/>
            <a:r>
              <a:rPr lang="en-US"/>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9144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8572500" y="6420037"/>
            <a:ext cx="24765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3191239"/>
            <a:ext cx="4657222"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243138" y="4361279"/>
            <a:ext cx="4657725" cy="1524000"/>
          </a:xfrm>
          <a:prstGeom prst="rect">
            <a:avLst/>
          </a:prstGeom>
        </p:spPr>
        <p:txBody>
          <a:bodyPr/>
          <a:lstStyle>
            <a:lvl1pPr>
              <a:defRPr sz="1500">
                <a:solidFill>
                  <a:schemeClr val="bg1"/>
                </a:solidFill>
              </a:defRPr>
            </a:lvl1pPr>
            <a:lvl2pPr marL="389324" indent="0">
              <a:buNone/>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Bullet 01</a:t>
            </a:r>
          </a:p>
          <a:p>
            <a:pPr lvl="0"/>
            <a:r>
              <a:rPr lang="en-US"/>
              <a:t>Bullet 02</a:t>
            </a:r>
          </a:p>
          <a:p>
            <a:pPr lvl="0"/>
            <a:r>
              <a:rPr lang="en-US"/>
              <a:t>Bullet 03</a:t>
            </a:r>
          </a:p>
          <a:p>
            <a:pPr lvl="0"/>
            <a:r>
              <a:rPr lang="en-US"/>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Tree>
    <p:extLst>
      <p:ext uri="{BB962C8B-B14F-4D97-AF65-F5344CB8AC3E}">
        <p14:creationId xmlns:p14="http://schemas.microsoft.com/office/powerpoint/2010/main" val="2639668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514351" y="1945758"/>
            <a:ext cx="44577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algn="l"/>
            <a:r>
              <a:rPr lang="en-US" sz="2700" b="1" kern="0" err="1">
                <a:solidFill>
                  <a:srgbClr val="0A5496"/>
                </a:solidFill>
                <a:latin typeface="Arial" charset="0"/>
                <a:ea typeface="Arial" charset="0"/>
                <a:cs typeface="Arial" charset="0"/>
              </a:rPr>
              <a:t>Excepteur</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sint</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occaecat</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cupidatat</a:t>
            </a:r>
            <a:r>
              <a:rPr lang="en-US" sz="2700" b="1" kern="0">
                <a:solidFill>
                  <a:srgbClr val="0A5496"/>
                </a:solidFill>
                <a:latin typeface="Arial" charset="0"/>
                <a:ea typeface="Arial" charset="0"/>
                <a:cs typeface="Arial" charset="0"/>
              </a:rPr>
              <a:t> non </a:t>
            </a:r>
            <a:r>
              <a:rPr lang="en-US" sz="2700" b="1" kern="0" err="1">
                <a:solidFill>
                  <a:srgbClr val="0A5496"/>
                </a:solidFill>
                <a:latin typeface="Arial" charset="0"/>
                <a:ea typeface="Arial" charset="0"/>
                <a:cs typeface="Arial" charset="0"/>
              </a:rPr>
              <a:t>proident</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sunt</a:t>
            </a:r>
            <a:r>
              <a:rPr lang="en-US" sz="2700" b="1" kern="0">
                <a:solidFill>
                  <a:srgbClr val="0A5496"/>
                </a:solidFill>
                <a:latin typeface="Arial" charset="0"/>
                <a:ea typeface="Arial" charset="0"/>
                <a:cs typeface="Arial" charset="0"/>
              </a:rPr>
              <a:t> in culpa qui </a:t>
            </a:r>
            <a:r>
              <a:rPr lang="en-US" sz="2700" b="1" kern="0" err="1">
                <a:solidFill>
                  <a:srgbClr val="0A5496"/>
                </a:solidFill>
                <a:latin typeface="Arial" charset="0"/>
                <a:ea typeface="Arial" charset="0"/>
                <a:cs typeface="Arial" charset="0"/>
              </a:rPr>
              <a:t>officia</a:t>
            </a:r>
            <a:endParaRPr lang="en-US" sz="2700" b="1" kern="0">
              <a:solidFill>
                <a:srgbClr val="0A5496"/>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5486400" y="1752600"/>
            <a:ext cx="32004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514350" y="3886200"/>
            <a:ext cx="44577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marL="0" indent="0">
              <a:buNone/>
            </a:pPr>
            <a:r>
              <a:rPr lang="en-US" sz="1350" kern="0" err="1">
                <a:solidFill>
                  <a:schemeClr val="accent6">
                    <a:lumMod val="50000"/>
                    <a:lumOff val="50000"/>
                  </a:schemeClr>
                </a:solidFill>
                <a:latin typeface="Arial" charset="0"/>
                <a:ea typeface="Arial" charset="0"/>
                <a:cs typeface="Arial" charset="0"/>
              </a:rPr>
              <a:t>Ut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enim</a:t>
            </a:r>
            <a:r>
              <a:rPr lang="en-US" sz="1350" kern="0">
                <a:solidFill>
                  <a:schemeClr val="accent6">
                    <a:lumMod val="50000"/>
                    <a:lumOff val="50000"/>
                  </a:schemeClr>
                </a:solidFill>
                <a:latin typeface="Arial" charset="0"/>
                <a:ea typeface="Arial" charset="0"/>
                <a:cs typeface="Arial" charset="0"/>
              </a:rPr>
              <a:t> ad minim </a:t>
            </a:r>
            <a:r>
              <a:rPr lang="en-US" sz="1350" kern="0" err="1">
                <a:solidFill>
                  <a:schemeClr val="accent6">
                    <a:lumMod val="50000"/>
                    <a:lumOff val="50000"/>
                  </a:schemeClr>
                </a:solidFill>
                <a:latin typeface="Arial" charset="0"/>
                <a:ea typeface="Arial" charset="0"/>
                <a:cs typeface="Arial" charset="0"/>
              </a:rPr>
              <a:t>veniam</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quis</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nostrud</a:t>
            </a:r>
            <a:r>
              <a:rPr lang="en-US" sz="1350" kern="0">
                <a:solidFill>
                  <a:schemeClr val="accent6">
                    <a:lumMod val="50000"/>
                    <a:lumOff val="50000"/>
                  </a:schemeClr>
                </a:solidFill>
                <a:latin typeface="Arial" charset="0"/>
                <a:ea typeface="Arial" charset="0"/>
                <a:cs typeface="Arial" charset="0"/>
              </a:rPr>
              <a:t> exercitation </a:t>
            </a:r>
            <a:r>
              <a:rPr lang="en-US" sz="1350" kern="0" err="1">
                <a:solidFill>
                  <a:schemeClr val="accent6">
                    <a:lumMod val="50000"/>
                    <a:lumOff val="50000"/>
                  </a:schemeClr>
                </a:solidFill>
                <a:latin typeface="Arial" charset="0"/>
                <a:ea typeface="Arial" charset="0"/>
                <a:cs typeface="Arial" charset="0"/>
              </a:rPr>
              <a:t>ullamco</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laboris</a:t>
            </a:r>
            <a:r>
              <a:rPr lang="en-US" sz="1350" kern="0">
                <a:solidFill>
                  <a:schemeClr val="accent6">
                    <a:lumMod val="50000"/>
                    <a:lumOff val="50000"/>
                  </a:schemeClr>
                </a:solidFill>
                <a:latin typeface="Arial" charset="0"/>
                <a:ea typeface="Arial" charset="0"/>
                <a:cs typeface="Arial" charset="0"/>
              </a:rPr>
              <a:t> nisi </a:t>
            </a:r>
            <a:r>
              <a:rPr lang="en-US" sz="1350" kern="0" err="1">
                <a:solidFill>
                  <a:schemeClr val="accent6">
                    <a:lumMod val="50000"/>
                    <a:lumOff val="50000"/>
                  </a:schemeClr>
                </a:solidFill>
                <a:latin typeface="Arial" charset="0"/>
                <a:ea typeface="Arial" charset="0"/>
                <a:cs typeface="Arial" charset="0"/>
              </a:rPr>
              <a:t>ut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aliquip</a:t>
            </a:r>
            <a:r>
              <a:rPr lang="en-US" sz="1350" kern="0">
                <a:solidFill>
                  <a:schemeClr val="accent6">
                    <a:lumMod val="50000"/>
                    <a:lumOff val="50000"/>
                  </a:schemeClr>
                </a:solidFill>
                <a:latin typeface="Arial" charset="0"/>
                <a:ea typeface="Arial" charset="0"/>
                <a:cs typeface="Arial" charset="0"/>
              </a:rPr>
              <a:t> ex </a:t>
            </a:r>
            <a:r>
              <a:rPr lang="en-US" sz="1350" kern="0" err="1">
                <a:solidFill>
                  <a:schemeClr val="accent6">
                    <a:lumMod val="50000"/>
                    <a:lumOff val="50000"/>
                  </a:schemeClr>
                </a:solidFill>
                <a:latin typeface="Arial" charset="0"/>
                <a:ea typeface="Arial" charset="0"/>
                <a:cs typeface="Arial" charset="0"/>
              </a:rPr>
              <a:t>ea</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commodo</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consequat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Duis</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aute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irure</a:t>
            </a:r>
            <a:r>
              <a:rPr lang="en-US" sz="1350" kern="0">
                <a:solidFill>
                  <a:schemeClr val="accent6">
                    <a:lumMod val="50000"/>
                    <a:lumOff val="50000"/>
                  </a:schemeClr>
                </a:solidFill>
                <a:latin typeface="Arial" charset="0"/>
                <a:ea typeface="Arial" charset="0"/>
                <a:cs typeface="Arial" charset="0"/>
              </a:rPr>
              <a:t> dolor in </a:t>
            </a:r>
            <a:r>
              <a:rPr lang="en-US" sz="1350" kern="0" err="1">
                <a:solidFill>
                  <a:schemeClr val="accent6">
                    <a:lumMod val="50000"/>
                    <a:lumOff val="50000"/>
                  </a:schemeClr>
                </a:solidFill>
                <a:latin typeface="Arial" charset="0"/>
                <a:ea typeface="Arial" charset="0"/>
                <a:cs typeface="Arial" charset="0"/>
              </a:rPr>
              <a:t>reprehenderit</a:t>
            </a:r>
            <a:r>
              <a:rPr lang="en-US" sz="1350" kern="0">
                <a:solidFill>
                  <a:schemeClr val="accent6">
                    <a:lumMod val="50000"/>
                    <a:lumOff val="50000"/>
                  </a:schemeClr>
                </a:solidFill>
                <a:latin typeface="Arial" charset="0"/>
                <a:ea typeface="Arial" charset="0"/>
                <a:cs typeface="Arial" charset="0"/>
              </a:rPr>
              <a:t> in </a:t>
            </a:r>
            <a:r>
              <a:rPr lang="en-US" sz="1350" kern="0" err="1">
                <a:solidFill>
                  <a:schemeClr val="accent6">
                    <a:lumMod val="50000"/>
                    <a:lumOff val="50000"/>
                  </a:schemeClr>
                </a:solidFill>
                <a:latin typeface="Arial" charset="0"/>
                <a:ea typeface="Arial" charset="0"/>
                <a:cs typeface="Arial" charset="0"/>
              </a:rPr>
              <a:t>voluptate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velit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esse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cillum</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dolore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eu</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fugiat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nulla</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pariatur</a:t>
            </a:r>
            <a:r>
              <a:rPr lang="en-US" sz="1350" kern="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21414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772351" y="2359152"/>
            <a:ext cx="7514399" cy="3810000"/>
          </a:xfrm>
          <a:prstGeom prst="rect">
            <a:avLst/>
          </a:prstGeom>
        </p:spPr>
        <p:txBody>
          <a:bodyPr/>
          <a:lstStyle>
            <a:lvl1pPr marL="0" indent="0">
              <a:buNone/>
              <a:defRPr/>
            </a:lvl1pPr>
            <a:lvl2pPr marL="515544" indent="0">
              <a:buNone/>
              <a:defRPr/>
            </a:lvl2pPr>
          </a:lstStyle>
          <a:p>
            <a:pPr>
              <a:lnSpc>
                <a:spcPts val="2160"/>
              </a:lnSpc>
              <a:spcBef>
                <a:spcPts val="0"/>
              </a:spcBef>
              <a:spcAft>
                <a:spcPts val="2250"/>
              </a:spcAft>
            </a:pPr>
            <a:r>
              <a:rPr lang="en-US" sz="1650" b="1">
                <a:solidFill>
                  <a:schemeClr val="bg1">
                    <a:lumMod val="50000"/>
                  </a:schemeClr>
                </a:solidFill>
                <a:latin typeface="Arial" charset="0"/>
                <a:ea typeface="Arial" charset="0"/>
                <a:cs typeface="Arial" charset="0"/>
              </a:rPr>
              <a:t>Insert subhead</a:t>
            </a:r>
          </a:p>
          <a:p>
            <a:pPr marL="685800" lvl="1">
              <a:spcAft>
                <a:spcPts val="2250"/>
              </a:spcAft>
            </a:pPr>
            <a:r>
              <a:rPr lang="en-US" sz="1200" err="1">
                <a:solidFill>
                  <a:schemeClr val="accent6">
                    <a:lumMod val="50000"/>
                    <a:lumOff val="50000"/>
                  </a:schemeClr>
                </a:solidFill>
                <a:latin typeface="Arial" charset="0"/>
                <a:ea typeface="Arial" charset="0"/>
                <a:cs typeface="Arial" charset="0"/>
              </a:rPr>
              <a:t>Excepteur</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proident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sunt</a:t>
            </a:r>
            <a:r>
              <a:rPr lang="en-US" sz="1200">
                <a:solidFill>
                  <a:schemeClr val="accent6">
                    <a:lumMod val="50000"/>
                    <a:lumOff val="50000"/>
                  </a:schemeClr>
                </a:solidFill>
                <a:latin typeface="Arial" charset="0"/>
                <a:ea typeface="Arial" charset="0"/>
                <a:cs typeface="Arial" charset="0"/>
              </a:rPr>
              <a:t> in culpa qui </a:t>
            </a:r>
            <a:r>
              <a:rPr lang="en-US" sz="1200" err="1">
                <a:solidFill>
                  <a:schemeClr val="accent6">
                    <a:lumMod val="50000"/>
                    <a:lumOff val="50000"/>
                  </a:schemeClr>
                </a:solidFill>
                <a:latin typeface="Arial" charset="0"/>
                <a:ea typeface="Arial" charset="0"/>
                <a:cs typeface="Arial" charset="0"/>
              </a:rPr>
              <a:t>officia</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deserunt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mollit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anim</a:t>
            </a:r>
            <a:r>
              <a:rPr lang="en-US" sz="1200">
                <a:solidFill>
                  <a:schemeClr val="accent6">
                    <a:lumMod val="50000"/>
                    <a:lumOff val="50000"/>
                  </a:schemeClr>
                </a:solidFill>
                <a:latin typeface="Arial" charset="0"/>
                <a:ea typeface="Arial" charset="0"/>
                <a:cs typeface="Arial" charset="0"/>
              </a:rPr>
              <a:t> id </a:t>
            </a:r>
            <a:r>
              <a:rPr lang="en-US" sz="1200" err="1">
                <a:solidFill>
                  <a:schemeClr val="accent6">
                    <a:lumMod val="50000"/>
                    <a:lumOff val="50000"/>
                  </a:schemeClr>
                </a:solidFill>
                <a:latin typeface="Arial" charset="0"/>
                <a:ea typeface="Arial" charset="0"/>
                <a:cs typeface="Arial" charset="0"/>
              </a:rPr>
              <a:t>est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laborum</a:t>
            </a:r>
            <a:r>
              <a:rPr lang="en-US" sz="1200">
                <a:solidFill>
                  <a:schemeClr val="accent6">
                    <a:lumMod val="50000"/>
                    <a:lumOff val="50000"/>
                  </a:schemeClr>
                </a:solidFill>
                <a:latin typeface="Arial" charset="0"/>
                <a:ea typeface="Arial" charset="0"/>
                <a:cs typeface="Arial" charset="0"/>
              </a:rPr>
              <a:t>. </a:t>
            </a:r>
          </a:p>
          <a:p>
            <a:pPr marL="685800" lvl="1">
              <a:spcAft>
                <a:spcPts val="2250"/>
              </a:spcAft>
            </a:pPr>
            <a:r>
              <a:rPr lang="en-US" sz="1200">
                <a:solidFill>
                  <a:schemeClr val="bg1">
                    <a:lumMod val="50000"/>
                  </a:schemeClr>
                </a:solidFill>
                <a:latin typeface="Arial" charset="0"/>
                <a:ea typeface="Arial" charset="0"/>
                <a:cs typeface="Arial" charset="0"/>
              </a:rPr>
              <a:t/>
            </a:r>
            <a:br>
              <a:rPr lang="en-US" sz="1200">
                <a:solidFill>
                  <a:schemeClr val="bg1">
                    <a:lumMod val="50000"/>
                  </a:schemeClr>
                </a:solidFill>
                <a:latin typeface="Arial" charset="0"/>
                <a:ea typeface="Arial" charset="0"/>
                <a:cs typeface="Arial" charset="0"/>
              </a:rPr>
            </a:b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Excepteur</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proident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sunt</a:t>
            </a:r>
            <a:r>
              <a:rPr lang="en-US" sz="1200">
                <a:solidFill>
                  <a:schemeClr val="accent6">
                    <a:lumMod val="50000"/>
                    <a:lumOff val="50000"/>
                  </a:schemeClr>
                </a:solidFill>
                <a:latin typeface="Arial" charset="0"/>
                <a:ea typeface="Arial" charset="0"/>
                <a:cs typeface="Arial" charset="0"/>
              </a:rPr>
              <a:t> in culpa qui </a:t>
            </a:r>
            <a:r>
              <a:rPr lang="en-US" sz="1200" err="1">
                <a:solidFill>
                  <a:schemeClr val="accent6">
                    <a:lumMod val="50000"/>
                    <a:lumOff val="50000"/>
                  </a:schemeClr>
                </a:solidFill>
                <a:latin typeface="Arial" charset="0"/>
                <a:ea typeface="Arial" charset="0"/>
                <a:cs typeface="Arial" charset="0"/>
              </a:rPr>
              <a:t>officia</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deserunt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mollit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anim</a:t>
            </a:r>
            <a:r>
              <a:rPr lang="en-US" sz="1200">
                <a:solidFill>
                  <a:schemeClr val="accent6">
                    <a:lumMod val="50000"/>
                    <a:lumOff val="50000"/>
                  </a:schemeClr>
                </a:solidFill>
                <a:latin typeface="Arial" charset="0"/>
                <a:ea typeface="Arial" charset="0"/>
                <a:cs typeface="Arial" charset="0"/>
              </a:rPr>
              <a:t> id </a:t>
            </a:r>
            <a:r>
              <a:rPr lang="en-US" sz="1200" err="1">
                <a:solidFill>
                  <a:schemeClr val="accent6">
                    <a:lumMod val="50000"/>
                    <a:lumOff val="50000"/>
                  </a:schemeClr>
                </a:solidFill>
                <a:latin typeface="Arial" charset="0"/>
                <a:ea typeface="Arial" charset="0"/>
                <a:cs typeface="Arial" charset="0"/>
              </a:rPr>
              <a:t>est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laborum</a:t>
            </a:r>
            <a:r>
              <a:rPr lang="en-US" sz="1200">
                <a:solidFill>
                  <a:schemeClr val="accent6">
                    <a:lumMod val="50000"/>
                    <a:lumOff val="50000"/>
                  </a:schemeClr>
                </a:solidFill>
                <a:latin typeface="Arial" charset="0"/>
                <a:ea typeface="Arial" charset="0"/>
                <a:cs typeface="Arial" charset="0"/>
              </a:rPr>
              <a:t>. </a:t>
            </a:r>
            <a:r>
              <a:rPr lang="en-US" sz="1200">
                <a:solidFill>
                  <a:schemeClr val="bg1">
                    <a:lumMod val="50000"/>
                  </a:schemeClr>
                </a:solidFill>
                <a:latin typeface="Arial" charset="0"/>
                <a:ea typeface="Arial" charset="0"/>
                <a:cs typeface="Arial" charset="0"/>
              </a:rPr>
              <a:t/>
            </a:r>
            <a:br>
              <a:rPr lang="en-US" sz="1200">
                <a:solidFill>
                  <a:schemeClr val="bg1">
                    <a:lumMod val="50000"/>
                  </a:schemeClr>
                </a:solidFill>
                <a:latin typeface="Arial" charset="0"/>
                <a:ea typeface="Arial" charset="0"/>
                <a:cs typeface="Arial" charset="0"/>
              </a:rPr>
            </a:br>
            <a:endParaRPr lang="en-US" sz="1200">
              <a:solidFill>
                <a:schemeClr val="bg1">
                  <a:lumMod val="50000"/>
                </a:schemeClr>
              </a:solidFill>
              <a:latin typeface="Arial" charset="0"/>
              <a:ea typeface="Arial" charset="0"/>
              <a:cs typeface="Arial" charset="0"/>
            </a:endParaRPr>
          </a:p>
          <a:p>
            <a:pPr marL="685800" lvl="1">
              <a:spcAft>
                <a:spcPts val="2250"/>
              </a:spcAft>
            </a:pPr>
            <a:r>
              <a:rPr lang="en-US" sz="1200" err="1">
                <a:solidFill>
                  <a:schemeClr val="accent6">
                    <a:lumMod val="50000"/>
                    <a:lumOff val="50000"/>
                  </a:schemeClr>
                </a:solidFill>
                <a:latin typeface="Arial" charset="0"/>
                <a:ea typeface="Arial" charset="0"/>
                <a:cs typeface="Arial" charset="0"/>
              </a:rPr>
              <a:t>Excepteur</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proident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sunt</a:t>
            </a:r>
            <a:r>
              <a:rPr lang="en-US" sz="1200">
                <a:solidFill>
                  <a:schemeClr val="accent6">
                    <a:lumMod val="50000"/>
                    <a:lumOff val="50000"/>
                  </a:schemeClr>
                </a:solidFill>
                <a:latin typeface="Arial" charset="0"/>
                <a:ea typeface="Arial" charset="0"/>
                <a:cs typeface="Arial" charset="0"/>
              </a:rPr>
              <a:t> in culpa qui </a:t>
            </a:r>
            <a:r>
              <a:rPr lang="en-US" sz="1200" err="1">
                <a:solidFill>
                  <a:schemeClr val="accent6">
                    <a:lumMod val="50000"/>
                    <a:lumOff val="50000"/>
                  </a:schemeClr>
                </a:solidFill>
                <a:latin typeface="Arial" charset="0"/>
                <a:ea typeface="Arial" charset="0"/>
                <a:cs typeface="Arial" charset="0"/>
              </a:rPr>
              <a:t>officia</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deserunt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mollit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anim</a:t>
            </a:r>
            <a:r>
              <a:rPr lang="en-US" sz="1200">
                <a:solidFill>
                  <a:schemeClr val="accent6">
                    <a:lumMod val="50000"/>
                    <a:lumOff val="50000"/>
                  </a:schemeClr>
                </a:solidFill>
                <a:latin typeface="Arial" charset="0"/>
                <a:ea typeface="Arial" charset="0"/>
                <a:cs typeface="Arial" charset="0"/>
              </a:rPr>
              <a:t> id </a:t>
            </a:r>
            <a:r>
              <a:rPr lang="en-US" sz="1200" err="1">
                <a:solidFill>
                  <a:schemeClr val="accent6">
                    <a:lumMod val="50000"/>
                    <a:lumOff val="50000"/>
                  </a:schemeClr>
                </a:solidFill>
                <a:latin typeface="Arial" charset="0"/>
                <a:ea typeface="Arial" charset="0"/>
                <a:cs typeface="Arial" charset="0"/>
              </a:rPr>
              <a:t>est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laborum</a:t>
            </a:r>
            <a:r>
              <a:rPr lang="en-US" sz="1200">
                <a:solidFill>
                  <a:schemeClr val="accent6">
                    <a:lumMod val="50000"/>
                    <a:lumOff val="50000"/>
                  </a:schemeClr>
                </a:solidFill>
                <a:latin typeface="Arial" charset="0"/>
                <a:ea typeface="Arial" charset="0"/>
                <a:cs typeface="Arial" charset="0"/>
              </a:rPr>
              <a:t>.</a:t>
            </a:r>
            <a:endParaRPr lang="en-US" sz="1200">
              <a:solidFill>
                <a:schemeClr val="bg1">
                  <a:lumMod val="50000"/>
                </a:schemeClr>
              </a:solidFill>
              <a:latin typeface="Arial" charset="0"/>
              <a:ea typeface="Arial" charset="0"/>
              <a:cs typeface="Arial" charset="0"/>
            </a:endParaRPr>
          </a:p>
          <a:p>
            <a:r>
              <a:rPr lang="en-US" sz="1200">
                <a:latin typeface="Arial" charset="0"/>
                <a:ea typeface="Arial" charset="0"/>
                <a:cs typeface="Arial" charset="0"/>
              </a:rPr>
              <a:t/>
            </a:r>
            <a:br>
              <a:rPr lang="en-US" sz="1200">
                <a:latin typeface="Arial" charset="0"/>
                <a:ea typeface="Arial" charset="0"/>
                <a:cs typeface="Arial" charset="0"/>
              </a:rPr>
            </a:br>
            <a:endParaRPr lang="en-US" sz="1200" b="1">
              <a:solidFill>
                <a:schemeClr val="bg1">
                  <a:lumMod val="50000"/>
                </a:schemeClr>
              </a:solidFill>
              <a:latin typeface="Arial" charset="0"/>
              <a:ea typeface="Arial" charset="0"/>
              <a:cs typeface="Arial" charset="0"/>
            </a:endParaRPr>
          </a:p>
        </p:txBody>
      </p:sp>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514350" y="724627"/>
            <a:ext cx="4657222"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Tree>
    <p:extLst>
      <p:ext uri="{BB962C8B-B14F-4D97-AF65-F5344CB8AC3E}">
        <p14:creationId xmlns:p14="http://schemas.microsoft.com/office/powerpoint/2010/main" val="21592881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542924" y="2209800"/>
            <a:ext cx="8058149" cy="838200"/>
          </a:xfrm>
          <a:prstGeom prst="rect">
            <a:avLst/>
          </a:prstGeom>
        </p:spPr>
        <p:txBody>
          <a:bodyPr anchor="t"/>
          <a:lstStyle>
            <a:lvl1pPr marL="0" indent="0" algn="ctr">
              <a:lnSpc>
                <a:spcPct val="105000"/>
              </a:lnSpc>
              <a:spcAft>
                <a:spcPts val="45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450"/>
              </a:spcAft>
              <a:buNone/>
            </a:pP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sunt</a:t>
            </a:r>
            <a:r>
              <a:rPr lang="en-US" kern="0">
                <a:solidFill>
                  <a:schemeClr val="accent6">
                    <a:lumMod val="50000"/>
                    <a:lumOff val="50000"/>
                  </a:schemeClr>
                </a:solidFill>
                <a:latin typeface="Arial" charset="0"/>
                <a:ea typeface="Arial" charset="0"/>
                <a:cs typeface="Arial" charset="0"/>
              </a:rPr>
              <a:t> in culpa qui </a:t>
            </a:r>
            <a:r>
              <a:rPr lang="en-US" kern="0" err="1">
                <a:solidFill>
                  <a:schemeClr val="accent6">
                    <a:lumMod val="50000"/>
                    <a:lumOff val="50000"/>
                  </a:schemeClr>
                </a:solidFill>
                <a:latin typeface="Arial" charset="0"/>
                <a:ea typeface="Arial" charset="0"/>
                <a:cs typeface="Arial" charset="0"/>
              </a:rPr>
              <a:t>officia</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deserunt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mollit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anim</a:t>
            </a:r>
            <a:r>
              <a:rPr lang="en-US" kern="0">
                <a:solidFill>
                  <a:schemeClr val="accent6">
                    <a:lumMod val="50000"/>
                    <a:lumOff val="50000"/>
                  </a:schemeClr>
                </a:solidFill>
                <a:latin typeface="Arial" charset="0"/>
                <a:ea typeface="Arial" charset="0"/>
                <a:cs typeface="Arial" charset="0"/>
              </a:rPr>
              <a:t> id </a:t>
            </a:r>
            <a:r>
              <a:rPr lang="en-US" kern="0" err="1">
                <a:solidFill>
                  <a:schemeClr val="accent6">
                    <a:lumMod val="50000"/>
                    <a:lumOff val="50000"/>
                  </a:schemeClr>
                </a:solidFill>
                <a:latin typeface="Arial" charset="0"/>
                <a:ea typeface="Arial" charset="0"/>
                <a:cs typeface="Arial" charset="0"/>
              </a:rPr>
              <a:t>est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laborum</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a:t>
            </a:r>
            <a:endParaRPr lang="en-US">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571501" y="188705"/>
            <a:ext cx="4254707" cy="535194"/>
          </a:xfrm>
          <a:prstGeom prst="rect">
            <a:avLst/>
          </a:prstGeom>
        </p:spPr>
        <p:txBody>
          <a:bodyPr anchor="ctr"/>
          <a:lstStyle>
            <a:lvl1pPr marL="0" indent="0" algn="l">
              <a:buNone/>
              <a:defRPr sz="1350" b="1">
                <a:solidFill>
                  <a:srgbClr val="082E87"/>
                </a:solidFill>
              </a:defRPr>
            </a:lvl1pPr>
          </a:lstStyle>
          <a:p>
            <a:pPr lvl="0"/>
            <a:r>
              <a:rPr lang="en-US"/>
              <a:t>Category title</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243389" y="1219201"/>
            <a:ext cx="4657222"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Tree>
    <p:extLst>
      <p:ext uri="{BB962C8B-B14F-4D97-AF65-F5344CB8AC3E}">
        <p14:creationId xmlns:p14="http://schemas.microsoft.com/office/powerpoint/2010/main" val="890013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243389" y="1219201"/>
            <a:ext cx="4657222"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4028154" y="1975122"/>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537700" y="2895601"/>
            <a:ext cx="8068598" cy="2813289"/>
          </a:xfrm>
          <a:prstGeom prst="rect">
            <a:avLst/>
          </a:prstGeom>
        </p:spPr>
        <p:txBody>
          <a:bodyPr/>
          <a:lstStyle>
            <a:lvl1pPr marL="0" marR="0" indent="0" algn="l" defTabSz="685800" rtl="0" eaLnBrk="1" fontAlgn="base" latinLnBrk="0" hangingPunct="1">
              <a:lnSpc>
                <a:spcPct val="100000"/>
              </a:lnSpc>
              <a:spcBef>
                <a:spcPct val="20000"/>
              </a:spcBef>
              <a:spcAft>
                <a:spcPct val="0"/>
              </a:spcAft>
              <a:buClrTx/>
              <a:buSzTx/>
              <a:buFont typeface="Arial" charset="0"/>
              <a:buNone/>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indent="-257175">
              <a:buFont typeface="Arial" charset="0"/>
              <a:buChar char="•"/>
            </a:pPr>
            <a:r>
              <a:rPr lang="en-US" sz="1500" err="1">
                <a:solidFill>
                  <a:schemeClr val="accent6">
                    <a:lumMod val="50000"/>
                    <a:lumOff val="50000"/>
                  </a:schemeClr>
                </a:solidFill>
                <a:latin typeface="Arial" charset="0"/>
                <a:ea typeface="Arial" charset="0"/>
                <a:cs typeface="Arial" charset="0"/>
              </a:rPr>
              <a:t>Excepteur</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sint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occaecat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cupidatat</a:t>
            </a:r>
            <a:r>
              <a:rPr lang="en-US" sz="1500">
                <a:solidFill>
                  <a:schemeClr val="accent6">
                    <a:lumMod val="50000"/>
                    <a:lumOff val="50000"/>
                  </a:schemeClr>
                </a:solidFill>
                <a:latin typeface="Arial" charset="0"/>
                <a:ea typeface="Arial" charset="0"/>
                <a:cs typeface="Arial" charset="0"/>
              </a:rPr>
              <a:t> non </a:t>
            </a:r>
            <a:r>
              <a:rPr lang="en-US" sz="1500" err="1">
                <a:solidFill>
                  <a:schemeClr val="accent6">
                    <a:lumMod val="50000"/>
                    <a:lumOff val="50000"/>
                  </a:schemeClr>
                </a:solidFill>
                <a:latin typeface="Arial" charset="0"/>
                <a:ea typeface="Arial" charset="0"/>
                <a:cs typeface="Arial" charset="0"/>
              </a:rPr>
              <a:t>proident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sunt</a:t>
            </a:r>
            <a:r>
              <a:rPr lang="en-US" sz="1500">
                <a:solidFill>
                  <a:schemeClr val="accent6">
                    <a:lumMod val="50000"/>
                    <a:lumOff val="50000"/>
                  </a:schemeClr>
                </a:solidFill>
                <a:latin typeface="Arial" charset="0"/>
                <a:ea typeface="Arial" charset="0"/>
                <a:cs typeface="Arial" charset="0"/>
              </a:rPr>
              <a:t> in culpa qui </a:t>
            </a:r>
            <a:r>
              <a:rPr lang="en-US" sz="1500" err="1">
                <a:solidFill>
                  <a:schemeClr val="accent6">
                    <a:lumMod val="50000"/>
                    <a:lumOff val="50000"/>
                  </a:schemeClr>
                </a:solidFill>
                <a:latin typeface="Arial" charset="0"/>
                <a:ea typeface="Arial" charset="0"/>
                <a:cs typeface="Arial" charset="0"/>
              </a:rPr>
              <a:t>officia</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deserunt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mollit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anim</a:t>
            </a:r>
            <a:r>
              <a:rPr lang="en-US" sz="1500">
                <a:solidFill>
                  <a:schemeClr val="accent6">
                    <a:lumMod val="50000"/>
                    <a:lumOff val="50000"/>
                  </a:schemeClr>
                </a:solidFill>
                <a:latin typeface="Arial" charset="0"/>
                <a:ea typeface="Arial" charset="0"/>
                <a:cs typeface="Arial" charset="0"/>
              </a:rPr>
              <a:t> id </a:t>
            </a:r>
            <a:r>
              <a:rPr lang="en-US" sz="1500" err="1">
                <a:solidFill>
                  <a:schemeClr val="accent6">
                    <a:lumMod val="50000"/>
                    <a:lumOff val="50000"/>
                  </a:schemeClr>
                </a:solidFill>
                <a:latin typeface="Arial" charset="0"/>
                <a:ea typeface="Arial" charset="0"/>
                <a:cs typeface="Arial" charset="0"/>
              </a:rPr>
              <a:t>est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laborum</a:t>
            </a:r>
            <a:r>
              <a:rPr lang="en-US" sz="15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1614766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85725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chemeClr val="bg1"/>
                </a:solidFill>
              </a:rPr>
              <a:pPr algn="r" eaLnBrk="0" hangingPunct="0">
                <a:spcBef>
                  <a:spcPct val="50000"/>
                </a:spcBef>
                <a:defRPr/>
              </a:pPr>
              <a:t>‹#›</a:t>
            </a:fld>
            <a:endParaRPr lang="en-US" sz="750">
              <a:solidFill>
                <a:schemeClr val="bg1"/>
              </a:solidFill>
            </a:endParaRPr>
          </a:p>
        </p:txBody>
      </p:sp>
    </p:spTree>
    <p:extLst>
      <p:ext uri="{BB962C8B-B14F-4D97-AF65-F5344CB8AC3E}">
        <p14:creationId xmlns:p14="http://schemas.microsoft.com/office/powerpoint/2010/main" val="2934229975"/>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6737725" y="3356241"/>
            <a:ext cx="242561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Tree>
    <p:extLst>
      <p:ext uri="{BB962C8B-B14F-4D97-AF65-F5344CB8AC3E}">
        <p14:creationId xmlns:p14="http://schemas.microsoft.com/office/powerpoint/2010/main" val="3711581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9144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594508" y="3883983"/>
            <a:ext cx="883752"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571500" y="3206479"/>
            <a:ext cx="4657222" cy="445043"/>
          </a:xfrm>
          <a:prstGeom prst="rect">
            <a:avLst/>
          </a:prstGeom>
        </p:spPr>
        <p:txBody>
          <a:bodyPr anchor="ctr"/>
          <a:lstStyle>
            <a:lvl1pPr marL="0" indent="0" algn="l">
              <a:buNone/>
              <a:defRPr sz="27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571500" y="4189206"/>
            <a:ext cx="5772150" cy="535194"/>
          </a:xfrm>
          <a:prstGeom prst="rect">
            <a:avLst/>
          </a:prstGeom>
        </p:spPr>
        <p:txBody>
          <a:bodyPr anchor="t"/>
          <a:lstStyle>
            <a:lvl1pPr marL="0" indent="0" algn="l">
              <a:buNone/>
              <a:defRPr sz="2475">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1401" b="10050"/>
          <a:stretch/>
        </p:blipFill>
        <p:spPr>
          <a:xfrm>
            <a:off x="6737725" y="3356241"/>
            <a:ext cx="2425619" cy="3501759"/>
          </a:xfrm>
          <a:prstGeom prst="rect">
            <a:avLst/>
          </a:prstGeom>
        </p:spPr>
      </p:pic>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6737725" y="3356241"/>
            <a:ext cx="242561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498731" y="-685800"/>
            <a:ext cx="11499981"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37026" tIns="18513" rIns="37026" bIns="18513" numCol="1" anchor="t" anchorCtr="0" compatLnSpc="1">
            <a:prstTxWarp prst="textNoShape">
              <a:avLst/>
            </a:prstTxWarp>
          </a:bodyPr>
          <a:lstStyle/>
          <a:p>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1"/>
            <a:ext cx="9144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marR="0" indent="-457200" algn="ctr" defTabSz="685800" rtl="0" eaLnBrk="1" fontAlgn="base" latinLnBrk="0" hangingPunct="1">
              <a:spcAft>
                <a:spcPct val="0"/>
              </a:spcAft>
              <a:buClrTx/>
              <a:buSzTx/>
              <a:buFont typeface="Helvetica" pitchFamily="84" charset="0"/>
              <a:buNone/>
              <a:tabLst/>
            </a:pPr>
            <a:endParaRPr kumimoji="0" lang="en-US" sz="2250" b="0" i="0" u="none" strike="noStrike" cap="none" normalizeH="0" err="1">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243389" y="4239679"/>
            <a:ext cx="4657222"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2444646" y="3206478"/>
            <a:ext cx="4254707" cy="535194"/>
          </a:xfrm>
          <a:prstGeom prst="rect">
            <a:avLst/>
          </a:prstGeom>
        </p:spPr>
        <p:txBody>
          <a:bodyPr anchor="t"/>
          <a:lstStyle>
            <a:lvl1pPr marL="0" indent="0" algn="ctr">
              <a:buNone/>
              <a:defRPr sz="1800" b="1">
                <a:solidFill>
                  <a:srgbClr val="082E87"/>
                </a:solidFill>
              </a:defRPr>
            </a:lvl1pPr>
          </a:lstStyle>
          <a:p>
            <a:pPr lvl="0"/>
            <a:r>
              <a:rPr lang="en-US"/>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228601" y="188705"/>
            <a:ext cx="4254707" cy="535194"/>
          </a:xfrm>
          <a:prstGeom prst="rect">
            <a:avLst/>
          </a:prstGeom>
        </p:spPr>
        <p:txBody>
          <a:bodyPr anchor="ctr"/>
          <a:lstStyle>
            <a:lvl1pPr marL="0" indent="0" algn="l">
              <a:buNone/>
              <a:defRPr sz="1350" b="1">
                <a:solidFill>
                  <a:srgbClr val="082E87"/>
                </a:solidFill>
              </a:defRPr>
            </a:lvl1pPr>
          </a:lstStyle>
          <a:p>
            <a:pPr lvl="0"/>
            <a:r>
              <a:rPr lang="en-US"/>
              <a:t>Category title</a:t>
            </a:r>
          </a:p>
        </p:txBody>
      </p:sp>
    </p:spTree>
    <p:extLst>
      <p:ext uri="{BB962C8B-B14F-4D97-AF65-F5344CB8AC3E}">
        <p14:creationId xmlns:p14="http://schemas.microsoft.com/office/powerpoint/2010/main" val="4105772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3210857"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marR="0" indent="-457200" algn="ctr" defTabSz="685800" rtl="0" eaLnBrk="1" fontAlgn="base" latinLnBrk="0" hangingPunct="1">
              <a:spcAft>
                <a:spcPct val="0"/>
              </a:spcAft>
              <a:buClrTx/>
              <a:buSzTx/>
              <a:buFont typeface="Helvetica" pitchFamily="84" charset="0"/>
              <a:buNone/>
              <a:tabLst/>
            </a:pPr>
            <a:endParaRPr kumimoji="0" lang="en-US" sz="2250" b="0" i="0" u="none" strike="noStrike" cap="none" normalizeH="0" err="1">
              <a:ln>
                <a:noFill/>
              </a:ln>
              <a:solidFill>
                <a:srgbClr val="404040"/>
              </a:solidFill>
              <a:effectLst/>
              <a:ea typeface="ヒラギノ角ゴ Pro W3" pitchFamily="84" charset="-128"/>
            </a:endParaRPr>
          </a:p>
        </p:txBody>
      </p:sp>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457200" y="2743200"/>
            <a:ext cx="2457450" cy="1143000"/>
          </a:xfrm>
          <a:prstGeom prst="rect">
            <a:avLst/>
          </a:prstGeom>
        </p:spPr>
        <p:txBody>
          <a:bodyPr anchor="ctr"/>
          <a:lstStyle>
            <a:lvl1pPr marL="0" indent="0" algn="ctr">
              <a:buNone/>
              <a:defRPr sz="1800" b="1">
                <a:solidFill>
                  <a:srgbClr val="0A5496"/>
                </a:solidFill>
              </a:defRPr>
            </a:lvl1pPr>
          </a:lstStyle>
          <a:p>
            <a:pPr lvl="0"/>
            <a:r>
              <a:rPr lang="en-US"/>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3486150" y="381000"/>
            <a:ext cx="542925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a:t>Lorem ipsum dolor sit amet, </a:t>
            </a:r>
            <a:r>
              <a:rPr lang="en-US" sz="1500" err="1"/>
              <a:t>consectetur</a:t>
            </a:r>
            <a:r>
              <a:rPr lang="en-US" sz="1500"/>
              <a:t> </a:t>
            </a:r>
            <a:r>
              <a:rPr lang="en-US" sz="1500" err="1"/>
              <a:t>adipiscing</a:t>
            </a:r>
            <a:r>
              <a:rPr lang="en-US" sz="1500"/>
              <a:t> </a:t>
            </a:r>
            <a:r>
              <a:rPr lang="en-US" sz="1500" err="1"/>
              <a:t>elit</a:t>
            </a:r>
            <a:r>
              <a:rPr lang="en-US" sz="1500"/>
              <a:t>, </a:t>
            </a:r>
            <a:r>
              <a:rPr lang="en-US" sz="1500" err="1"/>
              <a:t>sed</a:t>
            </a:r>
            <a:r>
              <a:rPr lang="en-US" sz="1500"/>
              <a:t> do </a:t>
            </a:r>
            <a:r>
              <a:rPr lang="en-US" sz="1500" err="1"/>
              <a:t>eiusmod</a:t>
            </a:r>
            <a:r>
              <a:rPr lang="en-US" sz="1500"/>
              <a:t> </a:t>
            </a:r>
            <a:r>
              <a:rPr lang="en-US" sz="1500" err="1"/>
              <a:t>tempor</a:t>
            </a:r>
            <a:r>
              <a:rPr lang="en-US" sz="1500"/>
              <a:t> </a:t>
            </a:r>
            <a:r>
              <a:rPr lang="en-US" sz="1500" err="1"/>
              <a:t>incididunt</a:t>
            </a:r>
            <a:r>
              <a:rPr lang="en-US" sz="1500"/>
              <a:t> </a:t>
            </a:r>
            <a:r>
              <a:rPr lang="en-US" sz="1500" err="1"/>
              <a:t>ut</a:t>
            </a:r>
            <a:r>
              <a:rPr lang="en-US" sz="1500"/>
              <a:t> </a:t>
            </a:r>
            <a:r>
              <a:rPr lang="en-US" sz="1500" err="1"/>
              <a:t>labore</a:t>
            </a:r>
            <a:r>
              <a:rPr lang="en-US" sz="1500"/>
              <a:t> et </a:t>
            </a:r>
            <a:r>
              <a:rPr lang="en-US" sz="1500" err="1"/>
              <a:t>dolore</a:t>
            </a:r>
            <a:r>
              <a:rPr lang="en-US" sz="1500"/>
              <a:t> magna </a:t>
            </a:r>
            <a:r>
              <a:rPr lang="en-US" sz="1500" err="1"/>
              <a:t>aliqua</a:t>
            </a:r>
            <a:r>
              <a:rPr lang="en-US" sz="1500"/>
              <a:t>. Semper </a:t>
            </a:r>
            <a:r>
              <a:rPr lang="en-US" sz="1500" err="1"/>
              <a:t>viverra</a:t>
            </a:r>
            <a:r>
              <a:rPr lang="en-US" sz="1500"/>
              <a:t> </a:t>
            </a:r>
            <a:r>
              <a:rPr lang="en-US" sz="1500" err="1"/>
              <a:t>nam</a:t>
            </a:r>
            <a:r>
              <a:rPr lang="en-US" sz="1500"/>
              <a:t> libero </a:t>
            </a:r>
            <a:r>
              <a:rPr lang="en-US" sz="1500" err="1"/>
              <a:t>justo</a:t>
            </a:r>
            <a:r>
              <a:rPr lang="en-US" sz="1500"/>
              <a:t> </a:t>
            </a:r>
            <a:r>
              <a:rPr lang="en-US" sz="1500" err="1"/>
              <a:t>laoreet</a:t>
            </a:r>
            <a:r>
              <a:rPr lang="en-US" sz="1500"/>
              <a:t> sit amet cursus. </a:t>
            </a:r>
            <a:r>
              <a:rPr lang="en-US" sz="1500" err="1"/>
              <a:t>Scelerisque</a:t>
            </a:r>
            <a:r>
              <a:rPr lang="en-US" sz="1500"/>
              <a:t> </a:t>
            </a:r>
            <a:r>
              <a:rPr lang="en-US" sz="1500" err="1"/>
              <a:t>mauris</a:t>
            </a:r>
            <a:r>
              <a:rPr lang="en-US" sz="1500"/>
              <a:t> </a:t>
            </a:r>
            <a:r>
              <a:rPr lang="en-US" sz="1500" err="1"/>
              <a:t>pellentesque</a:t>
            </a:r>
            <a:r>
              <a:rPr lang="en-US" sz="1500"/>
              <a:t> </a:t>
            </a:r>
            <a:r>
              <a:rPr lang="en-US" sz="1500" err="1"/>
              <a:t>pulvinar</a:t>
            </a:r>
            <a:r>
              <a:rPr lang="en-US" sz="1500"/>
              <a:t> </a:t>
            </a:r>
            <a:r>
              <a:rPr lang="en-US" sz="1500" err="1"/>
              <a:t>pellentesque</a:t>
            </a:r>
            <a:r>
              <a:rPr lang="en-US" sz="1500"/>
              <a:t> habitant </a:t>
            </a:r>
            <a:r>
              <a:rPr lang="en-US" sz="1500" err="1"/>
              <a:t>morbi</a:t>
            </a:r>
            <a:r>
              <a:rPr lang="en-US" sz="1500"/>
              <a:t> </a:t>
            </a:r>
            <a:r>
              <a:rPr lang="en-US" sz="1500" err="1"/>
              <a:t>tristique</a:t>
            </a:r>
            <a:r>
              <a:rPr lang="en-US" sz="1500"/>
              <a:t> </a:t>
            </a:r>
            <a:r>
              <a:rPr lang="en-US" sz="1500" err="1"/>
              <a:t>senectus</a:t>
            </a:r>
            <a:r>
              <a:rPr lang="en-US" sz="1500"/>
              <a:t>. </a:t>
            </a:r>
          </a:p>
          <a:p>
            <a:endParaRPr lang="en-US" sz="1500"/>
          </a:p>
          <a:p>
            <a:r>
              <a:rPr lang="en-US" sz="1500" err="1"/>
              <a:t>Consectetur</a:t>
            </a:r>
            <a:r>
              <a:rPr lang="en-US" sz="1500"/>
              <a:t> </a:t>
            </a:r>
            <a:r>
              <a:rPr lang="en-US" sz="1500" err="1"/>
              <a:t>adipiscing</a:t>
            </a:r>
            <a:r>
              <a:rPr lang="en-US" sz="1500"/>
              <a:t> </a:t>
            </a:r>
            <a:r>
              <a:rPr lang="en-US" sz="1500" err="1"/>
              <a:t>elit</a:t>
            </a:r>
            <a:r>
              <a:rPr lang="en-US" sz="1500"/>
              <a:t> </a:t>
            </a:r>
            <a:r>
              <a:rPr lang="en-US" sz="1500" err="1"/>
              <a:t>pellentesque</a:t>
            </a:r>
            <a:r>
              <a:rPr lang="en-US" sz="1500"/>
              <a:t> habitant </a:t>
            </a:r>
            <a:r>
              <a:rPr lang="en-US" sz="1500" err="1"/>
              <a:t>morbi</a:t>
            </a:r>
            <a:r>
              <a:rPr lang="en-US" sz="1500"/>
              <a:t> </a:t>
            </a:r>
            <a:r>
              <a:rPr lang="en-US" sz="1500" err="1"/>
              <a:t>tristique</a:t>
            </a:r>
            <a:r>
              <a:rPr lang="en-US" sz="1500"/>
              <a:t> </a:t>
            </a:r>
            <a:r>
              <a:rPr lang="en-US" sz="1500" err="1"/>
              <a:t>senectus</a:t>
            </a:r>
            <a:r>
              <a:rPr lang="en-US" sz="1500"/>
              <a:t> et </a:t>
            </a:r>
            <a:r>
              <a:rPr lang="en-US" sz="1500" err="1"/>
              <a:t>netus</a:t>
            </a:r>
            <a:r>
              <a:rPr lang="en-US" sz="1500"/>
              <a:t>. </a:t>
            </a:r>
            <a:r>
              <a:rPr lang="en-US" sz="1500" err="1"/>
              <a:t>Curabitur</a:t>
            </a:r>
            <a:r>
              <a:rPr lang="en-US" sz="1500"/>
              <a:t> vitae </a:t>
            </a:r>
            <a:r>
              <a:rPr lang="en-US" sz="1500" err="1"/>
              <a:t>nunc</a:t>
            </a:r>
            <a:r>
              <a:rPr lang="en-US" sz="1500"/>
              <a:t> </a:t>
            </a:r>
            <a:r>
              <a:rPr lang="en-US" sz="1500" err="1"/>
              <a:t>sed</a:t>
            </a:r>
            <a:r>
              <a:rPr lang="en-US" sz="1500"/>
              <a:t> </a:t>
            </a:r>
            <a:r>
              <a:rPr lang="en-US" sz="1500" err="1"/>
              <a:t>velit</a:t>
            </a:r>
            <a:r>
              <a:rPr lang="en-US" sz="1500"/>
              <a:t> </a:t>
            </a:r>
            <a:r>
              <a:rPr lang="en-US" sz="1500" err="1"/>
              <a:t>dignissim</a:t>
            </a:r>
            <a:r>
              <a:rPr lang="en-US" sz="1500"/>
              <a:t> </a:t>
            </a:r>
            <a:r>
              <a:rPr lang="en-US" sz="1500" err="1"/>
              <a:t>sodales</a:t>
            </a:r>
            <a:r>
              <a:rPr lang="en-US" sz="1500"/>
              <a:t>. </a:t>
            </a:r>
            <a:r>
              <a:rPr lang="en-US" sz="1500" err="1"/>
              <a:t>Consequat</a:t>
            </a:r>
            <a:r>
              <a:rPr lang="en-US" sz="1500"/>
              <a:t> ac </a:t>
            </a:r>
            <a:r>
              <a:rPr lang="en-US" sz="1500" err="1"/>
              <a:t>felis</a:t>
            </a:r>
            <a:r>
              <a:rPr lang="en-US" sz="1500"/>
              <a:t> </a:t>
            </a:r>
            <a:r>
              <a:rPr lang="en-US" sz="1500" err="1"/>
              <a:t>donec</a:t>
            </a:r>
            <a:r>
              <a:rPr lang="en-US" sz="1500"/>
              <a:t> et </a:t>
            </a:r>
            <a:r>
              <a:rPr lang="en-US" sz="1500" err="1"/>
              <a:t>odio</a:t>
            </a:r>
            <a:r>
              <a:rPr lang="en-US" sz="1500"/>
              <a:t> </a:t>
            </a:r>
            <a:r>
              <a:rPr lang="en-US" sz="1500" err="1"/>
              <a:t>pellentesque</a:t>
            </a:r>
            <a:r>
              <a:rPr lang="en-US" sz="1500"/>
              <a:t>. At </a:t>
            </a:r>
            <a:r>
              <a:rPr lang="en-US" sz="1500" err="1"/>
              <a:t>lectus</a:t>
            </a:r>
            <a:r>
              <a:rPr lang="en-US" sz="1500"/>
              <a:t> </a:t>
            </a:r>
            <a:r>
              <a:rPr lang="en-US" sz="1500" err="1"/>
              <a:t>urna</a:t>
            </a:r>
            <a:r>
              <a:rPr lang="en-US" sz="1500"/>
              <a:t> </a:t>
            </a:r>
            <a:r>
              <a:rPr lang="en-US" sz="1500" err="1"/>
              <a:t>duis</a:t>
            </a:r>
            <a:r>
              <a:rPr lang="en-US" sz="1500"/>
              <a:t> convallis. </a:t>
            </a:r>
            <a:r>
              <a:rPr lang="en-US" sz="1500" err="1"/>
              <a:t>Commodo</a:t>
            </a:r>
            <a:r>
              <a:rPr lang="en-US" sz="1500"/>
              <a:t> </a:t>
            </a:r>
            <a:r>
              <a:rPr lang="en-US" sz="1500" err="1"/>
              <a:t>nulla</a:t>
            </a:r>
            <a:r>
              <a:rPr lang="en-US" sz="1500"/>
              <a:t> </a:t>
            </a:r>
            <a:r>
              <a:rPr lang="en-US" sz="1500" err="1"/>
              <a:t>facilisi</a:t>
            </a:r>
            <a:r>
              <a:rPr lang="en-US" sz="1500"/>
              <a:t> </a:t>
            </a:r>
            <a:r>
              <a:rPr lang="en-US" sz="1500" err="1"/>
              <a:t>nullam</a:t>
            </a:r>
            <a:r>
              <a:rPr lang="en-US" sz="1500"/>
              <a:t> </a:t>
            </a:r>
            <a:r>
              <a:rPr lang="en-US" sz="1500" err="1"/>
              <a:t>vehicula</a:t>
            </a:r>
            <a:r>
              <a:rPr lang="en-US" sz="1500"/>
              <a:t> ipsum. Nunc </a:t>
            </a:r>
            <a:r>
              <a:rPr lang="en-US" sz="1500" err="1"/>
              <a:t>lobortis</a:t>
            </a:r>
            <a:r>
              <a:rPr lang="en-US" sz="1500"/>
              <a:t> </a:t>
            </a:r>
            <a:r>
              <a:rPr lang="en-US" sz="1500" err="1"/>
              <a:t>mattis</a:t>
            </a:r>
            <a:r>
              <a:rPr lang="en-US" sz="1500"/>
              <a:t> </a:t>
            </a:r>
            <a:r>
              <a:rPr lang="en-US" sz="1500" err="1"/>
              <a:t>aliquam</a:t>
            </a:r>
            <a:r>
              <a:rPr lang="en-US" sz="1500"/>
              <a:t> </a:t>
            </a:r>
            <a:r>
              <a:rPr lang="en-US" sz="1500" err="1"/>
              <a:t>faucibus</a:t>
            </a:r>
            <a:r>
              <a:rPr lang="en-US" sz="1500"/>
              <a:t> </a:t>
            </a:r>
            <a:r>
              <a:rPr lang="en-US" sz="1500" err="1"/>
              <a:t>purus</a:t>
            </a:r>
            <a:r>
              <a:rPr lang="en-US" sz="1500"/>
              <a:t> in </a:t>
            </a:r>
            <a:r>
              <a:rPr lang="en-US" sz="1500" err="1"/>
              <a:t>massa</a:t>
            </a:r>
            <a:r>
              <a:rPr lang="en-US" sz="1500"/>
              <a:t>. </a:t>
            </a:r>
          </a:p>
          <a:p>
            <a:endParaRPr lang="en-US" sz="1500"/>
          </a:p>
          <a:p>
            <a:r>
              <a:rPr lang="en-US" sz="1500"/>
              <a:t>Nunc </a:t>
            </a:r>
            <a:r>
              <a:rPr lang="en-US" sz="1500" err="1"/>
              <a:t>faucibus</a:t>
            </a:r>
            <a:r>
              <a:rPr lang="en-US" sz="1500"/>
              <a:t> a </a:t>
            </a:r>
            <a:r>
              <a:rPr lang="en-US" sz="1500" err="1"/>
              <a:t>pellentesque</a:t>
            </a:r>
            <a:r>
              <a:rPr lang="en-US" sz="1500"/>
              <a:t> sit amet </a:t>
            </a:r>
            <a:r>
              <a:rPr lang="en-US" sz="1500" err="1"/>
              <a:t>porttitor</a:t>
            </a:r>
            <a:r>
              <a:rPr lang="en-US" sz="1500"/>
              <a:t> </a:t>
            </a:r>
            <a:r>
              <a:rPr lang="en-US" sz="1500" err="1"/>
              <a:t>eget</a:t>
            </a:r>
            <a:r>
              <a:rPr lang="en-US" sz="1500"/>
              <a:t> dolor </a:t>
            </a:r>
            <a:r>
              <a:rPr lang="en-US" sz="1500" err="1"/>
              <a:t>morbi</a:t>
            </a:r>
            <a:r>
              <a:rPr lang="en-US" sz="1500"/>
              <a:t>. </a:t>
            </a:r>
            <a:r>
              <a:rPr lang="en-US" sz="1500" err="1"/>
              <a:t>Viverra</a:t>
            </a:r>
            <a:r>
              <a:rPr lang="en-US" sz="1500"/>
              <a:t> </a:t>
            </a:r>
            <a:r>
              <a:rPr lang="en-US" sz="1500" err="1"/>
              <a:t>nam</a:t>
            </a:r>
            <a:r>
              <a:rPr lang="en-US" sz="1500"/>
              <a:t> libero </a:t>
            </a:r>
            <a:r>
              <a:rPr lang="en-US" sz="1500" err="1"/>
              <a:t>justo</a:t>
            </a:r>
            <a:r>
              <a:rPr lang="en-US" sz="1500"/>
              <a:t> </a:t>
            </a:r>
            <a:r>
              <a:rPr lang="en-US" sz="1500" err="1"/>
              <a:t>laoreet</a:t>
            </a:r>
            <a:r>
              <a:rPr lang="en-US" sz="1500"/>
              <a:t> sit amet. </a:t>
            </a:r>
            <a:r>
              <a:rPr lang="en-US" sz="1500" err="1"/>
              <a:t>Malesuada</a:t>
            </a:r>
            <a:r>
              <a:rPr lang="en-US" sz="1500"/>
              <a:t> fames ac </a:t>
            </a:r>
            <a:r>
              <a:rPr lang="en-US" sz="1500" err="1"/>
              <a:t>turpis</a:t>
            </a:r>
            <a:r>
              <a:rPr lang="en-US" sz="1500"/>
              <a:t> </a:t>
            </a:r>
            <a:r>
              <a:rPr lang="en-US" sz="1500" err="1"/>
              <a:t>egestas</a:t>
            </a:r>
            <a:r>
              <a:rPr lang="en-US" sz="1500"/>
              <a:t> integer </a:t>
            </a:r>
            <a:r>
              <a:rPr lang="en-US" sz="1500" err="1"/>
              <a:t>eget</a:t>
            </a:r>
            <a:r>
              <a:rPr lang="en-US" sz="1500"/>
              <a:t> </a:t>
            </a:r>
            <a:r>
              <a:rPr lang="en-US" sz="1500" err="1"/>
              <a:t>aliquet</a:t>
            </a:r>
            <a:r>
              <a:rPr lang="en-US" sz="1500"/>
              <a:t> </a:t>
            </a:r>
            <a:r>
              <a:rPr lang="en-US" sz="1500" err="1"/>
              <a:t>nibh</a:t>
            </a:r>
            <a:r>
              <a:rPr lang="en-US" sz="1500"/>
              <a:t>. </a:t>
            </a:r>
            <a:r>
              <a:rPr lang="en-US" sz="1500" err="1"/>
              <a:t>Viverra</a:t>
            </a:r>
            <a:r>
              <a:rPr lang="en-US" sz="1500"/>
              <a:t> </a:t>
            </a:r>
            <a:r>
              <a:rPr lang="en-US" sz="1500" err="1"/>
              <a:t>adipiscing</a:t>
            </a:r>
            <a:r>
              <a:rPr lang="en-US" sz="1500"/>
              <a:t> at in </a:t>
            </a:r>
            <a:r>
              <a:rPr lang="en-US" sz="1500" err="1"/>
              <a:t>tellus</a:t>
            </a:r>
            <a:r>
              <a:rPr lang="en-US" sz="1500"/>
              <a:t> integer. Quam </a:t>
            </a:r>
            <a:r>
              <a:rPr lang="en-US" sz="1500" err="1"/>
              <a:t>nulla</a:t>
            </a:r>
            <a:r>
              <a:rPr lang="en-US" sz="1500"/>
              <a:t> </a:t>
            </a:r>
            <a:r>
              <a:rPr lang="en-US" sz="1500" err="1"/>
              <a:t>porttitor</a:t>
            </a:r>
            <a:r>
              <a:rPr lang="en-US" sz="1500"/>
              <a:t> </a:t>
            </a:r>
            <a:r>
              <a:rPr lang="en-US" sz="1500" err="1"/>
              <a:t>massa</a:t>
            </a:r>
            <a:r>
              <a:rPr lang="en-US" sz="1500"/>
              <a:t> id </a:t>
            </a:r>
            <a:r>
              <a:rPr lang="en-US" sz="1500" err="1"/>
              <a:t>neque</a:t>
            </a:r>
            <a:r>
              <a:rPr lang="en-US" sz="1500"/>
              <a:t>. Pretium </a:t>
            </a:r>
            <a:r>
              <a:rPr lang="en-US" sz="1500" err="1"/>
              <a:t>aenean</a:t>
            </a:r>
            <a:r>
              <a:rPr lang="en-US" sz="1500"/>
              <a:t> pharetra magna ac </a:t>
            </a:r>
            <a:r>
              <a:rPr lang="en-US" sz="1500" err="1"/>
              <a:t>placerat</a:t>
            </a:r>
            <a:r>
              <a:rPr lang="en-US" sz="1500"/>
              <a:t> </a:t>
            </a:r>
            <a:r>
              <a:rPr lang="en-US" sz="1500" err="1"/>
              <a:t>vestibulum</a:t>
            </a:r>
            <a:r>
              <a:rPr lang="en-US" sz="1500"/>
              <a:t> </a:t>
            </a:r>
            <a:r>
              <a:rPr lang="en-US" sz="1500" err="1"/>
              <a:t>lectus</a:t>
            </a:r>
            <a:r>
              <a:rPr lang="en-US" sz="1500"/>
              <a:t> </a:t>
            </a:r>
            <a:r>
              <a:rPr lang="en-US" sz="1500" err="1"/>
              <a:t>mauris</a:t>
            </a:r>
            <a:r>
              <a:rPr lang="en-US" sz="1500"/>
              <a:t>.</a:t>
            </a:r>
          </a:p>
        </p:txBody>
      </p:sp>
    </p:spTree>
    <p:extLst>
      <p:ext uri="{BB962C8B-B14F-4D97-AF65-F5344CB8AC3E}">
        <p14:creationId xmlns:p14="http://schemas.microsoft.com/office/powerpoint/2010/main" val="528060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5372100" y="0"/>
            <a:ext cx="5460566"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628650" y="1219200"/>
            <a:ext cx="37719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650" y="5541946"/>
            <a:ext cx="723699"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571500" y="444078"/>
            <a:ext cx="65151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628650" y="1535008"/>
            <a:ext cx="4457700" cy="1143000"/>
          </a:xfrm>
          <a:prstGeom prst="rect">
            <a:avLst/>
          </a:prstGeom>
        </p:spPr>
        <p:txBody>
          <a:bodyPr/>
          <a:lstStyle>
            <a:lvl1pPr marL="0" indent="0">
              <a:buNone/>
              <a:defRPr/>
            </a:lvl1pPr>
          </a:lstStyle>
          <a:p>
            <a:r>
              <a:rPr lang="pl-PL" sz="1800" b="1" err="1">
                <a:solidFill>
                  <a:srgbClr val="0A5496"/>
                </a:solidFill>
                <a:ea typeface="Arial Hebrew Scholar" charset="-79"/>
                <a:cs typeface="Arial" panose="020B0604020202020204" pitchFamily="34" charset="0"/>
              </a:rPr>
              <a:t>Date</a:t>
            </a:r>
            <a:endParaRPr lang="pl-PL" sz="1800" b="1">
              <a:solidFill>
                <a:srgbClr val="0A5496"/>
              </a:solidFill>
              <a:ea typeface="Arial Hebrew Scholar" charset="-79"/>
              <a:cs typeface="Arial" panose="020B0604020202020204" pitchFamily="34" charset="0"/>
            </a:endParaRPr>
          </a:p>
          <a:p>
            <a:r>
              <a:rPr lang="pl-PL" sz="1350">
                <a:solidFill>
                  <a:srgbClr val="0A5496"/>
                </a:solidFill>
                <a:ea typeface="Arial Hebrew Scholar" charset="-79"/>
                <a:cs typeface="Arial" panose="020B0604020202020204" pitchFamily="34" charset="0"/>
              </a:rPr>
              <a:t>00:00-00:00 </a:t>
            </a:r>
          </a:p>
          <a:p>
            <a:r>
              <a:rPr lang="pl-PL" sz="1350" err="1">
                <a:solidFill>
                  <a:srgbClr val="0A5496"/>
                </a:solidFill>
                <a:ea typeface="Arial Hebrew Scholar" charset="-79"/>
                <a:cs typeface="Arial" panose="020B0604020202020204" pitchFamily="34" charset="0"/>
              </a:rPr>
              <a:t>Location</a:t>
            </a:r>
            <a:endParaRPr lang="en-US" sz="1350">
              <a:solidFill>
                <a:srgbClr val="0A5496"/>
              </a:solidFill>
              <a:ea typeface="Arial Hebrew Scholar" charset="-79"/>
              <a:cs typeface="Arial" panose="020B0604020202020204" pitchFamily="34" charset="0"/>
            </a:endParaRPr>
          </a:p>
          <a:p>
            <a:pPr lvl="0"/>
            <a:endParaRPr lang="en-US"/>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628650" y="3124200"/>
            <a:ext cx="6572250" cy="1981200"/>
          </a:xfrm>
          <a:prstGeom prst="rect">
            <a:avLst/>
          </a:prstGeom>
        </p:spPr>
        <p:txBody>
          <a:bodyPr/>
          <a:lstStyle>
            <a:lvl1pPr marL="0" indent="0">
              <a:buNone/>
              <a:defRPr sz="1800"/>
            </a:lvl1pPr>
            <a:lvl2pPr marL="389324" indent="0">
              <a:buNone/>
              <a:defRPr sz="1800"/>
            </a:lvl2pPr>
            <a:lvl3pPr marL="685783" indent="0">
              <a:buNone/>
              <a:defRPr sz="1800"/>
            </a:lvl3pPr>
            <a:lvl4pPr marL="1028674" indent="0">
              <a:buNone/>
              <a:defRPr sz="1800"/>
            </a:lvl4pPr>
            <a:lvl5pPr marL="1371566" indent="0">
              <a:buNone/>
              <a:defRPr sz="1800"/>
            </a:lvl5pPr>
          </a:lstStyle>
          <a:p>
            <a:r>
              <a:rPr lang="en-US" sz="1800" kern="0" err="1">
                <a:solidFill>
                  <a:schemeClr val="accent6">
                    <a:lumMod val="50000"/>
                    <a:lumOff val="50000"/>
                  </a:schemeClr>
                </a:solidFill>
                <a:latin typeface="Arial" charset="0"/>
                <a:ea typeface="Arial" charset="0"/>
                <a:cs typeface="Arial" charset="0"/>
              </a:rPr>
              <a:t>Excepteur</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sint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occaecat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cupidatat</a:t>
            </a:r>
            <a:r>
              <a:rPr lang="en-US" sz="1800" kern="0">
                <a:solidFill>
                  <a:schemeClr val="accent6">
                    <a:lumMod val="50000"/>
                    <a:lumOff val="50000"/>
                  </a:schemeClr>
                </a:solidFill>
                <a:latin typeface="Arial" charset="0"/>
                <a:ea typeface="Arial" charset="0"/>
                <a:cs typeface="Arial" charset="0"/>
              </a:rPr>
              <a:t> non </a:t>
            </a:r>
            <a:r>
              <a:rPr lang="en-US" sz="1800" kern="0" err="1">
                <a:solidFill>
                  <a:schemeClr val="accent6">
                    <a:lumMod val="50000"/>
                    <a:lumOff val="50000"/>
                  </a:schemeClr>
                </a:solidFill>
                <a:latin typeface="Arial" charset="0"/>
                <a:ea typeface="Arial" charset="0"/>
                <a:cs typeface="Arial" charset="0"/>
              </a:rPr>
              <a:t>proident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sunt</a:t>
            </a:r>
            <a:r>
              <a:rPr lang="en-US" sz="1800" kern="0">
                <a:solidFill>
                  <a:schemeClr val="accent6">
                    <a:lumMod val="50000"/>
                    <a:lumOff val="50000"/>
                  </a:schemeClr>
                </a:solidFill>
                <a:latin typeface="Arial" charset="0"/>
                <a:ea typeface="Arial" charset="0"/>
                <a:cs typeface="Arial" charset="0"/>
              </a:rPr>
              <a:t> in culpa qui </a:t>
            </a:r>
            <a:r>
              <a:rPr lang="en-US" sz="1800" kern="0" err="1">
                <a:solidFill>
                  <a:schemeClr val="accent6">
                    <a:lumMod val="50000"/>
                    <a:lumOff val="50000"/>
                  </a:schemeClr>
                </a:solidFill>
                <a:latin typeface="Arial" charset="0"/>
                <a:ea typeface="Arial" charset="0"/>
                <a:cs typeface="Arial" charset="0"/>
              </a:rPr>
              <a:t>officia</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deserunt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mollit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anim</a:t>
            </a:r>
            <a:r>
              <a:rPr lang="en-US" sz="1800" kern="0">
                <a:solidFill>
                  <a:schemeClr val="accent6">
                    <a:lumMod val="50000"/>
                    <a:lumOff val="50000"/>
                  </a:schemeClr>
                </a:solidFill>
                <a:latin typeface="Arial" charset="0"/>
                <a:ea typeface="Arial" charset="0"/>
                <a:cs typeface="Arial" charset="0"/>
              </a:rPr>
              <a:t> id </a:t>
            </a:r>
            <a:r>
              <a:rPr lang="en-US" sz="1800" kern="0" err="1">
                <a:solidFill>
                  <a:schemeClr val="accent6">
                    <a:lumMod val="50000"/>
                    <a:lumOff val="50000"/>
                  </a:schemeClr>
                </a:solidFill>
                <a:latin typeface="Arial" charset="0"/>
                <a:ea typeface="Arial" charset="0"/>
                <a:cs typeface="Arial" charset="0"/>
              </a:rPr>
              <a:t>est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laborum</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Excepteur</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sint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occaecat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cupidatat</a:t>
            </a:r>
            <a:r>
              <a:rPr lang="en-US" sz="1800" kern="0">
                <a:solidFill>
                  <a:schemeClr val="accent6">
                    <a:lumMod val="50000"/>
                    <a:lumOff val="50000"/>
                  </a:schemeClr>
                </a:solidFill>
                <a:latin typeface="Arial" charset="0"/>
                <a:ea typeface="Arial" charset="0"/>
                <a:cs typeface="Arial" charset="0"/>
              </a:rPr>
              <a:t> non </a:t>
            </a:r>
            <a:r>
              <a:rPr lang="en-US" sz="1800" kern="0" err="1">
                <a:solidFill>
                  <a:schemeClr val="accent6">
                    <a:lumMod val="50000"/>
                    <a:lumOff val="50000"/>
                  </a:schemeClr>
                </a:solidFill>
                <a:latin typeface="Arial" charset="0"/>
                <a:ea typeface="Arial" charset="0"/>
                <a:cs typeface="Arial" charset="0"/>
              </a:rPr>
              <a:t>proident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sunt</a:t>
            </a:r>
            <a:r>
              <a:rPr lang="en-US" sz="1800" kern="0">
                <a:solidFill>
                  <a:schemeClr val="accent6">
                    <a:lumMod val="50000"/>
                    <a:lumOff val="50000"/>
                  </a:schemeClr>
                </a:solidFill>
                <a:latin typeface="Arial" charset="0"/>
                <a:ea typeface="Arial" charset="0"/>
                <a:cs typeface="Arial" charset="0"/>
              </a:rPr>
              <a:t> in culpa qui </a:t>
            </a:r>
            <a:r>
              <a:rPr lang="en-US" sz="1800" kern="0" err="1">
                <a:solidFill>
                  <a:schemeClr val="accent6">
                    <a:lumMod val="50000"/>
                    <a:lumOff val="50000"/>
                  </a:schemeClr>
                </a:solidFill>
                <a:latin typeface="Arial" charset="0"/>
                <a:ea typeface="Arial" charset="0"/>
                <a:cs typeface="Arial" charset="0"/>
              </a:rPr>
              <a:t>officia</a:t>
            </a:r>
            <a:r>
              <a:rPr lang="en-US" sz="1800" kern="0">
                <a:solidFill>
                  <a:schemeClr val="accent6">
                    <a:lumMod val="50000"/>
                    <a:lumOff val="50000"/>
                  </a:schemeClr>
                </a:solidFill>
                <a:latin typeface="Arial" charset="0"/>
                <a:ea typeface="Arial" charset="0"/>
                <a:cs typeface="Arial" charset="0"/>
              </a:rPr>
              <a:t> </a:t>
            </a:r>
            <a:r>
              <a:rPr lang="en-US" sz="1800" b="1" kern="0" err="1">
                <a:solidFill>
                  <a:srgbClr val="0A5496"/>
                </a:solidFill>
                <a:latin typeface="Arial" charset="0"/>
                <a:ea typeface="Arial" charset="0"/>
                <a:cs typeface="Arial" charset="0"/>
              </a:rPr>
              <a:t>deserunt</a:t>
            </a:r>
            <a:r>
              <a:rPr lang="en-US" sz="1800" b="1" kern="0">
                <a:solidFill>
                  <a:srgbClr val="0A5496"/>
                </a:solidFill>
                <a:latin typeface="Arial" charset="0"/>
                <a:ea typeface="Arial" charset="0"/>
                <a:cs typeface="Arial" charset="0"/>
              </a:rPr>
              <a:t> </a:t>
            </a:r>
            <a:r>
              <a:rPr lang="en-US" sz="1800" b="1" kern="0" err="1">
                <a:solidFill>
                  <a:srgbClr val="0A5496"/>
                </a:solidFill>
                <a:latin typeface="Arial" charset="0"/>
                <a:ea typeface="Arial" charset="0"/>
                <a:cs typeface="Arial" charset="0"/>
              </a:rPr>
              <a:t>mollit</a:t>
            </a:r>
            <a:r>
              <a:rPr lang="en-US" sz="1800" b="1" kern="0">
                <a:solidFill>
                  <a:srgbClr val="0A5496"/>
                </a:solidFill>
                <a:latin typeface="Arial" charset="0"/>
                <a:ea typeface="Arial" charset="0"/>
                <a:cs typeface="Arial" charset="0"/>
              </a:rPr>
              <a:t> </a:t>
            </a:r>
            <a:r>
              <a:rPr lang="en-US" sz="1800" b="1" kern="0" err="1">
                <a:solidFill>
                  <a:srgbClr val="0A5496"/>
                </a:solidFill>
                <a:latin typeface="Arial" charset="0"/>
                <a:ea typeface="Arial" charset="0"/>
                <a:cs typeface="Arial" charset="0"/>
              </a:rPr>
              <a:t>anim</a:t>
            </a:r>
            <a:r>
              <a:rPr lang="en-US" sz="1800" b="1" kern="0">
                <a:solidFill>
                  <a:srgbClr val="0A5496"/>
                </a:solidFill>
                <a:latin typeface="Arial" charset="0"/>
                <a:ea typeface="Arial" charset="0"/>
                <a:cs typeface="Arial" charset="0"/>
              </a:rPr>
              <a:t> </a:t>
            </a:r>
            <a:r>
              <a:rPr lang="en-US" sz="1800" kern="0">
                <a:solidFill>
                  <a:schemeClr val="accent6">
                    <a:lumMod val="50000"/>
                    <a:lumOff val="50000"/>
                  </a:schemeClr>
                </a:solidFill>
                <a:latin typeface="Arial" charset="0"/>
                <a:ea typeface="Arial" charset="0"/>
                <a:cs typeface="Arial" charset="0"/>
              </a:rPr>
              <a:t>id </a:t>
            </a:r>
            <a:r>
              <a:rPr lang="en-US" sz="1800" kern="0" err="1">
                <a:solidFill>
                  <a:schemeClr val="accent6">
                    <a:lumMod val="50000"/>
                    <a:lumOff val="50000"/>
                  </a:schemeClr>
                </a:solidFill>
                <a:latin typeface="Arial" charset="0"/>
                <a:ea typeface="Arial" charset="0"/>
                <a:cs typeface="Arial" charset="0"/>
              </a:rPr>
              <a:t>est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laborum</a:t>
            </a:r>
            <a:r>
              <a:rPr lang="en-US" sz="1800" kern="0">
                <a:solidFill>
                  <a:schemeClr val="accent6">
                    <a:lumMod val="50000"/>
                    <a:lumOff val="50000"/>
                  </a:schemeClr>
                </a:solidFill>
                <a:latin typeface="Arial" charset="0"/>
                <a:ea typeface="Arial" charset="0"/>
                <a:cs typeface="Arial" charset="0"/>
              </a:rPr>
              <a:t>.</a:t>
            </a:r>
            <a:endParaRPr lang="en-US" sz="165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257176" y="1924363"/>
            <a:ext cx="2628900" cy="4708981"/>
          </a:xfrm>
          <a:prstGeom prst="rect">
            <a:avLst/>
          </a:prstGeom>
          <a:noFill/>
        </p:spPr>
        <p:txBody>
          <a:bodyPr wrap="square" rtlCol="0" anchor="b">
            <a:spAutoFit/>
          </a:bodyPr>
          <a:lstStyle/>
          <a:p>
            <a:r>
              <a:rPr lang="en-US" sz="3000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571500" y="444078"/>
            <a:ext cx="65151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3028950" y="1828800"/>
            <a:ext cx="5886450" cy="3276600"/>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marL="257175" indent="-257175">
              <a:buFont typeface="Arial" charset="0"/>
              <a:buChar char="•"/>
            </a:pPr>
            <a:r>
              <a:rPr lang="en-US" sz="1500" kern="0" err="1">
                <a:solidFill>
                  <a:schemeClr val="accent6">
                    <a:lumMod val="50000"/>
                    <a:lumOff val="50000"/>
                  </a:schemeClr>
                </a:solidFill>
                <a:latin typeface="Arial" charset="0"/>
                <a:ea typeface="Arial" charset="0"/>
                <a:cs typeface="Arial" charset="0"/>
              </a:rPr>
              <a:t>Excepteur</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sint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occaecat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cupidatat</a:t>
            </a:r>
            <a:r>
              <a:rPr lang="en-US" sz="1500" kern="0">
                <a:solidFill>
                  <a:schemeClr val="accent6">
                    <a:lumMod val="50000"/>
                    <a:lumOff val="50000"/>
                  </a:schemeClr>
                </a:solidFill>
                <a:latin typeface="Arial" charset="0"/>
                <a:ea typeface="Arial" charset="0"/>
                <a:cs typeface="Arial" charset="0"/>
              </a:rPr>
              <a:t> non </a:t>
            </a:r>
            <a:r>
              <a:rPr lang="en-US" sz="1500" kern="0" err="1">
                <a:solidFill>
                  <a:schemeClr val="accent6">
                    <a:lumMod val="50000"/>
                    <a:lumOff val="50000"/>
                  </a:schemeClr>
                </a:solidFill>
                <a:latin typeface="Arial" charset="0"/>
                <a:ea typeface="Arial" charset="0"/>
                <a:cs typeface="Arial" charset="0"/>
              </a:rPr>
              <a:t>proident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sunt</a:t>
            </a:r>
            <a:r>
              <a:rPr lang="en-US" sz="1500" kern="0">
                <a:solidFill>
                  <a:schemeClr val="accent6">
                    <a:lumMod val="50000"/>
                    <a:lumOff val="50000"/>
                  </a:schemeClr>
                </a:solidFill>
                <a:latin typeface="Arial" charset="0"/>
                <a:ea typeface="Arial" charset="0"/>
                <a:cs typeface="Arial" charset="0"/>
              </a:rPr>
              <a:t> in culpa qui </a:t>
            </a:r>
            <a:r>
              <a:rPr lang="en-US" sz="1500" kern="0" err="1">
                <a:solidFill>
                  <a:schemeClr val="accent6">
                    <a:lumMod val="50000"/>
                    <a:lumOff val="50000"/>
                  </a:schemeClr>
                </a:solidFill>
                <a:latin typeface="Arial" charset="0"/>
                <a:ea typeface="Arial" charset="0"/>
                <a:cs typeface="Arial" charset="0"/>
              </a:rPr>
              <a:t>officia</a:t>
            </a:r>
            <a:r>
              <a:rPr lang="en-US" sz="1500" kern="0">
                <a:solidFill>
                  <a:schemeClr val="accent6">
                    <a:lumMod val="50000"/>
                    <a:lumOff val="50000"/>
                  </a:schemeClr>
                </a:solidFill>
                <a:latin typeface="Arial" charset="0"/>
                <a:ea typeface="Arial" charset="0"/>
                <a:cs typeface="Arial" charset="0"/>
              </a:rPr>
              <a:t> </a:t>
            </a:r>
            <a:r>
              <a:rPr lang="en-US" sz="1500" b="1" kern="0" err="1">
                <a:solidFill>
                  <a:srgbClr val="0A5496"/>
                </a:solidFill>
                <a:latin typeface="Arial" charset="0"/>
                <a:ea typeface="Arial" charset="0"/>
                <a:cs typeface="Arial" charset="0"/>
              </a:rPr>
              <a:t>deserunt</a:t>
            </a:r>
            <a:r>
              <a:rPr lang="en-US" sz="1500" b="1" kern="0">
                <a:solidFill>
                  <a:srgbClr val="0A5496"/>
                </a:solidFill>
                <a:latin typeface="Arial" charset="0"/>
                <a:ea typeface="Arial" charset="0"/>
                <a:cs typeface="Arial" charset="0"/>
              </a:rPr>
              <a:t> </a:t>
            </a:r>
            <a:r>
              <a:rPr lang="en-US" sz="1500" b="1" kern="0" err="1">
                <a:solidFill>
                  <a:srgbClr val="0A5496"/>
                </a:solidFill>
                <a:latin typeface="Arial" charset="0"/>
                <a:ea typeface="Arial" charset="0"/>
                <a:cs typeface="Arial" charset="0"/>
              </a:rPr>
              <a:t>mollit</a:t>
            </a:r>
            <a:r>
              <a:rPr lang="en-US" sz="1500" b="1" kern="0">
                <a:solidFill>
                  <a:srgbClr val="0A5496"/>
                </a:solidFill>
                <a:latin typeface="Arial" charset="0"/>
                <a:ea typeface="Arial" charset="0"/>
                <a:cs typeface="Arial" charset="0"/>
              </a:rPr>
              <a:t> </a:t>
            </a:r>
            <a:r>
              <a:rPr lang="en-US" sz="1500" b="1" kern="0" err="1">
                <a:solidFill>
                  <a:srgbClr val="0A5496"/>
                </a:solidFill>
                <a:latin typeface="Arial" charset="0"/>
                <a:ea typeface="Arial" charset="0"/>
                <a:cs typeface="Arial" charset="0"/>
              </a:rPr>
              <a:t>anim</a:t>
            </a:r>
            <a:r>
              <a:rPr lang="en-US" sz="1500" b="1" kern="0">
                <a:solidFill>
                  <a:srgbClr val="0A5496"/>
                </a:solidFill>
                <a:latin typeface="Arial" charset="0"/>
                <a:ea typeface="Arial" charset="0"/>
                <a:cs typeface="Arial" charset="0"/>
              </a:rPr>
              <a:t> </a:t>
            </a:r>
            <a:r>
              <a:rPr lang="en-US" sz="1500" kern="0">
                <a:solidFill>
                  <a:schemeClr val="accent6">
                    <a:lumMod val="50000"/>
                    <a:lumOff val="50000"/>
                  </a:schemeClr>
                </a:solidFill>
                <a:latin typeface="Arial" charset="0"/>
                <a:ea typeface="Arial" charset="0"/>
                <a:cs typeface="Arial" charset="0"/>
              </a:rPr>
              <a:t>id </a:t>
            </a:r>
            <a:r>
              <a:rPr lang="en-US" sz="1500" kern="0" err="1">
                <a:solidFill>
                  <a:schemeClr val="accent6">
                    <a:lumMod val="50000"/>
                    <a:lumOff val="50000"/>
                  </a:schemeClr>
                </a:solidFill>
                <a:latin typeface="Arial" charset="0"/>
                <a:ea typeface="Arial" charset="0"/>
                <a:cs typeface="Arial" charset="0"/>
              </a:rPr>
              <a:t>est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laborum</a:t>
            </a:r>
            <a:r>
              <a:rPr lang="en-US" sz="1500" kern="0">
                <a:solidFill>
                  <a:schemeClr val="accent6">
                    <a:lumMod val="50000"/>
                    <a:lumOff val="50000"/>
                  </a:schemeClr>
                </a:solidFill>
                <a:latin typeface="Arial" charset="0"/>
                <a:ea typeface="Arial" charset="0"/>
                <a:cs typeface="Arial" charset="0"/>
              </a:rPr>
              <a:t>.</a:t>
            </a:r>
            <a:br>
              <a:rPr lang="en-US" sz="1500" kern="0">
                <a:solidFill>
                  <a:schemeClr val="accent6">
                    <a:lumMod val="50000"/>
                    <a:lumOff val="50000"/>
                  </a:schemeClr>
                </a:solidFill>
                <a:latin typeface="Arial" charset="0"/>
                <a:ea typeface="Arial" charset="0"/>
                <a:cs typeface="Arial" charset="0"/>
              </a:rPr>
            </a:br>
            <a:endParaRPr lang="en-US" sz="1500" kern="0">
              <a:solidFill>
                <a:schemeClr val="accent6">
                  <a:lumMod val="50000"/>
                  <a:lumOff val="50000"/>
                </a:schemeClr>
              </a:solidFill>
              <a:latin typeface="Arial" charset="0"/>
              <a:ea typeface="Arial" charset="0"/>
              <a:cs typeface="Arial" charset="0"/>
            </a:endParaRPr>
          </a:p>
          <a:p>
            <a:pPr marL="257175" indent="-257175">
              <a:buFont typeface="Arial" charset="0"/>
              <a:buChar char="•"/>
            </a:pPr>
            <a:r>
              <a:rPr lang="en-US" sz="1500" kern="0" err="1">
                <a:solidFill>
                  <a:schemeClr val="accent6">
                    <a:lumMod val="50000"/>
                    <a:lumOff val="50000"/>
                  </a:schemeClr>
                </a:solidFill>
                <a:latin typeface="Arial" charset="0"/>
                <a:ea typeface="Arial" charset="0"/>
                <a:cs typeface="Arial" charset="0"/>
              </a:rPr>
              <a:t>Excepteur</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sint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occaecat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cupidatat</a:t>
            </a:r>
            <a:r>
              <a:rPr lang="en-US" sz="1500" kern="0">
                <a:solidFill>
                  <a:schemeClr val="accent6">
                    <a:lumMod val="50000"/>
                    <a:lumOff val="50000"/>
                  </a:schemeClr>
                </a:solidFill>
                <a:latin typeface="Arial" charset="0"/>
                <a:ea typeface="Arial" charset="0"/>
                <a:cs typeface="Arial" charset="0"/>
              </a:rPr>
              <a:t> non </a:t>
            </a:r>
            <a:r>
              <a:rPr lang="en-US" sz="1500" kern="0" err="1">
                <a:solidFill>
                  <a:schemeClr val="accent6">
                    <a:lumMod val="50000"/>
                    <a:lumOff val="50000"/>
                  </a:schemeClr>
                </a:solidFill>
                <a:latin typeface="Arial" charset="0"/>
                <a:ea typeface="Arial" charset="0"/>
                <a:cs typeface="Arial" charset="0"/>
              </a:rPr>
              <a:t>proident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sunt</a:t>
            </a:r>
            <a:r>
              <a:rPr lang="en-US" sz="1500" kern="0">
                <a:solidFill>
                  <a:schemeClr val="accent6">
                    <a:lumMod val="50000"/>
                    <a:lumOff val="50000"/>
                  </a:schemeClr>
                </a:solidFill>
                <a:latin typeface="Arial" charset="0"/>
                <a:ea typeface="Arial" charset="0"/>
                <a:cs typeface="Arial" charset="0"/>
              </a:rPr>
              <a:t> in culpa qui </a:t>
            </a:r>
            <a:r>
              <a:rPr lang="en-US" sz="1500" kern="0" err="1">
                <a:solidFill>
                  <a:schemeClr val="accent6">
                    <a:lumMod val="50000"/>
                    <a:lumOff val="50000"/>
                  </a:schemeClr>
                </a:solidFill>
                <a:latin typeface="Arial" charset="0"/>
                <a:ea typeface="Arial" charset="0"/>
                <a:cs typeface="Arial" charset="0"/>
              </a:rPr>
              <a:t>officia</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deserunt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mollit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anim</a:t>
            </a:r>
            <a:r>
              <a:rPr lang="en-US" sz="1500" kern="0">
                <a:solidFill>
                  <a:schemeClr val="accent6">
                    <a:lumMod val="50000"/>
                    <a:lumOff val="50000"/>
                  </a:schemeClr>
                </a:solidFill>
                <a:latin typeface="Arial" charset="0"/>
                <a:ea typeface="Arial" charset="0"/>
                <a:cs typeface="Arial" charset="0"/>
              </a:rPr>
              <a:t> id </a:t>
            </a:r>
            <a:r>
              <a:rPr lang="en-US" sz="1500" b="1" kern="0" err="1">
                <a:solidFill>
                  <a:srgbClr val="0A5496"/>
                </a:solidFill>
                <a:latin typeface="Arial" charset="0"/>
                <a:ea typeface="Arial" charset="0"/>
                <a:cs typeface="Arial" charset="0"/>
              </a:rPr>
              <a:t>est</a:t>
            </a:r>
            <a:r>
              <a:rPr lang="en-US" sz="1500" b="1" kern="0">
                <a:solidFill>
                  <a:srgbClr val="0A5496"/>
                </a:solidFill>
                <a:latin typeface="Arial" charset="0"/>
                <a:ea typeface="Arial" charset="0"/>
                <a:cs typeface="Arial" charset="0"/>
              </a:rPr>
              <a:t> </a:t>
            </a:r>
            <a:r>
              <a:rPr lang="en-US" sz="1500" b="1" kern="0" err="1">
                <a:solidFill>
                  <a:srgbClr val="0A5496"/>
                </a:solidFill>
                <a:latin typeface="Arial" charset="0"/>
                <a:ea typeface="Arial" charset="0"/>
                <a:cs typeface="Arial" charset="0"/>
              </a:rPr>
              <a:t>laborum</a:t>
            </a:r>
            <a:r>
              <a:rPr lang="en-US" sz="1500" kern="0">
                <a:solidFill>
                  <a:schemeClr val="accent6">
                    <a:lumMod val="50000"/>
                    <a:lumOff val="50000"/>
                  </a:schemeClr>
                </a:solidFill>
                <a:latin typeface="Arial" charset="0"/>
                <a:ea typeface="Arial" charset="0"/>
                <a:cs typeface="Arial" charset="0"/>
              </a:rPr>
              <a:t>.</a:t>
            </a:r>
            <a:br>
              <a:rPr lang="en-US" sz="1500" kern="0">
                <a:solidFill>
                  <a:schemeClr val="accent6">
                    <a:lumMod val="50000"/>
                    <a:lumOff val="50000"/>
                  </a:schemeClr>
                </a:solidFill>
                <a:latin typeface="Arial" charset="0"/>
                <a:ea typeface="Arial" charset="0"/>
                <a:cs typeface="Arial" charset="0"/>
              </a:rPr>
            </a:br>
            <a:endParaRPr lang="en-US" sz="1500" kern="0">
              <a:solidFill>
                <a:schemeClr val="accent6">
                  <a:lumMod val="50000"/>
                  <a:lumOff val="50000"/>
                </a:schemeClr>
              </a:solidFill>
              <a:latin typeface="Arial" charset="0"/>
              <a:ea typeface="Arial" charset="0"/>
              <a:cs typeface="Arial" charset="0"/>
            </a:endParaRPr>
          </a:p>
          <a:p>
            <a:pPr marL="257175" indent="-257175">
              <a:buFont typeface="Arial" charset="0"/>
              <a:buChar char="•"/>
            </a:pPr>
            <a:r>
              <a:rPr lang="en-US" sz="1500" kern="0" err="1">
                <a:solidFill>
                  <a:schemeClr val="accent6">
                    <a:lumMod val="50000"/>
                    <a:lumOff val="50000"/>
                  </a:schemeClr>
                </a:solidFill>
                <a:latin typeface="Arial" charset="0"/>
                <a:ea typeface="Arial" charset="0"/>
                <a:cs typeface="Arial" charset="0"/>
              </a:rPr>
              <a:t>Excepteur</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sint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occaecat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cupidatat</a:t>
            </a:r>
            <a:r>
              <a:rPr lang="en-US" sz="1500" kern="0">
                <a:solidFill>
                  <a:schemeClr val="accent6">
                    <a:lumMod val="50000"/>
                    <a:lumOff val="50000"/>
                  </a:schemeClr>
                </a:solidFill>
                <a:latin typeface="Arial" charset="0"/>
                <a:ea typeface="Arial" charset="0"/>
                <a:cs typeface="Arial" charset="0"/>
              </a:rPr>
              <a:t> </a:t>
            </a:r>
            <a:r>
              <a:rPr lang="en-US" sz="1500" b="1" kern="0">
                <a:solidFill>
                  <a:srgbClr val="0A5496"/>
                </a:solidFill>
                <a:latin typeface="Arial" charset="0"/>
                <a:ea typeface="Arial" charset="0"/>
                <a:cs typeface="Arial" charset="0"/>
              </a:rPr>
              <a:t>non </a:t>
            </a:r>
            <a:r>
              <a:rPr lang="en-US" sz="1500" b="1" kern="0" err="1">
                <a:solidFill>
                  <a:srgbClr val="0A5496"/>
                </a:solidFill>
                <a:latin typeface="Arial" charset="0"/>
                <a:ea typeface="Arial" charset="0"/>
                <a:cs typeface="Arial" charset="0"/>
              </a:rPr>
              <a:t>proident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sunt</a:t>
            </a:r>
            <a:r>
              <a:rPr lang="en-US" sz="1500" kern="0">
                <a:solidFill>
                  <a:schemeClr val="accent6">
                    <a:lumMod val="50000"/>
                    <a:lumOff val="50000"/>
                  </a:schemeClr>
                </a:solidFill>
                <a:latin typeface="Arial" charset="0"/>
                <a:ea typeface="Arial" charset="0"/>
                <a:cs typeface="Arial" charset="0"/>
              </a:rPr>
              <a:t> in culpa qui </a:t>
            </a:r>
            <a:r>
              <a:rPr lang="en-US" sz="1500" kern="0" err="1">
                <a:solidFill>
                  <a:schemeClr val="accent6">
                    <a:lumMod val="50000"/>
                    <a:lumOff val="50000"/>
                  </a:schemeClr>
                </a:solidFill>
                <a:latin typeface="Arial" charset="0"/>
                <a:ea typeface="Arial" charset="0"/>
                <a:cs typeface="Arial" charset="0"/>
              </a:rPr>
              <a:t>officia</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deserunt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mollit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anim</a:t>
            </a:r>
            <a:r>
              <a:rPr lang="en-US" sz="1500" kern="0">
                <a:solidFill>
                  <a:schemeClr val="accent6">
                    <a:lumMod val="50000"/>
                    <a:lumOff val="50000"/>
                  </a:schemeClr>
                </a:solidFill>
                <a:latin typeface="Arial" charset="0"/>
                <a:ea typeface="Arial" charset="0"/>
                <a:cs typeface="Arial" charset="0"/>
              </a:rPr>
              <a:t> id </a:t>
            </a:r>
            <a:r>
              <a:rPr lang="en-US" sz="1500" kern="0" err="1">
                <a:solidFill>
                  <a:schemeClr val="accent6">
                    <a:lumMod val="50000"/>
                    <a:lumOff val="50000"/>
                  </a:schemeClr>
                </a:solidFill>
                <a:latin typeface="Arial" charset="0"/>
                <a:ea typeface="Arial" charset="0"/>
                <a:cs typeface="Arial" charset="0"/>
              </a:rPr>
              <a:t>est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laborum</a:t>
            </a:r>
            <a:r>
              <a:rPr lang="en-US" sz="1500" kern="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243389" y="1219201"/>
            <a:ext cx="4657222"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4028154" y="1975122"/>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6572250" y="3064705"/>
            <a:ext cx="1799171"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a:buFont typeface="Helvetica" pitchFamily="84" charset="0"/>
              <a:buNone/>
            </a:pPr>
            <a:endParaRPr lang="en-US" sz="225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028700" y="3587437"/>
            <a:ext cx="4629150" cy="1447800"/>
          </a:xfrm>
          <a:prstGeom prst="rect">
            <a:avLst/>
          </a:prstGeom>
        </p:spPr>
        <p:txBody>
          <a:bodyPr/>
          <a:lstStyle>
            <a:lvl1pPr marL="257175" marR="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8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marR="0" lvl="0" indent="-257175" algn="l" defTabSz="685800" rtl="0" eaLnBrk="1" fontAlgn="base" latinLnBrk="0" hangingPunct="1">
              <a:lnSpc>
                <a:spcPct val="100000"/>
              </a:lnSpc>
              <a:spcBef>
                <a:spcPct val="20000"/>
              </a:spcBef>
              <a:spcAft>
                <a:spcPct val="0"/>
              </a:spcAft>
              <a:buClrTx/>
              <a:buSzTx/>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257175" marR="0" lvl="0" indent="-257175" algn="l" defTabSz="685800" rtl="0" eaLnBrk="1" fontAlgn="base" latinLnBrk="0" hangingPunct="1">
              <a:lnSpc>
                <a:spcPct val="100000"/>
              </a:lnSpc>
              <a:spcBef>
                <a:spcPct val="20000"/>
              </a:spcBef>
              <a:spcAft>
                <a:spcPct val="0"/>
              </a:spcAft>
              <a:buClrTx/>
              <a:buSzTx/>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257175" marR="0" lvl="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257175" marR="0" lvl="0" indent="-257175" algn="l" defTabSz="685800" rtl="0" eaLnBrk="1" fontAlgn="base" latinLnBrk="0" hangingPunct="1">
              <a:lnSpc>
                <a:spcPct val="100000"/>
              </a:lnSpc>
              <a:spcBef>
                <a:spcPct val="20000"/>
              </a:spcBef>
              <a:spcAft>
                <a:spcPct val="0"/>
              </a:spcAft>
              <a:buClrTx/>
              <a:buSzTx/>
              <a:tabLst/>
              <a:defRPr/>
            </a:pPr>
            <a:endParaRPr lang="en-US"/>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6900862" y="4343400"/>
            <a:ext cx="1214438" cy="533400"/>
          </a:xfrm>
          <a:prstGeom prst="rect">
            <a:avLst/>
          </a:prstGeom>
        </p:spPr>
        <p:txBody>
          <a:bodyPr/>
          <a:lstStyle>
            <a:lvl1pPr marL="0" indent="0" algn="ctr">
              <a:buNone/>
              <a:defRPr sz="1350" b="1">
                <a:solidFill>
                  <a:schemeClr val="bg1"/>
                </a:solidFill>
                <a:latin typeface="Arial" panose="020B0604020202020204" pitchFamily="34" charset="0"/>
                <a:cs typeface="Arial" panose="020B0604020202020204" pitchFamily="34" charset="0"/>
              </a:defRPr>
            </a:lvl1pPr>
            <a:lvl2pPr marL="389324" indent="0">
              <a:buNone/>
              <a:defRPr sz="1350">
                <a:solidFill>
                  <a:schemeClr val="bg1"/>
                </a:solidFill>
                <a:latin typeface="Arial" panose="020B0604020202020204" pitchFamily="34" charset="0"/>
                <a:cs typeface="Arial" panose="020B0604020202020204" pitchFamily="34" charset="0"/>
              </a:defRPr>
            </a:lvl2pPr>
            <a:lvl3pPr marL="685783" indent="0">
              <a:buNone/>
              <a:defRPr sz="1350">
                <a:solidFill>
                  <a:schemeClr val="bg1"/>
                </a:solidFill>
                <a:latin typeface="Arial" panose="020B0604020202020204" pitchFamily="34" charset="0"/>
                <a:cs typeface="Arial" panose="020B0604020202020204" pitchFamily="34" charset="0"/>
              </a:defRPr>
            </a:lvl3pPr>
            <a:lvl4pPr marL="1028674" indent="0">
              <a:buNone/>
              <a:defRPr sz="1350">
                <a:solidFill>
                  <a:schemeClr val="bg1"/>
                </a:solidFill>
                <a:latin typeface="Arial" panose="020B0604020202020204" pitchFamily="34" charset="0"/>
                <a:cs typeface="Arial" panose="020B0604020202020204" pitchFamily="34" charset="0"/>
              </a:defRPr>
            </a:lvl4pPr>
            <a:lvl5pPr marL="1371566" indent="0">
              <a:buNone/>
              <a:defRPr sz="1350">
                <a:solidFill>
                  <a:schemeClr val="bg1"/>
                </a:solidFill>
                <a:latin typeface="Arial" panose="020B0604020202020204" pitchFamily="34" charset="0"/>
                <a:cs typeface="Arial" panose="020B0604020202020204" pitchFamily="34" charset="0"/>
              </a:defRPr>
            </a:lvl5pPr>
          </a:lstStyle>
          <a:p>
            <a:pPr lvl="0"/>
            <a:r>
              <a:rPr lang="en-US"/>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7281267" y="3168337"/>
            <a:ext cx="453628" cy="1143000"/>
          </a:xfrm>
          <a:prstGeom prst="rect">
            <a:avLst/>
          </a:prstGeom>
        </p:spPr>
        <p:txBody>
          <a:bodyPr anchor="ctr"/>
          <a:lstStyle>
            <a:lvl1pPr marL="0" indent="0">
              <a:buNone/>
              <a:defRPr sz="4800" b="1">
                <a:solidFill>
                  <a:schemeClr val="bg1"/>
                </a:solidFill>
              </a:defRPr>
            </a:lvl1pPr>
            <a:lvl2pPr>
              <a:defRPr sz="3600" b="1"/>
            </a:lvl2pPr>
            <a:lvl3pPr>
              <a:defRPr sz="3600" b="1"/>
            </a:lvl3pPr>
            <a:lvl4pPr>
              <a:defRPr sz="3600" b="1"/>
            </a:lvl4pPr>
            <a:lvl5pPr>
              <a:defRPr sz="3600" b="1"/>
            </a:lvl5pPr>
          </a:lstStyle>
          <a:p>
            <a:pPr lvl="0"/>
            <a:r>
              <a:rPr lang="en-US"/>
              <a:t>1</a:t>
            </a:r>
          </a:p>
        </p:txBody>
      </p:sp>
    </p:spTree>
    <p:extLst>
      <p:ext uri="{BB962C8B-B14F-4D97-AF65-F5344CB8AC3E}">
        <p14:creationId xmlns:p14="http://schemas.microsoft.com/office/powerpoint/2010/main" val="755281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243389" y="1219201"/>
            <a:ext cx="4657222"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4028154" y="1975122"/>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537700" y="2895601"/>
            <a:ext cx="8068598" cy="2813289"/>
          </a:xfrm>
          <a:prstGeom prst="rect">
            <a:avLst/>
          </a:prstGeom>
        </p:spPr>
        <p:txBody>
          <a:bodyPr/>
          <a:lstStyle>
            <a:lvl1pPr marL="0" marR="0" indent="0" algn="l" defTabSz="685800" rtl="0" eaLnBrk="1" fontAlgn="base" latinLnBrk="0" hangingPunct="1">
              <a:lnSpc>
                <a:spcPct val="100000"/>
              </a:lnSpc>
              <a:spcBef>
                <a:spcPct val="20000"/>
              </a:spcBef>
              <a:spcAft>
                <a:spcPct val="0"/>
              </a:spcAft>
              <a:buClrTx/>
              <a:buSzTx/>
              <a:buFont typeface="Arial" charset="0"/>
              <a:buNone/>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indent="-257175">
              <a:buFont typeface="Arial" charset="0"/>
              <a:buChar char="•"/>
            </a:pPr>
            <a:r>
              <a:rPr lang="en-US" sz="1500" err="1">
                <a:solidFill>
                  <a:schemeClr val="accent6">
                    <a:lumMod val="50000"/>
                    <a:lumOff val="50000"/>
                  </a:schemeClr>
                </a:solidFill>
                <a:latin typeface="Arial" charset="0"/>
                <a:ea typeface="Arial" charset="0"/>
                <a:cs typeface="Arial" charset="0"/>
              </a:rPr>
              <a:t>Excepteur</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sint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occaecat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cupidatat</a:t>
            </a:r>
            <a:r>
              <a:rPr lang="en-US" sz="1500">
                <a:solidFill>
                  <a:schemeClr val="accent6">
                    <a:lumMod val="50000"/>
                    <a:lumOff val="50000"/>
                  </a:schemeClr>
                </a:solidFill>
                <a:latin typeface="Arial" charset="0"/>
                <a:ea typeface="Arial" charset="0"/>
                <a:cs typeface="Arial" charset="0"/>
              </a:rPr>
              <a:t> non </a:t>
            </a:r>
            <a:r>
              <a:rPr lang="en-US" sz="1500" err="1">
                <a:solidFill>
                  <a:schemeClr val="accent6">
                    <a:lumMod val="50000"/>
                    <a:lumOff val="50000"/>
                  </a:schemeClr>
                </a:solidFill>
                <a:latin typeface="Arial" charset="0"/>
                <a:ea typeface="Arial" charset="0"/>
                <a:cs typeface="Arial" charset="0"/>
              </a:rPr>
              <a:t>proident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sunt</a:t>
            </a:r>
            <a:r>
              <a:rPr lang="en-US" sz="1500">
                <a:solidFill>
                  <a:schemeClr val="accent6">
                    <a:lumMod val="50000"/>
                    <a:lumOff val="50000"/>
                  </a:schemeClr>
                </a:solidFill>
                <a:latin typeface="Arial" charset="0"/>
                <a:ea typeface="Arial" charset="0"/>
                <a:cs typeface="Arial" charset="0"/>
              </a:rPr>
              <a:t> in culpa qui </a:t>
            </a:r>
            <a:r>
              <a:rPr lang="en-US" sz="1500" err="1">
                <a:solidFill>
                  <a:schemeClr val="accent6">
                    <a:lumMod val="50000"/>
                    <a:lumOff val="50000"/>
                  </a:schemeClr>
                </a:solidFill>
                <a:latin typeface="Arial" charset="0"/>
                <a:ea typeface="Arial" charset="0"/>
                <a:cs typeface="Arial" charset="0"/>
              </a:rPr>
              <a:t>officia</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deserunt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mollit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anim</a:t>
            </a:r>
            <a:r>
              <a:rPr lang="en-US" sz="1500">
                <a:solidFill>
                  <a:schemeClr val="accent6">
                    <a:lumMod val="50000"/>
                    <a:lumOff val="50000"/>
                  </a:schemeClr>
                </a:solidFill>
                <a:latin typeface="Arial" charset="0"/>
                <a:ea typeface="Arial" charset="0"/>
                <a:cs typeface="Arial" charset="0"/>
              </a:rPr>
              <a:t> id </a:t>
            </a:r>
            <a:r>
              <a:rPr lang="en-US" sz="1500" err="1">
                <a:solidFill>
                  <a:schemeClr val="accent6">
                    <a:lumMod val="50000"/>
                    <a:lumOff val="50000"/>
                  </a:schemeClr>
                </a:solidFill>
                <a:latin typeface="Arial" charset="0"/>
                <a:ea typeface="Arial" charset="0"/>
                <a:cs typeface="Arial" charset="0"/>
              </a:rPr>
              <a:t>est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laborum</a:t>
            </a:r>
            <a:r>
              <a:rPr lang="en-US" sz="15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theme" Target="../theme/theme3.xml"/><Relationship Id="rId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84201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rgbClr val="00338D"/>
                </a:solidFill>
              </a:rPr>
              <a:pPr algn="r">
                <a:spcBef>
                  <a:spcPct val="50000"/>
                </a:spcBef>
                <a:defRPr/>
              </a:pPr>
              <a:t>‹#›</a:t>
            </a:fld>
            <a:endParaRPr lang="en-US" sz="750">
              <a:solidFill>
                <a:srgbClr val="00338D"/>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8" r:id="rId4"/>
    <p:sldLayoutId id="2147483869" r:id="rId5"/>
    <p:sldLayoutId id="2147483870" r:id="rId6"/>
    <p:sldLayoutId id="2147483871" r:id="rId7"/>
    <p:sldLayoutId id="2147483872" r:id="rId8"/>
    <p:sldLayoutId id="2147483873" r:id="rId9"/>
    <p:sldLayoutId id="2147483874" r:id="rId10"/>
    <p:sldLayoutId id="2147483880" r:id="rId11"/>
    <p:sldLayoutId id="2147483875" r:id="rId12"/>
    <p:sldLayoutId id="2147483878" r:id="rId13"/>
    <p:sldLayoutId id="2147483879" r:id="rId14"/>
    <p:sldLayoutId id="2147483876" r:id="rId15"/>
    <p:sldLayoutId id="2147483881" r:id="rId1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76" userDrawn="1">
          <p15:clr>
            <a:srgbClr val="F26B43"/>
          </p15:clr>
        </p15:guide>
        <p15:guide id="3" pos="14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8401050" y="6420037"/>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 id="2147483882" r:id="rId7"/>
    <p:sldLayoutId id="2147483883" r:id="rId8"/>
    <p:sldLayoutId id="2147483884" r:id="rId9"/>
    <p:sldLayoutId id="2147483885" r:id="rId10"/>
    <p:sldLayoutId id="2147483886" r:id="rId11"/>
    <p:sldLayoutId id="2147483887" r:id="rId12"/>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76" userDrawn="1">
          <p15:clr>
            <a:srgbClr val="F26B43"/>
          </p15:clr>
        </p15:guide>
        <p15:guide id="3" pos="14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66" r:id="rId4"/>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568" userDrawn="1">
          <p15:clr>
            <a:srgbClr val="F26B43"/>
          </p15:clr>
        </p15:guide>
        <p15:guide id="3"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17.tmp"/></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18.tmp"/></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19.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0832EE-D021-C240-9ADB-6C435EFE2FAE}"/>
              </a:ext>
            </a:extLst>
          </p:cNvPr>
          <p:cNvSpPr>
            <a:spLocks noGrp="1"/>
          </p:cNvSpPr>
          <p:nvPr>
            <p:ph type="body" sz="quarter" idx="12"/>
          </p:nvPr>
        </p:nvSpPr>
        <p:spPr>
          <a:xfrm>
            <a:off x="571498" y="3943350"/>
            <a:ext cx="8001000" cy="348176"/>
          </a:xfrm>
        </p:spPr>
        <p:txBody>
          <a:bodyPr/>
          <a:lstStyle/>
          <a:p>
            <a:pPr>
              <a:lnSpc>
                <a:spcPts val="2250"/>
              </a:lnSpc>
            </a:pPr>
            <a:r>
              <a:rPr lang="pt-BR">
                <a:solidFill>
                  <a:schemeClr val="bg1"/>
                </a:solidFill>
              </a:rPr>
              <a:t>A Equipe Global de Ação </a:t>
            </a:r>
          </a:p>
          <a:p>
            <a:pPr>
              <a:lnSpc>
                <a:spcPts val="2250"/>
              </a:lnSpc>
            </a:pPr>
            <a:r>
              <a:rPr lang="pt-BR">
                <a:solidFill>
                  <a:schemeClr val="bg1"/>
                </a:solidFill>
              </a:rPr>
              <a:t>Ação = Impacto</a:t>
            </a:r>
          </a:p>
        </p:txBody>
      </p:sp>
      <p:pic>
        <p:nvPicPr>
          <p:cNvPr id="7" name="Picture 6">
            <a:extLst>
              <a:ext uri="{FF2B5EF4-FFF2-40B4-BE49-F238E27FC236}">
                <a16:creationId xmlns:a16="http://schemas.microsoft.com/office/drawing/2014/main" id="{45B8E031-7C3A-9A47-8B1C-1D07E7FD28F5}"/>
              </a:ext>
            </a:extLst>
          </p:cNvPr>
          <p:cNvPicPr>
            <a:picLocks noChangeAspect="1"/>
          </p:cNvPicPr>
          <p:nvPr/>
        </p:nvPicPr>
        <p:blipFill>
          <a:blip r:embed="rId3"/>
          <a:stretch>
            <a:fillRect/>
          </a:stretch>
        </p:blipFill>
        <p:spPr>
          <a:xfrm>
            <a:off x="3657600" y="1419294"/>
            <a:ext cx="1874669" cy="1898102"/>
          </a:xfrm>
          <a:prstGeom prst="rect">
            <a:avLst/>
          </a:prstGeom>
        </p:spPr>
      </p:pic>
      <p:sp>
        <p:nvSpPr>
          <p:cNvPr id="5" name="Gold Bar">
            <a:extLst>
              <a:ext uri="{FF2B5EF4-FFF2-40B4-BE49-F238E27FC236}">
                <a16:creationId xmlns:a16="http://schemas.microsoft.com/office/drawing/2014/main" id="{0664EB80-1399-6944-AB22-92D08CE050B2}"/>
              </a:ext>
            </a:extLst>
          </p:cNvPr>
          <p:cNvSpPr/>
          <p:nvPr/>
        </p:nvSpPr>
        <p:spPr>
          <a:xfrm>
            <a:off x="4130122" y="3543300"/>
            <a:ext cx="883752"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p>
        </p:txBody>
      </p:sp>
    </p:spTree>
    <p:extLst>
      <p:ext uri="{BB962C8B-B14F-4D97-AF65-F5344CB8AC3E}">
        <p14:creationId xmlns:p14="http://schemas.microsoft.com/office/powerpoint/2010/main" val="31438804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a:spLocks noChangeAspect="1" noEditPoints="1"/>
          </p:cNvSpPr>
          <p:nvPr/>
        </p:nvSpPr>
        <p:spPr bwMode="auto">
          <a:xfrm>
            <a:off x="228600" y="1009650"/>
            <a:ext cx="8891341" cy="546735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chemeClr val="bg1">
              <a:lumMod val="50000"/>
            </a:schemeClr>
          </a:solid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4" name="Straight Connector 3"/>
          <p:cNvCxnSpPr/>
          <p:nvPr/>
        </p:nvCxnSpPr>
        <p:spPr bwMode="auto">
          <a:xfrm flipH="1" flipV="1">
            <a:off x="2271249" y="3505200"/>
            <a:ext cx="5110164" cy="1301372"/>
          </a:xfrm>
          <a:prstGeom prst="line">
            <a:avLst/>
          </a:prstGeom>
          <a:ln w="25400">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 name="Straight Connector 5"/>
          <p:cNvCxnSpPr>
            <a:stCxn id="17" idx="7"/>
            <a:endCxn id="21" idx="7"/>
          </p:cNvCxnSpPr>
          <p:nvPr/>
        </p:nvCxnSpPr>
        <p:spPr bwMode="auto">
          <a:xfrm flipH="1" flipV="1">
            <a:off x="7259051" y="4553367"/>
            <a:ext cx="54492" cy="206992"/>
          </a:xfrm>
          <a:prstGeom prst="line">
            <a:avLst/>
          </a:prstGeom>
          <a:solidFill>
            <a:srgbClr val="FFFFFF"/>
          </a:solidFill>
          <a:ln w="25400" cap="flat" cmpd="sng" algn="ctr">
            <a:solidFill>
              <a:srgbClr val="000000"/>
            </a:solidFill>
            <a:prstDash val="dash"/>
            <a:round/>
            <a:headEnd type="none" w="med" len="med"/>
            <a:tailEnd type="none" w="med" len="med"/>
          </a:ln>
          <a:effectLst/>
        </p:spPr>
      </p:cxnSp>
      <p:cxnSp>
        <p:nvCxnSpPr>
          <p:cNvPr id="11" name="Straight Connector 10"/>
          <p:cNvCxnSpPr>
            <a:stCxn id="20" idx="7"/>
          </p:cNvCxnSpPr>
          <p:nvPr/>
        </p:nvCxnSpPr>
        <p:spPr bwMode="auto">
          <a:xfrm>
            <a:off x="4389691" y="3359063"/>
            <a:ext cx="2991722" cy="1447508"/>
          </a:xfrm>
          <a:prstGeom prst="line">
            <a:avLst/>
          </a:prstGeom>
          <a:solidFill>
            <a:srgbClr val="FFFFFF"/>
          </a:solidFill>
          <a:ln w="25400" cap="flat" cmpd="sng" algn="ctr">
            <a:solidFill>
              <a:srgbClr val="000000"/>
            </a:solidFill>
            <a:prstDash val="dash"/>
            <a:round/>
            <a:headEnd type="none" w="med" len="med"/>
            <a:tailEnd type="none" w="med" len="med"/>
          </a:ln>
          <a:effectLst/>
        </p:spPr>
      </p:cxnSp>
      <p:sp>
        <p:nvSpPr>
          <p:cNvPr id="17" name="Teardrop 16"/>
          <p:cNvSpPr>
            <a:spLocks noChangeAspect="1"/>
          </p:cNvSpPr>
          <p:nvPr/>
        </p:nvSpPr>
        <p:spPr bwMode="auto">
          <a:xfrm rot="16615351">
            <a:off x="7047227" y="4996297"/>
            <a:ext cx="1882918" cy="1588811"/>
          </a:xfrm>
          <a:prstGeom prst="teardrop">
            <a:avLst/>
          </a:prstGeom>
          <a:blipFill dpi="0" rotWithShape="0">
            <a:blip r:embed="rId3">
              <a:extLst>
                <a:ext uri="{28A0092B-C50C-407E-A947-70E740481C1C}">
                  <a14:useLocalDpi xmlns:a14="http://schemas.microsoft.com/office/drawing/2010/main" val="0"/>
                </a:ext>
              </a:extLst>
            </a:blip>
            <a:srcRect/>
            <a:stretch>
              <a:fillRect/>
            </a:stretch>
          </a:blip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8" name="Text Placeholder 3">
            <a:extLst>
              <a:ext uri="{FF2B5EF4-FFF2-40B4-BE49-F238E27FC236}">
                <a16:creationId xmlns:a16="http://schemas.microsoft.com/office/drawing/2014/main" id="{7173A547-E579-4E40-8999-19777A838685}"/>
              </a:ext>
            </a:extLst>
          </p:cNvPr>
          <p:cNvSpPr txBox="1">
            <a:spLocks/>
          </p:cNvSpPr>
          <p:nvPr/>
        </p:nvSpPr>
        <p:spPr>
          <a:xfrm>
            <a:off x="1905000" y="22196"/>
            <a:ext cx="5222063" cy="81003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pt-BR" sz="2400" dirty="0">
                <a:solidFill>
                  <a:srgbClr val="0A5496"/>
                </a:solidFill>
              </a:rPr>
              <a:t>Envolvimento em todo o mundo</a:t>
            </a:r>
          </a:p>
        </p:txBody>
      </p:sp>
      <p:sp>
        <p:nvSpPr>
          <p:cNvPr id="9" name="Rectangle 8">
            <a:extLst>
              <a:ext uri="{FF2B5EF4-FFF2-40B4-BE49-F238E27FC236}">
                <a16:creationId xmlns:a16="http://schemas.microsoft.com/office/drawing/2014/main" id="{FE374FDD-BD94-5648-9875-870F206CDB0C}"/>
              </a:ext>
            </a:extLst>
          </p:cNvPr>
          <p:cNvSpPr/>
          <p:nvPr/>
        </p:nvSpPr>
        <p:spPr>
          <a:xfrm>
            <a:off x="3779120" y="69644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19" name="Teardrop 18"/>
          <p:cNvSpPr/>
          <p:nvPr/>
        </p:nvSpPr>
        <p:spPr bwMode="auto">
          <a:xfrm>
            <a:off x="192058" y="3505200"/>
            <a:ext cx="2079191" cy="1989461"/>
          </a:xfrm>
          <a:prstGeom prst="teardrop">
            <a:avLst/>
          </a:prstGeom>
          <a:blipFill dpi="0" rotWithShape="1">
            <a:blip r:embed="rId4">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0" name="Teardrop 19"/>
          <p:cNvSpPr/>
          <p:nvPr/>
        </p:nvSpPr>
        <p:spPr bwMode="auto">
          <a:xfrm rot="8932117">
            <a:off x="3742586" y="1036023"/>
            <a:ext cx="1904368" cy="1972817"/>
          </a:xfrm>
          <a:prstGeom prst="teardrop">
            <a:avLst/>
          </a:prstGeom>
          <a:blipFill dpi="0" rotWithShape="0">
            <a:blip r:embed="rId5"/>
            <a:srcRect/>
            <a:stretch>
              <a:fillRect/>
            </a:stretch>
          </a:blip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1" name="Teardrop 20"/>
          <p:cNvSpPr/>
          <p:nvPr/>
        </p:nvSpPr>
        <p:spPr bwMode="auto">
          <a:xfrm rot="6493822">
            <a:off x="5761048" y="2482802"/>
            <a:ext cx="1914774" cy="1769041"/>
          </a:xfrm>
          <a:prstGeom prst="teardrop">
            <a:avLst/>
          </a:prstGeom>
          <a:blipFill dpi="0" rotWithShape="0">
            <a:blip r:embed="rId6"/>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Tree>
    <p:extLst>
      <p:ext uri="{BB962C8B-B14F-4D97-AF65-F5344CB8AC3E}">
        <p14:creationId xmlns:p14="http://schemas.microsoft.com/office/powerpoint/2010/main" val="31624964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ionlogo_white.eps">
            <a:extLst>
              <a:ext uri="{FF2B5EF4-FFF2-40B4-BE49-F238E27FC236}">
                <a16:creationId xmlns:a16="http://schemas.microsoft.com/office/drawing/2014/main" id="{E46618C5-2152-7C46-9740-9480EC9E8943}"/>
              </a:ext>
            </a:extLst>
          </p:cNvPr>
          <p:cNvPicPr>
            <a:picLocks noChangeAspect="1"/>
          </p:cNvPicPr>
          <p:nvPr/>
        </p:nvPicPr>
        <p:blipFill rotWithShape="1">
          <a:blip r:embed="rId3">
            <a:alphaModFix amt="33000"/>
            <a:extLst>
              <a:ext uri="{28A0092B-C50C-407E-A947-70E740481C1C}">
                <a14:useLocalDpi xmlns:a14="http://schemas.microsoft.com/office/drawing/2010/main" val="0"/>
              </a:ext>
            </a:extLst>
          </a:blip>
          <a:srcRect t="8991" b="10079"/>
          <a:stretch/>
        </p:blipFill>
        <p:spPr>
          <a:xfrm>
            <a:off x="1314450" y="857250"/>
            <a:ext cx="6515102" cy="5143500"/>
          </a:xfrm>
          <a:prstGeom prst="rect">
            <a:avLst/>
          </a:prstGeom>
        </p:spPr>
      </p:pic>
      <p:sp>
        <p:nvSpPr>
          <p:cNvPr id="2" name="Text Placeholder 1">
            <a:extLst>
              <a:ext uri="{FF2B5EF4-FFF2-40B4-BE49-F238E27FC236}">
                <a16:creationId xmlns:a16="http://schemas.microsoft.com/office/drawing/2014/main" id="{7C0FB3F7-6B08-E74E-938C-8F56925EC850}"/>
              </a:ext>
            </a:extLst>
          </p:cNvPr>
          <p:cNvSpPr>
            <a:spLocks noGrp="1"/>
          </p:cNvSpPr>
          <p:nvPr>
            <p:ph type="body" sz="quarter" idx="12"/>
          </p:nvPr>
        </p:nvSpPr>
        <p:spPr>
          <a:xfrm>
            <a:off x="304800" y="3278055"/>
            <a:ext cx="4266269" cy="1887049"/>
          </a:xfrm>
        </p:spPr>
        <p:txBody>
          <a:bodyPr/>
          <a:lstStyle/>
          <a:p>
            <a:pPr algn="l">
              <a:lnSpc>
                <a:spcPts val="1950"/>
              </a:lnSpc>
            </a:pPr>
            <a:r>
              <a:rPr lang="pt-BR" sz="1750" i="1" dirty="0" smtClean="0">
                <a:latin typeface="Arial"/>
                <a:ea typeface="ヒラギノ角ゴ Pro W3"/>
                <a:cs typeface="Arial"/>
              </a:rPr>
              <a:t>"</a:t>
            </a:r>
            <a:r>
              <a:rPr lang="pt-BR" sz="1750" i="1" dirty="0">
                <a:latin typeface="Arial"/>
                <a:ea typeface="ヒラギノ角ゴ Pro W3"/>
                <a:cs typeface="Arial"/>
              </a:rPr>
              <a:t>Este é um ótimo exemplo de como a GAT ativou a rede global de Leão a Leão. Os Leões conseguiram atravessar as fronteiras em serviço". </a:t>
            </a:r>
          </a:p>
          <a:p>
            <a:pPr algn="l">
              <a:lnSpc>
                <a:spcPts val="1950"/>
              </a:lnSpc>
              <a:spcAft>
                <a:spcPts val="0"/>
              </a:spcAft>
            </a:pPr>
            <a:r>
              <a:rPr lang="pt-BR" sz="1600" dirty="0">
                <a:latin typeface="Arial"/>
                <a:ea typeface="ヒラギノ角ゴ Pro W3"/>
                <a:cs typeface="Arial"/>
              </a:rPr>
              <a:t>PIP </a:t>
            </a:r>
            <a:r>
              <a:rPr lang="pt-BR" sz="1600" dirty="0" err="1">
                <a:latin typeface="Arial"/>
                <a:ea typeface="ヒラギノ角ゴ Pro W3"/>
                <a:cs typeface="Arial"/>
              </a:rPr>
              <a:t>Kajit</a:t>
            </a:r>
            <a:r>
              <a:rPr lang="pt-BR" sz="1600" dirty="0">
                <a:latin typeface="Arial"/>
                <a:ea typeface="ヒラギノ角ゴ Pro W3"/>
                <a:cs typeface="Arial"/>
              </a:rPr>
              <a:t> </a:t>
            </a:r>
            <a:r>
              <a:rPr lang="pt-BR" sz="1600" dirty="0" err="1">
                <a:latin typeface="Arial"/>
                <a:ea typeface="ヒラギノ角ゴ Pro W3"/>
                <a:cs typeface="Arial"/>
              </a:rPr>
              <a:t>Habanananda</a:t>
            </a:r>
            <a:endParaRPr lang="pt-BR" sz="1600" dirty="0">
              <a:latin typeface="Arial"/>
              <a:ea typeface="ヒラギノ角ゴ Pro W3"/>
              <a:cs typeface="Arial"/>
            </a:endParaRPr>
          </a:p>
          <a:p>
            <a:pPr algn="l">
              <a:lnSpc>
                <a:spcPts val="1950"/>
              </a:lnSpc>
              <a:spcBef>
                <a:spcPts val="0"/>
              </a:spcBef>
            </a:pPr>
            <a:r>
              <a:rPr lang="pt-BR" sz="1100" dirty="0">
                <a:latin typeface="Arial"/>
                <a:ea typeface="ヒラギノ角ゴ Pro W3"/>
                <a:cs typeface="Arial"/>
              </a:rPr>
              <a:t>Presidente da Equipe Global de Ação </a:t>
            </a:r>
          </a:p>
          <a:p>
            <a:pPr algn="l">
              <a:lnSpc>
                <a:spcPts val="1950"/>
              </a:lnSpc>
            </a:pPr>
            <a:endParaRPr lang="en-US" dirty="0"/>
          </a:p>
        </p:txBody>
      </p:sp>
      <p:sp>
        <p:nvSpPr>
          <p:cNvPr id="9" name="Page number">
            <a:extLst>
              <a:ext uri="{FF2B5EF4-FFF2-40B4-BE49-F238E27FC236}">
                <a16:creationId xmlns:a16="http://schemas.microsoft.com/office/drawing/2014/main" id="{101B564E-C3B7-9742-A8D9-C492F2380829}"/>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11</a:t>
            </a:fld>
            <a:endParaRPr lang="en-US" sz="750" smtClean="0">
              <a:solidFill>
                <a:schemeClr val="bg1"/>
              </a:solidFill>
            </a:endParaRPr>
          </a:p>
        </p:txBody>
      </p:sp>
      <p:sp>
        <p:nvSpPr>
          <p:cNvPr id="13" name="Rectangle 12">
            <a:extLst>
              <a:ext uri="{FF2B5EF4-FFF2-40B4-BE49-F238E27FC236}">
                <a16:creationId xmlns:a16="http://schemas.microsoft.com/office/drawing/2014/main" id="{7EBBF51B-F9FD-E040-B8DB-7197E768C488}"/>
              </a:ext>
            </a:extLst>
          </p:cNvPr>
          <p:cNvSpPr/>
          <p:nvPr/>
        </p:nvSpPr>
        <p:spPr>
          <a:xfrm>
            <a:off x="4027222" y="1814665"/>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4" name="Title 1">
            <a:extLst>
              <a:ext uri="{FF2B5EF4-FFF2-40B4-BE49-F238E27FC236}">
                <a16:creationId xmlns:a16="http://schemas.microsoft.com/office/drawing/2014/main" id="{7B6D8691-8F40-3842-98AD-BCC853E91EF4}"/>
              </a:ext>
            </a:extLst>
          </p:cNvPr>
          <p:cNvSpPr txBox="1">
            <a:spLocks/>
          </p:cNvSpPr>
          <p:nvPr/>
        </p:nvSpPr>
        <p:spPr>
          <a:xfrm>
            <a:off x="0" y="1113285"/>
            <a:ext cx="9142138" cy="772665"/>
          </a:xfrm>
          <a:prstGeom prst="rect">
            <a:avLst/>
          </a:prstGeom>
        </p:spPr>
        <p:txBody>
          <a:bodyPr vert="horz" lIns="61154" tIns="30577" rIns="61154" bIns="30577"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pt-BR" sz="3200">
                <a:solidFill>
                  <a:srgbClr val="0A5496"/>
                </a:solidFill>
                <a:latin typeface="Arial"/>
                <a:cs typeface="Arial"/>
              </a:rPr>
              <a:t>Utilizando a rede global</a:t>
            </a:r>
          </a:p>
        </p:txBody>
      </p:sp>
      <p:pic>
        <p:nvPicPr>
          <p:cNvPr id="3" name="Picture 3" descr="A group of people posing for the camera&#10;&#10;Description generated with very high confidence">
            <a:extLst>
              <a:ext uri="{FF2B5EF4-FFF2-40B4-BE49-F238E27FC236}">
                <a16:creationId xmlns:a16="http://schemas.microsoft.com/office/drawing/2014/main" id="{4AA8C5C7-58CA-46FE-9EC4-9D6670367121}"/>
              </a:ext>
            </a:extLst>
          </p:cNvPr>
          <p:cNvPicPr>
            <a:picLocks noChangeAspect="1"/>
          </p:cNvPicPr>
          <p:nvPr/>
        </p:nvPicPr>
        <p:blipFill rotWithShape="1">
          <a:blip r:embed="rId4"/>
          <a:srcRect l="8980" t="20036" r="19589" b="6801"/>
          <a:stretch/>
        </p:blipFill>
        <p:spPr>
          <a:xfrm>
            <a:off x="4571069" y="2693743"/>
            <a:ext cx="4010293" cy="3056385"/>
          </a:xfrm>
          <a:prstGeom prst="rect">
            <a:avLst/>
          </a:prstGeom>
        </p:spPr>
      </p:pic>
      <p:sp>
        <p:nvSpPr>
          <p:cNvPr id="4" name="TextBox 3"/>
          <p:cNvSpPr txBox="1"/>
          <p:nvPr/>
        </p:nvSpPr>
        <p:spPr>
          <a:xfrm>
            <a:off x="4027222" y="5750128"/>
            <a:ext cx="4554140" cy="430887"/>
          </a:xfrm>
          <a:prstGeom prst="rect">
            <a:avLst/>
          </a:prstGeom>
          <a:noFill/>
        </p:spPr>
        <p:txBody>
          <a:bodyPr wrap="square" rtlCol="0">
            <a:spAutoFit/>
          </a:bodyPr>
          <a:lstStyle/>
          <a:p>
            <a:pPr algn="r"/>
            <a:r>
              <a:rPr lang="pt-BR" sz="1100" i="1" dirty="0" err="1"/>
              <a:t>Jayden</a:t>
            </a:r>
            <a:r>
              <a:rPr lang="pt-BR" sz="1100" i="1" dirty="0"/>
              <a:t> e sua família chegando </a:t>
            </a:r>
            <a:r>
              <a:rPr lang="pt-BR" sz="1100" i="1" dirty="0" smtClean="0"/>
              <a:t>em casa </a:t>
            </a:r>
            <a:r>
              <a:rPr lang="pt-BR" sz="1100" i="1" dirty="0"/>
              <a:t>de Barcelona após o tratamento</a:t>
            </a:r>
          </a:p>
        </p:txBody>
      </p:sp>
    </p:spTree>
    <p:extLst>
      <p:ext uri="{BB962C8B-B14F-4D97-AF65-F5344CB8AC3E}">
        <p14:creationId xmlns:p14="http://schemas.microsoft.com/office/powerpoint/2010/main" val="21065557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young boy looking at the camera&#10;&#10;Description generated with high confidence">
            <a:extLst>
              <a:ext uri="{FF2B5EF4-FFF2-40B4-BE49-F238E27FC236}">
                <a16:creationId xmlns:a16="http://schemas.microsoft.com/office/drawing/2014/main" id="{7D3B016E-6C21-4E4C-91B0-DDD821D5C8FD}"/>
              </a:ext>
            </a:extLst>
          </p:cNvPr>
          <p:cNvPicPr>
            <a:picLocks noChangeAspect="1"/>
          </p:cNvPicPr>
          <p:nvPr/>
        </p:nvPicPr>
        <p:blipFill>
          <a:blip r:embed="rId3"/>
          <a:stretch>
            <a:fillRect/>
          </a:stretch>
        </p:blipFill>
        <p:spPr>
          <a:xfrm>
            <a:off x="-5751" y="-67574"/>
            <a:ext cx="5144218" cy="6906883"/>
          </a:xfrm>
          <a:prstGeom prst="rect">
            <a:avLst/>
          </a:prstGeom>
        </p:spPr>
      </p:pic>
      <p:sp>
        <p:nvSpPr>
          <p:cNvPr id="11" name="Overlay">
            <a:extLst>
              <a:ext uri="{FF2B5EF4-FFF2-40B4-BE49-F238E27FC236}">
                <a16:creationId xmlns:a16="http://schemas.microsoft.com/office/drawing/2014/main" id="{B8108CED-AAD2-2844-B5B9-3F137ECCE9B2}"/>
              </a:ext>
            </a:extLst>
          </p:cNvPr>
          <p:cNvSpPr/>
          <p:nvPr/>
        </p:nvSpPr>
        <p:spPr>
          <a:xfrm>
            <a:off x="0" y="-62901"/>
            <a:ext cx="9144000" cy="2498067"/>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schemeClr val="lt1">
                  <a:alpha val="44000"/>
                </a:schemeClr>
              </a:solidFill>
            </a:endParaRPr>
          </a:p>
        </p:txBody>
      </p:sp>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2914651" y="752296"/>
            <a:ext cx="5772149" cy="876908"/>
          </a:xfrm>
        </p:spPr>
        <p:txBody>
          <a:bodyPr/>
          <a:lstStyle/>
          <a:p>
            <a:pPr algn="r"/>
            <a:r>
              <a:rPr lang="pt-BR" sz="3600">
                <a:solidFill>
                  <a:schemeClr val="bg1"/>
                </a:solidFill>
              </a:rPr>
              <a:t>O impacto em números</a:t>
            </a:r>
          </a:p>
          <a:p>
            <a:pPr algn="r">
              <a:lnSpc>
                <a:spcPts val="2100"/>
              </a:lnSpc>
            </a:pPr>
            <a:r>
              <a:rPr lang="pt-BR" sz="1650" b="0">
                <a:solidFill>
                  <a:schemeClr val="bg1"/>
                </a:solidFill>
                <a:latin typeface="Arial"/>
                <a:ea typeface="ヒラギノ角ゴ Pro W3"/>
                <a:cs typeface="Arial"/>
              </a:rPr>
              <a:t>2018 - 2019</a:t>
            </a:r>
          </a:p>
        </p:txBody>
      </p:sp>
      <p:sp>
        <p:nvSpPr>
          <p:cNvPr id="5" name="Rectangle 4">
            <a:extLst>
              <a:ext uri="{FF2B5EF4-FFF2-40B4-BE49-F238E27FC236}">
                <a16:creationId xmlns:a16="http://schemas.microsoft.com/office/drawing/2014/main" id="{580E6B48-9386-D34E-9E65-2BAA4242E0BC}"/>
              </a:ext>
            </a:extLst>
          </p:cNvPr>
          <p:cNvSpPr/>
          <p:nvPr/>
        </p:nvSpPr>
        <p:spPr>
          <a:xfrm>
            <a:off x="7486651" y="1895295"/>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6" name="Rectangle 5">
            <a:extLst>
              <a:ext uri="{FF2B5EF4-FFF2-40B4-BE49-F238E27FC236}">
                <a16:creationId xmlns:a16="http://schemas.microsoft.com/office/drawing/2014/main" id="{BDE7A050-58C3-0E4E-8C0B-44897ACA78E7}"/>
              </a:ext>
            </a:extLst>
          </p:cNvPr>
          <p:cNvSpPr/>
          <p:nvPr/>
        </p:nvSpPr>
        <p:spPr>
          <a:xfrm>
            <a:off x="8824407" y="866595"/>
            <a:ext cx="319594" cy="74295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4" name="Text Placeholder 3">
            <a:extLst>
              <a:ext uri="{FF2B5EF4-FFF2-40B4-BE49-F238E27FC236}">
                <a16:creationId xmlns:a16="http://schemas.microsoft.com/office/drawing/2014/main" id="{48B0589A-5C8B-534B-9BB5-6B68AEB89182}"/>
              </a:ext>
            </a:extLst>
          </p:cNvPr>
          <p:cNvSpPr txBox="1">
            <a:spLocks/>
          </p:cNvSpPr>
          <p:nvPr/>
        </p:nvSpPr>
        <p:spPr>
          <a:xfrm>
            <a:off x="6561156" y="3260065"/>
            <a:ext cx="2575265" cy="2759735"/>
          </a:xfrm>
          <a:prstGeom prst="rect">
            <a:avLst/>
          </a:prstGeom>
        </p:spPr>
        <p:txBody>
          <a:bodyPr anchor="t"/>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0"/>
              </a:spcBef>
            </a:pPr>
            <a:r>
              <a:rPr lang="pt-BR" sz="1600" dirty="0">
                <a:solidFill>
                  <a:schemeClr val="accent6"/>
                </a:solidFill>
                <a:latin typeface="Arial"/>
                <a:ea typeface="ヒラギノ角ゴ Pro W3"/>
                <a:cs typeface="Arial"/>
              </a:rPr>
              <a:t>Lions Clubes</a:t>
            </a:r>
          </a:p>
          <a:p>
            <a:pPr algn="ctr">
              <a:spcBef>
                <a:spcPts val="0"/>
              </a:spcBef>
            </a:pPr>
            <a:endParaRPr lang="en-US" sz="1600" kern="0" dirty="0" smtClean="0">
              <a:solidFill>
                <a:schemeClr val="accent6"/>
              </a:solidFill>
              <a:latin typeface="Arial"/>
              <a:ea typeface="ヒラギノ角ゴ Pro W3"/>
              <a:cs typeface="Arial"/>
            </a:endParaRPr>
          </a:p>
          <a:p>
            <a:pPr algn="ctr">
              <a:spcBef>
                <a:spcPts val="0"/>
              </a:spcBef>
            </a:pPr>
            <a:r>
              <a:rPr lang="pt-BR" sz="1600" dirty="0" smtClean="0">
                <a:solidFill>
                  <a:schemeClr val="accent6"/>
                </a:solidFill>
                <a:latin typeface="Arial"/>
                <a:ea typeface="ヒラギノ角ゴ Pro W3"/>
                <a:cs typeface="Arial"/>
              </a:rPr>
              <a:t>Países</a:t>
            </a:r>
          </a:p>
          <a:p>
            <a:pPr algn="ctr">
              <a:spcBef>
                <a:spcPts val="0"/>
              </a:spcBef>
            </a:pPr>
            <a:endParaRPr lang="pt-BR" sz="1600" dirty="0">
              <a:solidFill>
                <a:schemeClr val="accent6"/>
              </a:solidFill>
              <a:latin typeface="Arial"/>
              <a:ea typeface="ヒラギノ角ゴ Pro W3"/>
              <a:cs typeface="Arial"/>
            </a:endParaRPr>
          </a:p>
          <a:p>
            <a:pPr algn="ctr">
              <a:lnSpc>
                <a:spcPct val="200000"/>
              </a:lnSpc>
              <a:spcBef>
                <a:spcPts val="0"/>
              </a:spcBef>
            </a:pPr>
            <a:r>
              <a:rPr lang="pt-BR" sz="1600" dirty="0" smtClean="0">
                <a:solidFill>
                  <a:schemeClr val="accent6"/>
                </a:solidFill>
                <a:latin typeface="Arial"/>
                <a:ea typeface="ヒラギノ角ゴ Pro W3"/>
                <a:cs typeface="Arial"/>
              </a:rPr>
              <a:t>Dólares angariados</a:t>
            </a:r>
            <a:endParaRPr lang="pt-BR" sz="1600" dirty="0">
              <a:solidFill>
                <a:schemeClr val="accent6"/>
              </a:solidFill>
              <a:latin typeface="Arial"/>
              <a:ea typeface="ヒラギノ角ゴ Pro W3"/>
              <a:cs typeface="Arial"/>
            </a:endParaRPr>
          </a:p>
          <a:p>
            <a:pPr algn="ctr">
              <a:lnSpc>
                <a:spcPct val="200000"/>
              </a:lnSpc>
              <a:spcBef>
                <a:spcPts val="0"/>
              </a:spcBef>
            </a:pPr>
            <a:r>
              <a:rPr lang="pt-BR" sz="1600" dirty="0">
                <a:solidFill>
                  <a:schemeClr val="accent6"/>
                </a:solidFill>
                <a:latin typeface="Arial"/>
                <a:ea typeface="ヒラギノ角ゴ Pro W3"/>
                <a:cs typeface="Arial"/>
              </a:rPr>
              <a:t>      </a:t>
            </a:r>
            <a:r>
              <a:rPr lang="pt-BR" sz="1600" dirty="0" smtClean="0">
                <a:solidFill>
                  <a:schemeClr val="accent6"/>
                </a:solidFill>
                <a:latin typeface="Arial"/>
                <a:ea typeface="ヒラギノ角ゴ Pro W3"/>
                <a:cs typeface="Arial"/>
              </a:rPr>
              <a:t>Vida </a:t>
            </a:r>
            <a:r>
              <a:rPr lang="pt-BR" sz="1600" dirty="0">
                <a:solidFill>
                  <a:schemeClr val="accent6"/>
                </a:solidFill>
                <a:latin typeface="Arial"/>
                <a:ea typeface="ヒラギノ角ゴ Pro W3"/>
                <a:cs typeface="Arial"/>
              </a:rPr>
              <a:t>de um pequeno menino salva</a:t>
            </a:r>
          </a:p>
        </p:txBody>
      </p:sp>
      <p:sp>
        <p:nvSpPr>
          <p:cNvPr id="17" name="Page number">
            <a:extLst>
              <a:ext uri="{FF2B5EF4-FFF2-40B4-BE49-F238E27FC236}">
                <a16:creationId xmlns:a16="http://schemas.microsoft.com/office/drawing/2014/main" id="{232242C4-D84A-E643-9853-4BB6432F9112}"/>
              </a:ext>
            </a:extLst>
          </p:cNvPr>
          <p:cNvSpPr txBox="1">
            <a:spLocks noChangeArrowheads="1"/>
          </p:cNvSpPr>
          <p:nvPr/>
        </p:nvSpPr>
        <p:spPr bwMode="auto">
          <a:xfrm>
            <a:off x="7926597" y="5646254"/>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12</a:t>
            </a:fld>
            <a:endParaRPr lang="en-US" sz="750" smtClean="0">
              <a:solidFill>
                <a:schemeClr val="bg1"/>
              </a:solidFill>
            </a:endParaRPr>
          </a:p>
        </p:txBody>
      </p:sp>
      <p:sp>
        <p:nvSpPr>
          <p:cNvPr id="15" name="TextBox 14">
            <a:extLst>
              <a:ext uri="{FF2B5EF4-FFF2-40B4-BE49-F238E27FC236}">
                <a16:creationId xmlns:a16="http://schemas.microsoft.com/office/drawing/2014/main" id="{A7EDB348-E981-4F41-97C5-12BDC0ACE483}"/>
              </a:ext>
            </a:extLst>
          </p:cNvPr>
          <p:cNvSpPr txBox="1"/>
          <p:nvPr/>
        </p:nvSpPr>
        <p:spPr>
          <a:xfrm>
            <a:off x="4038600" y="3054965"/>
            <a:ext cx="2743200" cy="24314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ct val="150000"/>
              </a:lnSpc>
            </a:pPr>
            <a:r>
              <a:rPr lang="pt-BR" sz="2800" b="1" dirty="0">
                <a:solidFill>
                  <a:schemeClr val="accent1"/>
                </a:solidFill>
                <a:latin typeface="Arial"/>
                <a:ea typeface="ヒラギノ角ゴ Pro W3"/>
                <a:cs typeface="Arial"/>
              </a:rPr>
              <a:t>6</a:t>
            </a:r>
          </a:p>
          <a:p>
            <a:pPr algn="r"/>
            <a:r>
              <a:rPr lang="pt-BR" sz="2800" b="1" dirty="0" smtClean="0">
                <a:solidFill>
                  <a:schemeClr val="accent1"/>
                </a:solidFill>
                <a:latin typeface="Arial"/>
                <a:ea typeface="ヒラギノ角ゴ Pro W3"/>
                <a:cs typeface="Arial"/>
              </a:rPr>
              <a:t>4</a:t>
            </a:r>
          </a:p>
          <a:p>
            <a:pPr algn="r"/>
            <a:endParaRPr lang="pt-BR" sz="1400" b="1" dirty="0">
              <a:solidFill>
                <a:schemeClr val="accent1"/>
              </a:solidFill>
              <a:latin typeface="Arial"/>
              <a:ea typeface="ヒラギノ角ゴ Pro W3"/>
              <a:cs typeface="Arial"/>
            </a:endParaRPr>
          </a:p>
          <a:p>
            <a:pPr algn="r"/>
            <a:r>
              <a:rPr lang="pt-BR" sz="2800" b="1" dirty="0" smtClean="0">
                <a:solidFill>
                  <a:schemeClr val="accent1"/>
                </a:solidFill>
                <a:latin typeface="Arial"/>
                <a:ea typeface="ヒラギノ角ゴ Pro W3"/>
                <a:cs typeface="Arial"/>
              </a:rPr>
              <a:t>+ 65.000</a:t>
            </a:r>
          </a:p>
          <a:p>
            <a:pPr algn="r"/>
            <a:endParaRPr lang="pt-BR" sz="600" b="1" dirty="0">
              <a:solidFill>
                <a:schemeClr val="accent1"/>
              </a:solidFill>
              <a:latin typeface="Arial"/>
              <a:ea typeface="ヒラギノ角ゴ Pro W3"/>
              <a:cs typeface="Arial"/>
            </a:endParaRPr>
          </a:p>
          <a:p>
            <a:pPr algn="r"/>
            <a:r>
              <a:rPr lang="pt-BR" sz="2800" b="1" dirty="0">
                <a:solidFill>
                  <a:schemeClr val="accent1"/>
                </a:solidFill>
                <a:latin typeface="Arial"/>
                <a:ea typeface="ヒラギノ角ゴ Pro W3"/>
                <a:cs typeface="Arial"/>
              </a:rPr>
              <a:t>1</a:t>
            </a:r>
          </a:p>
        </p:txBody>
      </p:sp>
    </p:spTree>
    <p:extLst>
      <p:ext uri="{BB962C8B-B14F-4D97-AF65-F5344CB8AC3E}">
        <p14:creationId xmlns:p14="http://schemas.microsoft.com/office/powerpoint/2010/main" val="19696135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2"/>
          </p:nvPr>
        </p:nvSpPr>
        <p:spPr/>
        <p:txBody>
          <a:bodyPr/>
          <a:lstStyle/>
          <a:p>
            <a:r>
              <a:rPr lang="pt-BR"/>
              <a:t>Força da ação </a:t>
            </a:r>
          </a:p>
        </p:txBody>
      </p:sp>
      <p:sp>
        <p:nvSpPr>
          <p:cNvPr id="3" name="Text Placeholder 2">
            <a:extLst>
              <a:ext uri="{FF2B5EF4-FFF2-40B4-BE49-F238E27FC236}">
                <a16:creationId xmlns:a16="http://schemas.microsoft.com/office/drawing/2014/main" id="{7ED2A28C-E10C-3B4F-9769-D43BAD600AE7}"/>
              </a:ext>
            </a:extLst>
          </p:cNvPr>
          <p:cNvSpPr>
            <a:spLocks noGrp="1"/>
          </p:cNvSpPr>
          <p:nvPr>
            <p:ph type="body" sz="quarter" idx="13"/>
          </p:nvPr>
        </p:nvSpPr>
        <p:spPr>
          <a:xfrm>
            <a:off x="1371600" y="2857500"/>
            <a:ext cx="6743700" cy="2114550"/>
          </a:xfrm>
          <a:prstGeom prst="rect">
            <a:avLst/>
          </a:prstGeom>
        </p:spPr>
        <p:txBody>
          <a:bodyPr/>
          <a:lstStyle/>
          <a:p>
            <a:pPr marL="342900" lvl="0" indent="-342900">
              <a:lnSpc>
                <a:spcPct val="150000"/>
              </a:lnSpc>
              <a:buFont typeface="Arial" panose="020B0604020202020204" pitchFamily="34" charset="0"/>
              <a:buChar char="•"/>
            </a:pPr>
            <a:r>
              <a:rPr lang="pt-BR" sz="1950" b="1">
                <a:solidFill>
                  <a:schemeClr val="tx1">
                    <a:lumMod val="60000"/>
                    <a:lumOff val="40000"/>
                  </a:schemeClr>
                </a:solidFill>
              </a:rPr>
              <a:t>Inspirar</a:t>
            </a:r>
            <a:r>
              <a:rPr lang="pt-BR" sz="1950">
                <a:solidFill>
                  <a:schemeClr val="tx1">
                    <a:lumMod val="60000"/>
                    <a:lumOff val="40000"/>
                  </a:schemeClr>
                </a:solidFill>
              </a:rPr>
              <a:t> Leões e parceiros ao compartilhar histórias de sucesso</a:t>
            </a:r>
          </a:p>
          <a:p>
            <a:pPr marL="342900" lvl="0" indent="-342900">
              <a:lnSpc>
                <a:spcPct val="150000"/>
              </a:lnSpc>
              <a:buFont typeface="Arial" panose="020B0604020202020204" pitchFamily="34" charset="0"/>
              <a:buChar char="•"/>
            </a:pPr>
            <a:r>
              <a:rPr lang="pt-BR" sz="1950" b="1">
                <a:solidFill>
                  <a:schemeClr val="tx1">
                    <a:lumMod val="60000"/>
                    <a:lumOff val="40000"/>
                  </a:schemeClr>
                </a:solidFill>
              </a:rPr>
              <a:t>Avaliar</a:t>
            </a:r>
            <a:r>
              <a:rPr lang="pt-BR" sz="1950">
                <a:solidFill>
                  <a:schemeClr val="tx1">
                    <a:lumMod val="60000"/>
                    <a:lumOff val="40000"/>
                  </a:schemeClr>
                </a:solidFill>
              </a:rPr>
              <a:t> as necessidades da sua comunidade</a:t>
            </a:r>
          </a:p>
          <a:p>
            <a:pPr marL="342900" lvl="0" indent="-342900">
              <a:lnSpc>
                <a:spcPct val="150000"/>
              </a:lnSpc>
              <a:buFont typeface="Arial" panose="020B0604020202020204" pitchFamily="34" charset="0"/>
              <a:buChar char="•"/>
            </a:pPr>
            <a:r>
              <a:rPr lang="pt-BR" sz="1950" b="1">
                <a:solidFill>
                  <a:schemeClr val="tx1">
                    <a:lumMod val="60000"/>
                    <a:lumOff val="40000"/>
                  </a:schemeClr>
                </a:solidFill>
              </a:rPr>
              <a:t>Utilizar</a:t>
            </a:r>
            <a:r>
              <a:rPr lang="pt-BR" sz="1950">
                <a:solidFill>
                  <a:schemeClr val="tx1">
                    <a:lumMod val="60000"/>
                    <a:lumOff val="40000"/>
                  </a:schemeClr>
                </a:solidFill>
              </a:rPr>
              <a:t> a Equipe Global de Ação</a:t>
            </a:r>
          </a:p>
          <a:p>
            <a:pPr marL="342900" lvl="0" indent="-342900">
              <a:lnSpc>
                <a:spcPct val="150000"/>
              </a:lnSpc>
              <a:buFont typeface="Arial" panose="020B0604020202020204" pitchFamily="34" charset="0"/>
              <a:buChar char="•"/>
            </a:pPr>
            <a:r>
              <a:rPr lang="pt-BR" sz="1950" b="1">
                <a:solidFill>
                  <a:schemeClr val="tx1">
                    <a:lumMod val="60000"/>
                    <a:lumOff val="40000"/>
                  </a:schemeClr>
                </a:solidFill>
              </a:rPr>
              <a:t>Aproveitar</a:t>
            </a:r>
            <a:r>
              <a:rPr lang="pt-BR" sz="1950">
                <a:solidFill>
                  <a:schemeClr val="tx1">
                    <a:lumMod val="60000"/>
                    <a:lumOff val="40000"/>
                  </a:schemeClr>
                </a:solidFill>
              </a:rPr>
              <a:t> seu momento </a:t>
            </a:r>
          </a:p>
          <a:p>
            <a:pPr>
              <a:lnSpc>
                <a:spcPct val="150000"/>
              </a:lnSpc>
            </a:pPr>
            <a:endParaRPr lang="en-US" dirty="0"/>
          </a:p>
          <a:p>
            <a:pPr>
              <a:lnSpc>
                <a:spcPct val="150000"/>
              </a:lnSpc>
            </a:pPr>
            <a:endParaRPr lang="en-US" dirty="0"/>
          </a:p>
        </p:txBody>
      </p:sp>
    </p:spTree>
    <p:extLst>
      <p:ext uri="{BB962C8B-B14F-4D97-AF65-F5344CB8AC3E}">
        <p14:creationId xmlns:p14="http://schemas.microsoft.com/office/powerpoint/2010/main" val="19853946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6CC5838-7BE6-4994-A274-E48B85ACA1ED}"/>
              </a:ext>
            </a:extLst>
          </p:cNvPr>
          <p:cNvSpPr>
            <a:spLocks noGrp="1"/>
          </p:cNvSpPr>
          <p:nvPr>
            <p:ph type="body" sz="quarter" idx="12"/>
          </p:nvPr>
        </p:nvSpPr>
        <p:spPr/>
        <p:txBody>
          <a:bodyPr/>
          <a:lstStyle/>
          <a:p>
            <a:r>
              <a:rPr lang="pt-BR"/>
              <a:t>Feliz e Saudável</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777" b="21111"/>
          <a:stretch/>
        </p:blipFill>
        <p:spPr>
          <a:xfrm>
            <a:off x="2493640" y="2209800"/>
            <a:ext cx="4156720" cy="4433835"/>
          </a:xfrm>
          <a:prstGeom prst="rect">
            <a:avLst/>
          </a:prstGeom>
        </p:spPr>
      </p:pic>
    </p:spTree>
    <p:extLst>
      <p:ext uri="{BB962C8B-B14F-4D97-AF65-F5344CB8AC3E}">
        <p14:creationId xmlns:p14="http://schemas.microsoft.com/office/powerpoint/2010/main" val="42326013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0"/>
            <a:ext cx="9144000" cy="690813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a:solidFill>
                <a:schemeClr val="lt1">
                  <a:alpha val="44000"/>
                </a:schemeClr>
              </a:solidFill>
            </a:endParaRPr>
          </a:p>
        </p:txBody>
      </p:sp>
      <p:pic>
        <p:nvPicPr>
          <p:cNvPr id="4" name="Picture 3" descr="lionlogo_whit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1458" y="1828801"/>
            <a:ext cx="1313444" cy="1281266"/>
          </a:xfrm>
          <a:prstGeom prst="rect">
            <a:avLst/>
          </a:prstGeom>
        </p:spPr>
      </p:pic>
      <p:sp>
        <p:nvSpPr>
          <p:cNvPr id="5" name="Title 1"/>
          <p:cNvSpPr txBox="1">
            <a:spLocks/>
          </p:cNvSpPr>
          <p:nvPr/>
        </p:nvSpPr>
        <p:spPr>
          <a:xfrm>
            <a:off x="1524000" y="3110067"/>
            <a:ext cx="5829300" cy="1440025"/>
          </a:xfrm>
          <a:prstGeom prst="rect">
            <a:avLst/>
          </a:prstGeom>
        </p:spPr>
        <p:txBody>
          <a:bodyPr vert="horz" lIns="61145" tIns="30572" rIns="61145" bIns="30572"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450"/>
              </a:spcAft>
            </a:pPr>
            <a:r>
              <a:rPr lang="pt-BR" sz="3600" b="1">
                <a:solidFill>
                  <a:schemeClr val="bg1"/>
                </a:solidFill>
                <a:latin typeface="Helvetica Neue" charset="0"/>
                <a:ea typeface="Helvetica Neue" charset="0"/>
                <a:cs typeface="Helvetica Neue" charset="0"/>
              </a:rPr>
              <a:t>Muito obrigado</a:t>
            </a:r>
          </a:p>
        </p:txBody>
      </p:sp>
      <p:sp>
        <p:nvSpPr>
          <p:cNvPr id="6" name="Rectangle 5"/>
          <p:cNvSpPr/>
          <p:nvPr/>
        </p:nvSpPr>
        <p:spPr>
          <a:xfrm>
            <a:off x="4034334" y="32004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03" tIns="35502" rIns="71003" bIns="35502" rtlCol="0" anchor="ctr"/>
          <a:lstStyle/>
          <a:p>
            <a:pPr algn="ctr"/>
            <a:endParaRPr lang="en-US"/>
          </a:p>
        </p:txBody>
      </p:sp>
      <p:sp>
        <p:nvSpPr>
          <p:cNvPr id="7" name="TextBox 6"/>
          <p:cNvSpPr txBox="1"/>
          <p:nvPr/>
        </p:nvSpPr>
        <p:spPr>
          <a:xfrm>
            <a:off x="0" y="6384666"/>
            <a:ext cx="2549858" cy="461665"/>
          </a:xfrm>
          <a:prstGeom prst="rect">
            <a:avLst/>
          </a:prstGeom>
          <a:noFill/>
        </p:spPr>
        <p:txBody>
          <a:bodyPr wrap="square" rtlCol="0">
            <a:spAutoFit/>
          </a:bodyPr>
          <a:lstStyle/>
          <a:p>
            <a:r>
              <a:rPr lang="pt-BR" sz="1200" b="1">
                <a:solidFill>
                  <a:schemeClr val="bg1"/>
                </a:solidFill>
              </a:rPr>
              <a:t>© 2019 Lions Clubs International</a:t>
            </a:r>
          </a:p>
        </p:txBody>
      </p:sp>
      <p:sp>
        <p:nvSpPr>
          <p:cNvPr id="8" name="TextBox 7"/>
          <p:cNvSpPr txBox="1"/>
          <p:nvPr/>
        </p:nvSpPr>
        <p:spPr>
          <a:xfrm>
            <a:off x="8305800" y="6477000"/>
            <a:ext cx="1314450" cy="276999"/>
          </a:xfrm>
          <a:prstGeom prst="rect">
            <a:avLst/>
          </a:prstGeom>
          <a:noFill/>
        </p:spPr>
        <p:txBody>
          <a:bodyPr wrap="square" rtlCol="0">
            <a:spAutoFit/>
          </a:bodyPr>
          <a:lstStyle/>
          <a:p>
            <a:r>
              <a:rPr lang="pt-BR" sz="1200" b="1">
                <a:solidFill>
                  <a:schemeClr val="bg1"/>
                </a:solidFill>
              </a:rPr>
              <a:t>9/19 pt-BR</a:t>
            </a:r>
          </a:p>
        </p:txBody>
      </p:sp>
      <p:sp>
        <p:nvSpPr>
          <p:cNvPr id="2" name="Rectangle 1"/>
          <p:cNvSpPr/>
          <p:nvPr/>
        </p:nvSpPr>
        <p:spPr>
          <a:xfrm>
            <a:off x="4447607" y="3244334"/>
            <a:ext cx="248786" cy="369332"/>
          </a:xfrm>
          <a:prstGeom prst="rect">
            <a:avLst/>
          </a:prstGeom>
        </p:spPr>
        <p:txBody>
          <a:bodyPr wrap="none">
            <a:spAutoFit/>
          </a:bodyPr>
          <a:lstStyle/>
          <a:p>
            <a:r>
              <a:rPr lang="pt-BR"/>
              <a:t> </a:t>
            </a:r>
          </a:p>
        </p:txBody>
      </p:sp>
      <p:sp>
        <p:nvSpPr>
          <p:cNvPr id="3" name="Rectangle 2"/>
          <p:cNvSpPr/>
          <p:nvPr/>
        </p:nvSpPr>
        <p:spPr>
          <a:xfrm>
            <a:off x="4447607" y="3244334"/>
            <a:ext cx="248786" cy="369332"/>
          </a:xfrm>
          <a:prstGeom prst="rect">
            <a:avLst/>
          </a:prstGeom>
        </p:spPr>
        <p:txBody>
          <a:bodyPr wrap="none">
            <a:spAutoFit/>
          </a:bodyPr>
          <a:lstStyle/>
          <a:p>
            <a:r>
              <a:rPr lang="pt-BR"/>
              <a:t> </a:t>
            </a:r>
          </a:p>
        </p:txBody>
      </p:sp>
      <p:sp>
        <p:nvSpPr>
          <p:cNvPr id="9" name="Rectangle 8"/>
          <p:cNvSpPr/>
          <p:nvPr/>
        </p:nvSpPr>
        <p:spPr>
          <a:xfrm>
            <a:off x="4447607" y="3244334"/>
            <a:ext cx="312906" cy="369332"/>
          </a:xfrm>
          <a:prstGeom prst="rect">
            <a:avLst/>
          </a:prstGeom>
        </p:spPr>
        <p:txBody>
          <a:bodyPr wrap="none">
            <a:spAutoFit/>
          </a:bodyPr>
          <a:lstStyle/>
          <a:p>
            <a:r>
              <a:rPr lang="pt-BR"/>
              <a:t>  </a:t>
            </a:r>
          </a:p>
        </p:txBody>
      </p:sp>
    </p:spTree>
    <p:extLst>
      <p:ext uri="{BB962C8B-B14F-4D97-AF65-F5344CB8AC3E}">
        <p14:creationId xmlns:p14="http://schemas.microsoft.com/office/powerpoint/2010/main" val="61318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96970CC1-6D21-804F-BEA2-284A829C9EE8}"/>
              </a:ext>
            </a:extLst>
          </p:cNvPr>
          <p:cNvPicPr>
            <a:picLocks noChangeAspect="1"/>
          </p:cNvPicPr>
          <p:nvPr/>
        </p:nvPicPr>
        <p:blipFill rotWithShape="1">
          <a:blip r:embed="rId3">
            <a:alphaModFix amt="33000"/>
            <a:extLst>
              <a:ext uri="{28A0092B-C50C-407E-A947-70E740481C1C}">
                <a14:useLocalDpi xmlns:a14="http://schemas.microsoft.com/office/drawing/2010/main" val="0"/>
              </a:ext>
            </a:extLst>
          </a:blip>
          <a:srcRect t="8991" b="10079"/>
          <a:stretch/>
        </p:blipFill>
        <p:spPr>
          <a:xfrm>
            <a:off x="1314450" y="857250"/>
            <a:ext cx="6515102" cy="5143500"/>
          </a:xfrm>
          <a:prstGeom prst="rect">
            <a:avLst/>
          </a:prstGeom>
        </p:spPr>
      </p:pic>
      <p:sp>
        <p:nvSpPr>
          <p:cNvPr id="2" name="Text Placeholder 1"/>
          <p:cNvSpPr>
            <a:spLocks noGrp="1"/>
          </p:cNvSpPr>
          <p:nvPr>
            <p:ph type="body" sz="quarter" idx="4294967295"/>
          </p:nvPr>
        </p:nvSpPr>
        <p:spPr>
          <a:xfrm>
            <a:off x="2295525" y="5398289"/>
            <a:ext cx="4552950" cy="457200"/>
          </a:xfrm>
          <a:prstGeom prst="rect">
            <a:avLst/>
          </a:prstGeom>
        </p:spPr>
        <p:txBody>
          <a:bodyPr/>
          <a:lstStyle/>
          <a:p>
            <a:pPr marL="0" indent="0" algn="ctr">
              <a:buNone/>
            </a:pPr>
            <a:r>
              <a:rPr lang="pt-BR" sz="2400" b="1" dirty="0">
                <a:solidFill>
                  <a:srgbClr val="0A5496"/>
                </a:solidFill>
              </a:rPr>
              <a:t>Abordagem de Equipe Única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6100" y="1714500"/>
            <a:ext cx="2971800" cy="3272450"/>
          </a:xfrm>
          <a:prstGeom prst="rect">
            <a:avLst/>
          </a:prstGeom>
        </p:spPr>
      </p:pic>
    </p:spTree>
    <p:extLst>
      <p:ext uri="{BB962C8B-B14F-4D97-AF65-F5344CB8AC3E}">
        <p14:creationId xmlns:p14="http://schemas.microsoft.com/office/powerpoint/2010/main" val="4178327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6654" r="8702" b="1698"/>
          <a:stretch/>
        </p:blipFill>
        <p:spPr>
          <a:xfrm>
            <a:off x="-58562" y="-63570"/>
            <a:ext cx="9207765" cy="6954814"/>
          </a:xfrm>
          <a:prstGeom prst="rect">
            <a:avLst/>
          </a:prstGeom>
        </p:spPr>
      </p:pic>
      <p:sp>
        <p:nvSpPr>
          <p:cNvPr id="12" name="Overlay">
            <a:extLst>
              <a:ext uri="{FF2B5EF4-FFF2-40B4-BE49-F238E27FC236}">
                <a16:creationId xmlns:a16="http://schemas.microsoft.com/office/drawing/2014/main" id="{02AF2375-033A-7B48-992D-C622B7B2BCB4}"/>
              </a:ext>
            </a:extLst>
          </p:cNvPr>
          <p:cNvSpPr/>
          <p:nvPr/>
        </p:nvSpPr>
        <p:spPr>
          <a:xfrm>
            <a:off x="-50249" y="-63570"/>
            <a:ext cx="9207765" cy="1892370"/>
          </a:xfrm>
          <a:prstGeom prst="flowChartProcess">
            <a:avLst/>
          </a:prstGeom>
          <a:solidFill>
            <a:srgbClr val="00338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prstClr val="white">
                  <a:alpha val="44000"/>
                </a:prstClr>
              </a:solidFill>
            </a:endParaRPr>
          </a:p>
        </p:txBody>
      </p:sp>
      <p:sp>
        <p:nvSpPr>
          <p:cNvPr id="5" name="Rectangle 4">
            <a:extLst>
              <a:ext uri="{FF2B5EF4-FFF2-40B4-BE49-F238E27FC236}">
                <a16:creationId xmlns:a16="http://schemas.microsoft.com/office/drawing/2014/main" id="{580E6B48-9386-D34E-9E65-2BAA4242E0BC}"/>
              </a:ext>
            </a:extLst>
          </p:cNvPr>
          <p:cNvSpPr/>
          <p:nvPr/>
        </p:nvSpPr>
        <p:spPr>
          <a:xfrm>
            <a:off x="614633" y="1354035"/>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6" name="Rectangle 5">
            <a:extLst>
              <a:ext uri="{FF2B5EF4-FFF2-40B4-BE49-F238E27FC236}">
                <a16:creationId xmlns:a16="http://schemas.microsoft.com/office/drawing/2014/main" id="{BDE7A050-58C3-0E4E-8C0B-44897ACA78E7}"/>
              </a:ext>
            </a:extLst>
          </p:cNvPr>
          <p:cNvSpPr/>
          <p:nvPr/>
        </p:nvSpPr>
        <p:spPr>
          <a:xfrm>
            <a:off x="-57509" y="685800"/>
            <a:ext cx="377103" cy="74295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9" name="Page number">
            <a:extLst>
              <a:ext uri="{FF2B5EF4-FFF2-40B4-BE49-F238E27FC236}">
                <a16:creationId xmlns:a16="http://schemas.microsoft.com/office/drawing/2014/main" id="{37A63CF6-5834-5544-AB00-F1117FC8B592}"/>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3</a:t>
            </a:fld>
            <a:endParaRPr lang="en-US" sz="750" smtClean="0">
              <a:solidFill>
                <a:schemeClr val="bg1"/>
              </a:solidFill>
            </a:endParaRPr>
          </a:p>
        </p:txBody>
      </p:sp>
      <p:sp>
        <p:nvSpPr>
          <p:cNvPr id="14" name="Overlay">
            <a:extLst>
              <a:ext uri="{FF2B5EF4-FFF2-40B4-BE49-F238E27FC236}">
                <a16:creationId xmlns:a16="http://schemas.microsoft.com/office/drawing/2014/main" id="{02AF2375-033A-7B48-992D-C622B7B2BCB4}"/>
              </a:ext>
            </a:extLst>
          </p:cNvPr>
          <p:cNvSpPr/>
          <p:nvPr/>
        </p:nvSpPr>
        <p:spPr>
          <a:xfrm>
            <a:off x="-66875" y="5486400"/>
            <a:ext cx="9207765" cy="1404844"/>
          </a:xfrm>
          <a:prstGeom prst="flowChartProcess">
            <a:avLst/>
          </a:prstGeom>
          <a:solidFill>
            <a:srgbClr val="00338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prstClr val="white">
                  <a:alpha val="44000"/>
                </a:prstClr>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7945" y="5670628"/>
            <a:ext cx="1081573" cy="1111172"/>
          </a:xfrm>
          <a:prstGeom prst="rect">
            <a:avLst/>
          </a:prstGeom>
        </p:spPr>
      </p:pic>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304800" y="705727"/>
            <a:ext cx="7553145" cy="876908"/>
          </a:xfrm>
        </p:spPr>
        <p:txBody>
          <a:bodyPr/>
          <a:lstStyle/>
          <a:p>
            <a:pPr>
              <a:lnSpc>
                <a:spcPts val="2100"/>
              </a:lnSpc>
            </a:pPr>
            <a:r>
              <a:rPr lang="pt-BR" dirty="0" smtClean="0">
                <a:solidFill>
                  <a:schemeClr val="bg1"/>
                </a:solidFill>
              </a:rPr>
              <a:t>Os líderes </a:t>
            </a:r>
            <a:r>
              <a:rPr lang="pt-BR" dirty="0">
                <a:solidFill>
                  <a:schemeClr val="bg1"/>
                </a:solidFill>
              </a:rPr>
              <a:t>internacionais da GAT se unem</a:t>
            </a:r>
          </a:p>
        </p:txBody>
      </p:sp>
      <p:sp>
        <p:nvSpPr>
          <p:cNvPr id="4" name="Text Placeholder 3">
            <a:extLst>
              <a:ext uri="{FF2B5EF4-FFF2-40B4-BE49-F238E27FC236}">
                <a16:creationId xmlns:a16="http://schemas.microsoft.com/office/drawing/2014/main" id="{87D97E11-521E-324E-91B6-68E6BF0193AF}"/>
              </a:ext>
            </a:extLst>
          </p:cNvPr>
          <p:cNvSpPr>
            <a:spLocks noGrp="1"/>
          </p:cNvSpPr>
          <p:nvPr>
            <p:ph type="body" sz="quarter" idx="14"/>
          </p:nvPr>
        </p:nvSpPr>
        <p:spPr>
          <a:xfrm>
            <a:off x="152399" y="5674066"/>
            <a:ext cx="7697233" cy="802934"/>
          </a:xfrm>
        </p:spPr>
        <p:txBody>
          <a:bodyPr anchor="t"/>
          <a:lstStyle/>
          <a:p>
            <a:r>
              <a:rPr lang="pt-BR" sz="1800" b="1" dirty="0">
                <a:solidFill>
                  <a:schemeClr val="bg1"/>
                </a:solidFill>
                <a:latin typeface="Arial"/>
                <a:ea typeface="ヒラギノ角ゴ Pro W3"/>
                <a:cs typeface="Arial"/>
              </a:rPr>
              <a:t>Por meio da colaboração e bondade, a Equipe Global de Ação transcendeu as fronteiras para ajudar um garotinho em necessidade.</a:t>
            </a:r>
            <a:r>
              <a:rPr lang="pt-BR" sz="1800" dirty="0">
                <a:solidFill>
                  <a:schemeClr val="bg1"/>
                </a:solidFill>
                <a:latin typeface="Arial"/>
                <a:ea typeface="ヒラギノ角ゴ Pro W3"/>
                <a:cs typeface="Arial"/>
              </a:rPr>
              <a:t> </a:t>
            </a:r>
            <a:r>
              <a:rPr lang="pt-BR" dirty="0">
                <a:solidFill>
                  <a:schemeClr val="bg1"/>
                </a:solidFill>
                <a:latin typeface="Arial"/>
                <a:ea typeface="ヒラギノ角ゴ Pro W3"/>
                <a:cs typeface="Arial"/>
              </a:rPr>
              <a:t> </a:t>
            </a:r>
          </a:p>
        </p:txBody>
      </p:sp>
      <p:sp>
        <p:nvSpPr>
          <p:cNvPr id="13" name="Rectangle 12">
            <a:extLst>
              <a:ext uri="{FF2B5EF4-FFF2-40B4-BE49-F238E27FC236}">
                <a16:creationId xmlns:a16="http://schemas.microsoft.com/office/drawing/2014/main" id="{D1B1F1D6-0A37-F249-8E85-4D658062BC20}"/>
              </a:ext>
            </a:extLst>
          </p:cNvPr>
          <p:cNvSpPr/>
          <p:nvPr/>
        </p:nvSpPr>
        <p:spPr>
          <a:xfrm>
            <a:off x="1294694" y="6676808"/>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3876011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027222" y="108142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0" name="Title 1"/>
          <p:cNvSpPr txBox="1">
            <a:spLocks/>
          </p:cNvSpPr>
          <p:nvPr/>
        </p:nvSpPr>
        <p:spPr>
          <a:xfrm>
            <a:off x="0" y="380040"/>
            <a:ext cx="9142138" cy="772665"/>
          </a:xfrm>
          <a:prstGeom prst="rect">
            <a:avLst/>
          </a:prstGeom>
        </p:spPr>
        <p:txBody>
          <a:bodyPr vert="horz" lIns="61154" tIns="30577" rIns="61154" bIns="30577"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pt-BR" sz="2700" dirty="0"/>
              <a:t>Os Líderes Leões se mobilizam para o Câncer infantil</a:t>
            </a:r>
          </a:p>
        </p:txBody>
      </p:sp>
      <p:sp>
        <p:nvSpPr>
          <p:cNvPr id="6" name="Content Placeholder 1" hidden="1"/>
          <p:cNvSpPr txBox="1">
            <a:spLocks/>
          </p:cNvSpPr>
          <p:nvPr/>
        </p:nvSpPr>
        <p:spPr>
          <a:xfrm>
            <a:off x="0" y="3133500"/>
            <a:ext cx="9144000" cy="32004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1800" kern="0"/>
              <a:t>Chris Bunch – LION Managing Editor</a:t>
            </a:r>
          </a:p>
          <a:p>
            <a:pPr marL="0" indent="0" algn="ctr">
              <a:buNone/>
            </a:pPr>
            <a:r>
              <a:rPr lang="en-US" sz="1800" kern="0"/>
              <a:t>Sanjeev Ahuja – Chief of Marketing &amp; Membership</a:t>
            </a:r>
          </a:p>
          <a:p>
            <a:pPr marL="0" indent="0" algn="ctr">
              <a:buNone/>
            </a:pPr>
            <a:r>
              <a:rPr lang="en-US" sz="1800" kern="0"/>
              <a:t>Dan Hervey – Brand &amp; Creative Director</a:t>
            </a:r>
          </a:p>
          <a:p>
            <a:pPr marL="0" indent="0" algn="ctr">
              <a:buNone/>
            </a:pPr>
            <a:r>
              <a:rPr lang="en-US" sz="1800" kern="0"/>
              <a:t>Stephanie Morales – Meetings Manager</a:t>
            </a:r>
            <a:endParaRPr lang="en-US" sz="1350" kern="0"/>
          </a:p>
        </p:txBody>
      </p:sp>
      <p:sp>
        <p:nvSpPr>
          <p:cNvPr id="7" name="Text Placeholder 8"/>
          <p:cNvSpPr txBox="1">
            <a:spLocks/>
          </p:cNvSpPr>
          <p:nvPr/>
        </p:nvSpPr>
        <p:spPr>
          <a:xfrm>
            <a:off x="228601" y="4948540"/>
            <a:ext cx="8686800" cy="1240913"/>
          </a:xfrm>
          <a:prstGeom prst="rect">
            <a:avLst/>
          </a:prstGeom>
        </p:spPr>
        <p:txBody>
          <a:bodyPr anchor="ctr"/>
          <a:lstStyle>
            <a:lvl1pPr marL="0" indent="0" algn="l" defTabSz="407690" rtl="0" eaLnBrk="1" latinLnBrk="0" hangingPunct="1">
              <a:lnSpc>
                <a:spcPct val="130000"/>
              </a:lnSpc>
              <a:spcBef>
                <a:spcPct val="20000"/>
              </a:spcBef>
              <a:buFont typeface="Arial"/>
              <a:buNone/>
              <a:defRPr sz="900" kern="1200">
                <a:solidFill>
                  <a:schemeClr val="bg1">
                    <a:lumMod val="50000"/>
                  </a:schemeClr>
                </a:solidFill>
                <a:latin typeface="Open Sans Light"/>
                <a:ea typeface="+mn-ea"/>
                <a:cs typeface="Open Sans Light"/>
              </a:defRPr>
            </a:lvl1pPr>
            <a:lvl2pPr marL="4572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2pPr>
            <a:lvl3pPr marL="9144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3pPr>
            <a:lvl4pPr marL="13716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4pPr>
            <a:lvl5pPr marL="18288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5pPr>
            <a:lvl6pPr marL="2242296" indent="-203846" algn="l" defTabSz="407690" rtl="0" eaLnBrk="1" latinLnBrk="0" hangingPunct="1">
              <a:spcBef>
                <a:spcPct val="20000"/>
              </a:spcBef>
              <a:buFont typeface="Arial"/>
              <a:buChar char="•"/>
              <a:defRPr sz="1800" kern="1200">
                <a:solidFill>
                  <a:schemeClr val="tx1"/>
                </a:solidFill>
                <a:latin typeface="+mn-lt"/>
                <a:ea typeface="+mn-ea"/>
                <a:cs typeface="+mn-cs"/>
              </a:defRPr>
            </a:lvl6pPr>
            <a:lvl7pPr marL="2649987" indent="-203846" algn="l" defTabSz="407690" rtl="0" eaLnBrk="1" latinLnBrk="0" hangingPunct="1">
              <a:spcBef>
                <a:spcPct val="20000"/>
              </a:spcBef>
              <a:buFont typeface="Arial"/>
              <a:buChar char="•"/>
              <a:defRPr sz="1800" kern="1200">
                <a:solidFill>
                  <a:schemeClr val="tx1"/>
                </a:solidFill>
                <a:latin typeface="+mn-lt"/>
                <a:ea typeface="+mn-ea"/>
                <a:cs typeface="+mn-cs"/>
              </a:defRPr>
            </a:lvl7pPr>
            <a:lvl8pPr marL="3057679" indent="-203846" algn="l" defTabSz="407690" rtl="0" eaLnBrk="1" latinLnBrk="0" hangingPunct="1">
              <a:spcBef>
                <a:spcPct val="20000"/>
              </a:spcBef>
              <a:buFont typeface="Arial"/>
              <a:buChar char="•"/>
              <a:defRPr sz="1800" kern="1200">
                <a:solidFill>
                  <a:schemeClr val="tx1"/>
                </a:solidFill>
                <a:latin typeface="+mn-lt"/>
                <a:ea typeface="+mn-ea"/>
                <a:cs typeface="+mn-cs"/>
              </a:defRPr>
            </a:lvl8pPr>
            <a:lvl9pPr marL="3465368" indent="-203846" algn="l" defTabSz="407690" rtl="0" eaLnBrk="1" latinLnBrk="0" hangingPunct="1">
              <a:spcBef>
                <a:spcPct val="20000"/>
              </a:spcBef>
              <a:buFont typeface="Arial"/>
              <a:buChar char="•"/>
              <a:defRPr sz="1800" kern="1200">
                <a:solidFill>
                  <a:schemeClr val="tx1"/>
                </a:solidFill>
                <a:latin typeface="+mn-lt"/>
                <a:ea typeface="+mn-ea"/>
                <a:cs typeface="+mn-cs"/>
              </a:defRPr>
            </a:lvl9pPr>
          </a:lstStyle>
          <a:p>
            <a:pPr algn="ctr">
              <a:lnSpc>
                <a:spcPts val="2250"/>
              </a:lnSpc>
            </a:pPr>
            <a:r>
              <a:rPr lang="pt-BR" sz="1650" dirty="0">
                <a:solidFill>
                  <a:schemeClr val="accent6">
                    <a:lumMod val="50000"/>
                    <a:lumOff val="50000"/>
                  </a:schemeClr>
                </a:solidFill>
                <a:ea typeface="Arial" charset="0"/>
                <a:cs typeface="Arial"/>
              </a:rPr>
              <a:t>Quando</a:t>
            </a:r>
            <a:r>
              <a:rPr lang="pt-BR" sz="1650" dirty="0">
                <a:ea typeface="Arial" charset="0"/>
                <a:cs typeface="Arial"/>
              </a:rPr>
              <a:t> Marcus Ban descobriu que seu filho de 2 anos foi diagnosticado com </a:t>
            </a:r>
            <a:r>
              <a:rPr lang="pt-BR" sz="1650" dirty="0" err="1">
                <a:ea typeface="Arial" charset="0"/>
                <a:cs typeface="Arial"/>
              </a:rPr>
              <a:t>neuroblastoma</a:t>
            </a:r>
            <a:r>
              <a:rPr lang="pt-BR" sz="1650" dirty="0">
                <a:ea typeface="Arial" charset="0"/>
                <a:cs typeface="Arial"/>
              </a:rPr>
              <a:t>, ele pediu ajuda aos Lions </a:t>
            </a:r>
            <a:r>
              <a:rPr lang="pt-BR" sz="1650" dirty="0" smtClean="0">
                <a:ea typeface="Arial" charset="0"/>
                <a:cs typeface="Arial"/>
              </a:rPr>
              <a:t>Clubes </a:t>
            </a:r>
            <a:r>
              <a:rPr lang="pt-BR" sz="1650" dirty="0">
                <a:ea typeface="Arial" charset="0"/>
                <a:cs typeface="Arial"/>
              </a:rPr>
              <a:t>da Malásia. Isso deu início a uma onda de apoio que cresceu com a colaboração dos Leões </a:t>
            </a:r>
            <a:r>
              <a:rPr lang="pt-BR" sz="1650" dirty="0" smtClean="0">
                <a:ea typeface="Arial" charset="0"/>
                <a:cs typeface="Arial"/>
              </a:rPr>
              <a:t>da </a:t>
            </a:r>
            <a:r>
              <a:rPr lang="pt-BR" sz="1650" dirty="0">
                <a:ea typeface="Arial" charset="0"/>
                <a:cs typeface="Arial"/>
              </a:rPr>
              <a:t>Malásia, Cingapura, Espanha e Estados Unidos. </a:t>
            </a:r>
          </a:p>
          <a:p>
            <a:pPr algn="ctr">
              <a:lnSpc>
                <a:spcPts val="2250"/>
              </a:lnSpc>
            </a:pPr>
            <a:endParaRPr lang="en-US" sz="1650" kern="0" dirty="0">
              <a:solidFill>
                <a:schemeClr val="accent6">
                  <a:lumMod val="50000"/>
                  <a:lumOff val="50000"/>
                </a:schemeClr>
              </a:solidFill>
              <a:latin typeface="Arial"/>
              <a:ea typeface="Arial" charset="0"/>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160" y="1459427"/>
            <a:ext cx="2770581" cy="2843072"/>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9722" t="9723" b="20669"/>
          <a:stretch/>
        </p:blipFill>
        <p:spPr>
          <a:xfrm>
            <a:off x="4027221" y="1462789"/>
            <a:ext cx="4133846" cy="2839711"/>
          </a:xfrm>
          <a:prstGeom prst="rect">
            <a:avLst/>
          </a:prstGeom>
        </p:spPr>
      </p:pic>
    </p:spTree>
    <p:extLst>
      <p:ext uri="{BB962C8B-B14F-4D97-AF65-F5344CB8AC3E}">
        <p14:creationId xmlns:p14="http://schemas.microsoft.com/office/powerpoint/2010/main" val="8284176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group of people standing in front of a birthday cake&#10;&#10;Description generated with very high confidence">
            <a:extLst>
              <a:ext uri="{FF2B5EF4-FFF2-40B4-BE49-F238E27FC236}">
                <a16:creationId xmlns:a16="http://schemas.microsoft.com/office/drawing/2014/main" id="{95E4723F-EFAB-459F-A6DE-014C3450B9D3}"/>
              </a:ext>
            </a:extLst>
          </p:cNvPr>
          <p:cNvPicPr>
            <a:picLocks noChangeAspect="1"/>
          </p:cNvPicPr>
          <p:nvPr/>
        </p:nvPicPr>
        <p:blipFill>
          <a:blip r:embed="rId3"/>
          <a:stretch>
            <a:fillRect/>
          </a:stretch>
        </p:blipFill>
        <p:spPr>
          <a:xfrm>
            <a:off x="-5751" y="-719"/>
            <a:ext cx="9155501" cy="6859437"/>
          </a:xfrm>
          <a:prstGeom prst="rect">
            <a:avLst/>
          </a:prstGeom>
        </p:spPr>
      </p:pic>
      <p:sp>
        <p:nvSpPr>
          <p:cNvPr id="17" name="Overlay">
            <a:extLst>
              <a:ext uri="{FF2B5EF4-FFF2-40B4-BE49-F238E27FC236}">
                <a16:creationId xmlns:a16="http://schemas.microsoft.com/office/drawing/2014/main" id="{02AF2375-033A-7B48-992D-C622B7B2BCB4}"/>
              </a:ext>
            </a:extLst>
          </p:cNvPr>
          <p:cNvSpPr/>
          <p:nvPr/>
        </p:nvSpPr>
        <p:spPr>
          <a:xfrm>
            <a:off x="-1905000" y="-2362200"/>
            <a:ext cx="12420600" cy="12334039"/>
          </a:xfrm>
          <a:prstGeom prst="donut">
            <a:avLst>
              <a:gd name="adj" fmla="val 27639"/>
            </a:avLst>
          </a:prstGeom>
          <a:solidFill>
            <a:srgbClr val="BF003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prstClr val="white">
                  <a:alpha val="44000"/>
                </a:prstClr>
              </a:solidFill>
            </a:endParaRPr>
          </a:p>
        </p:txBody>
      </p:sp>
      <p:sp>
        <p:nvSpPr>
          <p:cNvPr id="3" name="Text Placeholder 2">
            <a:extLst>
              <a:ext uri="{FF2B5EF4-FFF2-40B4-BE49-F238E27FC236}">
                <a16:creationId xmlns:a16="http://schemas.microsoft.com/office/drawing/2014/main" id="{2F20A52E-1540-5A45-A87E-078F3C712B6E}"/>
              </a:ext>
            </a:extLst>
          </p:cNvPr>
          <p:cNvSpPr>
            <a:spLocks noGrp="1"/>
          </p:cNvSpPr>
          <p:nvPr>
            <p:ph type="body" sz="quarter" idx="13"/>
          </p:nvPr>
        </p:nvSpPr>
        <p:spPr>
          <a:xfrm>
            <a:off x="6705600" y="5286375"/>
            <a:ext cx="2514600" cy="1342151"/>
          </a:xfrm>
        </p:spPr>
        <p:txBody>
          <a:bodyPr anchor="t"/>
          <a:lstStyle/>
          <a:p>
            <a:pPr>
              <a:lnSpc>
                <a:spcPts val="1875"/>
              </a:lnSpc>
              <a:spcBef>
                <a:spcPts val="0"/>
              </a:spcBef>
              <a:spcAft>
                <a:spcPts val="0"/>
              </a:spcAft>
            </a:pPr>
            <a:r>
              <a:rPr lang="pt-BR" sz="1900" b="1" dirty="0">
                <a:solidFill>
                  <a:schemeClr val="bg1">
                    <a:lumMod val="95000"/>
                  </a:schemeClr>
                </a:solidFill>
                <a:latin typeface="Arial"/>
                <a:ea typeface="ヒラギノ角ゴ Pro W3"/>
                <a:cs typeface="Arial"/>
              </a:rPr>
              <a:t>Aliviar o fardo que esta doença causou à família de </a:t>
            </a:r>
            <a:r>
              <a:rPr lang="pt-BR" sz="1900" b="1" dirty="0" err="1">
                <a:solidFill>
                  <a:schemeClr val="bg1">
                    <a:lumMod val="95000"/>
                  </a:schemeClr>
                </a:solidFill>
                <a:latin typeface="Arial"/>
                <a:ea typeface="ヒラギノ角ゴ Pro W3"/>
                <a:cs typeface="Arial"/>
              </a:rPr>
              <a:t>Jayden</a:t>
            </a:r>
            <a:r>
              <a:rPr lang="pt-BR" sz="1900" b="1" dirty="0">
                <a:solidFill>
                  <a:schemeClr val="bg1">
                    <a:lumMod val="95000"/>
                  </a:schemeClr>
                </a:solidFill>
                <a:latin typeface="Arial"/>
                <a:ea typeface="ヒラギノ角ゴ Pro W3"/>
                <a:cs typeface="Arial"/>
              </a:rPr>
              <a:t> também foi uma prioridade para os Leões.</a:t>
            </a:r>
          </a:p>
        </p:txBody>
      </p:sp>
      <p:sp>
        <p:nvSpPr>
          <p:cNvPr id="2" name="Text Placeholder 1">
            <a:extLst>
              <a:ext uri="{FF2B5EF4-FFF2-40B4-BE49-F238E27FC236}">
                <a16:creationId xmlns:a16="http://schemas.microsoft.com/office/drawing/2014/main" id="{EE4D147C-2C53-2B42-9315-DB088AC29803}"/>
              </a:ext>
            </a:extLst>
          </p:cNvPr>
          <p:cNvSpPr>
            <a:spLocks noGrp="1"/>
          </p:cNvSpPr>
          <p:nvPr>
            <p:ph type="body" sz="quarter" idx="12"/>
          </p:nvPr>
        </p:nvSpPr>
        <p:spPr>
          <a:xfrm>
            <a:off x="152400" y="-216973"/>
            <a:ext cx="3307644" cy="1981200"/>
          </a:xfrm>
        </p:spPr>
        <p:txBody>
          <a:bodyPr/>
          <a:lstStyle/>
          <a:p>
            <a:r>
              <a:rPr lang="pt-BR" sz="1900" dirty="0">
                <a:solidFill>
                  <a:schemeClr val="bg1"/>
                </a:solidFill>
                <a:latin typeface="Arial"/>
                <a:ea typeface="ヒラギノ角ゴ Pro W3"/>
                <a:cs typeface="Arial"/>
              </a:rPr>
              <a:t>Encontrar um mecanismo para tratar a condição de </a:t>
            </a:r>
            <a:r>
              <a:rPr lang="pt-BR" sz="1900" dirty="0" err="1">
                <a:solidFill>
                  <a:schemeClr val="bg1"/>
                </a:solidFill>
                <a:latin typeface="Arial"/>
                <a:ea typeface="ヒラギノ角ゴ Pro W3"/>
                <a:cs typeface="Arial"/>
              </a:rPr>
              <a:t>Jayden</a:t>
            </a:r>
            <a:r>
              <a:rPr lang="pt-BR" sz="1900" dirty="0">
                <a:solidFill>
                  <a:schemeClr val="bg1"/>
                </a:solidFill>
                <a:latin typeface="Arial"/>
                <a:ea typeface="ヒラギノ角ゴ Pro W3"/>
                <a:cs typeface="Arial"/>
              </a:rPr>
              <a:t> não foi o único obstáculo que os Leões tiveram que superar.</a:t>
            </a:r>
          </a:p>
        </p:txBody>
      </p:sp>
      <p:sp>
        <p:nvSpPr>
          <p:cNvPr id="16" name="Rectangle 15">
            <a:extLst>
              <a:ext uri="{FF2B5EF4-FFF2-40B4-BE49-F238E27FC236}">
                <a16:creationId xmlns:a16="http://schemas.microsoft.com/office/drawing/2014/main" id="{D1B1F1D6-0A37-F249-8E85-4D658062BC20}"/>
              </a:ext>
            </a:extLst>
          </p:cNvPr>
          <p:cNvSpPr/>
          <p:nvPr/>
        </p:nvSpPr>
        <p:spPr>
          <a:xfrm>
            <a:off x="501923" y="1736005"/>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solidFill>
                <a:prstClr val="white"/>
              </a:solidFill>
              <a:latin typeface="Arial" charset="0"/>
              <a:ea typeface="Arial" charset="0"/>
              <a:cs typeface="Arial" charset="0"/>
            </a:endParaRPr>
          </a:p>
        </p:txBody>
      </p:sp>
      <p:pic>
        <p:nvPicPr>
          <p:cNvPr id="7" name="Picture 6">
            <a:extLst>
              <a:ext uri="{FF2B5EF4-FFF2-40B4-BE49-F238E27FC236}">
                <a16:creationId xmlns:a16="http://schemas.microsoft.com/office/drawing/2014/main" id="{057FD0E8-A5CB-C845-AFEF-2EB03A341E36}"/>
              </a:ext>
            </a:extLst>
          </p:cNvPr>
          <p:cNvPicPr>
            <a:picLocks noChangeAspect="1"/>
          </p:cNvPicPr>
          <p:nvPr/>
        </p:nvPicPr>
        <p:blipFill rotWithShape="1">
          <a:blip r:embed="rId4">
            <a:alphaModFix amt="20000"/>
          </a:blip>
          <a:srcRect l="23483" b="9338"/>
          <a:stretch/>
        </p:blipFill>
        <p:spPr>
          <a:xfrm>
            <a:off x="0" y="4877348"/>
            <a:ext cx="1555750" cy="1751178"/>
          </a:xfrm>
          <a:prstGeom prst="rect">
            <a:avLst/>
          </a:prstGeom>
        </p:spPr>
      </p:pic>
      <p:sp>
        <p:nvSpPr>
          <p:cNvPr id="8" name="Page number">
            <a:extLst>
              <a:ext uri="{FF2B5EF4-FFF2-40B4-BE49-F238E27FC236}">
                <a16:creationId xmlns:a16="http://schemas.microsoft.com/office/drawing/2014/main" id="{DCF157F1-EDF5-E648-A90E-527D0A75D090}"/>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prstClr val="white"/>
                </a:solidFill>
              </a:rPr>
              <a:pPr algn="r">
                <a:spcBef>
                  <a:spcPct val="50000"/>
                </a:spcBef>
                <a:defRPr/>
              </a:pPr>
              <a:t>5</a:t>
            </a:fld>
            <a:endParaRPr lang="en-US" sz="750" smtClean="0">
              <a:solidFill>
                <a:prstClr val="white"/>
              </a:solidFill>
            </a:endParaRPr>
          </a:p>
        </p:txBody>
      </p:sp>
    </p:spTree>
    <p:extLst>
      <p:ext uri="{BB962C8B-B14F-4D97-AF65-F5344CB8AC3E}">
        <p14:creationId xmlns:p14="http://schemas.microsoft.com/office/powerpoint/2010/main" val="32471223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1" descr="A picture containing wall, indoor, person, cabinet&#10;&#10;Description generated with very high confidence">
            <a:extLst>
              <a:ext uri="{FF2B5EF4-FFF2-40B4-BE49-F238E27FC236}">
                <a16:creationId xmlns:a16="http://schemas.microsoft.com/office/drawing/2014/main" id="{CAFF198B-FAF8-4946-9237-C57B52800294}"/>
              </a:ext>
            </a:extLst>
          </p:cNvPr>
          <p:cNvPicPr>
            <a:picLocks noChangeAspect="1"/>
          </p:cNvPicPr>
          <p:nvPr/>
        </p:nvPicPr>
        <p:blipFill>
          <a:blip r:embed="rId3"/>
          <a:stretch>
            <a:fillRect/>
          </a:stretch>
        </p:blipFill>
        <p:spPr>
          <a:xfrm>
            <a:off x="-4313" y="-4859"/>
            <a:ext cx="9167003" cy="6867718"/>
          </a:xfrm>
          <a:prstGeom prst="rect">
            <a:avLst/>
          </a:prstGeom>
        </p:spPr>
      </p:pic>
      <p:pic>
        <p:nvPicPr>
          <p:cNvPr id="2" name="Picture 2">
            <a:extLst>
              <a:ext uri="{FF2B5EF4-FFF2-40B4-BE49-F238E27FC236}">
                <a16:creationId xmlns:a16="http://schemas.microsoft.com/office/drawing/2014/main" id="{DAED05F9-1AE9-4AFB-94B8-F44876870EB7}"/>
              </a:ext>
            </a:extLst>
          </p:cNvPr>
          <p:cNvPicPr>
            <a:picLocks noChangeAspect="1"/>
          </p:cNvPicPr>
          <p:nvPr/>
        </p:nvPicPr>
        <p:blipFill>
          <a:blip r:embed="rId4"/>
          <a:stretch>
            <a:fillRect/>
          </a:stretch>
        </p:blipFill>
        <p:spPr>
          <a:xfrm>
            <a:off x="473734" y="215546"/>
            <a:ext cx="1508613" cy="1549898"/>
          </a:xfrm>
          <a:prstGeom prst="rect">
            <a:avLst/>
          </a:prstGeom>
        </p:spPr>
      </p:pic>
      <p:sp>
        <p:nvSpPr>
          <p:cNvPr id="10" name="Overlay">
            <a:extLst>
              <a:ext uri="{FF2B5EF4-FFF2-40B4-BE49-F238E27FC236}">
                <a16:creationId xmlns:a16="http://schemas.microsoft.com/office/drawing/2014/main" id="{11A3F8DA-4E4C-4F48-B3C0-19809D85906E}"/>
              </a:ext>
            </a:extLst>
          </p:cNvPr>
          <p:cNvSpPr/>
          <p:nvPr/>
        </p:nvSpPr>
        <p:spPr>
          <a:xfrm>
            <a:off x="-31092" y="-4859"/>
            <a:ext cx="5124450" cy="6867718"/>
          </a:xfrm>
          <a:prstGeom prst="rect">
            <a:avLst/>
          </a:prstGeom>
          <a:solidFill>
            <a:srgbClr val="0A549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schemeClr val="lt1">
                  <a:alpha val="44000"/>
                </a:schemeClr>
              </a:solidFill>
            </a:endParaRPr>
          </a:p>
        </p:txBody>
      </p:sp>
      <p:sp>
        <p:nvSpPr>
          <p:cNvPr id="4" name="Text Placeholder 18">
            <a:extLst>
              <a:ext uri="{FF2B5EF4-FFF2-40B4-BE49-F238E27FC236}">
                <a16:creationId xmlns:a16="http://schemas.microsoft.com/office/drawing/2014/main" id="{D17CD468-6BA1-9540-AFA6-E71B9E0F55CA}"/>
              </a:ext>
            </a:extLst>
          </p:cNvPr>
          <p:cNvSpPr txBox="1">
            <a:spLocks/>
          </p:cNvSpPr>
          <p:nvPr/>
        </p:nvSpPr>
        <p:spPr>
          <a:xfrm>
            <a:off x="202523" y="3200400"/>
            <a:ext cx="4657222" cy="33378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3000" dirty="0"/>
              <a:t>Cada pilar desempenha sua parte </a:t>
            </a:r>
          </a:p>
        </p:txBody>
      </p:sp>
      <p:sp>
        <p:nvSpPr>
          <p:cNvPr id="5" name="Rectangle 4">
            <a:extLst>
              <a:ext uri="{FF2B5EF4-FFF2-40B4-BE49-F238E27FC236}">
                <a16:creationId xmlns:a16="http://schemas.microsoft.com/office/drawing/2014/main" id="{53BF7E4E-12CC-0C46-AC4B-16D838AA547F}"/>
              </a:ext>
            </a:extLst>
          </p:cNvPr>
          <p:cNvSpPr/>
          <p:nvPr/>
        </p:nvSpPr>
        <p:spPr>
          <a:xfrm>
            <a:off x="1987287" y="3831629"/>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39C6D614-9438-8049-A7A6-77F5202962D6}"/>
              </a:ext>
            </a:extLst>
          </p:cNvPr>
          <p:cNvSpPr txBox="1">
            <a:spLocks/>
          </p:cNvSpPr>
          <p:nvPr/>
        </p:nvSpPr>
        <p:spPr>
          <a:xfrm>
            <a:off x="124432" y="4113453"/>
            <a:ext cx="4813403" cy="401396"/>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1800" dirty="0"/>
              <a:t>Liderança, Quadro Associativo e Serviço </a:t>
            </a:r>
            <a:endParaRPr lang="pt-BR" sz="1800" dirty="0" smtClean="0"/>
          </a:p>
          <a:p>
            <a:r>
              <a:rPr lang="pt-BR" sz="1800" dirty="0" smtClean="0"/>
              <a:t>em </a:t>
            </a:r>
            <a:r>
              <a:rPr lang="pt-BR" sz="1800" dirty="0"/>
              <a:t>Ação</a:t>
            </a:r>
          </a:p>
        </p:txBody>
      </p:sp>
      <p:sp>
        <p:nvSpPr>
          <p:cNvPr id="11" name="Page number">
            <a:extLst>
              <a:ext uri="{FF2B5EF4-FFF2-40B4-BE49-F238E27FC236}">
                <a16:creationId xmlns:a16="http://schemas.microsoft.com/office/drawing/2014/main" id="{BE1B0DA2-3E6D-A14C-8C4D-6D4AB778023C}"/>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6</a:t>
            </a:fld>
            <a:endParaRPr lang="en-US" sz="750" smtClean="0">
              <a:solidFill>
                <a:schemeClr val="bg1"/>
              </a:solidFill>
            </a:endParaRPr>
          </a:p>
        </p:txBody>
      </p:sp>
    </p:spTree>
    <p:extLst>
      <p:ext uri="{BB962C8B-B14F-4D97-AF65-F5344CB8AC3E}">
        <p14:creationId xmlns:p14="http://schemas.microsoft.com/office/powerpoint/2010/main" val="15808388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ionlogo_white.eps">
            <a:extLst>
              <a:ext uri="{FF2B5EF4-FFF2-40B4-BE49-F238E27FC236}">
                <a16:creationId xmlns:a16="http://schemas.microsoft.com/office/drawing/2014/main" id="{FEA48DD1-67C0-6346-BAD2-0BB0EBBDF790}"/>
              </a:ext>
            </a:extLst>
          </p:cNvPr>
          <p:cNvPicPr>
            <a:picLocks noChangeAspect="1"/>
          </p:cNvPicPr>
          <p:nvPr/>
        </p:nvPicPr>
        <p:blipFill rotWithShape="1">
          <a:blip r:embed="rId3">
            <a:alphaModFix amt="33000"/>
            <a:extLst>
              <a:ext uri="{28A0092B-C50C-407E-A947-70E740481C1C}">
                <a14:useLocalDpi xmlns:a14="http://schemas.microsoft.com/office/drawing/2010/main" val="0"/>
              </a:ext>
            </a:extLst>
          </a:blip>
          <a:srcRect l="-52" t="5396" r="31631" b="13674"/>
          <a:stretch/>
        </p:blipFill>
        <p:spPr>
          <a:xfrm>
            <a:off x="169112" y="1181100"/>
            <a:ext cx="4457701" cy="5143500"/>
          </a:xfrm>
          <a:prstGeom prst="rect">
            <a:avLst/>
          </a:prstGeom>
        </p:spPr>
      </p:pic>
      <p:sp>
        <p:nvSpPr>
          <p:cNvPr id="2" name="Text Placeholder 1">
            <a:extLst>
              <a:ext uri="{FF2B5EF4-FFF2-40B4-BE49-F238E27FC236}">
                <a16:creationId xmlns:a16="http://schemas.microsoft.com/office/drawing/2014/main" id="{7C0FB3F7-6B08-E74E-938C-8F56925EC850}"/>
              </a:ext>
            </a:extLst>
          </p:cNvPr>
          <p:cNvSpPr>
            <a:spLocks noGrp="1"/>
          </p:cNvSpPr>
          <p:nvPr>
            <p:ph type="body" sz="quarter" idx="12"/>
          </p:nvPr>
        </p:nvSpPr>
        <p:spPr>
          <a:xfrm>
            <a:off x="228600" y="2287448"/>
            <a:ext cx="4019907" cy="3351352"/>
          </a:xfrm>
        </p:spPr>
        <p:txBody>
          <a:bodyPr/>
          <a:lstStyle/>
          <a:p>
            <a:pPr marL="285750" indent="-285750" algn="l">
              <a:lnSpc>
                <a:spcPts val="1950"/>
              </a:lnSpc>
              <a:buFont typeface="Arial" panose="020B0604020202020204" pitchFamily="34" charset="0"/>
              <a:buChar char="•"/>
            </a:pPr>
            <a:r>
              <a:rPr lang="pt-BR" sz="1800" b="1" dirty="0" smtClean="0">
                <a:solidFill>
                  <a:srgbClr val="0A5496"/>
                </a:solidFill>
              </a:rPr>
              <a:t>Alcançou </a:t>
            </a:r>
            <a:r>
              <a:rPr lang="pt-BR" sz="1800" dirty="0"/>
              <a:t>os Leões do mundo inteiro</a:t>
            </a:r>
          </a:p>
          <a:p>
            <a:pPr marL="285750" indent="-285750" algn="l">
              <a:lnSpc>
                <a:spcPts val="1950"/>
              </a:lnSpc>
              <a:buFont typeface="Arial" panose="020B0604020202020204" pitchFamily="34" charset="0"/>
              <a:buChar char="•"/>
            </a:pPr>
            <a:r>
              <a:rPr lang="pt-BR" sz="1800" dirty="0" smtClean="0"/>
              <a:t>Divulgou </a:t>
            </a:r>
            <a:r>
              <a:rPr lang="pt-BR" sz="1800" dirty="0"/>
              <a:t>a mensagem para a </a:t>
            </a:r>
            <a:br>
              <a:rPr lang="pt-BR" sz="1800" dirty="0"/>
            </a:br>
            <a:r>
              <a:rPr lang="pt-BR" sz="1800" b="1" dirty="0">
                <a:solidFill>
                  <a:srgbClr val="0A5496"/>
                </a:solidFill>
              </a:rPr>
              <a:t>Rede da GAT </a:t>
            </a:r>
            <a:r>
              <a:rPr lang="pt-BR" sz="1800" dirty="0"/>
              <a:t>por meio do </a:t>
            </a:r>
            <a:r>
              <a:rPr lang="pt-BR" sz="1800" dirty="0" err="1"/>
              <a:t>Facebook</a:t>
            </a:r>
            <a:r>
              <a:rPr lang="pt-BR" sz="1800" dirty="0"/>
              <a:t> e e-mail</a:t>
            </a:r>
          </a:p>
          <a:p>
            <a:pPr marL="285750" indent="-285750" algn="l">
              <a:lnSpc>
                <a:spcPts val="1950"/>
              </a:lnSpc>
              <a:buFont typeface="Arial" panose="020B0604020202020204" pitchFamily="34" charset="0"/>
              <a:buChar char="•"/>
            </a:pPr>
            <a:r>
              <a:rPr lang="pt-BR" sz="1800" dirty="0" smtClean="0"/>
              <a:t>Conduziu os </a:t>
            </a:r>
            <a:r>
              <a:rPr lang="pt-BR" sz="1800" b="1" dirty="0">
                <a:solidFill>
                  <a:srgbClr val="0A5496"/>
                </a:solidFill>
              </a:rPr>
              <a:t>esforços de angariação de fundos </a:t>
            </a:r>
            <a:r>
              <a:rPr lang="pt-BR" sz="1800" dirty="0"/>
              <a:t>por meio do Fundo para o Câncer do Lions Clube da Cidade de Kuala Lumpur</a:t>
            </a:r>
          </a:p>
          <a:p>
            <a:pPr marL="285750" indent="-285750" algn="l">
              <a:lnSpc>
                <a:spcPts val="1950"/>
              </a:lnSpc>
              <a:buFont typeface="Arial" panose="020B0604020202020204" pitchFamily="34" charset="0"/>
              <a:buChar char="•"/>
            </a:pPr>
            <a:r>
              <a:rPr lang="pt-BR" sz="1800" b="1" dirty="0" smtClean="0">
                <a:solidFill>
                  <a:srgbClr val="0A5496"/>
                </a:solidFill>
              </a:rPr>
              <a:t>Envolveu</a:t>
            </a:r>
            <a:r>
              <a:rPr lang="pt-BR" sz="1800" dirty="0" smtClean="0"/>
              <a:t> </a:t>
            </a:r>
            <a:r>
              <a:rPr lang="pt-BR" sz="1800" dirty="0"/>
              <a:t>os </a:t>
            </a:r>
            <a:r>
              <a:rPr lang="pt-BR" sz="1800" dirty="0" err="1"/>
              <a:t>Leos</a:t>
            </a:r>
            <a:r>
              <a:rPr lang="pt-BR" sz="1800" dirty="0"/>
              <a:t> e Leões na angariação de fundos e apoio</a:t>
            </a:r>
          </a:p>
        </p:txBody>
      </p:sp>
      <p:sp>
        <p:nvSpPr>
          <p:cNvPr id="4" name="Text Placeholder 3">
            <a:extLst>
              <a:ext uri="{FF2B5EF4-FFF2-40B4-BE49-F238E27FC236}">
                <a16:creationId xmlns:a16="http://schemas.microsoft.com/office/drawing/2014/main" id="{3FB83282-ABC7-D141-A069-ECE2F81369F1}"/>
              </a:ext>
            </a:extLst>
          </p:cNvPr>
          <p:cNvSpPr>
            <a:spLocks noGrp="1"/>
          </p:cNvSpPr>
          <p:nvPr>
            <p:ph type="body" sz="quarter" idx="15"/>
          </p:nvPr>
        </p:nvSpPr>
        <p:spPr>
          <a:xfrm>
            <a:off x="542924" y="838200"/>
            <a:ext cx="3514726" cy="1120091"/>
          </a:xfrm>
        </p:spPr>
        <p:txBody>
          <a:bodyPr/>
          <a:lstStyle/>
          <a:p>
            <a:pPr algn="l"/>
            <a:r>
              <a:rPr lang="pt-BR">
                <a:solidFill>
                  <a:srgbClr val="0A5496"/>
                </a:solidFill>
              </a:rPr>
              <a:t>LIDERANÇA</a:t>
            </a:r>
          </a:p>
          <a:p>
            <a:pPr algn="l"/>
            <a:r>
              <a:rPr lang="pt-BR" sz="2400">
                <a:solidFill>
                  <a:srgbClr val="0A5496"/>
                </a:solidFill>
              </a:rPr>
              <a:t>Na Malásia</a:t>
            </a:r>
          </a:p>
        </p:txBody>
      </p:sp>
      <p:sp>
        <p:nvSpPr>
          <p:cNvPr id="5" name="Rectangle 4">
            <a:extLst>
              <a:ext uri="{FF2B5EF4-FFF2-40B4-BE49-F238E27FC236}">
                <a16:creationId xmlns:a16="http://schemas.microsoft.com/office/drawing/2014/main" id="{19085B8E-795A-9A48-8011-2A47148482A8}"/>
              </a:ext>
            </a:extLst>
          </p:cNvPr>
          <p:cNvSpPr/>
          <p:nvPr/>
        </p:nvSpPr>
        <p:spPr>
          <a:xfrm>
            <a:off x="557620" y="200283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solidFill>
                <a:prstClr val="white"/>
              </a:solidFill>
              <a:latin typeface="Arial" charset="0"/>
              <a:ea typeface="Arial" charset="0"/>
              <a:cs typeface="Arial" charset="0"/>
            </a:endParaRPr>
          </a:p>
        </p:txBody>
      </p:sp>
      <p:sp>
        <p:nvSpPr>
          <p:cNvPr id="7" name="Text Placeholder 1">
            <a:extLst>
              <a:ext uri="{FF2B5EF4-FFF2-40B4-BE49-F238E27FC236}">
                <a16:creationId xmlns:a16="http://schemas.microsoft.com/office/drawing/2014/main" id="{52C954DD-B4C4-C243-BA61-BE9368B180EC}"/>
              </a:ext>
            </a:extLst>
          </p:cNvPr>
          <p:cNvSpPr txBox="1">
            <a:spLocks/>
          </p:cNvSpPr>
          <p:nvPr/>
        </p:nvSpPr>
        <p:spPr>
          <a:xfrm>
            <a:off x="169112" y="3701091"/>
            <a:ext cx="3514727" cy="13716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lnSpc>
                <a:spcPts val="1350"/>
              </a:lnSpc>
            </a:pPr>
            <a:endParaRPr lang="en-US" sz="1200" dirty="0">
              <a:solidFill>
                <a:srgbClr val="000000">
                  <a:lumMod val="50000"/>
                  <a:lumOff val="50000"/>
                </a:srgbClr>
              </a:solidFill>
              <a:latin typeface="Arial" charset="0"/>
              <a:cs typeface="Arial" charset="0"/>
            </a:endParaRPr>
          </a:p>
        </p:txBody>
      </p:sp>
      <p:sp>
        <p:nvSpPr>
          <p:cNvPr id="10" name="Page number">
            <a:extLst>
              <a:ext uri="{FF2B5EF4-FFF2-40B4-BE49-F238E27FC236}">
                <a16:creationId xmlns:a16="http://schemas.microsoft.com/office/drawing/2014/main" id="{47B1BD42-FAEB-3949-BEE7-DF57BEDE3562}"/>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prstClr val="white"/>
                </a:solidFill>
              </a:rPr>
              <a:pPr algn="r">
                <a:spcBef>
                  <a:spcPct val="50000"/>
                </a:spcBef>
                <a:defRPr/>
              </a:pPr>
              <a:t>7</a:t>
            </a:fld>
            <a:endParaRPr lang="en-US" sz="750" smtClean="0">
              <a:solidFill>
                <a:prstClr val="white"/>
              </a:solidFill>
            </a:endParaRPr>
          </a:p>
        </p:txBody>
      </p:sp>
      <p:pic>
        <p:nvPicPr>
          <p:cNvPr id="3" name="Picture 2" descr="Screen Clipping"/>
          <p:cNvPicPr>
            <a:picLocks noChangeAspect="1"/>
          </p:cNvPicPr>
          <p:nvPr/>
        </p:nvPicPr>
        <p:blipFill rotWithShape="1">
          <a:blip r:embed="rId4">
            <a:extLst>
              <a:ext uri="{28A0092B-C50C-407E-A947-70E740481C1C}">
                <a14:useLocalDpi xmlns:a14="http://schemas.microsoft.com/office/drawing/2010/main" val="0"/>
              </a:ext>
            </a:extLst>
          </a:blip>
          <a:srcRect l="3333" t="8632" b="-144"/>
          <a:stretch/>
        </p:blipFill>
        <p:spPr>
          <a:xfrm>
            <a:off x="4248507" y="1633021"/>
            <a:ext cx="4895493" cy="3080785"/>
          </a:xfrm>
          <a:prstGeom prst="rect">
            <a:avLst/>
          </a:prstGeom>
        </p:spPr>
      </p:pic>
      <p:sp>
        <p:nvSpPr>
          <p:cNvPr id="6" name="TextBox 5"/>
          <p:cNvSpPr txBox="1"/>
          <p:nvPr/>
        </p:nvSpPr>
        <p:spPr>
          <a:xfrm>
            <a:off x="4248507" y="4713806"/>
            <a:ext cx="4743093" cy="261610"/>
          </a:xfrm>
          <a:prstGeom prst="rect">
            <a:avLst/>
          </a:prstGeom>
          <a:noFill/>
        </p:spPr>
        <p:txBody>
          <a:bodyPr wrap="square" rtlCol="0">
            <a:spAutoFit/>
          </a:bodyPr>
          <a:lstStyle/>
          <a:p>
            <a:pPr algn="r"/>
            <a:r>
              <a:rPr lang="pt-BR" sz="1100" i="1"/>
              <a:t>Leos na Malásia angariam fundos para a causa de Jayden</a:t>
            </a:r>
          </a:p>
        </p:txBody>
      </p:sp>
    </p:spTree>
    <p:extLst>
      <p:ext uri="{BB962C8B-B14F-4D97-AF65-F5344CB8AC3E}">
        <p14:creationId xmlns:p14="http://schemas.microsoft.com/office/powerpoint/2010/main" val="26792858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ionlogo_white.eps">
            <a:extLst>
              <a:ext uri="{FF2B5EF4-FFF2-40B4-BE49-F238E27FC236}">
                <a16:creationId xmlns:a16="http://schemas.microsoft.com/office/drawing/2014/main" id="{22E0CB6A-A5F7-D941-8FD6-7EB63C162EE6}"/>
              </a:ext>
            </a:extLst>
          </p:cNvPr>
          <p:cNvPicPr>
            <a:picLocks noChangeAspect="1"/>
          </p:cNvPicPr>
          <p:nvPr/>
        </p:nvPicPr>
        <p:blipFill rotWithShape="1">
          <a:blip r:embed="rId3">
            <a:alphaModFix amt="33000"/>
            <a:extLst>
              <a:ext uri="{28A0092B-C50C-407E-A947-70E740481C1C}">
                <a14:useLocalDpi xmlns:a14="http://schemas.microsoft.com/office/drawing/2010/main" val="0"/>
              </a:ext>
            </a:extLst>
          </a:blip>
          <a:srcRect l="-52" t="5396" r="31631" b="13674"/>
          <a:stretch/>
        </p:blipFill>
        <p:spPr>
          <a:xfrm>
            <a:off x="152400" y="1638300"/>
            <a:ext cx="4457701" cy="5143500"/>
          </a:xfrm>
          <a:prstGeom prst="rect">
            <a:avLst/>
          </a:prstGeom>
        </p:spPr>
      </p:pic>
      <p:sp>
        <p:nvSpPr>
          <p:cNvPr id="9" name="Page number">
            <a:extLst>
              <a:ext uri="{FF2B5EF4-FFF2-40B4-BE49-F238E27FC236}">
                <a16:creationId xmlns:a16="http://schemas.microsoft.com/office/drawing/2014/main" id="{4B5B48AC-4E3B-7443-BB8B-121F7861435B}"/>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8</a:t>
            </a:fld>
            <a:endParaRPr lang="en-US" sz="750" smtClean="0">
              <a:solidFill>
                <a:schemeClr val="bg1"/>
              </a:solidFill>
            </a:endParaRPr>
          </a:p>
        </p:txBody>
      </p:sp>
      <p:sp>
        <p:nvSpPr>
          <p:cNvPr id="10" name="Text Placeholder 1">
            <a:extLst>
              <a:ext uri="{FF2B5EF4-FFF2-40B4-BE49-F238E27FC236}">
                <a16:creationId xmlns:a16="http://schemas.microsoft.com/office/drawing/2014/main" id="{0284DB1C-2827-9F4B-906E-269B6D828E4C}"/>
              </a:ext>
            </a:extLst>
          </p:cNvPr>
          <p:cNvSpPr txBox="1">
            <a:spLocks/>
          </p:cNvSpPr>
          <p:nvPr/>
        </p:nvSpPr>
        <p:spPr>
          <a:xfrm>
            <a:off x="542923" y="2571750"/>
            <a:ext cx="2600327" cy="2561993"/>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lnSpc>
                <a:spcPct val="100000"/>
              </a:lnSpc>
            </a:pPr>
            <a:r>
              <a:rPr lang="pt-BR" sz="2100">
                <a:latin typeface="Arial"/>
                <a:ea typeface="ヒラギノ角ゴ Pro W3"/>
                <a:cs typeface="Arial"/>
              </a:rPr>
              <a:t>  </a:t>
            </a:r>
          </a:p>
        </p:txBody>
      </p:sp>
      <p:sp>
        <p:nvSpPr>
          <p:cNvPr id="11" name="Text Placeholder 3">
            <a:extLst>
              <a:ext uri="{FF2B5EF4-FFF2-40B4-BE49-F238E27FC236}">
                <a16:creationId xmlns:a16="http://schemas.microsoft.com/office/drawing/2014/main" id="{7173A547-E579-4E40-8999-19777A838685}"/>
              </a:ext>
            </a:extLst>
          </p:cNvPr>
          <p:cNvSpPr txBox="1">
            <a:spLocks/>
          </p:cNvSpPr>
          <p:nvPr/>
        </p:nvSpPr>
        <p:spPr>
          <a:xfrm>
            <a:off x="228600" y="990600"/>
            <a:ext cx="4029074" cy="81003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pt-BR" sz="2700" dirty="0">
                <a:solidFill>
                  <a:srgbClr val="0A5496"/>
                </a:solidFill>
              </a:rPr>
              <a:t>SERVIÇO</a:t>
            </a:r>
          </a:p>
          <a:p>
            <a:pPr algn="l"/>
            <a:r>
              <a:rPr lang="pt-BR" sz="2400" dirty="0">
                <a:solidFill>
                  <a:srgbClr val="0A5496"/>
                </a:solidFill>
              </a:rPr>
              <a:t>Nos EUA e em Cingapura</a:t>
            </a:r>
          </a:p>
        </p:txBody>
      </p:sp>
      <p:sp>
        <p:nvSpPr>
          <p:cNvPr id="12" name="Rectangle 11">
            <a:extLst>
              <a:ext uri="{FF2B5EF4-FFF2-40B4-BE49-F238E27FC236}">
                <a16:creationId xmlns:a16="http://schemas.microsoft.com/office/drawing/2014/main" id="{FE374FDD-BD94-5648-9875-870F206CDB0C}"/>
              </a:ext>
            </a:extLst>
          </p:cNvPr>
          <p:cNvSpPr/>
          <p:nvPr/>
        </p:nvSpPr>
        <p:spPr>
          <a:xfrm>
            <a:off x="304800" y="1822263"/>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3" name="Text Placeholder 1">
            <a:extLst>
              <a:ext uri="{FF2B5EF4-FFF2-40B4-BE49-F238E27FC236}">
                <a16:creationId xmlns:a16="http://schemas.microsoft.com/office/drawing/2014/main" id="{B7E49C60-5BF1-4F38-9D08-92218DB67004}"/>
              </a:ext>
            </a:extLst>
          </p:cNvPr>
          <p:cNvSpPr>
            <a:spLocks noGrp="1"/>
          </p:cNvSpPr>
          <p:nvPr>
            <p:ph type="body" sz="quarter" idx="12"/>
          </p:nvPr>
        </p:nvSpPr>
        <p:spPr>
          <a:xfrm>
            <a:off x="190499" y="2140953"/>
            <a:ext cx="4209024" cy="4564647"/>
          </a:xfrm>
        </p:spPr>
        <p:txBody>
          <a:bodyPr/>
          <a:lstStyle/>
          <a:p>
            <a:pPr marL="285750" indent="-285750" algn="l">
              <a:lnSpc>
                <a:spcPts val="1950"/>
              </a:lnSpc>
              <a:buFont typeface="Arial" panose="020B0604020202020204" pitchFamily="34" charset="0"/>
              <a:buChar char="•"/>
            </a:pPr>
            <a:r>
              <a:rPr lang="pt-BR" sz="1800" b="1" dirty="0">
                <a:solidFill>
                  <a:srgbClr val="00338D"/>
                </a:solidFill>
              </a:rPr>
              <a:t>Em Nova York</a:t>
            </a:r>
          </a:p>
          <a:p>
            <a:pPr marL="675074" lvl="1" indent="-285750" algn="l">
              <a:lnSpc>
                <a:spcPts val="1950"/>
              </a:lnSpc>
              <a:buFont typeface="Arial" panose="020B0604020202020204" pitchFamily="34" charset="0"/>
              <a:buChar char="•"/>
            </a:pPr>
            <a:r>
              <a:rPr lang="pt-BR" sz="1400" dirty="0" smtClean="0">
                <a:solidFill>
                  <a:schemeClr val="bg1">
                    <a:lumMod val="50000"/>
                  </a:schemeClr>
                </a:solidFill>
              </a:rPr>
              <a:t>Comunicou-se </a:t>
            </a:r>
            <a:r>
              <a:rPr lang="pt-BR" sz="1400" dirty="0">
                <a:solidFill>
                  <a:schemeClr val="bg1">
                    <a:lumMod val="50000"/>
                  </a:schemeClr>
                </a:solidFill>
              </a:rPr>
              <a:t>com hospitais locais em nome da família de </a:t>
            </a:r>
            <a:r>
              <a:rPr lang="pt-BR" sz="1400" dirty="0" err="1">
                <a:solidFill>
                  <a:schemeClr val="bg1">
                    <a:lumMod val="50000"/>
                  </a:schemeClr>
                </a:solidFill>
              </a:rPr>
              <a:t>Jayden</a:t>
            </a:r>
            <a:r>
              <a:rPr lang="pt-BR" sz="1400" dirty="0">
                <a:solidFill>
                  <a:schemeClr val="bg1">
                    <a:lumMod val="50000"/>
                  </a:schemeClr>
                </a:solidFill>
              </a:rPr>
              <a:t> para tentar </a:t>
            </a:r>
            <a:r>
              <a:rPr lang="pt-BR" sz="1400" b="1" dirty="0">
                <a:solidFill>
                  <a:srgbClr val="0A5496"/>
                </a:solidFill>
              </a:rPr>
              <a:t>facilitar o tratamento</a:t>
            </a:r>
          </a:p>
          <a:p>
            <a:pPr marL="675074" lvl="1" indent="-285750" algn="l">
              <a:lnSpc>
                <a:spcPts val="1950"/>
              </a:lnSpc>
              <a:buFont typeface="Arial" panose="020B0604020202020204" pitchFamily="34" charset="0"/>
              <a:buChar char="•"/>
            </a:pPr>
            <a:r>
              <a:rPr lang="pt-BR" sz="1400" b="1" dirty="0" smtClean="0">
                <a:solidFill>
                  <a:srgbClr val="0A5496"/>
                </a:solidFill>
              </a:rPr>
              <a:t>Angariou fundos</a:t>
            </a:r>
            <a:r>
              <a:rPr lang="pt-BR" sz="1400" b="1" dirty="0" smtClean="0">
                <a:solidFill>
                  <a:srgbClr val="00338D"/>
                </a:solidFill>
              </a:rPr>
              <a:t> </a:t>
            </a:r>
            <a:r>
              <a:rPr lang="pt-BR" sz="1400" dirty="0">
                <a:solidFill>
                  <a:schemeClr val="bg1">
                    <a:lumMod val="50000"/>
                  </a:schemeClr>
                </a:solidFill>
              </a:rPr>
              <a:t>para tratamento e suprimentos para </a:t>
            </a:r>
            <a:r>
              <a:rPr lang="pt-BR" sz="1400" dirty="0" err="1">
                <a:solidFill>
                  <a:schemeClr val="bg1">
                    <a:lumMod val="50000"/>
                  </a:schemeClr>
                </a:solidFill>
              </a:rPr>
              <a:t>Jayden</a:t>
            </a:r>
            <a:endParaRPr lang="pt-BR" sz="1400" dirty="0">
              <a:solidFill>
                <a:schemeClr val="bg1">
                  <a:lumMod val="50000"/>
                </a:schemeClr>
              </a:solidFill>
            </a:endParaRPr>
          </a:p>
          <a:p>
            <a:pPr marL="675074" lvl="1" indent="-285750" algn="l">
              <a:lnSpc>
                <a:spcPts val="1950"/>
              </a:lnSpc>
              <a:buFont typeface="Arial" panose="020B0604020202020204" pitchFamily="34" charset="0"/>
              <a:buChar char="•"/>
            </a:pPr>
            <a:r>
              <a:rPr lang="pt-BR" sz="1400" b="1" dirty="0" smtClean="0">
                <a:solidFill>
                  <a:srgbClr val="0A5496"/>
                </a:solidFill>
              </a:rPr>
              <a:t>Postou</a:t>
            </a:r>
            <a:r>
              <a:rPr lang="pt-BR" sz="1400" dirty="0" smtClean="0">
                <a:solidFill>
                  <a:schemeClr val="bg1">
                    <a:lumMod val="50000"/>
                  </a:schemeClr>
                </a:solidFill>
              </a:rPr>
              <a:t> </a:t>
            </a:r>
            <a:r>
              <a:rPr lang="pt-BR" sz="1400" dirty="0">
                <a:solidFill>
                  <a:schemeClr val="bg1">
                    <a:lumMod val="50000"/>
                  </a:schemeClr>
                </a:solidFill>
              </a:rPr>
              <a:t>no </a:t>
            </a:r>
            <a:r>
              <a:rPr lang="pt-BR" sz="1400" dirty="0" err="1">
                <a:solidFill>
                  <a:schemeClr val="bg1">
                    <a:lumMod val="50000"/>
                  </a:schemeClr>
                </a:solidFill>
              </a:rPr>
              <a:t>Facebook</a:t>
            </a:r>
            <a:r>
              <a:rPr lang="pt-BR" sz="1400" dirty="0">
                <a:solidFill>
                  <a:schemeClr val="bg1">
                    <a:lumMod val="50000"/>
                  </a:schemeClr>
                </a:solidFill>
              </a:rPr>
              <a:t> sobre </a:t>
            </a:r>
            <a:r>
              <a:rPr lang="pt-BR" sz="1400" dirty="0" err="1">
                <a:solidFill>
                  <a:schemeClr val="bg1">
                    <a:lumMod val="50000"/>
                  </a:schemeClr>
                </a:solidFill>
              </a:rPr>
              <a:t>Jayden</a:t>
            </a:r>
            <a:r>
              <a:rPr lang="pt-BR" sz="1400" dirty="0">
                <a:solidFill>
                  <a:schemeClr val="bg1">
                    <a:lumMod val="50000"/>
                  </a:schemeClr>
                </a:solidFill>
              </a:rPr>
              <a:t> para divulgar e ajudar a angariar fundos</a:t>
            </a:r>
          </a:p>
          <a:p>
            <a:pPr marL="285750" indent="-285750" algn="l">
              <a:lnSpc>
                <a:spcPts val="1950"/>
              </a:lnSpc>
              <a:buFont typeface="Arial" panose="020B0604020202020204" pitchFamily="34" charset="0"/>
              <a:buChar char="•"/>
            </a:pPr>
            <a:r>
              <a:rPr lang="pt-BR" sz="1800" b="1" dirty="0">
                <a:solidFill>
                  <a:srgbClr val="00338D"/>
                </a:solidFill>
              </a:rPr>
              <a:t>Em Chicago</a:t>
            </a:r>
          </a:p>
          <a:p>
            <a:pPr marL="675074" lvl="1" indent="-285750" algn="l">
              <a:lnSpc>
                <a:spcPts val="1950"/>
              </a:lnSpc>
              <a:buFont typeface="Arial" panose="020B0604020202020204" pitchFamily="34" charset="0"/>
              <a:buChar char="•"/>
            </a:pPr>
            <a:r>
              <a:rPr lang="pt-BR" sz="1400" dirty="0" smtClean="0">
                <a:solidFill>
                  <a:schemeClr val="bg1">
                    <a:lumMod val="50000"/>
                  </a:schemeClr>
                </a:solidFill>
              </a:rPr>
              <a:t>Coletou brinquedos </a:t>
            </a:r>
            <a:r>
              <a:rPr lang="pt-BR" sz="1400" dirty="0">
                <a:solidFill>
                  <a:schemeClr val="bg1">
                    <a:lumMod val="50000"/>
                  </a:schemeClr>
                </a:solidFill>
              </a:rPr>
              <a:t>para enviar a </a:t>
            </a:r>
            <a:r>
              <a:rPr lang="pt-BR" sz="1400" dirty="0" err="1">
                <a:solidFill>
                  <a:schemeClr val="bg1">
                    <a:lumMod val="50000"/>
                  </a:schemeClr>
                </a:solidFill>
              </a:rPr>
              <a:t>Jayden</a:t>
            </a:r>
            <a:r>
              <a:rPr lang="pt-BR" sz="1400" dirty="0">
                <a:solidFill>
                  <a:schemeClr val="bg1">
                    <a:lumMod val="50000"/>
                  </a:schemeClr>
                </a:solidFill>
              </a:rPr>
              <a:t> como </a:t>
            </a:r>
            <a:r>
              <a:rPr lang="pt-BR" sz="1400" b="1" dirty="0">
                <a:solidFill>
                  <a:srgbClr val="0A5496"/>
                </a:solidFill>
              </a:rPr>
              <a:t>Presentes de Natal</a:t>
            </a:r>
          </a:p>
          <a:p>
            <a:pPr marL="285750" indent="-285750" algn="l">
              <a:lnSpc>
                <a:spcPts val="1950"/>
              </a:lnSpc>
              <a:buFont typeface="Arial" panose="020B0604020202020204" pitchFamily="34" charset="0"/>
              <a:buChar char="•"/>
            </a:pPr>
            <a:r>
              <a:rPr lang="pt-BR" sz="1800" b="1" dirty="0">
                <a:solidFill>
                  <a:srgbClr val="00338D"/>
                </a:solidFill>
              </a:rPr>
              <a:t>Em Cingapura</a:t>
            </a:r>
          </a:p>
          <a:p>
            <a:pPr marL="675074" lvl="1" indent="-285750" algn="l">
              <a:lnSpc>
                <a:spcPts val="1950"/>
              </a:lnSpc>
              <a:buFont typeface="Arial" panose="020B0604020202020204" pitchFamily="34" charset="0"/>
              <a:buChar char="•"/>
            </a:pPr>
            <a:r>
              <a:rPr lang="pt-BR" sz="1400" dirty="0" smtClean="0">
                <a:solidFill>
                  <a:schemeClr val="bg1">
                    <a:lumMod val="50000"/>
                  </a:schemeClr>
                </a:solidFill>
              </a:rPr>
              <a:t>Angariou </a:t>
            </a:r>
            <a:r>
              <a:rPr lang="pt-BR" sz="1400" dirty="0">
                <a:solidFill>
                  <a:schemeClr val="bg1">
                    <a:lumMod val="50000"/>
                  </a:schemeClr>
                </a:solidFill>
              </a:rPr>
              <a:t>fundos </a:t>
            </a:r>
            <a:r>
              <a:rPr lang="pt-BR" sz="1400" dirty="0" smtClean="0">
                <a:solidFill>
                  <a:schemeClr val="bg1">
                    <a:lumMod val="50000"/>
                  </a:schemeClr>
                </a:solidFill>
              </a:rPr>
              <a:t>nas </a:t>
            </a:r>
            <a:r>
              <a:rPr lang="pt-BR" sz="1400" b="1" dirty="0">
                <a:solidFill>
                  <a:srgbClr val="0A5496"/>
                </a:solidFill>
              </a:rPr>
              <a:t>Convenções de DM</a:t>
            </a:r>
          </a:p>
          <a:p>
            <a:pPr lvl="1" algn="l">
              <a:lnSpc>
                <a:spcPts val="1950"/>
              </a:lnSpc>
            </a:pPr>
            <a:endParaRPr lang="en-US" sz="1400" b="1" dirty="0" smtClean="0">
              <a:solidFill>
                <a:schemeClr val="tx2"/>
              </a:solidFill>
            </a:endParaRPr>
          </a:p>
        </p:txBody>
      </p:sp>
      <p:pic>
        <p:nvPicPr>
          <p:cNvPr id="4" name="Picture 3" descr="Screen Clipping"/>
          <p:cNvPicPr>
            <a:picLocks noChangeAspect="1"/>
          </p:cNvPicPr>
          <p:nvPr/>
        </p:nvPicPr>
        <p:blipFill rotWithShape="1">
          <a:blip r:embed="rId4">
            <a:extLst>
              <a:ext uri="{28A0092B-C50C-407E-A947-70E740481C1C}">
                <a14:useLocalDpi xmlns:a14="http://schemas.microsoft.com/office/drawing/2010/main" val="0"/>
              </a:ext>
            </a:extLst>
          </a:blip>
          <a:srcRect b="5971"/>
          <a:stretch/>
        </p:blipFill>
        <p:spPr>
          <a:xfrm>
            <a:off x="4571997" y="547165"/>
            <a:ext cx="4592077" cy="5320236"/>
          </a:xfrm>
          <a:prstGeom prst="rect">
            <a:avLst/>
          </a:prstGeom>
        </p:spPr>
      </p:pic>
      <p:sp>
        <p:nvSpPr>
          <p:cNvPr id="5" name="TextBox 4"/>
          <p:cNvSpPr txBox="1"/>
          <p:nvPr/>
        </p:nvSpPr>
        <p:spPr>
          <a:xfrm>
            <a:off x="4362805" y="5867401"/>
            <a:ext cx="4628795" cy="261610"/>
          </a:xfrm>
          <a:prstGeom prst="rect">
            <a:avLst/>
          </a:prstGeom>
          <a:noFill/>
        </p:spPr>
        <p:txBody>
          <a:bodyPr wrap="square" rtlCol="0">
            <a:spAutoFit/>
          </a:bodyPr>
          <a:lstStyle/>
          <a:p>
            <a:pPr algn="r"/>
            <a:r>
              <a:rPr lang="pt-BR" sz="1100" i="1" dirty="0"/>
              <a:t>O Lions Clube Yonkers Millennium usa o </a:t>
            </a:r>
            <a:r>
              <a:rPr lang="pt-BR" sz="1100" i="1" dirty="0" err="1"/>
              <a:t>Facebook</a:t>
            </a:r>
            <a:r>
              <a:rPr lang="pt-BR" sz="1100" i="1" dirty="0"/>
              <a:t> como uma ferramenta de divulgação.</a:t>
            </a:r>
          </a:p>
        </p:txBody>
      </p:sp>
    </p:spTree>
    <p:extLst>
      <p:ext uri="{BB962C8B-B14F-4D97-AF65-F5344CB8AC3E}">
        <p14:creationId xmlns:p14="http://schemas.microsoft.com/office/powerpoint/2010/main" val="21340628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ionlogo_white.eps">
            <a:extLst>
              <a:ext uri="{FF2B5EF4-FFF2-40B4-BE49-F238E27FC236}">
                <a16:creationId xmlns:a16="http://schemas.microsoft.com/office/drawing/2014/main" id="{BFD47A5A-697D-C64E-8616-A344F51C0C29}"/>
              </a:ext>
            </a:extLst>
          </p:cNvPr>
          <p:cNvPicPr>
            <a:picLocks noChangeAspect="1"/>
          </p:cNvPicPr>
          <p:nvPr/>
        </p:nvPicPr>
        <p:blipFill rotWithShape="1">
          <a:blip r:embed="rId3">
            <a:alphaModFix amt="33000"/>
            <a:extLst>
              <a:ext uri="{28A0092B-C50C-407E-A947-70E740481C1C}">
                <a14:useLocalDpi xmlns:a14="http://schemas.microsoft.com/office/drawing/2010/main" val="0"/>
              </a:ext>
            </a:extLst>
          </a:blip>
          <a:srcRect l="-52" t="5396" r="31631" b="13674"/>
          <a:stretch/>
        </p:blipFill>
        <p:spPr>
          <a:xfrm>
            <a:off x="228600" y="1638300"/>
            <a:ext cx="4457701" cy="5143500"/>
          </a:xfrm>
          <a:prstGeom prst="rect">
            <a:avLst/>
          </a:prstGeom>
        </p:spPr>
      </p:pic>
      <p:sp>
        <p:nvSpPr>
          <p:cNvPr id="2" name="Text Placeholder 1">
            <a:extLst>
              <a:ext uri="{FF2B5EF4-FFF2-40B4-BE49-F238E27FC236}">
                <a16:creationId xmlns:a16="http://schemas.microsoft.com/office/drawing/2014/main" id="{7C0FB3F7-6B08-E74E-938C-8F56925EC850}"/>
              </a:ext>
            </a:extLst>
          </p:cNvPr>
          <p:cNvSpPr>
            <a:spLocks noGrp="1"/>
          </p:cNvSpPr>
          <p:nvPr>
            <p:ph type="body" sz="quarter" idx="12"/>
          </p:nvPr>
        </p:nvSpPr>
        <p:spPr>
          <a:xfrm>
            <a:off x="152400" y="2057400"/>
            <a:ext cx="4822667" cy="3581840"/>
          </a:xfrm>
        </p:spPr>
        <p:txBody>
          <a:bodyPr/>
          <a:lstStyle/>
          <a:p>
            <a:pPr marL="257175" indent="-257175" algn="l">
              <a:lnSpc>
                <a:spcPct val="100000"/>
              </a:lnSpc>
              <a:buFont typeface="Arial" panose="020B0604020202020204" pitchFamily="34" charset="0"/>
              <a:buChar char="•"/>
            </a:pPr>
            <a:r>
              <a:rPr lang="pt-BR" sz="1800" b="1" dirty="0" smtClean="0">
                <a:solidFill>
                  <a:schemeClr val="tx2"/>
                </a:solidFill>
                <a:latin typeface="Arial"/>
                <a:ea typeface="ヒラギノ角ゴ Pro W3"/>
                <a:cs typeface="Arial"/>
              </a:rPr>
              <a:t>Envolveu </a:t>
            </a:r>
            <a:r>
              <a:rPr lang="pt-BR" sz="1800" b="1" dirty="0">
                <a:solidFill>
                  <a:schemeClr val="tx2"/>
                </a:solidFill>
                <a:latin typeface="Arial"/>
                <a:ea typeface="ヒラギノ角ゴ Pro W3"/>
                <a:cs typeface="Arial"/>
              </a:rPr>
              <a:t>os associados do clube </a:t>
            </a:r>
            <a:r>
              <a:rPr lang="pt-BR" sz="1800" dirty="0">
                <a:latin typeface="Arial"/>
                <a:ea typeface="ヒラギノ角ゴ Pro W3"/>
                <a:cs typeface="Arial"/>
              </a:rPr>
              <a:t>em apoio a </a:t>
            </a:r>
            <a:r>
              <a:rPr lang="pt-BR" sz="1800" dirty="0" err="1">
                <a:latin typeface="Arial"/>
                <a:ea typeface="ヒラギノ角ゴ Pro W3"/>
                <a:cs typeface="Arial"/>
              </a:rPr>
              <a:t>Jayden</a:t>
            </a:r>
            <a:r>
              <a:rPr lang="pt-BR" sz="1800" dirty="0">
                <a:latin typeface="Arial"/>
                <a:ea typeface="ヒラギノ角ゴ Pro W3"/>
                <a:cs typeface="Arial"/>
              </a:rPr>
              <a:t>.</a:t>
            </a:r>
          </a:p>
          <a:p>
            <a:pPr marL="257175" indent="-257175" algn="l">
              <a:lnSpc>
                <a:spcPct val="100000"/>
              </a:lnSpc>
              <a:buFont typeface="Arial" panose="020B0604020202020204" pitchFamily="34" charset="0"/>
              <a:buChar char="•"/>
            </a:pPr>
            <a:r>
              <a:rPr lang="pt-BR" sz="1800" b="1" dirty="0" smtClean="0">
                <a:solidFill>
                  <a:schemeClr val="tx2"/>
                </a:solidFill>
                <a:latin typeface="Arial"/>
                <a:ea typeface="ヒラギノ角ゴ Pro W3"/>
                <a:cs typeface="Arial"/>
              </a:rPr>
              <a:t>Apoiou</a:t>
            </a:r>
            <a:r>
              <a:rPr lang="pt-BR" sz="1800" dirty="0" smtClean="0">
                <a:latin typeface="Arial"/>
                <a:ea typeface="ヒラギノ角ゴ Pro W3"/>
                <a:cs typeface="Arial"/>
              </a:rPr>
              <a:t> a </a:t>
            </a:r>
            <a:r>
              <a:rPr lang="pt-BR" sz="1800" dirty="0">
                <a:latin typeface="Arial"/>
                <a:ea typeface="ヒラギノ角ゴ Pro W3"/>
                <a:cs typeface="Arial"/>
              </a:rPr>
              <a:t>família de </a:t>
            </a:r>
            <a:r>
              <a:rPr lang="pt-BR" sz="1800" dirty="0" err="1">
                <a:latin typeface="Arial"/>
                <a:ea typeface="ヒラギノ角ゴ Pro W3"/>
                <a:cs typeface="Arial"/>
              </a:rPr>
              <a:t>Jayden</a:t>
            </a:r>
            <a:r>
              <a:rPr lang="pt-BR" sz="1800" dirty="0">
                <a:latin typeface="Arial"/>
                <a:ea typeface="ヒラギノ角ゴ Pro W3"/>
                <a:cs typeface="Arial"/>
              </a:rPr>
              <a:t> e suas necessidades enquanto estava em Barcelona.</a:t>
            </a:r>
          </a:p>
          <a:p>
            <a:pPr marL="257175" indent="-257175" algn="l">
              <a:lnSpc>
                <a:spcPct val="100000"/>
              </a:lnSpc>
              <a:buFont typeface="Arial" panose="020B0604020202020204" pitchFamily="34" charset="0"/>
              <a:buChar char="•"/>
            </a:pPr>
            <a:r>
              <a:rPr lang="pt-BR" sz="1800" dirty="0" smtClean="0">
                <a:latin typeface="Arial"/>
                <a:ea typeface="ヒラギノ角ゴ Pro W3"/>
                <a:cs typeface="Arial"/>
              </a:rPr>
              <a:t>Ajudou </a:t>
            </a:r>
            <a:r>
              <a:rPr lang="pt-BR" sz="1800" dirty="0" err="1">
                <a:latin typeface="Arial"/>
                <a:ea typeface="ヒラギノ角ゴ Pro W3"/>
                <a:cs typeface="Arial"/>
              </a:rPr>
              <a:t>Jayden</a:t>
            </a:r>
            <a:r>
              <a:rPr lang="pt-BR" sz="1800" dirty="0">
                <a:latin typeface="Arial"/>
                <a:ea typeface="ヒラギノ角ゴ Pro W3"/>
                <a:cs typeface="Arial"/>
              </a:rPr>
              <a:t> e sua família a </a:t>
            </a:r>
            <a:r>
              <a:rPr lang="pt-BR" sz="1800" b="1" dirty="0">
                <a:solidFill>
                  <a:schemeClr val="tx2"/>
                </a:solidFill>
                <a:latin typeface="Arial"/>
                <a:ea typeface="ヒラギノ角ゴ Pro W3"/>
                <a:cs typeface="Arial"/>
              </a:rPr>
              <a:t>comemorar</a:t>
            </a:r>
            <a:r>
              <a:rPr lang="pt-BR" sz="1800" dirty="0">
                <a:latin typeface="Arial"/>
                <a:ea typeface="ヒラギノ角ゴ Pro W3"/>
                <a:cs typeface="Arial"/>
              </a:rPr>
              <a:t> marcos como seu terceiro aniversário e seu retorno para casa.</a:t>
            </a:r>
          </a:p>
          <a:p>
            <a:pPr marL="257175" indent="-257175" algn="l">
              <a:lnSpc>
                <a:spcPct val="100000"/>
              </a:lnSpc>
              <a:buFont typeface="Arial" panose="020B0604020202020204" pitchFamily="34" charset="0"/>
              <a:buChar char="•"/>
            </a:pPr>
            <a:r>
              <a:rPr lang="pt-BR" sz="1800" dirty="0" smtClean="0">
                <a:latin typeface="Arial"/>
                <a:ea typeface="ヒラギノ角ゴ Pro W3"/>
                <a:cs typeface="Arial"/>
              </a:rPr>
              <a:t>Criou </a:t>
            </a:r>
            <a:r>
              <a:rPr lang="pt-BR" sz="1800" dirty="0">
                <a:latin typeface="Arial"/>
                <a:ea typeface="ヒラギノ角ゴ Pro W3"/>
                <a:cs typeface="Arial"/>
              </a:rPr>
              <a:t>uma positiva </a:t>
            </a:r>
            <a:r>
              <a:rPr lang="pt-BR" sz="1800" b="1" dirty="0">
                <a:solidFill>
                  <a:srgbClr val="00338D"/>
                </a:solidFill>
                <a:latin typeface="Arial"/>
                <a:ea typeface="ヒラギノ角ゴ Pro W3"/>
                <a:cs typeface="Arial"/>
              </a:rPr>
              <a:t>satisfação dos associados</a:t>
            </a:r>
            <a:r>
              <a:rPr lang="pt-BR" sz="1800" dirty="0">
                <a:latin typeface="Arial"/>
                <a:ea typeface="ヒラギノ角ゴ Pro W3"/>
                <a:cs typeface="Arial"/>
              </a:rPr>
              <a:t>.</a:t>
            </a:r>
          </a:p>
          <a:p>
            <a:pPr marL="257175" indent="-257175" algn="l">
              <a:lnSpc>
                <a:spcPct val="100000"/>
              </a:lnSpc>
              <a:buFont typeface="Arial" panose="020B0604020202020204" pitchFamily="34" charset="0"/>
              <a:buChar char="•"/>
            </a:pPr>
            <a:endParaRPr lang="en-US" sz="1800" dirty="0"/>
          </a:p>
        </p:txBody>
      </p:sp>
      <p:sp>
        <p:nvSpPr>
          <p:cNvPr id="4" name="Text Placeholder 3">
            <a:extLst>
              <a:ext uri="{FF2B5EF4-FFF2-40B4-BE49-F238E27FC236}">
                <a16:creationId xmlns:a16="http://schemas.microsoft.com/office/drawing/2014/main" id="{3FB83282-ABC7-D141-A069-ECE2F81369F1}"/>
              </a:ext>
            </a:extLst>
          </p:cNvPr>
          <p:cNvSpPr>
            <a:spLocks noGrp="1"/>
          </p:cNvSpPr>
          <p:nvPr>
            <p:ph type="body" sz="quarter" idx="15"/>
          </p:nvPr>
        </p:nvSpPr>
        <p:spPr>
          <a:xfrm>
            <a:off x="447673" y="990600"/>
            <a:ext cx="4238627" cy="800099"/>
          </a:xfrm>
        </p:spPr>
        <p:txBody>
          <a:bodyPr/>
          <a:lstStyle/>
          <a:p>
            <a:pPr algn="l"/>
            <a:r>
              <a:rPr lang="pt-BR" dirty="0">
                <a:solidFill>
                  <a:srgbClr val="0A5496"/>
                </a:solidFill>
              </a:rPr>
              <a:t>QUADRO ASSOCIATIVO</a:t>
            </a:r>
          </a:p>
          <a:p>
            <a:pPr algn="l"/>
            <a:r>
              <a:rPr lang="pt-BR" sz="2400" dirty="0">
                <a:solidFill>
                  <a:srgbClr val="0A5496"/>
                </a:solidFill>
              </a:rPr>
              <a:t>Na Espanha</a:t>
            </a:r>
          </a:p>
        </p:txBody>
      </p:sp>
      <p:sp>
        <p:nvSpPr>
          <p:cNvPr id="5" name="Rectangle 4">
            <a:extLst>
              <a:ext uri="{FF2B5EF4-FFF2-40B4-BE49-F238E27FC236}">
                <a16:creationId xmlns:a16="http://schemas.microsoft.com/office/drawing/2014/main" id="{19085B8E-795A-9A48-8011-2A47148482A8}"/>
              </a:ext>
            </a:extLst>
          </p:cNvPr>
          <p:cNvSpPr/>
          <p:nvPr/>
        </p:nvSpPr>
        <p:spPr>
          <a:xfrm>
            <a:off x="542387" y="18288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9" name="Page number">
            <a:extLst>
              <a:ext uri="{FF2B5EF4-FFF2-40B4-BE49-F238E27FC236}">
                <a16:creationId xmlns:a16="http://schemas.microsoft.com/office/drawing/2014/main" id="{101B564E-C3B7-9742-A8D9-C492F2380829}"/>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9</a:t>
            </a:fld>
            <a:endParaRPr lang="en-US" sz="750" smtClean="0">
              <a:solidFill>
                <a:schemeClr val="bg1"/>
              </a:solidFill>
            </a:endParaRPr>
          </a:p>
        </p:txBody>
      </p:sp>
      <p:pic>
        <p:nvPicPr>
          <p:cNvPr id="6" name="Picture 5" descr="Screen Clipping"/>
          <p:cNvPicPr>
            <a:picLocks noChangeAspect="1"/>
          </p:cNvPicPr>
          <p:nvPr/>
        </p:nvPicPr>
        <p:blipFill rotWithShape="1">
          <a:blip r:embed="rId4">
            <a:extLst>
              <a:ext uri="{28A0092B-C50C-407E-A947-70E740481C1C}">
                <a14:useLocalDpi xmlns:a14="http://schemas.microsoft.com/office/drawing/2010/main" val="0"/>
              </a:ext>
            </a:extLst>
          </a:blip>
          <a:srcRect l="1497" t="2222"/>
          <a:stretch/>
        </p:blipFill>
        <p:spPr>
          <a:xfrm>
            <a:off x="5298917" y="228600"/>
            <a:ext cx="3845083" cy="5950452"/>
          </a:xfrm>
          <a:prstGeom prst="rect">
            <a:avLst/>
          </a:prstGeom>
        </p:spPr>
      </p:pic>
      <p:sp>
        <p:nvSpPr>
          <p:cNvPr id="3" name="TextBox 2"/>
          <p:cNvSpPr txBox="1"/>
          <p:nvPr/>
        </p:nvSpPr>
        <p:spPr>
          <a:xfrm>
            <a:off x="5298917" y="6179052"/>
            <a:ext cx="3845083" cy="261610"/>
          </a:xfrm>
          <a:prstGeom prst="rect">
            <a:avLst/>
          </a:prstGeom>
          <a:noFill/>
        </p:spPr>
        <p:txBody>
          <a:bodyPr wrap="square" rtlCol="0">
            <a:spAutoFit/>
          </a:bodyPr>
          <a:lstStyle/>
          <a:p>
            <a:pPr algn="r"/>
            <a:r>
              <a:rPr lang="pt-BR" sz="1100" i="1"/>
              <a:t>Os Leões de Barcelona visitam Jayden e sua família</a:t>
            </a:r>
          </a:p>
        </p:txBody>
      </p:sp>
    </p:spTree>
    <p:extLst>
      <p:ext uri="{BB962C8B-B14F-4D97-AF65-F5344CB8AC3E}">
        <p14:creationId xmlns:p14="http://schemas.microsoft.com/office/powerpoint/2010/main" val="916006836"/>
      </p:ext>
    </p:extLst>
  </p:cSld>
  <p:clrMapOvr>
    <a:masterClrMapping/>
  </p:clrMapOvr>
  <p:timing>
    <p:tnLst>
      <p:par>
        <p:cTn id="1" dur="indefinite" restart="never" nodeType="tmRoot"/>
      </p:par>
    </p:tnLst>
  </p:timing>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LongProperties xmlns="http://schemas.microsoft.com/office/2006/metadata/longProperties"/>
</file>

<file path=customXml/item4.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2.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3.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4.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06A8C181-E056-415E-9B59-40F04FA43837}">
  <ds:schemaRefs>
    <ds:schemaRef ds:uri="http://www.w3.org/XML/1998/namespace"/>
    <ds:schemaRef ds:uri="http://schemas.openxmlformats.org/package/2006/metadata/core-properties"/>
    <ds:schemaRef ds:uri="http://schemas.microsoft.com/office/2006/metadata/properties"/>
    <ds:schemaRef ds:uri="http://purl.org/dc/elements/1.1/"/>
    <ds:schemaRef ds:uri="http://schemas.microsoft.com/office/2006/documentManagement/types"/>
    <ds:schemaRef ds:uri="http://purl.org/dc/terms/"/>
    <ds:schemaRef ds:uri="http://schemas.microsoft.com/office/infopath/2007/PartnerControls"/>
    <ds:schemaRef ds:uri="a7495015-d16d-4dd1-a72f-488cd8119f34"/>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1</TotalTime>
  <Words>978</Words>
  <Application>Microsoft Office PowerPoint</Application>
  <PresentationFormat>On-screen Show (4:3)</PresentationFormat>
  <Paragraphs>115</Paragraphs>
  <Slides>15</Slides>
  <Notes>15</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15</vt:i4>
      </vt:variant>
    </vt:vector>
  </HeadingPairs>
  <TitlesOfParts>
    <vt:vector size="29" baseType="lpstr">
      <vt:lpstr>Arial</vt:lpstr>
      <vt:lpstr>Arial Hebrew Scholar</vt:lpstr>
      <vt:lpstr>Calibri</vt:lpstr>
      <vt:lpstr>Helvetica</vt:lpstr>
      <vt:lpstr>Helvetica Neue</vt:lpstr>
      <vt:lpstr>Open sans</vt:lpstr>
      <vt:lpstr>Open Sans Light</vt:lpstr>
      <vt:lpstr>Segoe UI</vt:lpstr>
      <vt:lpstr>Segoe UI Semibold</vt:lpstr>
      <vt:lpstr>Times New Roman</vt:lpstr>
      <vt:lpstr>ヒラギノ角ゴ Pro W3</vt:lpstr>
      <vt:lpstr>Blue Page Number</vt:lpstr>
      <vt:lpstr>White Page Number</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Kneisel, Christine</cp:lastModifiedBy>
  <cp:revision>2240</cp:revision>
  <cp:lastPrinted>2018-09-26T19:14:51Z</cp:lastPrinted>
  <dcterms:created xsi:type="dcterms:W3CDTF">2016-11-15T15:12:50Z</dcterms:created>
  <dcterms:modified xsi:type="dcterms:W3CDTF">2019-09-26T19:26:49Z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