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1081" r:id="rId3"/>
    <p:sldId id="1121" r:id="rId4"/>
    <p:sldId id="1119" r:id="rId5"/>
    <p:sldId id="897" r:id="rId6"/>
    <p:sldId id="1125" r:id="rId7"/>
    <p:sldId id="1126" r:id="rId8"/>
    <p:sldId id="1127" r:id="rId9"/>
    <p:sldId id="1128" r:id="rId10"/>
    <p:sldId id="1129" r:id="rId11"/>
    <p:sldId id="1130" r:id="rId12"/>
    <p:sldId id="1131" r:id="rId13"/>
    <p:sldId id="1132" r:id="rId14"/>
    <p:sldId id="1133" r:id="rId15"/>
    <p:sldId id="1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9A61"/>
    <a:srgbClr val="6A286D"/>
    <a:srgbClr val="0B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0" autoAdjust="0"/>
    <p:restoredTop sz="85097" autoAdjust="0"/>
  </p:normalViewPr>
  <p:slideViewPr>
    <p:cSldViewPr snapToGrid="0" snapToObjects="1">
      <p:cViewPr varScale="1">
        <p:scale>
          <a:sx n="97" d="100"/>
          <a:sy n="97" d="100"/>
        </p:scale>
        <p:origin x="14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/>
        </a:solidFill>
        <a:ln>
          <a:noFill/>
        </a:ln>
      </dgm:spPr>
      <dgm:t>
        <a:bodyPr/>
        <a:lstStyle/>
        <a:p>
          <a:r>
            <a:rPr lang="pt-BR" sz="2000" b="1" i="0" baseline="0">
              <a:latin typeface="Arial" panose="020B0604020202020204" pitchFamily="34" charset="0"/>
              <a:cs typeface="Arial" panose="020B0604020202020204" pitchFamily="34" charset="0"/>
            </a:rPr>
            <a:t>Etapa 1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 sz="2000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 sz="2000"/>
        </a:p>
      </dgm:t>
    </dgm:pt>
    <dgm:pt modelId="{550C6806-E4D9-3642-BBEC-CC8CCEC8395E}">
      <dgm:prSet phldrT="[Text]" custT="1"/>
      <dgm:spPr>
        <a:solidFill>
          <a:srgbClr val="FF5C35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baseline="0">
              <a:latin typeface="Arial" panose="020B0604020202020204" pitchFamily="34" charset="0"/>
              <a:cs typeface="Arial" panose="020B0604020202020204" pitchFamily="34" charset="0"/>
            </a:rPr>
            <a:t>Etapa 2</a:t>
          </a:r>
        </a:p>
      </dgm:t>
    </dgm:pt>
    <dgm:pt modelId="{6E5CD2B4-C862-4C4D-8BA5-BFB0418F3EF7}" type="parTrans" cxnId="{C39D88EF-CC5C-5544-B60A-9BC129908020}">
      <dgm:prSet/>
      <dgm:spPr/>
      <dgm:t>
        <a:bodyPr/>
        <a:lstStyle/>
        <a:p>
          <a:endParaRPr lang="en-US" sz="2000"/>
        </a:p>
      </dgm:t>
    </dgm:pt>
    <dgm:pt modelId="{F7944F05-A95A-B646-8099-574E5D27D8E3}" type="sibTrans" cxnId="{C39D88EF-CC5C-5544-B60A-9BC129908020}">
      <dgm:prSet/>
      <dgm:spPr/>
      <dgm:t>
        <a:bodyPr/>
        <a:lstStyle/>
        <a:p>
          <a:endParaRPr lang="en-US" sz="2000"/>
        </a:p>
      </dgm:t>
    </dgm:pt>
    <dgm:pt modelId="{E1DFAF1C-153E-9742-8C60-CFB561D9FA0B}">
      <dgm:prSet phldrT="[Text]" custT="1"/>
      <dgm:spPr>
        <a:solidFill>
          <a:srgbClr val="407CCA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baseline="0">
              <a:latin typeface="Arial" panose="020B0604020202020204" pitchFamily="34" charset="0"/>
              <a:cs typeface="Arial" panose="020B0604020202020204" pitchFamily="34" charset="0"/>
            </a:rPr>
            <a:t>Etapa 3</a:t>
          </a:r>
        </a:p>
      </dgm:t>
    </dgm:pt>
    <dgm:pt modelId="{67982BC9-774B-B04A-8294-CCAD4CC0F107}" type="parTrans" cxnId="{20C63DE2-192F-184B-94D3-78483B8097E6}">
      <dgm:prSet/>
      <dgm:spPr/>
      <dgm:t>
        <a:bodyPr/>
        <a:lstStyle/>
        <a:p>
          <a:endParaRPr lang="en-US" sz="2000"/>
        </a:p>
      </dgm:t>
    </dgm:pt>
    <dgm:pt modelId="{F1933C5D-7270-2647-9C80-C8907D104897}" type="sibTrans" cxnId="{20C63DE2-192F-184B-94D3-78483B8097E6}">
      <dgm:prSet/>
      <dgm:spPr/>
      <dgm:t>
        <a:bodyPr/>
        <a:lstStyle/>
        <a:p>
          <a:endParaRPr lang="en-US" sz="2000"/>
        </a:p>
      </dgm:t>
    </dgm:pt>
    <dgm:pt modelId="{0EDBED53-63F4-E44F-B09C-249A409EC2B5}">
      <dgm:prSet phldrT="[Text]" custT="1"/>
      <dgm:spPr>
        <a:solidFill>
          <a:srgbClr val="0B4680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baseline="0">
              <a:latin typeface="Arial" panose="020B0604020202020204" pitchFamily="34" charset="0"/>
              <a:cs typeface="Arial" panose="020B0604020202020204" pitchFamily="34" charset="0"/>
            </a:rPr>
            <a:t>Etapa 4</a:t>
          </a:r>
        </a:p>
      </dgm:t>
    </dgm:pt>
    <dgm:pt modelId="{91E35110-83B3-EA43-8F9D-F421EF1FA401}" type="parTrans" cxnId="{29D262D0-87B6-9541-8B28-3FE587B34F0E}">
      <dgm:prSet/>
      <dgm:spPr/>
      <dgm:t>
        <a:bodyPr/>
        <a:lstStyle/>
        <a:p>
          <a:endParaRPr lang="en-US" sz="2000"/>
        </a:p>
      </dgm:t>
    </dgm:pt>
    <dgm:pt modelId="{8F851F60-CBFB-1546-A536-23F19A4A33D6}" type="sibTrans" cxnId="{29D262D0-87B6-9541-8B28-3FE587B34F0E}">
      <dgm:prSet/>
      <dgm:spPr/>
      <dgm:t>
        <a:bodyPr/>
        <a:lstStyle/>
        <a:p>
          <a:endParaRPr lang="en-US" sz="2000"/>
        </a:p>
      </dgm:t>
    </dgm:pt>
    <dgm:pt modelId="{B77CF496-66A6-1541-A9C6-2A9BE1CD4EF9}">
      <dgm:prSet phldrT="[Text]" custT="1"/>
      <dgm:spPr>
        <a:solidFill>
          <a:srgbClr val="6A286D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baseline="0">
              <a:latin typeface="Arial" panose="020B0604020202020204" pitchFamily="34" charset="0"/>
              <a:cs typeface="Arial" panose="020B0604020202020204" pitchFamily="34" charset="0"/>
            </a:rPr>
            <a:t>Etapa 5</a:t>
          </a:r>
        </a:p>
      </dgm:t>
    </dgm:pt>
    <dgm:pt modelId="{636310F6-757B-CB44-AB0E-027C6AA1CA04}" type="parTrans" cxnId="{B722A5AB-20A3-004C-8293-0097BD9BB48D}">
      <dgm:prSet/>
      <dgm:spPr/>
      <dgm:t>
        <a:bodyPr/>
        <a:lstStyle/>
        <a:p>
          <a:endParaRPr lang="en-US" sz="2000"/>
        </a:p>
      </dgm:t>
    </dgm:pt>
    <dgm:pt modelId="{9E0DD04F-07A8-5C40-8405-30D2AB2BD13C}" type="sibTrans" cxnId="{B722A5AB-20A3-004C-8293-0097BD9BB48D}">
      <dgm:prSet/>
      <dgm:spPr/>
      <dgm:t>
        <a:bodyPr/>
        <a:lstStyle/>
        <a:p>
          <a:endParaRPr lang="en-US" sz="2000"/>
        </a:p>
      </dgm:t>
    </dgm:pt>
    <dgm:pt modelId="{7E593A3B-28FC-F249-9476-5D4019186D14}">
      <dgm:prSet phldrT="[Text]" custT="1"/>
      <dgm:spPr>
        <a:solidFill>
          <a:srgbClr val="009A61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baseline="0">
              <a:latin typeface="Arial" panose="020B0604020202020204" pitchFamily="34" charset="0"/>
              <a:cs typeface="Arial" panose="020B0604020202020204" pitchFamily="34" charset="0"/>
            </a:rPr>
            <a:t>Etapa 6</a:t>
          </a:r>
        </a:p>
      </dgm:t>
    </dgm:pt>
    <dgm:pt modelId="{C47575AE-F83B-BD41-BDEB-846C85BE7F02}" type="parTrans" cxnId="{0ADBA317-0F7B-0E4F-B59B-3BB30885841B}">
      <dgm:prSet/>
      <dgm:spPr/>
      <dgm:t>
        <a:bodyPr/>
        <a:lstStyle/>
        <a:p>
          <a:endParaRPr lang="en-US" sz="2000"/>
        </a:p>
      </dgm:t>
    </dgm:pt>
    <dgm:pt modelId="{2404B4D7-2CF5-6647-AAF1-5B7903B441CB}" type="sibTrans" cxnId="{0ADBA317-0F7B-0E4F-B59B-3BB30885841B}">
      <dgm:prSet/>
      <dgm:spPr/>
      <dgm:t>
        <a:bodyPr/>
        <a:lstStyle/>
        <a:p>
          <a:endParaRPr lang="en-US" sz="2000"/>
        </a:p>
      </dgm:t>
    </dgm:pt>
    <dgm:pt modelId="{8D11DDB6-F920-DA47-8E5C-51742407B6A5}" type="pres">
      <dgm:prSet presAssocID="{F3BB73E4-D91E-AD4D-975C-C5B65C90A583}" presName="Name0" presStyleCnt="0">
        <dgm:presLayoutVars>
          <dgm:dir/>
          <dgm:animLvl val="lvl"/>
          <dgm:resizeHandles val="exact"/>
        </dgm:presLayoutVars>
      </dgm:prSet>
      <dgm:spPr/>
    </dgm:pt>
    <dgm:pt modelId="{A65F049A-27C4-024C-81BC-1B83A96E93B5}" type="pres">
      <dgm:prSet presAssocID="{551A8959-1599-6541-8FB9-127084B0AD5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3701D60-DB5E-2143-9E33-88E942B34FA3}" type="pres">
      <dgm:prSet presAssocID="{18559829-BBF0-0543-8DD5-6A5A6ADB2ACB}" presName="parTxOnlySpace" presStyleCnt="0"/>
      <dgm:spPr/>
    </dgm:pt>
    <dgm:pt modelId="{FA8E262E-0277-BD4C-8A56-0A077E375EE1}" type="pres">
      <dgm:prSet presAssocID="{550C6806-E4D9-3642-BBEC-CC8CCEC8395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CF710E4-2844-7542-B3B4-5B8681E29F58}" type="pres">
      <dgm:prSet presAssocID="{F7944F05-A95A-B646-8099-574E5D27D8E3}" presName="parTxOnlySpace" presStyleCnt="0"/>
      <dgm:spPr/>
    </dgm:pt>
    <dgm:pt modelId="{5A152D1C-3F93-CE48-93D2-A9658D721AA9}" type="pres">
      <dgm:prSet presAssocID="{E1DFAF1C-153E-9742-8C60-CFB561D9FA0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77EA11D-7DF8-4140-A2FE-0F1DE3BBC170}" type="pres">
      <dgm:prSet presAssocID="{F1933C5D-7270-2647-9C80-C8907D104897}" presName="parTxOnlySpace" presStyleCnt="0"/>
      <dgm:spPr/>
    </dgm:pt>
    <dgm:pt modelId="{85C4BB46-1719-DF48-8AC2-E6AA447F2827}" type="pres">
      <dgm:prSet presAssocID="{0EDBED53-63F4-E44F-B09C-249A409EC2B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C0B0794-4050-7640-9EC6-0176A72691E6}" type="pres">
      <dgm:prSet presAssocID="{8F851F60-CBFB-1546-A536-23F19A4A33D6}" presName="parTxOnlySpace" presStyleCnt="0"/>
      <dgm:spPr/>
    </dgm:pt>
    <dgm:pt modelId="{E27C8028-A12A-0D44-A653-ACFC6C474ED4}" type="pres">
      <dgm:prSet presAssocID="{B77CF496-66A6-1541-A9C6-2A9BE1CD4EF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F037C9F-BC90-8344-A9D9-0C2E914F2838}" type="pres">
      <dgm:prSet presAssocID="{9E0DD04F-07A8-5C40-8405-30D2AB2BD13C}" presName="parTxOnlySpace" presStyleCnt="0"/>
      <dgm:spPr/>
    </dgm:pt>
    <dgm:pt modelId="{DB43D8FC-44FF-EC4C-92CB-0FEE3F97339B}" type="pres">
      <dgm:prSet presAssocID="{7E593A3B-28FC-F249-9476-5D4019186D1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ADBA317-0F7B-0E4F-B59B-3BB30885841B}" srcId="{F3BB73E4-D91E-AD4D-975C-C5B65C90A583}" destId="{7E593A3B-28FC-F249-9476-5D4019186D14}" srcOrd="5" destOrd="0" parTransId="{C47575AE-F83B-BD41-BDEB-846C85BE7F02}" sibTransId="{2404B4D7-2CF5-6647-AAF1-5B7903B441CB}"/>
    <dgm:cxn modelId="{A0821924-3F97-C944-8703-C77EE0F95358}" type="presOf" srcId="{B77CF496-66A6-1541-A9C6-2A9BE1CD4EF9}" destId="{E27C8028-A12A-0D44-A653-ACFC6C474ED4}" srcOrd="0" destOrd="0" presId="urn:microsoft.com/office/officeart/2005/8/layout/chevron1"/>
    <dgm:cxn modelId="{D2458E26-EA87-EB4B-BDF5-47811A598D1A}" type="presOf" srcId="{F3BB73E4-D91E-AD4D-975C-C5B65C90A583}" destId="{8D11DDB6-F920-DA47-8E5C-51742407B6A5}" srcOrd="0" destOrd="0" presId="urn:microsoft.com/office/officeart/2005/8/layout/chevron1"/>
    <dgm:cxn modelId="{A7F6C452-6B89-C14C-98BF-9C3DEE859CFD}" type="presOf" srcId="{551A8959-1599-6541-8FB9-127084B0AD58}" destId="{A65F049A-27C4-024C-81BC-1B83A96E93B5}" srcOrd="0" destOrd="0" presId="urn:microsoft.com/office/officeart/2005/8/layout/chevron1"/>
    <dgm:cxn modelId="{672EDE90-79BD-CE48-BE16-7F47A36B81E2}" type="presOf" srcId="{E1DFAF1C-153E-9742-8C60-CFB561D9FA0B}" destId="{5A152D1C-3F93-CE48-93D2-A9658D721AA9}" srcOrd="0" destOrd="0" presId="urn:microsoft.com/office/officeart/2005/8/layout/chevron1"/>
    <dgm:cxn modelId="{7AE277A5-5B4F-E94D-84E4-8BE15CD26D91}" type="presOf" srcId="{7E593A3B-28FC-F249-9476-5D4019186D14}" destId="{DB43D8FC-44FF-EC4C-92CB-0FEE3F97339B}" srcOrd="0" destOrd="0" presId="urn:microsoft.com/office/officeart/2005/8/layout/chevron1"/>
    <dgm:cxn modelId="{B722A5AB-20A3-004C-8293-0097BD9BB48D}" srcId="{F3BB73E4-D91E-AD4D-975C-C5B65C90A583}" destId="{B77CF496-66A6-1541-A9C6-2A9BE1CD4EF9}" srcOrd="4" destOrd="0" parTransId="{636310F6-757B-CB44-AB0E-027C6AA1CA04}" sibTransId="{9E0DD04F-07A8-5C40-8405-30D2AB2BD13C}"/>
    <dgm:cxn modelId="{29D262D0-87B6-9541-8B28-3FE587B34F0E}" srcId="{F3BB73E4-D91E-AD4D-975C-C5B65C90A583}" destId="{0EDBED53-63F4-E44F-B09C-249A409EC2B5}" srcOrd="3" destOrd="0" parTransId="{91E35110-83B3-EA43-8F9D-F421EF1FA401}" sibTransId="{8F851F60-CBFB-1546-A536-23F19A4A33D6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B36D72D5-5EFA-754C-9D67-37DC7B188F41}" type="presOf" srcId="{550C6806-E4D9-3642-BBEC-CC8CCEC8395E}" destId="{FA8E262E-0277-BD4C-8A56-0A077E375EE1}" srcOrd="0" destOrd="0" presId="urn:microsoft.com/office/officeart/2005/8/layout/chevron1"/>
    <dgm:cxn modelId="{20C63DE2-192F-184B-94D3-78483B8097E6}" srcId="{F3BB73E4-D91E-AD4D-975C-C5B65C90A583}" destId="{E1DFAF1C-153E-9742-8C60-CFB561D9FA0B}" srcOrd="2" destOrd="0" parTransId="{67982BC9-774B-B04A-8294-CCAD4CC0F107}" sibTransId="{F1933C5D-7270-2647-9C80-C8907D104897}"/>
    <dgm:cxn modelId="{FAC576E7-70CC-EC44-ABA4-04EB2BD49481}" type="presOf" srcId="{0EDBED53-63F4-E44F-B09C-249A409EC2B5}" destId="{85C4BB46-1719-DF48-8AC2-E6AA447F2827}" srcOrd="0" destOrd="0" presId="urn:microsoft.com/office/officeart/2005/8/layout/chevron1"/>
    <dgm:cxn modelId="{C39D88EF-CC5C-5544-B60A-9BC129908020}" srcId="{F3BB73E4-D91E-AD4D-975C-C5B65C90A583}" destId="{550C6806-E4D9-3642-BBEC-CC8CCEC8395E}" srcOrd="1" destOrd="0" parTransId="{6E5CD2B4-C862-4C4D-8BA5-BFB0418F3EF7}" sibTransId="{F7944F05-A95A-B646-8099-574E5D27D8E3}"/>
    <dgm:cxn modelId="{36B33190-6FC3-9E4D-8E80-504BA751BC3A}" type="presParOf" srcId="{8D11DDB6-F920-DA47-8E5C-51742407B6A5}" destId="{A65F049A-27C4-024C-81BC-1B83A96E93B5}" srcOrd="0" destOrd="0" presId="urn:microsoft.com/office/officeart/2005/8/layout/chevron1"/>
    <dgm:cxn modelId="{9699BF0F-A581-E446-AD15-927BFB1CF62B}" type="presParOf" srcId="{8D11DDB6-F920-DA47-8E5C-51742407B6A5}" destId="{63701D60-DB5E-2143-9E33-88E942B34FA3}" srcOrd="1" destOrd="0" presId="urn:microsoft.com/office/officeart/2005/8/layout/chevron1"/>
    <dgm:cxn modelId="{2DA3D03B-F02D-CB4D-9CB4-FC18B9359761}" type="presParOf" srcId="{8D11DDB6-F920-DA47-8E5C-51742407B6A5}" destId="{FA8E262E-0277-BD4C-8A56-0A077E375EE1}" srcOrd="2" destOrd="0" presId="urn:microsoft.com/office/officeart/2005/8/layout/chevron1"/>
    <dgm:cxn modelId="{4F48A465-F46F-B94D-8137-BC785661C612}" type="presParOf" srcId="{8D11DDB6-F920-DA47-8E5C-51742407B6A5}" destId="{ECF710E4-2844-7542-B3B4-5B8681E29F58}" srcOrd="3" destOrd="0" presId="urn:microsoft.com/office/officeart/2005/8/layout/chevron1"/>
    <dgm:cxn modelId="{E5CFD367-C348-884E-AF1D-27ABEB1873A2}" type="presParOf" srcId="{8D11DDB6-F920-DA47-8E5C-51742407B6A5}" destId="{5A152D1C-3F93-CE48-93D2-A9658D721AA9}" srcOrd="4" destOrd="0" presId="urn:microsoft.com/office/officeart/2005/8/layout/chevron1"/>
    <dgm:cxn modelId="{905548AE-4AE9-2F48-8BF8-1981CAA1C7E2}" type="presParOf" srcId="{8D11DDB6-F920-DA47-8E5C-51742407B6A5}" destId="{E77EA11D-7DF8-4140-A2FE-0F1DE3BBC170}" srcOrd="5" destOrd="0" presId="urn:microsoft.com/office/officeart/2005/8/layout/chevron1"/>
    <dgm:cxn modelId="{4C66ADB9-FD8F-2744-92DD-60EF83D6503A}" type="presParOf" srcId="{8D11DDB6-F920-DA47-8E5C-51742407B6A5}" destId="{85C4BB46-1719-DF48-8AC2-E6AA447F2827}" srcOrd="6" destOrd="0" presId="urn:microsoft.com/office/officeart/2005/8/layout/chevron1"/>
    <dgm:cxn modelId="{053F44D3-9AE0-9E4F-9FD2-67B29089E9C1}" type="presParOf" srcId="{8D11DDB6-F920-DA47-8E5C-51742407B6A5}" destId="{AC0B0794-4050-7640-9EC6-0176A72691E6}" srcOrd="7" destOrd="0" presId="urn:microsoft.com/office/officeart/2005/8/layout/chevron1"/>
    <dgm:cxn modelId="{46EECD62-9444-AD4A-B0CB-CA20C0A97A36}" type="presParOf" srcId="{8D11DDB6-F920-DA47-8E5C-51742407B6A5}" destId="{E27C8028-A12A-0D44-A653-ACFC6C474ED4}" srcOrd="8" destOrd="0" presId="urn:microsoft.com/office/officeart/2005/8/layout/chevron1"/>
    <dgm:cxn modelId="{5153B3D0-D186-6546-901C-176527DC5585}" type="presParOf" srcId="{8D11DDB6-F920-DA47-8E5C-51742407B6A5}" destId="{1F037C9F-BC90-8344-A9D9-0C2E914F2838}" srcOrd="9" destOrd="0" presId="urn:microsoft.com/office/officeart/2005/8/layout/chevron1"/>
    <dgm:cxn modelId="{C9BE5BB2-D982-BB4D-A20E-C6DD1FA80FCA}" type="presParOf" srcId="{8D11DDB6-F920-DA47-8E5C-51742407B6A5}" destId="{DB43D8FC-44FF-EC4C-92CB-0FEE3F97339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F049A-27C4-024C-81BC-1B83A96E93B5}">
      <dsp:nvSpPr>
        <dsp:cNvPr id="0" name=""/>
        <dsp:cNvSpPr/>
      </dsp:nvSpPr>
      <dsp:spPr>
        <a:xfrm>
          <a:off x="5666" y="930367"/>
          <a:ext cx="2107935" cy="843174"/>
        </a:xfrm>
        <a:prstGeom prst="chevron">
          <a:avLst/>
        </a:prstGeom>
        <a:solidFill>
          <a:srgbClr val="EBB7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Etapa 1</a:t>
          </a:r>
        </a:p>
      </dsp:txBody>
      <dsp:txXfrm>
        <a:off x="427253" y="930367"/>
        <a:ext cx="1264761" cy="843174"/>
      </dsp:txXfrm>
    </dsp:sp>
    <dsp:sp modelId="{FA8E262E-0277-BD4C-8A56-0A077E375EE1}">
      <dsp:nvSpPr>
        <dsp:cNvPr id="0" name=""/>
        <dsp:cNvSpPr/>
      </dsp:nvSpPr>
      <dsp:spPr>
        <a:xfrm>
          <a:off x="1902808" y="930367"/>
          <a:ext cx="2107935" cy="843174"/>
        </a:xfrm>
        <a:prstGeom prst="chevron">
          <a:avLst/>
        </a:prstGeom>
        <a:solidFill>
          <a:srgbClr val="FF5C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Etapa 2</a:t>
          </a:r>
        </a:p>
      </dsp:txBody>
      <dsp:txXfrm>
        <a:off x="2324395" y="930367"/>
        <a:ext cx="1264761" cy="843174"/>
      </dsp:txXfrm>
    </dsp:sp>
    <dsp:sp modelId="{5A152D1C-3F93-CE48-93D2-A9658D721AA9}">
      <dsp:nvSpPr>
        <dsp:cNvPr id="0" name=""/>
        <dsp:cNvSpPr/>
      </dsp:nvSpPr>
      <dsp:spPr>
        <a:xfrm>
          <a:off x="3799950" y="930367"/>
          <a:ext cx="2107935" cy="843174"/>
        </a:xfrm>
        <a:prstGeom prst="chevron">
          <a:avLst/>
        </a:prstGeom>
        <a:solidFill>
          <a:srgbClr val="407C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Etapa 3</a:t>
          </a:r>
        </a:p>
      </dsp:txBody>
      <dsp:txXfrm>
        <a:off x="4221537" y="930367"/>
        <a:ext cx="1264761" cy="843174"/>
      </dsp:txXfrm>
    </dsp:sp>
    <dsp:sp modelId="{85C4BB46-1719-DF48-8AC2-E6AA447F2827}">
      <dsp:nvSpPr>
        <dsp:cNvPr id="0" name=""/>
        <dsp:cNvSpPr/>
      </dsp:nvSpPr>
      <dsp:spPr>
        <a:xfrm>
          <a:off x="5697092" y="930367"/>
          <a:ext cx="2107935" cy="843174"/>
        </a:xfrm>
        <a:prstGeom prst="chevron">
          <a:avLst/>
        </a:prstGeom>
        <a:solidFill>
          <a:srgbClr val="0B468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Etapa 4</a:t>
          </a:r>
        </a:p>
      </dsp:txBody>
      <dsp:txXfrm>
        <a:off x="6118679" y="930367"/>
        <a:ext cx="1264761" cy="843174"/>
      </dsp:txXfrm>
    </dsp:sp>
    <dsp:sp modelId="{E27C8028-A12A-0D44-A653-ACFC6C474ED4}">
      <dsp:nvSpPr>
        <dsp:cNvPr id="0" name=""/>
        <dsp:cNvSpPr/>
      </dsp:nvSpPr>
      <dsp:spPr>
        <a:xfrm>
          <a:off x="7594234" y="930367"/>
          <a:ext cx="2107935" cy="843174"/>
        </a:xfrm>
        <a:prstGeom prst="chevron">
          <a:avLst/>
        </a:prstGeom>
        <a:solidFill>
          <a:srgbClr val="6A286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Etapa 5</a:t>
          </a:r>
        </a:p>
      </dsp:txBody>
      <dsp:txXfrm>
        <a:off x="8015821" y="930367"/>
        <a:ext cx="1264761" cy="843174"/>
      </dsp:txXfrm>
    </dsp:sp>
    <dsp:sp modelId="{DB43D8FC-44FF-EC4C-92CB-0FEE3F97339B}">
      <dsp:nvSpPr>
        <dsp:cNvPr id="0" name=""/>
        <dsp:cNvSpPr/>
      </dsp:nvSpPr>
      <dsp:spPr>
        <a:xfrm>
          <a:off x="9491376" y="930367"/>
          <a:ext cx="2107935" cy="843174"/>
        </a:xfrm>
        <a:prstGeom prst="chevron">
          <a:avLst/>
        </a:prstGeom>
        <a:solidFill>
          <a:srgbClr val="009A6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>
              <a:latin typeface="Arial" panose="020B0604020202020204" pitchFamily="34" charset="0"/>
              <a:cs typeface="Arial" panose="020B0604020202020204" pitchFamily="34" charset="0"/>
            </a:rPr>
            <a:t>Etapa 6</a:t>
          </a:r>
        </a:p>
      </dsp:txBody>
      <dsp:txXfrm>
        <a:off x="9912963" y="930367"/>
        <a:ext cx="1264761" cy="843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4FD9-8EA0-41DE-AE3B-57C2AD0DB48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17BC2-EBA4-4040-A4DA-0CD64D03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17BC2-EBA4-4040-A4DA-0CD64D03D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3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17BC2-EBA4-4040-A4DA-0CD64D03D5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7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17BC2-EBA4-4040-A4DA-0CD64D03D5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4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3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0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7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7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6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1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lionsclubs.org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m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MyLCI@lionsclubs.or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m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7" name="Gold Bar">
            <a:extLst>
              <a:ext uri="{FF2B5EF4-FFF2-40B4-BE49-F238E27FC236}">
                <a16:creationId xmlns:a16="http://schemas.microsoft.com/office/drawing/2014/main" id="{2D281C9F-BF1C-FB4C-824C-28CF70BB31A1}"/>
              </a:ext>
            </a:extLst>
          </p:cNvPr>
          <p:cNvSpPr/>
          <p:nvPr/>
        </p:nvSpPr>
        <p:spPr>
          <a:xfrm>
            <a:off x="5310750" y="3492419"/>
            <a:ext cx="1570501" cy="970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Logo" descr="lionlogo_white.eps">
            <a:extLst>
              <a:ext uri="{FF2B5EF4-FFF2-40B4-BE49-F238E27FC236}">
                <a16:creationId xmlns:a16="http://schemas.microsoft.com/office/drawing/2014/main" id="{C2639C5E-C917-8D44-93F9-54E7619D5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950" y="762000"/>
            <a:ext cx="2334100" cy="2277805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0" y="3818196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Núcleos no MyLCI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480A116-2B3B-AA47-90DA-BD8E21D772B0}"/>
              </a:ext>
            </a:extLst>
          </p:cNvPr>
          <p:cNvSpPr txBox="1">
            <a:spLocks/>
          </p:cNvSpPr>
          <p:nvPr/>
        </p:nvSpPr>
        <p:spPr>
          <a:xfrm>
            <a:off x="0" y="4950707"/>
            <a:ext cx="12192000" cy="1422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latin typeface="Arial" panose="020B0604020202020204" pitchFamily="34" charset="0"/>
                <a:cs typeface="Arial" panose="020B0604020202020204" pitchFamily="34" charset="0"/>
              </a:rPr>
              <a:t>Manual do processo  </a:t>
            </a:r>
          </a:p>
        </p:txBody>
      </p:sp>
    </p:spTree>
    <p:extLst>
      <p:ext uri="{BB962C8B-B14F-4D97-AF65-F5344CB8AC3E}">
        <p14:creationId xmlns:p14="http://schemas.microsoft.com/office/powerpoint/2010/main" val="20863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3: Inserir as informações sobre o Núcleo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64782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Nesta página serão inseridas todas as informações do núcleo, como o nome do núcleo, dirigentes designados e associados do núcleo. </a:t>
            </a:r>
            <a:r>
              <a:rPr lang="pt-BR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**Observação especial: Deve-se inserir todos os associados do núcleo ao clube matriz para que se possa adicioná-los ao Núcleo no MyLCI.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3825A-42E4-4ADF-AF32-9FCFB8221CFE}"/>
              </a:ext>
            </a:extLst>
          </p:cNvPr>
          <p:cNvSpPr txBox="1"/>
          <p:nvPr/>
        </p:nvSpPr>
        <p:spPr>
          <a:xfrm>
            <a:off x="7620000" y="2991593"/>
            <a:ext cx="41052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Insira o nome proposto ao núcleo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009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Escolha o painel da esquerda de associados do núcleo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6A28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direita, clique na área para adicionar associados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6A28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FF700A-79B2-4E99-AC5C-2B0256EC0E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7236" y="3098951"/>
            <a:ext cx="6659563" cy="33017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CC1D01-7A5D-448B-80FD-5AB3D27CBB0C}"/>
              </a:ext>
            </a:extLst>
          </p:cNvPr>
          <p:cNvCxnSpPr>
            <a:cxnSpLocks/>
          </p:cNvCxnSpPr>
          <p:nvPr/>
        </p:nvCxnSpPr>
        <p:spPr>
          <a:xfrm flipH="1">
            <a:off x="3187700" y="3333249"/>
            <a:ext cx="4432299" cy="53592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B4EE5-02F5-4A50-BCA1-3E940ECF2754}"/>
              </a:ext>
            </a:extLst>
          </p:cNvPr>
          <p:cNvCxnSpPr>
            <a:cxnSpLocks/>
          </p:cNvCxnSpPr>
          <p:nvPr/>
        </p:nvCxnSpPr>
        <p:spPr>
          <a:xfrm flipH="1">
            <a:off x="3082925" y="4034426"/>
            <a:ext cx="4537074" cy="812035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72EC81-D100-4B2B-A658-76E620DB6CE3}"/>
              </a:ext>
            </a:extLst>
          </p:cNvPr>
          <p:cNvCxnSpPr>
            <a:cxnSpLocks/>
          </p:cNvCxnSpPr>
          <p:nvPr/>
        </p:nvCxnSpPr>
        <p:spPr>
          <a:xfrm flipH="1" flipV="1">
            <a:off x="5524500" y="4749838"/>
            <a:ext cx="2095501" cy="371440"/>
          </a:xfrm>
          <a:prstGeom prst="straightConnector1">
            <a:avLst/>
          </a:prstGeom>
          <a:ln w="57150">
            <a:solidFill>
              <a:srgbClr val="6A28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14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4: Informações sobre os associados do Núcleo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0036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Ao clicar em um nome, aparecerá a caixa abaixo.  Clique na lista pendente para adicionar o tipo de associado do núcleo.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E6B3F9-986E-433F-9453-49B5A1A45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78" y="2289517"/>
            <a:ext cx="7929044" cy="42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426125" y="522589"/>
            <a:ext cx="12044362" cy="60049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4: Informações sobre os associados do Núcleo, cont.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359159"/>
            <a:ext cx="10544175" cy="168034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Assim que o tipo de afiliação for escolhido, o associado será automaticamente adicionado ao tipo de afiliação designada no painel do lado direito.  Analise se a informação do associado está correta.  Clique no botão “</a:t>
            </a:r>
            <a:r>
              <a:rPr lang="pt-BR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remover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” se algum associado não deveria ter sido adicionado ao clube.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9C8FEE-E975-4C12-9AE8-E323748FA8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65300" y="3348154"/>
            <a:ext cx="8661400" cy="272244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890D02-60C4-453C-9AE1-AD411E63CA56}"/>
              </a:ext>
            </a:extLst>
          </p:cNvPr>
          <p:cNvCxnSpPr>
            <a:cxnSpLocks/>
          </p:cNvCxnSpPr>
          <p:nvPr/>
        </p:nvCxnSpPr>
        <p:spPr>
          <a:xfrm flipH="1">
            <a:off x="6987791" y="4165600"/>
            <a:ext cx="4035809" cy="543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4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76328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5: Analisar e enviar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8417920" y="1041642"/>
            <a:ext cx="2988353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Analise toda as informações do núcleo antes de enviar a inscrição.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Confirme que o nome, dirigentes e associados do núcleo estejam corretos.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Assim que todas as informações forem confirmadas, clique no botão para enviar.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Clique em “salvar”.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2B9F7C-9F3B-470C-89FE-56ABCBD624E5}"/>
              </a:ext>
            </a:extLst>
          </p:cNvPr>
          <p:cNvPicPr/>
          <p:nvPr/>
        </p:nvPicPr>
        <p:blipFill rotWithShape="1">
          <a:blip r:embed="rId2"/>
          <a:srcRect t="4243"/>
          <a:stretch/>
        </p:blipFill>
        <p:spPr>
          <a:xfrm>
            <a:off x="984608" y="1175050"/>
            <a:ext cx="7173635" cy="53654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259C72-F600-456C-B7D2-B7840A6CDC29}"/>
              </a:ext>
            </a:extLst>
          </p:cNvPr>
          <p:cNvCxnSpPr>
            <a:cxnSpLocks/>
          </p:cNvCxnSpPr>
          <p:nvPr/>
        </p:nvCxnSpPr>
        <p:spPr>
          <a:xfrm flipH="1">
            <a:off x="1562100" y="4152900"/>
            <a:ext cx="6855821" cy="116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1D3113-B1FF-4FD1-ACE0-A1AEB11B0A72}"/>
              </a:ext>
            </a:extLst>
          </p:cNvPr>
          <p:cNvCxnSpPr>
            <a:cxnSpLocks/>
          </p:cNvCxnSpPr>
          <p:nvPr/>
        </p:nvCxnSpPr>
        <p:spPr>
          <a:xfrm flipH="1">
            <a:off x="7874000" y="5682950"/>
            <a:ext cx="543919" cy="5400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00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448952"/>
            <a:ext cx="10851355" cy="6945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6: Atualizar a página de informações do clube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8390337" y="1309905"/>
            <a:ext cx="3594843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Assim que o núcleo for salvo, os clubes patrocinadores podem atualizar informações do núcleo, clicando na lista suspensa de “Gerenciar Núcleos”.</a:t>
            </a:r>
          </a:p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Os clubes poderão: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Adicionar um núcleo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Editar um núcleo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Adicionar associados ao núcleo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9A61"/>
                </a:solidFill>
                <a:latin typeface="Arial" charset="0"/>
                <a:ea typeface="Arial" charset="0"/>
                <a:cs typeface="Arial" charset="0"/>
              </a:rPr>
              <a:t>Dissolver um núcleo</a:t>
            </a:r>
            <a:r>
              <a:rPr lang="pt-BR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A927DB-AA6F-4A51-9FF8-10890DAEBD74}"/>
              </a:ext>
            </a:extLst>
          </p:cNvPr>
          <p:cNvPicPr/>
          <p:nvPr/>
        </p:nvPicPr>
        <p:blipFill rotWithShape="1">
          <a:blip r:embed="rId4"/>
          <a:srcRect t="15351"/>
          <a:stretch/>
        </p:blipFill>
        <p:spPr>
          <a:xfrm>
            <a:off x="1070516" y="1319430"/>
            <a:ext cx="6981284" cy="977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07C75D-D3E6-41FF-A242-45E78E8E6FBB}"/>
              </a:ext>
            </a:extLst>
          </p:cNvPr>
          <p:cNvPicPr/>
          <p:nvPr/>
        </p:nvPicPr>
        <p:blipFill rotWithShape="1">
          <a:blip r:embed="rId5"/>
          <a:srcRect t="5609"/>
          <a:stretch/>
        </p:blipFill>
        <p:spPr>
          <a:xfrm>
            <a:off x="1070516" y="2743739"/>
            <a:ext cx="6981284" cy="36926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3345684-E8F8-4F54-800D-901ACE07283D}"/>
              </a:ext>
            </a:extLst>
          </p:cNvPr>
          <p:cNvCxnSpPr>
            <a:cxnSpLocks/>
          </p:cNvCxnSpPr>
          <p:nvPr/>
        </p:nvCxnSpPr>
        <p:spPr>
          <a:xfrm flipH="1" flipV="1">
            <a:off x="2209801" y="1729279"/>
            <a:ext cx="6180536" cy="3517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048BE6A-F8C5-43C4-9D1B-34AEBD5A4004}"/>
              </a:ext>
            </a:extLst>
          </p:cNvPr>
          <p:cNvCxnSpPr>
            <a:cxnSpLocks/>
          </p:cNvCxnSpPr>
          <p:nvPr/>
        </p:nvCxnSpPr>
        <p:spPr>
          <a:xfrm flipH="1">
            <a:off x="5130800" y="4127500"/>
            <a:ext cx="3259537" cy="127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A46A16-CF7E-43DE-9C23-B6B0029F91FF}"/>
              </a:ext>
            </a:extLst>
          </p:cNvPr>
          <p:cNvCxnSpPr>
            <a:cxnSpLocks/>
          </p:cNvCxnSpPr>
          <p:nvPr/>
        </p:nvCxnSpPr>
        <p:spPr>
          <a:xfrm flipH="1">
            <a:off x="1752600" y="5183606"/>
            <a:ext cx="6637737" cy="1175834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8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68B73988-D5A9-3442-B303-5D6B2B15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9CF80EA-FBBF-7D41-829E-8CE0D0E191B1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Obrigado</a:t>
            </a:r>
          </a:p>
        </p:txBody>
      </p:sp>
      <p:sp>
        <p:nvSpPr>
          <p:cNvPr id="13" name="Gold Bar">
            <a:extLst>
              <a:ext uri="{FF2B5EF4-FFF2-40B4-BE49-F238E27FC236}">
                <a16:creationId xmlns:a16="http://schemas.microsoft.com/office/drawing/2014/main" id="{5F431583-0746-B24E-B80F-830E8311DF40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C81DC29-6F17-4845-88B2-999CB75943AA}"/>
              </a:ext>
            </a:extLst>
          </p:cNvPr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5" name="Date Lang Code">
            <a:extLst>
              <a:ext uri="{FF2B5EF4-FFF2-40B4-BE49-F238E27FC236}">
                <a16:creationId xmlns:a16="http://schemas.microsoft.com/office/drawing/2014/main" id="{737904F3-4DF5-4D4E-9304-70294926A8FD}"/>
              </a:ext>
            </a:extLst>
          </p:cNvPr>
          <p:cNvSpPr txBox="1"/>
          <p:nvPr/>
        </p:nvSpPr>
        <p:spPr>
          <a:xfrm>
            <a:off x="6829369" y="6248400"/>
            <a:ext cx="2481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Atualizado em 10/2021 PO</a:t>
            </a:r>
          </a:p>
        </p:txBody>
      </p:sp>
    </p:spTree>
    <p:extLst>
      <p:ext uri="{BB962C8B-B14F-4D97-AF65-F5344CB8AC3E}">
        <p14:creationId xmlns:p14="http://schemas.microsoft.com/office/powerpoint/2010/main" val="7003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- Image">
            <a:extLst>
              <a:ext uri="{FF2B5EF4-FFF2-40B4-BE49-F238E27FC236}">
                <a16:creationId xmlns:a16="http://schemas.microsoft.com/office/drawing/2014/main" id="{372709B3-7A63-0A4A-9F4B-7B9019E8A9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8191" y="2304"/>
            <a:ext cx="10283810" cy="6853392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0" y="2779761"/>
            <a:ext cx="5042836" cy="3620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Os clubes agora podem processar a formação de núcleos no MyLCI.  Este guia lhe oferecerá instruções de como concluir este processo.  Os dirigentes do Clube Patrocinador (presidente e secretário) têm acesso para iniciar um novo núcleo.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600" b="1" dirty="0">
                <a:solidFill>
                  <a:srgbClr val="00338D"/>
                </a:solidFill>
              </a:rPr>
              <a:t>Núcleos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93861" y="39322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1315232" y="2945227"/>
            <a:ext cx="9561527" cy="381559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Nome proposto ao núcleo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Lista de dirigentes do núcleo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Pelo menos 5 associados, além do representante do núcleo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Todos os novos associados devem ser adicionados ao clube matriz antes de ser iniciado o processo de formação do núcleo no MyLCI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Baixar todos os associados transferidos do antigo clube e os adicionar ao clube matriz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Use a “ficha de inscrição do núcleo” e a ficha de “relatório dos associados do núcleo” para reunir todas as informações que precisam ser enviadas on-line. Estes formulários NÃO precisam ser enviados diretamente à sede de LCI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rgbClr val="00338D"/>
                </a:solidFill>
              </a:rPr>
              <a:t>Como iniciar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315233" y="1804496"/>
            <a:ext cx="9561527" cy="94101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Serão necessárias as seguintes informações antes do preenchimento da inscrição do núcleo.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6" y="158247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005718" y="879083"/>
            <a:ext cx="806383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Processo do Núcleo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Siga estas etapas simples para aprender como adicionar um núcleo no MyLCI.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1960B52E-E32F-D84D-9A8D-2B6CCB3FD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207544"/>
              </p:ext>
            </p:extLst>
          </p:nvPr>
        </p:nvGraphicFramePr>
        <p:xfrm>
          <a:off x="372975" y="2716341"/>
          <a:ext cx="11604979" cy="270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Subhead">
            <a:extLst>
              <a:ext uri="{FF2B5EF4-FFF2-40B4-BE49-F238E27FC236}">
                <a16:creationId xmlns:a16="http://schemas.microsoft.com/office/drawing/2014/main" id="{FF9A2066-0850-D547-B1ED-FA22FF0D6A7F}"/>
              </a:ext>
            </a:extLst>
          </p:cNvPr>
          <p:cNvSpPr txBox="1">
            <a:spLocks/>
          </p:cNvSpPr>
          <p:nvPr/>
        </p:nvSpPr>
        <p:spPr>
          <a:xfrm>
            <a:off x="430127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Fazer o login no MyLCI</a:t>
            </a:r>
          </a:p>
        </p:txBody>
      </p:sp>
      <p:sp>
        <p:nvSpPr>
          <p:cNvPr id="24" name="Subhead">
            <a:extLst>
              <a:ext uri="{FF2B5EF4-FFF2-40B4-BE49-F238E27FC236}">
                <a16:creationId xmlns:a16="http://schemas.microsoft.com/office/drawing/2014/main" id="{37D3FDBB-4053-B146-BCB8-EBC76B3F5CB8}"/>
              </a:ext>
            </a:extLst>
          </p:cNvPr>
          <p:cNvSpPr txBox="1">
            <a:spLocks/>
          </p:cNvSpPr>
          <p:nvPr/>
        </p:nvSpPr>
        <p:spPr>
          <a:xfrm>
            <a:off x="2336402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Informações sobre o Clube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4C06ABCA-5308-4E40-8376-73F2BD44242D}"/>
              </a:ext>
            </a:extLst>
          </p:cNvPr>
          <p:cNvSpPr txBox="1">
            <a:spLocks/>
          </p:cNvSpPr>
          <p:nvPr/>
        </p:nvSpPr>
        <p:spPr>
          <a:xfrm>
            <a:off x="4242677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Inserir as informações sobre o Núcleo</a:t>
            </a:r>
          </a:p>
        </p:txBody>
      </p:sp>
      <p:sp>
        <p:nvSpPr>
          <p:cNvPr id="26" name="Subhead">
            <a:extLst>
              <a:ext uri="{FF2B5EF4-FFF2-40B4-BE49-F238E27FC236}">
                <a16:creationId xmlns:a16="http://schemas.microsoft.com/office/drawing/2014/main" id="{32954108-067F-8948-8C4E-0FF5B10A130A}"/>
              </a:ext>
            </a:extLst>
          </p:cNvPr>
          <p:cNvSpPr txBox="1">
            <a:spLocks/>
          </p:cNvSpPr>
          <p:nvPr/>
        </p:nvSpPr>
        <p:spPr>
          <a:xfrm>
            <a:off x="6148952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Inserir as informações do associado do Núcleo</a:t>
            </a:r>
          </a:p>
        </p:txBody>
      </p:sp>
      <p:sp>
        <p:nvSpPr>
          <p:cNvPr id="27" name="Subhead">
            <a:extLst>
              <a:ext uri="{FF2B5EF4-FFF2-40B4-BE49-F238E27FC236}">
                <a16:creationId xmlns:a16="http://schemas.microsoft.com/office/drawing/2014/main" id="{28A9B92B-FC29-EC43-B003-6068467B042E}"/>
              </a:ext>
            </a:extLst>
          </p:cNvPr>
          <p:cNvSpPr txBox="1">
            <a:spLocks/>
          </p:cNvSpPr>
          <p:nvPr/>
        </p:nvSpPr>
        <p:spPr>
          <a:xfrm>
            <a:off x="8055227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Analisar e enviar</a:t>
            </a:r>
          </a:p>
        </p:txBody>
      </p:sp>
      <p:sp>
        <p:nvSpPr>
          <p:cNvPr id="28" name="Subhead">
            <a:extLst>
              <a:ext uri="{FF2B5EF4-FFF2-40B4-BE49-F238E27FC236}">
                <a16:creationId xmlns:a16="http://schemas.microsoft.com/office/drawing/2014/main" id="{80ABF4BE-23CE-C443-8BE2-410A131F0D17}"/>
              </a:ext>
            </a:extLst>
          </p:cNvPr>
          <p:cNvSpPr txBox="1">
            <a:spLocks/>
          </p:cNvSpPr>
          <p:nvPr/>
        </p:nvSpPr>
        <p:spPr>
          <a:xfrm>
            <a:off x="9961504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Atualizar as informações do Clube </a:t>
            </a:r>
          </a:p>
        </p:txBody>
      </p:sp>
    </p:spTree>
    <p:extLst>
      <p:ext uri="{BB962C8B-B14F-4D97-AF65-F5344CB8AC3E}">
        <p14:creationId xmlns:p14="http://schemas.microsoft.com/office/powerpoint/2010/main" val="383805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1: Fazer o login no MyLCI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0035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Vá a </a:t>
            </a:r>
            <a:r>
              <a:rPr lang="pt-B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www.lionsclubs.org</a:t>
            </a:r>
            <a:r>
              <a:rPr lang="pt-B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e clique no “Login para associados” no topo da tela.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2" name="Picture 11" descr="Snipping Tool">
            <a:extLst>
              <a:ext uri="{FF2B5EF4-FFF2-40B4-BE49-F238E27FC236}">
                <a16:creationId xmlns:a16="http://schemas.microsoft.com/office/drawing/2014/main" id="{FB729E4A-85D7-4B90-AF77-51C2C28199E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9968" r="3044" b="18375"/>
          <a:stretch/>
        </p:blipFill>
        <p:spPr bwMode="auto">
          <a:xfrm>
            <a:off x="984609" y="2599604"/>
            <a:ext cx="9873891" cy="2899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CB0D68-DA50-4FCA-AD7E-E7B453D2E897}"/>
              </a:ext>
            </a:extLst>
          </p:cNvPr>
          <p:cNvCxnSpPr>
            <a:cxnSpLocks/>
          </p:cNvCxnSpPr>
          <p:nvPr/>
        </p:nvCxnSpPr>
        <p:spPr>
          <a:xfrm>
            <a:off x="4600575" y="2686050"/>
            <a:ext cx="1095375" cy="5121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1: Fazer o login no MyLCI, continuação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2409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Faça o login no MyLCI usando o login designado e senha.  Se você esqueceu do seu login e senha ou está com dificuldades para fazer o login, entre em contato com a equipe de suporte do MyLCI pelo e-mail 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MyLCI@lionsclubs.org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ou telefone 630-468-6900.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 descr="Snipping Tool">
            <a:extLst>
              <a:ext uri="{FF2B5EF4-FFF2-40B4-BE49-F238E27FC236}">
                <a16:creationId xmlns:a16="http://schemas.microsoft.com/office/drawing/2014/main" id="{EF489647-EEEE-41C3-9FF0-9173B124043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48208" r="11538" b="3343"/>
          <a:stretch/>
        </p:blipFill>
        <p:spPr bwMode="auto">
          <a:xfrm>
            <a:off x="1270958" y="3083028"/>
            <a:ext cx="9326233" cy="345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955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9658349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2: Página de informações do clube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70322" y="1338509"/>
            <a:ext cx="10851356" cy="83604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Depois de fazer o login, clique na aba “Ferramentas do MyLCI para Líderes Leões” para acessar a página de informações do clube. 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C11239-5FB5-4A0D-9156-DA5592AB0BA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29936" y="3110167"/>
            <a:ext cx="9397176" cy="925830"/>
          </a:xfrm>
          <a:prstGeom prst="rect">
            <a:avLst/>
          </a:prstGeom>
          <a:ln w="38100">
            <a:solidFill>
              <a:srgbClr val="00338D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50045E9-5ECA-41FA-BA02-F39D08BC7F23}"/>
              </a:ext>
            </a:extLst>
          </p:cNvPr>
          <p:cNvSpPr/>
          <p:nvPr/>
        </p:nvSpPr>
        <p:spPr>
          <a:xfrm>
            <a:off x="3416300" y="2921000"/>
            <a:ext cx="1168400" cy="1257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6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3: Página de informações do clube, continuação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871546"/>
            <a:ext cx="5829300" cy="36339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Clique na aba “Meu Lions Clube” para acessar a página de informações do clube.  Clique na lista suspensa que diz “Informações do clube”.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3D1B3-824C-4287-B951-5E3211B0E48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89837" y="1871546"/>
            <a:ext cx="3947319" cy="41101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5603203-D337-482E-9E4F-EA5A838F705B}"/>
              </a:ext>
            </a:extLst>
          </p:cNvPr>
          <p:cNvSpPr/>
          <p:nvPr/>
        </p:nvSpPr>
        <p:spPr>
          <a:xfrm>
            <a:off x="8674100" y="2707592"/>
            <a:ext cx="1600200" cy="403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Etapa 2: Página de informações do clube, continuação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019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Clique na lista suspensa que diz “Gerenciar Núcleos”.  Para todas as inscrições de novos núcleos, clique no botão “Adicionar Núcleo”.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FC191-7046-4614-BC2F-A43F97FC24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14512" y="2599604"/>
            <a:ext cx="3608388" cy="3559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4B887F-214D-4454-B2BC-D90940D46F7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18274" y="2599604"/>
            <a:ext cx="3608387" cy="355989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6ED0441-A830-4E66-98F7-6EC71E4FD186}"/>
              </a:ext>
            </a:extLst>
          </p:cNvPr>
          <p:cNvSpPr/>
          <p:nvPr/>
        </p:nvSpPr>
        <p:spPr>
          <a:xfrm>
            <a:off x="1663700" y="2921000"/>
            <a:ext cx="1714500" cy="368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483FD88-DD49-4F9C-AD61-4105D1420DDF}"/>
              </a:ext>
            </a:extLst>
          </p:cNvPr>
          <p:cNvSpPr/>
          <p:nvPr/>
        </p:nvSpPr>
        <p:spPr>
          <a:xfrm>
            <a:off x="6252803" y="3289300"/>
            <a:ext cx="1714500" cy="368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718</Words>
  <Application>Microsoft Office PowerPoint</Application>
  <PresentationFormat>Widescreen</PresentationFormat>
  <Paragraphs>78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Andrea</dc:creator>
  <cp:lastModifiedBy>Gray, Tracy</cp:lastModifiedBy>
  <cp:revision>46</cp:revision>
  <dcterms:created xsi:type="dcterms:W3CDTF">2019-11-08T18:39:09Z</dcterms:created>
  <dcterms:modified xsi:type="dcterms:W3CDTF">2021-10-19T18:36:17Z</dcterms:modified>
</cp:coreProperties>
</file>