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7"/>
  </p:notesMasterIdLst>
  <p:sldIdLst>
    <p:sldId id="257" r:id="rId2"/>
    <p:sldId id="284" r:id="rId3"/>
    <p:sldId id="314" r:id="rId4"/>
    <p:sldId id="302" r:id="rId5"/>
    <p:sldId id="335" r:id="rId6"/>
    <p:sldId id="285" r:id="rId7"/>
    <p:sldId id="286" r:id="rId8"/>
    <p:sldId id="291" r:id="rId9"/>
    <p:sldId id="295" r:id="rId10"/>
    <p:sldId id="318" r:id="rId11"/>
    <p:sldId id="292" r:id="rId12"/>
    <p:sldId id="322" r:id="rId13"/>
    <p:sldId id="323" r:id="rId14"/>
    <p:sldId id="324" r:id="rId15"/>
    <p:sldId id="303" r:id="rId16"/>
    <p:sldId id="320" r:id="rId17"/>
    <p:sldId id="321" r:id="rId18"/>
    <p:sldId id="301" r:id="rId19"/>
    <p:sldId id="266" r:id="rId20"/>
    <p:sldId id="294" r:id="rId21"/>
    <p:sldId id="326" r:id="rId22"/>
    <p:sldId id="269" r:id="rId23"/>
    <p:sldId id="328" r:id="rId24"/>
    <p:sldId id="327" r:id="rId25"/>
    <p:sldId id="329" r:id="rId26"/>
    <p:sldId id="330" r:id="rId27"/>
    <p:sldId id="331" r:id="rId28"/>
    <p:sldId id="308" r:id="rId29"/>
    <p:sldId id="306" r:id="rId30"/>
    <p:sldId id="288" r:id="rId31"/>
    <p:sldId id="309" r:id="rId32"/>
    <p:sldId id="310" r:id="rId33"/>
    <p:sldId id="311" r:id="rId34"/>
    <p:sldId id="259" r:id="rId35"/>
    <p:sldId id="260" r:id="rId36"/>
    <p:sldId id="261" r:id="rId37"/>
    <p:sldId id="262" r:id="rId38"/>
    <p:sldId id="264" r:id="rId39"/>
    <p:sldId id="332" r:id="rId40"/>
    <p:sldId id="333" r:id="rId41"/>
    <p:sldId id="334" r:id="rId42"/>
    <p:sldId id="276" r:id="rId43"/>
    <p:sldId id="325" r:id="rId44"/>
    <p:sldId id="319"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90" autoAdjust="0"/>
    <p:restoredTop sz="74512" autoAdjust="0"/>
  </p:normalViewPr>
  <p:slideViewPr>
    <p:cSldViewPr>
      <p:cViewPr>
        <p:scale>
          <a:sx n="70" d="100"/>
          <a:sy n="70" d="100"/>
        </p:scale>
        <p:origin x="-480" y="-324"/>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2168727156768956"/>
          <c:y val="2.046783625730994E-2"/>
          <c:w val="0.49844236760124611"/>
          <c:h val="0.93567251461988299"/>
        </c:manualLayout>
      </c:layout>
      <c:pieChart>
        <c:varyColors val="1"/>
        <c:ser>
          <c:idx val="0"/>
          <c:order val="0"/>
          <c:tx>
            <c:strRef>
              <c:f>Sheet1!$B$1</c:f>
              <c:strCache>
                <c:ptCount val="1"/>
                <c:pt idx="0">
                  <c:v>LCIF Grants 2015-2016</c:v>
                </c:pt>
              </c:strCache>
            </c:strRef>
          </c:tx>
          <c:cat>
            <c:strRef>
              <c:f>Sheet1!$A$2:$A$7</c:f>
              <c:strCache>
                <c:ptCount val="6"/>
                <c:pt idx="0">
                  <c:v>Standard</c:v>
                </c:pt>
                <c:pt idx="1">
                  <c:v>Core 4</c:v>
                </c:pt>
                <c:pt idx="2">
                  <c:v>International Assistance</c:v>
                </c:pt>
                <c:pt idx="3">
                  <c:v>SightFirst</c:v>
                </c:pt>
                <c:pt idx="4">
                  <c:v>Designated</c:v>
                </c:pt>
                <c:pt idx="5">
                  <c:v>Other</c:v>
                </c:pt>
              </c:strCache>
            </c:strRef>
          </c:cat>
          <c:val>
            <c:numRef>
              <c:f>Sheet1!$B$2:$B$7</c:f>
              <c:numCache>
                <c:formatCode>"$"#,##0_);[Red]\("$"#,##0\)</c:formatCode>
                <c:ptCount val="6"/>
                <c:pt idx="0">
                  <c:v>615428</c:v>
                </c:pt>
                <c:pt idx="1">
                  <c:v>5515882</c:v>
                </c:pt>
                <c:pt idx="2">
                  <c:v>261615</c:v>
                </c:pt>
                <c:pt idx="3">
                  <c:v>12994255</c:v>
                </c:pt>
                <c:pt idx="4">
                  <c:v>19918114</c:v>
                </c:pt>
                <c:pt idx="5">
                  <c:v>131470</c:v>
                </c:pt>
              </c:numCache>
            </c:numRef>
          </c:val>
          <c:extLst xmlns:c16r2="http://schemas.microsoft.com/office/drawing/2015/06/chart">
            <c:ext xmlns:c16="http://schemas.microsoft.com/office/drawing/2014/chart" uri="{C3380CC4-5D6E-409C-BE32-E72D297353CC}">
              <c16:uniqueId val="{00000000-E173-4009-B8FD-0EEB02DACA7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487771972428675"/>
          <c:y val="0.11390914951420546"/>
          <c:w val="0.3604494107354228"/>
          <c:h val="0.7339967920676582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Subsídios orçados vs. aprovados</a:t>
            </a:r>
          </a:p>
        </c:rich>
      </c:tx>
      <c:layout/>
      <c:overlay val="0"/>
    </c:title>
    <c:autoTitleDeleted val="0"/>
    <c:plotArea>
      <c:layout/>
      <c:barChart>
        <c:barDir val="col"/>
        <c:grouping val="clustered"/>
        <c:varyColors val="0"/>
        <c:ser>
          <c:idx val="0"/>
          <c:order val="0"/>
          <c:tx>
            <c:strRef>
              <c:f>Sheet1!$Q$3</c:f>
              <c:strCache>
                <c:ptCount val="1"/>
                <c:pt idx="0">
                  <c:v>Budgeted</c:v>
                </c:pt>
              </c:strCache>
            </c:strRef>
          </c:tx>
          <c:spPr>
            <a:solidFill>
              <a:srgbClr val="92D05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Sheet1!$R$3:$X$3</c:f>
              <c:numCache>
                <c:formatCode>"$"#,##0</c:formatCode>
                <c:ptCount val="7"/>
                <c:pt idx="0">
                  <c:v>8500000</c:v>
                </c:pt>
                <c:pt idx="1">
                  <c:v>9246428</c:v>
                </c:pt>
                <c:pt idx="2">
                  <c:v>11506595</c:v>
                </c:pt>
                <c:pt idx="3">
                  <c:v>14390016</c:v>
                </c:pt>
                <c:pt idx="4">
                  <c:v>13147823</c:v>
                </c:pt>
                <c:pt idx="5">
                  <c:v>17900000</c:v>
                </c:pt>
                <c:pt idx="6">
                  <c:v>15876545</c:v>
                </c:pt>
              </c:numCache>
            </c:numRef>
          </c:val>
          <c:extLst xmlns:c16r2="http://schemas.microsoft.com/office/drawing/2015/06/chart">
            <c:ext xmlns:c16="http://schemas.microsoft.com/office/drawing/2014/chart" uri="{C3380CC4-5D6E-409C-BE32-E72D297353CC}">
              <c16:uniqueId val="{00000000-2911-4AC0-9154-CD12B7EAECA3}"/>
            </c:ext>
          </c:extLst>
        </c:ser>
        <c:ser>
          <c:idx val="1"/>
          <c:order val="1"/>
          <c:tx>
            <c:strRef>
              <c:f>Sheet1!$Q$4</c:f>
              <c:strCache>
                <c:ptCount val="1"/>
                <c:pt idx="0">
                  <c:v>Approved</c:v>
                </c:pt>
              </c:strCache>
            </c:strRef>
          </c:tx>
          <c:spPr>
            <a:solidFill>
              <a:srgbClr val="FFC00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Sheet1!$R$4:$X$4</c:f>
              <c:numCache>
                <c:formatCode>"$"#,##0</c:formatCode>
                <c:ptCount val="7"/>
                <c:pt idx="0">
                  <c:v>10169331</c:v>
                </c:pt>
                <c:pt idx="1">
                  <c:v>12782077</c:v>
                </c:pt>
                <c:pt idx="2">
                  <c:v>13887263</c:v>
                </c:pt>
                <c:pt idx="3">
                  <c:v>14283409</c:v>
                </c:pt>
                <c:pt idx="4">
                  <c:v>15707482</c:v>
                </c:pt>
                <c:pt idx="5">
                  <c:v>23400000</c:v>
                </c:pt>
                <c:pt idx="6">
                  <c:v>12068395</c:v>
                </c:pt>
              </c:numCache>
            </c:numRef>
          </c:val>
          <c:extLst xmlns:c16r2="http://schemas.microsoft.com/office/drawing/2015/06/chart">
            <c:ext xmlns:c16="http://schemas.microsoft.com/office/drawing/2014/chart" uri="{C3380CC4-5D6E-409C-BE32-E72D297353CC}">
              <c16:uniqueId val="{00000001-2911-4AC0-9154-CD12B7EAECA3}"/>
            </c:ext>
          </c:extLst>
        </c:ser>
        <c:dLbls>
          <c:showLegendKey val="0"/>
          <c:showVal val="0"/>
          <c:showCatName val="0"/>
          <c:showSerName val="0"/>
          <c:showPercent val="0"/>
          <c:showBubbleSize val="0"/>
        </c:dLbls>
        <c:gapWidth val="150"/>
        <c:axId val="122900864"/>
        <c:axId val="122902400"/>
      </c:barChart>
      <c:catAx>
        <c:axId val="122900864"/>
        <c:scaling>
          <c:orientation val="minMax"/>
        </c:scaling>
        <c:delete val="0"/>
        <c:axPos val="b"/>
        <c:numFmt formatCode="General" sourceLinked="0"/>
        <c:majorTickMark val="none"/>
        <c:minorTickMark val="none"/>
        <c:tickLblPos val="nextTo"/>
        <c:crossAx val="122902400"/>
        <c:crosses val="autoZero"/>
        <c:auto val="1"/>
        <c:lblAlgn val="ctr"/>
        <c:lblOffset val="100"/>
        <c:noMultiLvlLbl val="0"/>
      </c:catAx>
      <c:valAx>
        <c:axId val="122902400"/>
        <c:scaling>
          <c:orientation val="minMax"/>
        </c:scaling>
        <c:delete val="0"/>
        <c:axPos val="l"/>
        <c:majorGridlines/>
        <c:numFmt formatCode="&quot;$&quot;#,##0" sourceLinked="1"/>
        <c:majorTickMark val="none"/>
        <c:minorTickMark val="none"/>
        <c:tickLblPos val="nextTo"/>
        <c:crossAx val="122900864"/>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6C7BF-CC66-4F2A-94B5-20A9E377A643}" type="doc">
      <dgm:prSet loTypeId="urn:microsoft.com/office/officeart/2005/8/layout/radial5" loCatId="relationship" qsTypeId="urn:microsoft.com/office/officeart/2005/8/quickstyle/simple1#3" qsCatId="simple" csTypeId="urn:microsoft.com/office/officeart/2005/8/colors/colorful2" csCatId="colorful" phldr="1"/>
      <dgm:spPr/>
      <dgm:t>
        <a:bodyPr/>
        <a:lstStyle/>
        <a:p>
          <a:endParaRPr lang="en-US"/>
        </a:p>
      </dgm:t>
    </dgm:pt>
    <dgm:pt modelId="{AEB43325-E84A-43DD-B360-5E4CF7337FA1}">
      <dgm:prSet phldrT="[Text]"/>
      <dgm:spPr>
        <a:solidFill>
          <a:srgbClr val="3C90E1"/>
        </a:solidFill>
      </dgm:spPr>
      <dgm:t>
        <a:bodyPr/>
        <a:lstStyle/>
        <a:p>
          <a:pPr algn="ctr"/>
          <a:r>
            <a:t>Tipos de Subsídios</a:t>
          </a:r>
          <a:endParaRPr lang="pt-BR" dirty="0"/>
        </a:p>
      </dgm:t>
    </dgm:pt>
    <dgm:pt modelId="{4D50C886-D00B-4160-8F17-475065E17660}" type="parTrans" cxnId="{347404DE-B5DC-44F8-AE89-02FEAE29254A}">
      <dgm:prSet/>
      <dgm:spPr/>
      <dgm:t>
        <a:bodyPr/>
        <a:lstStyle/>
        <a:p>
          <a:pPr algn="ctr"/>
          <a:endParaRPr lang="en-US"/>
        </a:p>
      </dgm:t>
    </dgm:pt>
    <dgm:pt modelId="{3234CBD7-63BE-4D98-BA72-D30DFD210983}" type="sibTrans" cxnId="{347404DE-B5DC-44F8-AE89-02FEAE29254A}">
      <dgm:prSet/>
      <dgm:spPr/>
      <dgm:t>
        <a:bodyPr/>
        <a:lstStyle/>
        <a:p>
          <a:pPr algn="ctr"/>
          <a:endParaRPr lang="en-US"/>
        </a:p>
      </dgm:t>
    </dgm:pt>
    <dgm:pt modelId="{49123C01-AF5E-4BE7-B71B-C9CD699BCD7C}">
      <dgm:prSet phldrT="[Text]"/>
      <dgm:spPr>
        <a:solidFill>
          <a:srgbClr val="FF0000"/>
        </a:solidFill>
      </dgm:spPr>
      <dgm:t>
        <a:bodyPr/>
        <a:lstStyle/>
        <a:p>
          <a:pPr algn="ctr"/>
          <a:r>
            <a:t>Padrão</a:t>
          </a:r>
          <a:endParaRPr lang="pt-BR" dirty="0"/>
        </a:p>
      </dgm:t>
    </dgm:pt>
    <dgm:pt modelId="{F74B5493-AEB5-4889-8010-1F9FF1A16AFC}" type="parTrans" cxnId="{65A94C74-FBE5-40FA-8F11-8CFE69DEA9DA}">
      <dgm:prSet/>
      <dgm:spPr>
        <a:solidFill>
          <a:srgbClr val="FF0000"/>
        </a:solidFill>
      </dgm:spPr>
      <dgm:t>
        <a:bodyPr/>
        <a:lstStyle/>
        <a:p>
          <a:pPr algn="ctr"/>
          <a:endParaRPr lang="en-US"/>
        </a:p>
      </dgm:t>
    </dgm:pt>
    <dgm:pt modelId="{5D45E457-C671-4A5A-9742-9B54AF5CEFA4}" type="sibTrans" cxnId="{65A94C74-FBE5-40FA-8F11-8CFE69DEA9DA}">
      <dgm:prSet/>
      <dgm:spPr/>
      <dgm:t>
        <a:bodyPr/>
        <a:lstStyle/>
        <a:p>
          <a:pPr algn="ctr"/>
          <a:endParaRPr lang="en-US"/>
        </a:p>
      </dgm:t>
    </dgm:pt>
    <dgm:pt modelId="{622E4A8D-AF72-4DD2-9B95-9DB1F77C012C}">
      <dgm:prSet phldrT="[Text]"/>
      <dgm:spPr>
        <a:solidFill>
          <a:srgbClr val="00338D"/>
        </a:solidFill>
      </dgm:spPr>
      <dgm:t>
        <a:bodyPr/>
        <a:lstStyle/>
        <a:p>
          <a:pPr algn="ctr"/>
          <a:r>
            <a:rPr dirty="0" err="1"/>
            <a:t>Grandes</a:t>
          </a:r>
          <a:r>
            <a:rPr dirty="0"/>
            <a:t> </a:t>
          </a:r>
          <a:r>
            <a:rPr lang="pt-BR" dirty="0"/>
            <a:t>C</a:t>
          </a:r>
          <a:r>
            <a:rPr dirty="0" err="1"/>
            <a:t>atástrofes</a:t>
          </a:r>
          <a:endParaRPr lang="pt-BR" dirty="0"/>
        </a:p>
      </dgm:t>
    </dgm:pt>
    <dgm:pt modelId="{9B08BA52-7B22-42E2-9EC7-DFC7854C9707}" type="parTrans" cxnId="{B15D22B1-2A86-4B93-825A-32D55F20E2A0}">
      <dgm:prSet/>
      <dgm:spPr>
        <a:solidFill>
          <a:srgbClr val="00338D"/>
        </a:solidFill>
      </dgm:spPr>
      <dgm:t>
        <a:bodyPr/>
        <a:lstStyle/>
        <a:p>
          <a:pPr algn="ctr"/>
          <a:endParaRPr lang="en-US"/>
        </a:p>
      </dgm:t>
    </dgm:pt>
    <dgm:pt modelId="{C8F215BE-E0A6-4981-8FF2-0DD27AAE3B61}" type="sibTrans" cxnId="{B15D22B1-2A86-4B93-825A-32D55F20E2A0}">
      <dgm:prSet/>
      <dgm:spPr/>
      <dgm:t>
        <a:bodyPr/>
        <a:lstStyle/>
        <a:p>
          <a:pPr algn="ctr"/>
          <a:endParaRPr lang="en-US"/>
        </a:p>
      </dgm:t>
    </dgm:pt>
    <dgm:pt modelId="{DA867D13-DA3C-4F53-83EB-54D50D99089B}">
      <dgm:prSet phldrT="[Text]"/>
      <dgm:spPr>
        <a:solidFill>
          <a:srgbClr val="712A78"/>
        </a:solidFill>
      </dgm:spPr>
      <dgm:t>
        <a:bodyPr/>
        <a:lstStyle/>
        <a:p>
          <a:pPr algn="ctr"/>
          <a:r>
            <a:t>SightFirst</a:t>
          </a:r>
          <a:endParaRPr lang="pt-BR" dirty="0"/>
        </a:p>
      </dgm:t>
    </dgm:pt>
    <dgm:pt modelId="{018FEEC1-2E2E-4CEF-AC9B-9EF768870163}" type="parTrans" cxnId="{5542BAFF-B8CA-4013-A6D2-AA1A197EB464}">
      <dgm:prSet/>
      <dgm:spPr>
        <a:solidFill>
          <a:srgbClr val="712A78"/>
        </a:solidFill>
      </dgm:spPr>
      <dgm:t>
        <a:bodyPr/>
        <a:lstStyle/>
        <a:p>
          <a:pPr algn="ctr"/>
          <a:endParaRPr lang="en-US"/>
        </a:p>
      </dgm:t>
    </dgm:pt>
    <dgm:pt modelId="{7AD88500-2F5E-4F92-9B7E-2537BAB5E949}" type="sibTrans" cxnId="{5542BAFF-B8CA-4013-A6D2-AA1A197EB464}">
      <dgm:prSet/>
      <dgm:spPr/>
      <dgm:t>
        <a:bodyPr/>
        <a:lstStyle/>
        <a:p>
          <a:pPr algn="ctr"/>
          <a:endParaRPr lang="en-US"/>
        </a:p>
      </dgm:t>
    </dgm:pt>
    <dgm:pt modelId="{75406B63-C97E-40C8-8670-0A72A7D04240}">
      <dgm:prSet phldrT="[Text]"/>
      <dgm:spPr>
        <a:solidFill>
          <a:srgbClr val="6600FF"/>
        </a:solidFill>
      </dgm:spPr>
      <dgm:t>
        <a:bodyPr/>
        <a:lstStyle/>
        <a:p>
          <a:pPr algn="ctr"/>
          <a:r>
            <a:t>4 Pontos Básicos</a:t>
          </a:r>
          <a:endParaRPr lang="pt-BR" dirty="0"/>
        </a:p>
      </dgm:t>
    </dgm:pt>
    <dgm:pt modelId="{5C2D18FC-89D4-4BC0-9D4C-DCA1B434320D}" type="parTrans" cxnId="{CB85C78E-2B24-4A80-87AD-2CD01067F26B}">
      <dgm:prSet/>
      <dgm:spPr>
        <a:solidFill>
          <a:srgbClr val="6600FF"/>
        </a:solidFill>
      </dgm:spPr>
      <dgm:t>
        <a:bodyPr/>
        <a:lstStyle/>
        <a:p>
          <a:pPr algn="ctr"/>
          <a:endParaRPr lang="en-US"/>
        </a:p>
      </dgm:t>
    </dgm:pt>
    <dgm:pt modelId="{79F850DE-4D03-4172-A1B9-B95203DC30F7}" type="sibTrans" cxnId="{CB85C78E-2B24-4A80-87AD-2CD01067F26B}">
      <dgm:prSet/>
      <dgm:spPr/>
      <dgm:t>
        <a:bodyPr/>
        <a:lstStyle/>
        <a:p>
          <a:pPr algn="ctr"/>
          <a:endParaRPr lang="en-US"/>
        </a:p>
      </dgm:t>
    </dgm:pt>
    <dgm:pt modelId="{D1CF3EA7-EBB6-4CAB-A8E2-999A4D252FB7}">
      <dgm:prSet phldrT="[Text]"/>
      <dgm:spPr>
        <a:solidFill>
          <a:srgbClr val="00B050"/>
        </a:solidFill>
      </dgm:spPr>
      <dgm:t>
        <a:bodyPr/>
        <a:lstStyle/>
        <a:p>
          <a:pPr algn="ctr"/>
          <a:r>
            <a:t>Assistência Internacional</a:t>
          </a:r>
          <a:endParaRPr lang="pt-BR" dirty="0"/>
        </a:p>
      </dgm:t>
    </dgm:pt>
    <dgm:pt modelId="{08C54453-ADE3-42EA-927A-DD2F46DF49A4}" type="parTrans" cxnId="{914FA737-9DE4-416F-A8C4-1DD6CFE9CA00}">
      <dgm:prSet/>
      <dgm:spPr>
        <a:solidFill>
          <a:srgbClr val="00B050"/>
        </a:solidFill>
      </dgm:spPr>
      <dgm:t>
        <a:bodyPr/>
        <a:lstStyle/>
        <a:p>
          <a:pPr algn="ctr"/>
          <a:endParaRPr lang="en-US"/>
        </a:p>
      </dgm:t>
    </dgm:pt>
    <dgm:pt modelId="{5FE12D56-3E90-4388-BCE3-6336AED9194E}" type="sibTrans" cxnId="{914FA737-9DE4-416F-A8C4-1DD6CFE9CA00}">
      <dgm:prSet/>
      <dgm:spPr/>
      <dgm:t>
        <a:bodyPr/>
        <a:lstStyle/>
        <a:p>
          <a:pPr algn="ctr"/>
          <a:endParaRPr lang="en-US"/>
        </a:p>
      </dgm:t>
    </dgm:pt>
    <dgm:pt modelId="{B7E01A5B-AEA1-4591-B9BE-A50EB6819A50}">
      <dgm:prSet phldrT="[Text]"/>
      <dgm:spPr>
        <a:solidFill>
          <a:srgbClr val="FFC000"/>
        </a:solidFill>
      </dgm:spPr>
      <dgm:t>
        <a:bodyPr/>
        <a:lstStyle/>
        <a:p>
          <a:pPr algn="ctr"/>
          <a:r>
            <a:t>Emergência</a:t>
          </a:r>
          <a:r>
            <a:rPr lang="en-US"/>
            <a:t>	</a:t>
          </a:r>
          <a:endParaRPr lang="pt-BR" dirty="0"/>
        </a:p>
      </dgm:t>
    </dgm:pt>
    <dgm:pt modelId="{DFCE0E34-555F-4851-AA9C-FB87F5E85B6A}" type="parTrans" cxnId="{AA6F271A-6EBC-46C5-915D-1E02FE06C1A5}">
      <dgm:prSet/>
      <dgm:spPr>
        <a:solidFill>
          <a:srgbClr val="FFC000"/>
        </a:solidFill>
      </dgm:spPr>
      <dgm:t>
        <a:bodyPr/>
        <a:lstStyle/>
        <a:p>
          <a:pPr algn="ctr"/>
          <a:endParaRPr lang="en-US"/>
        </a:p>
      </dgm:t>
    </dgm:pt>
    <dgm:pt modelId="{0AA7B057-EAEB-4230-BB58-20E97492E5FD}" type="sibTrans" cxnId="{AA6F271A-6EBC-46C5-915D-1E02FE06C1A5}">
      <dgm:prSet/>
      <dgm:spPr/>
      <dgm:t>
        <a:bodyPr/>
        <a:lstStyle/>
        <a:p>
          <a:pPr algn="ctr"/>
          <a:endParaRPr lang="en-US"/>
        </a:p>
      </dgm:t>
    </dgm:pt>
    <dgm:pt modelId="{F7C47067-2B9D-4BD7-AC5B-2F0E3A32E189}" type="pres">
      <dgm:prSet presAssocID="{7C16C7BF-CC66-4F2A-94B5-20A9E377A643}" presName="Name0" presStyleCnt="0">
        <dgm:presLayoutVars>
          <dgm:chMax val="1"/>
          <dgm:dir/>
          <dgm:animLvl val="ctr"/>
          <dgm:resizeHandles val="exact"/>
        </dgm:presLayoutVars>
      </dgm:prSet>
      <dgm:spPr/>
      <dgm:t>
        <a:bodyPr/>
        <a:lstStyle/>
        <a:p>
          <a:endParaRPr lang="en-US"/>
        </a:p>
      </dgm:t>
    </dgm:pt>
    <dgm:pt modelId="{2D35028B-9C5C-4022-9226-3607B8B186D5}" type="pres">
      <dgm:prSet presAssocID="{AEB43325-E84A-43DD-B360-5E4CF7337FA1}" presName="centerShape" presStyleLbl="node0" presStyleIdx="0" presStyleCnt="1"/>
      <dgm:spPr/>
      <dgm:t>
        <a:bodyPr/>
        <a:lstStyle/>
        <a:p>
          <a:endParaRPr lang="en-US"/>
        </a:p>
      </dgm:t>
    </dgm:pt>
    <dgm:pt modelId="{C1B4B35A-8788-4448-BAF6-CF9FC9B46ED0}" type="pres">
      <dgm:prSet presAssocID="{F74B5493-AEB5-4889-8010-1F9FF1A16AFC}" presName="parTrans" presStyleLbl="sibTrans2D1" presStyleIdx="0" presStyleCnt="6"/>
      <dgm:spPr/>
      <dgm:t>
        <a:bodyPr/>
        <a:lstStyle/>
        <a:p>
          <a:endParaRPr lang="en-US"/>
        </a:p>
      </dgm:t>
    </dgm:pt>
    <dgm:pt modelId="{DDBE604F-AED3-4DD2-977C-98904EA5938C}" type="pres">
      <dgm:prSet presAssocID="{F74B5493-AEB5-4889-8010-1F9FF1A16AFC}" presName="connectorText" presStyleLbl="sibTrans2D1" presStyleIdx="0" presStyleCnt="6"/>
      <dgm:spPr/>
      <dgm:t>
        <a:bodyPr/>
        <a:lstStyle/>
        <a:p>
          <a:endParaRPr lang="en-US"/>
        </a:p>
      </dgm:t>
    </dgm:pt>
    <dgm:pt modelId="{25B1B57C-21ED-423F-88D6-3B22187DA622}" type="pres">
      <dgm:prSet presAssocID="{49123C01-AF5E-4BE7-B71B-C9CD699BCD7C}" presName="node" presStyleLbl="node1" presStyleIdx="0" presStyleCnt="6">
        <dgm:presLayoutVars>
          <dgm:bulletEnabled val="1"/>
        </dgm:presLayoutVars>
      </dgm:prSet>
      <dgm:spPr/>
      <dgm:t>
        <a:bodyPr/>
        <a:lstStyle/>
        <a:p>
          <a:endParaRPr lang="en-US"/>
        </a:p>
      </dgm:t>
    </dgm:pt>
    <dgm:pt modelId="{3D26F4B6-D8E2-4F36-8AE3-2D157120CA4B}" type="pres">
      <dgm:prSet presAssocID="{5C2D18FC-89D4-4BC0-9D4C-DCA1B434320D}" presName="parTrans" presStyleLbl="sibTrans2D1" presStyleIdx="1" presStyleCnt="6"/>
      <dgm:spPr/>
      <dgm:t>
        <a:bodyPr/>
        <a:lstStyle/>
        <a:p>
          <a:endParaRPr lang="en-US"/>
        </a:p>
      </dgm:t>
    </dgm:pt>
    <dgm:pt modelId="{B3C511C1-F0D3-4F1C-932E-9D58F9C7F0A5}" type="pres">
      <dgm:prSet presAssocID="{5C2D18FC-89D4-4BC0-9D4C-DCA1B434320D}" presName="connectorText" presStyleLbl="sibTrans2D1" presStyleIdx="1" presStyleCnt="6"/>
      <dgm:spPr/>
      <dgm:t>
        <a:bodyPr/>
        <a:lstStyle/>
        <a:p>
          <a:endParaRPr lang="en-US"/>
        </a:p>
      </dgm:t>
    </dgm:pt>
    <dgm:pt modelId="{0132E0AB-21DA-4047-BAE8-6B75CFA66A74}" type="pres">
      <dgm:prSet presAssocID="{75406B63-C97E-40C8-8670-0A72A7D04240}" presName="node" presStyleLbl="node1" presStyleIdx="1" presStyleCnt="6">
        <dgm:presLayoutVars>
          <dgm:bulletEnabled val="1"/>
        </dgm:presLayoutVars>
      </dgm:prSet>
      <dgm:spPr/>
      <dgm:t>
        <a:bodyPr/>
        <a:lstStyle/>
        <a:p>
          <a:endParaRPr lang="en-US"/>
        </a:p>
      </dgm:t>
    </dgm:pt>
    <dgm:pt modelId="{FB39BD1E-2668-49BE-A64D-8C0AA2BE3A16}" type="pres">
      <dgm:prSet presAssocID="{08C54453-ADE3-42EA-927A-DD2F46DF49A4}" presName="parTrans" presStyleLbl="sibTrans2D1" presStyleIdx="2" presStyleCnt="6"/>
      <dgm:spPr/>
      <dgm:t>
        <a:bodyPr/>
        <a:lstStyle/>
        <a:p>
          <a:endParaRPr lang="en-US"/>
        </a:p>
      </dgm:t>
    </dgm:pt>
    <dgm:pt modelId="{7AC8982B-59DF-471C-9081-86F01AB56D0D}" type="pres">
      <dgm:prSet presAssocID="{08C54453-ADE3-42EA-927A-DD2F46DF49A4}" presName="connectorText" presStyleLbl="sibTrans2D1" presStyleIdx="2" presStyleCnt="6"/>
      <dgm:spPr/>
      <dgm:t>
        <a:bodyPr/>
        <a:lstStyle/>
        <a:p>
          <a:endParaRPr lang="en-US"/>
        </a:p>
      </dgm:t>
    </dgm:pt>
    <dgm:pt modelId="{360F45DB-2062-4D0C-ADE9-841E85500522}" type="pres">
      <dgm:prSet presAssocID="{D1CF3EA7-EBB6-4CAB-A8E2-999A4D252FB7}" presName="node" presStyleLbl="node1" presStyleIdx="2" presStyleCnt="6">
        <dgm:presLayoutVars>
          <dgm:bulletEnabled val="1"/>
        </dgm:presLayoutVars>
      </dgm:prSet>
      <dgm:spPr/>
      <dgm:t>
        <a:bodyPr/>
        <a:lstStyle/>
        <a:p>
          <a:endParaRPr lang="en-US"/>
        </a:p>
      </dgm:t>
    </dgm:pt>
    <dgm:pt modelId="{EC575EB9-1140-42F3-A116-37CB945622CC}" type="pres">
      <dgm:prSet presAssocID="{DFCE0E34-555F-4851-AA9C-FB87F5E85B6A}" presName="parTrans" presStyleLbl="sibTrans2D1" presStyleIdx="3" presStyleCnt="6" custLinFactNeighborX="-11416" custLinFactNeighborY="6571"/>
      <dgm:spPr/>
      <dgm:t>
        <a:bodyPr/>
        <a:lstStyle/>
        <a:p>
          <a:endParaRPr lang="en-US"/>
        </a:p>
      </dgm:t>
    </dgm:pt>
    <dgm:pt modelId="{06283101-5449-4D3F-8DDB-03DE137F4BDF}" type="pres">
      <dgm:prSet presAssocID="{DFCE0E34-555F-4851-AA9C-FB87F5E85B6A}" presName="connectorText" presStyleLbl="sibTrans2D1" presStyleIdx="3" presStyleCnt="6"/>
      <dgm:spPr/>
      <dgm:t>
        <a:bodyPr/>
        <a:lstStyle/>
        <a:p>
          <a:endParaRPr lang="en-US"/>
        </a:p>
      </dgm:t>
    </dgm:pt>
    <dgm:pt modelId="{8E0C049D-65E9-4D59-AFA2-136C25F49EF1}" type="pres">
      <dgm:prSet presAssocID="{B7E01A5B-AEA1-4591-B9BE-A50EB6819A50}" presName="node" presStyleLbl="node1" presStyleIdx="3" presStyleCnt="6">
        <dgm:presLayoutVars>
          <dgm:bulletEnabled val="1"/>
        </dgm:presLayoutVars>
      </dgm:prSet>
      <dgm:spPr/>
      <dgm:t>
        <a:bodyPr/>
        <a:lstStyle/>
        <a:p>
          <a:endParaRPr lang="en-US"/>
        </a:p>
      </dgm:t>
    </dgm:pt>
    <dgm:pt modelId="{F4483085-BA39-42F2-A48B-9F3DB4CC38EE}" type="pres">
      <dgm:prSet presAssocID="{9B08BA52-7B22-42E2-9EC7-DFC7854C9707}" presName="parTrans" presStyleLbl="sibTrans2D1" presStyleIdx="4" presStyleCnt="6"/>
      <dgm:spPr/>
      <dgm:t>
        <a:bodyPr/>
        <a:lstStyle/>
        <a:p>
          <a:endParaRPr lang="en-US"/>
        </a:p>
      </dgm:t>
    </dgm:pt>
    <dgm:pt modelId="{582A67FF-44FA-4AB7-95CA-A3EA5A64A37F}" type="pres">
      <dgm:prSet presAssocID="{9B08BA52-7B22-42E2-9EC7-DFC7854C9707}" presName="connectorText" presStyleLbl="sibTrans2D1" presStyleIdx="4" presStyleCnt="6"/>
      <dgm:spPr/>
      <dgm:t>
        <a:bodyPr/>
        <a:lstStyle/>
        <a:p>
          <a:endParaRPr lang="en-US"/>
        </a:p>
      </dgm:t>
    </dgm:pt>
    <dgm:pt modelId="{593D2573-5F6B-499B-8A1E-8A766AFEC3A9}" type="pres">
      <dgm:prSet presAssocID="{622E4A8D-AF72-4DD2-9B95-9DB1F77C012C}" presName="node" presStyleLbl="node1" presStyleIdx="4" presStyleCnt="6">
        <dgm:presLayoutVars>
          <dgm:bulletEnabled val="1"/>
        </dgm:presLayoutVars>
      </dgm:prSet>
      <dgm:spPr/>
      <dgm:t>
        <a:bodyPr/>
        <a:lstStyle/>
        <a:p>
          <a:endParaRPr lang="en-US"/>
        </a:p>
      </dgm:t>
    </dgm:pt>
    <dgm:pt modelId="{68BC0D01-2EC9-4029-A4E0-DB71B3598F17}" type="pres">
      <dgm:prSet presAssocID="{018FEEC1-2E2E-4CEF-AC9B-9EF768870163}" presName="parTrans" presStyleLbl="sibTrans2D1" presStyleIdx="5" presStyleCnt="6"/>
      <dgm:spPr/>
      <dgm:t>
        <a:bodyPr/>
        <a:lstStyle/>
        <a:p>
          <a:endParaRPr lang="en-US"/>
        </a:p>
      </dgm:t>
    </dgm:pt>
    <dgm:pt modelId="{2CFF6F18-0BDC-4A02-873C-AFC339EF0384}" type="pres">
      <dgm:prSet presAssocID="{018FEEC1-2E2E-4CEF-AC9B-9EF768870163}" presName="connectorText" presStyleLbl="sibTrans2D1" presStyleIdx="5" presStyleCnt="6"/>
      <dgm:spPr/>
      <dgm:t>
        <a:bodyPr/>
        <a:lstStyle/>
        <a:p>
          <a:endParaRPr lang="en-US"/>
        </a:p>
      </dgm:t>
    </dgm:pt>
    <dgm:pt modelId="{FDC5E00F-1074-4707-894F-3125B2FE2F13}" type="pres">
      <dgm:prSet presAssocID="{DA867D13-DA3C-4F53-83EB-54D50D99089B}" presName="node" presStyleLbl="node1" presStyleIdx="5" presStyleCnt="6">
        <dgm:presLayoutVars>
          <dgm:bulletEnabled val="1"/>
        </dgm:presLayoutVars>
      </dgm:prSet>
      <dgm:spPr/>
      <dgm:t>
        <a:bodyPr/>
        <a:lstStyle/>
        <a:p>
          <a:endParaRPr lang="en-US"/>
        </a:p>
      </dgm:t>
    </dgm:pt>
  </dgm:ptLst>
  <dgm:cxnLst>
    <dgm:cxn modelId="{E532FA1D-B6F1-4CF1-9039-69CB0BC17881}" type="presOf" srcId="{08C54453-ADE3-42EA-927A-DD2F46DF49A4}" destId="{FB39BD1E-2668-49BE-A64D-8C0AA2BE3A16}" srcOrd="0" destOrd="0" presId="urn:microsoft.com/office/officeart/2005/8/layout/radial5"/>
    <dgm:cxn modelId="{3289F47C-84E4-4248-94A3-86EAF064FBE9}" type="presOf" srcId="{DA867D13-DA3C-4F53-83EB-54D50D99089B}" destId="{FDC5E00F-1074-4707-894F-3125B2FE2F13}" srcOrd="0" destOrd="0" presId="urn:microsoft.com/office/officeart/2005/8/layout/radial5"/>
    <dgm:cxn modelId="{3BA74BB5-A6EA-42AB-B12C-45543E625528}" type="presOf" srcId="{DFCE0E34-555F-4851-AA9C-FB87F5E85B6A}" destId="{EC575EB9-1140-42F3-A116-37CB945622CC}" srcOrd="0" destOrd="0" presId="urn:microsoft.com/office/officeart/2005/8/layout/radial5"/>
    <dgm:cxn modelId="{B2678EF6-F474-4DD0-B895-52A552DC08C2}" type="presOf" srcId="{622E4A8D-AF72-4DD2-9B95-9DB1F77C012C}" destId="{593D2573-5F6B-499B-8A1E-8A766AFEC3A9}" srcOrd="0" destOrd="0" presId="urn:microsoft.com/office/officeart/2005/8/layout/radial5"/>
    <dgm:cxn modelId="{4AD7E3E5-17D8-4B09-8BCE-83272102F88F}" type="presOf" srcId="{9B08BA52-7B22-42E2-9EC7-DFC7854C9707}" destId="{582A67FF-44FA-4AB7-95CA-A3EA5A64A37F}" srcOrd="1" destOrd="0" presId="urn:microsoft.com/office/officeart/2005/8/layout/radial5"/>
    <dgm:cxn modelId="{08F81145-F030-469A-81E6-F896E1C5FEB5}" type="presOf" srcId="{5C2D18FC-89D4-4BC0-9D4C-DCA1B434320D}" destId="{B3C511C1-F0D3-4F1C-932E-9D58F9C7F0A5}" srcOrd="1" destOrd="0" presId="urn:microsoft.com/office/officeart/2005/8/layout/radial5"/>
    <dgm:cxn modelId="{69EE4ABC-E82A-4F88-8F8A-A3A0583AD0B8}" type="presOf" srcId="{08C54453-ADE3-42EA-927A-DD2F46DF49A4}" destId="{7AC8982B-59DF-471C-9081-86F01AB56D0D}" srcOrd="1" destOrd="0" presId="urn:microsoft.com/office/officeart/2005/8/layout/radial5"/>
    <dgm:cxn modelId="{65A94C74-FBE5-40FA-8F11-8CFE69DEA9DA}" srcId="{AEB43325-E84A-43DD-B360-5E4CF7337FA1}" destId="{49123C01-AF5E-4BE7-B71B-C9CD699BCD7C}" srcOrd="0" destOrd="0" parTransId="{F74B5493-AEB5-4889-8010-1F9FF1A16AFC}" sibTransId="{5D45E457-C671-4A5A-9742-9B54AF5CEFA4}"/>
    <dgm:cxn modelId="{7019BADE-C760-487A-BC1C-515E3B629C5E}" type="presOf" srcId="{F74B5493-AEB5-4889-8010-1F9FF1A16AFC}" destId="{DDBE604F-AED3-4DD2-977C-98904EA5938C}" srcOrd="1" destOrd="0" presId="urn:microsoft.com/office/officeart/2005/8/layout/radial5"/>
    <dgm:cxn modelId="{5542BAFF-B8CA-4013-A6D2-AA1A197EB464}" srcId="{AEB43325-E84A-43DD-B360-5E4CF7337FA1}" destId="{DA867D13-DA3C-4F53-83EB-54D50D99089B}" srcOrd="5" destOrd="0" parTransId="{018FEEC1-2E2E-4CEF-AC9B-9EF768870163}" sibTransId="{7AD88500-2F5E-4F92-9B7E-2537BAB5E949}"/>
    <dgm:cxn modelId="{A35F90DD-8BC8-4B87-824C-F61D1D5D444C}" type="presOf" srcId="{7C16C7BF-CC66-4F2A-94B5-20A9E377A643}" destId="{F7C47067-2B9D-4BD7-AC5B-2F0E3A32E189}" srcOrd="0" destOrd="0" presId="urn:microsoft.com/office/officeart/2005/8/layout/radial5"/>
    <dgm:cxn modelId="{E89826B5-1B0D-46E1-B811-4D17226C733C}" type="presOf" srcId="{DFCE0E34-555F-4851-AA9C-FB87F5E85B6A}" destId="{06283101-5449-4D3F-8DDB-03DE137F4BDF}" srcOrd="1" destOrd="0" presId="urn:microsoft.com/office/officeart/2005/8/layout/radial5"/>
    <dgm:cxn modelId="{4E3E04C4-24D6-413A-9B93-6E9416AFD009}" type="presOf" srcId="{5C2D18FC-89D4-4BC0-9D4C-DCA1B434320D}" destId="{3D26F4B6-D8E2-4F36-8AE3-2D157120CA4B}" srcOrd="0" destOrd="0" presId="urn:microsoft.com/office/officeart/2005/8/layout/radial5"/>
    <dgm:cxn modelId="{AA6F271A-6EBC-46C5-915D-1E02FE06C1A5}" srcId="{AEB43325-E84A-43DD-B360-5E4CF7337FA1}" destId="{B7E01A5B-AEA1-4591-B9BE-A50EB6819A50}" srcOrd="3" destOrd="0" parTransId="{DFCE0E34-555F-4851-AA9C-FB87F5E85B6A}" sibTransId="{0AA7B057-EAEB-4230-BB58-20E97492E5FD}"/>
    <dgm:cxn modelId="{B15D22B1-2A86-4B93-825A-32D55F20E2A0}" srcId="{AEB43325-E84A-43DD-B360-5E4CF7337FA1}" destId="{622E4A8D-AF72-4DD2-9B95-9DB1F77C012C}" srcOrd="4" destOrd="0" parTransId="{9B08BA52-7B22-42E2-9EC7-DFC7854C9707}" sibTransId="{C8F215BE-E0A6-4981-8FF2-0DD27AAE3B61}"/>
    <dgm:cxn modelId="{51825494-5483-431A-B67A-A96D101AB71F}" type="presOf" srcId="{018FEEC1-2E2E-4CEF-AC9B-9EF768870163}" destId="{2CFF6F18-0BDC-4A02-873C-AFC339EF0384}" srcOrd="1" destOrd="0" presId="urn:microsoft.com/office/officeart/2005/8/layout/radial5"/>
    <dgm:cxn modelId="{C9146AF1-655E-45C7-8605-53698FF5280A}" type="presOf" srcId="{D1CF3EA7-EBB6-4CAB-A8E2-999A4D252FB7}" destId="{360F45DB-2062-4D0C-ADE9-841E85500522}" srcOrd="0" destOrd="0" presId="urn:microsoft.com/office/officeart/2005/8/layout/radial5"/>
    <dgm:cxn modelId="{4CBEECBA-8E06-4BC5-A88D-8E905BBCB1F2}" type="presOf" srcId="{AEB43325-E84A-43DD-B360-5E4CF7337FA1}" destId="{2D35028B-9C5C-4022-9226-3607B8B186D5}" srcOrd="0" destOrd="0" presId="urn:microsoft.com/office/officeart/2005/8/layout/radial5"/>
    <dgm:cxn modelId="{7B2C1573-7393-4D1A-AA0C-7B6C610E0F4D}" type="presOf" srcId="{49123C01-AF5E-4BE7-B71B-C9CD699BCD7C}" destId="{25B1B57C-21ED-423F-88D6-3B22187DA622}" srcOrd="0" destOrd="0" presId="urn:microsoft.com/office/officeart/2005/8/layout/radial5"/>
    <dgm:cxn modelId="{914FA737-9DE4-416F-A8C4-1DD6CFE9CA00}" srcId="{AEB43325-E84A-43DD-B360-5E4CF7337FA1}" destId="{D1CF3EA7-EBB6-4CAB-A8E2-999A4D252FB7}" srcOrd="2" destOrd="0" parTransId="{08C54453-ADE3-42EA-927A-DD2F46DF49A4}" sibTransId="{5FE12D56-3E90-4388-BCE3-6336AED9194E}"/>
    <dgm:cxn modelId="{FE9C0D7F-2FC0-4A03-8051-C1E1BF63AE94}" type="presOf" srcId="{9B08BA52-7B22-42E2-9EC7-DFC7854C9707}" destId="{F4483085-BA39-42F2-A48B-9F3DB4CC38EE}" srcOrd="0" destOrd="0" presId="urn:microsoft.com/office/officeart/2005/8/layout/radial5"/>
    <dgm:cxn modelId="{0F78B966-8C05-4A1D-B476-69CCC2E8D4B8}" type="presOf" srcId="{75406B63-C97E-40C8-8670-0A72A7D04240}" destId="{0132E0AB-21DA-4047-BAE8-6B75CFA66A74}" srcOrd="0" destOrd="0" presId="urn:microsoft.com/office/officeart/2005/8/layout/radial5"/>
    <dgm:cxn modelId="{301E0370-D4D3-4E88-86A2-E453E98226FB}" type="presOf" srcId="{018FEEC1-2E2E-4CEF-AC9B-9EF768870163}" destId="{68BC0D01-2EC9-4029-A4E0-DB71B3598F17}" srcOrd="0" destOrd="0" presId="urn:microsoft.com/office/officeart/2005/8/layout/radial5"/>
    <dgm:cxn modelId="{347404DE-B5DC-44F8-AE89-02FEAE29254A}" srcId="{7C16C7BF-CC66-4F2A-94B5-20A9E377A643}" destId="{AEB43325-E84A-43DD-B360-5E4CF7337FA1}" srcOrd="0" destOrd="0" parTransId="{4D50C886-D00B-4160-8F17-475065E17660}" sibTransId="{3234CBD7-63BE-4D98-BA72-D30DFD210983}"/>
    <dgm:cxn modelId="{62462E93-D200-4498-BE32-7A0DA5125697}" type="presOf" srcId="{B7E01A5B-AEA1-4591-B9BE-A50EB6819A50}" destId="{8E0C049D-65E9-4D59-AFA2-136C25F49EF1}" srcOrd="0" destOrd="0" presId="urn:microsoft.com/office/officeart/2005/8/layout/radial5"/>
    <dgm:cxn modelId="{320D344D-7D2D-4B0A-8215-D7ADD27F8C8E}" type="presOf" srcId="{F74B5493-AEB5-4889-8010-1F9FF1A16AFC}" destId="{C1B4B35A-8788-4448-BAF6-CF9FC9B46ED0}" srcOrd="0" destOrd="0" presId="urn:microsoft.com/office/officeart/2005/8/layout/radial5"/>
    <dgm:cxn modelId="{CB85C78E-2B24-4A80-87AD-2CD01067F26B}" srcId="{AEB43325-E84A-43DD-B360-5E4CF7337FA1}" destId="{75406B63-C97E-40C8-8670-0A72A7D04240}" srcOrd="1" destOrd="0" parTransId="{5C2D18FC-89D4-4BC0-9D4C-DCA1B434320D}" sibTransId="{79F850DE-4D03-4172-A1B9-B95203DC30F7}"/>
    <dgm:cxn modelId="{93407F3A-F97C-4ACC-8B2F-6E742A260404}" type="presParOf" srcId="{F7C47067-2B9D-4BD7-AC5B-2F0E3A32E189}" destId="{2D35028B-9C5C-4022-9226-3607B8B186D5}" srcOrd="0" destOrd="0" presId="urn:microsoft.com/office/officeart/2005/8/layout/radial5"/>
    <dgm:cxn modelId="{C6667757-7EAD-4A45-8A45-16DE94E249D7}" type="presParOf" srcId="{F7C47067-2B9D-4BD7-AC5B-2F0E3A32E189}" destId="{C1B4B35A-8788-4448-BAF6-CF9FC9B46ED0}" srcOrd="1" destOrd="0" presId="urn:microsoft.com/office/officeart/2005/8/layout/radial5"/>
    <dgm:cxn modelId="{EFC784CF-4C26-40E4-A167-5E4C6AB19966}" type="presParOf" srcId="{C1B4B35A-8788-4448-BAF6-CF9FC9B46ED0}" destId="{DDBE604F-AED3-4DD2-977C-98904EA5938C}" srcOrd="0" destOrd="0" presId="urn:microsoft.com/office/officeart/2005/8/layout/radial5"/>
    <dgm:cxn modelId="{261CB32D-9C27-4AE7-949F-D346514D2016}" type="presParOf" srcId="{F7C47067-2B9D-4BD7-AC5B-2F0E3A32E189}" destId="{25B1B57C-21ED-423F-88D6-3B22187DA622}" srcOrd="2" destOrd="0" presId="urn:microsoft.com/office/officeart/2005/8/layout/radial5"/>
    <dgm:cxn modelId="{EDA7C1FF-3F24-4948-A37F-8482A5DEA5C6}" type="presParOf" srcId="{F7C47067-2B9D-4BD7-AC5B-2F0E3A32E189}" destId="{3D26F4B6-D8E2-4F36-8AE3-2D157120CA4B}" srcOrd="3" destOrd="0" presId="urn:microsoft.com/office/officeart/2005/8/layout/radial5"/>
    <dgm:cxn modelId="{9D7417C7-B8DC-4C1A-8B6E-02553A58FF7D}" type="presParOf" srcId="{3D26F4B6-D8E2-4F36-8AE3-2D157120CA4B}" destId="{B3C511C1-F0D3-4F1C-932E-9D58F9C7F0A5}" srcOrd="0" destOrd="0" presId="urn:microsoft.com/office/officeart/2005/8/layout/radial5"/>
    <dgm:cxn modelId="{EAAF911D-59EF-43A0-957B-3E40A58F0664}" type="presParOf" srcId="{F7C47067-2B9D-4BD7-AC5B-2F0E3A32E189}" destId="{0132E0AB-21DA-4047-BAE8-6B75CFA66A74}" srcOrd="4" destOrd="0" presId="urn:microsoft.com/office/officeart/2005/8/layout/radial5"/>
    <dgm:cxn modelId="{3B55C20A-7A07-4193-A320-8878E3E57565}" type="presParOf" srcId="{F7C47067-2B9D-4BD7-AC5B-2F0E3A32E189}" destId="{FB39BD1E-2668-49BE-A64D-8C0AA2BE3A16}" srcOrd="5" destOrd="0" presId="urn:microsoft.com/office/officeart/2005/8/layout/radial5"/>
    <dgm:cxn modelId="{04322BF9-6CDD-4E05-BF54-2FFF417BF435}" type="presParOf" srcId="{FB39BD1E-2668-49BE-A64D-8C0AA2BE3A16}" destId="{7AC8982B-59DF-471C-9081-86F01AB56D0D}" srcOrd="0" destOrd="0" presId="urn:microsoft.com/office/officeart/2005/8/layout/radial5"/>
    <dgm:cxn modelId="{6D8340D6-F823-49E6-9C9A-BA622645DDEA}" type="presParOf" srcId="{F7C47067-2B9D-4BD7-AC5B-2F0E3A32E189}" destId="{360F45DB-2062-4D0C-ADE9-841E85500522}" srcOrd="6" destOrd="0" presId="urn:microsoft.com/office/officeart/2005/8/layout/radial5"/>
    <dgm:cxn modelId="{5CCC17D3-7433-4A7A-A77B-501EB8A9D153}" type="presParOf" srcId="{F7C47067-2B9D-4BD7-AC5B-2F0E3A32E189}" destId="{EC575EB9-1140-42F3-A116-37CB945622CC}" srcOrd="7" destOrd="0" presId="urn:microsoft.com/office/officeart/2005/8/layout/radial5"/>
    <dgm:cxn modelId="{306D0FAD-E09A-4FC6-9842-951E96269FF9}" type="presParOf" srcId="{EC575EB9-1140-42F3-A116-37CB945622CC}" destId="{06283101-5449-4D3F-8DDB-03DE137F4BDF}" srcOrd="0" destOrd="0" presId="urn:microsoft.com/office/officeart/2005/8/layout/radial5"/>
    <dgm:cxn modelId="{84E630D6-995E-42AD-A183-969CBB53ABA9}" type="presParOf" srcId="{F7C47067-2B9D-4BD7-AC5B-2F0E3A32E189}" destId="{8E0C049D-65E9-4D59-AFA2-136C25F49EF1}" srcOrd="8" destOrd="0" presId="urn:microsoft.com/office/officeart/2005/8/layout/radial5"/>
    <dgm:cxn modelId="{BCBA4E92-26B8-45A0-97C0-5D1B7D26EB0C}" type="presParOf" srcId="{F7C47067-2B9D-4BD7-AC5B-2F0E3A32E189}" destId="{F4483085-BA39-42F2-A48B-9F3DB4CC38EE}" srcOrd="9" destOrd="0" presId="urn:microsoft.com/office/officeart/2005/8/layout/radial5"/>
    <dgm:cxn modelId="{DD39C869-C24A-4979-AA87-B0DC14B087A7}" type="presParOf" srcId="{F4483085-BA39-42F2-A48B-9F3DB4CC38EE}" destId="{582A67FF-44FA-4AB7-95CA-A3EA5A64A37F}" srcOrd="0" destOrd="0" presId="urn:microsoft.com/office/officeart/2005/8/layout/radial5"/>
    <dgm:cxn modelId="{CB8094A1-D517-4F90-9D7A-CD73163E5D23}" type="presParOf" srcId="{F7C47067-2B9D-4BD7-AC5B-2F0E3A32E189}" destId="{593D2573-5F6B-499B-8A1E-8A766AFEC3A9}" srcOrd="10" destOrd="0" presId="urn:microsoft.com/office/officeart/2005/8/layout/radial5"/>
    <dgm:cxn modelId="{082A8F27-1DA7-4E7B-AE92-5EB442ABFD47}" type="presParOf" srcId="{F7C47067-2B9D-4BD7-AC5B-2F0E3A32E189}" destId="{68BC0D01-2EC9-4029-A4E0-DB71B3598F17}" srcOrd="11" destOrd="0" presId="urn:microsoft.com/office/officeart/2005/8/layout/radial5"/>
    <dgm:cxn modelId="{0B80CDC6-EB6A-4B87-90FD-4F9618BB222F}" type="presParOf" srcId="{68BC0D01-2EC9-4029-A4E0-DB71B3598F17}" destId="{2CFF6F18-0BDC-4A02-873C-AFC339EF0384}" srcOrd="0" destOrd="0" presId="urn:microsoft.com/office/officeart/2005/8/layout/radial5"/>
    <dgm:cxn modelId="{2C4570C7-3641-4EF9-AA91-10A126AD306D}" type="presParOf" srcId="{F7C47067-2B9D-4BD7-AC5B-2F0E3A32E189}" destId="{FDC5E00F-1074-4707-894F-3125B2FE2F1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031E6-1256-4FE0-A115-24233A5D4C05}" type="doc">
      <dgm:prSet loTypeId="urn:microsoft.com/office/officeart/2005/8/layout/default#1" loCatId="list" qsTypeId="urn:microsoft.com/office/officeart/2005/8/quickstyle/simple1#4" qsCatId="simple" csTypeId="urn:microsoft.com/office/officeart/2005/8/colors/colorful2" csCatId="colorful" phldr="1"/>
      <dgm:spPr>
        <a:scene3d>
          <a:camera prst="orthographicFront">
            <a:rot lat="0" lon="0" rev="0"/>
          </a:camera>
          <a:lightRig rig="glow" dir="t">
            <a:rot lat="0" lon="0" rev="14100000"/>
          </a:lightRig>
        </a:scene3d>
      </dgm:spPr>
      <dgm:t>
        <a:bodyPr/>
        <a:lstStyle/>
        <a:p>
          <a:endParaRPr lang="en-US"/>
        </a:p>
      </dgm:t>
    </dgm:pt>
    <dgm:pt modelId="{A478DF38-DD57-478A-9E34-0DA6B1F2957E}">
      <dgm:prSet phldrT="[Text]"/>
      <dgm:spPr>
        <a:solidFill>
          <a:srgbClr val="7030A0"/>
        </a:solidFill>
        <a:ln>
          <a:noFill/>
        </a:ln>
        <a:effectLst/>
        <a:scene3d>
          <a:camera prst="orthographicFront">
            <a:rot lat="0" lon="0" rev="0"/>
          </a:camera>
          <a:lightRig rig="glow" dir="t">
            <a:rot lat="0" lon="0" rev="14100000"/>
          </a:lightRig>
        </a:scene3d>
        <a:sp3d prstMaterial="softEdge">
          <a:bevelT w="127000" prst="artDeco"/>
        </a:sp3d>
      </dgm:spPr>
      <dgm:t>
        <a:bodyPr/>
        <a:lstStyle/>
        <a:p>
          <a:r>
            <a:t>Preservação da visão</a:t>
          </a:r>
          <a:endParaRPr lang="pt-BR" dirty="0"/>
        </a:p>
      </dgm:t>
    </dgm:pt>
    <dgm:pt modelId="{192804FF-9656-4897-8735-CCD45D95CA67}" type="parTrans" cxnId="{035A388A-6B1B-46A2-A9AB-4B6696608D17}">
      <dgm:prSet/>
      <dgm:spPr/>
      <dgm:t>
        <a:bodyPr/>
        <a:lstStyle/>
        <a:p>
          <a:endParaRPr lang="en-US"/>
        </a:p>
      </dgm:t>
    </dgm:pt>
    <dgm:pt modelId="{8971052A-70D4-4634-BA7F-C72CABC65B74}" type="sibTrans" cxnId="{035A388A-6B1B-46A2-A9AB-4B6696608D17}">
      <dgm:prSet/>
      <dgm:spPr/>
      <dgm:t>
        <a:bodyPr/>
        <a:lstStyle/>
        <a:p>
          <a:endParaRPr lang="en-US"/>
        </a:p>
      </dgm:t>
    </dgm:pt>
    <dgm:pt modelId="{022267F4-F22A-47B9-9C5B-FA2117AC9C99}">
      <dgm:prSet/>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r>
            <a:t>Serviços aos jovens</a:t>
          </a:r>
          <a:endParaRPr lang="pt-BR" dirty="0"/>
        </a:p>
      </dgm:t>
    </dgm:pt>
    <dgm:pt modelId="{94B061A3-1BE9-4A57-9617-0A01271D5740}" type="parTrans" cxnId="{373DCE11-0E67-40AE-9B30-BE99E1680C63}">
      <dgm:prSet/>
      <dgm:spPr/>
      <dgm:t>
        <a:bodyPr/>
        <a:lstStyle/>
        <a:p>
          <a:endParaRPr lang="en-US"/>
        </a:p>
      </dgm:t>
    </dgm:pt>
    <dgm:pt modelId="{05637980-006A-4082-9893-961B99336131}" type="sibTrans" cxnId="{373DCE11-0E67-40AE-9B30-BE99E1680C63}">
      <dgm:prSet/>
      <dgm:spPr/>
      <dgm:t>
        <a:bodyPr/>
        <a:lstStyle/>
        <a:p>
          <a:endParaRPr lang="en-US"/>
        </a:p>
      </dgm:t>
    </dgm:pt>
    <dgm:pt modelId="{686DAE87-E2DD-4771-AAD8-AEDDF8198A6A}">
      <dgm:prSet phldrT="[Text]"/>
      <dgm:spPr>
        <a:solidFill>
          <a:srgbClr val="FFC000"/>
        </a:solidFill>
        <a:ln>
          <a:noFill/>
        </a:ln>
        <a:effectLst/>
        <a:scene3d>
          <a:camera prst="orthographicFront">
            <a:rot lat="0" lon="0" rev="0"/>
          </a:camera>
          <a:lightRig rig="glow" dir="t">
            <a:rot lat="0" lon="0" rev="14100000"/>
          </a:lightRig>
        </a:scene3d>
        <a:sp3d prstMaterial="softEdge">
          <a:bevelT w="127000" prst="artDeco"/>
        </a:sp3d>
      </dgm:spPr>
      <dgm:t>
        <a:bodyPr/>
        <a:lstStyle/>
        <a:p>
          <a:r>
            <a:t>Promoção da saúde</a:t>
          </a:r>
          <a:endParaRPr lang="pt-BR" dirty="0"/>
        </a:p>
      </dgm:t>
    </dgm:pt>
    <dgm:pt modelId="{F268A6F6-F225-4E77-9ED3-62A36989E72F}" type="parTrans" cxnId="{4D247C63-7341-41A2-8B9C-663B83EEB270}">
      <dgm:prSet/>
      <dgm:spPr/>
      <dgm:t>
        <a:bodyPr/>
        <a:lstStyle/>
        <a:p>
          <a:endParaRPr lang="en-US"/>
        </a:p>
      </dgm:t>
    </dgm:pt>
    <dgm:pt modelId="{584764FD-D5CF-4F57-A4AC-0A7C066A4397}" type="sibTrans" cxnId="{4D247C63-7341-41A2-8B9C-663B83EEB270}">
      <dgm:prSet/>
      <dgm:spPr/>
      <dgm:t>
        <a:bodyPr/>
        <a:lstStyle/>
        <a:p>
          <a:endParaRPr lang="en-US"/>
        </a:p>
      </dgm:t>
    </dgm:pt>
    <dgm:pt modelId="{48F3347A-549D-41A6-A179-6024F0119E95}">
      <dgm:prSet/>
      <dgm:spPr>
        <a:solidFill>
          <a:srgbClr val="008E40"/>
        </a:solidFill>
        <a:ln>
          <a:noFill/>
        </a:ln>
        <a:effectLst/>
        <a:scene3d>
          <a:camera prst="orthographicFront">
            <a:rot lat="0" lon="0" rev="0"/>
          </a:camera>
          <a:lightRig rig="glow" dir="t">
            <a:rot lat="0" lon="0" rev="14100000"/>
          </a:lightRig>
        </a:scene3d>
        <a:sp3d prstMaterial="softEdge">
          <a:bevelT w="127000" prst="artDeco"/>
        </a:sp3d>
      </dgm:spPr>
      <dgm:t>
        <a:bodyPr/>
        <a:lstStyle/>
        <a:p>
          <a:r>
            <a:t>Combate a deficiências</a:t>
          </a:r>
          <a:endParaRPr lang="pt-BR" dirty="0"/>
        </a:p>
      </dgm:t>
    </dgm:pt>
    <dgm:pt modelId="{F93EEB54-A793-4FD8-B904-EFF517D5B532}" type="parTrans" cxnId="{42F45EAD-9517-4472-A502-5C3985B70767}">
      <dgm:prSet/>
      <dgm:spPr/>
      <dgm:t>
        <a:bodyPr/>
        <a:lstStyle/>
        <a:p>
          <a:endParaRPr lang="en-US"/>
        </a:p>
      </dgm:t>
    </dgm:pt>
    <dgm:pt modelId="{A256699B-91FE-4465-83BB-55A312148CE9}" type="sibTrans" cxnId="{42F45EAD-9517-4472-A502-5C3985B70767}">
      <dgm:prSet/>
      <dgm:spPr/>
      <dgm:t>
        <a:bodyPr/>
        <a:lstStyle/>
        <a:p>
          <a:endParaRPr lang="en-US"/>
        </a:p>
      </dgm:t>
    </dgm:pt>
    <dgm:pt modelId="{A6D85057-3F2E-4588-9F7D-07CBBAD890D3}" type="pres">
      <dgm:prSet presAssocID="{93D031E6-1256-4FE0-A115-24233A5D4C05}" presName="diagram" presStyleCnt="0">
        <dgm:presLayoutVars>
          <dgm:dir/>
          <dgm:resizeHandles val="exact"/>
        </dgm:presLayoutVars>
      </dgm:prSet>
      <dgm:spPr/>
      <dgm:t>
        <a:bodyPr/>
        <a:lstStyle/>
        <a:p>
          <a:endParaRPr lang="en-US"/>
        </a:p>
      </dgm:t>
    </dgm:pt>
    <dgm:pt modelId="{27C7E772-5C59-47F1-B930-F3061D33322D}" type="pres">
      <dgm:prSet presAssocID="{A478DF38-DD57-478A-9E34-0DA6B1F2957E}" presName="node" presStyleLbl="node1" presStyleIdx="0" presStyleCnt="4">
        <dgm:presLayoutVars>
          <dgm:bulletEnabled val="1"/>
        </dgm:presLayoutVars>
      </dgm:prSet>
      <dgm:spPr/>
      <dgm:t>
        <a:bodyPr/>
        <a:lstStyle/>
        <a:p>
          <a:endParaRPr lang="en-US"/>
        </a:p>
      </dgm:t>
    </dgm:pt>
    <dgm:pt modelId="{0FFDBCB0-FFA6-40A0-ABC8-6E980A20CD3D}" type="pres">
      <dgm:prSet presAssocID="{8971052A-70D4-4634-BA7F-C72CABC65B74}"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BDE1ACF8-5D30-49C0-BB52-4E75CCEF09BE}" type="pres">
      <dgm:prSet presAssocID="{686DAE87-E2DD-4771-AAD8-AEDDF8198A6A}" presName="node" presStyleLbl="node1" presStyleIdx="1" presStyleCnt="4">
        <dgm:presLayoutVars>
          <dgm:bulletEnabled val="1"/>
        </dgm:presLayoutVars>
      </dgm:prSet>
      <dgm:spPr/>
      <dgm:t>
        <a:bodyPr/>
        <a:lstStyle/>
        <a:p>
          <a:endParaRPr lang="en-US"/>
        </a:p>
      </dgm:t>
    </dgm:pt>
    <dgm:pt modelId="{348826FC-B779-4407-92EC-A59106EDC7B1}" type="pres">
      <dgm:prSet presAssocID="{584764FD-D5CF-4F57-A4AC-0A7C066A4397}"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D487EE50-625F-4189-A876-D78656C15F70}" type="pres">
      <dgm:prSet presAssocID="{022267F4-F22A-47B9-9C5B-FA2117AC9C99}" presName="node" presStyleLbl="node1" presStyleIdx="2" presStyleCnt="4">
        <dgm:presLayoutVars>
          <dgm:bulletEnabled val="1"/>
        </dgm:presLayoutVars>
      </dgm:prSet>
      <dgm:spPr/>
      <dgm:t>
        <a:bodyPr/>
        <a:lstStyle/>
        <a:p>
          <a:endParaRPr lang="en-US"/>
        </a:p>
      </dgm:t>
    </dgm:pt>
    <dgm:pt modelId="{A5A7C1BA-9D01-434C-B1F2-04DA75C71995}" type="pres">
      <dgm:prSet presAssocID="{05637980-006A-4082-9893-961B99336131}" presName="sibTrans" presStyleCnt="0"/>
      <dgm:spPr>
        <a:ln>
          <a:noFill/>
        </a:ln>
        <a:effectLst/>
        <a:scene3d>
          <a:camera prst="orthographicFront">
            <a:rot lat="0" lon="0" rev="0"/>
          </a:camera>
          <a:lightRig rig="glow" dir="t">
            <a:rot lat="0" lon="0" rev="14100000"/>
          </a:lightRig>
        </a:scene3d>
        <a:sp3d prstMaterial="softEdge">
          <a:bevelT w="127000" prst="artDeco"/>
        </a:sp3d>
      </dgm:spPr>
    </dgm:pt>
    <dgm:pt modelId="{A3D6E354-C7C1-40B1-9AEC-B9FDB4A47EE5}" type="pres">
      <dgm:prSet presAssocID="{48F3347A-549D-41A6-A179-6024F0119E95}" presName="node" presStyleLbl="node1" presStyleIdx="3" presStyleCnt="4">
        <dgm:presLayoutVars>
          <dgm:bulletEnabled val="1"/>
        </dgm:presLayoutVars>
      </dgm:prSet>
      <dgm:spPr/>
      <dgm:t>
        <a:bodyPr/>
        <a:lstStyle/>
        <a:p>
          <a:endParaRPr lang="en-US"/>
        </a:p>
      </dgm:t>
    </dgm:pt>
  </dgm:ptLst>
  <dgm:cxnLst>
    <dgm:cxn modelId="{A414E668-71EE-4A73-935D-FA57BFC1B854}" type="presOf" srcId="{022267F4-F22A-47B9-9C5B-FA2117AC9C99}" destId="{D487EE50-625F-4189-A876-D78656C15F70}" srcOrd="0" destOrd="0" presId="urn:microsoft.com/office/officeart/2005/8/layout/default#1"/>
    <dgm:cxn modelId="{42F45EAD-9517-4472-A502-5C3985B70767}" srcId="{93D031E6-1256-4FE0-A115-24233A5D4C05}" destId="{48F3347A-549D-41A6-A179-6024F0119E95}" srcOrd="3" destOrd="0" parTransId="{F93EEB54-A793-4FD8-B904-EFF517D5B532}" sibTransId="{A256699B-91FE-4465-83BB-55A312148CE9}"/>
    <dgm:cxn modelId="{373DCE11-0E67-40AE-9B30-BE99E1680C63}" srcId="{93D031E6-1256-4FE0-A115-24233A5D4C05}" destId="{022267F4-F22A-47B9-9C5B-FA2117AC9C99}" srcOrd="2" destOrd="0" parTransId="{94B061A3-1BE9-4A57-9617-0A01271D5740}" sibTransId="{05637980-006A-4082-9893-961B99336131}"/>
    <dgm:cxn modelId="{035A388A-6B1B-46A2-A9AB-4B6696608D17}" srcId="{93D031E6-1256-4FE0-A115-24233A5D4C05}" destId="{A478DF38-DD57-478A-9E34-0DA6B1F2957E}" srcOrd="0" destOrd="0" parTransId="{192804FF-9656-4897-8735-CCD45D95CA67}" sibTransId="{8971052A-70D4-4634-BA7F-C72CABC65B74}"/>
    <dgm:cxn modelId="{D1952FA1-E141-4352-8C8A-6EEB066F4D79}" type="presOf" srcId="{93D031E6-1256-4FE0-A115-24233A5D4C05}" destId="{A6D85057-3F2E-4588-9F7D-07CBBAD890D3}" srcOrd="0" destOrd="0" presId="urn:microsoft.com/office/officeart/2005/8/layout/default#1"/>
    <dgm:cxn modelId="{4D247C63-7341-41A2-8B9C-663B83EEB270}" srcId="{93D031E6-1256-4FE0-A115-24233A5D4C05}" destId="{686DAE87-E2DD-4771-AAD8-AEDDF8198A6A}" srcOrd="1" destOrd="0" parTransId="{F268A6F6-F225-4E77-9ED3-62A36989E72F}" sibTransId="{584764FD-D5CF-4F57-A4AC-0A7C066A4397}"/>
    <dgm:cxn modelId="{85600F84-0E0D-431B-ACBF-5E673220CE50}" type="presOf" srcId="{686DAE87-E2DD-4771-AAD8-AEDDF8198A6A}" destId="{BDE1ACF8-5D30-49C0-BB52-4E75CCEF09BE}" srcOrd="0" destOrd="0" presId="urn:microsoft.com/office/officeart/2005/8/layout/default#1"/>
    <dgm:cxn modelId="{CC0AECD1-61FD-4DC4-9067-976848F7C647}" type="presOf" srcId="{A478DF38-DD57-478A-9E34-0DA6B1F2957E}" destId="{27C7E772-5C59-47F1-B930-F3061D33322D}" srcOrd="0" destOrd="0" presId="urn:microsoft.com/office/officeart/2005/8/layout/default#1"/>
    <dgm:cxn modelId="{3EB67C62-0CA1-4B08-A074-6F32F763B9C5}" type="presOf" srcId="{48F3347A-549D-41A6-A179-6024F0119E95}" destId="{A3D6E354-C7C1-40B1-9AEC-B9FDB4A47EE5}" srcOrd="0" destOrd="0" presId="urn:microsoft.com/office/officeart/2005/8/layout/default#1"/>
    <dgm:cxn modelId="{9D00FE5F-E433-41E3-A6FF-3307977A5AFC}" type="presParOf" srcId="{A6D85057-3F2E-4588-9F7D-07CBBAD890D3}" destId="{27C7E772-5C59-47F1-B930-F3061D33322D}" srcOrd="0" destOrd="0" presId="urn:microsoft.com/office/officeart/2005/8/layout/default#1"/>
    <dgm:cxn modelId="{E277C15B-F456-44B8-9808-D4106D2654E1}" type="presParOf" srcId="{A6D85057-3F2E-4588-9F7D-07CBBAD890D3}" destId="{0FFDBCB0-FFA6-40A0-ABC8-6E980A20CD3D}" srcOrd="1" destOrd="0" presId="urn:microsoft.com/office/officeart/2005/8/layout/default#1"/>
    <dgm:cxn modelId="{957BDBCA-FEDA-44BE-B806-1A5FFB762089}" type="presParOf" srcId="{A6D85057-3F2E-4588-9F7D-07CBBAD890D3}" destId="{BDE1ACF8-5D30-49C0-BB52-4E75CCEF09BE}" srcOrd="2" destOrd="0" presId="urn:microsoft.com/office/officeart/2005/8/layout/default#1"/>
    <dgm:cxn modelId="{4E95529F-2C51-4713-95F9-C29D952FCDB5}" type="presParOf" srcId="{A6D85057-3F2E-4588-9F7D-07CBBAD890D3}" destId="{348826FC-B779-4407-92EC-A59106EDC7B1}" srcOrd="3" destOrd="0" presId="urn:microsoft.com/office/officeart/2005/8/layout/default#1"/>
    <dgm:cxn modelId="{39B741D5-0BEB-4B74-917C-9C586F0D8E71}" type="presParOf" srcId="{A6D85057-3F2E-4588-9F7D-07CBBAD890D3}" destId="{D487EE50-625F-4189-A876-D78656C15F70}" srcOrd="4" destOrd="0" presId="urn:microsoft.com/office/officeart/2005/8/layout/default#1"/>
    <dgm:cxn modelId="{9577EB65-CBAA-41D1-AC5F-0A101CDC47C9}" type="presParOf" srcId="{A6D85057-3F2E-4588-9F7D-07CBBAD890D3}" destId="{A5A7C1BA-9D01-434C-B1F2-04DA75C71995}" srcOrd="5" destOrd="0" presId="urn:microsoft.com/office/officeart/2005/8/layout/default#1"/>
    <dgm:cxn modelId="{A28730FA-B79C-404B-BB5F-7E01C721BCB3}" type="presParOf" srcId="{A6D85057-3F2E-4588-9F7D-07CBBAD890D3}" destId="{A3D6E354-C7C1-40B1-9AEC-B9FDB4A47EE5}"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95F26-3A37-4603-9971-34E2D1D6140C}"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B6065F1A-EB3B-4909-93B8-0CE29232DCCE}">
      <dgm:prSet phldrT="[Text]"/>
      <dgm:spPr/>
      <dgm:t>
        <a:bodyPr/>
        <a:lstStyle/>
        <a:p>
          <a:r>
            <a:rPr lang="en-US" b="1" dirty="0"/>
            <a:t>CDM</a:t>
          </a:r>
          <a:endParaRPr lang="pt-BR" b="1" dirty="0"/>
        </a:p>
      </dgm:t>
    </dgm:pt>
    <dgm:pt modelId="{CE2E6578-1DAB-4351-9F83-4F36FBBBFE15}" type="parTrans" cxnId="{B30F25C2-B207-401E-BED4-FB403891BE4D}">
      <dgm:prSet/>
      <dgm:spPr/>
      <dgm:t>
        <a:bodyPr/>
        <a:lstStyle/>
        <a:p>
          <a:endParaRPr lang="en-US"/>
        </a:p>
      </dgm:t>
    </dgm:pt>
    <dgm:pt modelId="{7B88E18E-9C15-4551-BE58-C7BBC9D4AAF6}" type="sibTrans" cxnId="{B30F25C2-B207-401E-BED4-FB403891BE4D}">
      <dgm:prSet/>
      <dgm:spPr/>
      <dgm:t>
        <a:bodyPr/>
        <a:lstStyle/>
        <a:p>
          <a:endParaRPr lang="en-US"/>
        </a:p>
      </dgm:t>
    </dgm:pt>
    <dgm:pt modelId="{F10B3E28-1F9B-4553-9F62-0A52DBD4F716}">
      <dgm:prSet phldrT="[Text]"/>
      <dgm:spPr>
        <a:solidFill>
          <a:srgbClr val="FFC000"/>
        </a:solidFill>
      </dgm:spPr>
      <dgm:t>
        <a:bodyPr/>
        <a:lstStyle/>
        <a:p>
          <a:r>
            <a:rPr lang="en-US" b="1" dirty="0"/>
            <a:t>CD</a:t>
          </a:r>
          <a:endParaRPr lang="pt-BR" b="1" dirty="0"/>
        </a:p>
      </dgm:t>
    </dgm:pt>
    <dgm:pt modelId="{29205AA5-AE36-4939-BBCD-FB5745F421AF}" type="parTrans" cxnId="{9CDCE88B-F2D7-4A8A-8196-947EE83E9A5E}">
      <dgm:prSet/>
      <dgm:spPr/>
      <dgm:t>
        <a:bodyPr/>
        <a:lstStyle/>
        <a:p>
          <a:endParaRPr lang="en-US"/>
        </a:p>
      </dgm:t>
    </dgm:pt>
    <dgm:pt modelId="{C26BFF05-7B70-4461-B6B7-9B68562FA398}" type="sibTrans" cxnId="{9CDCE88B-F2D7-4A8A-8196-947EE83E9A5E}">
      <dgm:prSet/>
      <dgm:spPr/>
      <dgm:t>
        <a:bodyPr/>
        <a:lstStyle/>
        <a:p>
          <a:endParaRPr lang="en-US"/>
        </a:p>
      </dgm:t>
    </dgm:pt>
    <dgm:pt modelId="{DC7CB982-EECD-40EC-B83D-29B66F280256}">
      <dgm:prSet phldrT="[Text]"/>
      <dgm:spPr>
        <a:solidFill>
          <a:srgbClr val="FFC000"/>
        </a:solidFill>
      </dgm:spPr>
      <dgm:t>
        <a:bodyPr/>
        <a:lstStyle/>
        <a:p>
          <a:r>
            <a:rPr lang="en-US" b="1" dirty="0"/>
            <a:t>CD</a:t>
          </a:r>
          <a:endParaRPr lang="pt-BR" b="1" dirty="0"/>
        </a:p>
      </dgm:t>
    </dgm:pt>
    <dgm:pt modelId="{8B307D96-50D2-458B-BC5C-5F95AD4650D5}" type="parTrans" cxnId="{7E7E697E-C13A-45C4-B033-92BCB4B0FFD2}">
      <dgm:prSet/>
      <dgm:spPr/>
      <dgm:t>
        <a:bodyPr/>
        <a:lstStyle/>
        <a:p>
          <a:endParaRPr lang="en-US"/>
        </a:p>
      </dgm:t>
    </dgm:pt>
    <dgm:pt modelId="{74DD1EB4-FDE2-4212-BBC9-65A239F99807}" type="sibTrans" cxnId="{7E7E697E-C13A-45C4-B033-92BCB4B0FFD2}">
      <dgm:prSet/>
      <dgm:spPr/>
      <dgm:t>
        <a:bodyPr/>
        <a:lstStyle/>
        <a:p>
          <a:endParaRPr lang="en-US"/>
        </a:p>
      </dgm:t>
    </dgm:pt>
    <dgm:pt modelId="{5288BB36-0782-4830-88AD-65DE56D6E06B}">
      <dgm:prSet phldrT="[Text]"/>
      <dgm:spPr>
        <a:solidFill>
          <a:srgbClr val="FFC000"/>
        </a:solidFill>
      </dgm:spPr>
      <dgm:t>
        <a:bodyPr/>
        <a:lstStyle/>
        <a:p>
          <a:r>
            <a:rPr lang="en-US" b="1" dirty="0"/>
            <a:t>CD</a:t>
          </a:r>
          <a:endParaRPr lang="pt-BR" b="1" dirty="0"/>
        </a:p>
      </dgm:t>
    </dgm:pt>
    <dgm:pt modelId="{DAE90FD4-4161-4175-96FC-177AD8CE1CDD}" type="parTrans" cxnId="{D67CDDED-F955-47E6-94F1-8CC70E346D84}">
      <dgm:prSet/>
      <dgm:spPr/>
      <dgm:t>
        <a:bodyPr/>
        <a:lstStyle/>
        <a:p>
          <a:endParaRPr lang="en-US"/>
        </a:p>
      </dgm:t>
    </dgm:pt>
    <dgm:pt modelId="{404B948A-FCA8-456C-B0A3-EC7B05A4CA2B}" type="sibTrans" cxnId="{D67CDDED-F955-47E6-94F1-8CC70E346D84}">
      <dgm:prSet/>
      <dgm:spPr/>
      <dgm:t>
        <a:bodyPr/>
        <a:lstStyle/>
        <a:p>
          <a:endParaRPr lang="en-US"/>
        </a:p>
      </dgm:t>
    </dgm:pt>
    <dgm:pt modelId="{85F3FBAE-6CAD-4D1F-99D9-E7CAD6A0770F}">
      <dgm:prSet/>
      <dgm:spPr>
        <a:solidFill>
          <a:schemeClr val="tx2">
            <a:lumMod val="40000"/>
            <a:lumOff val="60000"/>
          </a:schemeClr>
        </a:solidFill>
      </dgm:spPr>
      <dgm:t>
        <a:bodyPr/>
        <a:lstStyle/>
        <a:p>
          <a:r>
            <a:rPr lang="en-US" b="1" dirty="0"/>
            <a:t>Coordenador de Clube</a:t>
          </a:r>
          <a:endParaRPr lang="pt-BR" b="1" dirty="0"/>
        </a:p>
      </dgm:t>
    </dgm:pt>
    <dgm:pt modelId="{5B67EEE4-46C1-4AC0-B66D-814DAA6979E1}" type="parTrans" cxnId="{22FE747D-8AF0-4085-A847-32CD8CD33A20}">
      <dgm:prSet/>
      <dgm:spPr/>
      <dgm:t>
        <a:bodyPr/>
        <a:lstStyle/>
        <a:p>
          <a:endParaRPr lang="en-US"/>
        </a:p>
      </dgm:t>
    </dgm:pt>
    <dgm:pt modelId="{82175498-1989-45F3-8474-0AE2BA071E47}" type="sibTrans" cxnId="{22FE747D-8AF0-4085-A847-32CD8CD33A20}">
      <dgm:prSet/>
      <dgm:spPr/>
      <dgm:t>
        <a:bodyPr/>
        <a:lstStyle/>
        <a:p>
          <a:endParaRPr lang="en-US"/>
        </a:p>
      </dgm:t>
    </dgm:pt>
    <dgm:pt modelId="{8018791C-8714-4F5D-97FF-D42895470ACA}">
      <dgm:prSet/>
      <dgm:spPr>
        <a:solidFill>
          <a:schemeClr val="tx2">
            <a:lumMod val="40000"/>
            <a:lumOff val="60000"/>
          </a:schemeClr>
        </a:solidFill>
      </dgm:spPr>
      <dgm:t>
        <a:bodyPr/>
        <a:lstStyle/>
        <a:p>
          <a:r>
            <a:rPr lang="en-US" b="1" dirty="0"/>
            <a:t>Coordenador de Clube</a:t>
          </a:r>
          <a:endParaRPr lang="pt-BR" b="1" dirty="0"/>
        </a:p>
      </dgm:t>
    </dgm:pt>
    <dgm:pt modelId="{81D8785F-6D2F-4999-AD5B-7C4E4A158B5D}" type="parTrans" cxnId="{9B264635-60B9-4A7A-9D47-1BA1E09D18BC}">
      <dgm:prSet/>
      <dgm:spPr/>
      <dgm:t>
        <a:bodyPr/>
        <a:lstStyle/>
        <a:p>
          <a:endParaRPr lang="en-US"/>
        </a:p>
      </dgm:t>
    </dgm:pt>
    <dgm:pt modelId="{F9C31DDE-5BED-4BD7-B997-36BEBC3EC96C}" type="sibTrans" cxnId="{9B264635-60B9-4A7A-9D47-1BA1E09D18BC}">
      <dgm:prSet/>
      <dgm:spPr/>
      <dgm:t>
        <a:bodyPr/>
        <a:lstStyle/>
        <a:p>
          <a:endParaRPr lang="en-US"/>
        </a:p>
      </dgm:t>
    </dgm:pt>
    <dgm:pt modelId="{B2D5FF57-1F5E-4855-B715-CF6CFF8F94A9}">
      <dgm:prSet/>
      <dgm:spPr>
        <a:solidFill>
          <a:schemeClr val="tx2">
            <a:lumMod val="40000"/>
            <a:lumOff val="60000"/>
          </a:schemeClr>
        </a:solidFill>
      </dgm:spPr>
      <dgm:t>
        <a:bodyPr/>
        <a:lstStyle/>
        <a:p>
          <a:r>
            <a:rPr lang="en-US" b="1" dirty="0"/>
            <a:t>Coordenador de Clube</a:t>
          </a:r>
          <a:endParaRPr lang="pt-BR" b="1" dirty="0"/>
        </a:p>
      </dgm:t>
    </dgm:pt>
    <dgm:pt modelId="{12D29A6E-6141-486B-BD98-8EB1961D3D4B}" type="parTrans" cxnId="{2290C751-6873-437A-9543-B475D12C9720}">
      <dgm:prSet/>
      <dgm:spPr/>
      <dgm:t>
        <a:bodyPr/>
        <a:lstStyle/>
        <a:p>
          <a:endParaRPr lang="en-US"/>
        </a:p>
      </dgm:t>
    </dgm:pt>
    <dgm:pt modelId="{07334B77-D4EA-4BE8-B6DF-E9BEB0CD33EF}" type="sibTrans" cxnId="{2290C751-6873-437A-9543-B475D12C9720}">
      <dgm:prSet/>
      <dgm:spPr/>
      <dgm:t>
        <a:bodyPr/>
        <a:lstStyle/>
        <a:p>
          <a:endParaRPr lang="en-US"/>
        </a:p>
      </dgm:t>
    </dgm:pt>
    <dgm:pt modelId="{D95A3B48-6EBD-42D2-84DA-883E6EC6F9FF}">
      <dgm:prSet/>
      <dgm:spPr>
        <a:solidFill>
          <a:schemeClr val="tx2">
            <a:lumMod val="40000"/>
            <a:lumOff val="60000"/>
          </a:schemeClr>
        </a:solidFill>
      </dgm:spPr>
      <dgm:t>
        <a:bodyPr/>
        <a:lstStyle/>
        <a:p>
          <a:r>
            <a:rPr lang="en-US" b="1" dirty="0"/>
            <a:t>Coordenador de Clube</a:t>
          </a:r>
          <a:endParaRPr lang="pt-BR" b="1" dirty="0"/>
        </a:p>
      </dgm:t>
    </dgm:pt>
    <dgm:pt modelId="{4E6CB655-1307-493F-AEF4-FB55D944FD7B}" type="parTrans" cxnId="{F7EA2B10-9889-4AFB-BF55-59465190B167}">
      <dgm:prSet/>
      <dgm:spPr/>
      <dgm:t>
        <a:bodyPr/>
        <a:lstStyle/>
        <a:p>
          <a:endParaRPr lang="en-US"/>
        </a:p>
      </dgm:t>
    </dgm:pt>
    <dgm:pt modelId="{2F70E401-D4AD-4D74-ACB4-403FBB47E7BE}" type="sibTrans" cxnId="{F7EA2B10-9889-4AFB-BF55-59465190B167}">
      <dgm:prSet/>
      <dgm:spPr/>
      <dgm:t>
        <a:bodyPr/>
        <a:lstStyle/>
        <a:p>
          <a:endParaRPr lang="en-US"/>
        </a:p>
      </dgm:t>
    </dgm:pt>
    <dgm:pt modelId="{CA874919-4A8F-440F-B211-A6D97CA7D208}">
      <dgm:prSet/>
      <dgm:spPr>
        <a:solidFill>
          <a:schemeClr val="tx2">
            <a:lumMod val="40000"/>
            <a:lumOff val="60000"/>
          </a:schemeClr>
        </a:solidFill>
      </dgm:spPr>
      <dgm:t>
        <a:bodyPr/>
        <a:lstStyle/>
        <a:p>
          <a:r>
            <a:rPr lang="en-US" b="1" dirty="0"/>
            <a:t>Coordenador de Clube</a:t>
          </a:r>
          <a:endParaRPr lang="pt-BR" b="1" dirty="0"/>
        </a:p>
      </dgm:t>
    </dgm:pt>
    <dgm:pt modelId="{893817DE-2FBB-4AA2-9191-7EE1FC8C68EA}" type="parTrans" cxnId="{71DB6F44-7EEA-4BA3-AFBF-FB29586C25C2}">
      <dgm:prSet/>
      <dgm:spPr/>
      <dgm:t>
        <a:bodyPr/>
        <a:lstStyle/>
        <a:p>
          <a:endParaRPr lang="en-US"/>
        </a:p>
      </dgm:t>
    </dgm:pt>
    <dgm:pt modelId="{C1770E0F-50F3-43A2-BA6D-A89546A8B270}" type="sibTrans" cxnId="{71DB6F44-7EEA-4BA3-AFBF-FB29586C25C2}">
      <dgm:prSet/>
      <dgm:spPr/>
      <dgm:t>
        <a:bodyPr/>
        <a:lstStyle/>
        <a:p>
          <a:endParaRPr lang="en-US"/>
        </a:p>
      </dgm:t>
    </dgm:pt>
    <dgm:pt modelId="{46E0873D-6CC1-41F0-BBEB-5F94C5D0F6D7}">
      <dgm:prSet/>
      <dgm:spPr>
        <a:solidFill>
          <a:schemeClr val="tx2">
            <a:lumMod val="40000"/>
            <a:lumOff val="60000"/>
          </a:schemeClr>
        </a:solidFill>
      </dgm:spPr>
      <dgm:t>
        <a:bodyPr/>
        <a:lstStyle/>
        <a:p>
          <a:r>
            <a:rPr lang="en-US" b="1" dirty="0"/>
            <a:t>Coordenador de Clube</a:t>
          </a:r>
          <a:endParaRPr lang="pt-BR" b="1" dirty="0"/>
        </a:p>
      </dgm:t>
    </dgm:pt>
    <dgm:pt modelId="{82006C94-7F85-4FEE-82AF-A231D74B0381}" type="parTrans" cxnId="{296C5234-6A30-4732-B733-F00BB3AD1759}">
      <dgm:prSet/>
      <dgm:spPr/>
      <dgm:t>
        <a:bodyPr/>
        <a:lstStyle/>
        <a:p>
          <a:endParaRPr lang="en-US"/>
        </a:p>
      </dgm:t>
    </dgm:pt>
    <dgm:pt modelId="{E5B84049-98AB-4813-8151-3A2A9F5BCE8F}" type="sibTrans" cxnId="{296C5234-6A30-4732-B733-F00BB3AD1759}">
      <dgm:prSet/>
      <dgm:spPr/>
      <dgm:t>
        <a:bodyPr/>
        <a:lstStyle/>
        <a:p>
          <a:endParaRPr lang="en-US"/>
        </a:p>
      </dgm:t>
    </dgm:pt>
    <dgm:pt modelId="{57ED7F53-E1AE-407B-A591-332444CB68B4}">
      <dgm:prSet/>
      <dgm:spPr>
        <a:solidFill>
          <a:schemeClr val="tx2">
            <a:lumMod val="40000"/>
            <a:lumOff val="60000"/>
          </a:schemeClr>
        </a:solidFill>
      </dgm:spPr>
      <dgm:t>
        <a:bodyPr/>
        <a:lstStyle/>
        <a:p>
          <a:r>
            <a:rPr lang="en-US" b="1" dirty="0"/>
            <a:t>Coordenador de Clube</a:t>
          </a:r>
          <a:endParaRPr lang="pt-BR" b="1" dirty="0"/>
        </a:p>
      </dgm:t>
    </dgm:pt>
    <dgm:pt modelId="{CA8878C6-CFB1-4927-B63B-510452BB0F74}" type="parTrans" cxnId="{E8BA0CB1-BAA8-474C-90AA-8547F2FAAB75}">
      <dgm:prSet/>
      <dgm:spPr/>
      <dgm:t>
        <a:bodyPr/>
        <a:lstStyle/>
        <a:p>
          <a:endParaRPr lang="en-US"/>
        </a:p>
      </dgm:t>
    </dgm:pt>
    <dgm:pt modelId="{8BDD5B0E-96A5-404C-9159-3D7DB61AECCF}" type="sibTrans" cxnId="{E8BA0CB1-BAA8-474C-90AA-8547F2FAAB75}">
      <dgm:prSet/>
      <dgm:spPr/>
      <dgm:t>
        <a:bodyPr/>
        <a:lstStyle/>
        <a:p>
          <a:endParaRPr lang="en-US"/>
        </a:p>
      </dgm:t>
    </dgm:pt>
    <dgm:pt modelId="{398CD6CF-66B9-4EA9-B2FA-422B8527147F}">
      <dgm:prSet/>
      <dgm:spPr>
        <a:solidFill>
          <a:schemeClr val="tx2">
            <a:lumMod val="40000"/>
            <a:lumOff val="60000"/>
          </a:schemeClr>
        </a:solidFill>
      </dgm:spPr>
      <dgm:t>
        <a:bodyPr/>
        <a:lstStyle/>
        <a:p>
          <a:r>
            <a:rPr lang="en-US" b="1" dirty="0"/>
            <a:t>Coordenador de Clube</a:t>
          </a:r>
          <a:endParaRPr lang="pt-BR" b="1" dirty="0"/>
        </a:p>
      </dgm:t>
    </dgm:pt>
    <dgm:pt modelId="{A3AED31F-AD50-4F09-80A4-FA1E6CCA03B8}" type="parTrans" cxnId="{0CA62E93-3159-4734-A4A8-42D1095C7E05}">
      <dgm:prSet/>
      <dgm:spPr/>
      <dgm:t>
        <a:bodyPr/>
        <a:lstStyle/>
        <a:p>
          <a:endParaRPr lang="en-US"/>
        </a:p>
      </dgm:t>
    </dgm:pt>
    <dgm:pt modelId="{A3FC5458-1709-40ED-8D59-29FD9AF2E4C3}" type="sibTrans" cxnId="{0CA62E93-3159-4734-A4A8-42D1095C7E05}">
      <dgm:prSet/>
      <dgm:spPr/>
      <dgm:t>
        <a:bodyPr/>
        <a:lstStyle/>
        <a:p>
          <a:endParaRPr lang="en-US"/>
        </a:p>
      </dgm:t>
    </dgm:pt>
    <dgm:pt modelId="{0EEFA2F0-B034-4C20-B6EA-091C33D3F9A3}" type="pres">
      <dgm:prSet presAssocID="{8EF95F26-3A37-4603-9971-34E2D1D6140C}" presName="hierChild1" presStyleCnt="0">
        <dgm:presLayoutVars>
          <dgm:orgChart val="1"/>
          <dgm:chPref val="1"/>
          <dgm:dir/>
          <dgm:animOne val="branch"/>
          <dgm:animLvl val="lvl"/>
          <dgm:resizeHandles/>
        </dgm:presLayoutVars>
      </dgm:prSet>
      <dgm:spPr/>
      <dgm:t>
        <a:bodyPr/>
        <a:lstStyle/>
        <a:p>
          <a:endParaRPr lang="en-US"/>
        </a:p>
      </dgm:t>
    </dgm:pt>
    <dgm:pt modelId="{BD719862-B701-4E9A-8511-4CC9502A3BBF}" type="pres">
      <dgm:prSet presAssocID="{B6065F1A-EB3B-4909-93B8-0CE29232DCCE}" presName="hierRoot1" presStyleCnt="0">
        <dgm:presLayoutVars>
          <dgm:hierBranch val="init"/>
        </dgm:presLayoutVars>
      </dgm:prSet>
      <dgm:spPr/>
    </dgm:pt>
    <dgm:pt modelId="{37E259A6-415A-4DD9-9DFD-43A663A639AD}" type="pres">
      <dgm:prSet presAssocID="{B6065F1A-EB3B-4909-93B8-0CE29232DCCE}" presName="rootComposite1" presStyleCnt="0"/>
      <dgm:spPr/>
    </dgm:pt>
    <dgm:pt modelId="{BCB714F8-C0FB-4313-9FA9-8892B4545CC2}" type="pres">
      <dgm:prSet presAssocID="{B6065F1A-EB3B-4909-93B8-0CE29232DCCE}" presName="rootText1" presStyleLbl="node0" presStyleIdx="0" presStyleCnt="1">
        <dgm:presLayoutVars>
          <dgm:chPref val="3"/>
        </dgm:presLayoutVars>
      </dgm:prSet>
      <dgm:spPr/>
      <dgm:t>
        <a:bodyPr/>
        <a:lstStyle/>
        <a:p>
          <a:endParaRPr lang="en-US"/>
        </a:p>
      </dgm:t>
    </dgm:pt>
    <dgm:pt modelId="{E79CC201-8220-43A9-BA31-B2133D486970}" type="pres">
      <dgm:prSet presAssocID="{B6065F1A-EB3B-4909-93B8-0CE29232DCCE}" presName="rootConnector1" presStyleLbl="node1" presStyleIdx="0" presStyleCnt="0"/>
      <dgm:spPr/>
      <dgm:t>
        <a:bodyPr/>
        <a:lstStyle/>
        <a:p>
          <a:endParaRPr lang="en-US"/>
        </a:p>
      </dgm:t>
    </dgm:pt>
    <dgm:pt modelId="{BDE992F0-1462-4347-BF1D-E323ACF7C1C6}" type="pres">
      <dgm:prSet presAssocID="{B6065F1A-EB3B-4909-93B8-0CE29232DCCE}" presName="hierChild2" presStyleCnt="0"/>
      <dgm:spPr/>
    </dgm:pt>
    <dgm:pt modelId="{E3DA0734-AF2F-4A65-97B8-70E0A4B33793}" type="pres">
      <dgm:prSet presAssocID="{29205AA5-AE36-4939-BBCD-FB5745F421AF}" presName="Name37" presStyleLbl="parChTrans1D2" presStyleIdx="0" presStyleCnt="3"/>
      <dgm:spPr/>
      <dgm:t>
        <a:bodyPr/>
        <a:lstStyle/>
        <a:p>
          <a:endParaRPr lang="en-US"/>
        </a:p>
      </dgm:t>
    </dgm:pt>
    <dgm:pt modelId="{6BFD4010-AF05-4ED9-A877-87D35613402B}" type="pres">
      <dgm:prSet presAssocID="{F10B3E28-1F9B-4553-9F62-0A52DBD4F716}" presName="hierRoot2" presStyleCnt="0">
        <dgm:presLayoutVars>
          <dgm:hierBranch val="init"/>
        </dgm:presLayoutVars>
      </dgm:prSet>
      <dgm:spPr/>
    </dgm:pt>
    <dgm:pt modelId="{EBD6F0B9-16CB-4366-B552-8023543988D9}" type="pres">
      <dgm:prSet presAssocID="{F10B3E28-1F9B-4553-9F62-0A52DBD4F716}" presName="rootComposite" presStyleCnt="0"/>
      <dgm:spPr/>
    </dgm:pt>
    <dgm:pt modelId="{08F50D53-F51C-4AF6-9137-5322867F1F5E}" type="pres">
      <dgm:prSet presAssocID="{F10B3E28-1F9B-4553-9F62-0A52DBD4F716}" presName="rootText" presStyleLbl="node2" presStyleIdx="0" presStyleCnt="3">
        <dgm:presLayoutVars>
          <dgm:chPref val="3"/>
        </dgm:presLayoutVars>
      </dgm:prSet>
      <dgm:spPr/>
      <dgm:t>
        <a:bodyPr/>
        <a:lstStyle/>
        <a:p>
          <a:endParaRPr lang="en-US"/>
        </a:p>
      </dgm:t>
    </dgm:pt>
    <dgm:pt modelId="{DCD4053A-5429-45F1-93B5-B5B6A74F5596}" type="pres">
      <dgm:prSet presAssocID="{F10B3E28-1F9B-4553-9F62-0A52DBD4F716}" presName="rootConnector" presStyleLbl="node2" presStyleIdx="0" presStyleCnt="3"/>
      <dgm:spPr/>
      <dgm:t>
        <a:bodyPr/>
        <a:lstStyle/>
        <a:p>
          <a:endParaRPr lang="en-US"/>
        </a:p>
      </dgm:t>
    </dgm:pt>
    <dgm:pt modelId="{8C5EC07D-0254-403D-A647-B444634050E8}" type="pres">
      <dgm:prSet presAssocID="{F10B3E28-1F9B-4553-9F62-0A52DBD4F716}" presName="hierChild4" presStyleCnt="0"/>
      <dgm:spPr/>
    </dgm:pt>
    <dgm:pt modelId="{5B219F64-6294-49A7-A9B1-831386682B89}" type="pres">
      <dgm:prSet presAssocID="{5B67EEE4-46C1-4AC0-B66D-814DAA6979E1}" presName="Name37" presStyleLbl="parChTrans1D3" presStyleIdx="0" presStyleCnt="8"/>
      <dgm:spPr/>
      <dgm:t>
        <a:bodyPr/>
        <a:lstStyle/>
        <a:p>
          <a:endParaRPr lang="en-US"/>
        </a:p>
      </dgm:t>
    </dgm:pt>
    <dgm:pt modelId="{F4F38907-A044-4033-A845-96591CF2E542}" type="pres">
      <dgm:prSet presAssocID="{85F3FBAE-6CAD-4D1F-99D9-E7CAD6A0770F}" presName="hierRoot2" presStyleCnt="0">
        <dgm:presLayoutVars>
          <dgm:hierBranch val="init"/>
        </dgm:presLayoutVars>
      </dgm:prSet>
      <dgm:spPr/>
    </dgm:pt>
    <dgm:pt modelId="{B06E94FA-0486-47AC-8504-5E2E2ABFCE52}" type="pres">
      <dgm:prSet presAssocID="{85F3FBAE-6CAD-4D1F-99D9-E7CAD6A0770F}" presName="rootComposite" presStyleCnt="0"/>
      <dgm:spPr/>
    </dgm:pt>
    <dgm:pt modelId="{6D3321D4-BCBF-4930-AC75-099BCDEA12E1}" type="pres">
      <dgm:prSet presAssocID="{85F3FBAE-6CAD-4D1F-99D9-E7CAD6A0770F}" presName="rootText" presStyleLbl="node3" presStyleIdx="0" presStyleCnt="8">
        <dgm:presLayoutVars>
          <dgm:chPref val="3"/>
        </dgm:presLayoutVars>
      </dgm:prSet>
      <dgm:spPr/>
      <dgm:t>
        <a:bodyPr/>
        <a:lstStyle/>
        <a:p>
          <a:endParaRPr lang="en-US"/>
        </a:p>
      </dgm:t>
    </dgm:pt>
    <dgm:pt modelId="{03A9B48E-2B31-4879-94A4-F745C6D40BED}" type="pres">
      <dgm:prSet presAssocID="{85F3FBAE-6CAD-4D1F-99D9-E7CAD6A0770F}" presName="rootConnector" presStyleLbl="node3" presStyleIdx="0" presStyleCnt="8"/>
      <dgm:spPr/>
      <dgm:t>
        <a:bodyPr/>
        <a:lstStyle/>
        <a:p>
          <a:endParaRPr lang="en-US"/>
        </a:p>
      </dgm:t>
    </dgm:pt>
    <dgm:pt modelId="{215D10DB-C8F4-40AF-B8E6-8D9E1A29D27A}" type="pres">
      <dgm:prSet presAssocID="{85F3FBAE-6CAD-4D1F-99D9-E7CAD6A0770F}" presName="hierChild4" presStyleCnt="0"/>
      <dgm:spPr/>
    </dgm:pt>
    <dgm:pt modelId="{9F62FFA4-B95E-4E53-BEB8-BD6BFF2571C3}" type="pres">
      <dgm:prSet presAssocID="{85F3FBAE-6CAD-4D1F-99D9-E7CAD6A0770F}" presName="hierChild5" presStyleCnt="0"/>
      <dgm:spPr/>
    </dgm:pt>
    <dgm:pt modelId="{E50DD737-2482-497C-AA6C-6AB8FF7109E9}" type="pres">
      <dgm:prSet presAssocID="{12D29A6E-6141-486B-BD98-8EB1961D3D4B}" presName="Name37" presStyleLbl="parChTrans1D3" presStyleIdx="1" presStyleCnt="8"/>
      <dgm:spPr/>
      <dgm:t>
        <a:bodyPr/>
        <a:lstStyle/>
        <a:p>
          <a:endParaRPr lang="en-US"/>
        </a:p>
      </dgm:t>
    </dgm:pt>
    <dgm:pt modelId="{77F4D99A-E9CD-4A9E-92DA-609180B8F59C}" type="pres">
      <dgm:prSet presAssocID="{B2D5FF57-1F5E-4855-B715-CF6CFF8F94A9}" presName="hierRoot2" presStyleCnt="0">
        <dgm:presLayoutVars>
          <dgm:hierBranch val="init"/>
        </dgm:presLayoutVars>
      </dgm:prSet>
      <dgm:spPr/>
    </dgm:pt>
    <dgm:pt modelId="{EABB78C8-F9C9-4D3B-BD6C-138A9FA4998B}" type="pres">
      <dgm:prSet presAssocID="{B2D5FF57-1F5E-4855-B715-CF6CFF8F94A9}" presName="rootComposite" presStyleCnt="0"/>
      <dgm:spPr/>
    </dgm:pt>
    <dgm:pt modelId="{775687BD-E6D3-467F-8F50-0E888F24B454}" type="pres">
      <dgm:prSet presAssocID="{B2D5FF57-1F5E-4855-B715-CF6CFF8F94A9}" presName="rootText" presStyleLbl="node3" presStyleIdx="1" presStyleCnt="8">
        <dgm:presLayoutVars>
          <dgm:chPref val="3"/>
        </dgm:presLayoutVars>
      </dgm:prSet>
      <dgm:spPr/>
      <dgm:t>
        <a:bodyPr/>
        <a:lstStyle/>
        <a:p>
          <a:endParaRPr lang="en-US"/>
        </a:p>
      </dgm:t>
    </dgm:pt>
    <dgm:pt modelId="{E05D26C7-BAF0-422D-B808-66D7CFA54B68}" type="pres">
      <dgm:prSet presAssocID="{B2D5FF57-1F5E-4855-B715-CF6CFF8F94A9}" presName="rootConnector" presStyleLbl="node3" presStyleIdx="1" presStyleCnt="8"/>
      <dgm:spPr/>
      <dgm:t>
        <a:bodyPr/>
        <a:lstStyle/>
        <a:p>
          <a:endParaRPr lang="en-US"/>
        </a:p>
      </dgm:t>
    </dgm:pt>
    <dgm:pt modelId="{A90F5008-2DE4-41BB-9262-80A195A39BF8}" type="pres">
      <dgm:prSet presAssocID="{B2D5FF57-1F5E-4855-B715-CF6CFF8F94A9}" presName="hierChild4" presStyleCnt="0"/>
      <dgm:spPr/>
    </dgm:pt>
    <dgm:pt modelId="{1A31F101-86B3-42A7-8FE1-074004BB87B6}" type="pres">
      <dgm:prSet presAssocID="{B2D5FF57-1F5E-4855-B715-CF6CFF8F94A9}" presName="hierChild5" presStyleCnt="0"/>
      <dgm:spPr/>
    </dgm:pt>
    <dgm:pt modelId="{28DDA442-4579-489C-A7AA-DECED16DCEE2}" type="pres">
      <dgm:prSet presAssocID="{81D8785F-6D2F-4999-AD5B-7C4E4A158B5D}" presName="Name37" presStyleLbl="parChTrans1D3" presStyleIdx="2" presStyleCnt="8"/>
      <dgm:spPr/>
      <dgm:t>
        <a:bodyPr/>
        <a:lstStyle/>
        <a:p>
          <a:endParaRPr lang="en-US"/>
        </a:p>
      </dgm:t>
    </dgm:pt>
    <dgm:pt modelId="{B606FFBE-8F21-4006-9BE8-27597CF92236}" type="pres">
      <dgm:prSet presAssocID="{8018791C-8714-4F5D-97FF-D42895470ACA}" presName="hierRoot2" presStyleCnt="0">
        <dgm:presLayoutVars>
          <dgm:hierBranch val="init"/>
        </dgm:presLayoutVars>
      </dgm:prSet>
      <dgm:spPr/>
    </dgm:pt>
    <dgm:pt modelId="{E7421BA3-B7C8-4671-8579-93766B8A0E3A}" type="pres">
      <dgm:prSet presAssocID="{8018791C-8714-4F5D-97FF-D42895470ACA}" presName="rootComposite" presStyleCnt="0"/>
      <dgm:spPr/>
    </dgm:pt>
    <dgm:pt modelId="{58745F5B-85B7-429A-8BBD-34BF8AC7965B}" type="pres">
      <dgm:prSet presAssocID="{8018791C-8714-4F5D-97FF-D42895470ACA}" presName="rootText" presStyleLbl="node3" presStyleIdx="2" presStyleCnt="8">
        <dgm:presLayoutVars>
          <dgm:chPref val="3"/>
        </dgm:presLayoutVars>
      </dgm:prSet>
      <dgm:spPr/>
      <dgm:t>
        <a:bodyPr/>
        <a:lstStyle/>
        <a:p>
          <a:endParaRPr lang="en-US"/>
        </a:p>
      </dgm:t>
    </dgm:pt>
    <dgm:pt modelId="{EAE3599A-8FFF-4E54-8E96-EBC04604AEC7}" type="pres">
      <dgm:prSet presAssocID="{8018791C-8714-4F5D-97FF-D42895470ACA}" presName="rootConnector" presStyleLbl="node3" presStyleIdx="2" presStyleCnt="8"/>
      <dgm:spPr/>
      <dgm:t>
        <a:bodyPr/>
        <a:lstStyle/>
        <a:p>
          <a:endParaRPr lang="en-US"/>
        </a:p>
      </dgm:t>
    </dgm:pt>
    <dgm:pt modelId="{C9E8F41B-4570-4C4F-95A5-32FE6CCE811A}" type="pres">
      <dgm:prSet presAssocID="{8018791C-8714-4F5D-97FF-D42895470ACA}" presName="hierChild4" presStyleCnt="0"/>
      <dgm:spPr/>
    </dgm:pt>
    <dgm:pt modelId="{9D58F412-0E1A-4185-8A59-0FCCD0976516}" type="pres">
      <dgm:prSet presAssocID="{8018791C-8714-4F5D-97FF-D42895470ACA}" presName="hierChild5" presStyleCnt="0"/>
      <dgm:spPr/>
    </dgm:pt>
    <dgm:pt modelId="{9187BD82-AAE5-4D81-B7DB-4AC4F13FB66B}" type="pres">
      <dgm:prSet presAssocID="{F10B3E28-1F9B-4553-9F62-0A52DBD4F716}" presName="hierChild5" presStyleCnt="0"/>
      <dgm:spPr/>
    </dgm:pt>
    <dgm:pt modelId="{2226D399-5D61-4984-840F-429DF980F03F}" type="pres">
      <dgm:prSet presAssocID="{8B307D96-50D2-458B-BC5C-5F95AD4650D5}" presName="Name37" presStyleLbl="parChTrans1D2" presStyleIdx="1" presStyleCnt="3"/>
      <dgm:spPr/>
      <dgm:t>
        <a:bodyPr/>
        <a:lstStyle/>
        <a:p>
          <a:endParaRPr lang="en-US"/>
        </a:p>
      </dgm:t>
    </dgm:pt>
    <dgm:pt modelId="{B859B166-98C8-4DB6-9A82-8144EC1C0C69}" type="pres">
      <dgm:prSet presAssocID="{DC7CB982-EECD-40EC-B83D-29B66F280256}" presName="hierRoot2" presStyleCnt="0">
        <dgm:presLayoutVars>
          <dgm:hierBranch val="init"/>
        </dgm:presLayoutVars>
      </dgm:prSet>
      <dgm:spPr/>
    </dgm:pt>
    <dgm:pt modelId="{A5F62986-DF0C-4736-BA05-54A8C3F718EB}" type="pres">
      <dgm:prSet presAssocID="{DC7CB982-EECD-40EC-B83D-29B66F280256}" presName="rootComposite" presStyleCnt="0"/>
      <dgm:spPr/>
    </dgm:pt>
    <dgm:pt modelId="{B3E2CB6F-101F-44DA-B5DB-D018BB130A71}" type="pres">
      <dgm:prSet presAssocID="{DC7CB982-EECD-40EC-B83D-29B66F280256}" presName="rootText" presStyleLbl="node2" presStyleIdx="1" presStyleCnt="3">
        <dgm:presLayoutVars>
          <dgm:chPref val="3"/>
        </dgm:presLayoutVars>
      </dgm:prSet>
      <dgm:spPr/>
      <dgm:t>
        <a:bodyPr/>
        <a:lstStyle/>
        <a:p>
          <a:endParaRPr lang="en-US"/>
        </a:p>
      </dgm:t>
    </dgm:pt>
    <dgm:pt modelId="{ED7A3D8D-1BB6-4A5F-AEEC-910FAD0F9065}" type="pres">
      <dgm:prSet presAssocID="{DC7CB982-EECD-40EC-B83D-29B66F280256}" presName="rootConnector" presStyleLbl="node2" presStyleIdx="1" presStyleCnt="3"/>
      <dgm:spPr/>
      <dgm:t>
        <a:bodyPr/>
        <a:lstStyle/>
        <a:p>
          <a:endParaRPr lang="en-US"/>
        </a:p>
      </dgm:t>
    </dgm:pt>
    <dgm:pt modelId="{482A9F20-312E-4F28-85F2-7F162D2D3302}" type="pres">
      <dgm:prSet presAssocID="{DC7CB982-EECD-40EC-B83D-29B66F280256}" presName="hierChild4" presStyleCnt="0"/>
      <dgm:spPr/>
    </dgm:pt>
    <dgm:pt modelId="{806E7D4E-62AD-4FA9-B5BF-B3358E891C45}" type="pres">
      <dgm:prSet presAssocID="{4E6CB655-1307-493F-AEF4-FB55D944FD7B}" presName="Name37" presStyleLbl="parChTrans1D3" presStyleIdx="3" presStyleCnt="8"/>
      <dgm:spPr/>
      <dgm:t>
        <a:bodyPr/>
        <a:lstStyle/>
        <a:p>
          <a:endParaRPr lang="en-US"/>
        </a:p>
      </dgm:t>
    </dgm:pt>
    <dgm:pt modelId="{5A0476B2-AFA9-47D0-8CA9-24BC205AB976}" type="pres">
      <dgm:prSet presAssocID="{D95A3B48-6EBD-42D2-84DA-883E6EC6F9FF}" presName="hierRoot2" presStyleCnt="0">
        <dgm:presLayoutVars>
          <dgm:hierBranch val="init"/>
        </dgm:presLayoutVars>
      </dgm:prSet>
      <dgm:spPr/>
    </dgm:pt>
    <dgm:pt modelId="{714F2D46-CD21-4CFA-A7F2-4575E0F97ED2}" type="pres">
      <dgm:prSet presAssocID="{D95A3B48-6EBD-42D2-84DA-883E6EC6F9FF}" presName="rootComposite" presStyleCnt="0"/>
      <dgm:spPr/>
    </dgm:pt>
    <dgm:pt modelId="{281D7043-9093-437C-895D-B54C2AF69C96}" type="pres">
      <dgm:prSet presAssocID="{D95A3B48-6EBD-42D2-84DA-883E6EC6F9FF}" presName="rootText" presStyleLbl="node3" presStyleIdx="3" presStyleCnt="8">
        <dgm:presLayoutVars>
          <dgm:chPref val="3"/>
        </dgm:presLayoutVars>
      </dgm:prSet>
      <dgm:spPr/>
      <dgm:t>
        <a:bodyPr/>
        <a:lstStyle/>
        <a:p>
          <a:endParaRPr lang="en-US"/>
        </a:p>
      </dgm:t>
    </dgm:pt>
    <dgm:pt modelId="{DDD3A87D-BFB8-4A9B-9D11-E8545C559243}" type="pres">
      <dgm:prSet presAssocID="{D95A3B48-6EBD-42D2-84DA-883E6EC6F9FF}" presName="rootConnector" presStyleLbl="node3" presStyleIdx="3" presStyleCnt="8"/>
      <dgm:spPr/>
      <dgm:t>
        <a:bodyPr/>
        <a:lstStyle/>
        <a:p>
          <a:endParaRPr lang="en-US"/>
        </a:p>
      </dgm:t>
    </dgm:pt>
    <dgm:pt modelId="{EFFB1CCF-1204-490A-8304-D616DC3A1F9E}" type="pres">
      <dgm:prSet presAssocID="{D95A3B48-6EBD-42D2-84DA-883E6EC6F9FF}" presName="hierChild4" presStyleCnt="0"/>
      <dgm:spPr/>
    </dgm:pt>
    <dgm:pt modelId="{91EB0EBB-8EE5-4BE2-85E8-98E47F5FE29F}" type="pres">
      <dgm:prSet presAssocID="{D95A3B48-6EBD-42D2-84DA-883E6EC6F9FF}" presName="hierChild5" presStyleCnt="0"/>
      <dgm:spPr/>
    </dgm:pt>
    <dgm:pt modelId="{39D2D40A-0C16-4023-BB56-3C7BF069265C}" type="pres">
      <dgm:prSet presAssocID="{893817DE-2FBB-4AA2-9191-7EE1FC8C68EA}" presName="Name37" presStyleLbl="parChTrans1D3" presStyleIdx="4" presStyleCnt="8"/>
      <dgm:spPr/>
      <dgm:t>
        <a:bodyPr/>
        <a:lstStyle/>
        <a:p>
          <a:endParaRPr lang="en-US"/>
        </a:p>
      </dgm:t>
    </dgm:pt>
    <dgm:pt modelId="{CCC5DFA1-8669-423D-B8F3-5130E95B6D85}" type="pres">
      <dgm:prSet presAssocID="{CA874919-4A8F-440F-B211-A6D97CA7D208}" presName="hierRoot2" presStyleCnt="0">
        <dgm:presLayoutVars>
          <dgm:hierBranch val="init"/>
        </dgm:presLayoutVars>
      </dgm:prSet>
      <dgm:spPr/>
    </dgm:pt>
    <dgm:pt modelId="{30954621-851A-4541-A644-8DD93149845A}" type="pres">
      <dgm:prSet presAssocID="{CA874919-4A8F-440F-B211-A6D97CA7D208}" presName="rootComposite" presStyleCnt="0"/>
      <dgm:spPr/>
    </dgm:pt>
    <dgm:pt modelId="{05EA3B57-BE76-40D8-86ED-5FA7C9879AA6}" type="pres">
      <dgm:prSet presAssocID="{CA874919-4A8F-440F-B211-A6D97CA7D208}" presName="rootText" presStyleLbl="node3" presStyleIdx="4" presStyleCnt="8">
        <dgm:presLayoutVars>
          <dgm:chPref val="3"/>
        </dgm:presLayoutVars>
      </dgm:prSet>
      <dgm:spPr/>
      <dgm:t>
        <a:bodyPr/>
        <a:lstStyle/>
        <a:p>
          <a:endParaRPr lang="en-US"/>
        </a:p>
      </dgm:t>
    </dgm:pt>
    <dgm:pt modelId="{67E475B4-DFE9-43C9-9702-C268FEA8F3A8}" type="pres">
      <dgm:prSet presAssocID="{CA874919-4A8F-440F-B211-A6D97CA7D208}" presName="rootConnector" presStyleLbl="node3" presStyleIdx="4" presStyleCnt="8"/>
      <dgm:spPr/>
      <dgm:t>
        <a:bodyPr/>
        <a:lstStyle/>
        <a:p>
          <a:endParaRPr lang="en-US"/>
        </a:p>
      </dgm:t>
    </dgm:pt>
    <dgm:pt modelId="{8ACDE832-0F79-4ACC-B2A6-FAA5A95074F0}" type="pres">
      <dgm:prSet presAssocID="{CA874919-4A8F-440F-B211-A6D97CA7D208}" presName="hierChild4" presStyleCnt="0"/>
      <dgm:spPr/>
    </dgm:pt>
    <dgm:pt modelId="{627C45EA-DDB6-48CF-AEA9-81ECE1A3C336}" type="pres">
      <dgm:prSet presAssocID="{CA874919-4A8F-440F-B211-A6D97CA7D208}" presName="hierChild5" presStyleCnt="0"/>
      <dgm:spPr/>
    </dgm:pt>
    <dgm:pt modelId="{9AD8A7DF-8975-4267-BDF8-6F4155B87865}" type="pres">
      <dgm:prSet presAssocID="{DC7CB982-EECD-40EC-B83D-29B66F280256}" presName="hierChild5" presStyleCnt="0"/>
      <dgm:spPr/>
    </dgm:pt>
    <dgm:pt modelId="{AD415575-2807-4397-AD27-33B92C5083B0}" type="pres">
      <dgm:prSet presAssocID="{DAE90FD4-4161-4175-96FC-177AD8CE1CDD}" presName="Name37" presStyleLbl="parChTrans1D2" presStyleIdx="2" presStyleCnt="3"/>
      <dgm:spPr/>
      <dgm:t>
        <a:bodyPr/>
        <a:lstStyle/>
        <a:p>
          <a:endParaRPr lang="en-US"/>
        </a:p>
      </dgm:t>
    </dgm:pt>
    <dgm:pt modelId="{AC6381F4-38A1-4AE0-963E-4CD1D18375BB}" type="pres">
      <dgm:prSet presAssocID="{5288BB36-0782-4830-88AD-65DE56D6E06B}" presName="hierRoot2" presStyleCnt="0">
        <dgm:presLayoutVars>
          <dgm:hierBranch val="init"/>
        </dgm:presLayoutVars>
      </dgm:prSet>
      <dgm:spPr/>
    </dgm:pt>
    <dgm:pt modelId="{81C8751F-7824-4C55-A4A8-6192417CB0DF}" type="pres">
      <dgm:prSet presAssocID="{5288BB36-0782-4830-88AD-65DE56D6E06B}" presName="rootComposite" presStyleCnt="0"/>
      <dgm:spPr/>
    </dgm:pt>
    <dgm:pt modelId="{3BDF9023-3B62-4617-BEDE-5BBD3CBCD834}" type="pres">
      <dgm:prSet presAssocID="{5288BB36-0782-4830-88AD-65DE56D6E06B}" presName="rootText" presStyleLbl="node2" presStyleIdx="2" presStyleCnt="3">
        <dgm:presLayoutVars>
          <dgm:chPref val="3"/>
        </dgm:presLayoutVars>
      </dgm:prSet>
      <dgm:spPr/>
      <dgm:t>
        <a:bodyPr/>
        <a:lstStyle/>
        <a:p>
          <a:endParaRPr lang="en-US"/>
        </a:p>
      </dgm:t>
    </dgm:pt>
    <dgm:pt modelId="{1BE75C9D-0877-4FEC-9048-438C4A7D71E0}" type="pres">
      <dgm:prSet presAssocID="{5288BB36-0782-4830-88AD-65DE56D6E06B}" presName="rootConnector" presStyleLbl="node2" presStyleIdx="2" presStyleCnt="3"/>
      <dgm:spPr/>
      <dgm:t>
        <a:bodyPr/>
        <a:lstStyle/>
        <a:p>
          <a:endParaRPr lang="en-US"/>
        </a:p>
      </dgm:t>
    </dgm:pt>
    <dgm:pt modelId="{2D4AF832-EA58-4116-A882-3370A2049FA8}" type="pres">
      <dgm:prSet presAssocID="{5288BB36-0782-4830-88AD-65DE56D6E06B}" presName="hierChild4" presStyleCnt="0"/>
      <dgm:spPr/>
    </dgm:pt>
    <dgm:pt modelId="{E7B55920-B5FC-4014-AF50-3008AFE120CD}" type="pres">
      <dgm:prSet presAssocID="{A3AED31F-AD50-4F09-80A4-FA1E6CCA03B8}" presName="Name37" presStyleLbl="parChTrans1D3" presStyleIdx="5" presStyleCnt="8"/>
      <dgm:spPr/>
      <dgm:t>
        <a:bodyPr/>
        <a:lstStyle/>
        <a:p>
          <a:endParaRPr lang="en-US"/>
        </a:p>
      </dgm:t>
    </dgm:pt>
    <dgm:pt modelId="{98CD0E4A-01C4-47FA-9C31-F6C32BE10A26}" type="pres">
      <dgm:prSet presAssocID="{398CD6CF-66B9-4EA9-B2FA-422B8527147F}" presName="hierRoot2" presStyleCnt="0">
        <dgm:presLayoutVars>
          <dgm:hierBranch val="init"/>
        </dgm:presLayoutVars>
      </dgm:prSet>
      <dgm:spPr/>
    </dgm:pt>
    <dgm:pt modelId="{92F4EB34-7B91-4680-8138-2AC72878000F}" type="pres">
      <dgm:prSet presAssocID="{398CD6CF-66B9-4EA9-B2FA-422B8527147F}" presName="rootComposite" presStyleCnt="0"/>
      <dgm:spPr/>
    </dgm:pt>
    <dgm:pt modelId="{1F28FD0F-7FF9-4D57-851C-31040AC78D9A}" type="pres">
      <dgm:prSet presAssocID="{398CD6CF-66B9-4EA9-B2FA-422B8527147F}" presName="rootText" presStyleLbl="node3" presStyleIdx="5" presStyleCnt="8">
        <dgm:presLayoutVars>
          <dgm:chPref val="3"/>
        </dgm:presLayoutVars>
      </dgm:prSet>
      <dgm:spPr/>
      <dgm:t>
        <a:bodyPr/>
        <a:lstStyle/>
        <a:p>
          <a:endParaRPr lang="en-US"/>
        </a:p>
      </dgm:t>
    </dgm:pt>
    <dgm:pt modelId="{EF2076BB-B8E1-4DCC-92E3-3B6DB1684824}" type="pres">
      <dgm:prSet presAssocID="{398CD6CF-66B9-4EA9-B2FA-422B8527147F}" presName="rootConnector" presStyleLbl="node3" presStyleIdx="5" presStyleCnt="8"/>
      <dgm:spPr/>
      <dgm:t>
        <a:bodyPr/>
        <a:lstStyle/>
        <a:p>
          <a:endParaRPr lang="en-US"/>
        </a:p>
      </dgm:t>
    </dgm:pt>
    <dgm:pt modelId="{F0621BA5-71C4-460D-91D5-47788D514794}" type="pres">
      <dgm:prSet presAssocID="{398CD6CF-66B9-4EA9-B2FA-422B8527147F}" presName="hierChild4" presStyleCnt="0"/>
      <dgm:spPr/>
    </dgm:pt>
    <dgm:pt modelId="{76113CAD-5800-4FB6-BDB4-85EABEF0FCE3}" type="pres">
      <dgm:prSet presAssocID="{398CD6CF-66B9-4EA9-B2FA-422B8527147F}" presName="hierChild5" presStyleCnt="0"/>
      <dgm:spPr/>
    </dgm:pt>
    <dgm:pt modelId="{51BCADE7-8AB6-45DB-AA1D-2DCD8B3E3FD2}" type="pres">
      <dgm:prSet presAssocID="{CA8878C6-CFB1-4927-B63B-510452BB0F74}" presName="Name37" presStyleLbl="parChTrans1D3" presStyleIdx="6" presStyleCnt="8"/>
      <dgm:spPr/>
      <dgm:t>
        <a:bodyPr/>
        <a:lstStyle/>
        <a:p>
          <a:endParaRPr lang="en-US"/>
        </a:p>
      </dgm:t>
    </dgm:pt>
    <dgm:pt modelId="{C622FA3D-57B9-47A2-BE8B-541156F065C3}" type="pres">
      <dgm:prSet presAssocID="{57ED7F53-E1AE-407B-A591-332444CB68B4}" presName="hierRoot2" presStyleCnt="0">
        <dgm:presLayoutVars>
          <dgm:hierBranch val="init"/>
        </dgm:presLayoutVars>
      </dgm:prSet>
      <dgm:spPr/>
    </dgm:pt>
    <dgm:pt modelId="{EF9BA9C0-EF79-4D88-B3AB-660022275551}" type="pres">
      <dgm:prSet presAssocID="{57ED7F53-E1AE-407B-A591-332444CB68B4}" presName="rootComposite" presStyleCnt="0"/>
      <dgm:spPr/>
    </dgm:pt>
    <dgm:pt modelId="{D27F517F-60EB-477D-B2E2-279288F447E0}" type="pres">
      <dgm:prSet presAssocID="{57ED7F53-E1AE-407B-A591-332444CB68B4}" presName="rootText" presStyleLbl="node3" presStyleIdx="6" presStyleCnt="8">
        <dgm:presLayoutVars>
          <dgm:chPref val="3"/>
        </dgm:presLayoutVars>
      </dgm:prSet>
      <dgm:spPr/>
      <dgm:t>
        <a:bodyPr/>
        <a:lstStyle/>
        <a:p>
          <a:endParaRPr lang="en-US"/>
        </a:p>
      </dgm:t>
    </dgm:pt>
    <dgm:pt modelId="{1FDDB5C7-D324-4384-8916-7414908188C9}" type="pres">
      <dgm:prSet presAssocID="{57ED7F53-E1AE-407B-A591-332444CB68B4}" presName="rootConnector" presStyleLbl="node3" presStyleIdx="6" presStyleCnt="8"/>
      <dgm:spPr/>
      <dgm:t>
        <a:bodyPr/>
        <a:lstStyle/>
        <a:p>
          <a:endParaRPr lang="en-US"/>
        </a:p>
      </dgm:t>
    </dgm:pt>
    <dgm:pt modelId="{C4FA1848-060D-4A50-94A8-761B8768F8B6}" type="pres">
      <dgm:prSet presAssocID="{57ED7F53-E1AE-407B-A591-332444CB68B4}" presName="hierChild4" presStyleCnt="0"/>
      <dgm:spPr/>
    </dgm:pt>
    <dgm:pt modelId="{23D6558D-45A0-417D-AB35-CA545DBA078B}" type="pres">
      <dgm:prSet presAssocID="{57ED7F53-E1AE-407B-A591-332444CB68B4}" presName="hierChild5" presStyleCnt="0"/>
      <dgm:spPr/>
    </dgm:pt>
    <dgm:pt modelId="{9339C587-1AED-4449-8DD3-38B0DDA21BFD}" type="pres">
      <dgm:prSet presAssocID="{82006C94-7F85-4FEE-82AF-A231D74B0381}" presName="Name37" presStyleLbl="parChTrans1D3" presStyleIdx="7" presStyleCnt="8"/>
      <dgm:spPr/>
      <dgm:t>
        <a:bodyPr/>
        <a:lstStyle/>
        <a:p>
          <a:endParaRPr lang="en-US"/>
        </a:p>
      </dgm:t>
    </dgm:pt>
    <dgm:pt modelId="{2029A9A5-62DE-456C-8BB4-FF458F9F20B3}" type="pres">
      <dgm:prSet presAssocID="{46E0873D-6CC1-41F0-BBEB-5F94C5D0F6D7}" presName="hierRoot2" presStyleCnt="0">
        <dgm:presLayoutVars>
          <dgm:hierBranch val="init"/>
        </dgm:presLayoutVars>
      </dgm:prSet>
      <dgm:spPr/>
    </dgm:pt>
    <dgm:pt modelId="{2920413E-ED61-4843-985A-1C347EFC8CE4}" type="pres">
      <dgm:prSet presAssocID="{46E0873D-6CC1-41F0-BBEB-5F94C5D0F6D7}" presName="rootComposite" presStyleCnt="0"/>
      <dgm:spPr/>
    </dgm:pt>
    <dgm:pt modelId="{3E232F70-BF10-4764-A94C-2743DED7C5C2}" type="pres">
      <dgm:prSet presAssocID="{46E0873D-6CC1-41F0-BBEB-5F94C5D0F6D7}" presName="rootText" presStyleLbl="node3" presStyleIdx="7" presStyleCnt="8">
        <dgm:presLayoutVars>
          <dgm:chPref val="3"/>
        </dgm:presLayoutVars>
      </dgm:prSet>
      <dgm:spPr/>
      <dgm:t>
        <a:bodyPr/>
        <a:lstStyle/>
        <a:p>
          <a:endParaRPr lang="en-US"/>
        </a:p>
      </dgm:t>
    </dgm:pt>
    <dgm:pt modelId="{5F0C3B9C-EC51-4AB7-A421-16434FB4CA1A}" type="pres">
      <dgm:prSet presAssocID="{46E0873D-6CC1-41F0-BBEB-5F94C5D0F6D7}" presName="rootConnector" presStyleLbl="node3" presStyleIdx="7" presStyleCnt="8"/>
      <dgm:spPr/>
      <dgm:t>
        <a:bodyPr/>
        <a:lstStyle/>
        <a:p>
          <a:endParaRPr lang="en-US"/>
        </a:p>
      </dgm:t>
    </dgm:pt>
    <dgm:pt modelId="{D6746139-BB5A-4FA8-AF5C-C0023F6B05F1}" type="pres">
      <dgm:prSet presAssocID="{46E0873D-6CC1-41F0-BBEB-5F94C5D0F6D7}" presName="hierChild4" presStyleCnt="0"/>
      <dgm:spPr/>
    </dgm:pt>
    <dgm:pt modelId="{CA9BF3FE-A0F3-47A8-ABA0-EEFB7693BF75}" type="pres">
      <dgm:prSet presAssocID="{46E0873D-6CC1-41F0-BBEB-5F94C5D0F6D7}" presName="hierChild5" presStyleCnt="0"/>
      <dgm:spPr/>
    </dgm:pt>
    <dgm:pt modelId="{CB8E428B-962B-40FB-83FE-F6F75B553EAB}" type="pres">
      <dgm:prSet presAssocID="{5288BB36-0782-4830-88AD-65DE56D6E06B}" presName="hierChild5" presStyleCnt="0"/>
      <dgm:spPr/>
    </dgm:pt>
    <dgm:pt modelId="{AD8CBB3A-9F79-4EE7-A4E2-0B863965016B}" type="pres">
      <dgm:prSet presAssocID="{B6065F1A-EB3B-4909-93B8-0CE29232DCCE}" presName="hierChild3" presStyleCnt="0"/>
      <dgm:spPr/>
    </dgm:pt>
  </dgm:ptLst>
  <dgm:cxnLst>
    <dgm:cxn modelId="{9B264635-60B9-4A7A-9D47-1BA1E09D18BC}" srcId="{F10B3E28-1F9B-4553-9F62-0A52DBD4F716}" destId="{8018791C-8714-4F5D-97FF-D42895470ACA}" srcOrd="2" destOrd="0" parTransId="{81D8785F-6D2F-4999-AD5B-7C4E4A158B5D}" sibTransId="{F9C31DDE-5BED-4BD7-B997-36BEBC3EC96C}"/>
    <dgm:cxn modelId="{560B6640-3BFF-4063-8CBA-AC81170DD5BA}" type="presOf" srcId="{B2D5FF57-1F5E-4855-B715-CF6CFF8F94A9}" destId="{775687BD-E6D3-467F-8F50-0E888F24B454}" srcOrd="0" destOrd="0" presId="urn:microsoft.com/office/officeart/2005/8/layout/orgChart1"/>
    <dgm:cxn modelId="{2290C751-6873-437A-9543-B475D12C9720}" srcId="{F10B3E28-1F9B-4553-9F62-0A52DBD4F716}" destId="{B2D5FF57-1F5E-4855-B715-CF6CFF8F94A9}" srcOrd="1" destOrd="0" parTransId="{12D29A6E-6141-486B-BD98-8EB1961D3D4B}" sibTransId="{07334B77-D4EA-4BE8-B6DF-E9BEB0CD33EF}"/>
    <dgm:cxn modelId="{5EDF86BD-E8F8-488B-8535-1735C0AF179B}" type="presOf" srcId="{4E6CB655-1307-493F-AEF4-FB55D944FD7B}" destId="{806E7D4E-62AD-4FA9-B5BF-B3358E891C45}" srcOrd="0" destOrd="0" presId="urn:microsoft.com/office/officeart/2005/8/layout/orgChart1"/>
    <dgm:cxn modelId="{9CDCE88B-F2D7-4A8A-8196-947EE83E9A5E}" srcId="{B6065F1A-EB3B-4909-93B8-0CE29232DCCE}" destId="{F10B3E28-1F9B-4553-9F62-0A52DBD4F716}" srcOrd="0" destOrd="0" parTransId="{29205AA5-AE36-4939-BBCD-FB5745F421AF}" sibTransId="{C26BFF05-7B70-4461-B6B7-9B68562FA398}"/>
    <dgm:cxn modelId="{73AAE14A-4F25-403B-B184-9FEC8B0E3686}" type="presOf" srcId="{CA874919-4A8F-440F-B211-A6D97CA7D208}" destId="{05EA3B57-BE76-40D8-86ED-5FA7C9879AA6}" srcOrd="0" destOrd="0" presId="urn:microsoft.com/office/officeart/2005/8/layout/orgChart1"/>
    <dgm:cxn modelId="{22FE747D-8AF0-4085-A847-32CD8CD33A20}" srcId="{F10B3E28-1F9B-4553-9F62-0A52DBD4F716}" destId="{85F3FBAE-6CAD-4D1F-99D9-E7CAD6A0770F}" srcOrd="0" destOrd="0" parTransId="{5B67EEE4-46C1-4AC0-B66D-814DAA6979E1}" sibTransId="{82175498-1989-45F3-8474-0AE2BA071E47}"/>
    <dgm:cxn modelId="{AF5D54A9-0A14-4F18-8E96-352F6456BCD4}" type="presOf" srcId="{8EF95F26-3A37-4603-9971-34E2D1D6140C}" destId="{0EEFA2F0-B034-4C20-B6EA-091C33D3F9A3}" srcOrd="0" destOrd="0" presId="urn:microsoft.com/office/officeart/2005/8/layout/orgChart1"/>
    <dgm:cxn modelId="{B30F25C2-B207-401E-BED4-FB403891BE4D}" srcId="{8EF95F26-3A37-4603-9971-34E2D1D6140C}" destId="{B6065F1A-EB3B-4909-93B8-0CE29232DCCE}" srcOrd="0" destOrd="0" parTransId="{CE2E6578-1DAB-4351-9F83-4F36FBBBFE15}" sibTransId="{7B88E18E-9C15-4551-BE58-C7BBC9D4AAF6}"/>
    <dgm:cxn modelId="{6FB7A14B-FA25-4539-8538-A63D8A0D0E8D}" type="presOf" srcId="{12D29A6E-6141-486B-BD98-8EB1961D3D4B}" destId="{E50DD737-2482-497C-AA6C-6AB8FF7109E9}" srcOrd="0" destOrd="0" presId="urn:microsoft.com/office/officeart/2005/8/layout/orgChart1"/>
    <dgm:cxn modelId="{B8FB1838-B63C-4F60-8330-3F4494334980}" type="presOf" srcId="{398CD6CF-66B9-4EA9-B2FA-422B8527147F}" destId="{EF2076BB-B8E1-4DCC-92E3-3B6DB1684824}" srcOrd="1" destOrd="0" presId="urn:microsoft.com/office/officeart/2005/8/layout/orgChart1"/>
    <dgm:cxn modelId="{1845E575-CC17-4F76-83F6-389FB496794F}" type="presOf" srcId="{D95A3B48-6EBD-42D2-84DA-883E6EC6F9FF}" destId="{DDD3A87D-BFB8-4A9B-9D11-E8545C559243}" srcOrd="1" destOrd="0" presId="urn:microsoft.com/office/officeart/2005/8/layout/orgChart1"/>
    <dgm:cxn modelId="{1BE0F705-1675-4951-976F-9B5FA72663AD}" type="presOf" srcId="{B6065F1A-EB3B-4909-93B8-0CE29232DCCE}" destId="{E79CC201-8220-43A9-BA31-B2133D486970}" srcOrd="1" destOrd="0" presId="urn:microsoft.com/office/officeart/2005/8/layout/orgChart1"/>
    <dgm:cxn modelId="{B5683C4A-731E-49D1-B204-0960A5302AB2}" type="presOf" srcId="{A3AED31F-AD50-4F09-80A4-FA1E6CCA03B8}" destId="{E7B55920-B5FC-4014-AF50-3008AFE120CD}" srcOrd="0" destOrd="0" presId="urn:microsoft.com/office/officeart/2005/8/layout/orgChart1"/>
    <dgm:cxn modelId="{F8C6A6D1-5A35-4D22-B2D5-E9E7DC6BFFB8}" type="presOf" srcId="{57ED7F53-E1AE-407B-A591-332444CB68B4}" destId="{1FDDB5C7-D324-4384-8916-7414908188C9}" srcOrd="1" destOrd="0" presId="urn:microsoft.com/office/officeart/2005/8/layout/orgChart1"/>
    <dgm:cxn modelId="{6F78DD6D-E5B8-45A5-895C-7EF21A6936D7}" type="presOf" srcId="{D95A3B48-6EBD-42D2-84DA-883E6EC6F9FF}" destId="{281D7043-9093-437C-895D-B54C2AF69C96}" srcOrd="0" destOrd="0" presId="urn:microsoft.com/office/officeart/2005/8/layout/orgChart1"/>
    <dgm:cxn modelId="{2C29F235-C151-4965-BC11-944E9B451A3F}" type="presOf" srcId="{F10B3E28-1F9B-4553-9F62-0A52DBD4F716}" destId="{08F50D53-F51C-4AF6-9137-5322867F1F5E}" srcOrd="0" destOrd="0" presId="urn:microsoft.com/office/officeart/2005/8/layout/orgChart1"/>
    <dgm:cxn modelId="{D300E0B5-30E5-458C-AAB1-B7BD3DAE4361}" type="presOf" srcId="{8018791C-8714-4F5D-97FF-D42895470ACA}" destId="{58745F5B-85B7-429A-8BBD-34BF8AC7965B}" srcOrd="0" destOrd="0" presId="urn:microsoft.com/office/officeart/2005/8/layout/orgChart1"/>
    <dgm:cxn modelId="{5753F29C-F431-4D49-B46C-E6CF623E098A}" type="presOf" srcId="{893817DE-2FBB-4AA2-9191-7EE1FC8C68EA}" destId="{39D2D40A-0C16-4023-BB56-3C7BF069265C}" srcOrd="0" destOrd="0" presId="urn:microsoft.com/office/officeart/2005/8/layout/orgChart1"/>
    <dgm:cxn modelId="{5C4D9B64-36CA-40E0-B79D-29E05C33AD13}" type="presOf" srcId="{8B307D96-50D2-458B-BC5C-5F95AD4650D5}" destId="{2226D399-5D61-4984-840F-429DF980F03F}" srcOrd="0" destOrd="0" presId="urn:microsoft.com/office/officeart/2005/8/layout/orgChart1"/>
    <dgm:cxn modelId="{EC308897-62C7-44A2-985E-1257E45FDA03}" type="presOf" srcId="{CA8878C6-CFB1-4927-B63B-510452BB0F74}" destId="{51BCADE7-8AB6-45DB-AA1D-2DCD8B3E3FD2}" srcOrd="0" destOrd="0" presId="urn:microsoft.com/office/officeart/2005/8/layout/orgChart1"/>
    <dgm:cxn modelId="{000FB243-F4D0-4EDF-A873-51DEB2281373}" type="presOf" srcId="{8018791C-8714-4F5D-97FF-D42895470ACA}" destId="{EAE3599A-8FFF-4E54-8E96-EBC04604AEC7}" srcOrd="1" destOrd="0" presId="urn:microsoft.com/office/officeart/2005/8/layout/orgChart1"/>
    <dgm:cxn modelId="{4AF4C823-2BA7-4BCC-A01D-27CB71C32D68}" type="presOf" srcId="{5288BB36-0782-4830-88AD-65DE56D6E06B}" destId="{3BDF9023-3B62-4617-BEDE-5BBD3CBCD834}" srcOrd="0" destOrd="0" presId="urn:microsoft.com/office/officeart/2005/8/layout/orgChart1"/>
    <dgm:cxn modelId="{E0FDC560-7C02-4A71-A7CA-B6C54A2624B5}" type="presOf" srcId="{F10B3E28-1F9B-4553-9F62-0A52DBD4F716}" destId="{DCD4053A-5429-45F1-93B5-B5B6A74F5596}" srcOrd="1" destOrd="0" presId="urn:microsoft.com/office/officeart/2005/8/layout/orgChart1"/>
    <dgm:cxn modelId="{55D63ECB-AE0B-4A2B-84B3-D22FEBB5222B}" type="presOf" srcId="{46E0873D-6CC1-41F0-BBEB-5F94C5D0F6D7}" destId="{5F0C3B9C-EC51-4AB7-A421-16434FB4CA1A}" srcOrd="1" destOrd="0" presId="urn:microsoft.com/office/officeart/2005/8/layout/orgChart1"/>
    <dgm:cxn modelId="{D67CDDED-F955-47E6-94F1-8CC70E346D84}" srcId="{B6065F1A-EB3B-4909-93B8-0CE29232DCCE}" destId="{5288BB36-0782-4830-88AD-65DE56D6E06B}" srcOrd="2" destOrd="0" parTransId="{DAE90FD4-4161-4175-96FC-177AD8CE1CDD}" sibTransId="{404B948A-FCA8-456C-B0A3-EC7B05A4CA2B}"/>
    <dgm:cxn modelId="{41CFE773-DCAF-4541-B8B5-72AB6E2F5F28}" type="presOf" srcId="{85F3FBAE-6CAD-4D1F-99D9-E7CAD6A0770F}" destId="{03A9B48E-2B31-4879-94A4-F745C6D40BED}" srcOrd="1" destOrd="0" presId="urn:microsoft.com/office/officeart/2005/8/layout/orgChart1"/>
    <dgm:cxn modelId="{64038172-B48D-48E5-9C75-694C41DF12E9}" type="presOf" srcId="{CA874919-4A8F-440F-B211-A6D97CA7D208}" destId="{67E475B4-DFE9-43C9-9702-C268FEA8F3A8}" srcOrd="1" destOrd="0" presId="urn:microsoft.com/office/officeart/2005/8/layout/orgChart1"/>
    <dgm:cxn modelId="{F7EA2B10-9889-4AFB-BF55-59465190B167}" srcId="{DC7CB982-EECD-40EC-B83D-29B66F280256}" destId="{D95A3B48-6EBD-42D2-84DA-883E6EC6F9FF}" srcOrd="0" destOrd="0" parTransId="{4E6CB655-1307-493F-AEF4-FB55D944FD7B}" sibTransId="{2F70E401-D4AD-4D74-ACB4-403FBB47E7BE}"/>
    <dgm:cxn modelId="{E8BA0CB1-BAA8-474C-90AA-8547F2FAAB75}" srcId="{5288BB36-0782-4830-88AD-65DE56D6E06B}" destId="{57ED7F53-E1AE-407B-A591-332444CB68B4}" srcOrd="1" destOrd="0" parTransId="{CA8878C6-CFB1-4927-B63B-510452BB0F74}" sibTransId="{8BDD5B0E-96A5-404C-9159-3D7DB61AECCF}"/>
    <dgm:cxn modelId="{71DB6F44-7EEA-4BA3-AFBF-FB29586C25C2}" srcId="{DC7CB982-EECD-40EC-B83D-29B66F280256}" destId="{CA874919-4A8F-440F-B211-A6D97CA7D208}" srcOrd="1" destOrd="0" parTransId="{893817DE-2FBB-4AA2-9191-7EE1FC8C68EA}" sibTransId="{C1770E0F-50F3-43A2-BA6D-A89546A8B270}"/>
    <dgm:cxn modelId="{6C9EC410-A3FC-4F49-BA53-2EFFF813C761}" type="presOf" srcId="{5288BB36-0782-4830-88AD-65DE56D6E06B}" destId="{1BE75C9D-0877-4FEC-9048-438C4A7D71E0}" srcOrd="1" destOrd="0" presId="urn:microsoft.com/office/officeart/2005/8/layout/orgChart1"/>
    <dgm:cxn modelId="{7F6539A9-CDEA-4642-B6D3-1AC3DA1A1A01}" type="presOf" srcId="{B6065F1A-EB3B-4909-93B8-0CE29232DCCE}" destId="{BCB714F8-C0FB-4313-9FA9-8892B4545CC2}" srcOrd="0" destOrd="0" presId="urn:microsoft.com/office/officeart/2005/8/layout/orgChart1"/>
    <dgm:cxn modelId="{7AAD1AFD-DF82-49E8-8C41-0EB9D1451B33}" type="presOf" srcId="{57ED7F53-E1AE-407B-A591-332444CB68B4}" destId="{D27F517F-60EB-477D-B2E2-279288F447E0}" srcOrd="0" destOrd="0" presId="urn:microsoft.com/office/officeart/2005/8/layout/orgChart1"/>
    <dgm:cxn modelId="{C4540557-955F-424F-884D-EDD7C7785E96}" type="presOf" srcId="{81D8785F-6D2F-4999-AD5B-7C4E4A158B5D}" destId="{28DDA442-4579-489C-A7AA-DECED16DCEE2}" srcOrd="0" destOrd="0" presId="urn:microsoft.com/office/officeart/2005/8/layout/orgChart1"/>
    <dgm:cxn modelId="{7E7E697E-C13A-45C4-B033-92BCB4B0FFD2}" srcId="{B6065F1A-EB3B-4909-93B8-0CE29232DCCE}" destId="{DC7CB982-EECD-40EC-B83D-29B66F280256}" srcOrd="1" destOrd="0" parTransId="{8B307D96-50D2-458B-BC5C-5F95AD4650D5}" sibTransId="{74DD1EB4-FDE2-4212-BBC9-65A239F99807}"/>
    <dgm:cxn modelId="{0D155075-9340-4DBA-BEE0-A6CDFD21466F}" type="presOf" srcId="{DC7CB982-EECD-40EC-B83D-29B66F280256}" destId="{ED7A3D8D-1BB6-4A5F-AEEC-910FAD0F9065}" srcOrd="1" destOrd="0" presId="urn:microsoft.com/office/officeart/2005/8/layout/orgChart1"/>
    <dgm:cxn modelId="{296C5234-6A30-4732-B733-F00BB3AD1759}" srcId="{5288BB36-0782-4830-88AD-65DE56D6E06B}" destId="{46E0873D-6CC1-41F0-BBEB-5F94C5D0F6D7}" srcOrd="2" destOrd="0" parTransId="{82006C94-7F85-4FEE-82AF-A231D74B0381}" sibTransId="{E5B84049-98AB-4813-8151-3A2A9F5BCE8F}"/>
    <dgm:cxn modelId="{28346492-D136-4B15-8DA6-8E4199872523}" type="presOf" srcId="{DAE90FD4-4161-4175-96FC-177AD8CE1CDD}" destId="{AD415575-2807-4397-AD27-33B92C5083B0}" srcOrd="0" destOrd="0" presId="urn:microsoft.com/office/officeart/2005/8/layout/orgChart1"/>
    <dgm:cxn modelId="{0CA62E93-3159-4734-A4A8-42D1095C7E05}" srcId="{5288BB36-0782-4830-88AD-65DE56D6E06B}" destId="{398CD6CF-66B9-4EA9-B2FA-422B8527147F}" srcOrd="0" destOrd="0" parTransId="{A3AED31F-AD50-4F09-80A4-FA1E6CCA03B8}" sibTransId="{A3FC5458-1709-40ED-8D59-29FD9AF2E4C3}"/>
    <dgm:cxn modelId="{93B1D590-E172-40F1-9701-78DFAD37F041}" type="presOf" srcId="{5B67EEE4-46C1-4AC0-B66D-814DAA6979E1}" destId="{5B219F64-6294-49A7-A9B1-831386682B89}" srcOrd="0" destOrd="0" presId="urn:microsoft.com/office/officeart/2005/8/layout/orgChart1"/>
    <dgm:cxn modelId="{1AF3EFC6-0FAE-4BDB-B7E0-9E860093428F}" type="presOf" srcId="{29205AA5-AE36-4939-BBCD-FB5745F421AF}" destId="{E3DA0734-AF2F-4A65-97B8-70E0A4B33793}" srcOrd="0" destOrd="0" presId="urn:microsoft.com/office/officeart/2005/8/layout/orgChart1"/>
    <dgm:cxn modelId="{82E14352-7F65-406D-BF60-0DE09523A13F}" type="presOf" srcId="{85F3FBAE-6CAD-4D1F-99D9-E7CAD6A0770F}" destId="{6D3321D4-BCBF-4930-AC75-099BCDEA12E1}" srcOrd="0" destOrd="0" presId="urn:microsoft.com/office/officeart/2005/8/layout/orgChart1"/>
    <dgm:cxn modelId="{1A716762-2AAA-48C8-9778-E10A6EA87FEC}" type="presOf" srcId="{82006C94-7F85-4FEE-82AF-A231D74B0381}" destId="{9339C587-1AED-4449-8DD3-38B0DDA21BFD}" srcOrd="0" destOrd="0" presId="urn:microsoft.com/office/officeart/2005/8/layout/orgChart1"/>
    <dgm:cxn modelId="{1D1D7F89-9FBE-47FD-8A1C-1A315459656B}" type="presOf" srcId="{398CD6CF-66B9-4EA9-B2FA-422B8527147F}" destId="{1F28FD0F-7FF9-4D57-851C-31040AC78D9A}" srcOrd="0" destOrd="0" presId="urn:microsoft.com/office/officeart/2005/8/layout/orgChart1"/>
    <dgm:cxn modelId="{03137777-6ABE-44F3-B9E0-E35E9F737D5B}" type="presOf" srcId="{46E0873D-6CC1-41F0-BBEB-5F94C5D0F6D7}" destId="{3E232F70-BF10-4764-A94C-2743DED7C5C2}" srcOrd="0" destOrd="0" presId="urn:microsoft.com/office/officeart/2005/8/layout/orgChart1"/>
    <dgm:cxn modelId="{2B920E4C-36C7-488E-83B9-52BA9E5F8E8A}" type="presOf" srcId="{DC7CB982-EECD-40EC-B83D-29B66F280256}" destId="{B3E2CB6F-101F-44DA-B5DB-D018BB130A71}" srcOrd="0" destOrd="0" presId="urn:microsoft.com/office/officeart/2005/8/layout/orgChart1"/>
    <dgm:cxn modelId="{4D33F6AF-02B4-4676-B7AF-6EB51AF5F193}" type="presOf" srcId="{B2D5FF57-1F5E-4855-B715-CF6CFF8F94A9}" destId="{E05D26C7-BAF0-422D-B808-66D7CFA54B68}" srcOrd="1" destOrd="0" presId="urn:microsoft.com/office/officeart/2005/8/layout/orgChart1"/>
    <dgm:cxn modelId="{158BC0FD-465A-4813-A1C0-51C1A63E55D3}" type="presParOf" srcId="{0EEFA2F0-B034-4C20-B6EA-091C33D3F9A3}" destId="{BD719862-B701-4E9A-8511-4CC9502A3BBF}" srcOrd="0" destOrd="0" presId="urn:microsoft.com/office/officeart/2005/8/layout/orgChart1"/>
    <dgm:cxn modelId="{95C40B6A-B80C-40B6-A9D4-C4D1F900A926}" type="presParOf" srcId="{BD719862-B701-4E9A-8511-4CC9502A3BBF}" destId="{37E259A6-415A-4DD9-9DFD-43A663A639AD}" srcOrd="0" destOrd="0" presId="urn:microsoft.com/office/officeart/2005/8/layout/orgChart1"/>
    <dgm:cxn modelId="{4B0EDC16-E6AE-4034-80FC-3E6F7FEEC3E8}" type="presParOf" srcId="{37E259A6-415A-4DD9-9DFD-43A663A639AD}" destId="{BCB714F8-C0FB-4313-9FA9-8892B4545CC2}" srcOrd="0" destOrd="0" presId="urn:microsoft.com/office/officeart/2005/8/layout/orgChart1"/>
    <dgm:cxn modelId="{6AADF58B-8EA5-45D9-B462-E5AF50E1CFAF}" type="presParOf" srcId="{37E259A6-415A-4DD9-9DFD-43A663A639AD}" destId="{E79CC201-8220-43A9-BA31-B2133D486970}" srcOrd="1" destOrd="0" presId="urn:microsoft.com/office/officeart/2005/8/layout/orgChart1"/>
    <dgm:cxn modelId="{3ABE9CBB-EED6-4641-9214-C96E349C8990}" type="presParOf" srcId="{BD719862-B701-4E9A-8511-4CC9502A3BBF}" destId="{BDE992F0-1462-4347-BF1D-E323ACF7C1C6}" srcOrd="1" destOrd="0" presId="urn:microsoft.com/office/officeart/2005/8/layout/orgChart1"/>
    <dgm:cxn modelId="{4A52B9EA-908F-4B13-BCEB-27FA6D82362B}" type="presParOf" srcId="{BDE992F0-1462-4347-BF1D-E323ACF7C1C6}" destId="{E3DA0734-AF2F-4A65-97B8-70E0A4B33793}" srcOrd="0" destOrd="0" presId="urn:microsoft.com/office/officeart/2005/8/layout/orgChart1"/>
    <dgm:cxn modelId="{6D164DDD-1015-4B73-9600-8A6573858284}" type="presParOf" srcId="{BDE992F0-1462-4347-BF1D-E323ACF7C1C6}" destId="{6BFD4010-AF05-4ED9-A877-87D35613402B}" srcOrd="1" destOrd="0" presId="urn:microsoft.com/office/officeart/2005/8/layout/orgChart1"/>
    <dgm:cxn modelId="{222513D6-710C-4E90-93B4-FE49788F0F2F}" type="presParOf" srcId="{6BFD4010-AF05-4ED9-A877-87D35613402B}" destId="{EBD6F0B9-16CB-4366-B552-8023543988D9}" srcOrd="0" destOrd="0" presId="urn:microsoft.com/office/officeart/2005/8/layout/orgChart1"/>
    <dgm:cxn modelId="{671BF2D9-C639-48AB-953A-9CB0850D42AA}" type="presParOf" srcId="{EBD6F0B9-16CB-4366-B552-8023543988D9}" destId="{08F50D53-F51C-4AF6-9137-5322867F1F5E}" srcOrd="0" destOrd="0" presId="urn:microsoft.com/office/officeart/2005/8/layout/orgChart1"/>
    <dgm:cxn modelId="{73D05CBE-FF3D-4E8D-9C62-8280B9FD4042}" type="presParOf" srcId="{EBD6F0B9-16CB-4366-B552-8023543988D9}" destId="{DCD4053A-5429-45F1-93B5-B5B6A74F5596}" srcOrd="1" destOrd="0" presId="urn:microsoft.com/office/officeart/2005/8/layout/orgChart1"/>
    <dgm:cxn modelId="{D74D5EDA-2D76-48FD-AFD6-2EE38C2C30F2}" type="presParOf" srcId="{6BFD4010-AF05-4ED9-A877-87D35613402B}" destId="{8C5EC07D-0254-403D-A647-B444634050E8}" srcOrd="1" destOrd="0" presId="urn:microsoft.com/office/officeart/2005/8/layout/orgChart1"/>
    <dgm:cxn modelId="{516AC7AB-4AC3-4AA3-A732-1925CD0971B4}" type="presParOf" srcId="{8C5EC07D-0254-403D-A647-B444634050E8}" destId="{5B219F64-6294-49A7-A9B1-831386682B89}" srcOrd="0" destOrd="0" presId="urn:microsoft.com/office/officeart/2005/8/layout/orgChart1"/>
    <dgm:cxn modelId="{55E3CDD2-D584-43D7-A1DC-37FA0F334679}" type="presParOf" srcId="{8C5EC07D-0254-403D-A647-B444634050E8}" destId="{F4F38907-A044-4033-A845-96591CF2E542}" srcOrd="1" destOrd="0" presId="urn:microsoft.com/office/officeart/2005/8/layout/orgChart1"/>
    <dgm:cxn modelId="{5330C02E-6643-4614-B3D3-86C121779202}" type="presParOf" srcId="{F4F38907-A044-4033-A845-96591CF2E542}" destId="{B06E94FA-0486-47AC-8504-5E2E2ABFCE52}" srcOrd="0" destOrd="0" presId="urn:microsoft.com/office/officeart/2005/8/layout/orgChart1"/>
    <dgm:cxn modelId="{32531A0D-E6F3-48DC-A779-FE6487E450D7}" type="presParOf" srcId="{B06E94FA-0486-47AC-8504-5E2E2ABFCE52}" destId="{6D3321D4-BCBF-4930-AC75-099BCDEA12E1}" srcOrd="0" destOrd="0" presId="urn:microsoft.com/office/officeart/2005/8/layout/orgChart1"/>
    <dgm:cxn modelId="{909FEE35-08ED-4E4E-8C09-F5FB793F8B23}" type="presParOf" srcId="{B06E94FA-0486-47AC-8504-5E2E2ABFCE52}" destId="{03A9B48E-2B31-4879-94A4-F745C6D40BED}" srcOrd="1" destOrd="0" presId="urn:microsoft.com/office/officeart/2005/8/layout/orgChart1"/>
    <dgm:cxn modelId="{F834225B-ED78-4841-AC1F-0FFF8BE82D3C}" type="presParOf" srcId="{F4F38907-A044-4033-A845-96591CF2E542}" destId="{215D10DB-C8F4-40AF-B8E6-8D9E1A29D27A}" srcOrd="1" destOrd="0" presId="urn:microsoft.com/office/officeart/2005/8/layout/orgChart1"/>
    <dgm:cxn modelId="{BEE84186-BBCF-48A8-98A7-80DFB6C412DF}" type="presParOf" srcId="{F4F38907-A044-4033-A845-96591CF2E542}" destId="{9F62FFA4-B95E-4E53-BEB8-BD6BFF2571C3}" srcOrd="2" destOrd="0" presId="urn:microsoft.com/office/officeart/2005/8/layout/orgChart1"/>
    <dgm:cxn modelId="{367061B2-D3F6-4816-A75B-903AFC4F98A7}" type="presParOf" srcId="{8C5EC07D-0254-403D-A647-B444634050E8}" destId="{E50DD737-2482-497C-AA6C-6AB8FF7109E9}" srcOrd="2" destOrd="0" presId="urn:microsoft.com/office/officeart/2005/8/layout/orgChart1"/>
    <dgm:cxn modelId="{941B201F-A555-4341-9F19-A4A09F93F3A3}" type="presParOf" srcId="{8C5EC07D-0254-403D-A647-B444634050E8}" destId="{77F4D99A-E9CD-4A9E-92DA-609180B8F59C}" srcOrd="3" destOrd="0" presId="urn:microsoft.com/office/officeart/2005/8/layout/orgChart1"/>
    <dgm:cxn modelId="{06D24F0A-F080-4B35-BD3B-D8325B6AF64A}" type="presParOf" srcId="{77F4D99A-E9CD-4A9E-92DA-609180B8F59C}" destId="{EABB78C8-F9C9-4D3B-BD6C-138A9FA4998B}" srcOrd="0" destOrd="0" presId="urn:microsoft.com/office/officeart/2005/8/layout/orgChart1"/>
    <dgm:cxn modelId="{6721C24C-2C43-4021-A78A-CF00B73744CA}" type="presParOf" srcId="{EABB78C8-F9C9-4D3B-BD6C-138A9FA4998B}" destId="{775687BD-E6D3-467F-8F50-0E888F24B454}" srcOrd="0" destOrd="0" presId="urn:microsoft.com/office/officeart/2005/8/layout/orgChart1"/>
    <dgm:cxn modelId="{8584324D-56F8-4268-9F73-D604F158152B}" type="presParOf" srcId="{EABB78C8-F9C9-4D3B-BD6C-138A9FA4998B}" destId="{E05D26C7-BAF0-422D-B808-66D7CFA54B68}" srcOrd="1" destOrd="0" presId="urn:microsoft.com/office/officeart/2005/8/layout/orgChart1"/>
    <dgm:cxn modelId="{92C6903B-997F-470A-A086-EDF654BFFA1E}" type="presParOf" srcId="{77F4D99A-E9CD-4A9E-92DA-609180B8F59C}" destId="{A90F5008-2DE4-41BB-9262-80A195A39BF8}" srcOrd="1" destOrd="0" presId="urn:microsoft.com/office/officeart/2005/8/layout/orgChart1"/>
    <dgm:cxn modelId="{F763F138-DFA8-477B-9C1A-85C539AF45EB}" type="presParOf" srcId="{77F4D99A-E9CD-4A9E-92DA-609180B8F59C}" destId="{1A31F101-86B3-42A7-8FE1-074004BB87B6}" srcOrd="2" destOrd="0" presId="urn:microsoft.com/office/officeart/2005/8/layout/orgChart1"/>
    <dgm:cxn modelId="{6067ACC8-3F31-4472-A184-16C40537071C}" type="presParOf" srcId="{8C5EC07D-0254-403D-A647-B444634050E8}" destId="{28DDA442-4579-489C-A7AA-DECED16DCEE2}" srcOrd="4" destOrd="0" presId="urn:microsoft.com/office/officeart/2005/8/layout/orgChart1"/>
    <dgm:cxn modelId="{08FC2253-FED8-43F2-BB7B-B964555212D7}" type="presParOf" srcId="{8C5EC07D-0254-403D-A647-B444634050E8}" destId="{B606FFBE-8F21-4006-9BE8-27597CF92236}" srcOrd="5" destOrd="0" presId="urn:microsoft.com/office/officeart/2005/8/layout/orgChart1"/>
    <dgm:cxn modelId="{B12B2D69-2F7F-40F5-8034-E99153C6A1F7}" type="presParOf" srcId="{B606FFBE-8F21-4006-9BE8-27597CF92236}" destId="{E7421BA3-B7C8-4671-8579-93766B8A0E3A}" srcOrd="0" destOrd="0" presId="urn:microsoft.com/office/officeart/2005/8/layout/orgChart1"/>
    <dgm:cxn modelId="{EE9A17CC-993B-4B54-9F79-440A806F3C67}" type="presParOf" srcId="{E7421BA3-B7C8-4671-8579-93766B8A0E3A}" destId="{58745F5B-85B7-429A-8BBD-34BF8AC7965B}" srcOrd="0" destOrd="0" presId="urn:microsoft.com/office/officeart/2005/8/layout/orgChart1"/>
    <dgm:cxn modelId="{9AADEEB5-C9C4-4067-91DC-23AA100CD4EC}" type="presParOf" srcId="{E7421BA3-B7C8-4671-8579-93766B8A0E3A}" destId="{EAE3599A-8FFF-4E54-8E96-EBC04604AEC7}" srcOrd="1" destOrd="0" presId="urn:microsoft.com/office/officeart/2005/8/layout/orgChart1"/>
    <dgm:cxn modelId="{C0E2ED79-CAAE-4A62-8B85-90DB4977B33D}" type="presParOf" srcId="{B606FFBE-8F21-4006-9BE8-27597CF92236}" destId="{C9E8F41B-4570-4C4F-95A5-32FE6CCE811A}" srcOrd="1" destOrd="0" presId="urn:microsoft.com/office/officeart/2005/8/layout/orgChart1"/>
    <dgm:cxn modelId="{1ADF42A9-F329-493B-86B1-97730FF7963B}" type="presParOf" srcId="{B606FFBE-8F21-4006-9BE8-27597CF92236}" destId="{9D58F412-0E1A-4185-8A59-0FCCD0976516}" srcOrd="2" destOrd="0" presId="urn:microsoft.com/office/officeart/2005/8/layout/orgChart1"/>
    <dgm:cxn modelId="{8FA11ABF-D5E9-4160-99E5-1D148F4F70C5}" type="presParOf" srcId="{6BFD4010-AF05-4ED9-A877-87D35613402B}" destId="{9187BD82-AAE5-4D81-B7DB-4AC4F13FB66B}" srcOrd="2" destOrd="0" presId="urn:microsoft.com/office/officeart/2005/8/layout/orgChart1"/>
    <dgm:cxn modelId="{5CC379FE-F527-4F5E-A10B-C6F7240A93EA}" type="presParOf" srcId="{BDE992F0-1462-4347-BF1D-E323ACF7C1C6}" destId="{2226D399-5D61-4984-840F-429DF980F03F}" srcOrd="2" destOrd="0" presId="urn:microsoft.com/office/officeart/2005/8/layout/orgChart1"/>
    <dgm:cxn modelId="{8600924B-DA3F-455B-B858-ECD330D9970B}" type="presParOf" srcId="{BDE992F0-1462-4347-BF1D-E323ACF7C1C6}" destId="{B859B166-98C8-4DB6-9A82-8144EC1C0C69}" srcOrd="3" destOrd="0" presId="urn:microsoft.com/office/officeart/2005/8/layout/orgChart1"/>
    <dgm:cxn modelId="{DD522617-DCBC-42CE-B2DC-A52797EEE089}" type="presParOf" srcId="{B859B166-98C8-4DB6-9A82-8144EC1C0C69}" destId="{A5F62986-DF0C-4736-BA05-54A8C3F718EB}" srcOrd="0" destOrd="0" presId="urn:microsoft.com/office/officeart/2005/8/layout/orgChart1"/>
    <dgm:cxn modelId="{D9E6BC5C-5D13-466C-9CC7-9E250693D213}" type="presParOf" srcId="{A5F62986-DF0C-4736-BA05-54A8C3F718EB}" destId="{B3E2CB6F-101F-44DA-B5DB-D018BB130A71}" srcOrd="0" destOrd="0" presId="urn:microsoft.com/office/officeart/2005/8/layout/orgChart1"/>
    <dgm:cxn modelId="{8189F709-9A6E-4A39-94B5-B69A8116DB07}" type="presParOf" srcId="{A5F62986-DF0C-4736-BA05-54A8C3F718EB}" destId="{ED7A3D8D-1BB6-4A5F-AEEC-910FAD0F9065}" srcOrd="1" destOrd="0" presId="urn:microsoft.com/office/officeart/2005/8/layout/orgChart1"/>
    <dgm:cxn modelId="{2D429392-36F3-4E4F-BC39-BB344574AE5A}" type="presParOf" srcId="{B859B166-98C8-4DB6-9A82-8144EC1C0C69}" destId="{482A9F20-312E-4F28-85F2-7F162D2D3302}" srcOrd="1" destOrd="0" presId="urn:microsoft.com/office/officeart/2005/8/layout/orgChart1"/>
    <dgm:cxn modelId="{1C435513-B161-4AC7-A7C8-C7FD3FAA045E}" type="presParOf" srcId="{482A9F20-312E-4F28-85F2-7F162D2D3302}" destId="{806E7D4E-62AD-4FA9-B5BF-B3358E891C45}" srcOrd="0" destOrd="0" presId="urn:microsoft.com/office/officeart/2005/8/layout/orgChart1"/>
    <dgm:cxn modelId="{E8680457-79AC-4598-BC45-F0F322C71C79}" type="presParOf" srcId="{482A9F20-312E-4F28-85F2-7F162D2D3302}" destId="{5A0476B2-AFA9-47D0-8CA9-24BC205AB976}" srcOrd="1" destOrd="0" presId="urn:microsoft.com/office/officeart/2005/8/layout/orgChart1"/>
    <dgm:cxn modelId="{924EB69C-A9E9-4A22-836A-1C05A0677A65}" type="presParOf" srcId="{5A0476B2-AFA9-47D0-8CA9-24BC205AB976}" destId="{714F2D46-CD21-4CFA-A7F2-4575E0F97ED2}" srcOrd="0" destOrd="0" presId="urn:microsoft.com/office/officeart/2005/8/layout/orgChart1"/>
    <dgm:cxn modelId="{7D62949B-4531-4774-885D-737A0BA29956}" type="presParOf" srcId="{714F2D46-CD21-4CFA-A7F2-4575E0F97ED2}" destId="{281D7043-9093-437C-895D-B54C2AF69C96}" srcOrd="0" destOrd="0" presId="urn:microsoft.com/office/officeart/2005/8/layout/orgChart1"/>
    <dgm:cxn modelId="{3E372BC1-0BC4-4767-B927-BA0318017AEB}" type="presParOf" srcId="{714F2D46-CD21-4CFA-A7F2-4575E0F97ED2}" destId="{DDD3A87D-BFB8-4A9B-9D11-E8545C559243}" srcOrd="1" destOrd="0" presId="urn:microsoft.com/office/officeart/2005/8/layout/orgChart1"/>
    <dgm:cxn modelId="{B1AA836C-626A-4A5F-96E0-072FF248C8E4}" type="presParOf" srcId="{5A0476B2-AFA9-47D0-8CA9-24BC205AB976}" destId="{EFFB1CCF-1204-490A-8304-D616DC3A1F9E}" srcOrd="1" destOrd="0" presId="urn:microsoft.com/office/officeart/2005/8/layout/orgChart1"/>
    <dgm:cxn modelId="{CE43F5CA-DFCC-4EE6-A542-D562D129CD31}" type="presParOf" srcId="{5A0476B2-AFA9-47D0-8CA9-24BC205AB976}" destId="{91EB0EBB-8EE5-4BE2-85E8-98E47F5FE29F}" srcOrd="2" destOrd="0" presId="urn:microsoft.com/office/officeart/2005/8/layout/orgChart1"/>
    <dgm:cxn modelId="{540F2EAC-6C8A-4D36-8484-2294084D4A62}" type="presParOf" srcId="{482A9F20-312E-4F28-85F2-7F162D2D3302}" destId="{39D2D40A-0C16-4023-BB56-3C7BF069265C}" srcOrd="2" destOrd="0" presId="urn:microsoft.com/office/officeart/2005/8/layout/orgChart1"/>
    <dgm:cxn modelId="{4976338B-EBE3-423E-9587-46F4EAABB10F}" type="presParOf" srcId="{482A9F20-312E-4F28-85F2-7F162D2D3302}" destId="{CCC5DFA1-8669-423D-B8F3-5130E95B6D85}" srcOrd="3" destOrd="0" presId="urn:microsoft.com/office/officeart/2005/8/layout/orgChart1"/>
    <dgm:cxn modelId="{303CC8BE-80F5-43C4-B16B-96819DA2E963}" type="presParOf" srcId="{CCC5DFA1-8669-423D-B8F3-5130E95B6D85}" destId="{30954621-851A-4541-A644-8DD93149845A}" srcOrd="0" destOrd="0" presId="urn:microsoft.com/office/officeart/2005/8/layout/orgChart1"/>
    <dgm:cxn modelId="{70726F23-F9E1-4375-910A-CFE079FB32CD}" type="presParOf" srcId="{30954621-851A-4541-A644-8DD93149845A}" destId="{05EA3B57-BE76-40D8-86ED-5FA7C9879AA6}" srcOrd="0" destOrd="0" presId="urn:microsoft.com/office/officeart/2005/8/layout/orgChart1"/>
    <dgm:cxn modelId="{BC5F04A2-226F-439D-AB07-7834853A01E7}" type="presParOf" srcId="{30954621-851A-4541-A644-8DD93149845A}" destId="{67E475B4-DFE9-43C9-9702-C268FEA8F3A8}" srcOrd="1" destOrd="0" presId="urn:microsoft.com/office/officeart/2005/8/layout/orgChart1"/>
    <dgm:cxn modelId="{D59731D3-0045-46CD-A482-82F0A81BC9BF}" type="presParOf" srcId="{CCC5DFA1-8669-423D-B8F3-5130E95B6D85}" destId="{8ACDE832-0F79-4ACC-B2A6-FAA5A95074F0}" srcOrd="1" destOrd="0" presId="urn:microsoft.com/office/officeart/2005/8/layout/orgChart1"/>
    <dgm:cxn modelId="{B8C74584-6584-4EFE-9E5C-061D915ADD1A}" type="presParOf" srcId="{CCC5DFA1-8669-423D-B8F3-5130E95B6D85}" destId="{627C45EA-DDB6-48CF-AEA9-81ECE1A3C336}" srcOrd="2" destOrd="0" presId="urn:microsoft.com/office/officeart/2005/8/layout/orgChart1"/>
    <dgm:cxn modelId="{04D58A57-AC70-446F-8A60-72940A252671}" type="presParOf" srcId="{B859B166-98C8-4DB6-9A82-8144EC1C0C69}" destId="{9AD8A7DF-8975-4267-BDF8-6F4155B87865}" srcOrd="2" destOrd="0" presId="urn:microsoft.com/office/officeart/2005/8/layout/orgChart1"/>
    <dgm:cxn modelId="{E1E49759-8C74-4C3A-BA2F-B1758B31D450}" type="presParOf" srcId="{BDE992F0-1462-4347-BF1D-E323ACF7C1C6}" destId="{AD415575-2807-4397-AD27-33B92C5083B0}" srcOrd="4" destOrd="0" presId="urn:microsoft.com/office/officeart/2005/8/layout/orgChart1"/>
    <dgm:cxn modelId="{C2AFE70F-E933-459C-9817-68DB7CD50CCA}" type="presParOf" srcId="{BDE992F0-1462-4347-BF1D-E323ACF7C1C6}" destId="{AC6381F4-38A1-4AE0-963E-4CD1D18375BB}" srcOrd="5" destOrd="0" presId="urn:microsoft.com/office/officeart/2005/8/layout/orgChart1"/>
    <dgm:cxn modelId="{F9F57D83-B065-450C-9DEB-A1FDB15F49CD}" type="presParOf" srcId="{AC6381F4-38A1-4AE0-963E-4CD1D18375BB}" destId="{81C8751F-7824-4C55-A4A8-6192417CB0DF}" srcOrd="0" destOrd="0" presId="urn:microsoft.com/office/officeart/2005/8/layout/orgChart1"/>
    <dgm:cxn modelId="{DB9CCBE0-8EA3-4C77-9899-C15F002559BE}" type="presParOf" srcId="{81C8751F-7824-4C55-A4A8-6192417CB0DF}" destId="{3BDF9023-3B62-4617-BEDE-5BBD3CBCD834}" srcOrd="0" destOrd="0" presId="urn:microsoft.com/office/officeart/2005/8/layout/orgChart1"/>
    <dgm:cxn modelId="{F07D4215-574B-462F-BF80-157D44B3BB67}" type="presParOf" srcId="{81C8751F-7824-4C55-A4A8-6192417CB0DF}" destId="{1BE75C9D-0877-4FEC-9048-438C4A7D71E0}" srcOrd="1" destOrd="0" presId="urn:microsoft.com/office/officeart/2005/8/layout/orgChart1"/>
    <dgm:cxn modelId="{E82F5ADB-415C-44A7-8FAC-FC76953571AB}" type="presParOf" srcId="{AC6381F4-38A1-4AE0-963E-4CD1D18375BB}" destId="{2D4AF832-EA58-4116-A882-3370A2049FA8}" srcOrd="1" destOrd="0" presId="urn:microsoft.com/office/officeart/2005/8/layout/orgChart1"/>
    <dgm:cxn modelId="{6CCE2699-C42C-4185-B8AD-B086740E7414}" type="presParOf" srcId="{2D4AF832-EA58-4116-A882-3370A2049FA8}" destId="{E7B55920-B5FC-4014-AF50-3008AFE120CD}" srcOrd="0" destOrd="0" presId="urn:microsoft.com/office/officeart/2005/8/layout/orgChart1"/>
    <dgm:cxn modelId="{92889F37-7B67-40EB-B922-FC606015EEB1}" type="presParOf" srcId="{2D4AF832-EA58-4116-A882-3370A2049FA8}" destId="{98CD0E4A-01C4-47FA-9C31-F6C32BE10A26}" srcOrd="1" destOrd="0" presId="urn:microsoft.com/office/officeart/2005/8/layout/orgChart1"/>
    <dgm:cxn modelId="{9432780F-199F-4E4F-9DFC-8EBD21151B3B}" type="presParOf" srcId="{98CD0E4A-01C4-47FA-9C31-F6C32BE10A26}" destId="{92F4EB34-7B91-4680-8138-2AC72878000F}" srcOrd="0" destOrd="0" presId="urn:microsoft.com/office/officeart/2005/8/layout/orgChart1"/>
    <dgm:cxn modelId="{5FB99C7A-4C23-4735-877E-EC6B7139F9A0}" type="presParOf" srcId="{92F4EB34-7B91-4680-8138-2AC72878000F}" destId="{1F28FD0F-7FF9-4D57-851C-31040AC78D9A}" srcOrd="0" destOrd="0" presId="urn:microsoft.com/office/officeart/2005/8/layout/orgChart1"/>
    <dgm:cxn modelId="{3EBF37E0-649F-4FC5-A59D-004066F805F5}" type="presParOf" srcId="{92F4EB34-7B91-4680-8138-2AC72878000F}" destId="{EF2076BB-B8E1-4DCC-92E3-3B6DB1684824}" srcOrd="1" destOrd="0" presId="urn:microsoft.com/office/officeart/2005/8/layout/orgChart1"/>
    <dgm:cxn modelId="{650588DB-C863-42BA-8C46-6F3A26C9120D}" type="presParOf" srcId="{98CD0E4A-01C4-47FA-9C31-F6C32BE10A26}" destId="{F0621BA5-71C4-460D-91D5-47788D514794}" srcOrd="1" destOrd="0" presId="urn:microsoft.com/office/officeart/2005/8/layout/orgChart1"/>
    <dgm:cxn modelId="{35D587A2-D833-49F8-85AC-370FC960A51F}" type="presParOf" srcId="{98CD0E4A-01C4-47FA-9C31-F6C32BE10A26}" destId="{76113CAD-5800-4FB6-BDB4-85EABEF0FCE3}" srcOrd="2" destOrd="0" presId="urn:microsoft.com/office/officeart/2005/8/layout/orgChart1"/>
    <dgm:cxn modelId="{E8B9B876-CB61-497A-BDFA-902B1497E50A}" type="presParOf" srcId="{2D4AF832-EA58-4116-A882-3370A2049FA8}" destId="{51BCADE7-8AB6-45DB-AA1D-2DCD8B3E3FD2}" srcOrd="2" destOrd="0" presId="urn:microsoft.com/office/officeart/2005/8/layout/orgChart1"/>
    <dgm:cxn modelId="{212907DA-E990-41FA-BFA9-3058E0DDA8CE}" type="presParOf" srcId="{2D4AF832-EA58-4116-A882-3370A2049FA8}" destId="{C622FA3D-57B9-47A2-BE8B-541156F065C3}" srcOrd="3" destOrd="0" presId="urn:microsoft.com/office/officeart/2005/8/layout/orgChart1"/>
    <dgm:cxn modelId="{A766DEEA-7FBF-4E5C-8565-C5110D3C765B}" type="presParOf" srcId="{C622FA3D-57B9-47A2-BE8B-541156F065C3}" destId="{EF9BA9C0-EF79-4D88-B3AB-660022275551}" srcOrd="0" destOrd="0" presId="urn:microsoft.com/office/officeart/2005/8/layout/orgChart1"/>
    <dgm:cxn modelId="{2B2D7D55-8689-45C6-B9AC-71A827587DB7}" type="presParOf" srcId="{EF9BA9C0-EF79-4D88-B3AB-660022275551}" destId="{D27F517F-60EB-477D-B2E2-279288F447E0}" srcOrd="0" destOrd="0" presId="urn:microsoft.com/office/officeart/2005/8/layout/orgChart1"/>
    <dgm:cxn modelId="{78DADF65-E130-4574-91CF-3B3F72EBCB80}" type="presParOf" srcId="{EF9BA9C0-EF79-4D88-B3AB-660022275551}" destId="{1FDDB5C7-D324-4384-8916-7414908188C9}" srcOrd="1" destOrd="0" presId="urn:microsoft.com/office/officeart/2005/8/layout/orgChart1"/>
    <dgm:cxn modelId="{1637065E-C0E6-4002-BA4A-0FF580B64A83}" type="presParOf" srcId="{C622FA3D-57B9-47A2-BE8B-541156F065C3}" destId="{C4FA1848-060D-4A50-94A8-761B8768F8B6}" srcOrd="1" destOrd="0" presId="urn:microsoft.com/office/officeart/2005/8/layout/orgChart1"/>
    <dgm:cxn modelId="{2F3B5D4B-FBB8-4E9B-A9F0-D5CFFA5763E1}" type="presParOf" srcId="{C622FA3D-57B9-47A2-BE8B-541156F065C3}" destId="{23D6558D-45A0-417D-AB35-CA545DBA078B}" srcOrd="2" destOrd="0" presId="urn:microsoft.com/office/officeart/2005/8/layout/orgChart1"/>
    <dgm:cxn modelId="{7E2D95F1-7EF4-41D0-8DCF-BAB4D20C5E2B}" type="presParOf" srcId="{2D4AF832-EA58-4116-A882-3370A2049FA8}" destId="{9339C587-1AED-4449-8DD3-38B0DDA21BFD}" srcOrd="4" destOrd="0" presId="urn:microsoft.com/office/officeart/2005/8/layout/orgChart1"/>
    <dgm:cxn modelId="{D958C3D1-10A9-44F0-8AED-00067B370597}" type="presParOf" srcId="{2D4AF832-EA58-4116-A882-3370A2049FA8}" destId="{2029A9A5-62DE-456C-8BB4-FF458F9F20B3}" srcOrd="5" destOrd="0" presId="urn:microsoft.com/office/officeart/2005/8/layout/orgChart1"/>
    <dgm:cxn modelId="{7AB8216C-389B-4094-8664-A53AAABF00B8}" type="presParOf" srcId="{2029A9A5-62DE-456C-8BB4-FF458F9F20B3}" destId="{2920413E-ED61-4843-985A-1C347EFC8CE4}" srcOrd="0" destOrd="0" presId="urn:microsoft.com/office/officeart/2005/8/layout/orgChart1"/>
    <dgm:cxn modelId="{B2A6EFA9-FA6B-4F02-A16D-C7FF07A659C0}" type="presParOf" srcId="{2920413E-ED61-4843-985A-1C347EFC8CE4}" destId="{3E232F70-BF10-4764-A94C-2743DED7C5C2}" srcOrd="0" destOrd="0" presId="urn:microsoft.com/office/officeart/2005/8/layout/orgChart1"/>
    <dgm:cxn modelId="{06BB9621-1FC1-461B-8F27-621CB9A254BC}" type="presParOf" srcId="{2920413E-ED61-4843-985A-1C347EFC8CE4}" destId="{5F0C3B9C-EC51-4AB7-A421-16434FB4CA1A}" srcOrd="1" destOrd="0" presId="urn:microsoft.com/office/officeart/2005/8/layout/orgChart1"/>
    <dgm:cxn modelId="{63F242B6-5416-4DF5-A791-7DE3C292BD20}" type="presParOf" srcId="{2029A9A5-62DE-456C-8BB4-FF458F9F20B3}" destId="{D6746139-BB5A-4FA8-AF5C-C0023F6B05F1}" srcOrd="1" destOrd="0" presId="urn:microsoft.com/office/officeart/2005/8/layout/orgChart1"/>
    <dgm:cxn modelId="{3AAFA73F-D8DA-4632-88B6-DD3D452AB754}" type="presParOf" srcId="{2029A9A5-62DE-456C-8BB4-FF458F9F20B3}" destId="{CA9BF3FE-A0F3-47A8-ABA0-EEFB7693BF75}" srcOrd="2" destOrd="0" presId="urn:microsoft.com/office/officeart/2005/8/layout/orgChart1"/>
    <dgm:cxn modelId="{EE81605E-5927-4048-AB84-814D60F11B0C}" type="presParOf" srcId="{AC6381F4-38A1-4AE0-963E-4CD1D18375BB}" destId="{CB8E428B-962B-40FB-83FE-F6F75B553EAB}" srcOrd="2" destOrd="0" presId="urn:microsoft.com/office/officeart/2005/8/layout/orgChart1"/>
    <dgm:cxn modelId="{A2948151-9CEC-49D4-ADA6-8681F9C448FA}" type="presParOf" srcId="{BD719862-B701-4E9A-8511-4CC9502A3BBF}" destId="{AD8CBB3A-9F79-4EE7-A4E2-0B86396501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F8F09-B7A8-440A-A23E-6FFCBC42CC0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3EF4C0F-03AE-453C-B85D-6218D4346B08}">
      <dgm:prSet phldrT="[Text]" custT="1"/>
      <dgm:spPr>
        <a:solidFill>
          <a:srgbClr val="92D050"/>
        </a:solidFill>
      </dgm:spPr>
      <dgm:t>
        <a:bodyPr/>
        <a:lstStyle/>
        <a:p>
          <a:r>
            <a:rPr lang="en-US" sz="4800" b="1" dirty="0"/>
            <a:t>$39,48 milhões </a:t>
          </a:r>
          <a:r>
            <a:rPr dirty="0"/>
            <a:t/>
          </a:r>
          <a:br>
            <a:rPr dirty="0"/>
          </a:br>
          <a:r>
            <a:rPr lang="en-US" sz="4800" b="1" dirty="0"/>
            <a:t>95% da meta</a:t>
          </a:r>
          <a:r>
            <a:rPr dirty="0"/>
            <a:t/>
          </a:r>
          <a:br>
            <a:rPr dirty="0"/>
          </a:br>
          <a:r>
            <a:rPr lang="en-US" sz="2400" b="1" dirty="0"/>
            <a:t>Meta: $41,3 milhões</a:t>
          </a:r>
          <a:endParaRPr lang="pt-BR" sz="2400" b="1" dirty="0"/>
        </a:p>
      </dgm:t>
    </dgm:pt>
    <dgm:pt modelId="{4FAA7C43-D699-42F4-9846-1E882A3684EB}" type="parTrans" cxnId="{839E2523-272A-4B2E-8667-BBFB1810707C}">
      <dgm:prSet/>
      <dgm:spPr/>
      <dgm:t>
        <a:bodyPr/>
        <a:lstStyle/>
        <a:p>
          <a:endParaRPr lang="en-US"/>
        </a:p>
      </dgm:t>
    </dgm:pt>
    <dgm:pt modelId="{9CC0FAA1-F55C-4E2E-BA75-DA8F05BA5C7B}" type="sibTrans" cxnId="{839E2523-272A-4B2E-8667-BBFB1810707C}">
      <dgm:prSet/>
      <dgm:spPr/>
      <dgm:t>
        <a:bodyPr/>
        <a:lstStyle/>
        <a:p>
          <a:endParaRPr lang="en-US"/>
        </a:p>
      </dgm:t>
    </dgm:pt>
    <dgm:pt modelId="{5EF85A70-5CD7-4279-A3D3-1A44C1C0F68F}">
      <dgm:prSet phldrT="[Text]" custT="1"/>
      <dgm:spPr>
        <a:solidFill>
          <a:schemeClr val="tx2">
            <a:lumMod val="60000"/>
            <a:lumOff val="40000"/>
          </a:schemeClr>
        </a:solidFill>
      </dgm:spPr>
      <dgm:t>
        <a:bodyPr/>
        <a:lstStyle/>
        <a:p>
          <a:r>
            <a:rPr lang="en-US" sz="2800" dirty="0"/>
            <a:t>$24,2 milhões</a:t>
          </a:r>
        </a:p>
        <a:p>
          <a:r>
            <a:rPr lang="en-US" sz="2800" dirty="0"/>
            <a:t>Irrestritos</a:t>
          </a:r>
          <a:endParaRPr lang="pt-BR" sz="2800" dirty="0"/>
        </a:p>
      </dgm:t>
    </dgm:pt>
    <dgm:pt modelId="{904D7E83-C3C0-4239-9C21-2231F5CC77E3}" type="parTrans" cxnId="{011535D8-1B15-4743-8B6D-C5BAFD626F07}">
      <dgm:prSet/>
      <dgm:spPr/>
      <dgm:t>
        <a:bodyPr/>
        <a:lstStyle/>
        <a:p>
          <a:endParaRPr lang="en-US"/>
        </a:p>
      </dgm:t>
    </dgm:pt>
    <dgm:pt modelId="{FCE58A18-FF77-44B5-9BEF-810DA52039E3}" type="sibTrans" cxnId="{011535D8-1B15-4743-8B6D-C5BAFD626F07}">
      <dgm:prSet/>
      <dgm:spPr/>
      <dgm:t>
        <a:bodyPr/>
        <a:lstStyle/>
        <a:p>
          <a:endParaRPr lang="en-US"/>
        </a:p>
      </dgm:t>
    </dgm:pt>
    <dgm:pt modelId="{2066DA64-E870-4A6B-AD3B-05F4D9EE8F7A}">
      <dgm:prSet phldrT="[Text]" custT="1"/>
      <dgm:spPr>
        <a:solidFill>
          <a:schemeClr val="tx2">
            <a:lumMod val="60000"/>
            <a:lumOff val="40000"/>
          </a:schemeClr>
        </a:solidFill>
      </dgm:spPr>
      <dgm:t>
        <a:bodyPr/>
        <a:lstStyle/>
        <a:p>
          <a:r>
            <a:rPr lang="en-US" sz="2800" dirty="0"/>
            <a:t>$10,5 milhões restritos</a:t>
          </a:r>
          <a:endParaRPr lang="pt-BR" sz="2800" dirty="0"/>
        </a:p>
      </dgm:t>
    </dgm:pt>
    <dgm:pt modelId="{655C4760-119B-4232-B3A0-0BDD911C247F}" type="parTrans" cxnId="{E75D6A87-F79C-48B2-A3D2-4C4DE3564DE3}">
      <dgm:prSet/>
      <dgm:spPr/>
      <dgm:t>
        <a:bodyPr/>
        <a:lstStyle/>
        <a:p>
          <a:endParaRPr lang="en-US"/>
        </a:p>
      </dgm:t>
    </dgm:pt>
    <dgm:pt modelId="{448BE9C8-0A7F-43DD-8175-B4EAED878C71}" type="sibTrans" cxnId="{E75D6A87-F79C-48B2-A3D2-4C4DE3564DE3}">
      <dgm:prSet/>
      <dgm:spPr/>
      <dgm:t>
        <a:bodyPr/>
        <a:lstStyle/>
        <a:p>
          <a:endParaRPr lang="en-US"/>
        </a:p>
      </dgm:t>
    </dgm:pt>
    <dgm:pt modelId="{01D9A20C-3581-4480-A641-25DDCD3C98F1}">
      <dgm:prSet phldrT="[Text]" custT="1"/>
      <dgm:spPr>
        <a:solidFill>
          <a:schemeClr val="tx2">
            <a:lumMod val="60000"/>
            <a:lumOff val="40000"/>
          </a:schemeClr>
        </a:solidFill>
      </dgm:spPr>
      <dgm:t>
        <a:bodyPr/>
        <a:lstStyle/>
        <a:p>
          <a:r>
            <a:rPr lang="en-US" sz="2800" dirty="0"/>
            <a:t>$4,6 milhões</a:t>
          </a:r>
          <a:r>
            <a:t/>
          </a:r>
          <a:br/>
          <a:r>
            <a:rPr lang="en-US" sz="2800" dirty="0"/>
            <a:t>sarampo</a:t>
          </a:r>
          <a:endParaRPr lang="pt-BR" sz="2800" dirty="0"/>
        </a:p>
      </dgm:t>
    </dgm:pt>
    <dgm:pt modelId="{C475CDE1-C35F-48FF-A0BE-5AF83384ED0F}" type="parTrans" cxnId="{2F85E4BD-B4AA-48AB-A5FD-6DD0A390E6DD}">
      <dgm:prSet/>
      <dgm:spPr/>
      <dgm:t>
        <a:bodyPr/>
        <a:lstStyle/>
        <a:p>
          <a:endParaRPr lang="en-US"/>
        </a:p>
      </dgm:t>
    </dgm:pt>
    <dgm:pt modelId="{6B06B0BC-A15B-4549-8FBC-924227198F76}" type="sibTrans" cxnId="{2F85E4BD-B4AA-48AB-A5FD-6DD0A390E6DD}">
      <dgm:prSet/>
      <dgm:spPr/>
      <dgm:t>
        <a:bodyPr/>
        <a:lstStyle/>
        <a:p>
          <a:endParaRPr lang="en-US"/>
        </a:p>
      </dgm:t>
    </dgm:pt>
    <dgm:pt modelId="{0E57BF2D-5873-4226-9D21-41A2E071917F}" type="pres">
      <dgm:prSet presAssocID="{055F8F09-B7A8-440A-A23E-6FFCBC42CC0B}" presName="Name0" presStyleCnt="0">
        <dgm:presLayoutVars>
          <dgm:chMax val="1"/>
          <dgm:chPref val="1"/>
          <dgm:dir/>
          <dgm:animOne val="branch"/>
          <dgm:animLvl val="lvl"/>
        </dgm:presLayoutVars>
      </dgm:prSet>
      <dgm:spPr/>
      <dgm:t>
        <a:bodyPr/>
        <a:lstStyle/>
        <a:p>
          <a:endParaRPr lang="en-US"/>
        </a:p>
      </dgm:t>
    </dgm:pt>
    <dgm:pt modelId="{C657FF51-48DA-4A26-B851-60927365B3E5}" type="pres">
      <dgm:prSet presAssocID="{63EF4C0F-03AE-453C-B85D-6218D4346B08}" presName="singleCycle" presStyleCnt="0"/>
      <dgm:spPr/>
    </dgm:pt>
    <dgm:pt modelId="{E0B45B3C-4A5B-47CC-821C-CBB4E8817CEB}" type="pres">
      <dgm:prSet presAssocID="{63EF4C0F-03AE-453C-B85D-6218D4346B08}" presName="singleCenter" presStyleLbl="node1" presStyleIdx="0" presStyleCnt="4" custScaleX="425945" custScaleY="129901" custLinFactNeighborX="-1373" custLinFactNeighborY="-16988">
        <dgm:presLayoutVars>
          <dgm:chMax val="7"/>
          <dgm:chPref val="7"/>
        </dgm:presLayoutVars>
      </dgm:prSet>
      <dgm:spPr/>
      <dgm:t>
        <a:bodyPr/>
        <a:lstStyle/>
        <a:p>
          <a:endParaRPr lang="en-US"/>
        </a:p>
      </dgm:t>
    </dgm:pt>
    <dgm:pt modelId="{E2A46C94-4454-47D5-97E6-A3A06E1AA4E1}" type="pres">
      <dgm:prSet presAssocID="{904D7E83-C3C0-4239-9C21-2231F5CC77E3}" presName="Name56" presStyleLbl="parChTrans1D2" presStyleIdx="0" presStyleCnt="3"/>
      <dgm:spPr/>
      <dgm:t>
        <a:bodyPr/>
        <a:lstStyle/>
        <a:p>
          <a:endParaRPr lang="en-US"/>
        </a:p>
      </dgm:t>
    </dgm:pt>
    <dgm:pt modelId="{1ED8C889-CF11-484F-9697-77B634FD72BD}" type="pres">
      <dgm:prSet presAssocID="{5EF85A70-5CD7-4279-A3D3-1A44C1C0F68F}" presName="text0" presStyleLbl="node1" presStyleIdx="1" presStyleCnt="4" custScaleX="298507" custRadScaleRad="107113" custRadScaleInc="-2073">
        <dgm:presLayoutVars>
          <dgm:bulletEnabled val="1"/>
        </dgm:presLayoutVars>
      </dgm:prSet>
      <dgm:spPr/>
      <dgm:t>
        <a:bodyPr/>
        <a:lstStyle/>
        <a:p>
          <a:endParaRPr lang="en-US"/>
        </a:p>
      </dgm:t>
    </dgm:pt>
    <dgm:pt modelId="{401C8EF9-4561-4EA5-906F-38535F28D600}" type="pres">
      <dgm:prSet presAssocID="{655C4760-119B-4232-B3A0-0BDD911C247F}" presName="Name56" presStyleLbl="parChTrans1D2" presStyleIdx="1" presStyleCnt="3"/>
      <dgm:spPr/>
      <dgm:t>
        <a:bodyPr/>
        <a:lstStyle/>
        <a:p>
          <a:endParaRPr lang="en-US"/>
        </a:p>
      </dgm:t>
    </dgm:pt>
    <dgm:pt modelId="{8FC0AE5B-69B9-417C-92B2-A866545DA90F}" type="pres">
      <dgm:prSet presAssocID="{2066DA64-E870-4A6B-AD3B-05F4D9EE8F7A}" presName="text0" presStyleLbl="node1" presStyleIdx="2" presStyleCnt="4" custScaleX="278729" custScaleY="112774">
        <dgm:presLayoutVars>
          <dgm:bulletEnabled val="1"/>
        </dgm:presLayoutVars>
      </dgm:prSet>
      <dgm:spPr/>
      <dgm:t>
        <a:bodyPr/>
        <a:lstStyle/>
        <a:p>
          <a:endParaRPr lang="en-US"/>
        </a:p>
      </dgm:t>
    </dgm:pt>
    <dgm:pt modelId="{D8883AF8-2483-431D-87DF-3D204B9F3E2C}" type="pres">
      <dgm:prSet presAssocID="{C475CDE1-C35F-48FF-A0BE-5AF83384ED0F}" presName="Name56" presStyleLbl="parChTrans1D2" presStyleIdx="2" presStyleCnt="3"/>
      <dgm:spPr/>
      <dgm:t>
        <a:bodyPr/>
        <a:lstStyle/>
        <a:p>
          <a:endParaRPr lang="en-US"/>
        </a:p>
      </dgm:t>
    </dgm:pt>
    <dgm:pt modelId="{0BEA5755-8CAE-4FFE-ADF0-48D334864509}" type="pres">
      <dgm:prSet presAssocID="{01D9A20C-3581-4480-A641-25DDCD3C98F1}" presName="text0" presStyleLbl="node1" presStyleIdx="3" presStyleCnt="4" custScaleX="311757" custScaleY="103778">
        <dgm:presLayoutVars>
          <dgm:bulletEnabled val="1"/>
        </dgm:presLayoutVars>
      </dgm:prSet>
      <dgm:spPr/>
      <dgm:t>
        <a:bodyPr/>
        <a:lstStyle/>
        <a:p>
          <a:endParaRPr lang="en-US"/>
        </a:p>
      </dgm:t>
    </dgm:pt>
  </dgm:ptLst>
  <dgm:cxnLst>
    <dgm:cxn modelId="{545A3145-9076-4942-9D9B-F366056B4ECF}" type="presOf" srcId="{63EF4C0F-03AE-453C-B85D-6218D4346B08}" destId="{E0B45B3C-4A5B-47CC-821C-CBB4E8817CEB}" srcOrd="0" destOrd="0" presId="urn:microsoft.com/office/officeart/2008/layout/RadialCluster"/>
    <dgm:cxn modelId="{A887773A-CBF8-4D53-AA21-3C9853FFF9B6}" type="presOf" srcId="{5EF85A70-5CD7-4279-A3D3-1A44C1C0F68F}" destId="{1ED8C889-CF11-484F-9697-77B634FD72BD}" srcOrd="0" destOrd="0" presId="urn:microsoft.com/office/officeart/2008/layout/RadialCluster"/>
    <dgm:cxn modelId="{5E947E4A-76E6-44BD-A31A-F36FF09ABD33}" type="presOf" srcId="{2066DA64-E870-4A6B-AD3B-05F4D9EE8F7A}" destId="{8FC0AE5B-69B9-417C-92B2-A866545DA90F}" srcOrd="0" destOrd="0" presId="urn:microsoft.com/office/officeart/2008/layout/RadialCluster"/>
    <dgm:cxn modelId="{00E74FBB-2489-4F35-96D1-DF03B92E1A1E}" type="presOf" srcId="{01D9A20C-3581-4480-A641-25DDCD3C98F1}" destId="{0BEA5755-8CAE-4FFE-ADF0-48D334864509}" srcOrd="0" destOrd="0" presId="urn:microsoft.com/office/officeart/2008/layout/RadialCluster"/>
    <dgm:cxn modelId="{011535D8-1B15-4743-8B6D-C5BAFD626F07}" srcId="{63EF4C0F-03AE-453C-B85D-6218D4346B08}" destId="{5EF85A70-5CD7-4279-A3D3-1A44C1C0F68F}" srcOrd="0" destOrd="0" parTransId="{904D7E83-C3C0-4239-9C21-2231F5CC77E3}" sibTransId="{FCE58A18-FF77-44B5-9BEF-810DA52039E3}"/>
    <dgm:cxn modelId="{2F85E4BD-B4AA-48AB-A5FD-6DD0A390E6DD}" srcId="{63EF4C0F-03AE-453C-B85D-6218D4346B08}" destId="{01D9A20C-3581-4480-A641-25DDCD3C98F1}" srcOrd="2" destOrd="0" parTransId="{C475CDE1-C35F-48FF-A0BE-5AF83384ED0F}" sibTransId="{6B06B0BC-A15B-4549-8FBC-924227198F76}"/>
    <dgm:cxn modelId="{839E2523-272A-4B2E-8667-BBFB1810707C}" srcId="{055F8F09-B7A8-440A-A23E-6FFCBC42CC0B}" destId="{63EF4C0F-03AE-453C-B85D-6218D4346B08}" srcOrd="0" destOrd="0" parTransId="{4FAA7C43-D699-42F4-9846-1E882A3684EB}" sibTransId="{9CC0FAA1-F55C-4E2E-BA75-DA8F05BA5C7B}"/>
    <dgm:cxn modelId="{2082A606-55CB-4A66-B423-334FB31F0D8F}" type="presOf" srcId="{904D7E83-C3C0-4239-9C21-2231F5CC77E3}" destId="{E2A46C94-4454-47D5-97E6-A3A06E1AA4E1}" srcOrd="0" destOrd="0" presId="urn:microsoft.com/office/officeart/2008/layout/RadialCluster"/>
    <dgm:cxn modelId="{B3343671-FB2A-4844-BF23-44A51E4145FA}" type="presOf" srcId="{C475CDE1-C35F-48FF-A0BE-5AF83384ED0F}" destId="{D8883AF8-2483-431D-87DF-3D204B9F3E2C}" srcOrd="0" destOrd="0" presId="urn:microsoft.com/office/officeart/2008/layout/RadialCluster"/>
    <dgm:cxn modelId="{23A43088-C2D8-422F-AE41-571241617F98}" type="presOf" srcId="{055F8F09-B7A8-440A-A23E-6FFCBC42CC0B}" destId="{0E57BF2D-5873-4226-9D21-41A2E071917F}" srcOrd="0" destOrd="0" presId="urn:microsoft.com/office/officeart/2008/layout/RadialCluster"/>
    <dgm:cxn modelId="{5B5DB9C9-0E35-4B7F-A4D2-468A7DD75C61}" type="presOf" srcId="{655C4760-119B-4232-B3A0-0BDD911C247F}" destId="{401C8EF9-4561-4EA5-906F-38535F28D600}" srcOrd="0" destOrd="0" presId="urn:microsoft.com/office/officeart/2008/layout/RadialCluster"/>
    <dgm:cxn modelId="{E75D6A87-F79C-48B2-A3D2-4C4DE3564DE3}" srcId="{63EF4C0F-03AE-453C-B85D-6218D4346B08}" destId="{2066DA64-E870-4A6B-AD3B-05F4D9EE8F7A}" srcOrd="1" destOrd="0" parTransId="{655C4760-119B-4232-B3A0-0BDD911C247F}" sibTransId="{448BE9C8-0A7F-43DD-8175-B4EAED878C71}"/>
    <dgm:cxn modelId="{E1A653F7-31C6-4C26-BC84-D59D77DDAEFD}" type="presParOf" srcId="{0E57BF2D-5873-4226-9D21-41A2E071917F}" destId="{C657FF51-48DA-4A26-B851-60927365B3E5}" srcOrd="0" destOrd="0" presId="urn:microsoft.com/office/officeart/2008/layout/RadialCluster"/>
    <dgm:cxn modelId="{60FC69DC-6628-406F-AA43-D4F121618712}" type="presParOf" srcId="{C657FF51-48DA-4A26-B851-60927365B3E5}" destId="{E0B45B3C-4A5B-47CC-821C-CBB4E8817CEB}" srcOrd="0" destOrd="0" presId="urn:microsoft.com/office/officeart/2008/layout/RadialCluster"/>
    <dgm:cxn modelId="{F39D96AA-EAE7-4C08-B58D-32B3D80C270E}" type="presParOf" srcId="{C657FF51-48DA-4A26-B851-60927365B3E5}" destId="{E2A46C94-4454-47D5-97E6-A3A06E1AA4E1}" srcOrd="1" destOrd="0" presId="urn:microsoft.com/office/officeart/2008/layout/RadialCluster"/>
    <dgm:cxn modelId="{C0E60AD2-CA85-408D-AE50-B79521512F55}" type="presParOf" srcId="{C657FF51-48DA-4A26-B851-60927365B3E5}" destId="{1ED8C889-CF11-484F-9697-77B634FD72BD}" srcOrd="2" destOrd="0" presId="urn:microsoft.com/office/officeart/2008/layout/RadialCluster"/>
    <dgm:cxn modelId="{6A009D42-DF12-4A18-B57D-525C1A8DEF69}" type="presParOf" srcId="{C657FF51-48DA-4A26-B851-60927365B3E5}" destId="{401C8EF9-4561-4EA5-906F-38535F28D600}" srcOrd="3" destOrd="0" presId="urn:microsoft.com/office/officeart/2008/layout/RadialCluster"/>
    <dgm:cxn modelId="{8A723A4B-825E-4C95-B15B-6879E4254B9E}" type="presParOf" srcId="{C657FF51-48DA-4A26-B851-60927365B3E5}" destId="{8FC0AE5B-69B9-417C-92B2-A866545DA90F}" srcOrd="4" destOrd="0" presId="urn:microsoft.com/office/officeart/2008/layout/RadialCluster"/>
    <dgm:cxn modelId="{9CA731EA-68B5-4CCE-83F5-511A11C1DC1D}" type="presParOf" srcId="{C657FF51-48DA-4A26-B851-60927365B3E5}" destId="{D8883AF8-2483-431D-87DF-3D204B9F3E2C}" srcOrd="5" destOrd="0" presId="urn:microsoft.com/office/officeart/2008/layout/RadialCluster"/>
    <dgm:cxn modelId="{2F4446C1-253C-4146-BB20-E0A110A6DC2A}" type="presParOf" srcId="{C657FF51-48DA-4A26-B851-60927365B3E5}" destId="{0BEA5755-8CAE-4FFE-ADF0-48D33486450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5028B-9C5C-4022-9226-3607B8B186D5}">
      <dsp:nvSpPr>
        <dsp:cNvPr id="0" name=""/>
        <dsp:cNvSpPr/>
      </dsp:nvSpPr>
      <dsp:spPr>
        <a:xfrm>
          <a:off x="2589336" y="1982911"/>
          <a:ext cx="1152276" cy="1152276"/>
        </a:xfrm>
        <a:prstGeom prst="ellipse">
          <a:avLst/>
        </a:prstGeom>
        <a:solidFill>
          <a:srgbClr val="3C9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sz="1300" kern="1200"/>
            <a:t>Tipos de Subsídios</a:t>
          </a:r>
          <a:endParaRPr lang="pt-BR" sz="1300" kern="1200" dirty="0"/>
        </a:p>
      </dsp:txBody>
      <dsp:txXfrm>
        <a:off x="2758083" y="2151658"/>
        <a:ext cx="814782" cy="814782"/>
      </dsp:txXfrm>
    </dsp:sp>
    <dsp:sp modelId="{C1B4B35A-8788-4448-BAF6-CF9FC9B46ED0}">
      <dsp:nvSpPr>
        <dsp:cNvPr id="0" name=""/>
        <dsp:cNvSpPr/>
      </dsp:nvSpPr>
      <dsp:spPr>
        <a:xfrm rot="16200000">
          <a:off x="3022363" y="1525104"/>
          <a:ext cx="286222" cy="39177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065297" y="1646393"/>
        <a:ext cx="200355" cy="235063"/>
      </dsp:txXfrm>
    </dsp:sp>
    <dsp:sp modelId="{25B1B57C-21ED-423F-88D6-3B22187DA622}">
      <dsp:nvSpPr>
        <dsp:cNvPr id="0" name=""/>
        <dsp:cNvSpPr/>
      </dsp:nvSpPr>
      <dsp:spPr>
        <a:xfrm>
          <a:off x="2445302" y="2523"/>
          <a:ext cx="1440345" cy="144034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sz="1300" kern="1200"/>
            <a:t>Padrão</a:t>
          </a:r>
          <a:endParaRPr lang="pt-BR" sz="1300" kern="1200" dirty="0"/>
        </a:p>
      </dsp:txBody>
      <dsp:txXfrm>
        <a:off x="2656236" y="213457"/>
        <a:ext cx="1018477" cy="1018477"/>
      </dsp:txXfrm>
    </dsp:sp>
    <dsp:sp modelId="{3D26F4B6-D8E2-4F36-8AE3-2D157120CA4B}">
      <dsp:nvSpPr>
        <dsp:cNvPr id="0" name=""/>
        <dsp:cNvSpPr/>
      </dsp:nvSpPr>
      <dsp:spPr>
        <a:xfrm rot="19800000">
          <a:off x="3748143" y="1944133"/>
          <a:ext cx="286222" cy="391773"/>
        </a:xfrm>
        <a:prstGeom prst="rightArrow">
          <a:avLst>
            <a:gd name="adj1" fmla="val 60000"/>
            <a:gd name="adj2" fmla="val 50000"/>
          </a:avLst>
        </a:prstGeom>
        <a:solidFill>
          <a:srgbClr val="66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753895" y="2043955"/>
        <a:ext cx="200355" cy="235063"/>
      </dsp:txXfrm>
    </dsp:sp>
    <dsp:sp modelId="{0132E0AB-21DA-4047-BAE8-6B75CFA66A74}">
      <dsp:nvSpPr>
        <dsp:cNvPr id="0" name=""/>
        <dsp:cNvSpPr/>
      </dsp:nvSpPr>
      <dsp:spPr>
        <a:xfrm>
          <a:off x="4035631" y="920700"/>
          <a:ext cx="1440345" cy="1440345"/>
        </a:xfrm>
        <a:prstGeom prst="ellipse">
          <a:avLst/>
        </a:prstGeom>
        <a:solidFill>
          <a:srgbClr val="66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sz="1300" kern="1200"/>
            <a:t>4 Pontos Básicos</a:t>
          </a:r>
          <a:endParaRPr lang="pt-BR" sz="1300" kern="1200" dirty="0"/>
        </a:p>
      </dsp:txBody>
      <dsp:txXfrm>
        <a:off x="4246565" y="1131634"/>
        <a:ext cx="1018477" cy="1018477"/>
      </dsp:txXfrm>
    </dsp:sp>
    <dsp:sp modelId="{FB39BD1E-2668-49BE-A64D-8C0AA2BE3A16}">
      <dsp:nvSpPr>
        <dsp:cNvPr id="0" name=""/>
        <dsp:cNvSpPr/>
      </dsp:nvSpPr>
      <dsp:spPr>
        <a:xfrm rot="1800000">
          <a:off x="3748143" y="2782192"/>
          <a:ext cx="286222" cy="39177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753895" y="2839080"/>
        <a:ext cx="200355" cy="235063"/>
      </dsp:txXfrm>
    </dsp:sp>
    <dsp:sp modelId="{360F45DB-2062-4D0C-ADE9-841E85500522}">
      <dsp:nvSpPr>
        <dsp:cNvPr id="0" name=""/>
        <dsp:cNvSpPr/>
      </dsp:nvSpPr>
      <dsp:spPr>
        <a:xfrm>
          <a:off x="4035631" y="2757054"/>
          <a:ext cx="1440345" cy="144034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sz="1300" kern="1200"/>
            <a:t>Assistência Internacional</a:t>
          </a:r>
          <a:endParaRPr lang="pt-BR" sz="1300" kern="1200" dirty="0"/>
        </a:p>
      </dsp:txBody>
      <dsp:txXfrm>
        <a:off x="4246565" y="2967988"/>
        <a:ext cx="1018477" cy="1018477"/>
      </dsp:txXfrm>
    </dsp:sp>
    <dsp:sp modelId="{EC575EB9-1140-42F3-A116-37CB945622CC}">
      <dsp:nvSpPr>
        <dsp:cNvPr id="0" name=""/>
        <dsp:cNvSpPr/>
      </dsp:nvSpPr>
      <dsp:spPr>
        <a:xfrm rot="5400000">
          <a:off x="2989688" y="3226965"/>
          <a:ext cx="286222" cy="391773"/>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032622" y="3262387"/>
        <a:ext cx="200355" cy="235063"/>
      </dsp:txXfrm>
    </dsp:sp>
    <dsp:sp modelId="{8E0C049D-65E9-4D59-AFA2-136C25F49EF1}">
      <dsp:nvSpPr>
        <dsp:cNvPr id="0" name=""/>
        <dsp:cNvSpPr/>
      </dsp:nvSpPr>
      <dsp:spPr>
        <a:xfrm>
          <a:off x="2445302" y="3675231"/>
          <a:ext cx="1440345" cy="144034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sz="1300" kern="1200"/>
            <a:t>Emergência</a:t>
          </a:r>
          <a:r>
            <a:rPr lang="en-US" sz="1300" kern="1200"/>
            <a:t>	</a:t>
          </a:r>
          <a:endParaRPr lang="pt-BR" sz="1300" kern="1200" dirty="0"/>
        </a:p>
      </dsp:txBody>
      <dsp:txXfrm>
        <a:off x="2656236" y="3886165"/>
        <a:ext cx="1018477" cy="1018477"/>
      </dsp:txXfrm>
    </dsp:sp>
    <dsp:sp modelId="{F4483085-BA39-42F2-A48B-9F3DB4CC38EE}">
      <dsp:nvSpPr>
        <dsp:cNvPr id="0" name=""/>
        <dsp:cNvSpPr/>
      </dsp:nvSpPr>
      <dsp:spPr>
        <a:xfrm rot="9000000">
          <a:off x="2296583" y="2782192"/>
          <a:ext cx="286222" cy="391773"/>
        </a:xfrm>
        <a:prstGeom prst="rightArrow">
          <a:avLst>
            <a:gd name="adj1" fmla="val 60000"/>
            <a:gd name="adj2" fmla="val 50000"/>
          </a:avLst>
        </a:prstGeom>
        <a:solidFill>
          <a:srgbClr val="00338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376698" y="2839080"/>
        <a:ext cx="200355" cy="235063"/>
      </dsp:txXfrm>
    </dsp:sp>
    <dsp:sp modelId="{593D2573-5F6B-499B-8A1E-8A766AFEC3A9}">
      <dsp:nvSpPr>
        <dsp:cNvPr id="0" name=""/>
        <dsp:cNvSpPr/>
      </dsp:nvSpPr>
      <dsp:spPr>
        <a:xfrm>
          <a:off x="854973" y="2757054"/>
          <a:ext cx="1440345" cy="1440345"/>
        </a:xfrm>
        <a:prstGeom prst="ellipse">
          <a:avLst/>
        </a:prstGeom>
        <a:solidFill>
          <a:srgbClr val="003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sz="1300" kern="1200" dirty="0" err="1"/>
            <a:t>Grandes</a:t>
          </a:r>
          <a:r>
            <a:rPr sz="1300" kern="1200" dirty="0"/>
            <a:t> </a:t>
          </a:r>
          <a:r>
            <a:rPr lang="pt-BR" sz="1300" kern="1200" dirty="0"/>
            <a:t>C</a:t>
          </a:r>
          <a:r>
            <a:rPr sz="1300" kern="1200" dirty="0" err="1"/>
            <a:t>atástrofes</a:t>
          </a:r>
          <a:endParaRPr lang="pt-BR" sz="1300" kern="1200" dirty="0"/>
        </a:p>
      </dsp:txBody>
      <dsp:txXfrm>
        <a:off x="1065907" y="2967988"/>
        <a:ext cx="1018477" cy="1018477"/>
      </dsp:txXfrm>
    </dsp:sp>
    <dsp:sp modelId="{68BC0D01-2EC9-4029-A4E0-DB71B3598F17}">
      <dsp:nvSpPr>
        <dsp:cNvPr id="0" name=""/>
        <dsp:cNvSpPr/>
      </dsp:nvSpPr>
      <dsp:spPr>
        <a:xfrm rot="12600000">
          <a:off x="2296583" y="1944133"/>
          <a:ext cx="286222" cy="391773"/>
        </a:xfrm>
        <a:prstGeom prst="rightArrow">
          <a:avLst>
            <a:gd name="adj1" fmla="val 60000"/>
            <a:gd name="adj2" fmla="val 50000"/>
          </a:avLst>
        </a:prstGeom>
        <a:solidFill>
          <a:srgbClr val="712A7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376698" y="2043955"/>
        <a:ext cx="200355" cy="235063"/>
      </dsp:txXfrm>
    </dsp:sp>
    <dsp:sp modelId="{FDC5E00F-1074-4707-894F-3125B2FE2F13}">
      <dsp:nvSpPr>
        <dsp:cNvPr id="0" name=""/>
        <dsp:cNvSpPr/>
      </dsp:nvSpPr>
      <dsp:spPr>
        <a:xfrm>
          <a:off x="854973" y="920700"/>
          <a:ext cx="1440345" cy="1440345"/>
        </a:xfrm>
        <a:prstGeom prst="ellipse">
          <a:avLst/>
        </a:prstGeom>
        <a:solidFill>
          <a:srgbClr val="712A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sz="1300" kern="1200"/>
            <a:t>SightFirst</a:t>
          </a:r>
          <a:endParaRPr lang="pt-BR" sz="1300" kern="1200" dirty="0"/>
        </a:p>
      </dsp:txBody>
      <dsp:txXfrm>
        <a:off x="1065907" y="1131634"/>
        <a:ext cx="1018477" cy="101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7E772-5C59-47F1-B930-F3061D33322D}">
      <dsp:nvSpPr>
        <dsp:cNvPr id="0" name=""/>
        <dsp:cNvSpPr/>
      </dsp:nvSpPr>
      <dsp:spPr>
        <a:xfrm>
          <a:off x="541533" y="1406"/>
          <a:ext cx="1697682" cy="1018609"/>
        </a:xfrm>
        <a:prstGeom prst="rect">
          <a:avLst/>
        </a:prstGeom>
        <a:solidFill>
          <a:srgbClr val="7030A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sz="2100" kern="1200"/>
            <a:t>Preservação da visão</a:t>
          </a:r>
          <a:endParaRPr lang="pt-BR" sz="2100" kern="1200" dirty="0"/>
        </a:p>
      </dsp:txBody>
      <dsp:txXfrm>
        <a:off x="541533" y="1406"/>
        <a:ext cx="1697682" cy="1018609"/>
      </dsp:txXfrm>
    </dsp:sp>
    <dsp:sp modelId="{BDE1ACF8-5D30-49C0-BB52-4E75CCEF09BE}">
      <dsp:nvSpPr>
        <dsp:cNvPr id="0" name=""/>
        <dsp:cNvSpPr/>
      </dsp:nvSpPr>
      <dsp:spPr>
        <a:xfrm>
          <a:off x="2408984" y="1406"/>
          <a:ext cx="1697682" cy="1018609"/>
        </a:xfrm>
        <a:prstGeom prst="rect">
          <a:avLst/>
        </a:prstGeom>
        <a:solidFill>
          <a:srgbClr val="FFC00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sz="2100" kern="1200"/>
            <a:t>Promoção da saúde</a:t>
          </a:r>
          <a:endParaRPr lang="pt-BR" sz="2100" kern="1200" dirty="0"/>
        </a:p>
      </dsp:txBody>
      <dsp:txXfrm>
        <a:off x="2408984" y="1406"/>
        <a:ext cx="1697682" cy="1018609"/>
      </dsp:txXfrm>
    </dsp:sp>
    <dsp:sp modelId="{D487EE50-625F-4189-A876-D78656C15F70}">
      <dsp:nvSpPr>
        <dsp:cNvPr id="0" name=""/>
        <dsp:cNvSpPr/>
      </dsp:nvSpPr>
      <dsp:spPr>
        <a:xfrm>
          <a:off x="541533" y="1189784"/>
          <a:ext cx="1697682" cy="1018609"/>
        </a:xfrm>
        <a:prstGeom prst="rect">
          <a:avLst/>
        </a:prstGeom>
        <a:solidFill>
          <a:srgbClr val="0070C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sz="2100" kern="1200"/>
            <a:t>Serviços aos jovens</a:t>
          </a:r>
          <a:endParaRPr lang="pt-BR" sz="2100" kern="1200" dirty="0"/>
        </a:p>
      </dsp:txBody>
      <dsp:txXfrm>
        <a:off x="541533" y="1189784"/>
        <a:ext cx="1697682" cy="1018609"/>
      </dsp:txXfrm>
    </dsp:sp>
    <dsp:sp modelId="{A3D6E354-C7C1-40B1-9AEC-B9FDB4A47EE5}">
      <dsp:nvSpPr>
        <dsp:cNvPr id="0" name=""/>
        <dsp:cNvSpPr/>
      </dsp:nvSpPr>
      <dsp:spPr>
        <a:xfrm>
          <a:off x="2408984" y="1189784"/>
          <a:ext cx="1697682" cy="1018609"/>
        </a:xfrm>
        <a:prstGeom prst="rect">
          <a:avLst/>
        </a:prstGeom>
        <a:solidFill>
          <a:srgbClr val="008E4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sz="2100" kern="1200"/>
            <a:t>Combate a deficiências</a:t>
          </a:r>
          <a:endParaRPr lang="pt-BR" sz="2100" kern="1200" dirty="0"/>
        </a:p>
      </dsp:txBody>
      <dsp:txXfrm>
        <a:off x="2408984" y="1189784"/>
        <a:ext cx="1697682" cy="1018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9C587-1AED-4449-8DD3-38B0DDA21BFD}">
      <dsp:nvSpPr>
        <dsp:cNvPr id="0" name=""/>
        <dsp:cNvSpPr/>
      </dsp:nvSpPr>
      <dsp:spPr>
        <a:xfrm>
          <a:off x="5431145"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CADE7-8AB6-45DB-AA1D-2DCD8B3E3FD2}">
      <dsp:nvSpPr>
        <dsp:cNvPr id="0" name=""/>
        <dsp:cNvSpPr/>
      </dsp:nvSpPr>
      <dsp:spPr>
        <a:xfrm>
          <a:off x="5431145"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55920-B5FC-4014-AF50-3008AFE120CD}">
      <dsp:nvSpPr>
        <dsp:cNvPr id="0" name=""/>
        <dsp:cNvSpPr/>
      </dsp:nvSpPr>
      <dsp:spPr>
        <a:xfrm>
          <a:off x="5431145"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15575-2807-4397-AD27-33B92C5083B0}">
      <dsp:nvSpPr>
        <dsp:cNvPr id="0" name=""/>
        <dsp:cNvSpPr/>
      </dsp:nvSpPr>
      <dsp:spPr>
        <a:xfrm>
          <a:off x="4144906" y="796398"/>
          <a:ext cx="1921418" cy="333469"/>
        </a:xfrm>
        <a:custGeom>
          <a:avLst/>
          <a:gdLst/>
          <a:ahLst/>
          <a:cxnLst/>
          <a:rect l="0" t="0" r="0" b="0"/>
          <a:pathLst>
            <a:path>
              <a:moveTo>
                <a:pt x="0" y="0"/>
              </a:moveTo>
              <a:lnTo>
                <a:pt x="0" y="166734"/>
              </a:lnTo>
              <a:lnTo>
                <a:pt x="1921418" y="166734"/>
              </a:lnTo>
              <a:lnTo>
                <a:pt x="1921418"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D40A-0C16-4023-BB56-3C7BF069265C}">
      <dsp:nvSpPr>
        <dsp:cNvPr id="0" name=""/>
        <dsp:cNvSpPr/>
      </dsp:nvSpPr>
      <dsp:spPr>
        <a:xfrm>
          <a:off x="3509726"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E7D4E-62AD-4FA9-B5BF-B3358E891C45}">
      <dsp:nvSpPr>
        <dsp:cNvPr id="0" name=""/>
        <dsp:cNvSpPr/>
      </dsp:nvSpPr>
      <dsp:spPr>
        <a:xfrm>
          <a:off x="3509726"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6D399-5D61-4984-840F-429DF980F03F}">
      <dsp:nvSpPr>
        <dsp:cNvPr id="0" name=""/>
        <dsp:cNvSpPr/>
      </dsp:nvSpPr>
      <dsp:spPr>
        <a:xfrm>
          <a:off x="4099186" y="796398"/>
          <a:ext cx="91440" cy="333469"/>
        </a:xfrm>
        <a:custGeom>
          <a:avLst/>
          <a:gdLst/>
          <a:ahLst/>
          <a:cxnLst/>
          <a:rect l="0" t="0" r="0" b="0"/>
          <a:pathLst>
            <a:path>
              <a:moveTo>
                <a:pt x="45720" y="0"/>
              </a:moveTo>
              <a:lnTo>
                <a:pt x="4572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DA442-4579-489C-A7AA-DECED16DCEE2}">
      <dsp:nvSpPr>
        <dsp:cNvPr id="0" name=""/>
        <dsp:cNvSpPr/>
      </dsp:nvSpPr>
      <dsp:spPr>
        <a:xfrm>
          <a:off x="1588307"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DD737-2482-497C-AA6C-6AB8FF7109E9}">
      <dsp:nvSpPr>
        <dsp:cNvPr id="0" name=""/>
        <dsp:cNvSpPr/>
      </dsp:nvSpPr>
      <dsp:spPr>
        <a:xfrm>
          <a:off x="1588307"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19F64-6294-49A7-A9B1-831386682B89}">
      <dsp:nvSpPr>
        <dsp:cNvPr id="0" name=""/>
        <dsp:cNvSpPr/>
      </dsp:nvSpPr>
      <dsp:spPr>
        <a:xfrm>
          <a:off x="1588307"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DA0734-AF2F-4A65-97B8-70E0A4B33793}">
      <dsp:nvSpPr>
        <dsp:cNvPr id="0" name=""/>
        <dsp:cNvSpPr/>
      </dsp:nvSpPr>
      <dsp:spPr>
        <a:xfrm>
          <a:off x="2223487" y="796398"/>
          <a:ext cx="1921418" cy="333469"/>
        </a:xfrm>
        <a:custGeom>
          <a:avLst/>
          <a:gdLst/>
          <a:ahLst/>
          <a:cxnLst/>
          <a:rect l="0" t="0" r="0" b="0"/>
          <a:pathLst>
            <a:path>
              <a:moveTo>
                <a:pt x="1921418" y="0"/>
              </a:moveTo>
              <a:lnTo>
                <a:pt x="1921418" y="166734"/>
              </a:lnTo>
              <a:lnTo>
                <a:pt x="0" y="166734"/>
              </a:lnTo>
              <a:lnTo>
                <a:pt x="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714F8-C0FB-4313-9FA9-8892B4545CC2}">
      <dsp:nvSpPr>
        <dsp:cNvPr id="0" name=""/>
        <dsp:cNvSpPr/>
      </dsp:nvSpPr>
      <dsp:spPr>
        <a:xfrm>
          <a:off x="3350931" y="2424"/>
          <a:ext cx="1587949" cy="793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CDM</a:t>
          </a:r>
          <a:endParaRPr lang="pt-BR" sz="1900" b="1" kern="1200" dirty="0"/>
        </a:p>
      </dsp:txBody>
      <dsp:txXfrm>
        <a:off x="3350931" y="2424"/>
        <a:ext cx="1587949" cy="793974"/>
      </dsp:txXfrm>
    </dsp:sp>
    <dsp:sp modelId="{08F50D53-F51C-4AF6-9137-5322867F1F5E}">
      <dsp:nvSpPr>
        <dsp:cNvPr id="0" name=""/>
        <dsp:cNvSpPr/>
      </dsp:nvSpPr>
      <dsp:spPr>
        <a:xfrm>
          <a:off x="1429512"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CD</a:t>
          </a:r>
          <a:endParaRPr lang="pt-BR" sz="1900" b="1" kern="1200" dirty="0"/>
        </a:p>
      </dsp:txBody>
      <dsp:txXfrm>
        <a:off x="1429512" y="1129868"/>
        <a:ext cx="1587949" cy="793974"/>
      </dsp:txXfrm>
    </dsp:sp>
    <dsp:sp modelId="{6D3321D4-BCBF-4930-AC75-099BCDEA12E1}">
      <dsp:nvSpPr>
        <dsp:cNvPr id="0" name=""/>
        <dsp:cNvSpPr/>
      </dsp:nvSpPr>
      <dsp:spPr>
        <a:xfrm>
          <a:off x="1826499"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Coordenador de Clube</a:t>
          </a:r>
          <a:endParaRPr lang="pt-BR" sz="1900" b="1" kern="1200" dirty="0"/>
        </a:p>
      </dsp:txBody>
      <dsp:txXfrm>
        <a:off x="1826499" y="2257312"/>
        <a:ext cx="1587949" cy="793974"/>
      </dsp:txXfrm>
    </dsp:sp>
    <dsp:sp modelId="{775687BD-E6D3-467F-8F50-0E888F24B454}">
      <dsp:nvSpPr>
        <dsp:cNvPr id="0" name=""/>
        <dsp:cNvSpPr/>
      </dsp:nvSpPr>
      <dsp:spPr>
        <a:xfrm>
          <a:off x="1826499"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Coordenador de Clube</a:t>
          </a:r>
          <a:endParaRPr lang="pt-BR" sz="1900" b="1" kern="1200" dirty="0"/>
        </a:p>
      </dsp:txBody>
      <dsp:txXfrm>
        <a:off x="1826499" y="3384756"/>
        <a:ext cx="1587949" cy="793974"/>
      </dsp:txXfrm>
    </dsp:sp>
    <dsp:sp modelId="{58745F5B-85B7-429A-8BBD-34BF8AC7965B}">
      <dsp:nvSpPr>
        <dsp:cNvPr id="0" name=""/>
        <dsp:cNvSpPr/>
      </dsp:nvSpPr>
      <dsp:spPr>
        <a:xfrm>
          <a:off x="1826499"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Coordenador de Clube</a:t>
          </a:r>
          <a:endParaRPr lang="pt-BR" sz="1900" b="1" kern="1200" dirty="0"/>
        </a:p>
      </dsp:txBody>
      <dsp:txXfrm>
        <a:off x="1826499" y="4512201"/>
        <a:ext cx="1587949" cy="793974"/>
      </dsp:txXfrm>
    </dsp:sp>
    <dsp:sp modelId="{B3E2CB6F-101F-44DA-B5DB-D018BB130A71}">
      <dsp:nvSpPr>
        <dsp:cNvPr id="0" name=""/>
        <dsp:cNvSpPr/>
      </dsp:nvSpPr>
      <dsp:spPr>
        <a:xfrm>
          <a:off x="3350931"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CD</a:t>
          </a:r>
          <a:endParaRPr lang="pt-BR" sz="1900" b="1" kern="1200" dirty="0"/>
        </a:p>
      </dsp:txBody>
      <dsp:txXfrm>
        <a:off x="3350931" y="1129868"/>
        <a:ext cx="1587949" cy="793974"/>
      </dsp:txXfrm>
    </dsp:sp>
    <dsp:sp modelId="{281D7043-9093-437C-895D-B54C2AF69C96}">
      <dsp:nvSpPr>
        <dsp:cNvPr id="0" name=""/>
        <dsp:cNvSpPr/>
      </dsp:nvSpPr>
      <dsp:spPr>
        <a:xfrm>
          <a:off x="3747918"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Coordenador de Clube</a:t>
          </a:r>
          <a:endParaRPr lang="pt-BR" sz="1900" b="1" kern="1200" dirty="0"/>
        </a:p>
      </dsp:txBody>
      <dsp:txXfrm>
        <a:off x="3747918" y="2257312"/>
        <a:ext cx="1587949" cy="793974"/>
      </dsp:txXfrm>
    </dsp:sp>
    <dsp:sp modelId="{05EA3B57-BE76-40D8-86ED-5FA7C9879AA6}">
      <dsp:nvSpPr>
        <dsp:cNvPr id="0" name=""/>
        <dsp:cNvSpPr/>
      </dsp:nvSpPr>
      <dsp:spPr>
        <a:xfrm>
          <a:off x="3747918"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Coordenador de Clube</a:t>
          </a:r>
          <a:endParaRPr lang="pt-BR" sz="1900" b="1" kern="1200" dirty="0"/>
        </a:p>
      </dsp:txBody>
      <dsp:txXfrm>
        <a:off x="3747918" y="3384756"/>
        <a:ext cx="1587949" cy="793974"/>
      </dsp:txXfrm>
    </dsp:sp>
    <dsp:sp modelId="{3BDF9023-3B62-4617-BEDE-5BBD3CBCD834}">
      <dsp:nvSpPr>
        <dsp:cNvPr id="0" name=""/>
        <dsp:cNvSpPr/>
      </dsp:nvSpPr>
      <dsp:spPr>
        <a:xfrm>
          <a:off x="5272350"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CD</a:t>
          </a:r>
          <a:endParaRPr lang="pt-BR" sz="1900" b="1" kern="1200" dirty="0"/>
        </a:p>
      </dsp:txBody>
      <dsp:txXfrm>
        <a:off x="5272350" y="1129868"/>
        <a:ext cx="1587949" cy="793974"/>
      </dsp:txXfrm>
    </dsp:sp>
    <dsp:sp modelId="{1F28FD0F-7FF9-4D57-851C-31040AC78D9A}">
      <dsp:nvSpPr>
        <dsp:cNvPr id="0" name=""/>
        <dsp:cNvSpPr/>
      </dsp:nvSpPr>
      <dsp:spPr>
        <a:xfrm>
          <a:off x="5669337"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Coordenador de Clube</a:t>
          </a:r>
          <a:endParaRPr lang="pt-BR" sz="1900" b="1" kern="1200" dirty="0"/>
        </a:p>
      </dsp:txBody>
      <dsp:txXfrm>
        <a:off x="5669337" y="2257312"/>
        <a:ext cx="1587949" cy="793974"/>
      </dsp:txXfrm>
    </dsp:sp>
    <dsp:sp modelId="{D27F517F-60EB-477D-B2E2-279288F447E0}">
      <dsp:nvSpPr>
        <dsp:cNvPr id="0" name=""/>
        <dsp:cNvSpPr/>
      </dsp:nvSpPr>
      <dsp:spPr>
        <a:xfrm>
          <a:off x="5669337"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Coordenador de Clube</a:t>
          </a:r>
          <a:endParaRPr lang="pt-BR" sz="1900" b="1" kern="1200" dirty="0"/>
        </a:p>
      </dsp:txBody>
      <dsp:txXfrm>
        <a:off x="5669337" y="3384756"/>
        <a:ext cx="1587949" cy="793974"/>
      </dsp:txXfrm>
    </dsp:sp>
    <dsp:sp modelId="{3E232F70-BF10-4764-A94C-2743DED7C5C2}">
      <dsp:nvSpPr>
        <dsp:cNvPr id="0" name=""/>
        <dsp:cNvSpPr/>
      </dsp:nvSpPr>
      <dsp:spPr>
        <a:xfrm>
          <a:off x="5669337"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Coordenador de Clube</a:t>
          </a:r>
          <a:endParaRPr lang="pt-BR" sz="1900" b="1" kern="1200" dirty="0"/>
        </a:p>
      </dsp:txBody>
      <dsp:txXfrm>
        <a:off x="5669337" y="4512201"/>
        <a:ext cx="1587949" cy="793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45B3C-4A5B-47CC-821C-CBB4E8817CEB}">
      <dsp:nvSpPr>
        <dsp:cNvPr id="0" name=""/>
        <dsp:cNvSpPr/>
      </dsp:nvSpPr>
      <dsp:spPr>
        <a:xfrm>
          <a:off x="716379" y="1176630"/>
          <a:ext cx="5842261" cy="178172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a:lnSpc>
              <a:spcPct val="90000"/>
            </a:lnSpc>
            <a:spcBef>
              <a:spcPct val="0"/>
            </a:spcBef>
            <a:spcAft>
              <a:spcPct val="35000"/>
            </a:spcAft>
          </a:pPr>
          <a:r>
            <a:rPr lang="en-US" sz="4800" b="1" kern="1200" dirty="0"/>
            <a:t>$39,48 milhões </a:t>
          </a:r>
          <a:r>
            <a:rPr kern="1200" dirty="0"/>
            <a:t/>
          </a:r>
          <a:br>
            <a:rPr kern="1200" dirty="0"/>
          </a:br>
          <a:r>
            <a:rPr lang="en-US" sz="4800" b="1" kern="1200" dirty="0"/>
            <a:t>95% da meta</a:t>
          </a:r>
          <a:r>
            <a:rPr kern="1200" dirty="0"/>
            <a:t/>
          </a:r>
          <a:br>
            <a:rPr kern="1200" dirty="0"/>
          </a:br>
          <a:r>
            <a:rPr lang="en-US" sz="2400" b="1" kern="1200" dirty="0"/>
            <a:t>Meta: $41,3 milhões</a:t>
          </a:r>
          <a:endParaRPr lang="pt-BR" sz="2400" b="1" kern="1200" dirty="0"/>
        </a:p>
      </dsp:txBody>
      <dsp:txXfrm>
        <a:off x="803355" y="1263606"/>
        <a:ext cx="5668309" cy="1607770"/>
      </dsp:txXfrm>
    </dsp:sp>
    <dsp:sp modelId="{E2A46C94-4454-47D5-97E6-A3A06E1AA4E1}">
      <dsp:nvSpPr>
        <dsp:cNvPr id="0" name=""/>
        <dsp:cNvSpPr/>
      </dsp:nvSpPr>
      <dsp:spPr>
        <a:xfrm rot="16219792">
          <a:off x="3547978" y="1081423"/>
          <a:ext cx="190417" cy="0"/>
        </a:xfrm>
        <a:custGeom>
          <a:avLst/>
          <a:gdLst/>
          <a:ahLst/>
          <a:cxnLst/>
          <a:rect l="0" t="0" r="0" b="0"/>
          <a:pathLst>
            <a:path>
              <a:moveTo>
                <a:pt x="0" y="0"/>
              </a:moveTo>
              <a:lnTo>
                <a:pt x="1904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8C889-CF11-484F-9697-77B634FD72BD}">
      <dsp:nvSpPr>
        <dsp:cNvPr id="0" name=""/>
        <dsp:cNvSpPr/>
      </dsp:nvSpPr>
      <dsp:spPr>
        <a:xfrm>
          <a:off x="2274782" y="67243"/>
          <a:ext cx="2743195" cy="918972"/>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a:t>$24,2 milhões</a:t>
          </a:r>
        </a:p>
        <a:p>
          <a:pPr lvl="0" algn="ctr" defTabSz="1244600">
            <a:lnSpc>
              <a:spcPct val="90000"/>
            </a:lnSpc>
            <a:spcBef>
              <a:spcPct val="0"/>
            </a:spcBef>
            <a:spcAft>
              <a:spcPct val="35000"/>
            </a:spcAft>
          </a:pPr>
          <a:r>
            <a:rPr lang="en-US" sz="2800" kern="1200" dirty="0"/>
            <a:t>Irrestritos</a:t>
          </a:r>
          <a:endParaRPr lang="pt-BR" sz="2800" kern="1200" dirty="0"/>
        </a:p>
      </dsp:txBody>
      <dsp:txXfrm>
        <a:off x="2319643" y="112104"/>
        <a:ext cx="2653473" cy="829250"/>
      </dsp:txXfrm>
    </dsp:sp>
    <dsp:sp modelId="{401C8EF9-4561-4EA5-906F-38535F28D600}">
      <dsp:nvSpPr>
        <dsp:cNvPr id="0" name=""/>
        <dsp:cNvSpPr/>
      </dsp:nvSpPr>
      <dsp:spPr>
        <a:xfrm rot="2593474">
          <a:off x="4513920" y="3138689"/>
          <a:ext cx="526638" cy="0"/>
        </a:xfrm>
        <a:custGeom>
          <a:avLst/>
          <a:gdLst/>
          <a:ahLst/>
          <a:cxnLst/>
          <a:rect l="0" t="0" r="0" b="0"/>
          <a:pathLst>
            <a:path>
              <a:moveTo>
                <a:pt x="0" y="0"/>
              </a:moveTo>
              <a:lnTo>
                <a:pt x="5266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0AE5B-69B9-417C-92B2-A866545DA90F}">
      <dsp:nvSpPr>
        <dsp:cNvPr id="0" name=""/>
        <dsp:cNvSpPr/>
      </dsp:nvSpPr>
      <dsp:spPr>
        <a:xfrm>
          <a:off x="4239726" y="3319026"/>
          <a:ext cx="2561441" cy="103636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a:t>$10,5 milhões restritos</a:t>
          </a:r>
          <a:endParaRPr lang="pt-BR" sz="2800" kern="1200" dirty="0"/>
        </a:p>
      </dsp:txBody>
      <dsp:txXfrm>
        <a:off x="4290317" y="3369617"/>
        <a:ext cx="2460259" cy="935179"/>
      </dsp:txXfrm>
    </dsp:sp>
    <dsp:sp modelId="{D8883AF8-2483-431D-87DF-3D204B9F3E2C}">
      <dsp:nvSpPr>
        <dsp:cNvPr id="0" name=""/>
        <dsp:cNvSpPr/>
      </dsp:nvSpPr>
      <dsp:spPr>
        <a:xfrm rot="8097553">
          <a:off x="2263136" y="3159357"/>
          <a:ext cx="568122" cy="0"/>
        </a:xfrm>
        <a:custGeom>
          <a:avLst/>
          <a:gdLst/>
          <a:ahLst/>
          <a:cxnLst/>
          <a:rect l="0" t="0" r="0" b="0"/>
          <a:pathLst>
            <a:path>
              <a:moveTo>
                <a:pt x="0" y="0"/>
              </a:moveTo>
              <a:lnTo>
                <a:pt x="5681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A5755-8CAE-4FFE-ADF0-48D334864509}">
      <dsp:nvSpPr>
        <dsp:cNvPr id="0" name=""/>
        <dsp:cNvSpPr/>
      </dsp:nvSpPr>
      <dsp:spPr>
        <a:xfrm>
          <a:off x="437832" y="3360361"/>
          <a:ext cx="2864959" cy="95369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a:t>$4,6 milhões</a:t>
          </a:r>
          <a:r>
            <a:rPr kern="1200"/>
            <a:t/>
          </a:r>
          <a:br>
            <a:rPr kern="1200"/>
          </a:br>
          <a:r>
            <a:rPr lang="en-US" sz="2800" kern="1200" dirty="0"/>
            <a:t>sarampo</a:t>
          </a:r>
          <a:endParaRPr lang="pt-BR" sz="2800" kern="1200" dirty="0"/>
        </a:p>
      </dsp:txBody>
      <dsp:txXfrm>
        <a:off x="484387" y="3406916"/>
        <a:ext cx="2771849" cy="860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18574-CBB1-43C4-B476-1756D7585C94}" type="datetimeFigureOut">
              <a:rPr lang="en-US" smtClean="0"/>
              <a:t>9/3/2016</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8CC17-5069-4402-A384-D37ADA5BBE93}" type="slidenum">
              <a:rPr lang="en-US" smtClean="0"/>
              <a:t>‹#›</a:t>
            </a:fld>
            <a:endParaRPr lang="pt-BR"/>
          </a:p>
        </p:txBody>
      </p:sp>
    </p:spTree>
    <p:extLst>
      <p:ext uri="{BB962C8B-B14F-4D97-AF65-F5344CB8AC3E}">
        <p14:creationId xmlns:p14="http://schemas.microsoft.com/office/powerpoint/2010/main" val="248116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lionsclubs.org/resources/PO/pdfs/lcif/lcif70.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lang="pt-BR" noProof="0" dirty="0"/>
              <a:t>Conforme vocês sabem, Lions Clubs International capacita os Leões do mundo inteiro para que sirvam às suas comunidades, para que possam atender às necessidades humanas, incentivar a paz e promover a compreensão internacional através dos Lions clubes. LCI é o líder global em serviços humanitários. Porém, como podem os Leões amealhar tantos recursos para implementar projetos de grande escala ou de âmbito global? LCIF!</a:t>
            </a:r>
          </a:p>
        </p:txBody>
      </p:sp>
      <p:sp>
        <p:nvSpPr>
          <p:cNvPr id="4" name="Slide Number Placeholder 3"/>
          <p:cNvSpPr>
            <a:spLocks noGrp="1"/>
          </p:cNvSpPr>
          <p:nvPr>
            <p:ph type="sldNum" sz="quarter" idx="10"/>
          </p:nvPr>
        </p:nvSpPr>
        <p:spPr/>
        <p:txBody>
          <a:bodyPr/>
          <a:lstStyle/>
          <a:p>
            <a:fld id="{41FF2F77-0B86-4815-80FF-D315A055CAE4}" type="slidenum">
              <a:rPr lang="en-US" smtClean="0"/>
              <a:t>2</a:t>
            </a:fld>
            <a:endParaRPr lang="pt-BR"/>
          </a:p>
        </p:txBody>
      </p:sp>
    </p:spTree>
    <p:extLst>
      <p:ext uri="{BB962C8B-B14F-4D97-AF65-F5344CB8AC3E}">
        <p14:creationId xmlns:p14="http://schemas.microsoft.com/office/powerpoint/2010/main" val="349128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Mostramos mais alguns detalhes sobre os subsídios </a:t>
            </a:r>
            <a:r>
              <a:rPr lang="pt-BR" noProof="0" dirty="0" err="1"/>
              <a:t>SightFirst</a:t>
            </a:r>
            <a:r>
              <a:rPr lang="pt-BR" noProof="0" dirty="0"/>
              <a:t> e os critérios de solicitação.  Continuamos tendo como alvo populações não servidas para o oferecimento de serviços oftalmológicos abrangentes. </a:t>
            </a:r>
          </a:p>
          <a:p>
            <a:endParaRPr lang="pt-BR" noProof="0" dirty="0">
              <a:ea typeface="ＭＳ Ｐゴシック" pitchFamily="34" charset="-128"/>
              <a:cs typeface="Arial" charset="0"/>
            </a:endParaRPr>
          </a:p>
          <a:p>
            <a:r>
              <a:rPr lang="pt-BR" noProof="0" dirty="0"/>
              <a:t>Também gostaria de salientar que existem conselheiros técnicos regionais, além de assessores do </a:t>
            </a:r>
            <a:r>
              <a:rPr lang="pt-BR" noProof="0" dirty="0" err="1"/>
              <a:t>SightFirst</a:t>
            </a:r>
            <a:r>
              <a:rPr lang="pt-BR" noProof="0" dirty="0"/>
              <a:t> de distrito que são treinados para ajudar no preenchimento de solicitações para o </a:t>
            </a:r>
            <a:r>
              <a:rPr lang="pt-BR" noProof="0" dirty="0" err="1"/>
              <a:t>SightFirst</a:t>
            </a:r>
            <a:r>
              <a:rPr lang="pt-BR" noProof="0" dirty="0"/>
              <a:t>. </a:t>
            </a:r>
          </a:p>
          <a:p>
            <a:endParaRPr lang="pt-BR" dirty="0">
              <a:ea typeface="ＭＳ Ｐゴシック" pitchFamily="34" charset="-128"/>
              <a:cs typeface="Arial" charset="0"/>
            </a:endParaRPr>
          </a:p>
          <a:p>
            <a:endParaRPr lang="pt-B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12</a:t>
            </a:fld>
            <a:endParaRPr lang="pt-BR"/>
          </a:p>
        </p:txBody>
      </p:sp>
    </p:spTree>
    <p:extLst>
      <p:ext uri="{BB962C8B-B14F-4D97-AF65-F5344CB8AC3E}">
        <p14:creationId xmlns:p14="http://schemas.microsoft.com/office/powerpoint/2010/main" val="175341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pt-BR" noProof="0" dirty="0"/>
              <a:t>Esta é a nossa categoria mais popular, utilizando os fundos disponíveis na faixa entre US10.000 e US$100.000. Esses novos montantes de financiamento podem ser usados para as solicitações enviadas a partir de 1º de julho de 2014 em diante.</a:t>
            </a:r>
            <a:endParaRPr lang="pt-BR" noProof="0" dirty="0">
              <a:ea typeface="ＭＳ Ｐゴシック" pitchFamily="34" charset="-128"/>
              <a:cs typeface="Arial" charset="0"/>
            </a:endParaRPr>
          </a:p>
          <a:p>
            <a:endParaRPr lang="pt-BR" noProof="0" dirty="0">
              <a:ea typeface="ＭＳ Ｐゴシック" pitchFamily="34" charset="-128"/>
              <a:cs typeface="Arial" charset="0"/>
            </a:endParaRPr>
          </a:p>
          <a:p>
            <a:r>
              <a:rPr lang="pt-BR" noProof="0" dirty="0"/>
              <a:t>Quero mostrar alguns exemplos dos benefícios proporcionados pelos subsídios padrão no passado:</a:t>
            </a:r>
          </a:p>
          <a:p>
            <a:endParaRPr lang="pt-BR" noProof="0" dirty="0">
              <a:ea typeface="ＭＳ Ｐゴシック" pitchFamily="34" charset="-128"/>
              <a:cs typeface="Arial" charset="0"/>
            </a:endParaRPr>
          </a:p>
          <a:p>
            <a:pPr>
              <a:buFontTx/>
              <a:buChar char="•"/>
            </a:pPr>
            <a:r>
              <a:rPr lang="pt-BR" noProof="0" dirty="0"/>
              <a:t>Um projeto de saneamento básico e água limpa em Togo com a assistência dos Leões da França</a:t>
            </a:r>
          </a:p>
          <a:p>
            <a:pPr>
              <a:buFontTx/>
              <a:buChar char="•"/>
            </a:pPr>
            <a:endParaRPr lang="pt-BR" noProof="0" dirty="0">
              <a:ea typeface="ＭＳ Ｐゴシック" pitchFamily="34" charset="-128"/>
              <a:cs typeface="Arial" charset="0"/>
            </a:endParaRPr>
          </a:p>
          <a:p>
            <a:pPr>
              <a:buFontTx/>
              <a:buChar char="•"/>
            </a:pPr>
            <a:r>
              <a:rPr lang="pt-BR" noProof="0" dirty="0"/>
              <a:t>Um playground para crianças portadoras de deficiências em uma escola na Argentina</a:t>
            </a:r>
          </a:p>
          <a:p>
            <a:pPr>
              <a:buFontTx/>
              <a:buChar char="•"/>
            </a:pPr>
            <a:endParaRPr lang="pt-BR" noProof="0" dirty="0">
              <a:ea typeface="ＭＳ Ｐゴシック" pitchFamily="34" charset="-128"/>
              <a:cs typeface="Arial" charset="0"/>
            </a:endParaRPr>
          </a:p>
          <a:p>
            <a:pPr>
              <a:buFontTx/>
              <a:buChar char="•"/>
            </a:pPr>
            <a:r>
              <a:rPr lang="pt-BR" noProof="0" dirty="0"/>
              <a:t>Unidades móveis para triagem em áreas rurais no MD300 Taiwan</a:t>
            </a:r>
          </a:p>
          <a:p>
            <a:pPr>
              <a:buFontTx/>
              <a:buChar char="•"/>
            </a:pPr>
            <a:endParaRPr lang="pt-BR" noProof="0" dirty="0">
              <a:ea typeface="ＭＳ Ｐゴシック" pitchFamily="34" charset="-128"/>
              <a:cs typeface="Arial" charset="0"/>
            </a:endParaRPr>
          </a:p>
          <a:p>
            <a:pPr>
              <a:buFontTx/>
              <a:buChar char="•"/>
            </a:pPr>
            <a:r>
              <a:rPr lang="pt-BR" noProof="0" dirty="0"/>
              <a:t>Construção e expansão de uma escola nas Filipinas, como mostra esta foto</a:t>
            </a:r>
          </a:p>
          <a:p>
            <a:pPr>
              <a:buFontTx/>
              <a:buChar char="•"/>
            </a:pPr>
            <a:endParaRPr lang="pt-BR" noProof="0" dirty="0">
              <a:ea typeface="ＭＳ Ｐゴシック" pitchFamily="34" charset="-128"/>
              <a:cs typeface="Arial" charset="0"/>
            </a:endParaRPr>
          </a:p>
          <a:p>
            <a:pPr>
              <a:buFontTx/>
              <a:buChar char="•"/>
            </a:pPr>
            <a:r>
              <a:rPr lang="pt-BR" noProof="0" dirty="0"/>
              <a:t>Aparelhos de triagem e detecção de visão para crianças nos Estados Unidos</a:t>
            </a:r>
          </a:p>
          <a:p>
            <a:pPr>
              <a:buFontTx/>
              <a:buChar char="•"/>
            </a:pPr>
            <a:endParaRPr lang="pt-BR" noProof="0" dirty="0">
              <a:ea typeface="ＭＳ Ｐゴシック" pitchFamily="34" charset="-128"/>
              <a:cs typeface="Arial" charset="0"/>
            </a:endParaRPr>
          </a:p>
          <a:p>
            <a:pPr>
              <a:buFontTx/>
              <a:buChar char="•"/>
            </a:pPr>
            <a:r>
              <a:rPr lang="pt-BR" noProof="0" dirty="0"/>
              <a:t>E outros inúmero esforços humanitários que levam a esperança às populações carentes </a:t>
            </a:r>
          </a:p>
          <a:p>
            <a:pPr>
              <a:buFontTx/>
              <a:buNone/>
            </a:pPr>
            <a:endParaRPr lang="pt-BR" noProof="0" dirty="0">
              <a:ea typeface="ＭＳ Ｐゴシック" pitchFamily="34" charset="-128"/>
              <a:cs typeface="Arial" charset="0"/>
            </a:endParaRPr>
          </a:p>
          <a:p>
            <a:pPr defTabSz="901228">
              <a:defRPr/>
            </a:pPr>
            <a:r>
              <a:rPr lang="pt-BR" i="1" noProof="0" dirty="0">
                <a:solidFill>
                  <a:srgbClr val="6600FF"/>
                </a:solidFill>
              </a:rPr>
              <a:t>(Transição para os Quatro Pontos Básicos)</a:t>
            </a:r>
            <a:endParaRPr lang="pt-BR" noProof="0" dirty="0">
              <a:solidFill>
                <a:srgbClr val="6600FF"/>
              </a:solidFill>
            </a:endParaRPr>
          </a:p>
          <a:p>
            <a:pPr>
              <a:buFontTx/>
              <a:buNone/>
            </a:pPr>
            <a:endParaRPr lang="pt-BR" noProof="0" dirty="0">
              <a:ea typeface="ＭＳ Ｐゴシック" pitchFamily="34" charset="-128"/>
              <a:cs typeface="Arial" charset="0"/>
            </a:endParaRPr>
          </a:p>
          <a:p>
            <a:endParaRPr lang="pt-B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13</a:t>
            </a:fld>
            <a:endParaRPr lang="pt-BR"/>
          </a:p>
        </p:txBody>
      </p:sp>
    </p:spTree>
    <p:extLst>
      <p:ext uri="{BB962C8B-B14F-4D97-AF65-F5344CB8AC3E}">
        <p14:creationId xmlns:p14="http://schemas.microsoft.com/office/powerpoint/2010/main" val="197585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Existem projetos prioritários especiais enquadrados no programa de 4 Pontos Básicos: preservação da visão, promoção da saúde, serviços para a juventude</a:t>
            </a:r>
            <a:r>
              <a:rPr lang="pt-BR" baseline="0" dirty="0"/>
              <a:t> </a:t>
            </a:r>
            <a:r>
              <a:rPr lang="pt-BR" dirty="0"/>
              <a:t>e combate a deficiências.</a:t>
            </a:r>
          </a:p>
          <a:p>
            <a:endParaRPr lang="pt-BR" dirty="0">
              <a:ea typeface="ＭＳ Ｐゴシック" pitchFamily="34" charset="-128"/>
              <a:cs typeface="Arial" charset="0"/>
            </a:endParaRPr>
          </a:p>
          <a:p>
            <a:r>
              <a:rPr lang="pt-BR" dirty="0"/>
              <a:t>Por exemplo, o Lions Quest é uma atividade popular, já que a Fundação ajuda os distritos a implementa o programa em escolas, oferecendo subsídios equivalentes para custear workshops de treinamento para professores e material didático para os alunos.  Você receberá mais informações sobre o Lions</a:t>
            </a:r>
            <a:r>
              <a:rPr lang="pt-BR" baseline="0" dirty="0"/>
              <a:t> </a:t>
            </a:r>
            <a:r>
              <a:rPr lang="pt-BR" dirty="0"/>
              <a:t>Quest do gerente do programa, ao final da apresentação.</a:t>
            </a:r>
          </a:p>
          <a:p>
            <a:endParaRPr lang="pt-B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14</a:t>
            </a:fld>
            <a:endParaRPr lang="pt-BR"/>
          </a:p>
        </p:txBody>
      </p:sp>
    </p:spTree>
    <p:extLst>
      <p:ext uri="{BB962C8B-B14F-4D97-AF65-F5344CB8AC3E}">
        <p14:creationId xmlns:p14="http://schemas.microsoft.com/office/powerpoint/2010/main" val="147647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Quantos de vocês já implementaram o Lions Quest em seus distritos</a:t>
            </a:r>
            <a:r>
              <a:rPr lang="pt-BR" dirty="0"/>
              <a:t>? </a:t>
            </a:r>
          </a:p>
          <a:p>
            <a:endParaRPr lang="pt-BR" dirty="0"/>
          </a:p>
          <a:p>
            <a:r>
              <a:rPr lang="pt-BR" dirty="0"/>
              <a:t>Para os que não sabem sobre o Lions Quest, ele consiste de um programa de LCIF que ensina habilidades para a vida.  Ele é um programa nosso, isto significa que os Leões do mundo inteiro têm a oportunidade de melhorar o nível educacional em suas comunidades.</a:t>
            </a:r>
          </a:p>
          <a:p>
            <a:endParaRPr lang="pt-BR" dirty="0"/>
          </a:p>
          <a:p>
            <a:r>
              <a:rPr lang="pt-BR" dirty="0"/>
              <a:t>Lions Quest ensina aos jovens habilidades importantes para que possam trabalhar juntos, desenvolvendo comportamentos positivos e fazendo escolhas acertadas.  Durante 30 anos, o Lions Quest tem levado mudanças positivas para as vidas das crianças, para suas famílias e comunidades como um todo.</a:t>
            </a:r>
          </a:p>
          <a:p>
            <a:endParaRPr lang="pt-BR" dirty="0"/>
          </a:p>
          <a:p>
            <a:pPr marL="341126" lvl="1" indent="-341126">
              <a:spcBef>
                <a:spcPct val="50000"/>
              </a:spcBef>
              <a:buClr>
                <a:srgbClr val="766A62"/>
              </a:buClr>
              <a:buFont typeface="Wingdings" pitchFamily="2" charset="2"/>
              <a:buChar char="§"/>
            </a:pPr>
            <a:r>
              <a:rPr lang="pt-BR" dirty="0">
                <a:solidFill>
                  <a:srgbClr val="766A62"/>
                </a:solidFill>
                <a:latin typeface="Helvetica" charset="0"/>
              </a:rPr>
              <a:t>K – 12 Currículo de aprendizado social e emocional (SEL)</a:t>
            </a:r>
          </a:p>
          <a:p>
            <a:pPr marL="341126" lvl="1" indent="-341126">
              <a:spcBef>
                <a:spcPct val="50000"/>
              </a:spcBef>
              <a:buClr>
                <a:srgbClr val="766A62"/>
              </a:buClr>
              <a:buFont typeface="Wingdings" pitchFamily="2" charset="2"/>
              <a:buChar char="§"/>
            </a:pPr>
            <a:r>
              <a:rPr lang="pt-BR" dirty="0">
                <a:solidFill>
                  <a:srgbClr val="766A62"/>
                </a:solidFill>
                <a:latin typeface="Helvetica" charset="0"/>
              </a:rPr>
              <a:t>As habilidades sociais e emocionais podem ser ensinadas e aprendidas da mesma maneira em que se aprende habilidades acadêmicas </a:t>
            </a:r>
          </a:p>
          <a:p>
            <a:pPr marL="341126" lvl="1" indent="-341126">
              <a:spcBef>
                <a:spcPct val="50000"/>
              </a:spcBef>
              <a:buClr>
                <a:srgbClr val="766A62"/>
              </a:buClr>
              <a:buFont typeface="Wingdings" pitchFamily="2" charset="2"/>
              <a:buChar char="§"/>
            </a:pPr>
            <a:r>
              <a:rPr lang="pt-BR" dirty="0">
                <a:solidFill>
                  <a:srgbClr val="766A62"/>
                </a:solidFill>
                <a:latin typeface="Helvetica" charset="0"/>
              </a:rPr>
              <a:t>O currículo de sala de aula pode ser integrado aos cursos existentes ou ensinado independentemente</a:t>
            </a:r>
          </a:p>
          <a:p>
            <a:endParaRPr lang="pt-B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15</a:t>
            </a:fld>
            <a:endParaRPr lang="pt-BR"/>
          </a:p>
        </p:txBody>
      </p:sp>
    </p:spTree>
    <p:extLst>
      <p:ext uri="{BB962C8B-B14F-4D97-AF65-F5344CB8AC3E}">
        <p14:creationId xmlns:p14="http://schemas.microsoft.com/office/powerpoint/2010/main" val="249608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Graças ao programa de Subsídio de Assistência Internacional, a fundação tem viabilizado a instalação de poços artesianos, missões médicas e reciclagem de óculos.</a:t>
            </a:r>
          </a:p>
          <a:p>
            <a:endParaRPr lang="pt-BR" dirty="0">
              <a:ea typeface="ＭＳ Ｐゴシック" pitchFamily="34" charset="-128"/>
              <a:cs typeface="Arial" charset="0"/>
            </a:endParaRPr>
          </a:p>
          <a:p>
            <a:r>
              <a:rPr lang="pt-BR" dirty="0"/>
              <a:t>Os Leões de dois países fazem parceria, sendo que o clube patrocinador angaria fundos e solicita o subsídio. O clube anfitrião colabora na implementação do projeto.</a:t>
            </a:r>
          </a:p>
          <a:p>
            <a:endParaRPr lang="pt-BR" dirty="0">
              <a:ea typeface="ＭＳ Ｐゴシック" pitchFamily="34" charset="-128"/>
              <a:cs typeface="Arial" charset="0"/>
            </a:endParaRPr>
          </a:p>
          <a:p>
            <a:endParaRPr lang="pt-B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16</a:t>
            </a:fld>
            <a:endParaRPr lang="pt-BR"/>
          </a:p>
        </p:txBody>
      </p:sp>
    </p:spTree>
    <p:extLst>
      <p:ext uri="{BB962C8B-B14F-4D97-AF65-F5344CB8AC3E}">
        <p14:creationId xmlns:p14="http://schemas.microsoft.com/office/powerpoint/2010/main" val="147746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noProof="0" dirty="0"/>
              <a:t>Muitos provavelmente já conhecem o nosso programa de subsídios de emergência para catástrofes naturais.  Os recursos dos subsídios de emergência podem ser utilizado na compra e distribuição de suprimentos para atendimento imediato. Tais subsídios são outorgados para esforços de reconstrução a longo prazo após uma catástrofe. Os subsídios de preparação para catástrofes naturais oferecem apoio aos trabalhos de atendimento e recuperação.</a:t>
            </a:r>
          </a:p>
          <a:p>
            <a:endParaRPr lang="pt-BR" noProof="0" dirty="0"/>
          </a:p>
          <a:p>
            <a:r>
              <a:rPr lang="pt-BR" noProof="0" dirty="0"/>
              <a:t>Talvez o mais relevante deles seja o subsídio de emergência. Alguns </a:t>
            </a:r>
            <a:r>
              <a:rPr lang="pt-BR" noProof="0" dirty="0" err="1"/>
              <a:t>pontos-chave</a:t>
            </a:r>
            <a:r>
              <a:rPr lang="pt-BR" noProof="0" dirty="0"/>
              <a:t> para termos em mente sobre os subsídios de emergência são:</a:t>
            </a:r>
          </a:p>
          <a:p>
            <a:endParaRPr lang="pt-BR" noProof="0" dirty="0">
              <a:ea typeface="ＭＳ Ｐゴシック" pitchFamily="34" charset="-128"/>
              <a:cs typeface="Arial" charset="0"/>
            </a:endParaRPr>
          </a:p>
          <a:p>
            <a:pPr>
              <a:buFontTx/>
              <a:buChar char="-"/>
            </a:pPr>
            <a:r>
              <a:rPr lang="pt-BR" noProof="0" dirty="0"/>
              <a:t>Catástrofes naturais que afetem 100 pessoas ou mais</a:t>
            </a:r>
          </a:p>
          <a:p>
            <a:pPr>
              <a:buFontTx/>
              <a:buChar char="-"/>
            </a:pPr>
            <a:r>
              <a:rPr lang="pt-BR" noProof="0" dirty="0"/>
              <a:t>Os Leões devem estar envolvidos nos esforços de recuperação, sendo que o subsídio não pode ser oferecido para que os recursos sejam repassados para outra organização.</a:t>
            </a:r>
          </a:p>
          <a:p>
            <a:pPr>
              <a:buFontTx/>
              <a:buChar char="-"/>
            </a:pPr>
            <a:r>
              <a:rPr lang="pt-BR" noProof="0" dirty="0"/>
              <a:t>As solicitações devem ser feitas assim que possível pelo governador de distrito dentro de 30 dias após a catástrofe.  Algumas vezes, se a catástrofe for de grande repercussão, nós entraremos em contato com você.</a:t>
            </a:r>
          </a:p>
          <a:p>
            <a:pPr>
              <a:buFontTx/>
              <a:buChar char="-"/>
            </a:pPr>
            <a:r>
              <a:rPr lang="pt-BR" noProof="0" dirty="0"/>
              <a:t>Os fundos devem ser gastos dentro de 60 dias após o recebimento</a:t>
            </a:r>
          </a:p>
          <a:p>
            <a:pPr>
              <a:buFontTx/>
              <a:buChar char="-"/>
            </a:pPr>
            <a:r>
              <a:rPr lang="pt-BR" noProof="0" dirty="0"/>
              <a:t>Um subsídio por distrito por catástrofe.</a:t>
            </a:r>
          </a:p>
          <a:p>
            <a:pPr>
              <a:buFontTx/>
              <a:buChar char="-"/>
            </a:pPr>
            <a:r>
              <a:rPr lang="pt-BR" noProof="0" dirty="0"/>
              <a:t>Você deve enviar um relatório final informando como os fundos foram utilizados. </a:t>
            </a:r>
          </a:p>
          <a:p>
            <a:endParaRPr lang="pt-B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17</a:t>
            </a:fld>
            <a:endParaRPr lang="pt-BR"/>
          </a:p>
        </p:txBody>
      </p:sp>
    </p:spTree>
    <p:extLst>
      <p:ext uri="{BB962C8B-B14F-4D97-AF65-F5344CB8AC3E}">
        <p14:creationId xmlns:p14="http://schemas.microsoft.com/office/powerpoint/2010/main" val="236224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1936">
              <a:defRPr/>
            </a:pPr>
            <a:r>
              <a:rPr lang="pt-BR" dirty="0"/>
              <a:t>Esses subsídios tiveram um resultado tremendo.  </a:t>
            </a:r>
          </a:p>
          <a:p>
            <a:pPr defTabSz="861936">
              <a:defRPr/>
            </a:pPr>
            <a:endParaRPr lang="pt-BR" dirty="0">
              <a:ea typeface="ＭＳ Ｐゴシック" pitchFamily="34" charset="-128"/>
              <a:cs typeface="Arial" charset="0"/>
            </a:endParaRPr>
          </a:p>
          <a:p>
            <a:pPr defTabSz="861936">
              <a:defRPr/>
            </a:pPr>
            <a:r>
              <a:rPr lang="pt-BR" dirty="0"/>
              <a:t>É muito fácil dizermos que outorgamos mais de US$45 milhões em subsídios no ano passado e mais de três quartos de um bilhão de dólares em subsídios no decorrer da nossa história.  Mas o que importa são as vidas que tocamos, que estão sendo transformadas devido ao que fazemos com o apoio da nossa fundação.  </a:t>
            </a:r>
          </a:p>
          <a:p>
            <a:pPr defTabSz="861936">
              <a:defRPr/>
            </a:pPr>
            <a:endParaRPr lang="pt-BR" dirty="0">
              <a:ea typeface="ＭＳ Ｐゴシック" pitchFamily="34" charset="-128"/>
              <a:cs typeface="Arial" charset="0"/>
            </a:endParaRPr>
          </a:p>
          <a:p>
            <a:pPr defTabSz="901324" eaLnBrk="0" fontAlgn="base" hangingPunct="0">
              <a:spcBef>
                <a:spcPct val="30000"/>
              </a:spcBef>
              <a:spcAft>
                <a:spcPct val="0"/>
              </a:spcAft>
              <a:defRPr/>
            </a:pPr>
            <a:r>
              <a:rPr lang="pt-BR" dirty="0"/>
              <a:t>Mostraremos agora um vídeo de curta duração com os destaques do maravilhoso trabalho de LCIF, que serve de incentivo para que os Governadores de Distrito trabalhem junto aos coordenadores de LCIF para despertarem a conscientização sobre a fundação. Após o vídeo, </a:t>
            </a:r>
            <a:r>
              <a:rPr lang="pt-BR" dirty="0" err="1"/>
              <a:t>Nate</a:t>
            </a:r>
            <a:r>
              <a:rPr lang="pt-BR" dirty="0"/>
              <a:t> Miles, o Gerente Chefe de Captação para a fundação estará presente. </a:t>
            </a:r>
            <a:endParaRPr lang="pt-BR" dirty="0">
              <a:ea typeface="ＭＳ Ｐゴシック" pitchFamily="34" charset="-128"/>
              <a:cs typeface="Arial" charset="0"/>
            </a:endParaRPr>
          </a:p>
          <a:p>
            <a:endParaRPr lang="pt-BR" dirty="0"/>
          </a:p>
          <a:p>
            <a:pPr defTabSz="901324" eaLnBrk="0" fontAlgn="base" hangingPunct="0">
              <a:spcBef>
                <a:spcPct val="30000"/>
              </a:spcBef>
              <a:spcAft>
                <a:spcPct val="0"/>
              </a:spcAft>
              <a:defRPr/>
            </a:pPr>
            <a:r>
              <a:rPr lang="pt-BR" i="1" dirty="0">
                <a:solidFill>
                  <a:srgbClr val="6600FF"/>
                </a:solidFill>
              </a:rPr>
              <a:t>(Transition to video)</a:t>
            </a:r>
            <a:endParaRPr lang="pt-BR" dirty="0">
              <a:solidFill>
                <a:srgbClr val="6600FF"/>
              </a:solidFill>
            </a:endParaRPr>
          </a:p>
          <a:p>
            <a:endParaRPr lang="pt-B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18</a:t>
            </a:fld>
            <a:endParaRPr lang="pt-BR"/>
          </a:p>
        </p:txBody>
      </p:sp>
    </p:spTree>
    <p:extLst>
      <p:ext uri="{BB962C8B-B14F-4D97-AF65-F5344CB8AC3E}">
        <p14:creationId xmlns:p14="http://schemas.microsoft.com/office/powerpoint/2010/main" val="162997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noProof="0" dirty="0">
                <a:solidFill>
                  <a:schemeClr val="tx1"/>
                </a:solidFill>
                <a:effectLst/>
                <a:latin typeface="+mn-lt"/>
              </a:rPr>
              <a:t>Os coordenadores de LCIF de clube servem como embaixadores da Fundação de Lions Clubs International perante seus clubes.  Eles compartilham histórias sobre os programas de LCIF, motivando outras pessoas a oferecerem apoio à Fundação, assim permitindo que ela avance o trabalho humanitário em suas comunidades e em todo o mundo.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fld id="{9C3908C1-9C48-489B-8F3B-383DC5512110}" type="slidenum">
              <a:rPr lang="en-US" smtClean="0"/>
              <a:t>20</a:t>
            </a:fld>
            <a:endParaRPr lang="pt-BR"/>
          </a:p>
        </p:txBody>
      </p:sp>
    </p:spTree>
    <p:extLst>
      <p:ext uri="{BB962C8B-B14F-4D97-AF65-F5344CB8AC3E}">
        <p14:creationId xmlns:p14="http://schemas.microsoft.com/office/powerpoint/2010/main" val="192502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lang="pt-BR" noProof="0" dirty="0"/>
              <a:t>O coordenador de clube de LCIF é indicado pelo comitê de nomeação do clube, sendo eleito como membro da diretoria para servir um mandato de um ano até ser reeleito no ano seguinte.  O coordenador de clube trabalha em proximidade à liderança local do clube, comunicando-se diretamente com os CDs de LCIF para assegurar alinhamento com as metas distritais. </a:t>
            </a:r>
          </a:p>
          <a:p>
            <a:endParaRPr lang="pt-BR"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a:t>Os coordenadores de clube de LCIF servem como embaixadores da Fundação de Lions Clubs International perante seus clubes. Eles compartilham histórias sobre os programas de LCIF, motivando outras pessoas a oferecerem apoio à Fundação, assim permitindo que ela avance o trabalho humanitário em suas comunidades e em todo o mundo.  </a:t>
            </a:r>
          </a:p>
          <a:p>
            <a:endParaRPr lang="pt-B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21</a:t>
            </a:fld>
            <a:endParaRPr lang="pt-BR" dirty="0"/>
          </a:p>
        </p:txBody>
      </p:sp>
    </p:spTree>
    <p:extLst>
      <p:ext uri="{BB962C8B-B14F-4D97-AF65-F5344CB8AC3E}">
        <p14:creationId xmlns:p14="http://schemas.microsoft.com/office/powerpoint/2010/main" val="263205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Primeira chamada - treinar o treinador</a:t>
            </a:r>
          </a:p>
          <a:p>
            <a:r>
              <a:rPr lang="pt-BR" noProof="0" dirty="0"/>
              <a:t>Segunda – atualização parcial dos trabalhos</a:t>
            </a:r>
          </a:p>
          <a:p>
            <a:r>
              <a:rPr lang="pt-BR" noProof="0" dirty="0"/>
              <a:t>Terceira - preparação para a convenção</a:t>
            </a:r>
          </a:p>
          <a:p>
            <a:r>
              <a:rPr lang="pt-BR" noProof="0" dirty="0"/>
              <a:t>Quarta - agradecimento </a:t>
            </a:r>
          </a:p>
        </p:txBody>
      </p:sp>
      <p:sp>
        <p:nvSpPr>
          <p:cNvPr id="4" name="Slide Number Placeholder 3"/>
          <p:cNvSpPr>
            <a:spLocks noGrp="1"/>
          </p:cNvSpPr>
          <p:nvPr>
            <p:ph type="sldNum" sz="quarter" idx="10"/>
          </p:nvPr>
        </p:nvSpPr>
        <p:spPr/>
        <p:txBody>
          <a:bodyPr/>
          <a:lstStyle/>
          <a:p>
            <a:fld id="{9C3908C1-9C48-489B-8F3B-383DC5512110}" type="slidenum">
              <a:rPr lang="en-US" smtClean="0"/>
              <a:t>22</a:t>
            </a:fld>
            <a:endParaRPr lang="pt-BR"/>
          </a:p>
        </p:txBody>
      </p:sp>
    </p:spTree>
    <p:extLst>
      <p:ext uri="{BB962C8B-B14F-4D97-AF65-F5344CB8AC3E}">
        <p14:creationId xmlns:p14="http://schemas.microsoft.com/office/powerpoint/2010/main" val="182383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lang="pt-BR" dirty="0"/>
              <a:t>LCIF é sua Fundação! LCIF apoia os esforços dos Leões para que sirvam às suas comunidades em âmbito mundial. A fundação não recebe financiamento advindo das quotas dos associados.  Os programas são financiados pelas doações dos Leões, como você.  </a:t>
            </a:r>
          </a:p>
        </p:txBody>
      </p:sp>
      <p:sp>
        <p:nvSpPr>
          <p:cNvPr id="4" name="Slide Number Placeholder 3"/>
          <p:cNvSpPr>
            <a:spLocks noGrp="1"/>
          </p:cNvSpPr>
          <p:nvPr>
            <p:ph type="sldNum" sz="quarter" idx="10"/>
          </p:nvPr>
        </p:nvSpPr>
        <p:spPr/>
        <p:txBody>
          <a:bodyPr/>
          <a:lstStyle/>
          <a:p>
            <a:fld id="{41FF2F77-0B86-4815-80FF-D315A055CAE4}" type="slidenum">
              <a:rPr lang="en-US" smtClean="0"/>
              <a:t>3</a:t>
            </a:fld>
            <a:endParaRPr lang="pt-BR"/>
          </a:p>
        </p:txBody>
      </p:sp>
    </p:spTree>
    <p:extLst>
      <p:ext uri="{BB962C8B-B14F-4D97-AF65-F5344CB8AC3E}">
        <p14:creationId xmlns:p14="http://schemas.microsoft.com/office/powerpoint/2010/main" val="349128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Devido ao novo cargo, o modelo de visitas a clubes passará por algumas mudanças</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23</a:t>
            </a:fld>
            <a:endParaRPr lang="pt-BR" dirty="0"/>
          </a:p>
        </p:txBody>
      </p:sp>
    </p:spTree>
    <p:extLst>
      <p:ext uri="{BB962C8B-B14F-4D97-AF65-F5344CB8AC3E}">
        <p14:creationId xmlns:p14="http://schemas.microsoft.com/office/powerpoint/2010/main" val="91772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A meta de LCIF é que todos os clubes recebam uma apresentação</a:t>
            </a:r>
          </a:p>
          <a:p>
            <a:r>
              <a:rPr lang="pt-BR" noProof="0" dirty="0"/>
              <a:t>A taxa mundial de participação dos clubes é de ___</a:t>
            </a:r>
          </a:p>
          <a:p>
            <a:r>
              <a:rPr lang="pt-BR" noProof="0" dirty="0"/>
              <a:t>A taxa de participação dos clubes em sua AJ é de ___</a:t>
            </a:r>
          </a:p>
          <a:p>
            <a:r>
              <a:rPr lang="pt-BR" noProof="0" dirty="0"/>
              <a:t>Os CDs devem trabalhar junto com os Coordenadores de Clube</a:t>
            </a:r>
          </a:p>
          <a:p>
            <a:r>
              <a:rPr lang="pt-BR" noProof="0" dirty="0"/>
              <a:t>O CD é responsável por fazer apresentações em qualquer clube que não tenha um Coordenador de Clube nomeado</a:t>
            </a:r>
          </a:p>
          <a:p>
            <a:r>
              <a:rPr lang="pt-BR" noProof="0" dirty="0"/>
              <a:t>O CD deve visitar pessoalmente os principais clubes da região (recomendamos pelo menos 4 visitas por trimestre)</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24</a:t>
            </a:fld>
            <a:endParaRPr lang="pt-BR" dirty="0"/>
          </a:p>
        </p:txBody>
      </p:sp>
    </p:spTree>
    <p:extLst>
      <p:ext uri="{BB962C8B-B14F-4D97-AF65-F5344CB8AC3E}">
        <p14:creationId xmlns:p14="http://schemas.microsoft.com/office/powerpoint/2010/main" val="3526838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As visitas aos clubes devem ser moldadas especificamente para os clubes que serão visitados.  </a:t>
            </a:r>
          </a:p>
          <a:p>
            <a:endParaRPr lang="pt-BR" baseline="0" noProof="0" dirty="0"/>
          </a:p>
          <a:p>
            <a:pPr marL="168989" indent="-168989">
              <a:buFont typeface="Arial" panose="020B0604020202020204" pitchFamily="34" charset="0"/>
              <a:buChar char="•"/>
            </a:pPr>
            <a:r>
              <a:rPr lang="pt-BR" noProof="0" dirty="0"/>
              <a:t>Caso seja possível fazer uma apresentação, use a apresentação padrão em PowerPoint e faça mudanças para a audiência.</a:t>
            </a:r>
          </a:p>
          <a:p>
            <a:pPr marL="168989" indent="-168989">
              <a:buFont typeface="Arial" panose="020B0604020202020204" pitchFamily="34" charset="0"/>
              <a:buChar char="•"/>
            </a:pPr>
            <a:r>
              <a:rPr lang="pt-BR" noProof="0" dirty="0"/>
              <a:t>Leve livretos e outros recursos para serem distribuídos</a:t>
            </a:r>
          </a:p>
          <a:p>
            <a:pPr marL="168989" indent="-168989">
              <a:buFont typeface="Arial" panose="020B0604020202020204" pitchFamily="34" charset="0"/>
              <a:buChar char="•"/>
            </a:pPr>
            <a:r>
              <a:rPr lang="pt-BR" noProof="0" dirty="0"/>
              <a:t>Ofereça suas informações de contato e cartão de visitas, caso alguém tenha alguma pergunta no futuro </a:t>
            </a:r>
          </a:p>
          <a:p>
            <a:pPr marL="168989" indent="-168989">
              <a:buFont typeface="Arial" panose="020B0604020202020204" pitchFamily="34" charset="0"/>
              <a:buChar char="•"/>
            </a:pPr>
            <a:endParaRPr lang="pt-BR" baseline="0" noProof="0" dirty="0"/>
          </a:p>
          <a:p>
            <a:pPr marL="168989" indent="-168989">
              <a:buFont typeface="Arial" panose="020B0604020202020204" pitchFamily="34" charset="0"/>
              <a:buChar char="•"/>
            </a:pPr>
            <a:r>
              <a:rPr lang="pt-BR" noProof="0" dirty="0"/>
              <a:t>Se a sua área recebeu um subsídio recentemente:</a:t>
            </a:r>
          </a:p>
          <a:p>
            <a:pPr marL="619626" lvl="1" indent="-168989">
              <a:buFont typeface="Arial" panose="020B0604020202020204" pitchFamily="34" charset="0"/>
              <a:buChar char="•"/>
            </a:pPr>
            <a:r>
              <a:rPr lang="pt-BR" noProof="0" dirty="0"/>
              <a:t>Considere convidar o beneficiário a palestrar sobre a experiência de receber um subsídio. Por exemplo, se o Lions Quest está ativo em sua área, convide um aluno que tenha participado do programa a relatar a sua experiência.</a:t>
            </a:r>
          </a:p>
          <a:p>
            <a:pPr marL="619626" lvl="1" indent="-168989">
              <a:buFont typeface="Arial" panose="020B0604020202020204" pitchFamily="34" charset="0"/>
              <a:buChar char="•"/>
            </a:pPr>
            <a:r>
              <a:rPr lang="pt-BR" noProof="0" dirty="0"/>
              <a:t>Considere convidar um Leão que esteve envolvido em um projeto a palestrar sobre o significado dessa experiência</a:t>
            </a:r>
          </a:p>
          <a:p>
            <a:endParaRPr lang="pt-BR" dirty="0"/>
          </a:p>
          <a:p>
            <a:endParaRPr lang="pt-B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25</a:t>
            </a:fld>
            <a:endParaRPr lang="pt-BR" dirty="0"/>
          </a:p>
        </p:txBody>
      </p:sp>
    </p:spTree>
    <p:extLst>
      <p:ext uri="{BB962C8B-B14F-4D97-AF65-F5344CB8AC3E}">
        <p14:creationId xmlns:p14="http://schemas.microsoft.com/office/powerpoint/2010/main" val="3537306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u="sng" noProof="0" dirty="0"/>
              <a:t>Sempre faça um acompanhamento após uma visita ao clube:</a:t>
            </a:r>
          </a:p>
          <a:p>
            <a:r>
              <a:rPr lang="pt-BR" u="sng" noProof="0" dirty="0"/>
              <a:t>NÃO ESPERE QUE O CLUBE DOE SÓ PORQUE VOCÊ FEZ UMA APRESENTAÇÃO. VOCÊ SEMPRE PRECISA FAZER UM ACOMPANHAMENTO!!!!!!</a:t>
            </a:r>
          </a:p>
          <a:p>
            <a:pPr marL="168989" indent="-168989">
              <a:buFont typeface="Arial" panose="020B0604020202020204" pitchFamily="34" charset="0"/>
              <a:buChar char="•"/>
            </a:pPr>
            <a:r>
              <a:rPr lang="pt-BR" noProof="0" dirty="0"/>
              <a:t>Agradeça ao clube por tê-lo recebido</a:t>
            </a:r>
          </a:p>
          <a:p>
            <a:pPr marL="168989" indent="-168989">
              <a:buFont typeface="Arial" panose="020B0604020202020204" pitchFamily="34" charset="0"/>
              <a:buChar char="•"/>
            </a:pPr>
            <a:r>
              <a:rPr lang="pt-BR" noProof="0" dirty="0"/>
              <a:t>Responda a todas as perguntas que fizerem</a:t>
            </a:r>
          </a:p>
          <a:p>
            <a:pPr marL="168989" indent="-168989">
              <a:buFont typeface="Arial" panose="020B0604020202020204" pitchFamily="34" charset="0"/>
              <a:buChar char="•"/>
            </a:pPr>
            <a:r>
              <a:rPr lang="pt-BR" noProof="0" dirty="0"/>
              <a:t>Se o clube estiver interessado, porém, não pronto para fazer uma doação:</a:t>
            </a:r>
          </a:p>
          <a:p>
            <a:pPr marL="619626" lvl="1" indent="-168989">
              <a:buFont typeface="Arial" panose="020B0604020202020204" pitchFamily="34" charset="0"/>
              <a:buChar char="•"/>
            </a:pPr>
            <a:r>
              <a:rPr lang="pt-BR" noProof="0" dirty="0"/>
              <a:t>Ofereça reunir-se com eles novamente</a:t>
            </a:r>
          </a:p>
          <a:p>
            <a:pPr marL="619626" lvl="1" indent="-168989">
              <a:buFont typeface="Arial" panose="020B0604020202020204" pitchFamily="34" charset="0"/>
              <a:buChar char="•"/>
            </a:pPr>
            <a:r>
              <a:rPr lang="pt-BR" noProof="0" dirty="0"/>
              <a:t>Caso exista um projeto de LCIF em andamento na sua área, verifique a possibilidade de envolver o clube</a:t>
            </a:r>
          </a:p>
          <a:p>
            <a:pPr marL="619626" lvl="1" indent="-168989">
              <a:buFont typeface="Arial" panose="020B0604020202020204" pitchFamily="34" charset="0"/>
              <a:buChar char="•"/>
            </a:pPr>
            <a:r>
              <a:rPr lang="pt-BR" noProof="0" dirty="0"/>
              <a:t>Convide os associados para as angariações e eventos que estiver planejando</a:t>
            </a:r>
          </a:p>
          <a:p>
            <a:pPr marL="168989" indent="-168989">
              <a:buFont typeface="Arial" panose="020B0604020202020204" pitchFamily="34" charset="0"/>
              <a:buChar char="•"/>
            </a:pPr>
            <a:r>
              <a:rPr lang="pt-BR" noProof="0" dirty="0"/>
              <a:t>Se a visita foi positiva, pergunte ao presidente do clube se estão planejando fazer uma doação</a:t>
            </a:r>
          </a:p>
          <a:p>
            <a:pPr marL="619626" lvl="1" indent="-168989">
              <a:buFont typeface="Arial" panose="020B0604020202020204" pitchFamily="34" charset="0"/>
              <a:buChar char="•"/>
            </a:pPr>
            <a:r>
              <a:rPr lang="pt-BR" noProof="0" dirty="0"/>
              <a:t>Ofereça informações logísticas (como fazer uma doação)</a:t>
            </a:r>
          </a:p>
          <a:p>
            <a:pPr marL="619626" lvl="1" indent="-168989">
              <a:buFont typeface="Arial" panose="020B0604020202020204" pitchFamily="34" charset="0"/>
              <a:buChar char="•"/>
            </a:pPr>
            <a:r>
              <a:rPr lang="pt-BR" noProof="0" dirty="0"/>
              <a:t>Forneça informações sobre os programas de reconhecimento que possam ser de interesse do clube</a:t>
            </a:r>
          </a:p>
          <a:p>
            <a:endParaRPr lang="pt-BR" noProof="0" dirty="0"/>
          </a:p>
          <a:p>
            <a:endParaRPr lang="pt-B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26</a:t>
            </a:fld>
            <a:endParaRPr lang="pt-BR" dirty="0"/>
          </a:p>
        </p:txBody>
      </p:sp>
    </p:spTree>
    <p:extLst>
      <p:ext uri="{BB962C8B-B14F-4D97-AF65-F5344CB8AC3E}">
        <p14:creationId xmlns:p14="http://schemas.microsoft.com/office/powerpoint/2010/main" val="3892075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Você estará preparado para apresentar durante suas visitas ao clube, utilizando o PowerPoint básico LCIF 101. </a:t>
            </a:r>
          </a:p>
          <a:p>
            <a:endParaRPr lang="pt-BR" baseline="0" noProof="0" dirty="0"/>
          </a:p>
          <a:p>
            <a:r>
              <a:rPr lang="pt-BR" noProof="0" dirty="0"/>
              <a:t>Esses são alguns recursos, dentre outros, que podemos enviar para que você possa distribuir.</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27</a:t>
            </a:fld>
            <a:endParaRPr lang="pt-BR" dirty="0"/>
          </a:p>
        </p:txBody>
      </p:sp>
    </p:spTree>
    <p:extLst>
      <p:ext uri="{BB962C8B-B14F-4D97-AF65-F5344CB8AC3E}">
        <p14:creationId xmlns:p14="http://schemas.microsoft.com/office/powerpoint/2010/main" val="1121634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latin typeface="Arial" charset="0"/>
              </a:rPr>
              <a:t>As doações recebidas no ano passado totalizaram US$39,48 milhões, representando 95% da meta estabelecida para aquele ano.</a:t>
            </a:r>
          </a:p>
          <a:p>
            <a:endParaRPr lang="pt-BR" dirty="0"/>
          </a:p>
          <a:p>
            <a:r>
              <a:rPr lang="pt-BR" dirty="0"/>
              <a:t>Muito obrigado pelo seu apoio. </a:t>
            </a:r>
            <a:r>
              <a:rPr dirty="0"/>
              <a:t/>
            </a:r>
            <a:br>
              <a:rPr dirty="0"/>
            </a:br>
            <a:endParaRPr lang="pt-BR" dirty="0"/>
          </a:p>
          <a:p>
            <a:r>
              <a:rPr lang="pt-BR" noProof="0" dirty="0"/>
              <a:t>Estou solicitando a sua ajuda para que continue incentivando os Leões a oferecerem apoio à fundação. Especificamente, você pode verificar que recebemos um total de US$24,2 milhões em doações irrestritas no ano passado. Entretanto, outorgamos mais de US$23 milhões em subsídios utilizando este fundo. Quando palestrar com os Leões sobre LCIF, incentive as doações para as áreas de maior necessidade. As doações permitem que LCIF tenha a flexibilidade de suplementar iniciativas onde é necessário haver fundos adicionais, ou onde exista uma necessidade premente.</a:t>
            </a:r>
            <a:r>
              <a:rPr lang="pt-BR" noProof="0" dirty="0">
                <a:latin typeface="Arial" charset="0"/>
              </a:rPr>
              <a:t> Esses fundos atendem a diversas necessidades comunitárias que vão além da visão, catástrofes ou juventude, como o programa de combate ao sarampo, poços artesianos, ou programas de treinamento profissionalizante para deficientes</a:t>
            </a:r>
            <a:r>
              <a:rPr lang="pt-BR" dirty="0">
                <a:latin typeface="Arial" charset="0"/>
              </a:rPr>
              <a:t>.</a:t>
            </a:r>
          </a:p>
          <a:p>
            <a:endParaRPr lang="pt-BR" dirty="0">
              <a:latin typeface="Arial" charset="0"/>
              <a:ea typeface="ＭＳ Ｐゴシック" pitchFamily="34" charset="-128"/>
            </a:endParaRPr>
          </a:p>
          <a:p>
            <a:endParaRPr lang="pt-B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29</a:t>
            </a:fld>
            <a:endParaRPr lang="pt-BR"/>
          </a:p>
        </p:txBody>
      </p:sp>
    </p:spTree>
    <p:extLst>
      <p:ext uri="{BB962C8B-B14F-4D97-AF65-F5344CB8AC3E}">
        <p14:creationId xmlns:p14="http://schemas.microsoft.com/office/powerpoint/2010/main" val="314236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4588" y="684213"/>
            <a:ext cx="4570412" cy="3429000"/>
          </a:xfrm>
          <a:prstGeom prst="rect">
            <a:avLst/>
          </a:prstGeo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pt-BR" altLang="en-US" sz="1700" noProof="0" dirty="0"/>
              <a:t>O Conselho dos</a:t>
            </a:r>
            <a:r>
              <a:rPr lang="pt-BR" altLang="en-US" sz="1700" baseline="0" noProof="0" dirty="0"/>
              <a:t> </a:t>
            </a:r>
            <a:r>
              <a:rPr lang="pt-BR" altLang="en-US" sz="1700" noProof="0" dirty="0"/>
              <a:t>Curadores de LCIF destacou uma meta de 5 anos para que a Fundação possa continuar apoiando essas iniciativas extraordinárias. Em 2017-2018, LCIF estará celebrando 50 anos de ajuda às pessoas vulneráveis e em risco em nossas comunidades.  A meta reflete a crescente demanda por apoio financeiro dos Leões ao redor do mundo. A taxa crescente de necessidades de serviços dos Leões nas comunidades faz com que a demanda pelos recursos de LCIF também aumente.  </a:t>
            </a:r>
          </a:p>
          <a:p>
            <a:pPr>
              <a:spcBef>
                <a:spcPct val="0"/>
              </a:spcBef>
            </a:pPr>
            <a:endParaRPr lang="pt-BR" altLang="en-US" sz="1700" noProof="0" dirty="0">
              <a:cs typeface="Arial" charset="0"/>
            </a:endParaRPr>
          </a:p>
          <a:p>
            <a:pPr>
              <a:spcBef>
                <a:spcPct val="0"/>
              </a:spcBef>
            </a:pPr>
            <a:r>
              <a:rPr lang="pt-BR" altLang="en-US" sz="1700" noProof="0" dirty="0"/>
              <a:t>A meta para 2016-2017 é de US$41,3 milhões.  Por que LCIF precisa crescer?</a:t>
            </a:r>
          </a:p>
          <a:p>
            <a:pPr>
              <a:spcBef>
                <a:spcPct val="0"/>
              </a:spcBef>
            </a:pPr>
            <a:endParaRPr lang="pt-BR" altLang="en-US" sz="1700"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pt-BR"/>
              <a:t>A resposta é simples. A procura por subsídios aumentou e estamos penetrando em novas áreas em resposta às necessidades globais e aos interesses dos nossos associados.</a:t>
            </a:r>
            <a:r>
              <a:rPr lang="pt-BR" altLang="en-US" dirty="0">
                <a:solidFill>
                  <a:srgbClr val="000000"/>
                </a:solidFill>
              </a:rPr>
              <a:t>  </a:t>
            </a:r>
          </a:p>
          <a:p>
            <a:pPr>
              <a:spcBef>
                <a:spcPct val="0"/>
              </a:spcBef>
            </a:pPr>
            <a:endParaRPr lang="pt-BR"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31</a:t>
            </a:fld>
            <a:endParaRPr lang="pt-BR" dirty="0"/>
          </a:p>
        </p:txBody>
      </p:sp>
    </p:spTree>
    <p:extLst>
      <p:ext uri="{BB962C8B-B14F-4D97-AF65-F5344CB8AC3E}">
        <p14:creationId xmlns:p14="http://schemas.microsoft.com/office/powerpoint/2010/main" val="1771018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Você pode verificar isso no gráfico de barras. Os subsídios aprovados excederam o que foi orçado durante vários anos. Este gráfico não inclui angariação de fundos ou subsídios alocados à Iniciativa do Sarampo ou a outros programas restritos, tais como o </a:t>
            </a:r>
            <a:r>
              <a:rPr lang="pt-BR" noProof="0" dirty="0" err="1"/>
              <a:t>SightFirst</a:t>
            </a:r>
            <a:r>
              <a:rPr lang="pt-BR" noProof="0" dirty="0"/>
              <a:t>.  </a:t>
            </a:r>
          </a:p>
          <a:p>
            <a:r>
              <a:rPr lang="pt-BR" noProof="0" dirty="0"/>
              <a:t>  </a:t>
            </a:r>
          </a:p>
          <a:p>
            <a:r>
              <a:rPr lang="pt-BR" noProof="0" dirty="0"/>
              <a:t>Conseguimos aprovar mais do que havia sido orçado durante vários anos, devido à nossa responsabilidade fiscal na gestão prudente das doações por meio de investimentos, além de mantermos as despesas administrativas e de angariação em níveis baixos. Porém, existe um grande potencial de conseguirmos mais doações - atualmente, menos de 50% dos nossos clubes doam para LCIF.  </a:t>
            </a:r>
          </a:p>
          <a:p>
            <a:r>
              <a:rPr lang="pt-BR" noProof="0" dirty="0"/>
              <a:t> </a:t>
            </a: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32</a:t>
            </a:fld>
            <a:endParaRPr lang="pt-BR"/>
          </a:p>
        </p:txBody>
      </p:sp>
    </p:spTree>
    <p:extLst>
      <p:ext uri="{BB962C8B-B14F-4D97-AF65-F5344CB8AC3E}">
        <p14:creationId xmlns:p14="http://schemas.microsoft.com/office/powerpoint/2010/main" val="3809247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Uma doação irrestrita à LCIF por ano Leonístico contará para o reconhecimento ao Desafio de Serviços do Centenário (CSC). Apenas os clubes que reportarem as doações do CSC à LCIF através do </a:t>
            </a:r>
            <a:r>
              <a:rPr lang="pt-BR" noProof="0" dirty="0" err="1"/>
              <a:t>MyLCI</a:t>
            </a:r>
            <a:r>
              <a:rPr lang="pt-BR" noProof="0" dirty="0"/>
              <a:t> receberão crédito. </a:t>
            </a:r>
          </a:p>
        </p:txBody>
      </p:sp>
      <p:sp>
        <p:nvSpPr>
          <p:cNvPr id="4" name="Slide Number Placeholder 3"/>
          <p:cNvSpPr>
            <a:spLocks noGrp="1"/>
          </p:cNvSpPr>
          <p:nvPr>
            <p:ph type="sldNum" sz="quarter" idx="10"/>
          </p:nvPr>
        </p:nvSpPr>
        <p:spPr/>
        <p:txBody>
          <a:bodyPr/>
          <a:lstStyle/>
          <a:p>
            <a:fld id="{9C3908C1-9C48-489B-8F3B-383DC5512110}" type="slidenum">
              <a:rPr lang="en-US" smtClean="0"/>
              <a:t>34</a:t>
            </a:fld>
            <a:endParaRPr lang="pt-BR"/>
          </a:p>
        </p:txBody>
      </p:sp>
    </p:spTree>
    <p:extLst>
      <p:ext uri="{BB962C8B-B14F-4D97-AF65-F5344CB8AC3E}">
        <p14:creationId xmlns:p14="http://schemas.microsoft.com/office/powerpoint/2010/main" val="41454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Esta é a estrutura de governança do Conselho de Curadores de LCIF.  Você pode observar que muitos componentes da nossa estrutura atual são semelhantes aos que tivemos no passado.  Porém, além da mudança na composição, também acrescentamos três novos comitês: marketing, programas e captação de recursos.  </a:t>
            </a:r>
          </a:p>
          <a:p>
            <a:endParaRPr lang="pt-BR" baseline="0" dirty="0">
              <a:ea typeface="ＭＳ Ｐゴシック" pitchFamily="34" charset="-128"/>
            </a:endParaRPr>
          </a:p>
          <a:p>
            <a:endParaRPr lang="pt-B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a:t>
            </a:fld>
            <a:endParaRPr lang="pt-BR"/>
          </a:p>
        </p:txBody>
      </p:sp>
    </p:spTree>
    <p:extLst>
      <p:ext uri="{BB962C8B-B14F-4D97-AF65-F5344CB8AC3E}">
        <p14:creationId xmlns:p14="http://schemas.microsoft.com/office/powerpoint/2010/main" val="311404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35</a:t>
            </a:fld>
            <a:endParaRPr lang="pt-BR"/>
          </a:p>
        </p:txBody>
      </p:sp>
    </p:spTree>
    <p:extLst>
      <p:ext uri="{BB962C8B-B14F-4D97-AF65-F5344CB8AC3E}">
        <p14:creationId xmlns:p14="http://schemas.microsoft.com/office/powerpoint/2010/main" val="3996305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Lembre-se de selecionar a Campanha SCS para as doações feitas pelo seu clube!</a:t>
            </a:r>
          </a:p>
        </p:txBody>
      </p:sp>
      <p:sp>
        <p:nvSpPr>
          <p:cNvPr id="4" name="Slide Number Placeholder 3"/>
          <p:cNvSpPr>
            <a:spLocks noGrp="1"/>
          </p:cNvSpPr>
          <p:nvPr>
            <p:ph type="sldNum" sz="quarter" idx="10"/>
          </p:nvPr>
        </p:nvSpPr>
        <p:spPr/>
        <p:txBody>
          <a:bodyPr/>
          <a:lstStyle/>
          <a:p>
            <a:fld id="{9C3908C1-9C48-489B-8F3B-383DC5512110}" type="slidenum">
              <a:rPr lang="en-US" smtClean="0"/>
              <a:t>37</a:t>
            </a:fld>
            <a:endParaRPr lang="pt-BR"/>
          </a:p>
        </p:txBody>
      </p:sp>
    </p:spTree>
    <p:extLst>
      <p:ext uri="{BB962C8B-B14F-4D97-AF65-F5344CB8AC3E}">
        <p14:creationId xmlns:p14="http://schemas.microsoft.com/office/powerpoint/2010/main" val="1433276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200" kern="1200" noProof="0" dirty="0">
                <a:solidFill>
                  <a:schemeClr val="tx1"/>
                </a:solidFill>
                <a:effectLst/>
                <a:latin typeface="+mn-lt"/>
              </a:rPr>
              <a:t>O critério de doações permanecerá nos seguintes níveis: </a:t>
            </a:r>
            <a:endParaRPr lang="pt-BR" sz="1100" kern="1200" noProof="0" dirty="0">
              <a:solidFill>
                <a:schemeClr val="tx1"/>
              </a:solidFill>
              <a:effectLst/>
              <a:latin typeface="+mn-lt"/>
              <a:ea typeface="+mn-ea"/>
              <a:cs typeface="+mn-cs"/>
            </a:endParaRPr>
          </a:p>
          <a:p>
            <a:pPr lvl="1"/>
            <a:r>
              <a:rPr lang="pt-BR" sz="1200" kern="1200" noProof="0" dirty="0">
                <a:solidFill>
                  <a:schemeClr val="tx1"/>
                </a:solidFill>
                <a:effectLst/>
                <a:latin typeface="+mn-lt"/>
              </a:rPr>
              <a:t>US$20 	</a:t>
            </a:r>
            <a:r>
              <a:rPr lang="pt-BR" sz="1200" kern="1200" noProof="0" dirty="0" smtClean="0">
                <a:solidFill>
                  <a:schemeClr val="tx1"/>
                </a:solidFill>
                <a:effectLst/>
                <a:latin typeface="+mn-lt"/>
              </a:rPr>
              <a:t>Distintivo </a:t>
            </a:r>
            <a:r>
              <a:rPr lang="pt-BR" sz="1200" kern="1200" noProof="0" dirty="0">
                <a:solidFill>
                  <a:schemeClr val="tx1"/>
                </a:solidFill>
                <a:effectLst/>
                <a:latin typeface="+mn-lt"/>
              </a:rPr>
              <a:t>de bronze</a:t>
            </a:r>
            <a:endParaRPr lang="pt-BR" sz="1100" kern="1200" noProof="0" dirty="0">
              <a:solidFill>
                <a:schemeClr val="tx1"/>
              </a:solidFill>
              <a:effectLst/>
              <a:latin typeface="+mn-lt"/>
              <a:ea typeface="+mn-ea"/>
              <a:cs typeface="+mn-cs"/>
            </a:endParaRPr>
          </a:p>
          <a:p>
            <a:pPr lvl="1"/>
            <a:r>
              <a:rPr lang="pt-BR" sz="1200" kern="1200" noProof="0" dirty="0">
                <a:solidFill>
                  <a:schemeClr val="tx1"/>
                </a:solidFill>
                <a:effectLst/>
                <a:latin typeface="+mn-lt"/>
              </a:rPr>
              <a:t>US$50		Distintivo de prata</a:t>
            </a:r>
            <a:endParaRPr lang="pt-BR" sz="1100" kern="1200" noProof="0" dirty="0">
              <a:solidFill>
                <a:schemeClr val="tx1"/>
              </a:solidFill>
              <a:effectLst/>
              <a:latin typeface="+mn-lt"/>
              <a:ea typeface="+mn-ea"/>
              <a:cs typeface="+mn-cs"/>
            </a:endParaRPr>
          </a:p>
          <a:p>
            <a:pPr lvl="1"/>
            <a:r>
              <a:rPr lang="pt-BR" sz="1200" kern="1200" noProof="0" dirty="0">
                <a:solidFill>
                  <a:schemeClr val="tx1"/>
                </a:solidFill>
                <a:effectLst/>
                <a:latin typeface="+mn-lt"/>
              </a:rPr>
              <a:t>US$100 	Distintivo de ouro</a:t>
            </a:r>
            <a:endParaRPr lang="pt-BR" sz="1100" kern="1200" noProof="0" dirty="0">
              <a:solidFill>
                <a:schemeClr val="tx1"/>
              </a:solidFill>
              <a:effectLst/>
              <a:latin typeface="+mn-lt"/>
              <a:ea typeface="+mn-ea"/>
              <a:cs typeface="+mn-cs"/>
            </a:endParaRPr>
          </a:p>
          <a:p>
            <a:r>
              <a:rPr lang="pt-BR" sz="1200" kern="1200" noProof="0" dirty="0">
                <a:solidFill>
                  <a:schemeClr val="tx1"/>
                </a:solidFill>
                <a:effectLst/>
                <a:latin typeface="+mn-lt"/>
              </a:rPr>
              <a:t> </a:t>
            </a:r>
            <a:endParaRPr lang="pt-BR" sz="1100" kern="1200" noProof="0" dirty="0">
              <a:solidFill>
                <a:schemeClr val="tx1"/>
              </a:solidFill>
              <a:effectLst/>
              <a:latin typeface="+mn-lt"/>
              <a:ea typeface="+mn-ea"/>
              <a:cs typeface="+mn-cs"/>
            </a:endParaRPr>
          </a:p>
          <a:p>
            <a:pPr lvl="0"/>
            <a:r>
              <a:rPr lang="pt-BR" sz="1200" kern="1200" noProof="0" dirty="0">
                <a:solidFill>
                  <a:schemeClr val="tx1"/>
                </a:solidFill>
                <a:effectLst/>
                <a:latin typeface="+mn-lt"/>
              </a:rPr>
              <a:t>Todas as doações se qualificam ao crédito para Associado Contribuinte e Companheiro de Melvin Jones</a:t>
            </a:r>
            <a:endParaRPr lang="pt-BR" sz="1100" kern="1200" noProof="0" dirty="0">
              <a:solidFill>
                <a:schemeClr val="tx1"/>
              </a:solidFill>
              <a:effectLst/>
              <a:latin typeface="+mn-lt"/>
              <a:ea typeface="+mn-ea"/>
              <a:cs typeface="+mn-cs"/>
            </a:endParaRPr>
          </a:p>
          <a:p>
            <a:r>
              <a:rPr lang="pt-BR" sz="1200" kern="1200" noProof="0" dirty="0">
                <a:solidFill>
                  <a:schemeClr val="tx1"/>
                </a:solidFill>
                <a:effectLst/>
                <a:latin typeface="+mn-lt"/>
              </a:rPr>
              <a:t> </a:t>
            </a:r>
            <a:endParaRPr lang="pt-BR" sz="1100" kern="1200" noProof="0" dirty="0">
              <a:solidFill>
                <a:schemeClr val="tx1"/>
              </a:solidFill>
              <a:effectLst/>
              <a:latin typeface="+mn-lt"/>
              <a:ea typeface="+mn-ea"/>
              <a:cs typeface="+mn-cs"/>
            </a:endParaRPr>
          </a:p>
          <a:p>
            <a:pPr lvl="0"/>
            <a:r>
              <a:rPr lang="pt-BR" sz="1200" kern="1200" noProof="0" dirty="0">
                <a:solidFill>
                  <a:schemeClr val="tx1"/>
                </a:solidFill>
                <a:effectLst/>
                <a:latin typeface="+mn-lt"/>
              </a:rPr>
              <a:t>Os distintivos de Associado Contribuinte não são enviados automaticamente. Os doadores devem solicitar o distintivo de Associado Contribuinte assinalando a caixa apropriada no formulário de Associado Contribuinte</a:t>
            </a:r>
            <a:endParaRPr lang="pt-BR" sz="1100" kern="1200" noProof="0" dirty="0">
              <a:solidFill>
                <a:schemeClr val="tx1"/>
              </a:solidFill>
              <a:effectLst/>
              <a:latin typeface="+mn-lt"/>
              <a:ea typeface="+mn-ea"/>
              <a:cs typeface="+mn-cs"/>
            </a:endParaRPr>
          </a:p>
          <a:p>
            <a:r>
              <a:rPr lang="pt-BR" sz="1200" kern="1200" noProof="0" dirty="0">
                <a:solidFill>
                  <a:schemeClr val="tx1"/>
                </a:solidFill>
                <a:effectLst/>
                <a:latin typeface="+mn-lt"/>
              </a:rPr>
              <a:t> </a:t>
            </a:r>
            <a:endParaRPr lang="pt-BR" sz="1100" kern="1200" noProof="0" dirty="0">
              <a:solidFill>
                <a:schemeClr val="tx1"/>
              </a:solidFill>
              <a:effectLst/>
              <a:latin typeface="+mn-lt"/>
              <a:ea typeface="+mn-ea"/>
              <a:cs typeface="+mn-cs"/>
            </a:endParaRPr>
          </a:p>
          <a:p>
            <a:pPr lvl="0"/>
            <a:r>
              <a:rPr lang="pt-BR" sz="1200" kern="1200" noProof="0" dirty="0">
                <a:solidFill>
                  <a:schemeClr val="tx1"/>
                </a:solidFill>
                <a:effectLst/>
                <a:latin typeface="+mn-lt"/>
              </a:rPr>
              <a:t>Todos os clubes onde os indivíduos tenham doado US$20 ou mais, se qualificarão como Clube 100% de Associados Contribuintes</a:t>
            </a:r>
            <a:endParaRPr lang="pt-BR" sz="1100" kern="1200" noProof="0" dirty="0">
              <a:solidFill>
                <a:schemeClr val="tx1"/>
              </a:solidFill>
              <a:effectLst/>
              <a:latin typeface="+mn-lt"/>
              <a:ea typeface="+mn-ea"/>
              <a:cs typeface="+mn-cs"/>
            </a:endParaRPr>
          </a:p>
          <a:p>
            <a:r>
              <a:rPr lang="pt-BR" sz="1200" kern="1200" noProof="0" dirty="0">
                <a:solidFill>
                  <a:schemeClr val="tx1"/>
                </a:solidFill>
                <a:effectLst/>
                <a:latin typeface="+mn-lt"/>
              </a:rPr>
              <a:t> </a:t>
            </a:r>
            <a:endParaRPr lang="pt-BR" sz="1100" kern="1200" noProof="0" dirty="0">
              <a:solidFill>
                <a:schemeClr val="tx1"/>
              </a:solidFill>
              <a:effectLst/>
              <a:latin typeface="+mn-lt"/>
              <a:ea typeface="+mn-ea"/>
              <a:cs typeface="+mn-cs"/>
            </a:endParaRPr>
          </a:p>
          <a:p>
            <a:pPr lvl="0"/>
            <a:r>
              <a:rPr lang="pt-BR" sz="1200" kern="1200" noProof="0" dirty="0">
                <a:solidFill>
                  <a:schemeClr val="tx1"/>
                </a:solidFill>
                <a:effectLst/>
                <a:latin typeface="+mn-lt"/>
              </a:rPr>
              <a:t>As doações de clubes não se qualificam ao crédito de Associado Contribuinte</a:t>
            </a:r>
            <a:endParaRPr lang="pt-BR" sz="1100" kern="1200" noProof="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fld id="{9C3908C1-9C48-489B-8F3B-383DC5512110}" type="slidenum">
              <a:rPr lang="en-US" smtClean="0"/>
              <a:t>38</a:t>
            </a:fld>
            <a:endParaRPr lang="pt-BR"/>
          </a:p>
        </p:txBody>
      </p:sp>
    </p:spTree>
    <p:extLst>
      <p:ext uri="{BB962C8B-B14F-4D97-AF65-F5344CB8AC3E}">
        <p14:creationId xmlns:p14="http://schemas.microsoft.com/office/powerpoint/2010/main" val="2726849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Conforme mencionamos anteriormente, todas as doações dos associados contribuintes são agora elegíveis ao título de CMJ</a:t>
            </a:r>
          </a:p>
          <a:p>
            <a:r>
              <a:rPr lang="pt-BR" noProof="0" dirty="0"/>
              <a:t>Como de costume, queremos incentivar o reconhecimento de CMJ, como também elevar os níveis do programa de títulos</a:t>
            </a:r>
            <a:r>
              <a:rPr lang="pt-BR" baseline="0" noProof="0" dirty="0"/>
              <a:t> de </a:t>
            </a:r>
            <a:r>
              <a:rPr lang="pt-BR" noProof="0" dirty="0"/>
              <a:t>companheiro.</a:t>
            </a:r>
          </a:p>
          <a:p>
            <a:r>
              <a:rPr lang="pt-BR" noProof="0" dirty="0"/>
              <a:t>O Prêmio Amigo da Humanidade - reconhece alguns Leões que apoiam LCIF todos os anos no nível mais elevado. O Presidente do Conselho de LCIF determina os beneficiários que serão conferidos com uma medalha.</a:t>
            </a:r>
          </a:p>
          <a:p>
            <a:r>
              <a:rPr lang="pt-BR" noProof="0" dirty="0"/>
              <a:t>O Prêmio Mãos Solidárias de LCIF reconhece os Leões que notavelmente apoiam e promovem a conscientização sobre o trabalho da fundação em âmbito de clube, região, distrito, distrito múltiplo ou através da mídia. Para solicitar o prêmio, preencha o </a:t>
            </a:r>
            <a:r>
              <a:rPr lang="pt-BR" noProof="0" dirty="0">
                <a:hlinkClick r:id="rId3"/>
              </a:rPr>
              <a:t>formulário de indicação</a:t>
            </a:r>
            <a:r>
              <a:rPr lang="pt-BR" noProof="0" dirty="0"/>
              <a:t> e forneça a documentação referente ao trabalho executado pelo Leão.</a:t>
            </a:r>
          </a:p>
          <a:p>
            <a:r>
              <a:rPr lang="pt-BR" noProof="0" dirty="0"/>
              <a:t>O Programa Parceiros Humanitários - homenageia indivíduos cujas doações cumulativas ultrapassam US$100 mil, US$200 mil, US$300 mil e US$500 mil, respectivamente. Os homenageados recebem um elegante distintivo de bronze, prata, ouro ou platina, respectivamente. Recentemente, o programa introduziu novos níveis de distintivos reconhecendo doações em incrementos de US$20 mil até chegar ao nível de US$300 mil.</a:t>
            </a:r>
          </a:p>
          <a:p>
            <a:endParaRPr lang="pt-B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39</a:t>
            </a:fld>
            <a:endParaRPr lang="pt-BR" dirty="0"/>
          </a:p>
        </p:txBody>
      </p:sp>
    </p:spTree>
    <p:extLst>
      <p:ext uri="{BB962C8B-B14F-4D97-AF65-F5344CB8AC3E}">
        <p14:creationId xmlns:p14="http://schemas.microsoft.com/office/powerpoint/2010/main" val="71526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Ao final do ano, distribuímos certificados com base nos critérios acima </a:t>
            </a:r>
          </a:p>
          <a:p>
            <a:endParaRPr lang="pt-BR" baseline="0" dirty="0"/>
          </a:p>
          <a:p>
            <a:r>
              <a:rPr lang="pt-BR" dirty="0"/>
              <a:t>Identifique todos os </a:t>
            </a:r>
            <a:r>
              <a:rPr lang="pt-BR" dirty="0" err="1"/>
              <a:t>CDMs</a:t>
            </a:r>
            <a:r>
              <a:rPr lang="pt-BR" dirty="0"/>
              <a:t> na sala que tenham recebido reconhecimento</a:t>
            </a:r>
          </a:p>
          <a:p>
            <a:endParaRPr lang="pt-BR" baseline="0"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40</a:t>
            </a:fld>
            <a:endParaRPr lang="pt-BR" dirty="0"/>
          </a:p>
        </p:txBody>
      </p:sp>
    </p:spTree>
    <p:extLst>
      <p:ext uri="{BB962C8B-B14F-4D97-AF65-F5344CB8AC3E}">
        <p14:creationId xmlns:p14="http://schemas.microsoft.com/office/powerpoint/2010/main" val="4013028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Placa / emblema / </a:t>
            </a:r>
            <a:r>
              <a:rPr lang="pt-BR" noProof="0" dirty="0" err="1"/>
              <a:t>chevron</a:t>
            </a:r>
            <a:r>
              <a:rPr lang="pt-BR" noProof="0" dirty="0"/>
              <a:t>  - clubes que doaram $1.000 ou mais para o fundo irrestrito.</a:t>
            </a:r>
          </a:p>
          <a:p>
            <a:r>
              <a:rPr lang="pt-BR" noProof="0" dirty="0"/>
              <a:t>Estandarte de 100% CMJ – todos os associados do clube são CMJ. </a:t>
            </a:r>
          </a:p>
          <a:p>
            <a:r>
              <a:rPr lang="pt-BR" noProof="0" dirty="0"/>
              <a:t>Emblema de Estandarte de 100% de Associado Contribuinte - todos os associados atuais são Associados Contribuintes.</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41</a:t>
            </a:fld>
            <a:endParaRPr lang="pt-BR" dirty="0"/>
          </a:p>
        </p:txBody>
      </p:sp>
    </p:spTree>
    <p:extLst>
      <p:ext uri="{BB962C8B-B14F-4D97-AF65-F5344CB8AC3E}">
        <p14:creationId xmlns:p14="http://schemas.microsoft.com/office/powerpoint/2010/main" val="61532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42</a:t>
            </a:fld>
            <a:endParaRPr lang="pt-BR"/>
          </a:p>
        </p:txBody>
      </p:sp>
    </p:spTree>
    <p:extLst>
      <p:ext uri="{BB962C8B-B14F-4D97-AF65-F5344CB8AC3E}">
        <p14:creationId xmlns:p14="http://schemas.microsoft.com/office/powerpoint/2010/main" val="746207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noProof="0" dirty="0"/>
              <a:t>Muito obrigado pelo seu tempo conosco hoje e também pelo seu apoio. Espero ansiosamente trabalhar junto com você neste ano.</a:t>
            </a:r>
          </a:p>
          <a:p>
            <a:endParaRPr lang="pt-BR" sz="320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44</a:t>
            </a:fld>
            <a:endParaRPr lang="pt-BR"/>
          </a:p>
        </p:txBody>
      </p:sp>
    </p:spTree>
    <p:extLst>
      <p:ext uri="{BB962C8B-B14F-4D97-AF65-F5344CB8AC3E}">
        <p14:creationId xmlns:p14="http://schemas.microsoft.com/office/powerpoint/2010/main" val="2069899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C4F706A-74B8-41C2-BFC9-8DDAE073C0C9}" type="slidenum">
              <a:rPr lang="en-US" smtClean="0">
                <a:ea typeface="ＭＳ Ｐゴシック" pitchFamily="34" charset="-128"/>
              </a:rPr>
              <a:pPr/>
              <a:t>45</a:t>
            </a:fld>
            <a:endParaRPr lang="pt-BR">
              <a:ea typeface="ＭＳ Ｐゴシック" pitchFamily="34" charset="-128"/>
            </a:endParaRPr>
          </a:p>
        </p:txBody>
      </p:sp>
      <p:sp>
        <p:nvSpPr>
          <p:cNvPr id="2048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t>Muito obrigado!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noProof="0" dirty="0"/>
              <a:t>Este é o grupo de curadores de LCIF para o ano de 2016-2017. Os atuais curadores e diretores de Lions Clubs International nomearam os Leões que servirão no Conselho de Curadores de LCIF. Os curadores servirão um mandato de três anos.</a:t>
            </a:r>
          </a:p>
          <a:p>
            <a:endParaRPr lang="pt-B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pt-BR" dirty="0"/>
          </a:p>
        </p:txBody>
      </p:sp>
    </p:spTree>
    <p:extLst>
      <p:ext uri="{BB962C8B-B14F-4D97-AF65-F5344CB8AC3E}">
        <p14:creationId xmlns:p14="http://schemas.microsoft.com/office/powerpoint/2010/main" val="351890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pPr>
              <a:spcBef>
                <a:spcPct val="20000"/>
              </a:spcBef>
              <a:buClr>
                <a:srgbClr val="FCC274"/>
              </a:buClr>
            </a:pPr>
            <a:r>
              <a:rPr lang="pt-BR" altLang="en-US" sz="1100" dirty="0"/>
              <a:t>Resumidamente, LCIF parece simples -  oferecendo apoio aos esforços dos clubes no mundo inteiro quando servem às suas comunidades em âmbito local e global por meio de subsídios.  Mesmo concordando que o conceito é simples, os resultados transformam para melhor as vidas de muitas pessoas ao redor do mundo.  </a:t>
            </a:r>
          </a:p>
          <a:p>
            <a:pPr>
              <a:spcBef>
                <a:spcPct val="20000"/>
              </a:spcBef>
              <a:buClr>
                <a:srgbClr val="FCC274"/>
              </a:buClr>
              <a:buFontTx/>
              <a:buChar char="•"/>
            </a:pPr>
            <a:endParaRPr lang="pt-BR" altLang="en-US" sz="1100" dirty="0"/>
          </a:p>
          <a:p>
            <a:pPr>
              <a:spcBef>
                <a:spcPct val="20000"/>
              </a:spcBef>
              <a:buClr>
                <a:srgbClr val="FCC274"/>
              </a:buClr>
            </a:pPr>
            <a:r>
              <a:rPr lang="pt-BR" altLang="en-US" sz="1100" dirty="0"/>
              <a:t>A Fundação oferece financiamento em forma de subsídios para custear projetos de grande escala que seria impossível para os clubes financiarem por si próprios.</a:t>
            </a:r>
          </a:p>
          <a:p>
            <a:pPr>
              <a:spcBef>
                <a:spcPct val="20000"/>
              </a:spcBef>
              <a:buClr>
                <a:srgbClr val="FCC274"/>
              </a:buClr>
              <a:buFontTx/>
              <a:buChar char="•"/>
            </a:pPr>
            <a:endParaRPr lang="pt-BR" altLang="en-US" sz="1100" dirty="0"/>
          </a:p>
          <a:p>
            <a:pPr>
              <a:spcBef>
                <a:spcPct val="20000"/>
              </a:spcBef>
              <a:buClr>
                <a:srgbClr val="FCC274"/>
              </a:buClr>
            </a:pPr>
            <a:r>
              <a:rPr lang="pt-BR" altLang="en-US" sz="1100" dirty="0"/>
              <a:t>Sendo uma organização sem fins lucrativos, LCIF depende exclusivamente das doações dos Leões e outros indivíduos para compartilhar a nossa missão. Por esta razão é importante que não apenas os clubes apoiem LCIF, mas também os Leões, individualmente.</a:t>
            </a:r>
          </a:p>
          <a:p>
            <a:pPr>
              <a:spcBef>
                <a:spcPct val="20000"/>
              </a:spcBef>
              <a:buClr>
                <a:srgbClr val="FCC274"/>
              </a:buClr>
            </a:pPr>
            <a:endParaRPr lang="pt-BR" altLang="en-US" sz="1100" dirty="0"/>
          </a:p>
          <a:p>
            <a:pPr>
              <a:spcBef>
                <a:spcPct val="20000"/>
              </a:spcBef>
              <a:buClr>
                <a:srgbClr val="FCC274"/>
              </a:buClr>
            </a:pPr>
            <a:r>
              <a:rPr lang="pt-BR" altLang="en-US" sz="1100" dirty="0"/>
              <a:t>Desde de que foi instituída em 1968, LCIF já outorgou mais de US$870 milhões em subsídios. É sempre impressionante escutarmos esse número, porém, mais impressionante ainda e acalentador é saber que transformamos para melhor milhões de vidas, graças a esses subsídios.</a:t>
            </a:r>
          </a:p>
          <a:p>
            <a:pPr>
              <a:spcBef>
                <a:spcPct val="20000"/>
              </a:spcBef>
              <a:buClr>
                <a:srgbClr val="FCC274"/>
              </a:buClr>
              <a:buFontTx/>
              <a:buChar char="•"/>
            </a:pPr>
            <a:endParaRPr lang="pt-BR" altLang="en-US" sz="1100" dirty="0"/>
          </a:p>
          <a:p>
            <a:r>
              <a:rPr lang="pt-BR" altLang="en-US" sz="1100" dirty="0"/>
              <a:t>A nossa Fundação transforma vidas ao redor do mundo.  Isto se torna possível por meio de quatro áreas de serviço...</a:t>
            </a:r>
          </a:p>
          <a:p>
            <a:endParaRPr lang="pt-BR" dirty="0"/>
          </a:p>
        </p:txBody>
      </p:sp>
      <p:sp>
        <p:nvSpPr>
          <p:cNvPr id="4" name="Slide Number Placeholder 3"/>
          <p:cNvSpPr>
            <a:spLocks noGrp="1"/>
          </p:cNvSpPr>
          <p:nvPr>
            <p:ph type="sldNum" sz="quarter" idx="10"/>
          </p:nvPr>
        </p:nvSpPr>
        <p:spPr/>
        <p:txBody>
          <a:bodyPr/>
          <a:lstStyle/>
          <a:p>
            <a:fld id="{41FF2F77-0B86-4815-80FF-D315A055CAE4}" type="slidenum">
              <a:rPr lang="en-US" smtClean="0"/>
              <a:t>6</a:t>
            </a:fld>
            <a:endParaRPr lang="pt-BR"/>
          </a:p>
        </p:txBody>
      </p:sp>
    </p:spTree>
    <p:extLst>
      <p:ext uri="{BB962C8B-B14F-4D97-AF65-F5344CB8AC3E}">
        <p14:creationId xmlns:p14="http://schemas.microsoft.com/office/powerpoint/2010/main" val="349128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71439" y="4136571"/>
            <a:ext cx="6786563" cy="5007429"/>
          </a:xfrm>
        </p:spPr>
        <p:txBody>
          <a:bodyPr/>
          <a:lstStyle/>
          <a:p>
            <a:pPr eaLnBrk="1" hangingPunct="1">
              <a:spcBef>
                <a:spcPct val="0"/>
              </a:spcBef>
            </a:pPr>
            <a:r>
              <a:rPr lang="pt-BR" altLang="en-US" dirty="0">
                <a:latin typeface="Arial" charset="0"/>
              </a:rPr>
              <a:t>Os quatro pilares de serviço da fundação englobam: serviços para a juventude, recuperação após catástrofes, atendimento às necessidades humanitárias e iniciativas que salvam a visão. </a:t>
            </a:r>
          </a:p>
          <a:p>
            <a:pPr defTabSz="897061">
              <a:spcBef>
                <a:spcPct val="0"/>
              </a:spcBef>
              <a:defRPr/>
            </a:pPr>
            <a:endParaRPr lang="pt-BR" dirty="0">
              <a:ea typeface="ＭＳ Ｐゴシック" pitchFamily="34" charset="-128"/>
            </a:endParaRPr>
          </a:p>
          <a:p>
            <a:pPr defTabSz="897061">
              <a:spcBef>
                <a:spcPct val="0"/>
              </a:spcBef>
              <a:defRPr/>
            </a:pPr>
            <a:r>
              <a:rPr lang="pt-BR" dirty="0"/>
              <a:t>A primeira área de serviço é obviamente </a:t>
            </a:r>
            <a:r>
              <a:rPr lang="pt-BR" b="1" dirty="0"/>
              <a:t>SALVAR A VISÃO</a:t>
            </a:r>
            <a:r>
              <a:rPr lang="pt-BR" dirty="0"/>
              <a:t>.</a:t>
            </a:r>
            <a:r>
              <a:rPr lang="pt-BR" b="1" baseline="0" dirty="0"/>
              <a:t> </a:t>
            </a:r>
          </a:p>
          <a:p>
            <a:pPr defTabSz="897061">
              <a:spcBef>
                <a:spcPct val="0"/>
              </a:spcBef>
              <a:defRPr/>
            </a:pPr>
            <a:endParaRPr lang="pt-BR" b="1" baseline="0" dirty="0">
              <a:ea typeface="ＭＳ Ｐゴシック" pitchFamily="34" charset="-128"/>
            </a:endParaRPr>
          </a:p>
          <a:p>
            <a:pPr defTabSz="897061">
              <a:spcBef>
                <a:spcPct val="0"/>
              </a:spcBef>
              <a:defRPr/>
            </a:pPr>
            <a:r>
              <a:rPr lang="pt-BR" dirty="0"/>
              <a:t>A Campanha </a:t>
            </a:r>
            <a:r>
              <a:rPr lang="pt-BR" dirty="0" err="1"/>
              <a:t>SightFirst</a:t>
            </a:r>
            <a:r>
              <a:rPr lang="pt-BR" dirty="0"/>
              <a:t> II resultou em um sucesso enorme para LCIF. Graças à campanha, estamos salvando a visão e prevenindo a cegueira, ao mesmo tempo ajudando a transformar para melhor as vidas dos que perderam a visão.  </a:t>
            </a:r>
          </a:p>
          <a:p>
            <a:pPr lvl="0">
              <a:buFont typeface="Arial" pitchFamily="34" charset="0"/>
              <a:buNone/>
            </a:pPr>
            <a:endParaRPr lang="pt-BR" i="1" kern="1200" baseline="0" dirty="0">
              <a:solidFill>
                <a:schemeClr val="tx1"/>
              </a:solidFill>
            </a:endParaRPr>
          </a:p>
          <a:p>
            <a:pPr defTabSz="897061">
              <a:spcBef>
                <a:spcPct val="0"/>
              </a:spcBef>
              <a:defRPr/>
            </a:pPr>
            <a:r>
              <a:rPr lang="pt-BR" dirty="0"/>
              <a:t>A próxima área de serviço é </a:t>
            </a:r>
            <a:r>
              <a:rPr lang="pt-BR" b="1" dirty="0"/>
              <a:t>ATENDIMENTO APÓS CATÁSTROFES</a:t>
            </a:r>
            <a:r>
              <a:rPr lang="pt-BR" dirty="0"/>
              <a:t>.</a:t>
            </a:r>
          </a:p>
          <a:p>
            <a:pPr defTabSz="897061">
              <a:spcBef>
                <a:spcPct val="0"/>
              </a:spcBef>
              <a:defRPr/>
            </a:pPr>
            <a:endParaRPr lang="pt-BR" dirty="0">
              <a:ea typeface="ＭＳ Ｐゴシック" pitchFamily="34" charset="-128"/>
            </a:endParaRPr>
          </a:p>
          <a:p>
            <a:pPr defTabSz="897061">
              <a:spcBef>
                <a:spcPct val="0"/>
              </a:spcBef>
              <a:defRPr/>
            </a:pPr>
            <a:r>
              <a:rPr lang="pt-BR" dirty="0"/>
              <a:t>Os esforços de atendimento proporcionados por LCIF continuam em todo mundo. Sempre que uma necessidade surge, evidenciamos um aumento nas solicitações de subsídios para catástrofes. É uma sensação maravilhosa saber que LCIF pode ajudar os Leões ao redor do mundo no momento em que necessitam, assim como fizemos no ano passado nas Filipinas.</a:t>
            </a:r>
          </a:p>
          <a:p>
            <a:pPr defTabSz="897061">
              <a:spcBef>
                <a:spcPct val="0"/>
              </a:spcBef>
              <a:defRPr/>
            </a:pPr>
            <a:endParaRPr lang="pt-BR" dirty="0"/>
          </a:p>
          <a:p>
            <a:pPr lvl="0"/>
            <a:r>
              <a:rPr lang="pt-BR" dirty="0"/>
              <a:t>LCIF também ajuda os Leões no </a:t>
            </a:r>
            <a:r>
              <a:rPr lang="pt-BR" b="1" dirty="0"/>
              <a:t>APOIO AOS JOVENS</a:t>
            </a:r>
            <a:r>
              <a:rPr lang="pt-BR" dirty="0"/>
              <a:t> de diversas maneiras - sendo que o nosso principal programa é o Lions Quest - uma iniciativa de aprendizagem social e emocional implementada nas escolas por meio da assistência e promoção dos Leões.</a:t>
            </a:r>
          </a:p>
          <a:p>
            <a:pPr lvl="0">
              <a:buFont typeface="Arial" pitchFamily="34" charset="0"/>
              <a:buNone/>
            </a:pPr>
            <a:endParaRPr lang="pt-BR" i="0" baseline="0" dirty="0">
              <a:ea typeface="ＭＳ Ｐゴシック" pitchFamily="34" charset="-128"/>
            </a:endParaRPr>
          </a:p>
          <a:p>
            <a:pPr lvl="0"/>
            <a:r>
              <a:rPr lang="pt-BR" i="0" baseline="0" dirty="0"/>
              <a:t>Finalmente, LCIF ajuda os Leões a </a:t>
            </a:r>
            <a:r>
              <a:rPr lang="pt-BR" b="1" i="0" baseline="0" dirty="0"/>
              <a:t>ATENDEREM NECESSIDADES HUMANITÁRIAS</a:t>
            </a:r>
            <a:r>
              <a:rPr lang="pt-BR" i="0" baseline="0" dirty="0"/>
              <a:t> em comunidades no mundo inteiro.</a:t>
            </a:r>
            <a:r>
              <a:rPr lang="pt-BR" dirty="0"/>
              <a:t>  Abordamos questões de saúde em âmbito mundial, como o sarampo, e a educação e prevenção do diabetes. Também capacitamos as pessoas deficientes e exploramos maneiras em que podemos fazer a diferença por meio de microempresas.  </a:t>
            </a:r>
          </a:p>
        </p:txBody>
      </p:sp>
      <p:sp>
        <p:nvSpPr>
          <p:cNvPr id="4" name="Slide Number Placeholder 3"/>
          <p:cNvSpPr>
            <a:spLocks noGrp="1"/>
          </p:cNvSpPr>
          <p:nvPr>
            <p:ph type="sldNum" sz="quarter" idx="10"/>
          </p:nvPr>
        </p:nvSpPr>
        <p:spPr/>
        <p:txBody>
          <a:bodyPr/>
          <a:lstStyle/>
          <a:p>
            <a:pPr>
              <a:defRPr/>
            </a:pPr>
            <a:fld id="{67601C8E-EF22-4010-B3A8-A5C88A14BB46}" type="slidenum">
              <a:rPr lang="en-US" smtClean="0"/>
              <a:pPr>
                <a:defRPr/>
              </a:pPr>
              <a:t>7</a:t>
            </a:fld>
            <a:endParaRPr lang="pt-BR"/>
          </a:p>
        </p:txBody>
      </p:sp>
    </p:spTree>
    <p:extLst>
      <p:ext uri="{BB962C8B-B14F-4D97-AF65-F5344CB8AC3E}">
        <p14:creationId xmlns:p14="http://schemas.microsoft.com/office/powerpoint/2010/main" val="21872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4588" y="685800"/>
            <a:ext cx="4570412"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sz="1100" dirty="0"/>
              <a:t>Como LCIF oferece ajuda aos Leões?</a:t>
            </a:r>
          </a:p>
          <a:p>
            <a:endParaRPr lang="pt-BR" altLang="en-US" sz="1100" dirty="0"/>
          </a:p>
          <a:p>
            <a:r>
              <a:rPr lang="pt-BR" altLang="en-US" sz="1100" dirty="0"/>
              <a:t>Respondemos às necessidades coletivamente.  Incentivamos os Leões de determinada região a demonstrarem amizade e ajuda global a outros Leões em diferentes regiões quando passam por calamidades. Tornamos possível a ajuda que um clube ou distrito não poderia oferecer sozinho. Repetidas vezes, oferecemos oportunidades de serviços aos Leões.</a:t>
            </a:r>
          </a:p>
          <a:p>
            <a:endParaRPr lang="pt-BR"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28663" indent="-279400">
              <a:defRPr sz="2400">
                <a:solidFill>
                  <a:schemeClr val="tx1"/>
                </a:solidFill>
                <a:latin typeface="Arial" charset="0"/>
                <a:ea typeface="ＭＳ Ｐゴシック" charset="-128"/>
              </a:defRPr>
            </a:lvl2pPr>
            <a:lvl3pPr marL="1120775" indent="-223838">
              <a:defRPr sz="2400">
                <a:solidFill>
                  <a:schemeClr val="tx1"/>
                </a:solidFill>
                <a:latin typeface="Arial" charset="0"/>
                <a:ea typeface="ＭＳ Ｐゴシック" charset="-128"/>
              </a:defRPr>
            </a:lvl3pPr>
            <a:lvl4pPr marL="1570038" indent="-223838">
              <a:defRPr sz="2400">
                <a:solidFill>
                  <a:schemeClr val="tx1"/>
                </a:solidFill>
                <a:latin typeface="Arial" charset="0"/>
                <a:ea typeface="ＭＳ Ｐゴシック" charset="-128"/>
              </a:defRPr>
            </a:lvl4pPr>
            <a:lvl5pPr marL="2017713" indent="-223838">
              <a:defRPr sz="2400">
                <a:solidFill>
                  <a:schemeClr val="tx1"/>
                </a:solidFill>
                <a:latin typeface="Arial" charset="0"/>
                <a:ea typeface="ＭＳ Ｐゴシック" charset="-128"/>
              </a:defRPr>
            </a:lvl5pPr>
            <a:lvl6pPr marL="2474913" indent="-223838" eaLnBrk="0" fontAlgn="base" hangingPunct="0">
              <a:spcBef>
                <a:spcPct val="0"/>
              </a:spcBef>
              <a:spcAft>
                <a:spcPct val="0"/>
              </a:spcAft>
              <a:defRPr sz="2400">
                <a:solidFill>
                  <a:schemeClr val="tx1"/>
                </a:solidFill>
                <a:latin typeface="Arial" charset="0"/>
                <a:ea typeface="ＭＳ Ｐゴシック" charset="-128"/>
              </a:defRPr>
            </a:lvl6pPr>
            <a:lvl7pPr marL="2932113" indent="-223838" eaLnBrk="0" fontAlgn="base" hangingPunct="0">
              <a:spcBef>
                <a:spcPct val="0"/>
              </a:spcBef>
              <a:spcAft>
                <a:spcPct val="0"/>
              </a:spcAft>
              <a:defRPr sz="2400">
                <a:solidFill>
                  <a:schemeClr val="tx1"/>
                </a:solidFill>
                <a:latin typeface="Arial" charset="0"/>
                <a:ea typeface="ＭＳ Ｐゴシック" charset="-128"/>
              </a:defRPr>
            </a:lvl7pPr>
            <a:lvl8pPr marL="3389313" indent="-223838" eaLnBrk="0" fontAlgn="base" hangingPunct="0">
              <a:spcBef>
                <a:spcPct val="0"/>
              </a:spcBef>
              <a:spcAft>
                <a:spcPct val="0"/>
              </a:spcAft>
              <a:defRPr sz="2400">
                <a:solidFill>
                  <a:schemeClr val="tx1"/>
                </a:solidFill>
                <a:latin typeface="Arial" charset="0"/>
                <a:ea typeface="ＭＳ Ｐゴシック" charset="-128"/>
              </a:defRPr>
            </a:lvl8pPr>
            <a:lvl9pPr marL="3846513" indent="-223838" eaLnBrk="0" fontAlgn="base" hangingPunct="0">
              <a:spcBef>
                <a:spcPct val="0"/>
              </a:spcBef>
              <a:spcAft>
                <a:spcPct val="0"/>
              </a:spcAft>
              <a:defRPr sz="2400">
                <a:solidFill>
                  <a:schemeClr val="tx1"/>
                </a:solidFill>
                <a:latin typeface="Arial" charset="0"/>
                <a:ea typeface="ＭＳ Ｐゴシック" charset="-128"/>
              </a:defRPr>
            </a:lvl9pPr>
          </a:lstStyle>
          <a:p>
            <a:fld id="{4B9BE56D-96DF-442E-9142-8CC6AA70D3C4}" type="slidenum">
              <a:rPr lang="en-US" altLang="en-US" sz="1100" smtClean="0"/>
              <a:pPr/>
              <a:t>8</a:t>
            </a:fld>
            <a:endParaRPr lang="pt-BR" altLang="en-US"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noProof="0" dirty="0"/>
              <a:t>LCIF é a Nossa Fundação. A fundação deve ser apoiada por todos os clubes e associados. Portanto, devemos trabalhar conjuntamente para aumentarmos o percentual de participação.</a:t>
            </a:r>
          </a:p>
          <a:p>
            <a:endParaRPr lang="pt-BR" noProof="0" dirty="0">
              <a:ea typeface="ヒラギノ角ゴ Pro W3" charset="0"/>
              <a:cs typeface="ヒラギノ角ゴ Pro W3" charset="0"/>
            </a:endParaRPr>
          </a:p>
          <a:p>
            <a:r>
              <a:rPr lang="pt-BR" noProof="0" dirty="0"/>
              <a:t>No papel de coordenador de clube, o que você pode fazer? Peço que conte a história de LCIF. Explique como os subsídios são viabilizados para atividades essenciais dos clubes e para transformar vidas para melhor. Portanto, cada dólar conta para a Fundação. Diga aos associados como $20 pode fazer a diferença.</a:t>
            </a:r>
          </a:p>
          <a:p>
            <a:endParaRPr lang="pt-BR" noProof="0" dirty="0">
              <a:ea typeface="ヒラギノ角ゴ Pro W3" charset="0"/>
              <a:cs typeface="ヒラギノ角ゴ Pro W3" charset="0"/>
            </a:endParaRPr>
          </a:p>
          <a:p>
            <a:r>
              <a:rPr lang="pt-BR" noProof="0" dirty="0"/>
              <a:t>Ajude todos os Leões a compreenderem que LCIF é a nossa fundação - ela poia o crescimento dos Leões, que por sua vez, contribuem para o fortalecimento da Fundação. No papel de líder em sua área, você também é responsável por LCIF. Quando você tiver uma oportunidade de palestrar, lembre-se de informar sobre LCIF. Não se esqueça, esta é a Nossa Fundação. Se todos nós desempenharmos o nosso papel devidamente, teremos um ano coroado de êxitos.</a:t>
            </a:r>
          </a:p>
          <a:p>
            <a:endParaRPr lang="pt-BR" dirty="0">
              <a:solidFill>
                <a:srgbClr val="6600FF"/>
              </a:solidFill>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9</a:t>
            </a:fld>
            <a:endParaRPr lang="pt-BR"/>
          </a:p>
        </p:txBody>
      </p:sp>
    </p:spTree>
    <p:extLst>
      <p:ext uri="{BB962C8B-B14F-4D97-AF65-F5344CB8AC3E}">
        <p14:creationId xmlns:p14="http://schemas.microsoft.com/office/powerpoint/2010/main" val="406237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pt-BR" noProof="0" dirty="0"/>
              <a:t>Conforme você pode observar, os subsídios são agrupados em seis categorias. </a:t>
            </a:r>
          </a:p>
          <a:p>
            <a:pPr marL="171450" indent="-171450">
              <a:spcAft>
                <a:spcPts val="600"/>
              </a:spcAft>
              <a:buFont typeface="Arial" panose="020B0604020202020204" pitchFamily="34" charset="0"/>
              <a:buChar char="•"/>
              <a:defRPr/>
            </a:pPr>
            <a:r>
              <a:rPr lang="pt-BR" noProof="0" dirty="0"/>
              <a:t>Subsídios Padrão</a:t>
            </a:r>
            <a:r>
              <a:rPr lang="pt-BR" baseline="0" noProof="0" dirty="0"/>
              <a:t> – são os </a:t>
            </a:r>
            <a:r>
              <a:rPr lang="pt-BR" noProof="0" dirty="0"/>
              <a:t>mais comuns, sendo concedidos a projetos Leonísticos humanitários de grande escala. Os subsídios devem servir a um grande número de pessoas, ultrapassando o escopo de ação de um distrito ou clube.</a:t>
            </a:r>
          </a:p>
          <a:p>
            <a:pPr>
              <a:spcAft>
                <a:spcPts val="600"/>
              </a:spcAft>
              <a:buFont typeface="Arial" panose="020B0604020202020204" pitchFamily="34" charset="0"/>
              <a:buNone/>
              <a:defRPr/>
            </a:pPr>
            <a:endParaRPr lang="pt-BR" altLang="en-US" noProof="0" dirty="0">
              <a:cs typeface="Arial" charset="0"/>
            </a:endParaRPr>
          </a:p>
          <a:p>
            <a:pPr marL="171450" indent="-171450">
              <a:spcAft>
                <a:spcPts val="600"/>
              </a:spcAft>
              <a:buFont typeface="Arial" panose="020B0604020202020204" pitchFamily="34" charset="0"/>
              <a:buChar char="•"/>
              <a:defRPr/>
            </a:pPr>
            <a:r>
              <a:rPr lang="pt-BR" noProof="0" dirty="0"/>
              <a:t>4 Pontos Básicos - financiam projetos se grande escala em áreas específicas relacionadas às quatro áreas de serviço com as quais temos um compromisso: preservação da visão, combate a deficiências, promoção da saúde e serviços à juventude.</a:t>
            </a:r>
          </a:p>
          <a:p>
            <a:pPr>
              <a:spcAft>
                <a:spcPts val="600"/>
              </a:spcAft>
              <a:buFont typeface="Arial" panose="020B0604020202020204" pitchFamily="34" charset="0"/>
              <a:buNone/>
              <a:defRPr/>
            </a:pPr>
            <a:endParaRPr lang="pt-BR" altLang="en-US" noProof="0" dirty="0">
              <a:cs typeface="Arial" charset="0"/>
            </a:endParaRPr>
          </a:p>
          <a:p>
            <a:pPr marL="171450" indent="-171450">
              <a:spcAft>
                <a:spcPts val="600"/>
              </a:spcAft>
              <a:buFont typeface="Arial" panose="020B0604020202020204" pitchFamily="34" charset="0"/>
              <a:buChar char="•"/>
              <a:defRPr/>
            </a:pPr>
            <a:r>
              <a:rPr lang="pt-BR" noProof="0" dirty="0"/>
              <a:t>Subsídios de Assistência Internacional - promovem parcerias entre os Lions clubes de países desenvolvidos e aqueles em regiões menos desenvolvidas. Os subsídios podem ser usados para projetos como missões médicas, cuidados com a saúde e água salubre. </a:t>
            </a:r>
          </a:p>
          <a:p>
            <a:pPr>
              <a:spcAft>
                <a:spcPts val="600"/>
              </a:spcAft>
              <a:buFont typeface="Arial" panose="020B0604020202020204" pitchFamily="34" charset="0"/>
              <a:buNone/>
              <a:defRPr/>
            </a:pPr>
            <a:endParaRPr lang="pt-BR" altLang="en-US" noProof="0" dirty="0">
              <a:cs typeface="Arial" charset="0"/>
            </a:endParaRPr>
          </a:p>
          <a:p>
            <a:pPr marL="171450" indent="-171450">
              <a:spcAft>
                <a:spcPts val="600"/>
              </a:spcAft>
              <a:buFont typeface="Arial" panose="020B0604020202020204" pitchFamily="34" charset="0"/>
              <a:buChar char="•"/>
              <a:defRPr/>
            </a:pPr>
            <a:r>
              <a:rPr lang="pt-BR" noProof="0" dirty="0"/>
              <a:t>Subsídios de Emergência – oferecem assistência aos Leões para que possam ajudar suas comunidades após uma catástrofe natural. A verba somente pode ser usada para necessidades imediatas, como comida, água e vestuário. </a:t>
            </a:r>
          </a:p>
          <a:p>
            <a:pPr>
              <a:spcAft>
                <a:spcPts val="600"/>
              </a:spcAft>
              <a:buFont typeface="Arial" panose="020B0604020202020204" pitchFamily="34" charset="0"/>
              <a:buNone/>
              <a:defRPr/>
            </a:pPr>
            <a:endParaRPr lang="pt-BR" altLang="en-US" noProof="0" dirty="0">
              <a:cs typeface="Arial" charset="0"/>
            </a:endParaRPr>
          </a:p>
          <a:p>
            <a:pPr marL="171450" indent="-171450">
              <a:spcAft>
                <a:spcPts val="600"/>
              </a:spcAft>
              <a:buFont typeface="Arial" panose="020B0604020202020204" pitchFamily="34" charset="0"/>
              <a:buChar char="•"/>
              <a:defRPr/>
            </a:pPr>
            <a:r>
              <a:rPr lang="pt-BR" noProof="0" dirty="0"/>
              <a:t>Subsídios para Grandes Catástrofes -  são concedidos pelo Presidente de LCI e pelo Presidente do Conselho Diretor de LCIF para tal propósito.  Os Leões não solicitam estes subsídios. </a:t>
            </a:r>
          </a:p>
          <a:p>
            <a:pPr>
              <a:spcAft>
                <a:spcPts val="600"/>
              </a:spcAft>
              <a:buFont typeface="Arial" panose="020B0604020202020204" pitchFamily="34" charset="0"/>
              <a:buNone/>
              <a:defRPr/>
            </a:pPr>
            <a:endParaRPr lang="pt-BR" altLang="en-US" noProof="0" dirty="0">
              <a:cs typeface="Arial" charset="0"/>
            </a:endParaRPr>
          </a:p>
          <a:p>
            <a:pPr marL="171450" indent="-171450">
              <a:spcAft>
                <a:spcPts val="600"/>
              </a:spcAft>
              <a:buFont typeface="Arial" panose="020B0604020202020204" pitchFamily="34" charset="0"/>
              <a:buChar char="•"/>
              <a:defRPr/>
            </a:pPr>
            <a:r>
              <a:rPr lang="pt-BR" noProof="0" dirty="0"/>
              <a:t>Subsídios </a:t>
            </a:r>
            <a:r>
              <a:rPr lang="pt-BR" noProof="0" dirty="0" err="1"/>
              <a:t>SightFirst</a:t>
            </a:r>
            <a:r>
              <a:rPr lang="pt-BR" noProof="0" dirty="0"/>
              <a:t> - são concedidos para o combate à cegueira evitável e reversível. Os  subsídios </a:t>
            </a:r>
            <a:r>
              <a:rPr lang="pt-BR" noProof="0" dirty="0" err="1"/>
              <a:t>SightFirst</a:t>
            </a:r>
            <a:r>
              <a:rPr lang="pt-BR" noProof="0" dirty="0"/>
              <a:t> podem ser empregados na construção de hospitais e clínicas, treinamento para médicos, distribuição de medicamentos e conscientização sobre doenças oftalmológicas. </a:t>
            </a:r>
          </a:p>
          <a:p>
            <a:pPr>
              <a:defRPr/>
            </a:pPr>
            <a:endParaRPr lang="pt-BR" altLang="en-US" dirty="0">
              <a:cs typeface="Arial"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ED7BE64-DFFD-4E28-9411-B995D79AB730}" type="slidenum">
              <a:rPr lang="en-US" altLang="en-US" sz="1200" smtClean="0"/>
              <a:pPr/>
              <a:t>11</a:t>
            </a:fld>
            <a:endParaRPr lang="pt-BR"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91460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94333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15230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702497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35102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51171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460762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1676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2895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5198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8370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pic>
        <p:nvPicPr>
          <p:cNvPr id="7"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69442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1"/>
          <p:cNvSpPr txBox="1">
            <a:spLocks/>
          </p:cNvSpPr>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anchor="ctr"/>
          <a:lst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lang="pt-BR"/>
              <a:t>Click to edit Master title style</a:t>
            </a: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19400"/>
            <a:ext cx="3124200" cy="1524000"/>
          </a:xfrm>
          <a:prstGeom prst="rect">
            <a:avLst/>
          </a:prstGeom>
        </p:spPr>
        <p:txBody>
          <a:bodyPr anchor="b"/>
          <a:lstStyle>
            <a:lvl1pPr algn="l">
              <a:defRPr sz="2800" b="1">
                <a:solidFill>
                  <a:schemeClr val="bg1"/>
                </a:solidFill>
                <a:latin typeface="Candara"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685800" y="4343400"/>
            <a:ext cx="2590800" cy="1371600"/>
          </a:xfrm>
          <a:prstGeom prst="rect">
            <a:avLst/>
          </a:prstGeom>
        </p:spPr>
        <p:txBody>
          <a:bodyPr/>
          <a:lstStyle>
            <a:lvl1pPr marL="0" indent="0" algn="l">
              <a:buNone/>
              <a:defRPr sz="18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37195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20376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88926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6" name="Rectangle 5"/>
          <p:cNvSpPr>
            <a:spLocks noChangeArrowheads="1"/>
          </p:cNvSpPr>
          <p:nvPr/>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a:buFont typeface="Helvetica" charset="0"/>
              <a:buNone/>
            </a:pPr>
            <a:endParaRPr lang="en-US" sz="3000">
              <a:solidFill>
                <a:srgbClr val="40404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381000" y="381000"/>
            <a:ext cx="8534400" cy="1698625"/>
          </a:xfrm>
        </p:spPr>
        <p:txBody>
          <a:bodyPr anchor="b"/>
          <a:lstStyle>
            <a:lvl1pPr algn="l"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10" name="Subtitle 2"/>
          <p:cNvSpPr>
            <a:spLocks noGrp="1"/>
          </p:cNvSpPr>
          <p:nvPr>
            <p:ph type="subTitle" idx="1"/>
          </p:nvPr>
        </p:nvSpPr>
        <p:spPr>
          <a:xfrm>
            <a:off x="381000" y="2209800"/>
            <a:ext cx="5334000" cy="990600"/>
          </a:xfrm>
          <a:prstGeom prst="rect">
            <a:avLst/>
          </a:prstGeom>
        </p:spPr>
        <p:txBody>
          <a:bodyPr/>
          <a:lstStyle>
            <a:lvl1pPr marL="0" indent="0" algn="l">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99634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81000" y="2819400"/>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a:lstStyle>
            <a:lvl1pPr algn="ctr" rtl="0" eaLnBrk="1" fontAlgn="base" hangingPunct="1">
              <a:spcBef>
                <a:spcPct val="0"/>
              </a:spcBef>
              <a:spcAft>
                <a:spcPct val="0"/>
              </a:spcAft>
              <a:defRPr lang="en-US" sz="4500" b="1" dirty="0" smtClean="0">
                <a:solidFill>
                  <a:srgbClr val="00338D"/>
                </a:solidFill>
                <a:latin typeface="Candara" pitchFamily="34" charset="0"/>
                <a:ea typeface="+mj-ea"/>
                <a:cs typeface="+mj-cs"/>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lang="pt-BR"/>
              <a:t> Click to edit Master title style</a:t>
            </a:r>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13020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923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228600" y="914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9"/>
          <p:cNvSpPr txBox="1">
            <a:spLocks noChangeArrowheads="1"/>
          </p:cNvSpPr>
          <p:nvPr/>
        </p:nvSpPr>
        <p:spPr bwMode="auto">
          <a:xfrm>
            <a:off x="228600" y="64770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l" eaLnBrk="0" hangingPunct="0">
              <a:spcBef>
                <a:spcPct val="50000"/>
              </a:spcBef>
              <a:defRPr/>
            </a:pPr>
            <a:fld id="{A0B898CB-BA59-5C42-9FAD-B256D3A12F57}" type="slidenum">
              <a:rPr lang="en-US" sz="1000" smtClean="0">
                <a:solidFill>
                  <a:srgbClr val="FFFFFF"/>
                </a:solidFill>
              </a:rPr>
              <a:pPr algn="l" eaLnBrk="0" hangingPunct="0">
                <a:spcBef>
                  <a:spcPct val="50000"/>
                </a:spcBef>
                <a:defRPr/>
              </a:pPr>
              <a:t>‹#›</a:t>
            </a:fld>
            <a:endParaRPr lang="pt-BR"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60" r:id="rId14"/>
    <p:sldLayoutId id="2147483661" r:id="rId15"/>
    <p:sldLayoutId id="2147483677" r:id="rId16"/>
  </p:sldLayoutIdLst>
  <p:txStyles>
    <p:titleStyle>
      <a:lvl1pPr algn="l" rtl="0" eaLnBrk="1" fontAlgn="base" hangingPunct="1">
        <a:spcBef>
          <a:spcPct val="0"/>
        </a:spcBef>
        <a:spcAft>
          <a:spcPct val="0"/>
        </a:spcAft>
        <a:defRPr sz="2800" b="1">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charset="0"/>
        <a:buChar char="§"/>
        <a:defRPr>
          <a:solidFill>
            <a:srgbClr val="595959"/>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tiff"/><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43.tiff"/><Relationship Id="rId5" Type="http://schemas.openxmlformats.org/officeDocument/2006/relationships/image" Target="../media/image42.tiff"/><Relationship Id="rId4" Type="http://schemas.openxmlformats.org/officeDocument/2006/relationships/image" Target="../media/image41.tiff"/></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38.xml"/><Relationship Id="rId16"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pn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a:t>Treinamento para Coordenadores de Clube</a:t>
            </a:r>
            <a:endParaRPr lang="pt-BR"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495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a:t>Subsídios de LCIF</a:t>
            </a:r>
            <a:endParaRPr lang="pt-BR"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002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sp>
        <p:nvSpPr>
          <p:cNvPr id="23556" name="Rectangle 5"/>
          <p:cNvSpPr>
            <a:spLocks noGrp="1" noChangeArrowheads="1"/>
          </p:cNvSpPr>
          <p:nvPr>
            <p:ph type="title"/>
          </p:nvPr>
        </p:nvSpPr>
        <p:spPr>
          <a:xfrm>
            <a:off x="304800" y="152400"/>
            <a:ext cx="8610600" cy="1066800"/>
          </a:xfrm>
          <a:noFill/>
        </p:spPr>
        <p:txBody>
          <a:bodyPr/>
          <a:lstStyle/>
          <a:p>
            <a:pPr algn="l" eaLnBrk="1" hangingPunct="1">
              <a:lnSpc>
                <a:spcPct val="90000"/>
              </a:lnSpc>
            </a:pPr>
            <a:r>
              <a:rPr lang="pt-BR" altLang="en-US" dirty="0">
                <a:solidFill>
                  <a:srgbClr val="073F88"/>
                </a:solidFill>
                <a:latin typeface="Candara" pitchFamily="34" charset="0"/>
              </a:rPr>
              <a:t>Tipos de Subsídios</a:t>
            </a:r>
          </a:p>
        </p:txBody>
      </p:sp>
      <p:graphicFrame>
        <p:nvGraphicFramePr>
          <p:cNvPr id="7" name="Diagram 6"/>
          <p:cNvGraphicFramePr/>
          <p:nvPr>
            <p:extLst>
              <p:ext uri="{D42A27DB-BD31-4B8C-83A1-F6EECF244321}">
                <p14:modId xmlns:p14="http://schemas.microsoft.com/office/powerpoint/2010/main" val="299435845"/>
              </p:ext>
            </p:extLst>
          </p:nvPr>
        </p:nvGraphicFramePr>
        <p:xfrm>
          <a:off x="1371600" y="933599"/>
          <a:ext cx="633095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23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33400" y="838200"/>
            <a:ext cx="3581400" cy="5144710"/>
          </a:xfrm>
        </p:spPr>
      </p:pic>
      <p:sp>
        <p:nvSpPr>
          <p:cNvPr id="6" name="Content Placeholder 5"/>
          <p:cNvSpPr>
            <a:spLocks noGrp="1"/>
          </p:cNvSpPr>
          <p:nvPr>
            <p:ph sz="half" idx="10"/>
          </p:nvPr>
        </p:nvSpPr>
        <p:spPr/>
        <p:txBody>
          <a:bodyPr/>
          <a:lstStyle/>
          <a:p>
            <a:pPr>
              <a:spcBef>
                <a:spcPct val="50000"/>
              </a:spcBef>
              <a:buClr>
                <a:srgbClr val="766A62"/>
              </a:buClr>
              <a:buFont typeface="Wingdings" pitchFamily="2" charset="2"/>
              <a:buChar char="§"/>
            </a:pPr>
            <a:r>
              <a:rPr lang="pt-BR" kern="1200" dirty="0">
                <a:solidFill>
                  <a:schemeClr val="tx1"/>
                </a:solidFill>
              </a:rPr>
              <a:t>Enfoque nas principais causas da cegueira</a:t>
            </a:r>
          </a:p>
          <a:p>
            <a:pPr>
              <a:spcBef>
                <a:spcPct val="50000"/>
              </a:spcBef>
              <a:buClr>
                <a:srgbClr val="766A62"/>
              </a:buClr>
              <a:buFont typeface="Wingdings" pitchFamily="2" charset="2"/>
              <a:buChar char="§"/>
            </a:pPr>
            <a:r>
              <a:rPr lang="pt-BR" kern="1200" dirty="0">
                <a:solidFill>
                  <a:schemeClr val="tx1"/>
                </a:solidFill>
              </a:rPr>
              <a:t>Ter como alvo populações menos favorecidas</a:t>
            </a:r>
          </a:p>
          <a:p>
            <a:pPr>
              <a:spcBef>
                <a:spcPct val="50000"/>
              </a:spcBef>
              <a:buClr>
                <a:srgbClr val="766A62"/>
              </a:buClr>
              <a:buFont typeface="Wingdings" pitchFamily="2" charset="2"/>
              <a:buChar char="§"/>
            </a:pPr>
            <a:r>
              <a:rPr lang="pt-BR" kern="1200" dirty="0">
                <a:solidFill>
                  <a:schemeClr val="tx1"/>
                </a:solidFill>
              </a:rPr>
              <a:t>Financiar projetos sustentáveis que:</a:t>
            </a:r>
          </a:p>
          <a:p>
            <a:pPr lvl="2">
              <a:spcBef>
                <a:spcPct val="50000"/>
              </a:spcBef>
              <a:buClr>
                <a:srgbClr val="766A62"/>
              </a:buClr>
              <a:buFont typeface="Wingdings" pitchFamily="2" charset="2"/>
              <a:buChar char="§"/>
            </a:pPr>
            <a:r>
              <a:rPr lang="pt-BR" kern="1200" dirty="0">
                <a:solidFill>
                  <a:schemeClr val="tx1"/>
                </a:solidFill>
              </a:rPr>
              <a:t>Oferecem serviços de cuidados com a visão </a:t>
            </a:r>
          </a:p>
          <a:p>
            <a:pPr lvl="2">
              <a:spcBef>
                <a:spcPct val="50000"/>
              </a:spcBef>
              <a:buClr>
                <a:srgbClr val="766A62"/>
              </a:buClr>
              <a:buFont typeface="Wingdings" pitchFamily="2" charset="2"/>
              <a:buChar char="§"/>
            </a:pPr>
            <a:r>
              <a:rPr lang="pt-BR" kern="1200" dirty="0">
                <a:solidFill>
                  <a:schemeClr val="tx1"/>
                </a:solidFill>
              </a:rPr>
              <a:t>Desenvolvem uma infraestrutura</a:t>
            </a:r>
          </a:p>
          <a:p>
            <a:pPr lvl="2">
              <a:spcBef>
                <a:spcPct val="50000"/>
              </a:spcBef>
              <a:buClr>
                <a:srgbClr val="766A62"/>
              </a:buClr>
              <a:buFont typeface="Wingdings" pitchFamily="2" charset="2"/>
              <a:buChar char="§"/>
            </a:pPr>
            <a:r>
              <a:rPr lang="pt-BR" kern="1200" dirty="0">
                <a:solidFill>
                  <a:schemeClr val="tx1"/>
                </a:solidFill>
              </a:rPr>
              <a:t>Oferecem treinamento de pessoal e/ou providenciam reabilitação </a:t>
            </a:r>
          </a:p>
          <a:p>
            <a:endParaRPr lang="pt-BR" dirty="0"/>
          </a:p>
        </p:txBody>
      </p:sp>
      <p:sp>
        <p:nvSpPr>
          <p:cNvPr id="4" name="Title 3"/>
          <p:cNvSpPr>
            <a:spLocks noGrp="1"/>
          </p:cNvSpPr>
          <p:nvPr>
            <p:ph type="title"/>
          </p:nvPr>
        </p:nvSpPr>
        <p:spPr/>
        <p:txBody>
          <a:bodyPr>
            <a:noAutofit/>
          </a:bodyPr>
          <a:lstStyle/>
          <a:p>
            <a:r>
              <a:rPr lang="pt-BR" dirty="0">
                <a:solidFill>
                  <a:srgbClr val="073F88"/>
                </a:solidFill>
                <a:latin typeface="Candara" pitchFamily="34" charset="0"/>
              </a:rPr>
              <a:t>Subsídios SightFirst</a:t>
            </a:r>
          </a:p>
        </p:txBody>
      </p:sp>
    </p:spTree>
    <p:extLst>
      <p:ext uri="{BB962C8B-B14F-4D97-AF65-F5344CB8AC3E}">
        <p14:creationId xmlns:p14="http://schemas.microsoft.com/office/powerpoint/2010/main" val="55087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ct val="50000"/>
              </a:spcBef>
              <a:buClr>
                <a:srgbClr val="766A62"/>
              </a:buClr>
              <a:buFont typeface="Wingdings" pitchFamily="2" charset="2"/>
              <a:buChar char="§"/>
            </a:pPr>
            <a:r>
              <a:rPr lang="pt-BR" kern="1200" dirty="0">
                <a:solidFill>
                  <a:schemeClr val="tx1"/>
                </a:solidFill>
              </a:rPr>
              <a:t>Categoria mais abrangente do financiamento de LCIF </a:t>
            </a:r>
          </a:p>
          <a:p>
            <a:pPr>
              <a:spcBef>
                <a:spcPct val="50000"/>
              </a:spcBef>
              <a:buClr>
                <a:srgbClr val="766A62"/>
              </a:buClr>
              <a:buFont typeface="Wingdings" pitchFamily="2" charset="2"/>
              <a:buChar char="§"/>
            </a:pPr>
            <a:r>
              <a:rPr lang="pt-BR" kern="1200" dirty="0">
                <a:solidFill>
                  <a:schemeClr val="tx1"/>
                </a:solidFill>
              </a:rPr>
              <a:t>A equiparação de fundos é feita nos valores entre US$10.000 e US$100.000 </a:t>
            </a:r>
          </a:p>
          <a:p>
            <a:pPr>
              <a:spcBef>
                <a:spcPct val="50000"/>
              </a:spcBef>
              <a:buClr>
                <a:srgbClr val="766A62"/>
              </a:buClr>
              <a:buFont typeface="Wingdings" pitchFamily="2" charset="2"/>
              <a:buChar char="§"/>
            </a:pPr>
            <a:r>
              <a:rPr lang="pt-BR" kern="1200" dirty="0">
                <a:solidFill>
                  <a:schemeClr val="tx1"/>
                </a:solidFill>
              </a:rPr>
              <a:t>Apoia projetos de grande escala empreendidos pelos Leões (equipamentos ou construção apenas -- sem custo operacional)</a:t>
            </a:r>
          </a:p>
          <a:p>
            <a:pPr>
              <a:spcBef>
                <a:spcPct val="50000"/>
              </a:spcBef>
              <a:buClr>
                <a:srgbClr val="766A62"/>
              </a:buClr>
              <a:buFont typeface="Wingdings" pitchFamily="2" charset="2"/>
              <a:buChar char="§"/>
            </a:pPr>
            <a:r>
              <a:rPr lang="pt-BR" kern="1200" dirty="0">
                <a:solidFill>
                  <a:schemeClr val="tx1"/>
                </a:solidFill>
              </a:rPr>
              <a:t>Os Leões identificam e desenvolvem os projetos</a:t>
            </a:r>
          </a:p>
          <a:p>
            <a:pPr>
              <a:spcBef>
                <a:spcPct val="50000"/>
              </a:spcBef>
              <a:buClr>
                <a:srgbClr val="766A62"/>
              </a:buClr>
              <a:buFont typeface="Wingdings" pitchFamily="2" charset="2"/>
              <a:buChar char="§"/>
            </a:pPr>
            <a:r>
              <a:rPr lang="pt-BR" kern="1200" dirty="0">
                <a:solidFill>
                  <a:schemeClr val="tx1"/>
                </a:solidFill>
              </a:rPr>
              <a:t>Oferecem impacto local e visibilidade na comunidade</a:t>
            </a:r>
          </a:p>
          <a:p>
            <a:endParaRPr lang="pt-BR" dirty="0"/>
          </a:p>
        </p:txBody>
      </p:sp>
      <p:pic>
        <p:nvPicPr>
          <p:cNvPr id="5" name="Content Placeholder 4"/>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724400" y="1485900"/>
            <a:ext cx="4191000" cy="3962399"/>
          </a:xfrm>
        </p:spPr>
      </p:pic>
      <p:sp>
        <p:nvSpPr>
          <p:cNvPr id="4" name="Title 3"/>
          <p:cNvSpPr>
            <a:spLocks noGrp="1"/>
          </p:cNvSpPr>
          <p:nvPr>
            <p:ph type="title"/>
          </p:nvPr>
        </p:nvSpPr>
        <p:spPr/>
        <p:txBody>
          <a:bodyPr>
            <a:noAutofit/>
          </a:bodyPr>
          <a:lstStyle/>
          <a:p>
            <a:r>
              <a:rPr lang="pt-BR" dirty="0">
                <a:solidFill>
                  <a:srgbClr val="073F88"/>
                </a:solidFill>
                <a:latin typeface="Candara" pitchFamily="34" charset="0"/>
              </a:rPr>
              <a:t>Subsídios Padrão</a:t>
            </a:r>
          </a:p>
        </p:txBody>
      </p:sp>
    </p:spTree>
    <p:extLst>
      <p:ext uri="{BB962C8B-B14F-4D97-AF65-F5344CB8AC3E}">
        <p14:creationId xmlns:p14="http://schemas.microsoft.com/office/powerpoint/2010/main" val="157784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a:solidFill>
                  <a:srgbClr val="073F88"/>
                </a:solidFill>
                <a:latin typeface="Candara" pitchFamily="34" charset="0"/>
              </a:rPr>
              <a:t>Quatro Pontos Básicos</a:t>
            </a:r>
          </a:p>
        </p:txBody>
      </p:sp>
      <p:sp>
        <p:nvSpPr>
          <p:cNvPr id="6" name="Rectangle 5"/>
          <p:cNvSpPr/>
          <p:nvPr/>
        </p:nvSpPr>
        <p:spPr>
          <a:xfrm>
            <a:off x="304800" y="990600"/>
            <a:ext cx="8305800" cy="4570482"/>
          </a:xfrm>
          <a:prstGeom prst="rect">
            <a:avLst/>
          </a:prstGeom>
        </p:spPr>
        <p:txBody>
          <a:bodyPr wrap="square">
            <a:spAutoFit/>
          </a:bodyPr>
          <a:lstStyle/>
          <a:p>
            <a:pPr marL="122238">
              <a:spcBef>
                <a:spcPct val="50000"/>
              </a:spcBef>
              <a:defRPr/>
            </a:pPr>
            <a:r>
              <a:rPr lang="pt-BR" dirty="0">
                <a:latin typeface="+mn-lt"/>
              </a:rPr>
              <a:t>Apoia iniciativas especiais que fazem parte dos quatro principais compromissos de serviços dos Leões:</a:t>
            </a:r>
          </a:p>
          <a:p>
            <a:pPr marL="122238" indent="-122238">
              <a:spcBef>
                <a:spcPct val="50000"/>
              </a:spcBef>
              <a:defRPr/>
            </a:pPr>
            <a:endParaRPr lang="pt-BR" sz="2200" dirty="0">
              <a:solidFill>
                <a:srgbClr val="00338D"/>
              </a:solidFill>
              <a:latin typeface="Helvetica"/>
              <a:ea typeface="MS PGothic" pitchFamily="34" charset="-128"/>
            </a:endParaRPr>
          </a:p>
          <a:p>
            <a:pPr marL="122238" indent="-122238">
              <a:spcBef>
                <a:spcPct val="50000"/>
              </a:spcBef>
              <a:defRPr/>
            </a:pPr>
            <a:endParaRPr lang="pt-BR" sz="2200" dirty="0">
              <a:solidFill>
                <a:srgbClr val="00338D"/>
              </a:solidFill>
              <a:latin typeface="Helvetica"/>
              <a:ea typeface="MS PGothic" pitchFamily="34" charset="-128"/>
            </a:endParaRPr>
          </a:p>
          <a:p>
            <a:pPr marL="122238" indent="-122238">
              <a:spcBef>
                <a:spcPct val="50000"/>
              </a:spcBef>
              <a:defRPr/>
            </a:pPr>
            <a:endParaRPr lang="pt-BR" sz="2200" dirty="0">
              <a:solidFill>
                <a:srgbClr val="00338D"/>
              </a:solidFill>
              <a:latin typeface="Helvetica"/>
              <a:ea typeface="MS PGothic" pitchFamily="34" charset="-128"/>
            </a:endParaRPr>
          </a:p>
          <a:p>
            <a:pPr marL="122238" indent="-122238">
              <a:spcBef>
                <a:spcPct val="50000"/>
              </a:spcBef>
              <a:defRPr/>
            </a:pPr>
            <a:endParaRPr lang="pt-BR" sz="2200" dirty="0">
              <a:solidFill>
                <a:srgbClr val="00338D"/>
              </a:solidFill>
              <a:latin typeface="Helvetica"/>
              <a:ea typeface="MS PGothic" pitchFamily="34" charset="-128"/>
            </a:endParaRPr>
          </a:p>
          <a:p>
            <a:pPr marL="122238" indent="-122238">
              <a:spcBef>
                <a:spcPct val="50000"/>
              </a:spcBef>
              <a:defRPr/>
            </a:pPr>
            <a:endParaRPr lang="pt-BR" sz="2200" dirty="0">
              <a:solidFill>
                <a:srgbClr val="00338D"/>
              </a:solidFill>
              <a:latin typeface="Helvetica"/>
              <a:ea typeface="MS PGothic" pitchFamily="34" charset="-128"/>
            </a:endParaRPr>
          </a:p>
          <a:p>
            <a:pPr>
              <a:spcBef>
                <a:spcPct val="50000"/>
              </a:spcBef>
              <a:buClr>
                <a:srgbClr val="766A62"/>
              </a:buClr>
              <a:defRPr/>
            </a:pPr>
            <a:r>
              <a:rPr lang="pt-BR" dirty="0">
                <a:latin typeface="+mn-lt"/>
              </a:rPr>
              <a:t>Os subsídios são outorgados em uma proporção de 3 por 1 de equiparação  na maioria dos casos (25% de fundos locais) até o valor de US$200.000</a:t>
            </a:r>
          </a:p>
          <a:p>
            <a:pPr>
              <a:spcBef>
                <a:spcPct val="50000"/>
              </a:spcBef>
              <a:buClr>
                <a:srgbClr val="766A62"/>
              </a:buClr>
              <a:defRPr/>
            </a:pPr>
            <a:r>
              <a:rPr lang="pt-BR" dirty="0">
                <a:latin typeface="+mn-lt"/>
              </a:rPr>
              <a:t>Os os subsídios do Lions Quest estão na categoria de ‘Serviços aos Jovens’ no valor de até US$100.000</a:t>
            </a:r>
          </a:p>
        </p:txBody>
      </p:sp>
      <p:graphicFrame>
        <p:nvGraphicFramePr>
          <p:cNvPr id="7" name="Diagram 6"/>
          <p:cNvGraphicFramePr/>
          <p:nvPr>
            <p:extLst>
              <p:ext uri="{D42A27DB-BD31-4B8C-83A1-F6EECF244321}">
                <p14:modId xmlns:p14="http://schemas.microsoft.com/office/powerpoint/2010/main" val="3454329774"/>
              </p:ext>
            </p:extLst>
          </p:nvPr>
        </p:nvGraphicFramePr>
        <p:xfrm>
          <a:off x="2133600" y="1905000"/>
          <a:ext cx="4648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a:solidFill>
                  <a:srgbClr val="073F88"/>
                </a:solidFill>
                <a:latin typeface="Candara" pitchFamily="34" charset="0"/>
              </a:rPr>
              <a:t>O que é o Lions Quest?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9" y="1219200"/>
            <a:ext cx="5281200" cy="35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O:\Foundation\Division\Photos\Youth - Lions Quest\2015 New Curriculum\LQ New Cov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3200400" cy="383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8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295275" y="1219200"/>
            <a:ext cx="4057650" cy="4495800"/>
          </a:xfrm>
        </p:spPr>
      </p:pic>
      <p:sp>
        <p:nvSpPr>
          <p:cNvPr id="6" name="Content Placeholder 5"/>
          <p:cNvSpPr>
            <a:spLocks noGrp="1"/>
          </p:cNvSpPr>
          <p:nvPr>
            <p:ph sz="half" idx="10"/>
          </p:nvPr>
        </p:nvSpPr>
        <p:spPr/>
        <p:txBody>
          <a:bodyPr>
            <a:normAutofit/>
          </a:bodyPr>
          <a:lstStyle/>
          <a:p>
            <a:pPr marL="347472" indent="-347472">
              <a:spcBef>
                <a:spcPct val="50000"/>
              </a:spcBef>
              <a:buClr>
                <a:srgbClr val="766A62"/>
              </a:buClr>
              <a:buFont typeface="Wingdings" pitchFamily="2" charset="2"/>
              <a:buChar char="§"/>
              <a:defRPr/>
            </a:pPr>
            <a:r>
              <a:rPr lang="pt-BR" kern="1200" dirty="0">
                <a:solidFill>
                  <a:schemeClr val="tx1"/>
                </a:solidFill>
              </a:rPr>
              <a:t>Apoio aos projetos internacionais</a:t>
            </a:r>
          </a:p>
          <a:p>
            <a:pPr marL="347472" indent="-347472">
              <a:spcBef>
                <a:spcPct val="50000"/>
              </a:spcBef>
              <a:buClr>
                <a:srgbClr val="766A62"/>
              </a:buClr>
              <a:buFont typeface="Wingdings" pitchFamily="2" charset="2"/>
              <a:buChar char="§"/>
              <a:defRPr/>
            </a:pPr>
            <a:r>
              <a:rPr lang="pt-BR" kern="1200" dirty="0">
                <a:solidFill>
                  <a:schemeClr val="tx1"/>
                </a:solidFill>
              </a:rPr>
              <a:t>Lions clubes em pelo menos dois países devem formar parceria - sendo um deles desenvolvido e o outro em desenvolvimento</a:t>
            </a:r>
          </a:p>
          <a:p>
            <a:pPr marL="347472" indent="-347472">
              <a:spcBef>
                <a:spcPct val="50000"/>
              </a:spcBef>
              <a:buClr>
                <a:srgbClr val="766A62"/>
              </a:buClr>
              <a:buFont typeface="Wingdings" pitchFamily="2" charset="2"/>
              <a:buChar char="§"/>
              <a:defRPr/>
            </a:pPr>
            <a:r>
              <a:rPr lang="pt-BR" kern="1200" dirty="0">
                <a:solidFill>
                  <a:schemeClr val="tx1"/>
                </a:solidFill>
              </a:rPr>
              <a:t>Os clubes/distritos patrocinadores angariam fundos para serem alocados ao subsídio</a:t>
            </a:r>
          </a:p>
          <a:p>
            <a:pPr marL="347472" indent="-347472">
              <a:spcBef>
                <a:spcPct val="50000"/>
              </a:spcBef>
              <a:buClr>
                <a:srgbClr val="766A62"/>
              </a:buClr>
              <a:buFont typeface="Wingdings" pitchFamily="2" charset="2"/>
              <a:buChar char="§"/>
              <a:defRPr/>
            </a:pPr>
            <a:r>
              <a:rPr lang="pt-BR" kern="1200" dirty="0">
                <a:solidFill>
                  <a:schemeClr val="tx1"/>
                </a:solidFill>
              </a:rPr>
              <a:t>Os clubes anfitriões ajudam a implementar o projeto</a:t>
            </a:r>
          </a:p>
          <a:p>
            <a:pPr marL="347472" indent="-347472">
              <a:spcBef>
                <a:spcPct val="50000"/>
              </a:spcBef>
              <a:buClr>
                <a:srgbClr val="766A62"/>
              </a:buClr>
              <a:buFont typeface="Wingdings" pitchFamily="2" charset="2"/>
              <a:buChar char="§"/>
              <a:defRPr/>
            </a:pPr>
            <a:r>
              <a:rPr lang="pt-BR" kern="1200" dirty="0">
                <a:solidFill>
                  <a:schemeClr val="tx1"/>
                </a:solidFill>
              </a:rPr>
              <a:t>Apoiam projetos de irmanação de clubes - US$5.000 a US$30.000 (1 por distrito)</a:t>
            </a:r>
          </a:p>
        </p:txBody>
      </p:sp>
      <p:sp>
        <p:nvSpPr>
          <p:cNvPr id="4" name="Title 3"/>
          <p:cNvSpPr>
            <a:spLocks noGrp="1"/>
          </p:cNvSpPr>
          <p:nvPr>
            <p:ph type="title"/>
          </p:nvPr>
        </p:nvSpPr>
        <p:spPr/>
        <p:txBody>
          <a:bodyPr>
            <a:noAutofit/>
          </a:bodyPr>
          <a:lstStyle/>
          <a:p>
            <a:r>
              <a:rPr lang="pt-BR" dirty="0">
                <a:solidFill>
                  <a:srgbClr val="073F88"/>
                </a:solidFill>
                <a:latin typeface="Candara" pitchFamily="34" charset="0"/>
              </a:rPr>
              <a:t>Subsídios de Assistência Internacional (IAG)</a:t>
            </a:r>
          </a:p>
        </p:txBody>
      </p:sp>
    </p:spTree>
    <p:extLst>
      <p:ext uri="{BB962C8B-B14F-4D97-AF65-F5344CB8AC3E}">
        <p14:creationId xmlns:p14="http://schemas.microsoft.com/office/powerpoint/2010/main" val="245467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066800"/>
            <a:ext cx="4191000" cy="5105400"/>
          </a:xfrm>
        </p:spPr>
        <p:txBody>
          <a:bodyPr/>
          <a:lstStyle/>
          <a:p>
            <a:pPr marL="0" indent="0">
              <a:spcBef>
                <a:spcPct val="50000"/>
              </a:spcBef>
              <a:buNone/>
              <a:defRPr/>
            </a:pPr>
            <a:r>
              <a:rPr lang="pt-BR" i="1" kern="1200" dirty="0">
                <a:solidFill>
                  <a:schemeClr val="tx1"/>
                </a:solidFill>
              </a:rPr>
              <a:t>Subsídios de Emergência: </a:t>
            </a:r>
            <a:r>
              <a:rPr lang="pt-BR" kern="1200" dirty="0">
                <a:solidFill>
                  <a:schemeClr val="tx1"/>
                </a:solidFill>
              </a:rPr>
              <a:t>Oferecem até US$10.000 para os distritos impactados por catástrofes naturais. </a:t>
            </a:r>
          </a:p>
          <a:p>
            <a:pPr marL="0" indent="0">
              <a:spcBef>
                <a:spcPct val="50000"/>
              </a:spcBef>
              <a:buNone/>
              <a:defRPr/>
            </a:pPr>
            <a:r>
              <a:rPr lang="pt-BR" i="1" kern="1200" dirty="0">
                <a:solidFill>
                  <a:schemeClr val="tx1"/>
                </a:solidFill>
              </a:rPr>
              <a:t>Subsídios para Grandes Catástrofes:</a:t>
            </a:r>
            <a:r>
              <a:rPr lang="pt-BR" dirty="0"/>
              <a:t/>
            </a:r>
            <a:br>
              <a:rPr lang="pt-BR" dirty="0"/>
            </a:br>
            <a:r>
              <a:rPr lang="pt-BR" kern="1200" dirty="0">
                <a:solidFill>
                  <a:schemeClr val="tx1"/>
                </a:solidFill>
              </a:rPr>
              <a:t>Outorgados para esforços de reconstrução a longo prazo após uma catástrofe.</a:t>
            </a:r>
          </a:p>
          <a:p>
            <a:pPr marL="0" indent="0">
              <a:spcBef>
                <a:spcPct val="50000"/>
              </a:spcBef>
              <a:buNone/>
              <a:defRPr/>
            </a:pPr>
            <a:r>
              <a:rPr lang="pt-BR" i="1" kern="1200" dirty="0">
                <a:solidFill>
                  <a:schemeClr val="tx1"/>
                </a:solidFill>
              </a:rPr>
              <a:t>Subsídios de Preparação para Catástrofes: </a:t>
            </a:r>
            <a:r>
              <a:rPr lang="pt-BR" kern="1200" dirty="0">
                <a:solidFill>
                  <a:schemeClr val="tx1"/>
                </a:solidFill>
              </a:rPr>
              <a:t>Oferece apoio para preparação para uma catástrofe, atendimento e recuperação</a:t>
            </a:r>
          </a:p>
          <a:p>
            <a:pPr marL="0" indent="0">
              <a:buNone/>
            </a:pPr>
            <a:endParaRPr lang="pt-BR" dirty="0"/>
          </a:p>
        </p:txBody>
      </p:sp>
      <p:pic>
        <p:nvPicPr>
          <p:cNvPr id="7" name="Content Placeholder 6"/>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640487" y="1143000"/>
            <a:ext cx="4483919" cy="4354940"/>
          </a:xfrm>
        </p:spPr>
      </p:pic>
      <p:sp>
        <p:nvSpPr>
          <p:cNvPr id="4" name="Title 3"/>
          <p:cNvSpPr>
            <a:spLocks noGrp="1"/>
          </p:cNvSpPr>
          <p:nvPr>
            <p:ph type="title"/>
          </p:nvPr>
        </p:nvSpPr>
        <p:spPr/>
        <p:txBody>
          <a:bodyPr>
            <a:noAutofit/>
          </a:bodyPr>
          <a:lstStyle/>
          <a:p>
            <a:r>
              <a:rPr lang="pt-BR" dirty="0">
                <a:solidFill>
                  <a:srgbClr val="073F88"/>
                </a:solidFill>
                <a:latin typeface="Candara" pitchFamily="34" charset="0"/>
              </a:rPr>
              <a:t>Subsídios para Catástrofes</a:t>
            </a:r>
          </a:p>
        </p:txBody>
      </p:sp>
    </p:spTree>
    <p:extLst>
      <p:ext uri="{BB962C8B-B14F-4D97-AF65-F5344CB8AC3E}">
        <p14:creationId xmlns:p14="http://schemas.microsoft.com/office/powerpoint/2010/main" val="381657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a:solidFill>
                  <a:srgbClr val="073F88"/>
                </a:solidFill>
                <a:latin typeface="Candara" pitchFamily="34" charset="0"/>
              </a:rPr>
              <a:t>Subsídios de LCIF em 2015-2016</a:t>
            </a:r>
          </a:p>
        </p:txBody>
      </p:sp>
      <p:graphicFrame>
        <p:nvGraphicFramePr>
          <p:cNvPr id="6" name="Content Placeholder 13"/>
          <p:cNvGraphicFramePr>
            <a:graphicFrameLocks/>
          </p:cNvGraphicFramePr>
          <p:nvPr>
            <p:extLst>
              <p:ext uri="{D42A27DB-BD31-4B8C-83A1-F6EECF244321}">
                <p14:modId xmlns:p14="http://schemas.microsoft.com/office/powerpoint/2010/main" val="4201914465"/>
              </p:ext>
            </p:extLst>
          </p:nvPr>
        </p:nvGraphicFramePr>
        <p:xfrm>
          <a:off x="533400" y="838200"/>
          <a:ext cx="8153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447800" y="5257800"/>
            <a:ext cx="5562600" cy="707886"/>
          </a:xfrm>
          <a:prstGeom prst="rect">
            <a:avLst/>
          </a:prstGeom>
        </p:spPr>
        <p:txBody>
          <a:bodyPr wrap="square">
            <a:spAutoFit/>
          </a:bodyPr>
          <a:lstStyle/>
          <a:p>
            <a:pPr algn="ctr">
              <a:spcBef>
                <a:spcPct val="50000"/>
              </a:spcBef>
              <a:buClr>
                <a:srgbClr val="766A62"/>
              </a:buClr>
            </a:pPr>
            <a:r>
              <a:rPr lang="pt-BR" sz="2000" dirty="0">
                <a:solidFill>
                  <a:srgbClr val="00338D"/>
                </a:solidFill>
                <a:latin typeface="Helvetica" charset="0"/>
              </a:rPr>
              <a:t>Durante o ano de 2015-2016, LCIF outorgou 453 subsídios, totalizando mais de US$45,2 milhões</a:t>
            </a:r>
          </a:p>
        </p:txBody>
      </p:sp>
    </p:spTree>
    <p:extLst>
      <p:ext uri="{BB962C8B-B14F-4D97-AF65-F5344CB8AC3E}">
        <p14:creationId xmlns:p14="http://schemas.microsoft.com/office/powerpoint/2010/main" val="427392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a:t>Funções e Responsabilidades</a:t>
            </a:r>
            <a:endParaRPr lang="pt-BR"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748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rgbClr val="073F88"/>
                </a:solidFill>
                <a:latin typeface="Candara" pitchFamily="34" charset="0"/>
              </a:rPr>
              <a:t>Lions Clubs International</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2</a:t>
            </a:fld>
            <a:endParaRPr lang="pt-BR"/>
          </a:p>
        </p:txBody>
      </p:sp>
      <p:sp>
        <p:nvSpPr>
          <p:cNvPr id="3" name="Rectangle 2"/>
          <p:cNvSpPr/>
          <p:nvPr/>
        </p:nvSpPr>
        <p:spPr>
          <a:xfrm>
            <a:off x="990600" y="1598260"/>
            <a:ext cx="7086600" cy="1477328"/>
          </a:xfrm>
          <a:prstGeom prst="rect">
            <a:avLst/>
          </a:prstGeom>
        </p:spPr>
        <p:txBody>
          <a:bodyPr wrap="square">
            <a:spAutoFit/>
          </a:bodyPr>
          <a:lstStyle/>
          <a:p>
            <a:r>
              <a:rPr lang="pt-BR" b="1" i="1" dirty="0"/>
              <a:t>Missão:</a:t>
            </a:r>
            <a:r>
              <a:rPr lang="pt-BR" dirty="0"/>
              <a:t> dar poder aos voluntários para que possam servir suas comunidades e atender às necessidades humanas, fomentar a paz e promover a compreensão mundial através dos Lions clubes.</a:t>
            </a:r>
          </a:p>
          <a:p>
            <a:endParaRPr lang="pt-BR" b="1" i="1" dirty="0"/>
          </a:p>
          <a:p>
            <a:r>
              <a:rPr lang="pt-BR" b="1" i="1" dirty="0"/>
              <a:t>Visão: </a:t>
            </a:r>
            <a:r>
              <a:rPr lang="pt-BR" dirty="0"/>
              <a:t>ser o líder global em serviços comunitários e humanitários.</a:t>
            </a:r>
          </a:p>
        </p:txBody>
      </p:sp>
      <p:pic>
        <p:nvPicPr>
          <p:cNvPr id="1026" name="Picture 2" descr="http://www.lionsclubs.org/cs-assets/_files/images/logos/lionlogo_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3810000"/>
            <a:ext cx="2438400" cy="230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25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pt-BR" dirty="0">
                <a:solidFill>
                  <a:schemeClr val="bg1"/>
                </a:solidFill>
              </a:rPr>
              <a:t>Coordenador de LCIF de Clube</a:t>
            </a:r>
          </a:p>
        </p:txBody>
      </p:sp>
      <p:graphicFrame>
        <p:nvGraphicFramePr>
          <p:cNvPr id="5" name="Diagram 4"/>
          <p:cNvGraphicFramePr/>
          <p:nvPr>
            <p:extLst>
              <p:ext uri="{D42A27DB-BD31-4B8C-83A1-F6EECF244321}">
                <p14:modId xmlns:p14="http://schemas.microsoft.com/office/powerpoint/2010/main" val="1243515383"/>
              </p:ext>
            </p:extLst>
          </p:nvPr>
        </p:nvGraphicFramePr>
        <p:xfrm>
          <a:off x="152400" y="304800"/>
          <a:ext cx="86868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90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l="15000" r="30833"/>
          <a:stretch/>
        </p:blipFill>
        <p:spPr>
          <a:xfrm>
            <a:off x="0" y="0"/>
            <a:ext cx="4953000" cy="6400800"/>
          </a:xfrm>
          <a:prstGeom prst="rect">
            <a:avLst/>
          </a:prstGeom>
        </p:spPr>
      </p:pic>
      <p:sp>
        <p:nvSpPr>
          <p:cNvPr id="2" name="Content Placeholder 1"/>
          <p:cNvSpPr>
            <a:spLocks noGrp="1"/>
          </p:cNvSpPr>
          <p:nvPr>
            <p:ph idx="1"/>
          </p:nvPr>
        </p:nvSpPr>
        <p:spPr>
          <a:xfrm>
            <a:off x="5257800" y="609600"/>
            <a:ext cx="3505200" cy="5410200"/>
          </a:xfrm>
        </p:spPr>
        <p:txBody>
          <a:bodyPr/>
          <a:lstStyle/>
          <a:p>
            <a:pPr lvl="0"/>
            <a:r>
              <a:rPr lang="pt-BR" sz="2000" dirty="0"/>
              <a:t>Instruir os Leões sobre a missão e sucesso de LCIF e a sua importância para Lions Clubs International</a:t>
            </a:r>
          </a:p>
          <a:p>
            <a:pPr lvl="0"/>
            <a:r>
              <a:rPr lang="pt-BR" sz="2000" dirty="0"/>
              <a:t>Fazer pelo menos uma apresentação no clube sobre LCIF</a:t>
            </a:r>
          </a:p>
          <a:p>
            <a:pPr lvl="0"/>
            <a:r>
              <a:rPr lang="pt-BR" sz="2000" dirty="0"/>
              <a:t>Implementar estratégias de captação para LCIF no clube</a:t>
            </a:r>
          </a:p>
          <a:p>
            <a:pPr lvl="0"/>
            <a:r>
              <a:rPr lang="pt-BR" sz="2000" dirty="0"/>
              <a:t>Colaborar com o CD de LCIF no trabalho de promoção da Fundação</a:t>
            </a:r>
          </a:p>
        </p:txBody>
      </p:sp>
      <p:sp>
        <p:nvSpPr>
          <p:cNvPr id="3" name="Title 2"/>
          <p:cNvSpPr>
            <a:spLocks noGrp="1"/>
          </p:cNvSpPr>
          <p:nvPr>
            <p:ph type="title"/>
          </p:nvPr>
        </p:nvSpPr>
        <p:spPr/>
        <p:txBody>
          <a:bodyPr/>
          <a:lstStyle/>
          <a:p>
            <a:r>
              <a:rPr lang="pt-BR" dirty="0">
                <a:latin typeface="Candara" panose="020E0502030303020204" pitchFamily="34" charset="0"/>
              </a:rPr>
              <a:t>Coordenador de Clube</a:t>
            </a:r>
          </a:p>
        </p:txBody>
      </p:sp>
    </p:spTree>
    <p:extLst>
      <p:ext uri="{BB962C8B-B14F-4D97-AF65-F5344CB8AC3E}">
        <p14:creationId xmlns:p14="http://schemas.microsoft.com/office/powerpoint/2010/main" val="1380432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534400" cy="4572000"/>
          </a:xfrm>
        </p:spPr>
        <p:txBody>
          <a:bodyPr/>
          <a:lstStyle/>
          <a:p>
            <a:pPr marL="0" indent="0">
              <a:buNone/>
            </a:pPr>
            <a:r>
              <a:rPr lang="pt-BR" sz="2400" dirty="0"/>
              <a:t>Acompanhamento trimestral com o Coordenador de Distrito</a:t>
            </a:r>
          </a:p>
          <a:p>
            <a:pPr lvl="1"/>
            <a:r>
              <a:rPr lang="pt-BR" sz="2400" dirty="0"/>
              <a:t>Setembro</a:t>
            </a:r>
          </a:p>
          <a:p>
            <a:pPr lvl="1"/>
            <a:r>
              <a:rPr lang="pt-BR" sz="2400" dirty="0"/>
              <a:t>Dezembro</a:t>
            </a:r>
          </a:p>
          <a:p>
            <a:pPr lvl="1"/>
            <a:r>
              <a:rPr lang="pt-BR" sz="2400" dirty="0"/>
              <a:t>Março</a:t>
            </a:r>
          </a:p>
          <a:p>
            <a:pPr lvl="1"/>
            <a:r>
              <a:rPr lang="pt-BR" sz="2400" dirty="0"/>
              <a:t>Junho</a:t>
            </a:r>
          </a:p>
          <a:p>
            <a:pPr marL="457200" lvl="1" indent="0">
              <a:buNone/>
            </a:pPr>
            <a:endParaRPr lang="pt-BR" dirty="0"/>
          </a:p>
        </p:txBody>
      </p:sp>
      <p:sp>
        <p:nvSpPr>
          <p:cNvPr id="2" name="Title 1"/>
          <p:cNvSpPr>
            <a:spLocks noGrp="1"/>
          </p:cNvSpPr>
          <p:nvPr>
            <p:ph type="title"/>
          </p:nvPr>
        </p:nvSpPr>
        <p:spPr>
          <a:xfrm>
            <a:off x="457200" y="152400"/>
            <a:ext cx="8229600" cy="1143000"/>
          </a:xfrm>
        </p:spPr>
        <p:txBody>
          <a:bodyPr/>
          <a:lstStyle/>
          <a:p>
            <a:r>
              <a:rPr lang="pt-BR" dirty="0">
                <a:solidFill>
                  <a:srgbClr val="073F88"/>
                </a:solidFill>
                <a:latin typeface="Candara" pitchFamily="34" charset="0"/>
              </a:rPr>
              <a:t>Telefonemas de verificação</a:t>
            </a:r>
          </a:p>
        </p:txBody>
      </p:sp>
    </p:spTree>
    <p:extLst>
      <p:ext uri="{BB962C8B-B14F-4D97-AF65-F5344CB8AC3E}">
        <p14:creationId xmlns:p14="http://schemas.microsoft.com/office/powerpoint/2010/main" val="421182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534400" cy="860425"/>
          </a:xfrm>
        </p:spPr>
        <p:txBody>
          <a:bodyPr/>
          <a:lstStyle/>
          <a:p>
            <a:r>
              <a:rPr lang="pt-BR"/>
              <a:t>Visitas a Clubes</a:t>
            </a:r>
            <a:endParaRPr lang="pt-BR" dirty="0"/>
          </a:p>
        </p:txBody>
      </p:sp>
    </p:spTree>
    <p:extLst>
      <p:ext uri="{BB962C8B-B14F-4D97-AF65-F5344CB8AC3E}">
        <p14:creationId xmlns:p14="http://schemas.microsoft.com/office/powerpoint/2010/main" val="1144270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714"/>
          <a:stretch/>
        </p:blipFill>
        <p:spPr>
          <a:xfrm>
            <a:off x="31595" y="2716147"/>
            <a:ext cx="5073805" cy="3651200"/>
          </a:xfrm>
          <a:prstGeom prst="rect">
            <a:avLst/>
          </a:prstGeom>
        </p:spPr>
      </p:pic>
      <p:sp>
        <p:nvSpPr>
          <p:cNvPr id="2" name="Content Placeholder 1"/>
          <p:cNvSpPr>
            <a:spLocks noGrp="1"/>
          </p:cNvSpPr>
          <p:nvPr>
            <p:ph idx="1"/>
          </p:nvPr>
        </p:nvSpPr>
        <p:spPr>
          <a:xfrm>
            <a:off x="4572000" y="849690"/>
            <a:ext cx="4572000" cy="5158619"/>
          </a:xfrm>
        </p:spPr>
        <p:txBody>
          <a:bodyPr/>
          <a:lstStyle/>
          <a:p>
            <a:r>
              <a:rPr lang="pt-BR" sz="2400" dirty="0"/>
              <a:t>O CD deve acompanhar os Coordenadores e Presidentes de Clube após as apresentações</a:t>
            </a:r>
          </a:p>
          <a:p>
            <a:pPr lvl="1"/>
            <a:r>
              <a:rPr lang="pt-BR" sz="2400" dirty="0"/>
              <a:t>Como foi a apresentação?</a:t>
            </a:r>
          </a:p>
          <a:p>
            <a:pPr lvl="1"/>
            <a:r>
              <a:rPr lang="pt-BR" sz="2400" dirty="0"/>
              <a:t>Você fará uma doação em nome do clube?</a:t>
            </a:r>
          </a:p>
          <a:p>
            <a:pPr lvl="1"/>
            <a:r>
              <a:rPr lang="pt-BR" sz="2400" dirty="0"/>
              <a:t>Você fará uma doação pessoal?</a:t>
            </a:r>
          </a:p>
        </p:txBody>
      </p:sp>
      <p:sp>
        <p:nvSpPr>
          <p:cNvPr id="3" name="Title 2"/>
          <p:cNvSpPr>
            <a:spLocks noGrp="1"/>
          </p:cNvSpPr>
          <p:nvPr>
            <p:ph type="title"/>
          </p:nvPr>
        </p:nvSpPr>
        <p:spPr/>
        <p:txBody>
          <a:bodyPr/>
          <a:lstStyle/>
          <a:p>
            <a:r>
              <a:rPr lang="pt-BR"/>
              <a:t>Metas de Apresentações nos Clubes</a:t>
            </a:r>
            <a:endParaRPr lang="pt-BR" dirty="0">
              <a:latin typeface="Candara" panose="020E0502030303020204" pitchFamily="34" charset="0"/>
            </a:endParaRPr>
          </a:p>
        </p:txBody>
      </p:sp>
      <p:sp>
        <p:nvSpPr>
          <p:cNvPr id="5" name="TextBox 4"/>
          <p:cNvSpPr txBox="1"/>
          <p:nvPr/>
        </p:nvSpPr>
        <p:spPr>
          <a:xfrm>
            <a:off x="-24161" y="861041"/>
            <a:ext cx="4572000" cy="1938992"/>
          </a:xfrm>
          <a:prstGeom prst="rect">
            <a:avLst/>
          </a:prstGeom>
          <a:noFill/>
        </p:spPr>
        <p:txBody>
          <a:bodyPr wrap="square" rtlCol="0">
            <a:spAutoFit/>
          </a:bodyPr>
          <a:lstStyle/>
          <a:p>
            <a:pPr marL="457200" indent="-457200">
              <a:buFont typeface="Arial" panose="020B0604020202020204" pitchFamily="34" charset="0"/>
              <a:buChar char="•"/>
            </a:pPr>
            <a:r>
              <a:rPr lang="pt-BR" sz="2400" dirty="0">
                <a:solidFill>
                  <a:schemeClr val="tx1">
                    <a:lumMod val="65000"/>
                    <a:lumOff val="35000"/>
                  </a:schemeClr>
                </a:solidFill>
              </a:rPr>
              <a:t>Meta de LCIF: todos os clubes recebem uma apresentação</a:t>
            </a:r>
          </a:p>
          <a:p>
            <a:endParaRPr lang="pt-BR" sz="2400" dirty="0">
              <a:solidFill>
                <a:schemeClr val="tx1">
                  <a:lumMod val="65000"/>
                  <a:lumOff val="35000"/>
                </a:schemeClr>
              </a:solidFill>
            </a:endParaRPr>
          </a:p>
          <a:p>
            <a:pPr marL="457200" indent="-457200">
              <a:buFont typeface="Arial" panose="020B0604020202020204" pitchFamily="34" charset="0"/>
              <a:buChar char="•"/>
            </a:pPr>
            <a:r>
              <a:rPr lang="pt-BR" sz="2400" dirty="0">
                <a:solidFill>
                  <a:schemeClr val="tx1">
                    <a:lumMod val="65000"/>
                    <a:lumOff val="35000"/>
                  </a:schemeClr>
                </a:solidFill>
              </a:rPr>
              <a:t>Os CDs devem trabalhar junto aos Coordenadores de Clube </a:t>
            </a:r>
          </a:p>
        </p:txBody>
      </p:sp>
    </p:spTree>
    <p:extLst>
      <p:ext uri="{BB962C8B-B14F-4D97-AF65-F5344CB8AC3E}">
        <p14:creationId xmlns:p14="http://schemas.microsoft.com/office/powerpoint/2010/main" val="74938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568587"/>
            <a:ext cx="3048000" cy="2752203"/>
          </a:xfrm>
          <a:prstGeom prst="rect">
            <a:avLst/>
          </a:prstGeom>
        </p:spPr>
      </p:pic>
      <p:sp>
        <p:nvSpPr>
          <p:cNvPr id="2" name="Content Placeholder 1"/>
          <p:cNvSpPr>
            <a:spLocks noGrp="1"/>
          </p:cNvSpPr>
          <p:nvPr>
            <p:ph idx="1"/>
          </p:nvPr>
        </p:nvSpPr>
        <p:spPr>
          <a:xfrm>
            <a:off x="228600" y="914400"/>
            <a:ext cx="8534400" cy="3505200"/>
          </a:xfrm>
        </p:spPr>
        <p:txBody>
          <a:bodyPr/>
          <a:lstStyle/>
          <a:p>
            <a:pPr marL="171441" indent="-171441"/>
            <a:r>
              <a:rPr lang="pt-BR" sz="2500" dirty="0"/>
              <a:t>Personalize a apresentação para um clube específico</a:t>
            </a:r>
          </a:p>
          <a:p>
            <a:pPr marL="171441" indent="-171441"/>
            <a:r>
              <a:rPr lang="pt-BR" sz="2500" dirty="0"/>
              <a:t>Use a apresentação padrão em PowerPoint sobre LCIF, se possível </a:t>
            </a:r>
          </a:p>
          <a:p>
            <a:pPr marL="171441" indent="-171441"/>
            <a:r>
              <a:rPr lang="pt-BR" sz="2500" dirty="0"/>
              <a:t>Distribua livretos e outros recursos</a:t>
            </a:r>
          </a:p>
          <a:p>
            <a:pPr marL="171441" indent="-171441"/>
            <a:r>
              <a:rPr lang="pt-BR" sz="2500" dirty="0"/>
              <a:t>Distribua informações de contato e cartão de visitas</a:t>
            </a:r>
          </a:p>
          <a:p>
            <a:pPr marL="171441" indent="-171441"/>
            <a:r>
              <a:rPr lang="pt-BR" sz="2500" dirty="0"/>
              <a:t>Considere solicitar que um beneficiário de subsídio conte aos outros sobre a sua experiência</a:t>
            </a:r>
          </a:p>
          <a:p>
            <a:endParaRPr lang="pt-BR" dirty="0"/>
          </a:p>
        </p:txBody>
      </p:sp>
      <p:sp>
        <p:nvSpPr>
          <p:cNvPr id="3" name="Title 2"/>
          <p:cNvSpPr>
            <a:spLocks noGrp="1"/>
          </p:cNvSpPr>
          <p:nvPr>
            <p:ph type="title"/>
          </p:nvPr>
        </p:nvSpPr>
        <p:spPr/>
        <p:txBody>
          <a:bodyPr/>
          <a:lstStyle/>
          <a:p>
            <a:r>
              <a:rPr lang="pt-BR" dirty="0">
                <a:latin typeface="Candara" panose="020E0502030303020204" pitchFamily="34" charset="0"/>
              </a:rPr>
              <a:t>Apresentações em Clubes</a:t>
            </a:r>
          </a:p>
        </p:txBody>
      </p:sp>
    </p:spTree>
    <p:extLst>
      <p:ext uri="{BB962C8B-B14F-4D97-AF65-F5344CB8AC3E}">
        <p14:creationId xmlns:p14="http://schemas.microsoft.com/office/powerpoint/2010/main" val="404273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510" b="5059"/>
          <a:stretch/>
        </p:blipFill>
        <p:spPr>
          <a:xfrm>
            <a:off x="5359401" y="3459480"/>
            <a:ext cx="3784600" cy="2550160"/>
          </a:xfrm>
          <a:prstGeom prst="rect">
            <a:avLst/>
          </a:prstGeom>
        </p:spPr>
      </p:pic>
      <p:sp>
        <p:nvSpPr>
          <p:cNvPr id="2" name="Content Placeholder 1"/>
          <p:cNvSpPr>
            <a:spLocks noGrp="1"/>
          </p:cNvSpPr>
          <p:nvPr>
            <p:ph idx="1"/>
          </p:nvPr>
        </p:nvSpPr>
        <p:spPr>
          <a:xfrm>
            <a:off x="228600" y="762000"/>
            <a:ext cx="8534400" cy="5486400"/>
          </a:xfrm>
        </p:spPr>
        <p:txBody>
          <a:bodyPr/>
          <a:lstStyle/>
          <a:p>
            <a:r>
              <a:rPr lang="pt-BR" sz="2100" dirty="0"/>
              <a:t>NÃO ESPERE QUE O CLUBE DOE SÓ PORQUE VOCÊ FEZ UMA APRESENTAÇÃO. SEMPRE FAÇA UM ACOMPANHAMENTO</a:t>
            </a:r>
          </a:p>
          <a:p>
            <a:r>
              <a:rPr lang="pt-BR" sz="2000" dirty="0"/>
              <a:t>Agradeça ao clube!</a:t>
            </a:r>
          </a:p>
          <a:p>
            <a:r>
              <a:rPr lang="pt-BR" sz="2000" dirty="0"/>
              <a:t>Responda às perguntas </a:t>
            </a:r>
          </a:p>
          <a:p>
            <a:pPr marL="171441" indent="-171441"/>
            <a:r>
              <a:rPr lang="pt-BR" sz="2000" dirty="0"/>
              <a:t>Se o clube estiver interessado, mas não esteja pronto para fazer uma doação:</a:t>
            </a:r>
          </a:p>
          <a:p>
            <a:pPr marL="800074" lvl="1" indent="-342900">
              <a:buFont typeface="Wingdings" panose="05000000000000000000" pitchFamily="2" charset="2"/>
              <a:buChar char="§"/>
            </a:pPr>
            <a:r>
              <a:rPr lang="pt-BR" sz="2000" dirty="0"/>
              <a:t>Ofereça visitá-lo novamente</a:t>
            </a:r>
          </a:p>
          <a:p>
            <a:pPr marL="800074" lvl="1" indent="-342900">
              <a:buFont typeface="Wingdings" panose="05000000000000000000" pitchFamily="2" charset="2"/>
              <a:buChar char="§"/>
            </a:pPr>
            <a:r>
              <a:rPr lang="pt-BR" sz="2000" dirty="0"/>
              <a:t>Caso exista um projeto de LCIF em andamento na sua área, verifique a possibilidade de envolver o clube</a:t>
            </a:r>
          </a:p>
          <a:p>
            <a:pPr marL="800074" lvl="1" indent="-342900">
              <a:buFont typeface="Wingdings" panose="05000000000000000000" pitchFamily="2" charset="2"/>
              <a:buChar char="§"/>
            </a:pPr>
            <a:r>
              <a:rPr lang="pt-BR" sz="2000" dirty="0"/>
              <a:t>Convide os associados para as angariações e eventos que </a:t>
            </a:r>
          </a:p>
          <a:p>
            <a:pPr marL="457174" lvl="1" indent="0">
              <a:buNone/>
            </a:pPr>
            <a:r>
              <a:rPr lang="pt-BR" sz="2000" dirty="0"/>
              <a:t>     estiver planejando</a:t>
            </a:r>
          </a:p>
          <a:p>
            <a:pPr marL="169863" lvl="1" indent="-169863">
              <a:buFont typeface="Arial" panose="020B0604020202020204" pitchFamily="34" charset="0"/>
              <a:buChar char="•"/>
            </a:pPr>
            <a:r>
              <a:rPr lang="pt-BR" sz="2000" dirty="0"/>
              <a:t>Se a visita for positiva, pergunte ao presidente </a:t>
            </a:r>
          </a:p>
          <a:p>
            <a:pPr marL="0" lvl="1" indent="0">
              <a:buNone/>
            </a:pPr>
            <a:r>
              <a:rPr lang="pt-BR" sz="2000" dirty="0"/>
              <a:t>   do clube se estão planejando fazer uma doação</a:t>
            </a:r>
          </a:p>
          <a:p>
            <a:pPr marL="800074" lvl="1" indent="-342900">
              <a:buFont typeface="Wingdings" panose="05000000000000000000" pitchFamily="2" charset="2"/>
              <a:buChar char="§"/>
            </a:pPr>
            <a:r>
              <a:rPr lang="pt-BR" sz="2000" dirty="0"/>
              <a:t>Como fazer uma doação</a:t>
            </a:r>
          </a:p>
          <a:p>
            <a:pPr marL="800074" lvl="1" indent="-342900">
              <a:buFont typeface="Wingdings" panose="05000000000000000000" pitchFamily="2" charset="2"/>
              <a:buChar char="§"/>
            </a:pPr>
            <a:r>
              <a:rPr lang="pt-BR" sz="2000" dirty="0"/>
              <a:t>Programas de reconhecimento </a:t>
            </a:r>
          </a:p>
          <a:p>
            <a:pPr marL="628615" lvl="1" indent="-171441">
              <a:buFont typeface="Arial" panose="020B0604020202020204" pitchFamily="34" charset="0"/>
              <a:buChar char="•"/>
            </a:pPr>
            <a:endParaRPr lang="pt-BR" sz="2400" dirty="0"/>
          </a:p>
          <a:p>
            <a:endParaRPr lang="pt-BR" dirty="0"/>
          </a:p>
        </p:txBody>
      </p:sp>
      <p:sp>
        <p:nvSpPr>
          <p:cNvPr id="3" name="Title 2"/>
          <p:cNvSpPr>
            <a:spLocks noGrp="1"/>
          </p:cNvSpPr>
          <p:nvPr>
            <p:ph type="title"/>
          </p:nvPr>
        </p:nvSpPr>
        <p:spPr/>
        <p:txBody>
          <a:bodyPr/>
          <a:lstStyle/>
          <a:p>
            <a:r>
              <a:rPr lang="pt-BR" dirty="0">
                <a:latin typeface="Candara" panose="020E0502030303020204" pitchFamily="34" charset="0"/>
              </a:rPr>
              <a:t>Acompanhamento após uma visita ao clube</a:t>
            </a:r>
          </a:p>
        </p:txBody>
      </p:sp>
    </p:spTree>
    <p:extLst>
      <p:ext uri="{BB962C8B-B14F-4D97-AF65-F5344CB8AC3E}">
        <p14:creationId xmlns:p14="http://schemas.microsoft.com/office/powerpoint/2010/main" val="265265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53395">
            <a:off x="4061163" y="465867"/>
            <a:ext cx="4565801" cy="5194936"/>
            <a:chOff x="3276600" y="579080"/>
            <a:chExt cx="5586212" cy="6355952"/>
          </a:xfrm>
        </p:grpSpPr>
        <p:grpSp>
          <p:nvGrpSpPr>
            <p:cNvPr id="5" name="Group 4"/>
            <p:cNvGrpSpPr/>
            <p:nvPr/>
          </p:nvGrpSpPr>
          <p:grpSpPr>
            <a:xfrm>
              <a:off x="3276600" y="579080"/>
              <a:ext cx="5586212" cy="3975753"/>
              <a:chOff x="3118514" y="3200400"/>
              <a:chExt cx="5586212" cy="3975753"/>
            </a:xfrm>
          </p:grpSpPr>
          <p:pic>
            <p:nvPicPr>
              <p:cNvPr id="9" name="Picture 8" descr="Layout 1 - lcif42m.pdf - Mozilla Firefox"/>
              <p:cNvPicPr>
                <a:picLocks noChangeAspect="1"/>
              </p:cNvPicPr>
              <p:nvPr/>
            </p:nvPicPr>
            <p:blipFill rotWithShape="1">
              <a:blip r:embed="rId3" cstate="email">
                <a:extLst>
                  <a:ext uri="{28A0092B-C50C-407E-A947-70E740481C1C}">
                    <a14:useLocalDpi xmlns:a14="http://schemas.microsoft.com/office/drawing/2010/main" val="0"/>
                  </a:ext>
                </a:extLst>
              </a:blip>
              <a:srcRect l="33285" t="17682" r="33431" b="1569"/>
              <a:stretch/>
            </p:blipFill>
            <p:spPr>
              <a:xfrm rot="-2400000">
                <a:off x="3118514" y="4258675"/>
                <a:ext cx="2220815" cy="2917478"/>
              </a:xfrm>
              <a:prstGeom prst="rect">
                <a:avLst/>
              </a:prstGeom>
            </p:spPr>
          </p:pic>
          <p:pic>
            <p:nvPicPr>
              <p:cNvPr id="10" name="Picture 9" descr="LCIF is Best NGO.pdf - Adobe Reader"/>
              <p:cNvPicPr>
                <a:picLocks noChangeAspect="1"/>
              </p:cNvPicPr>
              <p:nvPr/>
            </p:nvPicPr>
            <p:blipFill rotWithShape="1">
              <a:blip r:embed="rId4" cstate="email">
                <a:extLst>
                  <a:ext uri="{28A0092B-C50C-407E-A947-70E740481C1C}">
                    <a14:useLocalDpi xmlns:a14="http://schemas.microsoft.com/office/drawing/2010/main" val="0"/>
                  </a:ext>
                </a:extLst>
              </a:blip>
              <a:srcRect l="26569" t="8267" r="37157" b="4827"/>
              <a:stretch/>
            </p:blipFill>
            <p:spPr>
              <a:xfrm rot="-1200000">
                <a:off x="3711173" y="3608054"/>
                <a:ext cx="2248889" cy="2917478"/>
              </a:xfrm>
              <a:prstGeom prst="rect">
                <a:avLst/>
              </a:prstGeom>
            </p:spPr>
          </p:pic>
          <p:pic>
            <p:nvPicPr>
              <p:cNvPr id="11" name="Picture 10" descr="Layout 1 - lcif42r.pdf - Mozilla Firefox"/>
              <p:cNvPicPr>
                <a:picLocks noChangeAspect="1"/>
              </p:cNvPicPr>
              <p:nvPr/>
            </p:nvPicPr>
            <p:blipFill rotWithShape="1">
              <a:blip r:embed="rId5" cstate="email">
                <a:extLst>
                  <a:ext uri="{28A0092B-C50C-407E-A947-70E740481C1C}">
                    <a14:useLocalDpi xmlns:a14="http://schemas.microsoft.com/office/drawing/2010/main" val="0"/>
                  </a:ext>
                </a:extLst>
              </a:blip>
              <a:srcRect l="33285" t="11163" r="33431" b="7440"/>
              <a:stretch/>
            </p:blipFill>
            <p:spPr>
              <a:xfrm>
                <a:off x="5311994" y="3200400"/>
                <a:ext cx="2203172" cy="2917478"/>
              </a:xfrm>
              <a:prstGeom prst="rect">
                <a:avLst/>
              </a:prstGeom>
            </p:spPr>
          </p:pic>
          <p:pic>
            <p:nvPicPr>
              <p:cNvPr id="12" name="Picture 11" descr="Layout 1 - lcif30_14-15.pdf - Mozilla Firefox"/>
              <p:cNvPicPr>
                <a:picLocks noChangeAspect="1"/>
              </p:cNvPicPr>
              <p:nvPr/>
            </p:nvPicPr>
            <p:blipFill rotWithShape="1">
              <a:blip r:embed="rId6" cstate="email">
                <a:extLst>
                  <a:ext uri="{28A0092B-C50C-407E-A947-70E740481C1C}">
                    <a14:useLocalDpi xmlns:a14="http://schemas.microsoft.com/office/drawing/2010/main" val="0"/>
                  </a:ext>
                </a:extLst>
              </a:blip>
              <a:srcRect l="30686" t="11164" r="31274" b="4285"/>
              <a:stretch/>
            </p:blipFill>
            <p:spPr>
              <a:xfrm rot="1200000">
                <a:off x="6280783" y="3613977"/>
                <a:ext cx="2423943" cy="2917478"/>
              </a:xfrm>
              <a:prstGeom prst="rect">
                <a:avLst/>
              </a:prstGeom>
            </p:spPr>
          </p:pic>
        </p:grpSp>
        <p:pic>
          <p:nvPicPr>
            <p:cNvPr id="6" name="Picture 5" descr="LCIF At a Glance.pdf - Adobe Reader"/>
            <p:cNvPicPr>
              <a:picLocks noChangeAspect="1"/>
            </p:cNvPicPr>
            <p:nvPr/>
          </p:nvPicPr>
          <p:blipFill rotWithShape="1">
            <a:blip r:embed="rId7" cstate="email">
              <a:extLst>
                <a:ext uri="{28A0092B-C50C-407E-A947-70E740481C1C}">
                  <a14:useLocalDpi xmlns:a14="http://schemas.microsoft.com/office/drawing/2010/main" val="0"/>
                </a:ext>
              </a:extLst>
            </a:blip>
            <a:srcRect l="56176" t="8267" r="20687" b="1568"/>
            <a:stretch/>
          </p:blipFill>
          <p:spPr>
            <a:xfrm rot="1200000">
              <a:off x="6595394" y="3219161"/>
              <a:ext cx="1760935" cy="3715871"/>
            </a:xfrm>
            <a:prstGeom prst="rect">
              <a:avLst/>
            </a:prstGeom>
          </p:spPr>
        </p:pic>
        <p:pic>
          <p:nvPicPr>
            <p:cNvPr id="7" name="Picture 6" descr="Measles Brochure.pdf - Adobe Reader"/>
            <p:cNvPicPr>
              <a:picLocks noChangeAspect="1"/>
            </p:cNvPicPr>
            <p:nvPr/>
          </p:nvPicPr>
          <p:blipFill rotWithShape="1">
            <a:blip r:embed="rId8" cstate="email">
              <a:extLst>
                <a:ext uri="{28A0092B-C50C-407E-A947-70E740481C1C}">
                  <a14:useLocalDpi xmlns:a14="http://schemas.microsoft.com/office/drawing/2010/main" val="0"/>
                </a:ext>
              </a:extLst>
            </a:blip>
            <a:srcRect l="50686" t="8267" r="26765" b="2835"/>
            <a:stretch/>
          </p:blipFill>
          <p:spPr>
            <a:xfrm>
              <a:off x="5304973" y="3069374"/>
              <a:ext cx="1740632" cy="3715871"/>
            </a:xfrm>
            <a:prstGeom prst="rect">
              <a:avLst/>
            </a:prstGeom>
          </p:spPr>
        </p:pic>
        <p:pic>
          <p:nvPicPr>
            <p:cNvPr id="8" name="Picture 7" descr="LCIF By the Numbers.pdf - Adobe Reader"/>
            <p:cNvPicPr>
              <a:picLocks noChangeAspect="1"/>
            </p:cNvPicPr>
            <p:nvPr/>
          </p:nvPicPr>
          <p:blipFill rotWithShape="1">
            <a:blip r:embed="rId9" cstate="email">
              <a:extLst>
                <a:ext uri="{28A0092B-C50C-407E-A947-70E740481C1C}">
                  <a14:useLocalDpi xmlns:a14="http://schemas.microsoft.com/office/drawing/2010/main" val="0"/>
                </a:ext>
              </a:extLst>
            </a:blip>
            <a:srcRect l="40294" t="8266" r="38922" b="3109"/>
            <a:stretch/>
          </p:blipFill>
          <p:spPr>
            <a:xfrm rot="-1200000">
              <a:off x="4025077" y="3211164"/>
              <a:ext cx="1609325" cy="3715871"/>
            </a:xfrm>
            <a:prstGeom prst="rect">
              <a:avLst/>
            </a:prstGeom>
          </p:spPr>
        </p:pic>
      </p:grpSp>
      <p:sp>
        <p:nvSpPr>
          <p:cNvPr id="2" name="Content Placeholder 1"/>
          <p:cNvSpPr>
            <a:spLocks noGrp="1"/>
          </p:cNvSpPr>
          <p:nvPr>
            <p:ph idx="1"/>
          </p:nvPr>
        </p:nvSpPr>
        <p:spPr>
          <a:xfrm>
            <a:off x="-1" y="914400"/>
            <a:ext cx="4337351" cy="5410200"/>
          </a:xfrm>
        </p:spPr>
        <p:txBody>
          <a:bodyPr/>
          <a:lstStyle/>
          <a:p>
            <a:pPr marL="285750" indent="-285750">
              <a:buFont typeface="Arial" panose="020B0604020202020204" pitchFamily="34" charset="0"/>
              <a:buChar char="•"/>
            </a:pPr>
            <a:r>
              <a:rPr lang="pt-BR" dirty="0"/>
              <a:t>PowerPoint sobre LCIF</a:t>
            </a:r>
          </a:p>
          <a:p>
            <a:pPr marL="285750" indent="-285750">
              <a:buFont typeface="Arial" panose="020B0604020202020204" pitchFamily="34" charset="0"/>
              <a:buChar char="•"/>
            </a:pPr>
            <a:r>
              <a:rPr lang="pt-BR" dirty="0"/>
              <a:t>Título de Companheiro de Melvin Jones</a:t>
            </a:r>
          </a:p>
          <a:p>
            <a:pPr marL="285750" indent="-285750">
              <a:buFont typeface="Arial" panose="020B0604020202020204" pitchFamily="34" charset="0"/>
              <a:buChar char="•"/>
            </a:pPr>
            <a:r>
              <a:rPr lang="pt-BR" dirty="0"/>
              <a:t>Formulários para Contribuição </a:t>
            </a:r>
            <a:r>
              <a:rPr lang="pt-BR" dirty="0" smtClean="0"/>
              <a:t/>
            </a:r>
            <a:br>
              <a:rPr lang="pt-BR" dirty="0" smtClean="0"/>
            </a:br>
            <a:r>
              <a:rPr lang="pt-BR" dirty="0" smtClean="0"/>
              <a:t>de </a:t>
            </a:r>
            <a:r>
              <a:rPr lang="pt-BR" dirty="0"/>
              <a:t>Doadores</a:t>
            </a:r>
          </a:p>
          <a:p>
            <a:pPr marL="285750" indent="-285750">
              <a:buFont typeface="Arial" panose="020B0604020202020204" pitchFamily="34" charset="0"/>
              <a:buChar char="•"/>
            </a:pPr>
            <a:r>
              <a:rPr lang="pt-BR" dirty="0"/>
              <a:t>LCIF de acordo com os números</a:t>
            </a:r>
          </a:p>
          <a:p>
            <a:pPr marL="285750" indent="-285750">
              <a:buFont typeface="Arial" panose="020B0604020202020204" pitchFamily="34" charset="0"/>
              <a:buChar char="•"/>
            </a:pPr>
            <a:r>
              <a:rPr lang="pt-BR" dirty="0"/>
              <a:t>Uma Vacina, Uma Vida: Sarampo</a:t>
            </a:r>
          </a:p>
          <a:p>
            <a:pPr marL="285750" indent="-285750">
              <a:buFont typeface="Arial" panose="020B0604020202020204" pitchFamily="34" charset="0"/>
              <a:buChar char="•"/>
            </a:pPr>
            <a:r>
              <a:rPr lang="pt-BR" dirty="0"/>
              <a:t>LCIF de Relance</a:t>
            </a:r>
          </a:p>
          <a:p>
            <a:pPr marL="285750" indent="-285750">
              <a:buFont typeface="Arial" panose="020B0604020202020204" pitchFamily="34" charset="0"/>
              <a:buChar char="•"/>
            </a:pPr>
            <a:r>
              <a:rPr lang="pt-BR" dirty="0"/>
              <a:t>Suporte/Ajuda </a:t>
            </a:r>
          </a:p>
          <a:p>
            <a:pPr marL="285750" indent="-285750">
              <a:buFont typeface="Arial" panose="020B0604020202020204" pitchFamily="34" charset="0"/>
              <a:buChar char="•"/>
            </a:pPr>
            <a:r>
              <a:rPr lang="pt-BR" dirty="0"/>
              <a:t>Visão geral dos programas/subsídios</a:t>
            </a:r>
          </a:p>
          <a:p>
            <a:pPr marL="285750" indent="-285750">
              <a:buFont typeface="Arial" panose="020B0604020202020204" pitchFamily="34" charset="0"/>
              <a:buChar char="•"/>
            </a:pPr>
            <a:r>
              <a:rPr lang="pt-BR" dirty="0"/>
              <a:t>Cartões de promessas de doação </a:t>
            </a:r>
          </a:p>
          <a:p>
            <a:pPr marL="285750" indent="-285750">
              <a:buFont typeface="Arial" panose="020B0604020202020204" pitchFamily="34" charset="0"/>
              <a:buChar char="•"/>
            </a:pPr>
            <a:r>
              <a:rPr lang="pt-BR" dirty="0"/>
              <a:t>Formas de Contribuir e Tipos de Reconhecimento</a:t>
            </a:r>
          </a:p>
        </p:txBody>
      </p:sp>
      <p:sp>
        <p:nvSpPr>
          <p:cNvPr id="3" name="Title 2"/>
          <p:cNvSpPr>
            <a:spLocks noGrp="1"/>
          </p:cNvSpPr>
          <p:nvPr>
            <p:ph type="title"/>
          </p:nvPr>
        </p:nvSpPr>
        <p:spPr/>
        <p:txBody>
          <a:bodyPr/>
          <a:lstStyle/>
          <a:p>
            <a:r>
              <a:rPr lang="pt-BR" dirty="0">
                <a:latin typeface="Candara" panose="020E0502030303020204" pitchFamily="34" charset="0"/>
              </a:rPr>
              <a:t>Recursos para visitas aos clubes</a:t>
            </a:r>
          </a:p>
        </p:txBody>
      </p:sp>
    </p:spTree>
    <p:extLst>
      <p:ext uri="{BB962C8B-B14F-4D97-AF65-F5344CB8AC3E}">
        <p14:creationId xmlns:p14="http://schemas.microsoft.com/office/powerpoint/2010/main" val="20812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pt-BR"/>
              <a:t>Metas de Cinco Anos para LCIF</a:t>
            </a:r>
            <a:endParaRPr lang="pt-BR"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724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84238"/>
          </a:xfrm>
        </p:spPr>
        <p:txBody>
          <a:bodyPr>
            <a:normAutofit fontScale="90000"/>
          </a:bodyPr>
          <a:lstStyle/>
          <a:p>
            <a:r>
              <a:t/>
            </a:r>
            <a:br/>
            <a:r>
              <a:rPr lang="pt-BR" sz="3100" dirty="0">
                <a:solidFill>
                  <a:srgbClr val="073F88"/>
                </a:solidFill>
                <a:latin typeface="Candara" pitchFamily="34" charset="0"/>
              </a:rPr>
              <a:t>Doações para LCIF em 2015-2016*</a:t>
            </a:r>
            <a:r>
              <a:rPr lang="pt-BR"/>
              <a:t> </a:t>
            </a:r>
            <a:r>
              <a:rPr lang="pt-BR" sz="3600" i="1" dirty="0">
                <a:solidFill>
                  <a:prstClr val="white"/>
                </a:solidFill>
                <a:latin typeface="Helvetica"/>
              </a:rPr>
              <a:t>30 de junho</a:t>
            </a:r>
            <a:r>
              <a:t/>
            </a:r>
            <a:br/>
            <a:r>
              <a:rPr lang="pt-BR" sz="2700" i="1" dirty="0">
                <a:solidFill>
                  <a:srgbClr val="073F88"/>
                </a:solidFill>
                <a:latin typeface="Candara" pitchFamily="34" charset="0"/>
              </a:rPr>
              <a:t>*números não auditados em US$</a:t>
            </a:r>
          </a:p>
        </p:txBody>
      </p:sp>
      <p:graphicFrame>
        <p:nvGraphicFramePr>
          <p:cNvPr id="5" name="Diagram 4"/>
          <p:cNvGraphicFramePr/>
          <p:nvPr>
            <p:extLst>
              <p:ext uri="{D42A27DB-BD31-4B8C-83A1-F6EECF244321}">
                <p14:modId xmlns:p14="http://schemas.microsoft.com/office/powerpoint/2010/main" val="583188150"/>
              </p:ext>
            </p:extLst>
          </p:nvPr>
        </p:nvGraphicFramePr>
        <p:xfrm>
          <a:off x="6858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14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rgbClr val="073F88"/>
                </a:solidFill>
                <a:latin typeface="Candara" pitchFamily="34" charset="0"/>
              </a:rPr>
              <a:t>Fundação de Lions Clubs International</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3</a:t>
            </a:fld>
            <a:endParaRPr lang="pt-BR"/>
          </a:p>
        </p:txBody>
      </p:sp>
      <p:sp>
        <p:nvSpPr>
          <p:cNvPr id="3" name="Rectangle 2"/>
          <p:cNvSpPr/>
          <p:nvPr/>
        </p:nvSpPr>
        <p:spPr>
          <a:xfrm>
            <a:off x="990600" y="1598260"/>
            <a:ext cx="7086600" cy="1477328"/>
          </a:xfrm>
          <a:prstGeom prst="rect">
            <a:avLst/>
          </a:prstGeom>
        </p:spPr>
        <p:txBody>
          <a:bodyPr wrap="square">
            <a:spAutoFit/>
          </a:bodyPr>
          <a:lstStyle/>
          <a:p>
            <a:r>
              <a:rPr lang="pt-BR" b="1" i="1" dirty="0"/>
              <a:t>Missão</a:t>
            </a:r>
            <a:r>
              <a:rPr lang="pt-BR" dirty="0"/>
              <a:t>: apoiar os esforços dos Lions clubes e parceiros no oferecimento de serviços às comunidades locais e globais, levando a esperança e impactando vidas por meio dos subsídios e projetos de serviços humanitários.</a:t>
            </a:r>
          </a:p>
          <a:p>
            <a:endParaRPr lang="pt-BR" b="1" i="1" dirty="0"/>
          </a:p>
        </p:txBody>
      </p:sp>
      <p:pic>
        <p:nvPicPr>
          <p:cNvPr id="5" name="Picture 2" descr="http://lionsdist410a.org.za/wp-content/uploads/2013/08/lcif_v2c-200s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7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endParaRPr lang="en-US" dirty="0"/>
          </a:p>
        </p:txBody>
      </p:sp>
      <p:sp>
        <p:nvSpPr>
          <p:cNvPr id="23554" name="Title 1"/>
          <p:cNvSpPr>
            <a:spLocks noGrp="1"/>
          </p:cNvSpPr>
          <p:nvPr>
            <p:ph type="title"/>
          </p:nvPr>
        </p:nvSpPr>
        <p:spPr>
          <a:xfrm>
            <a:off x="1104900" y="228600"/>
            <a:ext cx="6934200" cy="808038"/>
          </a:xfrm>
        </p:spPr>
        <p:txBody>
          <a:bodyPr>
            <a:noAutofit/>
          </a:bodyPr>
          <a:lstStyle/>
          <a:p>
            <a:r>
              <a:rPr lang="pt-BR" altLang="en-US" sz="3600" dirty="0">
                <a:solidFill>
                  <a:schemeClr val="bg1"/>
                </a:solidFill>
                <a:latin typeface="Arial" panose="020B0604020202020204" pitchFamily="34" charset="0"/>
              </a:rPr>
              <a:t>Metas Financeiras de Cinco Anos para LCIF</a:t>
            </a: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vert="horz" lIns="91440" tIns="45720" rIns="91440" bIns="45720" rtlCol="0" anchor="ctr"/>
          <a:lstStyle/>
          <a:p>
            <a:pPr eaLnBrk="0" hangingPunct="0">
              <a:defRPr/>
            </a:pPr>
            <a:fld id="{93CDB60A-A9AB-490D-B0A5-84279A6787A1}" type="slidenum">
              <a:rPr lang="en-US" sz="1200" smtClean="0">
                <a:solidFill>
                  <a:schemeClr val="tx1">
                    <a:tint val="75000"/>
                  </a:schemeClr>
                </a:solidFill>
                <a:latin typeface="Arial" charset="0"/>
                <a:ea typeface="ＭＳ Ｐゴシック" charset="-128"/>
              </a:rPr>
              <a:pPr eaLnBrk="0" hangingPunct="0">
                <a:defRPr/>
              </a:pPr>
              <a:t>30</a:t>
            </a:fld>
            <a:endParaRPr lang="pt-BR" sz="1200" dirty="0">
              <a:solidFill>
                <a:schemeClr val="tx1">
                  <a:tint val="75000"/>
                </a:schemeClr>
              </a:solidFill>
              <a:latin typeface="Arial" charset="0"/>
              <a:ea typeface="ＭＳ Ｐゴシック" charset="-128"/>
            </a:endParaRPr>
          </a:p>
        </p:txBody>
      </p:sp>
      <p:grpSp>
        <p:nvGrpSpPr>
          <p:cNvPr id="10" name="Group 9"/>
          <p:cNvGrpSpPr/>
          <p:nvPr/>
        </p:nvGrpSpPr>
        <p:grpSpPr>
          <a:xfrm>
            <a:off x="762000" y="5257651"/>
            <a:ext cx="1440838" cy="800435"/>
            <a:chOff x="907861" y="617609"/>
            <a:chExt cx="617915" cy="238012"/>
          </a:xfrm>
          <a:scene3d>
            <a:camera prst="orthographicFront">
              <a:rot lat="0" lon="0" rev="0"/>
            </a:camera>
            <a:lightRig rig="threePt" dir="t">
              <a:rot lat="0" lon="0" rev="1200000"/>
            </a:lightRig>
          </a:scene3d>
        </p:grpSpPr>
        <p:sp>
          <p:nvSpPr>
            <p:cNvPr id="11" name="Rounded Rectangle 10"/>
            <p:cNvSpPr/>
            <p:nvPr/>
          </p:nvSpPr>
          <p:spPr>
            <a:xfrm>
              <a:off x="907861" y="617609"/>
              <a:ext cx="617915" cy="238012"/>
            </a:xfrm>
            <a:prstGeom prst="roundRect">
              <a:avLst>
                <a:gd name="adj" fmla="val 10000"/>
              </a:avLst>
            </a:prstGeom>
            <a:solidFill>
              <a:srgbClr val="808080">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2" name="Rounded Rectangle 4"/>
            <p:cNvSpPr/>
            <p:nvPr/>
          </p:nvSpPr>
          <p:spPr>
            <a:xfrm>
              <a:off x="914832" y="624580"/>
              <a:ext cx="603973" cy="224070"/>
            </a:xfrm>
            <a:prstGeom prst="rect">
              <a:avLst/>
            </a:prstGeom>
            <a:no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pt-BR" sz="1600" b="0" i="0" u="none" strike="noStrike" kern="0" cap="none" spc="0" normalizeH="0" baseline="0" noProof="0" dirty="0">
                  <a:ln>
                    <a:noFill/>
                  </a:ln>
                  <a:solidFill>
                    <a:sysClr val="window" lastClr="FFFFFF"/>
                  </a:solidFill>
                  <a:effectLst/>
                  <a:uLnTx/>
                  <a:uFillTx/>
                  <a:latin typeface="Arial"/>
                </a:rPr>
                <a:t>US$ 35,7 milhões</a:t>
              </a:r>
            </a:p>
          </p:txBody>
        </p:sp>
      </p:grpSp>
      <p:grpSp>
        <p:nvGrpSpPr>
          <p:cNvPr id="13" name="Group 12"/>
          <p:cNvGrpSpPr/>
          <p:nvPr/>
        </p:nvGrpSpPr>
        <p:grpSpPr>
          <a:xfrm>
            <a:off x="2186583" y="4517968"/>
            <a:ext cx="1419425" cy="784897"/>
            <a:chOff x="907861" y="892239"/>
            <a:chExt cx="617915" cy="238012"/>
          </a:xfrm>
          <a:solidFill>
            <a:srgbClr val="808080">
              <a:lumMod val="75000"/>
            </a:srgbClr>
          </a:solidFill>
          <a:scene3d>
            <a:camera prst="orthographicFront">
              <a:rot lat="0" lon="0" rev="0"/>
            </a:camera>
            <a:lightRig rig="threePt" dir="t">
              <a:rot lat="0" lon="0" rev="1200000"/>
            </a:lightRig>
          </a:scene3d>
        </p:grpSpPr>
        <p:sp>
          <p:nvSpPr>
            <p:cNvPr id="14" name="Rounded Rectangle 13"/>
            <p:cNvSpPr/>
            <p:nvPr/>
          </p:nvSpPr>
          <p:spPr>
            <a:xfrm>
              <a:off x="907861" y="892239"/>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5" name="Rounded Rectangle 6"/>
            <p:cNvSpPr/>
            <p:nvPr/>
          </p:nvSpPr>
          <p:spPr>
            <a:xfrm>
              <a:off x="914832" y="899210"/>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pt-BR" sz="1600" b="0" i="0" u="none" strike="noStrike" kern="0" cap="none" spc="0" normalizeH="0" baseline="0" noProof="0" dirty="0">
                  <a:ln>
                    <a:noFill/>
                  </a:ln>
                  <a:solidFill>
                    <a:sysClr val="window" lastClr="FFFFFF"/>
                  </a:solidFill>
                  <a:effectLst/>
                  <a:uLnTx/>
                  <a:uFillTx/>
                  <a:latin typeface="Arial"/>
                </a:rPr>
                <a:t>US$ 38,4 milhões</a:t>
              </a:r>
            </a:p>
          </p:txBody>
        </p:sp>
      </p:grpSp>
      <p:grpSp>
        <p:nvGrpSpPr>
          <p:cNvPr id="16" name="Group 15"/>
          <p:cNvGrpSpPr/>
          <p:nvPr/>
        </p:nvGrpSpPr>
        <p:grpSpPr>
          <a:xfrm>
            <a:off x="3577566" y="3739186"/>
            <a:ext cx="1422847" cy="853083"/>
            <a:chOff x="907861" y="1166868"/>
            <a:chExt cx="617915" cy="238012"/>
          </a:xfrm>
          <a:solidFill>
            <a:srgbClr val="808080">
              <a:lumMod val="75000"/>
            </a:srgbClr>
          </a:solidFill>
          <a:scene3d>
            <a:camera prst="orthographicFront">
              <a:rot lat="0" lon="0" rev="0"/>
            </a:camera>
            <a:lightRig rig="threePt" dir="t">
              <a:rot lat="0" lon="0" rev="1200000"/>
            </a:lightRig>
          </a:scene3d>
        </p:grpSpPr>
        <p:sp>
          <p:nvSpPr>
            <p:cNvPr id="17" name="Rounded Rectangle 16"/>
            <p:cNvSpPr/>
            <p:nvPr/>
          </p:nvSpPr>
          <p:spPr>
            <a:xfrm>
              <a:off x="907861" y="116686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8" name="Rounded Rectangle 8"/>
            <p:cNvSpPr/>
            <p:nvPr/>
          </p:nvSpPr>
          <p:spPr>
            <a:xfrm>
              <a:off x="914832" y="117383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pt-BR" sz="1600" b="0" i="0" u="none" strike="noStrike" kern="0" cap="none" spc="0" normalizeH="0" baseline="0" noProof="0" dirty="0">
                  <a:ln>
                    <a:noFill/>
                  </a:ln>
                  <a:solidFill>
                    <a:sysClr val="window" lastClr="FFFFFF"/>
                  </a:solidFill>
                  <a:effectLst/>
                  <a:uLnTx/>
                  <a:uFillTx/>
                  <a:latin typeface="Arial"/>
                </a:rPr>
                <a:t>US$ 41,3 milhões</a:t>
              </a:r>
            </a:p>
          </p:txBody>
        </p:sp>
      </p:grpSp>
      <p:grpSp>
        <p:nvGrpSpPr>
          <p:cNvPr id="19" name="Group 18"/>
          <p:cNvGrpSpPr/>
          <p:nvPr/>
        </p:nvGrpSpPr>
        <p:grpSpPr>
          <a:xfrm>
            <a:off x="4984361" y="2962876"/>
            <a:ext cx="1419425" cy="812181"/>
            <a:chOff x="907861" y="1441498"/>
            <a:chExt cx="617915" cy="238012"/>
          </a:xfrm>
          <a:solidFill>
            <a:srgbClr val="808080">
              <a:lumMod val="75000"/>
            </a:srgbClr>
          </a:solidFill>
          <a:scene3d>
            <a:camera prst="orthographicFront">
              <a:rot lat="0" lon="0" rev="0"/>
            </a:camera>
            <a:lightRig rig="threePt" dir="t">
              <a:rot lat="0" lon="0" rev="1200000"/>
            </a:lightRig>
          </a:scene3d>
        </p:grpSpPr>
        <p:sp>
          <p:nvSpPr>
            <p:cNvPr id="20" name="Rounded Rectangle 19"/>
            <p:cNvSpPr/>
            <p:nvPr/>
          </p:nvSpPr>
          <p:spPr>
            <a:xfrm>
              <a:off x="907861" y="144149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1" name="Rounded Rectangle 10"/>
            <p:cNvSpPr/>
            <p:nvPr/>
          </p:nvSpPr>
          <p:spPr>
            <a:xfrm>
              <a:off x="914832" y="144846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pt-BR" sz="1600" b="0" i="0" u="none" strike="noStrike" kern="0" cap="none" spc="0" normalizeH="0" baseline="0" noProof="0" dirty="0">
                  <a:ln>
                    <a:noFill/>
                  </a:ln>
                  <a:solidFill>
                    <a:sysClr val="window" lastClr="FFFFFF"/>
                  </a:solidFill>
                  <a:effectLst/>
                  <a:uLnTx/>
                  <a:uFillTx/>
                  <a:latin typeface="Arial"/>
                </a:rPr>
                <a:t>US$ 45,4 milhões</a:t>
              </a:r>
            </a:p>
          </p:txBody>
        </p:sp>
      </p:grpSp>
      <p:grpSp>
        <p:nvGrpSpPr>
          <p:cNvPr id="22" name="Group 21"/>
          <p:cNvGrpSpPr/>
          <p:nvPr/>
        </p:nvGrpSpPr>
        <p:grpSpPr>
          <a:xfrm>
            <a:off x="6344230" y="1959138"/>
            <a:ext cx="2244598" cy="1033951"/>
            <a:chOff x="907861" y="1716128"/>
            <a:chExt cx="617915" cy="238012"/>
          </a:xfrm>
          <a:solidFill>
            <a:srgbClr val="FF0000"/>
          </a:solidFill>
          <a:scene3d>
            <a:camera prst="orthographicFront">
              <a:rot lat="0" lon="0" rev="0"/>
            </a:camera>
            <a:lightRig rig="threePt" dir="t">
              <a:rot lat="0" lon="0" rev="1200000"/>
            </a:lightRig>
          </a:scene3d>
        </p:grpSpPr>
        <p:sp>
          <p:nvSpPr>
            <p:cNvPr id="23" name="Rounded Rectangle 22"/>
            <p:cNvSpPr/>
            <p:nvPr/>
          </p:nvSpPr>
          <p:spPr>
            <a:xfrm>
              <a:off x="907861" y="171612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4" name="Rounded Rectangle 12"/>
            <p:cNvSpPr/>
            <p:nvPr/>
          </p:nvSpPr>
          <p:spPr>
            <a:xfrm>
              <a:off x="914832" y="172309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pt-BR" sz="2000" b="1" i="0" u="none" strike="noStrike" kern="0" cap="none" spc="0" normalizeH="0" baseline="0" noProof="0" dirty="0">
                  <a:ln>
                    <a:noFill/>
                  </a:ln>
                  <a:solidFill>
                    <a:sysClr val="window" lastClr="FFFFFF"/>
                  </a:solidFill>
                  <a:effectLst/>
                  <a:uLnTx/>
                  <a:uFillTx/>
                  <a:latin typeface="Arial"/>
                </a:rPr>
                <a:t>US$ 50 milhões</a:t>
              </a:r>
            </a:p>
            <a:p>
              <a:pPr marL="0" marR="0" lvl="0" indent="0" algn="ctr" defTabSz="311150" eaLnBrk="1" fontAlgn="auto" latinLnBrk="0" hangingPunct="1">
                <a:lnSpc>
                  <a:spcPct val="90000"/>
                </a:lnSpc>
                <a:spcBef>
                  <a:spcPts val="0"/>
                </a:spcBef>
                <a:spcAft>
                  <a:spcPct val="35000"/>
                </a:spcAft>
                <a:buClrTx/>
                <a:buSzTx/>
                <a:buFontTx/>
                <a:buNone/>
                <a:tabLst/>
                <a:defRPr/>
              </a:pPr>
              <a:r>
                <a:rPr kumimoji="0" lang="pt-BR" sz="2000" b="1" i="0" u="none" strike="noStrike" kern="0" cap="none" spc="0" normalizeH="0" baseline="0" noProof="0" dirty="0">
                  <a:ln>
                    <a:noFill/>
                  </a:ln>
                  <a:solidFill>
                    <a:sysClr val="window" lastClr="FFFFFF"/>
                  </a:solidFill>
                  <a:effectLst/>
                  <a:uLnTx/>
                  <a:uFillTx/>
                  <a:latin typeface="Arial"/>
                </a:rPr>
                <a:t>até 2018</a:t>
              </a:r>
            </a:p>
          </p:txBody>
        </p:sp>
      </p:grpSp>
      <p:pic>
        <p:nvPicPr>
          <p:cNvPr id="25" name="Picture 5" descr="http://www.clker.com/cliparts/E/1/x/w/P/P/walking-man-blac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74" y="2076222"/>
            <a:ext cx="984430" cy="1662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28600"/>
            <a:ext cx="8610600" cy="800219"/>
          </a:xfrm>
          <a:prstGeom prst="rect">
            <a:avLst/>
          </a:prstGeom>
          <a:noFill/>
        </p:spPr>
        <p:txBody>
          <a:bodyPr wrap="square" rtlCol="0">
            <a:spAutoFit/>
          </a:bodyPr>
          <a:lstStyle/>
          <a:p>
            <a:r>
              <a:rPr lang="pt-BR" sz="2800" b="1" dirty="0">
                <a:solidFill>
                  <a:srgbClr val="073F88"/>
                </a:solidFill>
                <a:latin typeface="Candara" pitchFamily="34" charset="0"/>
              </a:rPr>
              <a:t>Metas de Cinco Anos para LCIF</a:t>
            </a:r>
          </a:p>
          <a:p>
            <a:endParaRPr lang="pt-BR" dirty="0"/>
          </a:p>
        </p:txBody>
      </p:sp>
    </p:spTree>
    <p:extLst>
      <p:ext uri="{BB962C8B-B14F-4D97-AF65-F5344CB8AC3E}">
        <p14:creationId xmlns:p14="http://schemas.microsoft.com/office/powerpoint/2010/main" val="2658535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19450" y="152400"/>
            <a:ext cx="5924550" cy="5924550"/>
          </a:xfrm>
          <a:prstGeom prst="rect">
            <a:avLst/>
          </a:prstGeom>
        </p:spPr>
      </p:pic>
      <p:sp>
        <p:nvSpPr>
          <p:cNvPr id="2" name="Content Placeholder 1"/>
          <p:cNvSpPr>
            <a:spLocks noGrp="1"/>
          </p:cNvSpPr>
          <p:nvPr>
            <p:ph idx="1"/>
          </p:nvPr>
        </p:nvSpPr>
        <p:spPr>
          <a:xfrm>
            <a:off x="304800" y="1733550"/>
            <a:ext cx="3886200" cy="3390900"/>
          </a:xfrm>
        </p:spPr>
        <p:txBody>
          <a:bodyPr/>
          <a:lstStyle/>
          <a:p>
            <a:pPr marL="0" indent="0" algn="ctr">
              <a:buNone/>
            </a:pPr>
            <a:r>
              <a:rPr lang="pt-BR" sz="3500" dirty="0"/>
              <a:t>Por que LCIF precisa que aumentemos o nosso apoio?</a:t>
            </a:r>
          </a:p>
        </p:txBody>
      </p:sp>
      <p:sp>
        <p:nvSpPr>
          <p:cNvPr id="3" name="Title 2"/>
          <p:cNvSpPr>
            <a:spLocks noGrp="1"/>
          </p:cNvSpPr>
          <p:nvPr>
            <p:ph type="title"/>
          </p:nvPr>
        </p:nvSpPr>
        <p:spPr/>
        <p:txBody>
          <a:bodyPr/>
          <a:lstStyle/>
          <a:p>
            <a:r>
              <a:rPr lang="pt-BR" dirty="0">
                <a:latin typeface="Candara" panose="020E0502030303020204" pitchFamily="34" charset="0"/>
              </a:rPr>
              <a:t>Argumento para Receber Apoio</a:t>
            </a:r>
            <a:r>
              <a:rPr lang="en-US" dirty="0">
                <a:latin typeface="Candara" panose="020E0502030303020204" pitchFamily="34" charset="0"/>
              </a:rPr>
              <a:t>	</a:t>
            </a:r>
            <a:endParaRPr lang="pt-BR" dirty="0">
              <a:latin typeface="Candara" panose="020E0502030303020204" pitchFamily="34" charset="0"/>
            </a:endParaRPr>
          </a:p>
        </p:txBody>
      </p:sp>
    </p:spTree>
    <p:extLst>
      <p:ext uri="{BB962C8B-B14F-4D97-AF65-F5344CB8AC3E}">
        <p14:creationId xmlns:p14="http://schemas.microsoft.com/office/powerpoint/2010/main" val="1832992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a:solidFill>
                  <a:srgbClr val="073F88"/>
                </a:solidFill>
                <a:latin typeface="Candara" pitchFamily="34" charset="0"/>
              </a:rPr>
              <a:t>Argumento para Receber Apoio</a:t>
            </a:r>
          </a:p>
        </p:txBody>
      </p:sp>
      <p:graphicFrame>
        <p:nvGraphicFramePr>
          <p:cNvPr id="6" name="Chart 5"/>
          <p:cNvGraphicFramePr>
            <a:graphicFrameLocks/>
          </p:cNvGraphicFramePr>
          <p:nvPr>
            <p:extLst>
              <p:ext uri="{D42A27DB-BD31-4B8C-83A1-F6EECF244321}">
                <p14:modId xmlns:p14="http://schemas.microsoft.com/office/powerpoint/2010/main" val="1485378779"/>
              </p:ext>
            </p:extLst>
          </p:nvPr>
        </p:nvGraphicFramePr>
        <p:xfrm>
          <a:off x="381000" y="1066800"/>
          <a:ext cx="8458199"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893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a:t>Atualizações sobre LCIF</a:t>
            </a:r>
            <a:endParaRPr lang="pt-BR"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7052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701650"/>
            <a:ext cx="1955319" cy="19458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873" y="4024745"/>
            <a:ext cx="1941576" cy="19368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045" y="4038600"/>
            <a:ext cx="1941576" cy="19368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02" y="1701651"/>
            <a:ext cx="1955319" cy="194582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7708" y="2448090"/>
            <a:ext cx="3148584" cy="2398776"/>
          </a:xfrm>
          <a:prstGeom prst="rect">
            <a:avLst/>
          </a:prstGeom>
        </p:spPr>
      </p:pic>
      <p:sp>
        <p:nvSpPr>
          <p:cNvPr id="12" name="Title 1"/>
          <p:cNvSpPr>
            <a:spLocks noGrp="1"/>
          </p:cNvSpPr>
          <p:nvPr>
            <p:ph type="title"/>
          </p:nvPr>
        </p:nvSpPr>
        <p:spPr>
          <a:xfrm>
            <a:off x="457200" y="152400"/>
            <a:ext cx="8229600" cy="1143000"/>
          </a:xfrm>
        </p:spPr>
        <p:txBody>
          <a:bodyPr/>
          <a:lstStyle/>
          <a:p>
            <a:r>
              <a:rPr lang="pt-BR" dirty="0">
                <a:solidFill>
                  <a:srgbClr val="073F88"/>
                </a:solidFill>
                <a:latin typeface="Candara" pitchFamily="34" charset="0"/>
              </a:rPr>
              <a:t>Desafio de Serviços do Centenário</a:t>
            </a:r>
          </a:p>
        </p:txBody>
      </p:sp>
    </p:spTree>
    <p:extLst>
      <p:ext uri="{BB962C8B-B14F-4D97-AF65-F5344CB8AC3E}">
        <p14:creationId xmlns:p14="http://schemas.microsoft.com/office/powerpoint/2010/main" val="3733231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pt-BR" dirty="0">
                <a:solidFill>
                  <a:srgbClr val="073F88"/>
                </a:solidFill>
                <a:latin typeface="Candara" pitchFamily="34" charset="0"/>
              </a:rPr>
              <a:t>Desafio de Serviços do Centenário</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7"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865" y="1219200"/>
            <a:ext cx="6942342" cy="48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0" descr="sav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27908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pt-BR" dirty="0">
                <a:solidFill>
                  <a:srgbClr val="073F88"/>
                </a:solidFill>
                <a:latin typeface="Candara" pitchFamily="34" charset="0"/>
              </a:rPr>
              <a:t>Desafio de Serviços do Centenário</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627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943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2400"/>
            <a:ext cx="8229600" cy="685800"/>
          </a:xfrm>
        </p:spPr>
        <p:txBody>
          <a:bodyPr/>
          <a:lstStyle/>
          <a:p>
            <a:r>
              <a:rPr lang="pt-BR" dirty="0">
                <a:solidFill>
                  <a:srgbClr val="073F88"/>
                </a:solidFill>
                <a:latin typeface="Candara" pitchFamily="34" charset="0"/>
              </a:rPr>
              <a:t>Desafio de Serviços do Centenário</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sav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78196"/>
            <a:ext cx="6948486" cy="492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469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0"/>
            <a:ext cx="8229600" cy="4525963"/>
          </a:xfrm>
        </p:spPr>
        <p:txBody>
          <a:bodyPr>
            <a:normAutofit/>
          </a:bodyPr>
          <a:lstStyle/>
          <a:p>
            <a:pPr marL="0" indent="0">
              <a:buNone/>
            </a:pPr>
            <a:r>
              <a:rPr lang="pt-BR" dirty="0"/>
              <a:t>Começando em 1º de julho de 2016:</a:t>
            </a:r>
            <a:endParaRPr lang="pt-BR" sz="2400" dirty="0"/>
          </a:p>
          <a:p>
            <a:pPr lvl="0"/>
            <a:r>
              <a:rPr lang="pt-BR" dirty="0"/>
              <a:t>Critérios para doações: </a:t>
            </a:r>
            <a:endParaRPr lang="pt-BR" sz="2800" dirty="0"/>
          </a:p>
          <a:p>
            <a:pPr lvl="1"/>
            <a:r>
              <a:rPr lang="pt-BR" dirty="0"/>
              <a:t>US$20 </a:t>
            </a:r>
            <a:r>
              <a:rPr lang="en-US" dirty="0"/>
              <a:t>		 </a:t>
            </a:r>
            <a:r>
              <a:rPr lang="pt-BR" dirty="0"/>
              <a:t>Distintivo de bronze</a:t>
            </a:r>
            <a:endParaRPr lang="pt-BR" sz="2400" dirty="0"/>
          </a:p>
          <a:p>
            <a:pPr lvl="1"/>
            <a:r>
              <a:rPr lang="pt-BR" dirty="0"/>
              <a:t>US$50</a:t>
            </a:r>
            <a:r>
              <a:rPr lang="en-US" dirty="0"/>
              <a:t>		</a:t>
            </a:r>
            <a:r>
              <a:rPr lang="pt-BR" dirty="0"/>
              <a:t> Distintivo de prata</a:t>
            </a:r>
            <a:endParaRPr lang="pt-BR" sz="2400" dirty="0"/>
          </a:p>
          <a:p>
            <a:pPr lvl="1"/>
            <a:r>
              <a:rPr lang="pt-BR" dirty="0"/>
              <a:t>US$100 </a:t>
            </a:r>
            <a:r>
              <a:rPr lang="en-US" dirty="0"/>
              <a:t>	               </a:t>
            </a:r>
            <a:r>
              <a:rPr lang="pt-BR" dirty="0"/>
              <a:t>Distintivo de ouro</a:t>
            </a:r>
            <a:endParaRPr lang="pt-BR" sz="2800" dirty="0"/>
          </a:p>
          <a:p>
            <a:pPr lvl="0"/>
            <a:r>
              <a:rPr lang="pt-BR" dirty="0">
                <a:solidFill>
                  <a:srgbClr val="FF0000"/>
                </a:solidFill>
              </a:rPr>
              <a:t>Todas as doações se qualificam ao crédito para Associado Contribuinte e Companheiro de Melvin Jones</a:t>
            </a:r>
            <a:endParaRPr lang="pt-BR" sz="2800" dirty="0">
              <a:solidFill>
                <a:srgbClr val="FF0000"/>
              </a:solidFill>
            </a:endParaRPr>
          </a:p>
          <a:p>
            <a:pPr lvl="0"/>
            <a:r>
              <a:rPr lang="pt-BR" dirty="0"/>
              <a:t>Os distintivos não são enviados automaticamente </a:t>
            </a:r>
            <a:endParaRPr lang="pt-BR" sz="2800" dirty="0"/>
          </a:p>
          <a:p>
            <a:pPr lvl="0"/>
            <a:r>
              <a:rPr lang="pt-BR" dirty="0"/>
              <a:t>Todos os clubes onde os indivíduos tenham doado US$20 ou mais, se qualificarão como Clube 100% de Associados Contribuintes</a:t>
            </a:r>
          </a:p>
          <a:p>
            <a:pPr marL="0" lvl="0" indent="0">
              <a:buNone/>
            </a:pPr>
            <a:r>
              <a:rPr lang="pt-BR" dirty="0"/>
              <a:t> </a:t>
            </a:r>
            <a:endParaRPr lang="pt-BR" sz="2800" dirty="0"/>
          </a:p>
          <a:p>
            <a:endParaRPr lang="pt-BR" dirty="0"/>
          </a:p>
        </p:txBody>
      </p:sp>
      <p:sp>
        <p:nvSpPr>
          <p:cNvPr id="2" name="Title 1"/>
          <p:cNvSpPr>
            <a:spLocks noGrp="1"/>
          </p:cNvSpPr>
          <p:nvPr>
            <p:ph type="title"/>
          </p:nvPr>
        </p:nvSpPr>
        <p:spPr>
          <a:xfrm>
            <a:off x="457200" y="152400"/>
            <a:ext cx="8229600" cy="914400"/>
          </a:xfrm>
        </p:spPr>
        <p:txBody>
          <a:bodyPr/>
          <a:lstStyle/>
          <a:p>
            <a:r>
              <a:rPr lang="pt-BR" dirty="0">
                <a:solidFill>
                  <a:srgbClr val="073F88"/>
                </a:solidFill>
                <a:latin typeface="Candara" pitchFamily="34" charset="0"/>
              </a:rPr>
              <a:t>Programa de Associado Contribuinte</a:t>
            </a:r>
          </a:p>
        </p:txBody>
      </p:sp>
      <p:pic>
        <p:nvPicPr>
          <p:cNvPr id="6" name="Picture 5"/>
          <p:cNvPicPr/>
          <p:nvPr/>
        </p:nvPicPr>
        <p:blipFill rotWithShape="1">
          <a:blip r:embed="rId3"/>
          <a:srcRect b="11111"/>
          <a:stretch/>
        </p:blipFill>
        <p:spPr bwMode="auto">
          <a:xfrm>
            <a:off x="2181224" y="1447800"/>
            <a:ext cx="4448175" cy="129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7987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
        <p:nvSpPr>
          <p:cNvPr id="2" name="Content Placeholder 1"/>
          <p:cNvSpPr>
            <a:spLocks noGrp="1"/>
          </p:cNvSpPr>
          <p:nvPr>
            <p:ph idx="1"/>
          </p:nvPr>
        </p:nvSpPr>
        <p:spPr>
          <a:xfrm>
            <a:off x="4572000" y="838200"/>
            <a:ext cx="4572000" cy="5181600"/>
          </a:xfrm>
        </p:spPr>
        <p:txBody>
          <a:bodyPr/>
          <a:lstStyle/>
          <a:p>
            <a:r>
              <a:rPr lang="pt-BR" sz="2200" dirty="0"/>
              <a:t>Programa de Associado Contribuinte</a:t>
            </a:r>
          </a:p>
          <a:p>
            <a:pPr lvl="1"/>
            <a:r>
              <a:rPr lang="pt-BR" sz="2200" dirty="0"/>
              <a:t>Todas as contribuições são elegíveis ao título de CMJ</a:t>
            </a:r>
          </a:p>
          <a:p>
            <a:pPr lvl="1"/>
            <a:endParaRPr lang="pt-BR" sz="2200" dirty="0"/>
          </a:p>
          <a:p>
            <a:r>
              <a:rPr lang="pt-BR" sz="2200" dirty="0"/>
              <a:t>CMJ/CMJP</a:t>
            </a:r>
          </a:p>
          <a:p>
            <a:endParaRPr lang="pt-BR" sz="2200" dirty="0"/>
          </a:p>
          <a:p>
            <a:r>
              <a:rPr lang="pt-BR" sz="2200" dirty="0"/>
              <a:t>Prêmio Amigo da Humanidade</a:t>
            </a:r>
          </a:p>
          <a:p>
            <a:endParaRPr lang="pt-BR" sz="2200" dirty="0"/>
          </a:p>
          <a:p>
            <a:r>
              <a:rPr lang="pt-BR" sz="2200" dirty="0"/>
              <a:t>Prêmio Mãos Solidárias de LCIF</a:t>
            </a:r>
          </a:p>
          <a:p>
            <a:endParaRPr lang="pt-BR" sz="2200" dirty="0"/>
          </a:p>
          <a:p>
            <a:r>
              <a:rPr lang="pt-BR" sz="2200" dirty="0"/>
              <a:t>Parceiros Humanitários</a:t>
            </a:r>
          </a:p>
        </p:txBody>
      </p:sp>
      <p:sp>
        <p:nvSpPr>
          <p:cNvPr id="3" name="Title 2"/>
          <p:cNvSpPr>
            <a:spLocks noGrp="1"/>
          </p:cNvSpPr>
          <p:nvPr>
            <p:ph type="title"/>
          </p:nvPr>
        </p:nvSpPr>
        <p:spPr/>
        <p:txBody>
          <a:bodyPr/>
          <a:lstStyle/>
          <a:p>
            <a:r>
              <a:rPr lang="pt-BR" sz="3200" dirty="0">
                <a:latin typeface="Candara" panose="020E0502030303020204" pitchFamily="34" charset="0"/>
              </a:rPr>
              <a:t>Reconhecimento Individual</a:t>
            </a:r>
          </a:p>
        </p:txBody>
      </p:sp>
    </p:spTree>
    <p:extLst>
      <p:ext uri="{BB962C8B-B14F-4D97-AF65-F5344CB8AC3E}">
        <p14:creationId xmlns:p14="http://schemas.microsoft.com/office/powerpoint/2010/main" val="157994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999" y="762000"/>
            <a:ext cx="8482475" cy="5410200"/>
          </a:xfrm>
        </p:spPr>
      </p:pic>
      <p:sp>
        <p:nvSpPr>
          <p:cNvPr id="4" name="Title 3"/>
          <p:cNvSpPr>
            <a:spLocks noGrp="1"/>
          </p:cNvSpPr>
          <p:nvPr>
            <p:ph type="title"/>
          </p:nvPr>
        </p:nvSpPr>
        <p:spPr/>
        <p:txBody>
          <a:bodyPr/>
          <a:lstStyle/>
          <a:p>
            <a:r>
              <a:rPr lang="pt-BR" dirty="0">
                <a:latin typeface="Candara" panose="020E0502030303020204" pitchFamily="34" charset="0"/>
              </a:rPr>
              <a:t>Estrutura de Governança de LCIF</a:t>
            </a:r>
          </a:p>
        </p:txBody>
      </p:sp>
    </p:spTree>
    <p:extLst>
      <p:ext uri="{BB962C8B-B14F-4D97-AF65-F5344CB8AC3E}">
        <p14:creationId xmlns:p14="http://schemas.microsoft.com/office/powerpoint/2010/main" val="3394461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760" y="838200"/>
            <a:ext cx="4572000" cy="5181600"/>
          </a:xfrm>
        </p:spPr>
        <p:txBody>
          <a:bodyPr/>
          <a:lstStyle/>
          <a:p>
            <a:r>
              <a:rPr lang="pt-BR" sz="2000" dirty="0"/>
              <a:t>Certificados para os 5 clubes principais</a:t>
            </a:r>
          </a:p>
          <a:p>
            <a:pPr lvl="1"/>
            <a:r>
              <a:rPr lang="pt-BR" sz="2000" dirty="0"/>
              <a:t>Total de doações</a:t>
            </a:r>
          </a:p>
          <a:p>
            <a:pPr lvl="1"/>
            <a:r>
              <a:rPr lang="pt-BR" sz="2000" dirty="0"/>
              <a:t>Média por associado</a:t>
            </a:r>
          </a:p>
          <a:p>
            <a:pPr lvl="1"/>
            <a:endParaRPr lang="pt-BR" sz="2000" dirty="0"/>
          </a:p>
          <a:p>
            <a:r>
              <a:rPr lang="pt-BR" sz="2000" dirty="0"/>
              <a:t>Certificados para os 5 distritos principais</a:t>
            </a:r>
          </a:p>
          <a:p>
            <a:pPr lvl="1"/>
            <a:r>
              <a:rPr lang="pt-BR" sz="2000" dirty="0"/>
              <a:t>Total de doações</a:t>
            </a:r>
          </a:p>
          <a:p>
            <a:pPr lvl="1"/>
            <a:r>
              <a:rPr lang="pt-BR" sz="2000" dirty="0"/>
              <a:t>Média por associado</a:t>
            </a:r>
          </a:p>
          <a:p>
            <a:pPr lvl="1"/>
            <a:endParaRPr lang="pt-BR" sz="2000" dirty="0"/>
          </a:p>
          <a:p>
            <a:r>
              <a:rPr lang="pt-BR" sz="2000" dirty="0"/>
              <a:t>Certificados para os 5 distritos múltiplos principais</a:t>
            </a:r>
          </a:p>
          <a:p>
            <a:pPr lvl="1"/>
            <a:r>
              <a:rPr lang="pt-BR" sz="2000" dirty="0"/>
              <a:t>Total de doações</a:t>
            </a:r>
          </a:p>
          <a:p>
            <a:pPr lvl="1"/>
            <a:r>
              <a:rPr lang="pt-BR" sz="2000" dirty="0"/>
              <a:t>Média por associado</a:t>
            </a:r>
          </a:p>
        </p:txBody>
      </p:sp>
      <p:sp>
        <p:nvSpPr>
          <p:cNvPr id="3" name="Title 2"/>
          <p:cNvSpPr>
            <a:spLocks noGrp="1"/>
          </p:cNvSpPr>
          <p:nvPr>
            <p:ph type="title"/>
          </p:nvPr>
        </p:nvSpPr>
        <p:spPr/>
        <p:txBody>
          <a:bodyPr/>
          <a:lstStyle/>
          <a:p>
            <a:r>
              <a:rPr lang="pt-BR" sz="3200" dirty="0">
                <a:latin typeface="Candara" panose="020E0502030303020204" pitchFamily="34" charset="0"/>
              </a:rPr>
              <a:t>Reconhecimento de final de ano</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550973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2171700"/>
            <a:ext cx="4572000" cy="2514600"/>
          </a:xfrm>
        </p:spPr>
        <p:txBody>
          <a:bodyPr/>
          <a:lstStyle/>
          <a:p>
            <a:r>
              <a:rPr lang="pt-BR" sz="2800" dirty="0"/>
              <a:t>Placa / emblema / chevron de clube </a:t>
            </a:r>
          </a:p>
          <a:p>
            <a:endParaRPr lang="pt-BR" sz="800" dirty="0"/>
          </a:p>
          <a:p>
            <a:r>
              <a:rPr lang="pt-BR" sz="2800" dirty="0"/>
              <a:t>Estandarte de 100% CMJ </a:t>
            </a:r>
          </a:p>
          <a:p>
            <a:endParaRPr lang="pt-BR" sz="800" dirty="0"/>
          </a:p>
          <a:p>
            <a:r>
              <a:rPr lang="pt-BR" sz="2800" dirty="0"/>
              <a:t>Emblema de Estandarte de 100% de Associado Contribuinte</a:t>
            </a:r>
            <a:endParaRPr lang="pt-BR" dirty="0"/>
          </a:p>
        </p:txBody>
      </p:sp>
      <p:sp>
        <p:nvSpPr>
          <p:cNvPr id="3" name="Title 2"/>
          <p:cNvSpPr>
            <a:spLocks noGrp="1"/>
          </p:cNvSpPr>
          <p:nvPr>
            <p:ph type="title"/>
          </p:nvPr>
        </p:nvSpPr>
        <p:spPr/>
        <p:txBody>
          <a:bodyPr/>
          <a:lstStyle/>
          <a:p>
            <a:r>
              <a:rPr lang="pt-BR" sz="3200" dirty="0">
                <a:latin typeface="Candara" panose="020E0502030303020204" pitchFamily="34" charset="0"/>
              </a:rPr>
              <a:t>Reconhecimento de Clube</a:t>
            </a:r>
            <a:r>
              <a:rPr lang="en-US"/>
              <a:t>	</a:t>
            </a:r>
            <a:endParaRPr lang="pt-BR" dirty="0">
              <a:latin typeface="Candara" panose="020E0502030303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151263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pt-BR"/>
              <a:t>Emblemas por Doações de Clubes</a:t>
            </a:r>
            <a:endParaRPr lang="pt-BR" dirty="0">
              <a:solidFill>
                <a:schemeClr val="bg1"/>
              </a:solidFill>
            </a:endParaRPr>
          </a:p>
        </p:txBody>
      </p:sp>
      <p:sp>
        <p:nvSpPr>
          <p:cNvPr id="8" name="AutoShape 7"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783" y="990600"/>
            <a:ext cx="5538787" cy="490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19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pt-BR"/>
              <a:t>Insert picture or text here</a:t>
            </a:r>
            <a:endParaRPr lang="pt-BR" dirty="0"/>
          </a:p>
        </p:txBody>
      </p:sp>
      <p:sp>
        <p:nvSpPr>
          <p:cNvPr id="3" name="Title 2"/>
          <p:cNvSpPr>
            <a:spLocks noGrp="1"/>
          </p:cNvSpPr>
          <p:nvPr>
            <p:ph type="title"/>
          </p:nvPr>
        </p:nvSpPr>
        <p:spPr/>
        <p:txBody>
          <a:bodyPr/>
          <a:lstStyle/>
          <a:p>
            <a:r>
              <a:rPr lang="pt-BR" dirty="0">
                <a:solidFill>
                  <a:srgbClr val="073F88"/>
                </a:solidFill>
                <a:latin typeface="Candara" pitchFamily="34" charset="0"/>
              </a:rPr>
              <a:t>Histórias Pessoais Opcionais</a:t>
            </a:r>
          </a:p>
        </p:txBody>
      </p:sp>
    </p:spTree>
    <p:extLst>
      <p:ext uri="{BB962C8B-B14F-4D97-AF65-F5344CB8AC3E}">
        <p14:creationId xmlns:p14="http://schemas.microsoft.com/office/powerpoint/2010/main" val="3117149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57784" y="1219200"/>
            <a:ext cx="3425952" cy="2286000"/>
          </a:xfrm>
        </p:spPr>
      </p:pic>
      <p:pic>
        <p:nvPicPr>
          <p:cNvPr id="7" name="Content Placeholder 6"/>
          <p:cNvPicPr>
            <a:picLocks noGrp="1" noChangeAspect="1"/>
          </p:cNvPicPr>
          <p:nvPr>
            <p:ph sz="half" idx="10"/>
          </p:nvPr>
        </p:nvPicPr>
        <p:blipFill>
          <a:blip r:embed="rId4" cstate="email">
            <a:extLst>
              <a:ext uri="{28A0092B-C50C-407E-A947-70E740481C1C}">
                <a14:useLocalDpi xmlns:a14="http://schemas.microsoft.com/office/drawing/2010/main" val="0"/>
              </a:ext>
            </a:extLst>
          </a:blip>
          <a:stretch>
            <a:fillRect/>
          </a:stretch>
        </p:blipFill>
        <p:spPr>
          <a:xfrm>
            <a:off x="4800600" y="838200"/>
            <a:ext cx="3541776" cy="4724400"/>
          </a:xfrm>
        </p:spPr>
      </p:pic>
      <p:sp>
        <p:nvSpPr>
          <p:cNvPr id="4" name="Title 3"/>
          <p:cNvSpPr>
            <a:spLocks noGrp="1"/>
          </p:cNvSpPr>
          <p:nvPr>
            <p:ph type="title"/>
          </p:nvPr>
        </p:nvSpPr>
        <p:spPr/>
        <p:txBody>
          <a:bodyPr/>
          <a:lstStyle/>
          <a:p>
            <a:r>
              <a:rPr lang="pt-BR"/>
              <a:t>Enriquecendo Vidas</a:t>
            </a:r>
            <a:endParaRPr lang="pt-BR" dirty="0"/>
          </a:p>
        </p:txBody>
      </p:sp>
      <p:sp>
        <p:nvSpPr>
          <p:cNvPr id="6" name="Rectangle 5"/>
          <p:cNvSpPr/>
          <p:nvPr/>
        </p:nvSpPr>
        <p:spPr>
          <a:xfrm>
            <a:off x="-15240" y="3886200"/>
            <a:ext cx="4572000" cy="2246769"/>
          </a:xfrm>
          <a:prstGeom prst="rect">
            <a:avLst/>
          </a:prstGeom>
        </p:spPr>
        <p:txBody>
          <a:bodyPr>
            <a:spAutoFit/>
          </a:bodyPr>
          <a:lstStyle/>
          <a:p>
            <a:pPr algn="ctr">
              <a:spcBef>
                <a:spcPct val="50000"/>
              </a:spcBef>
            </a:pPr>
            <a:r>
              <a:rPr lang="pt-BR" sz="2800" b="1" dirty="0">
                <a:solidFill>
                  <a:srgbClr val="00338D"/>
                </a:solidFill>
                <a:latin typeface="Candara" panose="020E0502030303020204" pitchFamily="34" charset="0"/>
              </a:rPr>
              <a:t>TEMOS COMPAIXÃO E SOMOS CARIDOSOS - enriquecemos vidas e comunidades em todo mundo.</a:t>
            </a:r>
          </a:p>
        </p:txBody>
      </p:sp>
    </p:spTree>
    <p:extLst>
      <p:ext uri="{BB962C8B-B14F-4D97-AF65-F5344CB8AC3E}">
        <p14:creationId xmlns:p14="http://schemas.microsoft.com/office/powerpoint/2010/main" val="4083664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bg_white_mosaic"/>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766A62"/>
          </a:solidFill>
          <a:ln w="9525">
            <a:noFill/>
            <a:miter lim="800000"/>
            <a:headEnd/>
            <a:tailEnd/>
          </a:ln>
        </p:spPr>
      </p:pic>
      <p:pic>
        <p:nvPicPr>
          <p:cNvPr id="9234" name="Picture 18" descr="O:\Foundation\Division\Photos\Youth\Denver, CO\Little Boy with Lions Flag 2 edi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2362201"/>
            <a:ext cx="1600200" cy="2133600"/>
          </a:xfrm>
          <a:prstGeom prst="rect">
            <a:avLst/>
          </a:prstGeom>
          <a:ln>
            <a:noFill/>
          </a:ln>
          <a:effectLst>
            <a:softEdge rad="112500"/>
          </a:effectLst>
        </p:spPr>
      </p:pic>
      <p:pic>
        <p:nvPicPr>
          <p:cNvPr id="9236" name="Picture 20" descr="O:\Foundation\Division\Photos\Special Olympics\Boise, ID\SO Boise Opening eye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0800" y="2362200"/>
            <a:ext cx="2286000" cy="2116137"/>
          </a:xfrm>
          <a:prstGeom prst="rect">
            <a:avLst/>
          </a:prstGeom>
          <a:ln>
            <a:noFill/>
          </a:ln>
          <a:effectLst>
            <a:softEdge rad="112500"/>
          </a:effectLst>
        </p:spPr>
      </p:pic>
      <p:pic>
        <p:nvPicPr>
          <p:cNvPr id="9232" name="Picture 16" descr="O:\Foundation\Division\Photos\Sight\LWSD China 2011\Shenzhen\DSC_044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3200" y="0"/>
            <a:ext cx="2438400" cy="2362200"/>
          </a:xfrm>
          <a:prstGeom prst="rect">
            <a:avLst/>
          </a:prstGeom>
          <a:ln>
            <a:noFill/>
          </a:ln>
          <a:effectLst>
            <a:softEdge rad="112500"/>
          </a:effectLst>
        </p:spPr>
      </p:pic>
      <p:pic>
        <p:nvPicPr>
          <p:cNvPr id="9228" name="Picture 12" descr="O:\Foundation\Division\Photos\Youth - Lions Quest\Lions Quest-Memphis\CIMG310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2362200"/>
            <a:ext cx="2641600" cy="2133600"/>
          </a:xfrm>
          <a:prstGeom prst="rect">
            <a:avLst/>
          </a:prstGeom>
          <a:ln>
            <a:noFill/>
          </a:ln>
          <a:effectLst>
            <a:softEdge rad="112500"/>
          </a:effectLst>
        </p:spPr>
      </p:pic>
      <p:pic>
        <p:nvPicPr>
          <p:cNvPr id="9229" name="Picture 13" descr="O:\Foundation\Division\Photos\Youth - Lions Quest\YTH_SiemReap_001 -2.jpg"/>
          <p:cNvPicPr>
            <a:picLocks noChangeAspect="1" noChangeArrowheads="1"/>
          </p:cNvPicPr>
          <p:nvPr/>
        </p:nvPicPr>
        <p:blipFill>
          <a:blip r:embed="rId8" cstate="screen">
            <a:extLst>
              <a:ext uri="{28A0092B-C50C-407E-A947-70E740481C1C}">
                <a14:useLocalDpi xmlns:a14="http://schemas.microsoft.com/office/drawing/2010/main"/>
              </a:ext>
            </a:extLst>
          </a:blip>
          <a:srcRect b="6452"/>
          <a:stretch>
            <a:fillRect/>
          </a:stretch>
        </p:blipFill>
        <p:spPr bwMode="auto">
          <a:xfrm>
            <a:off x="6324599" y="2362200"/>
            <a:ext cx="2819401" cy="2209800"/>
          </a:xfrm>
          <a:prstGeom prst="rect">
            <a:avLst/>
          </a:prstGeom>
          <a:ln>
            <a:noFill/>
          </a:ln>
          <a:effectLst>
            <a:softEdge rad="112500"/>
          </a:effectLst>
        </p:spPr>
      </p:pic>
      <p:pic>
        <p:nvPicPr>
          <p:cNvPr id="9227" name="Picture 11" descr="O:\Foundation\Division\Photos\Special Olympics\MedFest Chicago 2011\6192112093_1b4082b398_z.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28800" y="4419600"/>
            <a:ext cx="2878931" cy="2438400"/>
          </a:xfrm>
          <a:prstGeom prst="rect">
            <a:avLst/>
          </a:prstGeom>
          <a:ln>
            <a:noFill/>
          </a:ln>
          <a:effectLst>
            <a:softEdge rad="112500"/>
          </a:effectLst>
        </p:spPr>
      </p:pic>
      <p:pic>
        <p:nvPicPr>
          <p:cNvPr id="9224" name="Picture 8" descr="O:\Foundation\Division\Photos\Measles\Nepal Feb 2012\Nicole\IMG_0625.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48200" y="4419600"/>
            <a:ext cx="1676400" cy="2438400"/>
          </a:xfrm>
          <a:prstGeom prst="rect">
            <a:avLst/>
          </a:prstGeom>
          <a:ln>
            <a:noFill/>
          </a:ln>
          <a:effectLst>
            <a:softEdge rad="112500"/>
          </a:effectLst>
        </p:spPr>
      </p:pic>
      <p:pic>
        <p:nvPicPr>
          <p:cNvPr id="9233" name="Picture 17" descr="O:\Foundation\Division\Photos\Sight\Hospital in Nidadavole India Dec 06\Patients\Dr with large group of thankful women patients.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67600" y="0"/>
            <a:ext cx="1676400" cy="2362200"/>
          </a:xfrm>
          <a:prstGeom prst="rect">
            <a:avLst/>
          </a:prstGeom>
          <a:ln>
            <a:noFill/>
          </a:ln>
          <a:effectLst>
            <a:softEdge rad="112500"/>
          </a:effectLst>
        </p:spPr>
      </p:pic>
      <p:pic>
        <p:nvPicPr>
          <p:cNvPr id="9238" name="Picture 22" descr="O:\Foundation\Division\Photos\Disaster\Earthquake\Japan\Fukuoka\fund raising\73262687.v1301386319.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81600" y="0"/>
            <a:ext cx="2390155" cy="2362200"/>
          </a:xfrm>
          <a:prstGeom prst="rect">
            <a:avLst/>
          </a:prstGeom>
          <a:ln>
            <a:noFill/>
          </a:ln>
          <a:effectLst>
            <a:softEdge rad="112500"/>
          </a:effectLst>
        </p:spPr>
      </p:pic>
      <p:sp>
        <p:nvSpPr>
          <p:cNvPr id="23" name="Rectangle 22"/>
          <p:cNvSpPr/>
          <p:nvPr/>
        </p:nvSpPr>
        <p:spPr>
          <a:xfrm>
            <a:off x="92665" y="3075057"/>
            <a:ext cx="9007979" cy="677108"/>
          </a:xfrm>
          <a:prstGeom prst="rect">
            <a:avLst/>
          </a:prstGeom>
          <a:noFill/>
          <a:effectLst/>
        </p:spPr>
        <p:txBody>
          <a:bodyPr wrap="none">
            <a:spAutoFit/>
          </a:bodyPr>
          <a:lstStyle/>
          <a:p>
            <a:pPr algn="ctr">
              <a:defRPr/>
            </a:pPr>
            <a:r>
              <a:rPr lang="pt-BR" sz="38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MUITO OBRIGADO PELO SEU APOIO!</a:t>
            </a:r>
          </a:p>
        </p:txBody>
      </p:sp>
      <p:pic>
        <p:nvPicPr>
          <p:cNvPr id="11266" name="Picture 2" descr="O:\Foundation\Division\Photos\Disaster\Tornado\Joplin, MO (PR)\joplin cleanup.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2819400" cy="2362200"/>
          </a:xfrm>
          <a:prstGeom prst="rect">
            <a:avLst/>
          </a:prstGeom>
          <a:ln>
            <a:noFill/>
          </a:ln>
          <a:effectLst>
            <a:softEdge rad="112500"/>
          </a:effectLst>
        </p:spPr>
      </p:pic>
      <p:pic>
        <p:nvPicPr>
          <p:cNvPr id="11268" name="Picture 4" descr="O:\Foundation\Division\Photos\Disaster\Earthquake\Haiti\KaSondra's Feb 2012 visit\100_1356.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4465783"/>
            <a:ext cx="1905000" cy="2392217"/>
          </a:xfrm>
          <a:prstGeom prst="rect">
            <a:avLst/>
          </a:prstGeom>
          <a:ln>
            <a:noFill/>
          </a:ln>
          <a:effectLst>
            <a:softEdge rad="112500"/>
          </a:effectLst>
        </p:spPr>
      </p:pic>
      <p:pic>
        <p:nvPicPr>
          <p:cNvPr id="57352" name="Picture 9" descr="LCIF_sig_1_H-2line_1c_INV-RGB.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8600" y="5943600"/>
            <a:ext cx="2224088" cy="649288"/>
          </a:xfrm>
          <a:prstGeom prst="rect">
            <a:avLst/>
          </a:prstGeom>
          <a:noFill/>
          <a:ln w="9525">
            <a:noFill/>
            <a:miter lim="800000"/>
            <a:headEnd/>
            <a:tailEnd/>
          </a:ln>
          <a:effectLst>
            <a:outerShdw rotWithShape="0">
              <a:srgbClr val="808080">
                <a:alpha val="39998"/>
              </a:srgbClr>
            </a:outerShdw>
          </a:effectLst>
        </p:spPr>
      </p:pic>
      <p:pic>
        <p:nvPicPr>
          <p:cNvPr id="11269" name="Picture 5" descr="H:\Profile\Desktop\Documents\measles\DSC02714.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24600" y="4521645"/>
            <a:ext cx="2819400" cy="2336355"/>
          </a:xfrm>
          <a:prstGeom prst="rect">
            <a:avLst/>
          </a:prstGeom>
          <a:ln>
            <a:noFill/>
          </a:ln>
          <a:effectLst>
            <a:softEdge rad="112500"/>
          </a:effectLst>
        </p:spPr>
      </p:pic>
    </p:spTree>
    <p:extLst>
      <p:ext uri="{BB962C8B-B14F-4D97-AF65-F5344CB8AC3E}">
        <p14:creationId xmlns:p14="http://schemas.microsoft.com/office/powerpoint/2010/main" val="23597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sz="3200" dirty="0">
                <a:latin typeface="Candara" panose="020E0502030303020204" pitchFamily="34" charset="0"/>
              </a:rPr>
              <a:t>Conselho de Curadores de LCIF</a:t>
            </a:r>
          </a:p>
        </p:txBody>
      </p:sp>
      <p:sp>
        <p:nvSpPr>
          <p:cNvPr id="5" name="Text Box 9"/>
          <p:cNvSpPr txBox="1">
            <a:spLocks noChangeArrowheads="1"/>
          </p:cNvSpPr>
          <p:nvPr/>
        </p:nvSpPr>
        <p:spPr bwMode="auto">
          <a:xfrm>
            <a:off x="200023" y="1143000"/>
            <a:ext cx="8486775" cy="4937919"/>
          </a:xfrm>
          <a:prstGeom prst="rect">
            <a:avLst/>
          </a:prstGeom>
          <a:noFill/>
          <a:ln w="9525">
            <a:noFill/>
            <a:miter lim="800000"/>
            <a:headEnd/>
            <a:tailEnd/>
          </a:ln>
        </p:spPr>
        <p:txBody>
          <a:bodyPr numCol="2" anchor="ctr"/>
          <a:lstStyle/>
          <a:p>
            <a:pPr>
              <a:lnSpc>
                <a:spcPct val="150000"/>
              </a:lnSpc>
            </a:pPr>
            <a:r>
              <a:rPr lang="pt-BR" sz="1400" b="1" dirty="0">
                <a:latin typeface="+mj-lt"/>
              </a:rPr>
              <a:t>Dr. Jitsuhiro Yamada, </a:t>
            </a:r>
            <a:r>
              <a:rPr lang="pt-BR" sz="1400" dirty="0">
                <a:latin typeface="+mj-lt"/>
              </a:rPr>
              <a:t>Japão, Presidente do Conselho de LCIF</a:t>
            </a:r>
          </a:p>
          <a:p>
            <a:pPr>
              <a:lnSpc>
                <a:spcPct val="150000"/>
              </a:lnSpc>
            </a:pPr>
            <a:r>
              <a:rPr lang="pt-BR" sz="1400" b="1" dirty="0"/>
              <a:t>Chanceler Bob </a:t>
            </a:r>
            <a:r>
              <a:rPr lang="pt-BR" sz="1400" b="1" dirty="0" err="1"/>
              <a:t>Corlew</a:t>
            </a:r>
            <a:r>
              <a:rPr lang="pt-BR" sz="1400" b="1" dirty="0"/>
              <a:t>,</a:t>
            </a:r>
            <a:r>
              <a:rPr lang="pt-BR" sz="1400" dirty="0"/>
              <a:t> EUA, Presidente Internacional</a:t>
            </a:r>
          </a:p>
          <a:p>
            <a:pPr>
              <a:lnSpc>
                <a:spcPct val="150000"/>
              </a:lnSpc>
            </a:pPr>
            <a:r>
              <a:rPr lang="pt-BR" sz="1400" b="1" dirty="0">
                <a:latin typeface="+mj-lt"/>
              </a:rPr>
              <a:t>Naresh Aggarwal, </a:t>
            </a:r>
            <a:r>
              <a:rPr lang="pt-BR" sz="1400" dirty="0"/>
              <a:t>Í</a:t>
            </a:r>
            <a:r>
              <a:rPr lang="pt-BR" sz="1400" dirty="0">
                <a:latin typeface="+mj-lt"/>
              </a:rPr>
              <a:t>ndia, 1º VP Internacional</a:t>
            </a:r>
          </a:p>
          <a:p>
            <a:pPr>
              <a:lnSpc>
                <a:spcPct val="150000"/>
              </a:lnSpc>
            </a:pPr>
            <a:r>
              <a:rPr lang="pt-BR" sz="1400" b="1" dirty="0">
                <a:latin typeface="+mj-lt"/>
              </a:rPr>
              <a:t>Gudrun Yngvadottir, </a:t>
            </a:r>
            <a:r>
              <a:rPr lang="pt-BR" sz="1400" dirty="0">
                <a:latin typeface="+mj-lt"/>
              </a:rPr>
              <a:t>Islândia, 2ª VP Internacional</a:t>
            </a:r>
          </a:p>
          <a:p>
            <a:pPr>
              <a:lnSpc>
                <a:spcPct val="150000"/>
              </a:lnSpc>
            </a:pPr>
            <a:r>
              <a:rPr lang="pt-BR" sz="1400" b="1" dirty="0">
                <a:latin typeface="+mj-lt"/>
              </a:rPr>
              <a:t>Jung-Yul </a:t>
            </a:r>
            <a:r>
              <a:rPr lang="pt-BR" sz="1400" dirty="0">
                <a:latin typeface="+mj-lt"/>
              </a:rPr>
              <a:t>Choi, Coreia, 3º VP Internacional</a:t>
            </a:r>
          </a:p>
          <a:p>
            <a:pPr>
              <a:lnSpc>
                <a:spcPct val="150000"/>
              </a:lnSpc>
            </a:pPr>
            <a:r>
              <a:rPr lang="pt-BR" sz="1400" b="1" dirty="0">
                <a:latin typeface="+mj-lt"/>
              </a:rPr>
              <a:t>Clement Kusiak, </a:t>
            </a:r>
            <a:r>
              <a:rPr lang="pt-BR" sz="1400" dirty="0"/>
              <a:t>EUA</a:t>
            </a:r>
            <a:r>
              <a:rPr lang="pt-BR" sz="1400" dirty="0">
                <a:latin typeface="+mj-lt"/>
              </a:rPr>
              <a:t>, AJ I, PIP</a:t>
            </a:r>
          </a:p>
          <a:p>
            <a:pPr>
              <a:lnSpc>
                <a:spcPct val="150000"/>
              </a:lnSpc>
            </a:pPr>
            <a:r>
              <a:rPr lang="pt-BR" sz="1400" b="1" dirty="0">
                <a:latin typeface="+mj-lt"/>
              </a:rPr>
              <a:t>Garnet Davis, </a:t>
            </a:r>
            <a:r>
              <a:rPr lang="pt-BR" sz="1400" dirty="0">
                <a:latin typeface="+mj-lt"/>
              </a:rPr>
              <a:t>Canadá, AJ II, PID</a:t>
            </a:r>
          </a:p>
          <a:p>
            <a:pPr>
              <a:lnSpc>
                <a:spcPct val="150000"/>
              </a:lnSpc>
            </a:pPr>
            <a:r>
              <a:rPr lang="pt-BR" sz="1400" b="1" dirty="0">
                <a:latin typeface="+mj-lt"/>
              </a:rPr>
              <a:t>Fábio de Almeida, </a:t>
            </a:r>
            <a:r>
              <a:rPr lang="pt-BR" sz="1400" dirty="0">
                <a:latin typeface="+mj-lt"/>
              </a:rPr>
              <a:t>Brasil, AJ III, PID</a:t>
            </a:r>
          </a:p>
          <a:p>
            <a:pPr>
              <a:lnSpc>
                <a:spcPct val="150000"/>
              </a:lnSpc>
            </a:pPr>
            <a:r>
              <a:rPr lang="pt-BR" sz="1400" b="1" dirty="0">
                <a:latin typeface="+mj-lt"/>
              </a:rPr>
              <a:t>Philippe Gerondal, </a:t>
            </a:r>
            <a:r>
              <a:rPr lang="pt-BR" sz="1400" dirty="0">
                <a:latin typeface="+mj-lt"/>
              </a:rPr>
              <a:t>Bélgica, AJ CA VI, PID</a:t>
            </a:r>
          </a:p>
          <a:p>
            <a:pPr>
              <a:lnSpc>
                <a:spcPct val="150000"/>
              </a:lnSpc>
            </a:pPr>
            <a:r>
              <a:rPr lang="pt-BR" sz="1400" b="1" dirty="0">
                <a:latin typeface="+mj-lt"/>
              </a:rPr>
              <a:t>Shinji Kayamori, </a:t>
            </a:r>
            <a:r>
              <a:rPr lang="pt-BR" sz="1400" dirty="0">
                <a:latin typeface="+mj-lt"/>
              </a:rPr>
              <a:t>Japão, AJ V, PID</a:t>
            </a:r>
            <a:r>
              <a:rPr sz="1400" dirty="0"/>
              <a:t/>
            </a:r>
            <a:br>
              <a:rPr sz="1400" dirty="0"/>
            </a:br>
            <a:r>
              <a:rPr lang="pt-BR" sz="1400" b="1" dirty="0">
                <a:latin typeface="+mj-lt"/>
              </a:rPr>
              <a:t>Shyam Malpani, </a:t>
            </a:r>
            <a:r>
              <a:rPr lang="pt-BR" sz="1400" dirty="0">
                <a:latin typeface="+mj-lt"/>
              </a:rPr>
              <a:t>Índia, AJ VI, PID</a:t>
            </a:r>
          </a:p>
          <a:p>
            <a:pPr>
              <a:lnSpc>
                <a:spcPct val="150000"/>
              </a:lnSpc>
            </a:pPr>
            <a:r>
              <a:rPr lang="pt-BR" sz="1400" b="1" dirty="0">
                <a:latin typeface="+mj-lt"/>
              </a:rPr>
              <a:t>Nigel Jeny, </a:t>
            </a:r>
            <a:r>
              <a:rPr lang="pt-BR" sz="1400" dirty="0">
                <a:latin typeface="+mj-lt"/>
              </a:rPr>
              <a:t>Austrália, AJ VII, PDG</a:t>
            </a:r>
          </a:p>
          <a:p>
            <a:pPr>
              <a:lnSpc>
                <a:spcPct val="150000"/>
              </a:lnSpc>
            </a:pPr>
            <a:r>
              <a:rPr lang="pt-BR" sz="1400" b="1" dirty="0">
                <a:latin typeface="+mj-lt"/>
              </a:rPr>
              <a:t>Dr. S.P. Amin, </a:t>
            </a:r>
            <a:r>
              <a:rPr lang="pt-BR" sz="1400" dirty="0">
                <a:latin typeface="+mj-lt"/>
              </a:rPr>
              <a:t>Representante da África, PID</a:t>
            </a:r>
          </a:p>
          <a:p>
            <a:pPr>
              <a:lnSpc>
                <a:spcPct val="150000"/>
              </a:lnSpc>
            </a:pPr>
            <a:endParaRPr lang="pt-BR" sz="1400" b="1" dirty="0">
              <a:latin typeface="+mj-lt"/>
            </a:endParaRPr>
          </a:p>
          <a:p>
            <a:pPr>
              <a:lnSpc>
                <a:spcPct val="150000"/>
              </a:lnSpc>
            </a:pPr>
            <a:endParaRPr lang="pt-BR" sz="1400" b="1" dirty="0">
              <a:latin typeface="+mj-lt"/>
            </a:endParaRPr>
          </a:p>
          <a:p>
            <a:pPr>
              <a:lnSpc>
                <a:spcPct val="150000"/>
              </a:lnSpc>
            </a:pPr>
            <a:endParaRPr lang="pt-BR" sz="1400" b="1" dirty="0">
              <a:latin typeface="+mj-lt"/>
            </a:endParaRPr>
          </a:p>
          <a:p>
            <a:pPr>
              <a:lnSpc>
                <a:spcPct val="150000"/>
              </a:lnSpc>
            </a:pPr>
            <a:r>
              <a:rPr lang="pt-BR" sz="1400" b="1" dirty="0">
                <a:latin typeface="+mj-lt"/>
              </a:rPr>
              <a:t>Robert Littlefield, Ph.D., </a:t>
            </a:r>
            <a:r>
              <a:rPr lang="pt-BR" sz="1400" dirty="0">
                <a:latin typeface="+mj-lt"/>
              </a:rPr>
              <a:t>EUA, país com o maior número de associados, PID</a:t>
            </a:r>
          </a:p>
          <a:p>
            <a:pPr>
              <a:lnSpc>
                <a:spcPct val="150000"/>
              </a:lnSpc>
            </a:pPr>
            <a:r>
              <a:rPr lang="pt-BR" sz="1400" b="1" dirty="0">
                <a:latin typeface="+mj-lt"/>
              </a:rPr>
              <a:t>N.S. Sankar, </a:t>
            </a:r>
            <a:r>
              <a:rPr lang="pt-BR" sz="1400" dirty="0">
                <a:latin typeface="+mj-lt"/>
              </a:rPr>
              <a:t>Índia, 2º país com o maior número de associados, PID</a:t>
            </a:r>
          </a:p>
          <a:p>
            <a:pPr>
              <a:lnSpc>
                <a:spcPct val="150000"/>
              </a:lnSpc>
            </a:pPr>
            <a:r>
              <a:rPr lang="pt-BR" sz="1400" b="1" dirty="0"/>
              <a:t>Ching-Li Lee, </a:t>
            </a:r>
            <a:r>
              <a:rPr lang="pt-BR" sz="1400" dirty="0"/>
              <a:t>Taiwan, país que mais doa por associado, PID</a:t>
            </a:r>
          </a:p>
          <a:p>
            <a:pPr>
              <a:lnSpc>
                <a:spcPct val="150000"/>
              </a:lnSpc>
            </a:pPr>
            <a:r>
              <a:rPr lang="pt-BR" sz="1400" b="1" dirty="0">
                <a:latin typeface="+mj-lt"/>
              </a:rPr>
              <a:t>Chikao Suzuki, </a:t>
            </a:r>
            <a:r>
              <a:rPr lang="pt-BR" sz="1400" dirty="0">
                <a:latin typeface="+mj-lt"/>
              </a:rPr>
              <a:t>Japão, 2º país que mais doa por associado, PDG</a:t>
            </a:r>
          </a:p>
          <a:p>
            <a:pPr>
              <a:lnSpc>
                <a:spcPct val="150000"/>
              </a:lnSpc>
            </a:pPr>
            <a:r>
              <a:rPr lang="pt-BR" sz="1400" b="1" dirty="0">
                <a:latin typeface="+mj-lt"/>
              </a:rPr>
              <a:t>Dr. Joong-Ho Son, </a:t>
            </a:r>
            <a:r>
              <a:rPr lang="pt-BR" sz="1400" dirty="0">
                <a:latin typeface="+mj-lt"/>
              </a:rPr>
              <a:t>Coreia, 3º país que mais doa por associado, PID</a:t>
            </a:r>
            <a:endParaRPr lang="pt-BR" sz="1400" b="1" dirty="0">
              <a:latin typeface="+mj-lt"/>
            </a:endParaRPr>
          </a:p>
          <a:p>
            <a:pPr>
              <a:lnSpc>
                <a:spcPct val="150000"/>
              </a:lnSpc>
            </a:pPr>
            <a:r>
              <a:rPr lang="pt-BR" sz="1400" b="1" dirty="0">
                <a:latin typeface="+mj-lt"/>
              </a:rPr>
              <a:t>Joe Preston, </a:t>
            </a:r>
            <a:r>
              <a:rPr lang="pt-BR" sz="1400" dirty="0">
                <a:latin typeface="+mj-lt"/>
              </a:rPr>
              <a:t>EUA, Ex-Presidente do Conselho de LCIF, PIP</a:t>
            </a:r>
          </a:p>
          <a:p>
            <a:pPr>
              <a:lnSpc>
                <a:spcPct val="150000"/>
              </a:lnSpc>
            </a:pPr>
            <a:r>
              <a:rPr lang="pt-BR" sz="1400" b="1" dirty="0">
                <a:latin typeface="+mj-lt"/>
              </a:rPr>
              <a:t>Barry Palmer, </a:t>
            </a:r>
            <a:r>
              <a:rPr lang="pt-BR" sz="1400" dirty="0">
                <a:latin typeface="+mj-lt"/>
              </a:rPr>
              <a:t>EUA, Ex-Presidente do Conselho de LCIF, PIP</a:t>
            </a:r>
          </a:p>
          <a:p>
            <a:pPr>
              <a:lnSpc>
                <a:spcPct val="150000"/>
              </a:lnSpc>
            </a:pPr>
            <a:r>
              <a:rPr lang="pt-BR" sz="1400" b="1" dirty="0">
                <a:latin typeface="+mj-lt"/>
              </a:rPr>
              <a:t>Wing-Kun Tam, </a:t>
            </a:r>
            <a:r>
              <a:rPr lang="pt-BR" sz="1400" dirty="0">
                <a:latin typeface="+mj-lt"/>
              </a:rPr>
              <a:t>China, Assessor Nomeado</a:t>
            </a:r>
          </a:p>
          <a:p>
            <a:pPr>
              <a:lnSpc>
                <a:spcPct val="150000"/>
              </a:lnSpc>
            </a:pPr>
            <a:r>
              <a:rPr lang="pt-BR" sz="1400" b="1" dirty="0">
                <a:latin typeface="+mj-lt"/>
              </a:rPr>
              <a:t>Joesph</a:t>
            </a:r>
            <a:r>
              <a:rPr lang="pt-BR" sz="1400" dirty="0"/>
              <a:t> </a:t>
            </a:r>
            <a:r>
              <a:rPr lang="pt-BR" sz="1400" b="1" dirty="0">
                <a:latin typeface="+mj-lt"/>
              </a:rPr>
              <a:t>Marcheggiani, </a:t>
            </a:r>
            <a:r>
              <a:rPr lang="pt-BR" sz="1400" dirty="0">
                <a:latin typeface="+mj-lt"/>
              </a:rPr>
              <a:t>EUA, Assessor Nomeado</a:t>
            </a:r>
            <a:endParaRPr lang="pt-BR" sz="1400" b="1" dirty="0">
              <a:latin typeface="+mj-lt"/>
            </a:endParaRPr>
          </a:p>
          <a:p>
            <a:pPr>
              <a:lnSpc>
                <a:spcPct val="150000"/>
              </a:lnSpc>
            </a:pPr>
            <a:r>
              <a:rPr lang="en-US" sz="1400" dirty="0">
                <a:solidFill>
                  <a:srgbClr val="766A62"/>
                </a:solidFill>
                <a:latin typeface="Helvetica"/>
              </a:rPr>
              <a:t/>
            </a:r>
            <a:br>
              <a:rPr lang="en-US" sz="1400" dirty="0">
                <a:solidFill>
                  <a:srgbClr val="766A62"/>
                </a:solidFill>
                <a:latin typeface="Helvetica"/>
              </a:rPr>
            </a:br>
            <a:endParaRPr lang="pt-BR" sz="1400" dirty="0">
              <a:solidFill>
                <a:srgbClr val="766A62"/>
              </a:solidFill>
              <a:latin typeface="Helvetica"/>
            </a:endParaRPr>
          </a:p>
        </p:txBody>
      </p:sp>
    </p:spTree>
    <p:extLst>
      <p:ext uri="{BB962C8B-B14F-4D97-AF65-F5344CB8AC3E}">
        <p14:creationId xmlns:p14="http://schemas.microsoft.com/office/powerpoint/2010/main" val="41770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rgbClr val="073F88"/>
                </a:solidFill>
                <a:latin typeface="Candara" pitchFamily="34" charset="0"/>
              </a:rPr>
              <a:t>Impacto de LCIF</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6</a:t>
            </a:fld>
            <a:endParaRPr lang="pt-BR"/>
          </a:p>
        </p:txBody>
      </p:sp>
      <p:pic>
        <p:nvPicPr>
          <p:cNvPr id="6" name="Picture 2" descr="Humanitarian_word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41" y="1295400"/>
            <a:ext cx="694378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867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bwMode="auto">
          <a:xfrm>
            <a:off x="1143000" y="0"/>
            <a:ext cx="6858000" cy="6858000"/>
          </a:xfrm>
          <a:prstGeom prst="diamond">
            <a:avLst/>
          </a:prstGeom>
          <a:solidFill>
            <a:srgbClr val="FFFF99"/>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028" name="Picture 4" descr="H:\Beijing (14).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1600200" y="533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29" name="Picture 5" descr="H:\disaster2.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724400" y="533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O:\Foundation\Division\Photos\Youth - Lions Quest\Kansas high school Lions Quest Sept 2013\Kansas_Photo_Credit_Dan_Morris_8396.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604849"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1" name="Picture 7" descr="H:\measles_Uganda.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b="-1695"/>
          <a:stretch/>
        </p:blipFill>
        <p:spPr bwMode="auto">
          <a:xfrm>
            <a:off x="4724400"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6383" y="2674947"/>
            <a:ext cx="1180131" cy="553998"/>
          </a:xfrm>
          <a:prstGeom prst="rect">
            <a:avLst/>
          </a:prstGeom>
          <a:noFill/>
        </p:spPr>
        <p:txBody>
          <a:bodyPr wrap="none" lIns="91440" tIns="45720" rIns="91440" bIns="45720">
            <a:spAutoFit/>
          </a:bodyPr>
          <a:lstStyle/>
          <a:p>
            <a:pPr algn="ctr"/>
            <a:r>
              <a:rPr lang="pt-B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Visão</a:t>
            </a:r>
          </a:p>
        </p:txBody>
      </p:sp>
      <p:sp>
        <p:nvSpPr>
          <p:cNvPr id="12" name="Rectangle 11"/>
          <p:cNvSpPr/>
          <p:nvPr/>
        </p:nvSpPr>
        <p:spPr>
          <a:xfrm>
            <a:off x="5235840" y="2710785"/>
            <a:ext cx="1750800" cy="553998"/>
          </a:xfrm>
          <a:prstGeom prst="rect">
            <a:avLst/>
          </a:prstGeom>
          <a:noFill/>
        </p:spPr>
        <p:txBody>
          <a:bodyPr wrap="none" lIns="91440" tIns="45720" rIns="91440" bIns="45720">
            <a:spAutoFit/>
          </a:bodyPr>
          <a:lstStyle/>
          <a:p>
            <a:pPr algn="ctr"/>
            <a:r>
              <a:rPr lang="pt-B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Catástrofes</a:t>
            </a:r>
          </a:p>
        </p:txBody>
      </p:sp>
      <p:sp>
        <p:nvSpPr>
          <p:cNvPr id="13" name="Rectangle 12"/>
          <p:cNvSpPr/>
          <p:nvPr/>
        </p:nvSpPr>
        <p:spPr>
          <a:xfrm>
            <a:off x="2386382" y="5670114"/>
            <a:ext cx="1279839" cy="553998"/>
          </a:xfrm>
          <a:prstGeom prst="rect">
            <a:avLst/>
          </a:prstGeom>
          <a:noFill/>
        </p:spPr>
        <p:txBody>
          <a:bodyPr wrap="none" lIns="91440" tIns="45720" rIns="91440" bIns="45720">
            <a:spAutoFit/>
          </a:bodyPr>
          <a:lstStyle/>
          <a:p>
            <a:pPr algn="ctr"/>
            <a:r>
              <a:rPr lang="pt-B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Juventude</a:t>
            </a:r>
          </a:p>
        </p:txBody>
      </p:sp>
      <p:sp>
        <p:nvSpPr>
          <p:cNvPr id="14" name="Rectangle 13"/>
          <p:cNvSpPr/>
          <p:nvPr/>
        </p:nvSpPr>
        <p:spPr>
          <a:xfrm>
            <a:off x="5060381" y="5670114"/>
            <a:ext cx="2125903" cy="861774"/>
          </a:xfrm>
          <a:prstGeom prst="rect">
            <a:avLst/>
          </a:prstGeom>
          <a:noFill/>
        </p:spPr>
        <p:txBody>
          <a:bodyPr wrap="none" lIns="91440" tIns="45720" rIns="91440" bIns="45720">
            <a:spAutoFit/>
          </a:bodyPr>
          <a:lstStyle/>
          <a:p>
            <a:pPr algn="ctr"/>
            <a:r>
              <a:rPr lang="pt-BR" sz="25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Serviço </a:t>
            </a:r>
          </a:p>
          <a:p>
            <a:pPr algn="ctr"/>
            <a:r>
              <a:rPr lang="pt-BR" sz="25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Humanitário</a:t>
            </a:r>
          </a:p>
        </p:txBody>
      </p:sp>
    </p:spTree>
    <p:extLst>
      <p:ext uri="{BB962C8B-B14F-4D97-AF65-F5344CB8AC3E}">
        <p14:creationId xmlns:p14="http://schemas.microsoft.com/office/powerpoint/2010/main" val="107895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pic>
        <p:nvPicPr>
          <p:cNvPr id="22532" name="Picture 4"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7400" y="-111252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0" y="-109728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5"/>
          <p:cNvSpPr>
            <a:spLocks noGrp="1" noChangeArrowheads="1"/>
          </p:cNvSpPr>
          <p:nvPr>
            <p:ph type="title"/>
          </p:nvPr>
        </p:nvSpPr>
        <p:spPr>
          <a:xfrm>
            <a:off x="304800" y="152400"/>
            <a:ext cx="8610600" cy="1066800"/>
          </a:xfrm>
        </p:spPr>
        <p:txBody>
          <a:bodyPr/>
          <a:lstStyle/>
          <a:p>
            <a:pPr algn="l" eaLnBrk="1" hangingPunct="1">
              <a:lnSpc>
                <a:spcPct val="90000"/>
              </a:lnSpc>
            </a:pPr>
            <a:r>
              <a:rPr lang="pt-BR" altLang="en-US" dirty="0">
                <a:solidFill>
                  <a:srgbClr val="073F88"/>
                </a:solidFill>
                <a:latin typeface="Candara" pitchFamily="34" charset="0"/>
              </a:rPr>
              <a:t>Como LCIF oferece ajuda aos Leões? </a:t>
            </a:r>
          </a:p>
        </p:txBody>
      </p:sp>
      <p:sp>
        <p:nvSpPr>
          <p:cNvPr id="22535" name="Text Box 9"/>
          <p:cNvSpPr txBox="1">
            <a:spLocks noChangeArrowheads="1"/>
          </p:cNvSpPr>
          <p:nvPr/>
        </p:nvSpPr>
        <p:spPr bwMode="auto">
          <a:xfrm>
            <a:off x="152400" y="1638300"/>
            <a:ext cx="4800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spcBef>
                <a:spcPct val="50000"/>
              </a:spcBef>
              <a:buClr>
                <a:srgbClr val="766A62"/>
              </a:buClr>
              <a:buFont typeface="Wingdings" pitchFamily="2" charset="2"/>
              <a:buChar char="§"/>
            </a:pPr>
            <a:r>
              <a:rPr lang="pt-BR" altLang="en-US" sz="1800" dirty="0">
                <a:latin typeface="+mn-lt"/>
              </a:rPr>
              <a:t>LCIF ajuda os Leões a atenderem coletivamente às necessidades humanitárias prementes nas suas comunidades e em todo o mundo</a:t>
            </a:r>
          </a:p>
          <a:p>
            <a:pPr>
              <a:spcBef>
                <a:spcPct val="50000"/>
              </a:spcBef>
              <a:buClr>
                <a:srgbClr val="766A62"/>
              </a:buClr>
              <a:buFont typeface="Wingdings" pitchFamily="2" charset="2"/>
              <a:buChar char="§"/>
            </a:pPr>
            <a:r>
              <a:rPr lang="pt-BR" altLang="en-US" sz="1800" dirty="0">
                <a:latin typeface="+mn-lt"/>
              </a:rPr>
              <a:t>Capacita os Leões para que ajudem a outros Leões</a:t>
            </a:r>
          </a:p>
          <a:p>
            <a:pPr>
              <a:spcBef>
                <a:spcPct val="50000"/>
              </a:spcBef>
              <a:buClr>
                <a:srgbClr val="766A62"/>
              </a:buClr>
              <a:buFont typeface="Wingdings" pitchFamily="2" charset="2"/>
              <a:buChar char="§"/>
            </a:pPr>
            <a:r>
              <a:rPr lang="pt-BR" altLang="en-US" sz="1800" dirty="0">
                <a:latin typeface="+mn-lt"/>
              </a:rPr>
              <a:t>Financia projetos muito grandes para serem implementados pelos distritos e clubes</a:t>
            </a:r>
          </a:p>
          <a:p>
            <a:pPr>
              <a:spcBef>
                <a:spcPct val="50000"/>
              </a:spcBef>
              <a:buClr>
                <a:srgbClr val="766A62"/>
              </a:buClr>
              <a:buFont typeface="Wingdings" pitchFamily="2" charset="2"/>
              <a:buChar char="§"/>
            </a:pPr>
            <a:r>
              <a:rPr lang="pt-BR" altLang="en-US" sz="1800" dirty="0">
                <a:latin typeface="+mn-lt"/>
              </a:rPr>
              <a:t>Desenvolve iniciativas relevantes de angariação de fundos ajudando os Leões a melhor servirem às suas comunidades</a:t>
            </a:r>
          </a:p>
        </p:txBody>
      </p:sp>
      <p:pic>
        <p:nvPicPr>
          <p:cNvPr id="5122" name="Picture 2" descr="H:\Documents\photos\Nepal_MR_FebMar12_Immunization  335.jpg"/>
          <p:cNvPicPr>
            <a:picLocks noChangeAspect="1" noChangeArrowheads="1"/>
          </p:cNvPicPr>
          <p:nvPr/>
        </p:nvPicPr>
        <p:blipFill rotWithShape="1">
          <a:blip r:embed="rId4"/>
          <a:srcRect/>
          <a:stretch/>
        </p:blipFill>
        <p:spPr bwMode="auto">
          <a:xfrm>
            <a:off x="4895850" y="1989138"/>
            <a:ext cx="4016375"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0385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26" r="2726"/>
          <a:stretch>
            <a:fillRect/>
          </a:stretch>
        </p:blipFill>
        <p:spPr/>
      </p:pic>
      <p:sp>
        <p:nvSpPr>
          <p:cNvPr id="4" name="Title 3"/>
          <p:cNvSpPr>
            <a:spLocks noGrp="1"/>
          </p:cNvSpPr>
          <p:nvPr>
            <p:ph type="title"/>
          </p:nvPr>
        </p:nvSpPr>
        <p:spPr/>
        <p:txBody>
          <a:bodyPr>
            <a:noAutofit/>
          </a:bodyPr>
          <a:lstStyle/>
          <a:p>
            <a:r>
              <a:rPr lang="pt-BR" dirty="0">
                <a:solidFill>
                  <a:srgbClr val="073F88"/>
                </a:solidFill>
                <a:latin typeface="Candara" pitchFamily="34" charset="0"/>
              </a:rPr>
              <a:t>Como podemos ajudá-lo a edificar a nossa Fundação?</a:t>
            </a:r>
          </a:p>
        </p:txBody>
      </p:sp>
      <p:sp>
        <p:nvSpPr>
          <p:cNvPr id="10" name="Rectangle 9"/>
          <p:cNvSpPr/>
          <p:nvPr/>
        </p:nvSpPr>
        <p:spPr>
          <a:xfrm>
            <a:off x="457200" y="2362200"/>
            <a:ext cx="3810000" cy="2431435"/>
          </a:xfrm>
          <a:prstGeom prst="rect">
            <a:avLst/>
          </a:prstGeom>
        </p:spPr>
        <p:txBody>
          <a:bodyPr wrap="square">
            <a:spAutoFit/>
          </a:bodyPr>
          <a:lstStyle/>
          <a:p>
            <a:pPr marL="628650" indent="-457200">
              <a:spcBef>
                <a:spcPts val="1200"/>
              </a:spcBef>
              <a:buFont typeface="+mj-lt"/>
              <a:buAutoNum type="arabicPeriod"/>
              <a:defRPr/>
            </a:pPr>
            <a:r>
              <a:rPr lang="pt-BR" sz="2200" dirty="0">
                <a:latin typeface="Helvetica" pitchFamily="34" charset="0"/>
              </a:rPr>
              <a:t>Conte a comovente história de LCIF</a:t>
            </a:r>
          </a:p>
          <a:p>
            <a:pPr marL="628650" indent="-457200">
              <a:spcBef>
                <a:spcPts val="1200"/>
              </a:spcBef>
              <a:buFont typeface="+mj-lt"/>
              <a:buAutoNum type="arabicPeriod"/>
              <a:defRPr/>
            </a:pPr>
            <a:r>
              <a:rPr lang="pt-BR" altLang="ja-JP" sz="2200" dirty="0">
                <a:latin typeface="Helvetica" pitchFamily="34" charset="0"/>
              </a:rPr>
              <a:t>Incentive as doações individuais</a:t>
            </a:r>
          </a:p>
          <a:p>
            <a:pPr marL="628650" indent="-457200">
              <a:spcBef>
                <a:spcPts val="1200"/>
              </a:spcBef>
              <a:buFont typeface="+mj-lt"/>
              <a:buAutoNum type="arabicPeriod"/>
              <a:defRPr/>
            </a:pPr>
            <a:r>
              <a:rPr lang="pt-BR" sz="2200" dirty="0">
                <a:latin typeface="Helvetica" pitchFamily="34" charset="0"/>
              </a:rPr>
              <a:t>Aumente as doações dos clubes</a:t>
            </a:r>
            <a:endParaRPr lang="pt-BR" sz="2200" dirty="0"/>
          </a:p>
        </p:txBody>
      </p:sp>
    </p:spTree>
    <p:extLst>
      <p:ext uri="{BB962C8B-B14F-4D97-AF65-F5344CB8AC3E}">
        <p14:creationId xmlns:p14="http://schemas.microsoft.com/office/powerpoint/2010/main" val="2528441855"/>
      </p:ext>
    </p:extLst>
  </p:cSld>
  <p:clrMapOvr>
    <a:masterClrMapping/>
  </p:clrMapOvr>
</p:sld>
</file>

<file path=ppt/theme/theme1.xml><?xml version="1.0" encoding="utf-8"?>
<a:theme xmlns:a="http://schemas.openxmlformats.org/drawingml/2006/main" name="LIONS_MAY2016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3201</TotalTime>
  <Words>4185</Words>
  <Application>Microsoft Office PowerPoint</Application>
  <PresentationFormat>On-screen Show (4:3)</PresentationFormat>
  <Paragraphs>446</Paragraphs>
  <Slides>45</Slides>
  <Notes>38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LIONS_MAY2016_Template2</vt:lpstr>
      <vt:lpstr>Treinamento para Coordenadores de Clube</vt:lpstr>
      <vt:lpstr>Lions Clubs International</vt:lpstr>
      <vt:lpstr>Fundação de Lions Clubs International</vt:lpstr>
      <vt:lpstr>Estrutura de Governança de LCIF</vt:lpstr>
      <vt:lpstr>Conselho de Curadores de LCIF</vt:lpstr>
      <vt:lpstr>Impacto de LCIF</vt:lpstr>
      <vt:lpstr>PowerPoint Presentation</vt:lpstr>
      <vt:lpstr>Como LCIF oferece ajuda aos Leões? </vt:lpstr>
      <vt:lpstr>Como podemos ajudá-lo a edificar a nossa Fundação?</vt:lpstr>
      <vt:lpstr>Subsídios de LCIF</vt:lpstr>
      <vt:lpstr>Tipos de Subsídios</vt:lpstr>
      <vt:lpstr>Subsídios SightFirst</vt:lpstr>
      <vt:lpstr>Subsídios Padrão</vt:lpstr>
      <vt:lpstr>Quatro Pontos Básicos</vt:lpstr>
      <vt:lpstr>O que é o Lions Quest?</vt:lpstr>
      <vt:lpstr>Subsídios de Assistência Internacional (IAG)</vt:lpstr>
      <vt:lpstr>Subsídios para Catástrofes</vt:lpstr>
      <vt:lpstr>Subsídios de LCIF em 2015-2016</vt:lpstr>
      <vt:lpstr>Funções e Responsabilidades</vt:lpstr>
      <vt:lpstr>Coordenador de LCIF de Clube</vt:lpstr>
      <vt:lpstr>Coordenador de Clube</vt:lpstr>
      <vt:lpstr>Telefonemas de verificação</vt:lpstr>
      <vt:lpstr>Visitas a Clubes</vt:lpstr>
      <vt:lpstr>Metas de Apresentações nos Clubes</vt:lpstr>
      <vt:lpstr>Apresentações em Clubes</vt:lpstr>
      <vt:lpstr>Acompanhamento após uma visita ao clube</vt:lpstr>
      <vt:lpstr>Recursos para visitas aos clubes</vt:lpstr>
      <vt:lpstr>Metas de Cinco Anos para LCIF</vt:lpstr>
      <vt:lpstr> Doações para LCIF em 2015-2016* 30 de junho *números não auditados em US$</vt:lpstr>
      <vt:lpstr>Metas Financeiras de Cinco Anos para LCIF</vt:lpstr>
      <vt:lpstr>Argumento para Receber Apoio </vt:lpstr>
      <vt:lpstr>Argumento para Receber Apoio</vt:lpstr>
      <vt:lpstr>Atualizações sobre LCIF</vt:lpstr>
      <vt:lpstr>Desafio de Serviços do Centenário</vt:lpstr>
      <vt:lpstr>Desafio de Serviços do Centenário</vt:lpstr>
      <vt:lpstr>Desafio de Serviços do Centenário</vt:lpstr>
      <vt:lpstr>Desafio de Serviços do Centenário</vt:lpstr>
      <vt:lpstr>Programa de Associado Contribuinte</vt:lpstr>
      <vt:lpstr>Reconhecimento Individual</vt:lpstr>
      <vt:lpstr>Reconhecimento de final de ano</vt:lpstr>
      <vt:lpstr>Reconhecimento de Clube </vt:lpstr>
      <vt:lpstr>Emblemas por Doações de Clubes</vt:lpstr>
      <vt:lpstr>Histórias Pessoais Opcionais</vt:lpstr>
      <vt:lpstr>Enriquecendo Vidas</vt:lpstr>
      <vt:lpstr>PowerPoint Presentation</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Training</dc:title>
  <dc:creator>Prosser, Erica</dc:creator>
  <cp:lastModifiedBy>Ingrid</cp:lastModifiedBy>
  <cp:revision>46</cp:revision>
  <dcterms:created xsi:type="dcterms:W3CDTF">2016-06-03T16:15:18Z</dcterms:created>
  <dcterms:modified xsi:type="dcterms:W3CDTF">2016-09-03T20:03:53Z</dcterms:modified>
</cp:coreProperties>
</file>