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Mapas AJ 1" id="{7A9D6800-CAD8-4362-A698-164EEC5A3409}">
          <p14:sldIdLst>
            <p14:sldId id="1189"/>
            <p14:sldId id="1190"/>
            <p14:sldId id="1191"/>
          </p14:sldIdLst>
        </p14:section>
        <p14:section name="Mapas AJ 2" id="{375D473F-B154-4D83-AFFE-2C100BF98C2C}">
          <p14:sldIdLst>
            <p14:sldId id="1192"/>
            <p14:sldId id="1193"/>
            <p14:sldId id="1194"/>
          </p14:sldIdLst>
        </p14:section>
        <p14:section name="Mapas AJ 3" id="{0AB49988-58CF-4B14-AFE3-25A9287600CC}">
          <p14:sldIdLst>
            <p14:sldId id="1195"/>
            <p14:sldId id="1196"/>
            <p14:sldId id="1197"/>
          </p14:sldIdLst>
        </p14:section>
        <p14:section name="Mapas AJ 4" id="{1E49C67A-4991-443B-86C0-E9647A41A061}">
          <p14:sldIdLst>
            <p14:sldId id="1198"/>
            <p14:sldId id="1199"/>
            <p14:sldId id="1200"/>
          </p14:sldIdLst>
        </p14:section>
        <p14:section name="Mapas AJ 5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AJ 6" id="{C23C0C1A-7347-4D5E-8601-50B4652741E9}">
          <p14:sldIdLst>
            <p14:sldId id="1216"/>
            <p14:sldId id="1217"/>
            <p14:sldId id="1218"/>
          </p14:sldIdLst>
        </p14:section>
        <p14:section name="AJ 7" id="{F6321060-64AD-455D-921E-D165B316A870}">
          <p14:sldIdLst>
            <p14:sldId id="1219"/>
            <p14:sldId id="1220"/>
            <p14:sldId id="1221"/>
          </p14:sldIdLst>
        </p14:section>
        <p14:section name="AJ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D2240"/>
    <a:srgbClr val="065280"/>
    <a:srgbClr val="152946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COVID-19 está mudando a maneira como vivemos, trabalhamos e servimos. Um dos maiores desafios que enfrentamos como Leões é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[indique o problema - ex.: realizar reuniões nesta época de distanciamento social.]</a:t>
            </a:r>
            <a:r>
              <a:rPr lang="pt-BR" i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Hoje, vamos falar sobre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[indique a solução - ex.: como você pode encontrar a plataforma de reunião virtual certa para você.]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nome é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[insira seu nome]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i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organizarei este webinar especial apenas para Leões. Vamos começar!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membros do Grupo da GAT do Lions não apenas têm a oportunidade de participar de discussões com Leões de todo o mundo, mas também recebem outros benefícios, como: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/>
              <a:t>Novidades em tempo real da Sede de Lions Clubs International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/>
              <a:t>Notificações dos próximos webinars do Lions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/>
              <a:t>Links para recursos e páginas da web novos e atualizados do Lions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/>
              <a:t>Acesso a histórias de sucesso inspiradoras de todo o mundo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/>
              <a:t>Lembretes dos próximos prazos e eventos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Há slides com os mapas de cada AJ e AR separadas no final deste modelo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“Esc”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“Wipe“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</a:t>
            </a:r>
            <a:r>
              <a:rPr lang="pt-BR" dirty="0" err="1"/>
              <a:t>Esc</a:t>
            </a:r>
            <a:r>
              <a:rPr lang="pt-BR" dirty="0"/>
              <a:t>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</a:t>
            </a:r>
            <a:r>
              <a:rPr lang="pt-BR" dirty="0" err="1"/>
              <a:t>Wipe</a:t>
            </a:r>
            <a:r>
              <a:rPr lang="pt-BR" dirty="0"/>
              <a:t>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 para linha de animação:</a:t>
            </a:r>
          </a:p>
          <a:p>
            <a:r>
              <a:rPr lang="pt-BR" dirty="0"/>
              <a:t>Inserir Forma&gt; Curva</a:t>
            </a:r>
          </a:p>
          <a:p>
            <a:r>
              <a:rPr lang="pt-BR" dirty="0"/>
              <a:t>	Clique no ponto inicial da linha, assim como em qualquer ponto ao longo do caminho onde você gostaria que a linha se curvasse</a:t>
            </a:r>
          </a:p>
          <a:p>
            <a:r>
              <a:rPr lang="pt-BR" dirty="0"/>
              <a:t>	Depois de clicar no ponto final da linha, pressione “</a:t>
            </a:r>
            <a:r>
              <a:rPr lang="pt-BR" dirty="0" err="1"/>
              <a:t>Esc</a:t>
            </a:r>
            <a:r>
              <a:rPr lang="pt-BR" dirty="0"/>
              <a:t>” no teclado</a:t>
            </a:r>
          </a:p>
          <a:p>
            <a:r>
              <a:rPr lang="pt-BR" dirty="0"/>
              <a:t>Abra o menu de Formatar para a forma e selecione o seguinte:</a:t>
            </a:r>
          </a:p>
          <a:p>
            <a:r>
              <a:rPr lang="pt-BR" dirty="0"/>
              <a:t>	Linha sólida</a:t>
            </a:r>
          </a:p>
          <a:p>
            <a:r>
              <a:rPr lang="pt-BR" dirty="0"/>
              <a:t>	Cor: Personalizar (175R 30G 45B)</a:t>
            </a:r>
          </a:p>
          <a:p>
            <a:r>
              <a:rPr lang="pt-BR" dirty="0"/>
              <a:t>	Largura: 2,75pt</a:t>
            </a:r>
          </a:p>
          <a:p>
            <a:r>
              <a:rPr lang="pt-BR" dirty="0"/>
              <a:t>	Tipo de traço: Traço longo</a:t>
            </a:r>
          </a:p>
          <a:p>
            <a:r>
              <a:rPr lang="pt-BR" dirty="0"/>
              <a:t>	Efeitos de forma: Sombra (cobrir o fundo)</a:t>
            </a:r>
          </a:p>
          <a:p>
            <a:r>
              <a:rPr lang="pt-BR" dirty="0"/>
              <a:t>Navegue até a guia Animações, selecione a linha e clique na animação “</a:t>
            </a:r>
            <a:r>
              <a:rPr lang="pt-BR" dirty="0" err="1"/>
              <a:t>Wipe</a:t>
            </a:r>
            <a:r>
              <a:rPr lang="pt-BR" dirty="0"/>
              <a:t>“ (transição)</a:t>
            </a:r>
          </a:p>
          <a:p>
            <a:r>
              <a:rPr lang="pt-BR" dirty="0"/>
              <a:t>Abra o painel de animações e insira a seguinte configuração para a animação: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Com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3 segundos (lento)</a:t>
            </a:r>
          </a:p>
          <a:p>
            <a:r>
              <a:rPr lang="pt-BR" dirty="0"/>
              <a:t>	Efeito:</a:t>
            </a:r>
          </a:p>
          <a:p>
            <a:r>
              <a:rPr lang="pt-BR" dirty="0"/>
              <a:t>	Direção: Defina conforme se aplique ao local do seu ponto de partida e chegada</a:t>
            </a:r>
          </a:p>
          <a:p>
            <a:r>
              <a:rPr lang="pt-BR" dirty="0"/>
              <a:t>Selecione o rótulo de DM no ponto final da linha (lágrima invertida/texto amarelo)</a:t>
            </a:r>
          </a:p>
          <a:p>
            <a:r>
              <a:rPr lang="pt-BR" dirty="0"/>
              <a:t>Na guia Animações, selecione “Dissipar”</a:t>
            </a:r>
          </a:p>
          <a:p>
            <a:r>
              <a:rPr lang="pt-BR" dirty="0"/>
              <a:t>Insira as seguintes configurações no painel de animações:</a:t>
            </a:r>
          </a:p>
          <a:p>
            <a:r>
              <a:rPr lang="pt-BR" dirty="0"/>
              <a:t>	Tempo:</a:t>
            </a:r>
          </a:p>
          <a:p>
            <a:r>
              <a:rPr lang="pt-BR" dirty="0"/>
              <a:t>	Início: Após a prévia</a:t>
            </a:r>
          </a:p>
          <a:p>
            <a:r>
              <a:rPr lang="pt-BR" dirty="0"/>
              <a:t>	Retardo: 0 segundos</a:t>
            </a:r>
          </a:p>
          <a:p>
            <a:r>
              <a:rPr lang="pt-BR" dirty="0"/>
              <a:t>	Duração: 1 segundo (rápido)</a:t>
            </a:r>
          </a:p>
          <a:p>
            <a:r>
              <a:rPr lang="pt-B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Mantenha o conteúdo do slide entre 3 a 4 pontos por slide com fonte 28pt.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Conserve o conteúdo da tela curto e use a narrativa e as anotações do orador para obter detalhes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Adicione dicas às anotações do orador para ajudar o operador do webinar a saber quando trocar de slides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PowerPoint de práticas recomendadas 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6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[TÍTULO DO SLIDE]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[SUBTÍTULO DO SLIDE]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[TÍTULO DO SLIDE]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800" dirty="0">
                <a:solidFill>
                  <a:schemeClr val="bg1"/>
                </a:solidFill>
              </a:rPr>
              <a:t>[TEXTO]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[TEXTO]</a:t>
            </a:r>
            <a:br>
              <a:rPr lang="pt-BR" sz="2400" dirty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[TÍTULO DO SLIDE]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[TÍTULO DO SLIDE]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800" dirty="0">
                <a:solidFill>
                  <a:schemeClr val="bg1"/>
                </a:solidFill>
              </a:rPr>
              <a:t>[TEXTO]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[TEXTO]</a:t>
            </a:r>
            <a:br>
              <a:rPr lang="pt-BR" sz="2400" dirty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[TÍTULO DO SLIDE]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[LEGENDA]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800" dirty="0">
                <a:solidFill>
                  <a:schemeClr val="bg1"/>
                </a:solidFill>
              </a:rPr>
              <a:t>[TEXTO]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[TÍTULO DO SLIDE]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i="1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[LEGENDA]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800" dirty="0">
                <a:solidFill>
                  <a:schemeClr val="bg1"/>
                </a:solidFill>
              </a:rPr>
              <a:t>[TEXTO]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40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[TÍTULO DO SLIDE]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TEXTO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TEXTO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TEXTO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386648" y="1109747"/>
            <a:ext cx="6671848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[TÍTULO DO SLIDE]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</a:rPr>
              <a:t>[TEXTO]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[TEXTO]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[TÍTULO DO SLIDE]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pt-BR" sz="3200"/>
              <a:t>[TÍTULO DO SLIDE]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>
                <a:solidFill>
                  <a:srgbClr val="0D2240"/>
                </a:solidFill>
              </a:rPr>
              <a:t>[</a:t>
            </a: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TEXTO</a:t>
            </a:r>
            <a:r>
              <a:rPr lang="pt-BR" sz="2800" dirty="0">
                <a:solidFill>
                  <a:srgbClr val="0D2240"/>
                </a:solidFill>
              </a:rPr>
              <a:t>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D2240"/>
                </a:solidFill>
              </a:rPr>
              <a:t>[</a:t>
            </a:r>
            <a:r>
              <a:rPr lang="pt-BR" sz="24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TEXTO</a:t>
            </a:r>
            <a:r>
              <a:rPr lang="pt-BR" sz="2400" dirty="0">
                <a:solidFill>
                  <a:srgbClr val="0D2240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D2240"/>
                </a:solidFill>
              </a:rPr>
              <a:t>[</a:t>
            </a:r>
            <a:r>
              <a:rPr lang="pt-BR" sz="24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TEXTO</a:t>
            </a:r>
            <a:r>
              <a:rPr lang="pt-BR" sz="2400" dirty="0">
                <a:solidFill>
                  <a:srgbClr val="0D224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>
                <a:solidFill>
                  <a:srgbClr val="EBB700"/>
                </a:solidFill>
              </a:rPr>
              <a:t>Histórias de campo da Equipe Global de Ação 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>
                <a:highlight>
                  <a:srgbClr val="C0C0C0"/>
                </a:highlight>
              </a:rPr>
              <a:t>[TÍTULO]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E8E8E8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  <a:b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2800" dirty="0">
              <a:solidFill>
                <a:srgbClr val="E8E8E8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E8E8E8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pt-BR" sz="2800" dirty="0">
                <a:solidFill>
                  <a:srgbClr val="E8E8E8"/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2800" dirty="0">
              <a:solidFill>
                <a:srgbClr val="E8E8E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5651" y="1820159"/>
            <a:ext cx="603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338D"/>
                </a:solidFill>
                <a:latin typeface="Arial" charset="0"/>
                <a:cs typeface="Arial" charset="0"/>
              </a:rPr>
              <a:t>[TÍTULO DO SLIDE]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  <a:b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[TEXTO]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pt-BR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A8148-0DAE-4056-8501-542CDFCAF4DE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C90CD-376D-4E9B-9473-458212983560}"/>
              </a:ext>
            </a:extLst>
          </p:cNvPr>
          <p:cNvSpPr txBox="1"/>
          <p:nvPr/>
        </p:nvSpPr>
        <p:spPr>
          <a:xfrm>
            <a:off x="65651" y="1820159"/>
            <a:ext cx="603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[TÍTULO DO SLIDE]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600">
                <a:solidFill>
                  <a:srgbClr val="EBB700"/>
                </a:solidFill>
              </a:rPr>
              <a:t>Pausa para a enquete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[PERGUNTA DA ENQUETE]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6392" y="1739208"/>
            <a:ext cx="7065931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44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[TÍTULO DA ENQUETE]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Dúvidas ou comentários?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04527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dirty="0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Junte-se à conversa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982096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Conecte-se com os Leões de todo o mundo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Receba notícias em tempo real da Sede de Lions Clubs International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Saiba mais sobre recursos novos e atualizados, próximos webinars e histórias de sucesso dos Leões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Participar do grupo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45410" y="264723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[PRÓXIMA ETAPA]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[PRÓXIMA ETAPA]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[PRÓXIMA ETAPA]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753760" y="3222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45410" y="1354557"/>
            <a:ext cx="6118268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Próximas etapas</a:t>
            </a:r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pt-BR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Muito obrigado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01B7BBB5-2AD2-4A79-89A0-05024E54235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041AC3C-21EB-4CBD-B5FC-4884069F987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F1D17380-75E5-4EF8-BEA0-46A1F066C84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D0004E7-7F66-4343-A7F9-36B271C27BB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1F39C022-EAF9-4651-87E1-7765AC4BB13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B2C2108-1B67-488B-A68B-A171A905A86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Moderador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[NOME DO MODERADOR]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[CARGO DO MODERADOR]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Funcionários de Apoio à Equipe Global de Ação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[NOME] </a:t>
            </a: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- AJ</a:t>
            </a: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AJ[X]</a:t>
            </a:r>
          </a:p>
          <a:p>
            <a:pPr>
              <a:buSzPct val="120000"/>
              <a:defRPr/>
            </a:pPr>
            <a:r>
              <a:rPr lang="pt-B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[NOME] </a:t>
            </a:r>
            <a:r>
              <a:rPr lang="pt-B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- AJ</a:t>
            </a:r>
            <a:r>
              <a:rPr lang="pt-B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AJ[X]</a:t>
            </a:r>
          </a:p>
          <a:p>
            <a:pPr>
              <a:buSzPct val="120000"/>
              <a:defRPr/>
            </a:pPr>
            <a:r>
              <a:rPr lang="pt-B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[NOME] </a:t>
            </a:r>
            <a:r>
              <a:rPr lang="pt-B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- AJ</a:t>
            </a:r>
            <a:r>
              <a:rPr lang="pt-B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AJ[X]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E1C1008E-3BC5-4C11-99B7-C4FF4603E97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ECAA3AAC-0EB8-4F1D-8FC1-1D64EB0B8E4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47E504F-87FE-43A6-AEE0-2B1C7F518F7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D6E1E49-B579-492B-9EDE-B4C26C218F4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2EB659B-815A-4E08-A857-F6509355E24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87F623A-B7FC-4032-BA88-737B6C16469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9969B083-650C-4025-B130-26158C1BDD8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EF9A90B-36F6-49B5-B137-F6FD67A672C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52D6594-1717-407C-8D46-CBDA9564D88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AD8D7F8-C9BD-4068-B3FB-7446634CB00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14CDBEF-8282-453C-AF4F-5BE445817C3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5C20131-87FA-4BAE-8D1B-E73DB018C24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25F709CC-B8F9-44DC-8277-81253C11FB3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E74DAF65-861C-4319-B992-8B7A5EDFF09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ACF5CCD-BF60-4AC2-A5D9-805D9C2BAE8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B0B2EC0-20CE-43EE-A936-D125EA03F7F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9EA848A-1739-4573-A64C-CF41BD7F9B4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6862778-F9EB-46E6-9C73-27CB5080648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B82C9BA0-990A-40F7-AA25-A301B09E5E8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BFF6DD2A-E359-4EC4-8D0D-CF805A0AB23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D2240"/>
                </a:solidFill>
              </a:rPr>
              <a:t>Este webinar está sendo gravado.  A gravação e apresentação estarão disponíveis no final desta semana na página de virtual de Lions </a:t>
            </a:r>
            <a:r>
              <a:rPr lang="pt-BR" sz="1800" dirty="0" err="1">
                <a:solidFill>
                  <a:srgbClr val="0D2240"/>
                </a:solidFill>
              </a:rPr>
              <a:t>International</a:t>
            </a:r>
            <a:r>
              <a:rPr lang="pt-BR" sz="1800" dirty="0">
                <a:solidFill>
                  <a:srgbClr val="0D2240"/>
                </a:solidFill>
              </a:rPr>
              <a:t>: lionsclubs.org/virtual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D2240"/>
                </a:solidFill>
              </a:rPr>
              <a:t>O seu microfone foi silenciado e permanecerá assim durante este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D2240"/>
                </a:solidFill>
              </a:rPr>
              <a:t>Alguma pergunta? Envie-a usando a guia “</a:t>
            </a:r>
            <a:r>
              <a:rPr lang="pt-BR" sz="1800" dirty="0" err="1">
                <a:solidFill>
                  <a:srgbClr val="0D2240"/>
                </a:solidFill>
              </a:rPr>
              <a:t>Questions</a:t>
            </a:r>
            <a:r>
              <a:rPr lang="pt-BR" sz="1800" dirty="0">
                <a:solidFill>
                  <a:srgbClr val="0D2240"/>
                </a:solidFill>
              </a:rPr>
              <a:t>” localizada na barra lateral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5" y="525327"/>
            <a:ext cx="9148489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Informações importantes sobre este webinar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90D58BB-8BF4-4FCC-8EA8-2BE699C0AC3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6EE5C0BC-3D83-469D-B129-8081F04B02C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50A53A9-B7C8-4A3A-ADD2-7923625E902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A4819CD-043F-4168-A125-D38C5EF552E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618FFAF5-7755-4683-A994-45AC3978945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FCEEA5B-4E1E-4DE6-B701-48B69CF1E2D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94B3C7B-135B-4D26-81C9-E8FD8CED38E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B1D6387-C38A-4D0D-AB9B-FED51C37401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6CF419F-1399-49EB-9BE1-A43D15CD207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E21D1F6-CFAB-4AB3-A750-3C41354612D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D514FE04-C68E-48B2-ABF8-AE96E16AE9B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26A986D3-6424-493F-8483-D484EF1CA23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2CEF0096-5A3A-4286-A401-2FB49516864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1452EEF-F95B-4C49-B0B1-6AEF5314550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7DEBFFB0-CE8E-4B74-887D-8988A65E3E8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4B80107-0501-44EB-94E5-0349B5B0885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DA5D75BC-FF0D-43B8-948B-E3939200E37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F0959511-4BB8-4AE5-A3B9-B4B10E84D8C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EB9B1DF-2F27-416F-8C4C-AA8CAAB0F67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D3D1579-EBAC-4FB2-9B3D-18976BEA0BB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8735782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Conheça os apresentadores de hoje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pt-B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pt-B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[CARGO]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724CB66-3F33-4218-9742-746FFBC6C56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24C8E46-D164-4C4D-8D56-81919B68371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E4877EEE-0E0A-49FF-9527-6FD5D905A07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585187-71DE-450C-8761-384DEDC6DA5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06CDE4A-ED42-4FDB-BF9C-7727FD1A06C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BDAE043-71F6-43A3-BBF3-0BDC83E7F9F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B27F3C5-288C-4670-ACA7-57C45A99162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626B83D6-3AA2-434E-B132-10BC90D427D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C1793DB6-0434-49C2-9981-F819A112039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FB5276D9-DEDC-44BB-BE6A-5C9B73AE358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231DB62-9EB7-4518-9603-FA217B091F4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2FD3E0F-4A1A-4051-B096-D5270DE8178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5801041-F1F3-4372-937C-8732092BD89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42D9C62-0CB3-4DA5-A5CE-2F806479955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38908CB2-1F65-407B-90D6-07270FBD0AE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4F385640-3F63-47E5-8A0B-5CC6398217C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2FFF238-49FE-49B7-8D18-5319717773B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CBC134C-A7F2-4BDC-BBDA-2619BE5AACB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FE05524-720B-48CA-B227-CDED63A8854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258663F-22D6-4917-8811-594296A3282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8FAD2D9A-7E04-4DFA-9DF5-4597CAFBD0A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0B008D2C-612E-425A-9DC4-249606439D1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2605233-12F1-486E-B854-16E02AA4A4F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E55C1EA-1C34-4A04-B86B-CED148027BA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98CD851-FD33-449B-AFAD-8292361CF9E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F4F92D0-8158-4B6D-875B-2381F653D7B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0972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6429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pt-B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pt-BR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pt-B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pt-BR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pt-B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pt-B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[TÍTULO DA HISTÓRIA]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576470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DO APRESENTADOR]</a:t>
            </a:r>
          </a:p>
          <a:p>
            <a:pPr>
              <a:buSzPct val="120000"/>
            </a:pPr>
            <a:r>
              <a:rPr lang="pt-B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[CARGO]</a:t>
            </a:r>
            <a:br>
              <a:rPr lang="pt-BR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AJ </a:t>
            </a:r>
            <a:r>
              <a:rPr lang="pt-B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pt-B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DA AJ]</a:t>
            </a: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chemeClr val="bg1"/>
                </a:solidFill>
              </a:rPr>
              <a:t>[TÍTULO DO SLIDE]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8024</Words>
  <Application>Microsoft Office PowerPoint</Application>
  <PresentationFormat>Widescreen</PresentationFormat>
  <Paragraphs>1096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283</cp:revision>
  <cp:lastPrinted>2019-06-19T16:24:35Z</cp:lastPrinted>
  <dcterms:created xsi:type="dcterms:W3CDTF">2018-11-12T16:45:52Z</dcterms:created>
  <dcterms:modified xsi:type="dcterms:W3CDTF">2021-02-12T21:52:12Z</dcterms:modified>
</cp:coreProperties>
</file>