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</p:sldMasterIdLst>
  <p:notesMasterIdLst>
    <p:notesMasterId r:id="rId53"/>
  </p:notesMasterIdLst>
  <p:handoutMasterIdLst>
    <p:handoutMasterId r:id="rId54"/>
  </p:handoutMasterIdLst>
  <p:sldIdLst>
    <p:sldId id="871" r:id="rId9"/>
    <p:sldId id="1175" r:id="rId10"/>
    <p:sldId id="873" r:id="rId11"/>
    <p:sldId id="1155" r:id="rId12"/>
    <p:sldId id="936" r:id="rId13"/>
    <p:sldId id="1176" r:id="rId14"/>
    <p:sldId id="1221" r:id="rId15"/>
    <p:sldId id="1156" r:id="rId16"/>
    <p:sldId id="1220" r:id="rId17"/>
    <p:sldId id="1222" r:id="rId18"/>
    <p:sldId id="1110" r:id="rId19"/>
    <p:sldId id="1231" r:id="rId20"/>
    <p:sldId id="1223" r:id="rId21"/>
    <p:sldId id="1191" r:id="rId22"/>
    <p:sldId id="1109" r:id="rId23"/>
    <p:sldId id="1224" r:id="rId24"/>
    <p:sldId id="1122" r:id="rId25"/>
    <p:sldId id="1235" r:id="rId26"/>
    <p:sldId id="1131" r:id="rId27"/>
    <p:sldId id="1161" r:id="rId28"/>
    <p:sldId id="982" r:id="rId29"/>
    <p:sldId id="1196" r:id="rId30"/>
    <p:sldId id="1198" r:id="rId31"/>
    <p:sldId id="1195" r:id="rId32"/>
    <p:sldId id="1225" r:id="rId33"/>
    <p:sldId id="935" r:id="rId34"/>
    <p:sldId id="1200" r:id="rId35"/>
    <p:sldId id="1201" r:id="rId36"/>
    <p:sldId id="1226" r:id="rId37"/>
    <p:sldId id="1203" r:id="rId38"/>
    <p:sldId id="1204" r:id="rId39"/>
    <p:sldId id="1205" r:id="rId40"/>
    <p:sldId id="1206" r:id="rId41"/>
    <p:sldId id="1208" r:id="rId42"/>
    <p:sldId id="1209" r:id="rId43"/>
    <p:sldId id="1210" r:id="rId44"/>
    <p:sldId id="1227" r:id="rId45"/>
    <p:sldId id="1232" r:id="rId46"/>
    <p:sldId id="1228" r:id="rId47"/>
    <p:sldId id="1234" r:id="rId48"/>
    <p:sldId id="1233" r:id="rId49"/>
    <p:sldId id="1229" r:id="rId50"/>
    <p:sldId id="1236" r:id="rId51"/>
    <p:sldId id="1230" r:id="rId5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299AD8-F37B-4647-BE8A-B56B6EFADE02}">
          <p14:sldIdLst>
            <p14:sldId id="871"/>
          </p14:sldIdLst>
        </p14:section>
        <p14:section name="Untitled Section" id="{ACE82FD4-D6FB-4A93-9A1D-CE61820F467F}">
          <p14:sldIdLst>
            <p14:sldId id="1175"/>
            <p14:sldId id="873"/>
            <p14:sldId id="1155"/>
            <p14:sldId id="936"/>
            <p14:sldId id="1176"/>
            <p14:sldId id="1221"/>
            <p14:sldId id="1156"/>
            <p14:sldId id="1220"/>
            <p14:sldId id="1222"/>
            <p14:sldId id="1110"/>
            <p14:sldId id="1231"/>
            <p14:sldId id="1223"/>
            <p14:sldId id="1191"/>
            <p14:sldId id="1109"/>
            <p14:sldId id="1224"/>
            <p14:sldId id="1122"/>
            <p14:sldId id="1235"/>
            <p14:sldId id="1131"/>
            <p14:sldId id="1161"/>
            <p14:sldId id="982"/>
            <p14:sldId id="1196"/>
            <p14:sldId id="1198"/>
            <p14:sldId id="1195"/>
            <p14:sldId id="1225"/>
            <p14:sldId id="935"/>
            <p14:sldId id="1200"/>
            <p14:sldId id="1201"/>
            <p14:sldId id="1226"/>
            <p14:sldId id="1203"/>
            <p14:sldId id="1204"/>
            <p14:sldId id="1205"/>
            <p14:sldId id="1206"/>
            <p14:sldId id="1208"/>
            <p14:sldId id="1209"/>
            <p14:sldId id="1210"/>
            <p14:sldId id="1227"/>
            <p14:sldId id="1232"/>
            <p14:sldId id="1228"/>
            <p14:sldId id="1234"/>
            <p14:sldId id="1233"/>
            <p14:sldId id="1229"/>
            <p14:sldId id="1236"/>
            <p14:sldId id="12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888738-EE28-B73F-250D-7B90D0BC7EF5}" name="Lucas, Justin" initials="LJ" userId="S::JLucas@lionsclubs.org::e9b607f7-214d-46b8-a299-86411fb9e7d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BAB"/>
    <a:srgbClr val="FF5C35"/>
    <a:srgbClr val="10233F"/>
    <a:srgbClr val="0070C0"/>
    <a:srgbClr val="007DA5"/>
    <a:srgbClr val="33373B"/>
    <a:srgbClr val="CDFFCD"/>
    <a:srgbClr val="006600"/>
    <a:srgbClr val="D8BEEC"/>
    <a:srgbClr val="BD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B6C5B2-335D-4626-A5AD-88B6EFDFDC79}" v="5" dt="2023-05-15T17:01:57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0" autoAdjust="0"/>
    <p:restoredTop sz="65628" autoAdjust="0"/>
  </p:normalViewPr>
  <p:slideViewPr>
    <p:cSldViewPr showGuides="1">
      <p:cViewPr varScale="1">
        <p:scale>
          <a:sx n="69" d="100"/>
          <a:sy n="69" d="100"/>
        </p:scale>
        <p:origin x="344" y="44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271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microsoft.com/office/2018/10/relationships/authors" Target="author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C135CD-9E72-40AD-B38C-C3ABE609053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A958A39-810E-4DD9-AE6C-F6C5BF7D7593}">
      <dgm:prSet phldrT="[Text]" custT="1"/>
      <dgm:spPr/>
      <dgm:t>
        <a:bodyPr/>
        <a:lstStyle/>
        <a:p>
          <a:pPr>
            <a:buNone/>
          </a:pPr>
          <a:r>
            <a:rPr lang="ko-KR" sz="1800" b="1" i="0" baseline="0" dirty="0">
              <a:latin typeface="+mj-ea"/>
              <a:ea typeface="+mj-ea"/>
              <a:cs typeface="Arial" panose="020B0604020202020204" pitchFamily="34" charset="0"/>
            </a:rPr>
            <a:t>1단계: </a:t>
          </a:r>
          <a:br>
            <a:rPr lang="en-US" altLang="ko-KR" sz="1800" b="1" i="0" baseline="0" dirty="0">
              <a:latin typeface="+mj-ea"/>
              <a:ea typeface="+mj-ea"/>
              <a:cs typeface="Arial" panose="020B0604020202020204" pitchFamily="34" charset="0"/>
            </a:rPr>
          </a:br>
          <a:r>
            <a:rPr lang="ko-KR" sz="1800" b="1" i="0" baseline="0" dirty="0">
              <a:latin typeface="+mj-ea"/>
              <a:ea typeface="+mj-ea"/>
              <a:cs typeface="Arial" panose="020B0604020202020204" pitchFamily="34" charset="0"/>
            </a:rPr>
            <a:t>팀 구성</a:t>
          </a:r>
        </a:p>
      </dgm:t>
    </dgm:pt>
    <dgm:pt modelId="{7E9B973E-A54A-4F63-9A29-DCA2A97E4166}" type="parTrans" cxnId="{455D6966-712F-4C2B-B21B-4D70BD18EAB9}">
      <dgm:prSet/>
      <dgm:spPr/>
      <dgm:t>
        <a:bodyPr/>
        <a:lstStyle/>
        <a:p>
          <a:endParaRPr lang="en-US" sz="1500"/>
        </a:p>
      </dgm:t>
    </dgm:pt>
    <dgm:pt modelId="{60980DCB-0B97-4503-8069-68A76DCD6405}" type="sibTrans" cxnId="{455D6966-712F-4C2B-B21B-4D70BD18EAB9}">
      <dgm:prSet/>
      <dgm:spPr/>
      <dgm:t>
        <a:bodyPr/>
        <a:lstStyle/>
        <a:p>
          <a:endParaRPr lang="en-US" sz="1500"/>
        </a:p>
      </dgm:t>
    </dgm:pt>
    <dgm:pt modelId="{695E718B-97E5-48DB-8DC3-9609B04AA060}">
      <dgm:prSet phldrT="[Text]" custT="1"/>
      <dgm:spPr>
        <a:solidFill>
          <a:schemeClr val="accent4"/>
        </a:solidFill>
      </dgm:spPr>
      <dgm:t>
        <a:bodyPr/>
        <a:lstStyle/>
        <a:p>
          <a:pPr>
            <a:buNone/>
          </a:pPr>
          <a:r>
            <a:rPr lang="ko-KR" sz="1800" b="1" i="0" baseline="0" dirty="0">
              <a:latin typeface="+mj-ea"/>
              <a:ea typeface="+mj-ea"/>
              <a:cs typeface="Arial" panose="020B0604020202020204" pitchFamily="34" charset="0"/>
            </a:rPr>
            <a:t>3단계: </a:t>
          </a:r>
          <a:br>
            <a:rPr lang="en-US" altLang="ko-KR" sz="1800" b="1" i="0" baseline="0" dirty="0">
              <a:latin typeface="+mj-ea"/>
              <a:ea typeface="+mj-ea"/>
              <a:cs typeface="Arial" panose="020B0604020202020204" pitchFamily="34" charset="0"/>
            </a:rPr>
          </a:br>
          <a:r>
            <a:rPr lang="ko-KR" sz="1800" b="1" i="0" baseline="0" dirty="0">
              <a:latin typeface="+mj-ea"/>
              <a:ea typeface="+mj-ea"/>
              <a:cs typeface="Arial" panose="020B0604020202020204" pitchFamily="34" charset="0"/>
            </a:rPr>
            <a:t>클럽 홍보 및 </a:t>
          </a:r>
          <a:br>
            <a:rPr lang="en-US" altLang="ko-KR" sz="1800" b="1" i="0" baseline="0" dirty="0">
              <a:latin typeface="+mj-ea"/>
              <a:ea typeface="+mj-ea"/>
              <a:cs typeface="Arial" panose="020B0604020202020204" pitchFamily="34" charset="0"/>
            </a:rPr>
          </a:br>
          <a:r>
            <a:rPr lang="ko-KR" sz="1800" b="1" i="0" baseline="0" dirty="0">
              <a:latin typeface="+mj-ea"/>
              <a:ea typeface="+mj-ea"/>
              <a:cs typeface="Arial" panose="020B0604020202020204" pitchFamily="34" charset="0"/>
            </a:rPr>
            <a:t>회원 모집</a:t>
          </a:r>
        </a:p>
      </dgm:t>
    </dgm:pt>
    <dgm:pt modelId="{534A13B5-28CD-4AC6-8A02-4E5109B6510D}" type="parTrans" cxnId="{81012377-B9AE-4C38-BD12-98E120071CB6}">
      <dgm:prSet/>
      <dgm:spPr/>
      <dgm:t>
        <a:bodyPr/>
        <a:lstStyle/>
        <a:p>
          <a:endParaRPr lang="en-US" sz="1500"/>
        </a:p>
      </dgm:t>
    </dgm:pt>
    <dgm:pt modelId="{3F212395-02BE-4B31-8381-FFD1DBF18837}" type="sibTrans" cxnId="{81012377-B9AE-4C38-BD12-98E120071CB6}">
      <dgm:prSet/>
      <dgm:spPr/>
      <dgm:t>
        <a:bodyPr/>
        <a:lstStyle/>
        <a:p>
          <a:endParaRPr lang="en-US" sz="1500"/>
        </a:p>
      </dgm:t>
    </dgm:pt>
    <dgm:pt modelId="{98E2AB47-B3BA-4AD8-926D-0974267A988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ko-KR" sz="1800" b="1" i="0" baseline="0" dirty="0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rPr>
            <a:t>4단계: </a:t>
          </a:r>
          <a:br>
            <a:rPr lang="en-US" altLang="ko-KR" sz="1800" b="1" i="0" baseline="0" dirty="0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rPr>
          </a:br>
          <a:r>
            <a:rPr lang="ko-KR" sz="1800" b="1" i="0" baseline="0" dirty="0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rPr>
            <a:t>설명회 및 </a:t>
          </a:r>
          <a:br>
            <a:rPr lang="en-US" altLang="ko-KR" sz="1800" b="1" i="0" baseline="0" dirty="0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rPr>
          </a:br>
          <a:r>
            <a:rPr lang="ko-KR" sz="1800" b="1" i="0" baseline="0" dirty="0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rPr>
            <a:t>조직회의 </a:t>
          </a:r>
        </a:p>
      </dgm:t>
    </dgm:pt>
    <dgm:pt modelId="{06978FA6-8463-4ADD-9B28-BBFC9DC0D077}" type="parTrans" cxnId="{1D1133B3-0DE2-45CF-A282-55CA9DE7EF7F}">
      <dgm:prSet/>
      <dgm:spPr/>
      <dgm:t>
        <a:bodyPr/>
        <a:lstStyle/>
        <a:p>
          <a:endParaRPr lang="en-US" sz="1500"/>
        </a:p>
      </dgm:t>
    </dgm:pt>
    <dgm:pt modelId="{C3F69CE6-7BD6-4006-A9B2-18531E096F2B}" type="sibTrans" cxnId="{1D1133B3-0DE2-45CF-A282-55CA9DE7EF7F}">
      <dgm:prSet/>
      <dgm:spPr/>
      <dgm:t>
        <a:bodyPr/>
        <a:lstStyle/>
        <a:p>
          <a:endParaRPr lang="en-US" sz="1500"/>
        </a:p>
      </dgm:t>
    </dgm:pt>
    <dgm:pt modelId="{93D6EF7A-0882-48F1-A837-F3B1EC12C222}">
      <dgm:prSet phldrT="[Text]" custT="1"/>
      <dgm:spPr>
        <a:solidFill>
          <a:srgbClr val="00B0F0"/>
        </a:solidFill>
      </dgm:spPr>
      <dgm:t>
        <a:bodyPr/>
        <a:lstStyle/>
        <a:p>
          <a:pPr>
            <a:buNone/>
          </a:pPr>
          <a:r>
            <a:rPr lang="ko-KR" sz="1800" b="1" i="0" baseline="0" dirty="0">
              <a:latin typeface="+mj-ea"/>
              <a:ea typeface="+mj-ea"/>
              <a:cs typeface="Arial" panose="020B0604020202020204" pitchFamily="34" charset="0"/>
            </a:rPr>
            <a:t>2단계:    </a:t>
          </a:r>
          <a:br>
            <a:rPr lang="en-US" altLang="ko-KR" sz="1800" b="1" i="0" baseline="0" dirty="0">
              <a:latin typeface="+mj-ea"/>
              <a:ea typeface="+mj-ea"/>
              <a:cs typeface="Arial" panose="020B0604020202020204" pitchFamily="34" charset="0"/>
            </a:rPr>
          </a:br>
          <a:r>
            <a:rPr lang="ko-KR" altLang="en-US" sz="1800" b="1" i="0" baseline="0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rPr>
            <a:t>조직 가능 지역 식별 및 현장 조사 실시</a:t>
          </a:r>
          <a:endParaRPr lang="ko-KR" sz="1800" b="1" i="0" baseline="0" dirty="0">
            <a:latin typeface="+mj-ea"/>
            <a:ea typeface="+mj-ea"/>
            <a:cs typeface="Arial" panose="020B0604020202020204" pitchFamily="34" charset="0"/>
          </a:endParaRPr>
        </a:p>
      </dgm:t>
    </dgm:pt>
    <dgm:pt modelId="{28DD51B4-7EC4-4AAC-858C-1ACEA2FD96A0}" type="parTrans" cxnId="{ED2C0208-0F71-43B0-91B7-E952FB6E37F4}">
      <dgm:prSet/>
      <dgm:spPr/>
      <dgm:t>
        <a:bodyPr/>
        <a:lstStyle/>
        <a:p>
          <a:endParaRPr lang="en-US" sz="1500"/>
        </a:p>
      </dgm:t>
    </dgm:pt>
    <dgm:pt modelId="{068FC2D5-AEBE-49B0-8825-803E202AFE42}" type="sibTrans" cxnId="{ED2C0208-0F71-43B0-91B7-E952FB6E37F4}">
      <dgm:prSet/>
      <dgm:spPr/>
      <dgm:t>
        <a:bodyPr/>
        <a:lstStyle/>
        <a:p>
          <a:endParaRPr lang="en-US" sz="1500"/>
        </a:p>
      </dgm:t>
    </dgm:pt>
    <dgm:pt modelId="{09DAC6BE-FC9C-477D-BBA9-18C3620C44DB}" type="pres">
      <dgm:prSet presAssocID="{BAC135CD-9E72-40AD-B38C-C3ABE609053D}" presName="CompostProcess" presStyleCnt="0">
        <dgm:presLayoutVars>
          <dgm:dir/>
          <dgm:resizeHandles val="exact"/>
        </dgm:presLayoutVars>
      </dgm:prSet>
      <dgm:spPr/>
    </dgm:pt>
    <dgm:pt modelId="{ADBDFCE7-5800-4EA5-9AAE-0BB41783816E}" type="pres">
      <dgm:prSet presAssocID="{BAC135CD-9E72-40AD-B38C-C3ABE609053D}" presName="arrow" presStyleLbl="bgShp" presStyleIdx="0" presStyleCnt="1" custScaleX="113584"/>
      <dgm:spPr>
        <a:solidFill>
          <a:srgbClr val="002060"/>
        </a:solidFill>
      </dgm:spPr>
    </dgm:pt>
    <dgm:pt modelId="{0E30E914-A892-4498-BBCE-5507A4F452E1}" type="pres">
      <dgm:prSet presAssocID="{BAC135CD-9E72-40AD-B38C-C3ABE609053D}" presName="linearProcess" presStyleCnt="0"/>
      <dgm:spPr/>
    </dgm:pt>
    <dgm:pt modelId="{77FEE1C2-3DF5-4EC3-9FE2-7B5425972364}" type="pres">
      <dgm:prSet presAssocID="{BA958A39-810E-4DD9-AE6C-F6C5BF7D7593}" presName="textNode" presStyleLbl="node1" presStyleIdx="0" presStyleCnt="4">
        <dgm:presLayoutVars>
          <dgm:bulletEnabled val="1"/>
        </dgm:presLayoutVars>
      </dgm:prSet>
      <dgm:spPr/>
    </dgm:pt>
    <dgm:pt modelId="{20A66111-F498-420A-A8F1-1E0C01013A0C}" type="pres">
      <dgm:prSet presAssocID="{60980DCB-0B97-4503-8069-68A76DCD6405}" presName="sibTrans" presStyleCnt="0"/>
      <dgm:spPr/>
    </dgm:pt>
    <dgm:pt modelId="{5609761A-7DE6-4ED1-A6CE-3020E69F9E69}" type="pres">
      <dgm:prSet presAssocID="{93D6EF7A-0882-48F1-A837-F3B1EC12C222}" presName="textNode" presStyleLbl="node1" presStyleIdx="1" presStyleCnt="4">
        <dgm:presLayoutVars>
          <dgm:bulletEnabled val="1"/>
        </dgm:presLayoutVars>
      </dgm:prSet>
      <dgm:spPr/>
    </dgm:pt>
    <dgm:pt modelId="{7FF5A5C2-9A53-4BF1-9307-5DD3BE5AF308}" type="pres">
      <dgm:prSet presAssocID="{068FC2D5-AEBE-49B0-8825-803E202AFE42}" presName="sibTrans" presStyleCnt="0"/>
      <dgm:spPr/>
    </dgm:pt>
    <dgm:pt modelId="{4B05BF5E-F82C-4C1F-9BCC-86B48D14A73F}" type="pres">
      <dgm:prSet presAssocID="{695E718B-97E5-48DB-8DC3-9609B04AA060}" presName="textNode" presStyleLbl="node1" presStyleIdx="2" presStyleCnt="4">
        <dgm:presLayoutVars>
          <dgm:bulletEnabled val="1"/>
        </dgm:presLayoutVars>
      </dgm:prSet>
      <dgm:spPr/>
    </dgm:pt>
    <dgm:pt modelId="{DE3CEA7F-7E21-4B8D-8230-988DC06EB414}" type="pres">
      <dgm:prSet presAssocID="{3F212395-02BE-4B31-8381-FFD1DBF18837}" presName="sibTrans" presStyleCnt="0"/>
      <dgm:spPr/>
    </dgm:pt>
    <dgm:pt modelId="{F84B3C27-B563-41C1-9C18-DD42DA320954}" type="pres">
      <dgm:prSet presAssocID="{98E2AB47-B3BA-4AD8-926D-0974267A988C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D2C0208-0F71-43B0-91B7-E952FB6E37F4}" srcId="{BAC135CD-9E72-40AD-B38C-C3ABE609053D}" destId="{93D6EF7A-0882-48F1-A837-F3B1EC12C222}" srcOrd="1" destOrd="0" parTransId="{28DD51B4-7EC4-4AAC-858C-1ACEA2FD96A0}" sibTransId="{068FC2D5-AEBE-49B0-8825-803E202AFE42}"/>
    <dgm:cxn modelId="{1CD2DB5F-9EE7-4BF6-AF5D-5DF8E4ACF48D}" type="presOf" srcId="{93D6EF7A-0882-48F1-A837-F3B1EC12C222}" destId="{5609761A-7DE6-4ED1-A6CE-3020E69F9E69}" srcOrd="0" destOrd="0" presId="urn:microsoft.com/office/officeart/2005/8/layout/hProcess9"/>
    <dgm:cxn modelId="{455D6966-712F-4C2B-B21B-4D70BD18EAB9}" srcId="{BAC135CD-9E72-40AD-B38C-C3ABE609053D}" destId="{BA958A39-810E-4DD9-AE6C-F6C5BF7D7593}" srcOrd="0" destOrd="0" parTransId="{7E9B973E-A54A-4F63-9A29-DCA2A97E4166}" sibTransId="{60980DCB-0B97-4503-8069-68A76DCD6405}"/>
    <dgm:cxn modelId="{2923356C-F734-49C1-8A7A-55FFC6CCC143}" type="presOf" srcId="{695E718B-97E5-48DB-8DC3-9609B04AA060}" destId="{4B05BF5E-F82C-4C1F-9BCC-86B48D14A73F}" srcOrd="0" destOrd="0" presId="urn:microsoft.com/office/officeart/2005/8/layout/hProcess9"/>
    <dgm:cxn modelId="{81012377-B9AE-4C38-BD12-98E120071CB6}" srcId="{BAC135CD-9E72-40AD-B38C-C3ABE609053D}" destId="{695E718B-97E5-48DB-8DC3-9609B04AA060}" srcOrd="2" destOrd="0" parTransId="{534A13B5-28CD-4AC6-8A02-4E5109B6510D}" sibTransId="{3F212395-02BE-4B31-8381-FFD1DBF18837}"/>
    <dgm:cxn modelId="{BBF2167C-5570-4C7A-AF45-DC39910E7B0C}" type="presOf" srcId="{98E2AB47-B3BA-4AD8-926D-0974267A988C}" destId="{F84B3C27-B563-41C1-9C18-DD42DA320954}" srcOrd="0" destOrd="0" presId="urn:microsoft.com/office/officeart/2005/8/layout/hProcess9"/>
    <dgm:cxn modelId="{9281D581-ADD1-4FB1-ADA7-C69BAC3368CB}" type="presOf" srcId="{BAC135CD-9E72-40AD-B38C-C3ABE609053D}" destId="{09DAC6BE-FC9C-477D-BBA9-18C3620C44DB}" srcOrd="0" destOrd="0" presId="urn:microsoft.com/office/officeart/2005/8/layout/hProcess9"/>
    <dgm:cxn modelId="{1D1133B3-0DE2-45CF-A282-55CA9DE7EF7F}" srcId="{BAC135CD-9E72-40AD-B38C-C3ABE609053D}" destId="{98E2AB47-B3BA-4AD8-926D-0974267A988C}" srcOrd="3" destOrd="0" parTransId="{06978FA6-8463-4ADD-9B28-BBFC9DC0D077}" sibTransId="{C3F69CE6-7BD6-4006-A9B2-18531E096F2B}"/>
    <dgm:cxn modelId="{2916AFC4-E9CE-4E89-B6AB-7F0953C78D06}" type="presOf" srcId="{BA958A39-810E-4DD9-AE6C-F6C5BF7D7593}" destId="{77FEE1C2-3DF5-4EC3-9FE2-7B5425972364}" srcOrd="0" destOrd="0" presId="urn:microsoft.com/office/officeart/2005/8/layout/hProcess9"/>
    <dgm:cxn modelId="{EBB56E75-6AF1-431C-8242-6CBF2CCF4DE5}" type="presParOf" srcId="{09DAC6BE-FC9C-477D-BBA9-18C3620C44DB}" destId="{ADBDFCE7-5800-4EA5-9AAE-0BB41783816E}" srcOrd="0" destOrd="0" presId="urn:microsoft.com/office/officeart/2005/8/layout/hProcess9"/>
    <dgm:cxn modelId="{B420B4E8-7F23-4BFE-A5B3-490AD37B1124}" type="presParOf" srcId="{09DAC6BE-FC9C-477D-BBA9-18C3620C44DB}" destId="{0E30E914-A892-4498-BBCE-5507A4F452E1}" srcOrd="1" destOrd="0" presId="urn:microsoft.com/office/officeart/2005/8/layout/hProcess9"/>
    <dgm:cxn modelId="{A07B728A-170B-44D9-A307-DB24D9B7D049}" type="presParOf" srcId="{0E30E914-A892-4498-BBCE-5507A4F452E1}" destId="{77FEE1C2-3DF5-4EC3-9FE2-7B5425972364}" srcOrd="0" destOrd="0" presId="urn:microsoft.com/office/officeart/2005/8/layout/hProcess9"/>
    <dgm:cxn modelId="{BAEB9967-364F-48EA-9678-BCA0A7F0C1B5}" type="presParOf" srcId="{0E30E914-A892-4498-BBCE-5507A4F452E1}" destId="{20A66111-F498-420A-A8F1-1E0C01013A0C}" srcOrd="1" destOrd="0" presId="urn:microsoft.com/office/officeart/2005/8/layout/hProcess9"/>
    <dgm:cxn modelId="{26DF20A9-E6DF-4E95-A92C-6E7826A3866B}" type="presParOf" srcId="{0E30E914-A892-4498-BBCE-5507A4F452E1}" destId="{5609761A-7DE6-4ED1-A6CE-3020E69F9E69}" srcOrd="2" destOrd="0" presId="urn:microsoft.com/office/officeart/2005/8/layout/hProcess9"/>
    <dgm:cxn modelId="{CE49BB28-3B74-479F-95C1-61875386AB39}" type="presParOf" srcId="{0E30E914-A892-4498-BBCE-5507A4F452E1}" destId="{7FF5A5C2-9A53-4BF1-9307-5DD3BE5AF308}" srcOrd="3" destOrd="0" presId="urn:microsoft.com/office/officeart/2005/8/layout/hProcess9"/>
    <dgm:cxn modelId="{0CA870FE-981E-41B9-A744-7269392E9065}" type="presParOf" srcId="{0E30E914-A892-4498-BBCE-5507A4F452E1}" destId="{4B05BF5E-F82C-4C1F-9BCC-86B48D14A73F}" srcOrd="4" destOrd="0" presId="urn:microsoft.com/office/officeart/2005/8/layout/hProcess9"/>
    <dgm:cxn modelId="{A0A16E40-DCFB-4A37-A064-C51805265F46}" type="presParOf" srcId="{0E30E914-A892-4498-BBCE-5507A4F452E1}" destId="{DE3CEA7F-7E21-4B8D-8230-988DC06EB414}" srcOrd="5" destOrd="0" presId="urn:microsoft.com/office/officeart/2005/8/layout/hProcess9"/>
    <dgm:cxn modelId="{8B5510C5-085A-42C1-9647-D157395E2E30}" type="presParOf" srcId="{0E30E914-A892-4498-BBCE-5507A4F452E1}" destId="{F84B3C27-B563-41C1-9C18-DD42DA32095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E488DB-881D-439C-9D88-F3E94EBFCBB3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AEECC0-BC2B-4675-921D-7D8509D0CB92}">
      <dgm:prSet phldrT="[Text]"/>
      <dgm:spPr>
        <a:solidFill>
          <a:srgbClr val="7030A0"/>
        </a:solidFill>
      </dgm:spPr>
      <dgm:t>
        <a:bodyPr/>
        <a:lstStyle/>
        <a:p>
          <a:r>
            <a:rPr lang="ko-KR" b="1" dirty="0">
              <a:latin typeface="+mj-ea"/>
              <a:ea typeface="+mj-ea"/>
              <a:cs typeface="Arial" panose="020B0604020202020204" pitchFamily="34" charset="0"/>
            </a:rPr>
            <a:t>1단계</a:t>
          </a:r>
        </a:p>
      </dgm:t>
    </dgm:pt>
    <dgm:pt modelId="{2472D50C-82D8-4648-BD51-671E2EFA3E91}" type="parTrans" cxnId="{BA941FA8-407A-42F3-AAC2-33227133DF79}">
      <dgm:prSet/>
      <dgm:spPr/>
      <dgm:t>
        <a:bodyPr/>
        <a:lstStyle/>
        <a:p>
          <a:endParaRPr lang="en-US"/>
        </a:p>
      </dgm:t>
    </dgm:pt>
    <dgm:pt modelId="{E95A9AB3-61D3-4EDB-AF7C-A94C9723D1C9}" type="sibTrans" cxnId="{BA941FA8-407A-42F3-AAC2-33227133DF79}">
      <dgm:prSet/>
      <dgm:spPr/>
      <dgm:t>
        <a:bodyPr/>
        <a:lstStyle/>
        <a:p>
          <a:endParaRPr lang="en-US"/>
        </a:p>
      </dgm:t>
    </dgm:pt>
    <dgm:pt modelId="{D323EC44-A558-4B81-B6CE-CBEF9AB01A33}">
      <dgm:prSet phldrT="[Text]" custT="1"/>
      <dgm:spPr/>
      <dgm:t>
        <a:bodyPr/>
        <a:lstStyle/>
        <a:p>
          <a:pPr>
            <a:buClr>
              <a:srgbClr val="7030A0"/>
            </a:buClr>
            <a:buSzPct val="100000"/>
            <a:buFont typeface="Wingdings" panose="05000000000000000000" pitchFamily="2" charset="2"/>
            <a:buChar char="Ø"/>
          </a:pPr>
          <a:r>
            <a:rPr lang="ko-KR" sz="1800" b="1" dirty="0">
              <a:solidFill>
                <a:srgbClr val="7030A0"/>
              </a:solidFill>
              <a:latin typeface="+mj-ea"/>
              <a:ea typeface="+mj-ea"/>
              <a:cs typeface="Arial" panose="020B0604020202020204" pitchFamily="34" charset="0"/>
            </a:rPr>
            <a:t>자신의 목표 설정</a:t>
          </a:r>
        </a:p>
      </dgm:t>
    </dgm:pt>
    <dgm:pt modelId="{EA691497-E603-4FF3-B8C5-BC0F3EBAB1A8}" type="parTrans" cxnId="{E2CC84AC-4B0A-4FCD-9E2D-B92EAEAAF948}">
      <dgm:prSet/>
      <dgm:spPr/>
      <dgm:t>
        <a:bodyPr/>
        <a:lstStyle/>
        <a:p>
          <a:endParaRPr lang="en-US"/>
        </a:p>
      </dgm:t>
    </dgm:pt>
    <dgm:pt modelId="{EDFB39F4-6817-4E98-87AA-6B3F290BC98D}" type="sibTrans" cxnId="{E2CC84AC-4B0A-4FCD-9E2D-B92EAEAAF948}">
      <dgm:prSet/>
      <dgm:spPr/>
      <dgm:t>
        <a:bodyPr/>
        <a:lstStyle/>
        <a:p>
          <a:endParaRPr lang="en-US"/>
        </a:p>
      </dgm:t>
    </dgm:pt>
    <dgm:pt modelId="{2E59195F-CC1D-42AA-B8B0-50A7E902A729}">
      <dgm:prSet phldrT="[Text]"/>
      <dgm:spPr>
        <a:solidFill>
          <a:srgbClr val="767171"/>
        </a:solidFill>
      </dgm:spPr>
      <dgm:t>
        <a:bodyPr/>
        <a:lstStyle/>
        <a:p>
          <a:r>
            <a:rPr lang="ko-KR" b="1" dirty="0">
              <a:latin typeface="+mj-ea"/>
              <a:ea typeface="+mj-ea"/>
              <a:cs typeface="Arial" panose="020B0604020202020204" pitchFamily="34" charset="0"/>
            </a:rPr>
            <a:t>2단계</a:t>
          </a:r>
        </a:p>
      </dgm:t>
    </dgm:pt>
    <dgm:pt modelId="{FD9F0156-42DC-4363-80FF-BEB96D98E40B}" type="parTrans" cxnId="{6DA9A9AC-EC13-4FC7-BB7C-1027E81DE29E}">
      <dgm:prSet/>
      <dgm:spPr/>
      <dgm:t>
        <a:bodyPr/>
        <a:lstStyle/>
        <a:p>
          <a:endParaRPr lang="en-US"/>
        </a:p>
      </dgm:t>
    </dgm:pt>
    <dgm:pt modelId="{906BE5D1-CBF5-4965-8A88-A7B0CE67B4AC}" type="sibTrans" cxnId="{6DA9A9AC-EC13-4FC7-BB7C-1027E81DE29E}">
      <dgm:prSet/>
      <dgm:spPr/>
      <dgm:t>
        <a:bodyPr/>
        <a:lstStyle/>
        <a:p>
          <a:endParaRPr lang="en-US"/>
        </a:p>
      </dgm:t>
    </dgm:pt>
    <dgm:pt modelId="{ECD596C9-7666-440F-8D17-35FE5BD48F78}">
      <dgm:prSet phldrT="[Text]" custT="1"/>
      <dgm:spPr/>
      <dgm:t>
        <a:bodyPr/>
        <a:lstStyle/>
        <a:p>
          <a:pPr>
            <a:buClr>
              <a:srgbClr val="33373B"/>
            </a:buClr>
            <a:buSzPct val="100000"/>
            <a:buFont typeface="Wingdings" panose="05000000000000000000" pitchFamily="2" charset="2"/>
            <a:buChar char="Ø"/>
          </a:pPr>
          <a:r>
            <a:rPr lang="ko-KR" sz="1800" b="1" dirty="0">
              <a:latin typeface="+mj-ea"/>
              <a:ea typeface="+mj-ea"/>
              <a:cs typeface="Arial" panose="020B0604020202020204" pitchFamily="34" charset="0"/>
            </a:rPr>
            <a:t>문제 해결 방식 제시</a:t>
          </a:r>
        </a:p>
      </dgm:t>
    </dgm:pt>
    <dgm:pt modelId="{87CBC4A9-F9F6-4DD7-8546-3BBE9F53DD28}" type="parTrans" cxnId="{986F06F8-2321-439C-AD95-17C28262B7BE}">
      <dgm:prSet/>
      <dgm:spPr/>
      <dgm:t>
        <a:bodyPr/>
        <a:lstStyle/>
        <a:p>
          <a:endParaRPr lang="en-US"/>
        </a:p>
      </dgm:t>
    </dgm:pt>
    <dgm:pt modelId="{73880567-D37C-4258-B888-2A7BBD8AB3C0}" type="sibTrans" cxnId="{986F06F8-2321-439C-AD95-17C28262B7BE}">
      <dgm:prSet/>
      <dgm:spPr/>
      <dgm:t>
        <a:bodyPr/>
        <a:lstStyle/>
        <a:p>
          <a:endParaRPr lang="en-US"/>
        </a:p>
      </dgm:t>
    </dgm:pt>
    <dgm:pt modelId="{C147D0AD-488A-41A4-9018-08516FF1F19A}">
      <dgm:prSet phldrT="[Text]"/>
      <dgm:spPr>
        <a:solidFill>
          <a:srgbClr val="D20000"/>
        </a:solidFill>
      </dgm:spPr>
      <dgm:t>
        <a:bodyPr/>
        <a:lstStyle/>
        <a:p>
          <a:r>
            <a:rPr lang="ko-KR" b="1">
              <a:latin typeface="+mj-ea"/>
              <a:ea typeface="+mj-ea"/>
              <a:cs typeface="Arial" panose="020B0604020202020204" pitchFamily="34" charset="0"/>
            </a:rPr>
            <a:t>3단계</a:t>
          </a:r>
        </a:p>
      </dgm:t>
    </dgm:pt>
    <dgm:pt modelId="{471B1B86-5EDC-4D9D-B9E9-35766BF6BFDF}" type="parTrans" cxnId="{DB36F143-7F3C-4C8B-A714-112FA9D0A802}">
      <dgm:prSet/>
      <dgm:spPr/>
      <dgm:t>
        <a:bodyPr/>
        <a:lstStyle/>
        <a:p>
          <a:endParaRPr lang="en-US"/>
        </a:p>
      </dgm:t>
    </dgm:pt>
    <dgm:pt modelId="{BE3C70FF-25D9-4F54-8774-1D7FAB21CF4D}" type="sibTrans" cxnId="{DB36F143-7F3C-4C8B-A714-112FA9D0A802}">
      <dgm:prSet/>
      <dgm:spPr/>
      <dgm:t>
        <a:bodyPr/>
        <a:lstStyle/>
        <a:p>
          <a:endParaRPr lang="en-US"/>
        </a:p>
      </dgm:t>
    </dgm:pt>
    <dgm:pt modelId="{A1BF5849-6121-466D-93DB-A317805FBB34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ko-KR" sz="1800" b="1" dirty="0">
              <a:solidFill>
                <a:srgbClr val="D20000"/>
              </a:solidFill>
              <a:latin typeface="+mj-ea"/>
              <a:ea typeface="+mj-ea"/>
              <a:cs typeface="Arial" panose="020B0604020202020204" pitchFamily="34" charset="0"/>
            </a:rPr>
            <a:t>자신의 </a:t>
          </a:r>
          <a:r>
            <a:rPr lang="ko-KR" sz="1800" b="1" dirty="0" err="1">
              <a:solidFill>
                <a:srgbClr val="D20000"/>
              </a:solidFill>
              <a:latin typeface="+mj-ea"/>
              <a:ea typeface="+mj-ea"/>
              <a:cs typeface="Arial" panose="020B0604020202020204" pitchFamily="34" charset="0"/>
            </a:rPr>
            <a:t>차별점</a:t>
          </a:r>
          <a:r>
            <a:rPr lang="ko-KR" sz="1800" b="1" dirty="0">
              <a:solidFill>
                <a:srgbClr val="D20000"/>
              </a:solidFill>
              <a:latin typeface="+mj-ea"/>
              <a:ea typeface="+mj-ea"/>
              <a:cs typeface="Arial" panose="020B0604020202020204" pitchFamily="34" charset="0"/>
            </a:rPr>
            <a:t> 설명</a:t>
          </a:r>
        </a:p>
      </dgm:t>
    </dgm:pt>
    <dgm:pt modelId="{2E68B950-0C90-4EB9-ADB8-3A6C443F6CC8}" type="parTrans" cxnId="{9E3C0F60-15F3-4EF1-B498-2FD1BF878D4B}">
      <dgm:prSet/>
      <dgm:spPr/>
      <dgm:t>
        <a:bodyPr/>
        <a:lstStyle/>
        <a:p>
          <a:endParaRPr lang="en-US"/>
        </a:p>
      </dgm:t>
    </dgm:pt>
    <dgm:pt modelId="{617A0C9E-9D76-43E1-95D9-4F5E1E650543}" type="sibTrans" cxnId="{9E3C0F60-15F3-4EF1-B498-2FD1BF878D4B}">
      <dgm:prSet/>
      <dgm:spPr/>
      <dgm:t>
        <a:bodyPr/>
        <a:lstStyle/>
        <a:p>
          <a:endParaRPr lang="en-US"/>
        </a:p>
      </dgm:t>
    </dgm:pt>
    <dgm:pt modelId="{BAE86F1B-F2B8-400E-B4E9-DC71430857BB}">
      <dgm:prSet phldrT="[Text]"/>
      <dgm:spPr/>
      <dgm:t>
        <a:bodyPr/>
        <a:lstStyle/>
        <a:p>
          <a:r>
            <a:rPr lang="ko-KR" b="1">
              <a:latin typeface="+mj-ea"/>
              <a:ea typeface="+mj-ea"/>
              <a:cs typeface="Arial" panose="020B0604020202020204" pitchFamily="34" charset="0"/>
            </a:rPr>
            <a:t>4단계</a:t>
          </a:r>
        </a:p>
      </dgm:t>
    </dgm:pt>
    <dgm:pt modelId="{36F2769E-AAB3-414A-A733-22025316E14B}" type="parTrans" cxnId="{8C7CE110-CABC-4E31-BAF4-2C347B86F029}">
      <dgm:prSet/>
      <dgm:spPr/>
      <dgm:t>
        <a:bodyPr/>
        <a:lstStyle/>
        <a:p>
          <a:endParaRPr lang="en-US"/>
        </a:p>
      </dgm:t>
    </dgm:pt>
    <dgm:pt modelId="{CC9F2980-6086-4CA6-A670-69534FCAE600}" type="sibTrans" cxnId="{8C7CE110-CABC-4E31-BAF4-2C347B86F029}">
      <dgm:prSet/>
      <dgm:spPr/>
      <dgm:t>
        <a:bodyPr/>
        <a:lstStyle/>
        <a:p>
          <a:endParaRPr lang="en-US"/>
        </a:p>
      </dgm:t>
    </dgm:pt>
    <dgm:pt modelId="{A517C267-7D07-4649-95A3-C559A2D4A615}">
      <dgm:prSet phldrT="[Text]" custT="1"/>
      <dgm:spPr/>
      <dgm:t>
        <a:bodyPr/>
        <a:lstStyle/>
        <a:p>
          <a:pPr>
            <a:buClr>
              <a:schemeClr val="accent5"/>
            </a:buClr>
            <a:buSzPct val="100000"/>
            <a:buFont typeface="Wingdings" panose="05000000000000000000" pitchFamily="2" charset="2"/>
            <a:buChar char="Ø"/>
          </a:pPr>
          <a:r>
            <a:rPr lang="ko-KR" sz="1800" b="1" dirty="0">
              <a:solidFill>
                <a:schemeClr val="accent5"/>
              </a:solidFill>
              <a:latin typeface="+mj-ea"/>
              <a:ea typeface="+mj-ea"/>
              <a:cs typeface="Arial" panose="020B0604020202020204" pitchFamily="34" charset="0"/>
            </a:rPr>
            <a:t>정리</a:t>
          </a:r>
        </a:p>
      </dgm:t>
    </dgm:pt>
    <dgm:pt modelId="{0FB35096-1E64-4694-BA15-945A439A58F2}" type="parTrans" cxnId="{26E003F7-72B1-46A5-8429-315559D14E7D}">
      <dgm:prSet/>
      <dgm:spPr/>
      <dgm:t>
        <a:bodyPr/>
        <a:lstStyle/>
        <a:p>
          <a:endParaRPr lang="en-US"/>
        </a:p>
      </dgm:t>
    </dgm:pt>
    <dgm:pt modelId="{394CB7CE-B62E-4575-8A66-8B6F99D5EF62}" type="sibTrans" cxnId="{26E003F7-72B1-46A5-8429-315559D14E7D}">
      <dgm:prSet/>
      <dgm:spPr/>
      <dgm:t>
        <a:bodyPr/>
        <a:lstStyle/>
        <a:p>
          <a:endParaRPr lang="en-US"/>
        </a:p>
      </dgm:t>
    </dgm:pt>
    <dgm:pt modelId="{AFDF10F8-1925-429F-8703-5542C6E84E6D}">
      <dgm:prSet phldrT="[Text]"/>
      <dgm:spPr>
        <a:solidFill>
          <a:srgbClr val="00B0F0"/>
        </a:solidFill>
      </dgm:spPr>
      <dgm:t>
        <a:bodyPr/>
        <a:lstStyle/>
        <a:p>
          <a:r>
            <a:rPr lang="ko-KR" b="1">
              <a:latin typeface="+mj-ea"/>
              <a:ea typeface="+mj-ea"/>
              <a:cs typeface="Arial" panose="020B0604020202020204" pitchFamily="34" charset="0"/>
            </a:rPr>
            <a:t>5단계</a:t>
          </a:r>
        </a:p>
      </dgm:t>
    </dgm:pt>
    <dgm:pt modelId="{06320B2A-D8CA-4675-9F94-7765F4900892}" type="parTrans" cxnId="{6C46F940-8BCE-4F28-93A3-FC5106B80DE7}">
      <dgm:prSet/>
      <dgm:spPr/>
      <dgm:t>
        <a:bodyPr/>
        <a:lstStyle/>
        <a:p>
          <a:endParaRPr lang="en-US"/>
        </a:p>
      </dgm:t>
    </dgm:pt>
    <dgm:pt modelId="{80F99284-7838-4AB2-BB0E-A09B24F7A49C}" type="sibTrans" cxnId="{6C46F940-8BCE-4F28-93A3-FC5106B80DE7}">
      <dgm:prSet/>
      <dgm:spPr/>
      <dgm:t>
        <a:bodyPr/>
        <a:lstStyle/>
        <a:p>
          <a:endParaRPr lang="en-US"/>
        </a:p>
      </dgm:t>
    </dgm:pt>
    <dgm:pt modelId="{592C1FE2-70D8-4353-A08A-240D081B7610}">
      <dgm:prSet phldrT="[Text]" custT="1"/>
      <dgm:spPr/>
      <dgm:t>
        <a:bodyPr/>
        <a:lstStyle/>
        <a:p>
          <a:pPr>
            <a:buClr>
              <a:schemeClr val="accent3"/>
            </a:buClr>
            <a:buSzPct val="100000"/>
            <a:buFont typeface="Wingdings" panose="05000000000000000000" pitchFamily="2" charset="2"/>
            <a:buChar char="Ø"/>
          </a:pPr>
          <a:r>
            <a:rPr lang="ko-KR" sz="1800" b="1" dirty="0">
              <a:solidFill>
                <a:srgbClr val="00B0F0"/>
              </a:solidFill>
              <a:latin typeface="+mj-ea"/>
              <a:ea typeface="+mj-ea"/>
              <a:cs typeface="Arial" panose="020B0604020202020204" pitchFamily="34" charset="0"/>
            </a:rPr>
            <a:t>다듬기 및 연습</a:t>
          </a:r>
        </a:p>
      </dgm:t>
    </dgm:pt>
    <dgm:pt modelId="{53D1B036-AF12-4AF0-B928-2D7E594F10E3}" type="parTrans" cxnId="{9A8EF3DB-AAA3-4201-9B5D-5885993AC593}">
      <dgm:prSet/>
      <dgm:spPr/>
      <dgm:t>
        <a:bodyPr/>
        <a:lstStyle/>
        <a:p>
          <a:endParaRPr lang="en-US"/>
        </a:p>
      </dgm:t>
    </dgm:pt>
    <dgm:pt modelId="{02E7FDF4-AA6A-4543-A245-FE1BF04167B1}" type="sibTrans" cxnId="{9A8EF3DB-AAA3-4201-9B5D-5885993AC593}">
      <dgm:prSet/>
      <dgm:spPr/>
      <dgm:t>
        <a:bodyPr/>
        <a:lstStyle/>
        <a:p>
          <a:endParaRPr lang="en-US"/>
        </a:p>
      </dgm:t>
    </dgm:pt>
    <dgm:pt modelId="{CBB0A939-A1D4-4C46-9493-561BBD863904}" type="pres">
      <dgm:prSet presAssocID="{DFE488DB-881D-439C-9D88-F3E94EBFCBB3}" presName="rootnode" presStyleCnt="0">
        <dgm:presLayoutVars>
          <dgm:chMax/>
          <dgm:chPref/>
          <dgm:dir/>
          <dgm:animLvl val="lvl"/>
        </dgm:presLayoutVars>
      </dgm:prSet>
      <dgm:spPr/>
    </dgm:pt>
    <dgm:pt modelId="{1AAD838A-9719-4B70-93D7-DC282CB93A26}" type="pres">
      <dgm:prSet presAssocID="{32AEECC0-BC2B-4675-921D-7D8509D0CB92}" presName="composite" presStyleCnt="0"/>
      <dgm:spPr/>
    </dgm:pt>
    <dgm:pt modelId="{208EBAEC-0318-4EA0-9349-8CD3DE21DAD5}" type="pres">
      <dgm:prSet presAssocID="{32AEECC0-BC2B-4675-921D-7D8509D0CB92}" presName="bentUpArrow1" presStyleLbl="alignImgPlace1" presStyleIdx="0" presStyleCnt="4"/>
      <dgm:spPr>
        <a:solidFill>
          <a:srgbClr val="D08BFF"/>
        </a:solidFill>
      </dgm:spPr>
    </dgm:pt>
    <dgm:pt modelId="{6C833FA1-9CAE-4A5A-A967-3BEBFDABFA45}" type="pres">
      <dgm:prSet presAssocID="{32AEECC0-BC2B-4675-921D-7D8509D0CB92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D49EDA4D-C5F7-458C-91DD-6D8B097EA4B2}" type="pres">
      <dgm:prSet presAssocID="{32AEECC0-BC2B-4675-921D-7D8509D0CB92}" presName="ChildText" presStyleLbl="revTx" presStyleIdx="0" presStyleCnt="5" custScaleX="399426" custLinFactX="70521" custLinFactNeighborX="100000" custLinFactNeighborY="-1592">
        <dgm:presLayoutVars>
          <dgm:chMax val="0"/>
          <dgm:chPref val="0"/>
          <dgm:bulletEnabled val="1"/>
        </dgm:presLayoutVars>
      </dgm:prSet>
      <dgm:spPr/>
    </dgm:pt>
    <dgm:pt modelId="{8FB9E387-88B0-4C75-BA90-C2B911A0BFE5}" type="pres">
      <dgm:prSet presAssocID="{E95A9AB3-61D3-4EDB-AF7C-A94C9723D1C9}" presName="sibTrans" presStyleCnt="0"/>
      <dgm:spPr/>
    </dgm:pt>
    <dgm:pt modelId="{9A022BEA-427A-4ABD-BA33-D022E0FC4137}" type="pres">
      <dgm:prSet presAssocID="{2E59195F-CC1D-42AA-B8B0-50A7E902A729}" presName="composite" presStyleCnt="0"/>
      <dgm:spPr/>
    </dgm:pt>
    <dgm:pt modelId="{12A8E60C-7220-494C-95FF-9FF95E92138C}" type="pres">
      <dgm:prSet presAssocID="{2E59195F-CC1D-42AA-B8B0-50A7E902A729}" presName="bentUpArrow1" presStyleLbl="alignImgPlace1" presStyleIdx="1" presStyleCnt="4"/>
      <dgm:spPr>
        <a:solidFill>
          <a:schemeClr val="bg1">
            <a:lumMod val="75000"/>
          </a:schemeClr>
        </a:solidFill>
      </dgm:spPr>
    </dgm:pt>
    <dgm:pt modelId="{C2B668C6-2F6F-4509-AEB0-88A9E8A9AB70}" type="pres">
      <dgm:prSet presAssocID="{2E59195F-CC1D-42AA-B8B0-50A7E902A729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9613DF15-F0EC-4BC5-A109-D2728331966D}" type="pres">
      <dgm:prSet presAssocID="{2E59195F-CC1D-42AA-B8B0-50A7E902A729}" presName="ChildText" presStyleLbl="revTx" presStyleIdx="1" presStyleCnt="5" custScaleX="399426" custLinFactX="64429" custLinFactNeighborX="100000" custLinFactNeighborY="2192">
        <dgm:presLayoutVars>
          <dgm:chMax val="0"/>
          <dgm:chPref val="0"/>
          <dgm:bulletEnabled val="1"/>
        </dgm:presLayoutVars>
      </dgm:prSet>
      <dgm:spPr/>
    </dgm:pt>
    <dgm:pt modelId="{FBFFBAA0-D72C-46DA-9179-82F700420C10}" type="pres">
      <dgm:prSet presAssocID="{906BE5D1-CBF5-4965-8A88-A7B0CE67B4AC}" presName="sibTrans" presStyleCnt="0"/>
      <dgm:spPr/>
    </dgm:pt>
    <dgm:pt modelId="{52F79D6A-D05D-48D9-8AE7-F27B159D146F}" type="pres">
      <dgm:prSet presAssocID="{C147D0AD-488A-41A4-9018-08516FF1F19A}" presName="composite" presStyleCnt="0"/>
      <dgm:spPr/>
    </dgm:pt>
    <dgm:pt modelId="{F5A9C339-99C0-4B75-AB15-AA8AB8F747D1}" type="pres">
      <dgm:prSet presAssocID="{C147D0AD-488A-41A4-9018-08516FF1F19A}" presName="bentUpArrow1" presStyleLbl="alignImgPlace1" presStyleIdx="2" presStyleCnt="4"/>
      <dgm:spPr>
        <a:solidFill>
          <a:srgbClr val="FF8B8B"/>
        </a:solidFill>
      </dgm:spPr>
    </dgm:pt>
    <dgm:pt modelId="{A0E6D3B8-E872-46F9-AFD7-C46E36502BC5}" type="pres">
      <dgm:prSet presAssocID="{C147D0AD-488A-41A4-9018-08516FF1F19A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96777DAA-842C-4140-8CA1-B879947FDF68}" type="pres">
      <dgm:prSet presAssocID="{C147D0AD-488A-41A4-9018-08516FF1F19A}" presName="ChildText" presStyleLbl="revTx" presStyleIdx="2" presStyleCnt="5" custScaleX="399426" custLinFactX="68997" custLinFactNeighborX="100000" custLinFactNeighborY="63">
        <dgm:presLayoutVars>
          <dgm:chMax val="0"/>
          <dgm:chPref val="0"/>
          <dgm:bulletEnabled val="1"/>
        </dgm:presLayoutVars>
      </dgm:prSet>
      <dgm:spPr/>
    </dgm:pt>
    <dgm:pt modelId="{623C36B9-A1B4-44BE-8AE6-191B73899E43}" type="pres">
      <dgm:prSet presAssocID="{BE3C70FF-25D9-4F54-8774-1D7FAB21CF4D}" presName="sibTrans" presStyleCnt="0"/>
      <dgm:spPr/>
    </dgm:pt>
    <dgm:pt modelId="{B6CE0002-E9EB-4650-9640-BCF3BEF2DEAE}" type="pres">
      <dgm:prSet presAssocID="{BAE86F1B-F2B8-400E-B4E9-DC71430857BB}" presName="composite" presStyleCnt="0"/>
      <dgm:spPr/>
    </dgm:pt>
    <dgm:pt modelId="{E965D5DD-6F74-4AB2-9E2B-F64AF5EE0917}" type="pres">
      <dgm:prSet presAssocID="{BAE86F1B-F2B8-400E-B4E9-DC71430857BB}" presName="bentUpArrow1" presStyleLbl="alignImgPlace1" presStyleIdx="3" presStyleCnt="4"/>
      <dgm:spPr>
        <a:solidFill>
          <a:srgbClr val="A3FFA3"/>
        </a:solidFill>
      </dgm:spPr>
    </dgm:pt>
    <dgm:pt modelId="{F7EF3E69-E29A-4925-96EC-80AEC6ED6B80}" type="pres">
      <dgm:prSet presAssocID="{BAE86F1B-F2B8-400E-B4E9-DC71430857BB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9AB9027A-2EDE-4548-8417-5FDD5BAF79AC}" type="pres">
      <dgm:prSet presAssocID="{BAE86F1B-F2B8-400E-B4E9-DC71430857BB}" presName="ChildText" presStyleLbl="revTx" presStyleIdx="3" presStyleCnt="5" custScaleX="399426" custLinFactX="71975" custLinFactNeighborX="100000" custLinFactNeighborY="7737">
        <dgm:presLayoutVars>
          <dgm:chMax val="0"/>
          <dgm:chPref val="0"/>
          <dgm:bulletEnabled val="1"/>
        </dgm:presLayoutVars>
      </dgm:prSet>
      <dgm:spPr/>
    </dgm:pt>
    <dgm:pt modelId="{71164545-FC89-4503-8511-E154C05B5B6D}" type="pres">
      <dgm:prSet presAssocID="{CC9F2980-6086-4CA6-A670-69534FCAE600}" presName="sibTrans" presStyleCnt="0"/>
      <dgm:spPr/>
    </dgm:pt>
    <dgm:pt modelId="{B6C374A5-8E0F-48B7-867F-CD615D2703A7}" type="pres">
      <dgm:prSet presAssocID="{AFDF10F8-1925-429F-8703-5542C6E84E6D}" presName="composite" presStyleCnt="0"/>
      <dgm:spPr/>
    </dgm:pt>
    <dgm:pt modelId="{822C2EBB-7592-4D91-B7AF-9075C5B9198A}" type="pres">
      <dgm:prSet presAssocID="{AFDF10F8-1925-429F-8703-5542C6E84E6D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  <dgm:pt modelId="{9ED1295A-2F22-41EE-96DA-06D9FCE95ED0}" type="pres">
      <dgm:prSet presAssocID="{AFDF10F8-1925-429F-8703-5542C6E84E6D}" presName="FinalChildText" presStyleLbl="revTx" presStyleIdx="4" presStyleCnt="5" custScaleX="399426" custLinFactX="82651" custLinFactNeighborX="100000" custLinFactNeighborY="2505">
        <dgm:presLayoutVars>
          <dgm:chMax val="0"/>
          <dgm:chPref val="0"/>
          <dgm:bulletEnabled val="1"/>
        </dgm:presLayoutVars>
      </dgm:prSet>
      <dgm:spPr/>
    </dgm:pt>
  </dgm:ptLst>
  <dgm:cxnLst>
    <dgm:cxn modelId="{54CA1301-CF01-485E-9A28-3E156B0EE870}" type="presOf" srcId="{A1BF5849-6121-466D-93DB-A317805FBB34}" destId="{96777DAA-842C-4140-8CA1-B879947FDF68}" srcOrd="0" destOrd="0" presId="urn:microsoft.com/office/officeart/2005/8/layout/StepDownProcess"/>
    <dgm:cxn modelId="{5BEF5C0A-A62F-4819-8872-CE3CB83256C2}" type="presOf" srcId="{D323EC44-A558-4B81-B6CE-CBEF9AB01A33}" destId="{D49EDA4D-C5F7-458C-91DD-6D8B097EA4B2}" srcOrd="0" destOrd="0" presId="urn:microsoft.com/office/officeart/2005/8/layout/StepDownProcess"/>
    <dgm:cxn modelId="{8C7CE110-CABC-4E31-BAF4-2C347B86F029}" srcId="{DFE488DB-881D-439C-9D88-F3E94EBFCBB3}" destId="{BAE86F1B-F2B8-400E-B4E9-DC71430857BB}" srcOrd="3" destOrd="0" parTransId="{36F2769E-AAB3-414A-A733-22025316E14B}" sibTransId="{CC9F2980-6086-4CA6-A670-69534FCAE600}"/>
    <dgm:cxn modelId="{6C46F940-8BCE-4F28-93A3-FC5106B80DE7}" srcId="{DFE488DB-881D-439C-9D88-F3E94EBFCBB3}" destId="{AFDF10F8-1925-429F-8703-5542C6E84E6D}" srcOrd="4" destOrd="0" parTransId="{06320B2A-D8CA-4675-9F94-7765F4900892}" sibTransId="{80F99284-7838-4AB2-BB0E-A09B24F7A49C}"/>
    <dgm:cxn modelId="{9F9DA15D-3DA9-4439-A7C8-EA7C82D9F826}" type="presOf" srcId="{ECD596C9-7666-440F-8D17-35FE5BD48F78}" destId="{9613DF15-F0EC-4BC5-A109-D2728331966D}" srcOrd="0" destOrd="0" presId="urn:microsoft.com/office/officeart/2005/8/layout/StepDownProcess"/>
    <dgm:cxn modelId="{2B3E885E-A996-4823-AD7E-56703BE235B3}" type="presOf" srcId="{C147D0AD-488A-41A4-9018-08516FF1F19A}" destId="{A0E6D3B8-E872-46F9-AFD7-C46E36502BC5}" srcOrd="0" destOrd="0" presId="urn:microsoft.com/office/officeart/2005/8/layout/StepDownProcess"/>
    <dgm:cxn modelId="{9E3C0F60-15F3-4EF1-B498-2FD1BF878D4B}" srcId="{C147D0AD-488A-41A4-9018-08516FF1F19A}" destId="{A1BF5849-6121-466D-93DB-A317805FBB34}" srcOrd="0" destOrd="0" parTransId="{2E68B950-0C90-4EB9-ADB8-3A6C443F6CC8}" sibTransId="{617A0C9E-9D76-43E1-95D9-4F5E1E650543}"/>
    <dgm:cxn modelId="{DB36F143-7F3C-4C8B-A714-112FA9D0A802}" srcId="{DFE488DB-881D-439C-9D88-F3E94EBFCBB3}" destId="{C147D0AD-488A-41A4-9018-08516FF1F19A}" srcOrd="2" destOrd="0" parTransId="{471B1B86-5EDC-4D9D-B9E9-35766BF6BFDF}" sibTransId="{BE3C70FF-25D9-4F54-8774-1D7FAB21CF4D}"/>
    <dgm:cxn modelId="{9E83694E-A773-4C8E-8A8D-7DB3FD01B543}" type="presOf" srcId="{AFDF10F8-1925-429F-8703-5542C6E84E6D}" destId="{822C2EBB-7592-4D91-B7AF-9075C5B9198A}" srcOrd="0" destOrd="0" presId="urn:microsoft.com/office/officeart/2005/8/layout/StepDownProcess"/>
    <dgm:cxn modelId="{2CBBDA7E-9E27-41BC-9005-CC288B8FAF35}" type="presOf" srcId="{592C1FE2-70D8-4353-A08A-240D081B7610}" destId="{9ED1295A-2F22-41EE-96DA-06D9FCE95ED0}" srcOrd="0" destOrd="0" presId="urn:microsoft.com/office/officeart/2005/8/layout/StepDownProcess"/>
    <dgm:cxn modelId="{53A31292-707E-4BDD-AB2B-224EE612B5A3}" type="presOf" srcId="{DFE488DB-881D-439C-9D88-F3E94EBFCBB3}" destId="{CBB0A939-A1D4-4C46-9493-561BBD863904}" srcOrd="0" destOrd="0" presId="urn:microsoft.com/office/officeart/2005/8/layout/StepDownProcess"/>
    <dgm:cxn modelId="{BA941FA8-407A-42F3-AAC2-33227133DF79}" srcId="{DFE488DB-881D-439C-9D88-F3E94EBFCBB3}" destId="{32AEECC0-BC2B-4675-921D-7D8509D0CB92}" srcOrd="0" destOrd="0" parTransId="{2472D50C-82D8-4648-BD51-671E2EFA3E91}" sibTransId="{E95A9AB3-61D3-4EDB-AF7C-A94C9723D1C9}"/>
    <dgm:cxn modelId="{E2CC84AC-4B0A-4FCD-9E2D-B92EAEAAF948}" srcId="{32AEECC0-BC2B-4675-921D-7D8509D0CB92}" destId="{D323EC44-A558-4B81-B6CE-CBEF9AB01A33}" srcOrd="0" destOrd="0" parTransId="{EA691497-E603-4FF3-B8C5-BC0F3EBAB1A8}" sibTransId="{EDFB39F4-6817-4E98-87AA-6B3F290BC98D}"/>
    <dgm:cxn modelId="{6DA9A9AC-EC13-4FC7-BB7C-1027E81DE29E}" srcId="{DFE488DB-881D-439C-9D88-F3E94EBFCBB3}" destId="{2E59195F-CC1D-42AA-B8B0-50A7E902A729}" srcOrd="1" destOrd="0" parTransId="{FD9F0156-42DC-4363-80FF-BEB96D98E40B}" sibTransId="{906BE5D1-CBF5-4965-8A88-A7B0CE67B4AC}"/>
    <dgm:cxn modelId="{7C618BBA-B73C-49D9-969F-8EBD074E21B3}" type="presOf" srcId="{2E59195F-CC1D-42AA-B8B0-50A7E902A729}" destId="{C2B668C6-2F6F-4509-AEB0-88A9E8A9AB70}" srcOrd="0" destOrd="0" presId="urn:microsoft.com/office/officeart/2005/8/layout/StepDownProcess"/>
    <dgm:cxn modelId="{7E3C66CF-B8D5-446C-B8F1-FCAA63943962}" type="presOf" srcId="{A517C267-7D07-4649-95A3-C559A2D4A615}" destId="{9AB9027A-2EDE-4548-8417-5FDD5BAF79AC}" srcOrd="0" destOrd="0" presId="urn:microsoft.com/office/officeart/2005/8/layout/StepDownProcess"/>
    <dgm:cxn modelId="{9A8EF3DB-AAA3-4201-9B5D-5885993AC593}" srcId="{AFDF10F8-1925-429F-8703-5542C6E84E6D}" destId="{592C1FE2-70D8-4353-A08A-240D081B7610}" srcOrd="0" destOrd="0" parTransId="{53D1B036-AF12-4AF0-B928-2D7E594F10E3}" sibTransId="{02E7FDF4-AA6A-4543-A245-FE1BF04167B1}"/>
    <dgm:cxn modelId="{07544EE4-3526-454D-936C-261F20924138}" type="presOf" srcId="{32AEECC0-BC2B-4675-921D-7D8509D0CB92}" destId="{6C833FA1-9CAE-4A5A-A967-3BEBFDABFA45}" srcOrd="0" destOrd="0" presId="urn:microsoft.com/office/officeart/2005/8/layout/StepDownProcess"/>
    <dgm:cxn modelId="{10C9B5F2-070F-4900-AF1D-5B1DD9C1950E}" type="presOf" srcId="{BAE86F1B-F2B8-400E-B4E9-DC71430857BB}" destId="{F7EF3E69-E29A-4925-96EC-80AEC6ED6B80}" srcOrd="0" destOrd="0" presId="urn:microsoft.com/office/officeart/2005/8/layout/StepDownProcess"/>
    <dgm:cxn modelId="{26E003F7-72B1-46A5-8429-315559D14E7D}" srcId="{BAE86F1B-F2B8-400E-B4E9-DC71430857BB}" destId="{A517C267-7D07-4649-95A3-C559A2D4A615}" srcOrd="0" destOrd="0" parTransId="{0FB35096-1E64-4694-BA15-945A439A58F2}" sibTransId="{394CB7CE-B62E-4575-8A66-8B6F99D5EF62}"/>
    <dgm:cxn modelId="{986F06F8-2321-439C-AD95-17C28262B7BE}" srcId="{2E59195F-CC1D-42AA-B8B0-50A7E902A729}" destId="{ECD596C9-7666-440F-8D17-35FE5BD48F78}" srcOrd="0" destOrd="0" parTransId="{87CBC4A9-F9F6-4DD7-8546-3BBE9F53DD28}" sibTransId="{73880567-D37C-4258-B888-2A7BBD8AB3C0}"/>
    <dgm:cxn modelId="{FEAF99BD-0692-4722-9277-437FFCB998A6}" type="presParOf" srcId="{CBB0A939-A1D4-4C46-9493-561BBD863904}" destId="{1AAD838A-9719-4B70-93D7-DC282CB93A26}" srcOrd="0" destOrd="0" presId="urn:microsoft.com/office/officeart/2005/8/layout/StepDownProcess"/>
    <dgm:cxn modelId="{1D124A3F-D578-4CB4-A271-951360176E0A}" type="presParOf" srcId="{1AAD838A-9719-4B70-93D7-DC282CB93A26}" destId="{208EBAEC-0318-4EA0-9349-8CD3DE21DAD5}" srcOrd="0" destOrd="0" presId="urn:microsoft.com/office/officeart/2005/8/layout/StepDownProcess"/>
    <dgm:cxn modelId="{37E2C49C-D04C-44F4-BDF7-F9472B2F6060}" type="presParOf" srcId="{1AAD838A-9719-4B70-93D7-DC282CB93A26}" destId="{6C833FA1-9CAE-4A5A-A967-3BEBFDABFA45}" srcOrd="1" destOrd="0" presId="urn:microsoft.com/office/officeart/2005/8/layout/StepDownProcess"/>
    <dgm:cxn modelId="{C984EA97-22ED-4865-A44F-D44804B25BB7}" type="presParOf" srcId="{1AAD838A-9719-4B70-93D7-DC282CB93A26}" destId="{D49EDA4D-C5F7-458C-91DD-6D8B097EA4B2}" srcOrd="2" destOrd="0" presId="urn:microsoft.com/office/officeart/2005/8/layout/StepDownProcess"/>
    <dgm:cxn modelId="{76BF9AEE-2872-4ACA-BAA8-450A120F8DDF}" type="presParOf" srcId="{CBB0A939-A1D4-4C46-9493-561BBD863904}" destId="{8FB9E387-88B0-4C75-BA90-C2B911A0BFE5}" srcOrd="1" destOrd="0" presId="urn:microsoft.com/office/officeart/2005/8/layout/StepDownProcess"/>
    <dgm:cxn modelId="{6E96C0FC-C9C1-4F65-9A64-B832B861E4B9}" type="presParOf" srcId="{CBB0A939-A1D4-4C46-9493-561BBD863904}" destId="{9A022BEA-427A-4ABD-BA33-D022E0FC4137}" srcOrd="2" destOrd="0" presId="urn:microsoft.com/office/officeart/2005/8/layout/StepDownProcess"/>
    <dgm:cxn modelId="{94327F6F-6E32-44E6-8E4F-D67B8C38ECF3}" type="presParOf" srcId="{9A022BEA-427A-4ABD-BA33-D022E0FC4137}" destId="{12A8E60C-7220-494C-95FF-9FF95E92138C}" srcOrd="0" destOrd="0" presId="urn:microsoft.com/office/officeart/2005/8/layout/StepDownProcess"/>
    <dgm:cxn modelId="{5B9F8AE4-4C68-4FF2-8EC5-96A55C017D4D}" type="presParOf" srcId="{9A022BEA-427A-4ABD-BA33-D022E0FC4137}" destId="{C2B668C6-2F6F-4509-AEB0-88A9E8A9AB70}" srcOrd="1" destOrd="0" presId="urn:microsoft.com/office/officeart/2005/8/layout/StepDownProcess"/>
    <dgm:cxn modelId="{64E0394B-7174-4BD9-AF21-047A493B6E29}" type="presParOf" srcId="{9A022BEA-427A-4ABD-BA33-D022E0FC4137}" destId="{9613DF15-F0EC-4BC5-A109-D2728331966D}" srcOrd="2" destOrd="0" presId="urn:microsoft.com/office/officeart/2005/8/layout/StepDownProcess"/>
    <dgm:cxn modelId="{4643F415-6033-4DCA-95C0-B18ECE6ED39B}" type="presParOf" srcId="{CBB0A939-A1D4-4C46-9493-561BBD863904}" destId="{FBFFBAA0-D72C-46DA-9179-82F700420C10}" srcOrd="3" destOrd="0" presId="urn:microsoft.com/office/officeart/2005/8/layout/StepDownProcess"/>
    <dgm:cxn modelId="{05D80743-4649-4675-B91D-6E501C12E292}" type="presParOf" srcId="{CBB0A939-A1D4-4C46-9493-561BBD863904}" destId="{52F79D6A-D05D-48D9-8AE7-F27B159D146F}" srcOrd="4" destOrd="0" presId="urn:microsoft.com/office/officeart/2005/8/layout/StepDownProcess"/>
    <dgm:cxn modelId="{33953478-8769-4D94-83F0-7E2AEB106A1B}" type="presParOf" srcId="{52F79D6A-D05D-48D9-8AE7-F27B159D146F}" destId="{F5A9C339-99C0-4B75-AB15-AA8AB8F747D1}" srcOrd="0" destOrd="0" presId="urn:microsoft.com/office/officeart/2005/8/layout/StepDownProcess"/>
    <dgm:cxn modelId="{A1126BB1-C972-44D9-8EBB-C6D92BE6FD2D}" type="presParOf" srcId="{52F79D6A-D05D-48D9-8AE7-F27B159D146F}" destId="{A0E6D3B8-E872-46F9-AFD7-C46E36502BC5}" srcOrd="1" destOrd="0" presId="urn:microsoft.com/office/officeart/2005/8/layout/StepDownProcess"/>
    <dgm:cxn modelId="{B37F75C6-F67D-402E-9B79-E71EEB3F2F83}" type="presParOf" srcId="{52F79D6A-D05D-48D9-8AE7-F27B159D146F}" destId="{96777DAA-842C-4140-8CA1-B879947FDF68}" srcOrd="2" destOrd="0" presId="urn:microsoft.com/office/officeart/2005/8/layout/StepDownProcess"/>
    <dgm:cxn modelId="{8A85B65E-8F6F-4D01-8007-95F814E54B5E}" type="presParOf" srcId="{CBB0A939-A1D4-4C46-9493-561BBD863904}" destId="{623C36B9-A1B4-44BE-8AE6-191B73899E43}" srcOrd="5" destOrd="0" presId="urn:microsoft.com/office/officeart/2005/8/layout/StepDownProcess"/>
    <dgm:cxn modelId="{22ED8E82-0C9D-418B-903B-D93603DD1AF0}" type="presParOf" srcId="{CBB0A939-A1D4-4C46-9493-561BBD863904}" destId="{B6CE0002-E9EB-4650-9640-BCF3BEF2DEAE}" srcOrd="6" destOrd="0" presId="urn:microsoft.com/office/officeart/2005/8/layout/StepDownProcess"/>
    <dgm:cxn modelId="{8BFD0897-9DE9-496F-9F8D-2CCDC2071C4F}" type="presParOf" srcId="{B6CE0002-E9EB-4650-9640-BCF3BEF2DEAE}" destId="{E965D5DD-6F74-4AB2-9E2B-F64AF5EE0917}" srcOrd="0" destOrd="0" presId="urn:microsoft.com/office/officeart/2005/8/layout/StepDownProcess"/>
    <dgm:cxn modelId="{554B3F15-918C-4120-BA9B-39AFC0288497}" type="presParOf" srcId="{B6CE0002-E9EB-4650-9640-BCF3BEF2DEAE}" destId="{F7EF3E69-E29A-4925-96EC-80AEC6ED6B80}" srcOrd="1" destOrd="0" presId="urn:microsoft.com/office/officeart/2005/8/layout/StepDownProcess"/>
    <dgm:cxn modelId="{30B8428A-E313-4BB7-8344-EA45B96B0C8C}" type="presParOf" srcId="{B6CE0002-E9EB-4650-9640-BCF3BEF2DEAE}" destId="{9AB9027A-2EDE-4548-8417-5FDD5BAF79AC}" srcOrd="2" destOrd="0" presId="urn:microsoft.com/office/officeart/2005/8/layout/StepDownProcess"/>
    <dgm:cxn modelId="{5AFF36BA-E8F8-416B-B01E-875E5C5540F6}" type="presParOf" srcId="{CBB0A939-A1D4-4C46-9493-561BBD863904}" destId="{71164545-FC89-4503-8511-E154C05B5B6D}" srcOrd="7" destOrd="0" presId="urn:microsoft.com/office/officeart/2005/8/layout/StepDownProcess"/>
    <dgm:cxn modelId="{91613372-5530-4E62-B747-D4680A82E0B8}" type="presParOf" srcId="{CBB0A939-A1D4-4C46-9493-561BBD863904}" destId="{B6C374A5-8E0F-48B7-867F-CD615D2703A7}" srcOrd="8" destOrd="0" presId="urn:microsoft.com/office/officeart/2005/8/layout/StepDownProcess"/>
    <dgm:cxn modelId="{937CBC84-ABC7-446D-8AC3-7CEC7AC28D29}" type="presParOf" srcId="{B6C374A5-8E0F-48B7-867F-CD615D2703A7}" destId="{822C2EBB-7592-4D91-B7AF-9075C5B9198A}" srcOrd="0" destOrd="0" presId="urn:microsoft.com/office/officeart/2005/8/layout/StepDownProcess"/>
    <dgm:cxn modelId="{12A04CA5-63AD-4D24-A54D-5C9F51072C97}" type="presParOf" srcId="{B6C374A5-8E0F-48B7-867F-CD615D2703A7}" destId="{9ED1295A-2F22-41EE-96DA-06D9FCE95ED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CFCF97-6C60-4F86-AD10-F2DBBABD957C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3B1DC6-5394-4D8D-ABFC-9C40208C8813}">
      <dgm:prSet phldrT="[Text]"/>
      <dgm:spPr>
        <a:solidFill>
          <a:schemeClr val="accent4"/>
        </a:solidFill>
      </dgm:spPr>
      <dgm:t>
        <a:bodyPr/>
        <a:lstStyle/>
        <a:p>
          <a:r>
            <a:rPr lang="ko-KR" b="1">
              <a:solidFill>
                <a:srgbClr val="FF5C35"/>
              </a:solidFill>
              <a:latin typeface="Calibri"/>
              <a:ea typeface="굴림"/>
              <a:cs typeface="+mn-cs"/>
            </a:rPr>
            <a:t>*</a:t>
          </a:r>
        </a:p>
      </dgm:t>
    </dgm:pt>
    <dgm:pt modelId="{66E59655-7455-458C-BCC5-CD57F0A1B2E0}" type="parTrans" cxnId="{E1CAB8C0-9440-4203-9342-6976BFB916A4}">
      <dgm:prSet/>
      <dgm:spPr/>
      <dgm:t>
        <a:bodyPr/>
        <a:lstStyle/>
        <a:p>
          <a:endParaRPr lang="en-US"/>
        </a:p>
      </dgm:t>
    </dgm:pt>
    <dgm:pt modelId="{62513991-EBEC-4FA5-ABF7-1B05604787D1}" type="sibTrans" cxnId="{E1CAB8C0-9440-4203-9342-6976BFB916A4}">
      <dgm:prSet/>
      <dgm:spPr/>
      <dgm:t>
        <a:bodyPr/>
        <a:lstStyle/>
        <a:p>
          <a:endParaRPr lang="en-US"/>
        </a:p>
      </dgm:t>
    </dgm:pt>
    <dgm:pt modelId="{EBE0B070-CA0C-42F7-A197-E282750D793D}">
      <dgm:prSet phldrT="[Text]"/>
      <dgm:spPr>
        <a:xfrm>
          <a:off x="541692" y="318668"/>
          <a:ext cx="2611526" cy="2611526"/>
        </a:xfrm>
        <a:solidFill>
          <a:srgbClr val="F6512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ko-KR" b="1" dirty="0">
              <a:solidFill>
                <a:schemeClr val="bg1"/>
              </a:solidFill>
              <a:latin typeface="Calibri"/>
              <a:ea typeface="굴림"/>
              <a:cs typeface="+mn-cs"/>
            </a:rPr>
            <a:t>친척</a:t>
          </a:r>
        </a:p>
      </dgm:t>
    </dgm:pt>
    <dgm:pt modelId="{031A4CF0-6EDD-469A-81AA-3846FEB98E49}" type="parTrans" cxnId="{60B143A9-1AC4-40EC-9EB4-74283973D30C}">
      <dgm:prSet/>
      <dgm:spPr/>
      <dgm:t>
        <a:bodyPr/>
        <a:lstStyle/>
        <a:p>
          <a:endParaRPr lang="en-US"/>
        </a:p>
      </dgm:t>
    </dgm:pt>
    <dgm:pt modelId="{D4780D74-27AF-4963-ACB7-D3700CE8E325}" type="sibTrans" cxnId="{60B143A9-1AC4-40EC-9EB4-74283973D30C}">
      <dgm:prSet/>
      <dgm:spPr/>
      <dgm:t>
        <a:bodyPr/>
        <a:lstStyle/>
        <a:p>
          <a:endParaRPr lang="en-US"/>
        </a:p>
      </dgm:t>
    </dgm:pt>
    <dgm:pt modelId="{8C9CA6D6-C1F9-4BD8-9B09-9B54597F2F76}">
      <dgm:prSet phldrT="[Text]"/>
      <dgm:spPr>
        <a:xfrm>
          <a:off x="541692" y="318668"/>
          <a:ext cx="2611526" cy="2611526"/>
        </a:xfrm>
        <a:solidFill>
          <a:srgbClr val="F6512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ko-KR" b="1">
              <a:solidFill>
                <a:schemeClr val="bg1"/>
              </a:solidFill>
              <a:latin typeface="Calibri"/>
              <a:ea typeface="굴림"/>
              <a:cs typeface="+mn-cs"/>
            </a:rPr>
            <a:t>친구</a:t>
          </a:r>
        </a:p>
      </dgm:t>
    </dgm:pt>
    <dgm:pt modelId="{C70EAB1B-B13E-4BA4-AEB5-2D02041F7625}" type="parTrans" cxnId="{CE26967D-812E-443E-BF00-7C736D783A91}">
      <dgm:prSet/>
      <dgm:spPr/>
      <dgm:t>
        <a:bodyPr/>
        <a:lstStyle/>
        <a:p>
          <a:endParaRPr lang="en-US"/>
        </a:p>
      </dgm:t>
    </dgm:pt>
    <dgm:pt modelId="{05F5B15C-E595-4FDE-AAEF-02CE3D8E8E9F}" type="sibTrans" cxnId="{CE26967D-812E-443E-BF00-7C736D783A91}">
      <dgm:prSet/>
      <dgm:spPr/>
      <dgm:t>
        <a:bodyPr/>
        <a:lstStyle/>
        <a:p>
          <a:endParaRPr lang="en-US"/>
        </a:p>
      </dgm:t>
    </dgm:pt>
    <dgm:pt modelId="{B0E39762-3C39-4E2E-98D8-CB15993DECD6}">
      <dgm:prSet phldrT="[Text]"/>
      <dgm:spPr>
        <a:xfrm>
          <a:off x="541692" y="318668"/>
          <a:ext cx="2611526" cy="2611526"/>
        </a:xfrm>
        <a:solidFill>
          <a:srgbClr val="F6512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ko-KR" b="1" dirty="0">
              <a:solidFill>
                <a:schemeClr val="bg1"/>
              </a:solidFill>
              <a:latin typeface="Calibri"/>
              <a:ea typeface="굴림"/>
              <a:cs typeface="+mn-cs"/>
            </a:rPr>
            <a:t>이웃</a:t>
          </a:r>
        </a:p>
      </dgm:t>
    </dgm:pt>
    <dgm:pt modelId="{42BDA587-1162-4A33-A7BC-028CE8E31E7A}" type="parTrans" cxnId="{D4780ACF-BFFE-43E7-AD23-2D28F6AB659B}">
      <dgm:prSet/>
      <dgm:spPr/>
      <dgm:t>
        <a:bodyPr/>
        <a:lstStyle/>
        <a:p>
          <a:endParaRPr lang="en-US"/>
        </a:p>
      </dgm:t>
    </dgm:pt>
    <dgm:pt modelId="{449B13EE-CBC7-4921-8AA9-CE2063533661}" type="sibTrans" cxnId="{D4780ACF-BFFE-43E7-AD23-2D28F6AB659B}">
      <dgm:prSet/>
      <dgm:spPr/>
      <dgm:t>
        <a:bodyPr/>
        <a:lstStyle/>
        <a:p>
          <a:endParaRPr lang="en-US"/>
        </a:p>
      </dgm:t>
    </dgm:pt>
    <dgm:pt modelId="{8E477B20-E4F4-42F0-8328-BE90B5592A3D}">
      <dgm:prSet phldrT="[Text]"/>
      <dgm:spPr>
        <a:xfrm>
          <a:off x="541692" y="318668"/>
          <a:ext cx="2611526" cy="2611526"/>
        </a:xfrm>
        <a:solidFill>
          <a:srgbClr val="F6512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ko-KR" b="1">
              <a:solidFill>
                <a:schemeClr val="bg1"/>
              </a:solidFill>
              <a:latin typeface="Calibri"/>
              <a:ea typeface="굴림"/>
              <a:cs typeface="+mn-cs"/>
            </a:rPr>
            <a:t>종교</a:t>
          </a:r>
          <a:br>
            <a:rPr lang="ko-KR" b="1">
              <a:solidFill>
                <a:schemeClr val="bg1"/>
              </a:solidFill>
              <a:latin typeface="Calibri"/>
              <a:ea typeface="굴림"/>
              <a:cs typeface="+mn-cs"/>
            </a:rPr>
          </a:br>
          <a:r>
            <a:rPr lang="ko-KR" b="1">
              <a:solidFill>
                <a:schemeClr val="bg1"/>
              </a:solidFill>
              <a:latin typeface="Calibri"/>
              <a:ea typeface="굴림"/>
              <a:cs typeface="+mn-cs"/>
            </a:rPr>
            <a:t>관계자 </a:t>
          </a:r>
        </a:p>
      </dgm:t>
    </dgm:pt>
    <dgm:pt modelId="{3E6985A7-C6CE-4502-B88B-C69219D8D97A}" type="parTrans" cxnId="{17CF3FE8-4DAB-4699-B44E-CE3F297CF726}">
      <dgm:prSet/>
      <dgm:spPr/>
      <dgm:t>
        <a:bodyPr/>
        <a:lstStyle/>
        <a:p>
          <a:endParaRPr lang="en-US"/>
        </a:p>
      </dgm:t>
    </dgm:pt>
    <dgm:pt modelId="{1933B9EC-E048-4166-BC88-E540793BEFF9}" type="sibTrans" cxnId="{17CF3FE8-4DAB-4699-B44E-CE3F297CF726}">
      <dgm:prSet/>
      <dgm:spPr/>
      <dgm:t>
        <a:bodyPr/>
        <a:lstStyle/>
        <a:p>
          <a:endParaRPr lang="en-US"/>
        </a:p>
      </dgm:t>
    </dgm:pt>
    <dgm:pt modelId="{BB5EBEB1-8777-4A82-A2BB-DEC9B338ADA2}">
      <dgm:prSet phldrT="[Text]"/>
      <dgm:spPr>
        <a:xfrm>
          <a:off x="541692" y="318668"/>
          <a:ext cx="2611526" cy="2611526"/>
        </a:xfr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ko-KR" b="1">
              <a:solidFill>
                <a:srgbClr val="FF5C35"/>
              </a:solidFill>
              <a:latin typeface="Calibri"/>
              <a:ea typeface="굴림"/>
              <a:cs typeface="+mn-cs"/>
            </a:rPr>
            <a:t>*</a:t>
          </a:r>
        </a:p>
      </dgm:t>
    </dgm:pt>
    <dgm:pt modelId="{BD859F66-B5EC-40DB-8EA7-25BCB36C003A}" type="parTrans" cxnId="{5D897E16-8227-414E-A502-4C6B95797317}">
      <dgm:prSet/>
      <dgm:spPr/>
      <dgm:t>
        <a:bodyPr/>
        <a:lstStyle/>
        <a:p>
          <a:endParaRPr lang="en-US"/>
        </a:p>
      </dgm:t>
    </dgm:pt>
    <dgm:pt modelId="{C14DD3AA-340D-4C7F-9277-7DF55503A784}" type="sibTrans" cxnId="{5D897E16-8227-414E-A502-4C6B95797317}">
      <dgm:prSet/>
      <dgm:spPr/>
      <dgm:t>
        <a:bodyPr/>
        <a:lstStyle/>
        <a:p>
          <a:endParaRPr lang="en-US"/>
        </a:p>
      </dgm:t>
    </dgm:pt>
    <dgm:pt modelId="{02D473FA-913A-40A1-928E-171CC626C3EE}">
      <dgm:prSet phldrT="[Text]"/>
      <dgm:spPr>
        <a:xfrm>
          <a:off x="541692" y="318668"/>
          <a:ext cx="2611526" cy="2611526"/>
        </a:xfrm>
        <a:solidFill>
          <a:srgbClr val="F6512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ko-KR" b="1" dirty="0">
              <a:solidFill>
                <a:schemeClr val="bg1"/>
              </a:solidFill>
              <a:latin typeface="+mj-ea"/>
              <a:ea typeface="+mj-ea"/>
              <a:cs typeface="+mn-cs"/>
            </a:rPr>
            <a:t>거래처 관계자 </a:t>
          </a:r>
          <a:br>
            <a:rPr lang="ko-KR" b="1" dirty="0">
              <a:solidFill>
                <a:schemeClr val="bg1"/>
              </a:solidFill>
              <a:latin typeface="+mj-ea"/>
              <a:ea typeface="+mj-ea"/>
              <a:cs typeface="+mn-cs"/>
            </a:rPr>
          </a:br>
          <a:r>
            <a:rPr lang="ko-KR" b="1" dirty="0">
              <a:solidFill>
                <a:schemeClr val="bg1"/>
              </a:solidFill>
              <a:latin typeface="+mj-ea"/>
              <a:ea typeface="+mj-ea"/>
              <a:cs typeface="+mn-cs"/>
            </a:rPr>
            <a:t>및 동료</a:t>
          </a:r>
        </a:p>
      </dgm:t>
    </dgm:pt>
    <dgm:pt modelId="{FEA3C5AC-B279-44DC-9841-E52891538B91}" type="parTrans" cxnId="{539F79AE-256A-450B-BD3D-BCC181EF2BF9}">
      <dgm:prSet/>
      <dgm:spPr/>
      <dgm:t>
        <a:bodyPr/>
        <a:lstStyle/>
        <a:p>
          <a:endParaRPr lang="en-US"/>
        </a:p>
      </dgm:t>
    </dgm:pt>
    <dgm:pt modelId="{D7598FAE-8B56-48D2-A649-D5E063E42FEC}" type="sibTrans" cxnId="{539F79AE-256A-450B-BD3D-BCC181EF2BF9}">
      <dgm:prSet/>
      <dgm:spPr/>
      <dgm:t>
        <a:bodyPr/>
        <a:lstStyle/>
        <a:p>
          <a:endParaRPr lang="en-US"/>
        </a:p>
      </dgm:t>
    </dgm:pt>
    <dgm:pt modelId="{20EFA8D1-8287-47A3-9F7E-FFB09FAD5FE3}" type="pres">
      <dgm:prSet presAssocID="{9DCFCF97-6C60-4F86-AD10-F2DBBABD957C}" presName="compositeShape" presStyleCnt="0">
        <dgm:presLayoutVars>
          <dgm:chMax val="7"/>
          <dgm:dir/>
          <dgm:resizeHandles val="exact"/>
        </dgm:presLayoutVars>
      </dgm:prSet>
      <dgm:spPr/>
    </dgm:pt>
    <dgm:pt modelId="{87897DBE-45D2-4844-A025-33509384EB4A}" type="pres">
      <dgm:prSet presAssocID="{9DCFCF97-6C60-4F86-AD10-F2DBBABD957C}" presName="wedge1" presStyleLbl="node1" presStyleIdx="0" presStyleCnt="7" custLinFactNeighborX="-2480" custLinFactNeighborY="5314"/>
      <dgm:spPr/>
    </dgm:pt>
    <dgm:pt modelId="{D794008E-B341-417A-8AC8-9B104A6A2BF8}" type="pres">
      <dgm:prSet presAssocID="{9DCFCF97-6C60-4F86-AD10-F2DBBABD957C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5C06C518-77D9-4B2C-856A-486E7854393F}" type="pres">
      <dgm:prSet presAssocID="{9DCFCF97-6C60-4F86-AD10-F2DBBABD957C}" presName="wedge2" presStyleLbl="node1" presStyleIdx="1" presStyleCnt="7"/>
      <dgm:spPr>
        <a:prstGeom prst="pie">
          <a:avLst>
            <a:gd name="adj1" fmla="val 19285716"/>
            <a:gd name="adj2" fmla="val 771428"/>
          </a:avLst>
        </a:prstGeom>
      </dgm:spPr>
    </dgm:pt>
    <dgm:pt modelId="{5AD81E53-6B0E-47C5-A805-B0252EF76F43}" type="pres">
      <dgm:prSet presAssocID="{9DCFCF97-6C60-4F86-AD10-F2DBBABD957C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91494CCB-08A7-418F-972C-B74B37CD67C5}" type="pres">
      <dgm:prSet presAssocID="{9DCFCF97-6C60-4F86-AD10-F2DBBABD957C}" presName="wedge3" presStyleLbl="node1" presStyleIdx="2" presStyleCnt="7"/>
      <dgm:spPr>
        <a:prstGeom prst="pie">
          <a:avLst>
            <a:gd name="adj1" fmla="val 771428"/>
            <a:gd name="adj2" fmla="val 3857143"/>
          </a:avLst>
        </a:prstGeom>
      </dgm:spPr>
    </dgm:pt>
    <dgm:pt modelId="{AA9F18AD-58EA-4619-AFF7-14E83391A7B5}" type="pres">
      <dgm:prSet presAssocID="{9DCFCF97-6C60-4F86-AD10-F2DBBABD957C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3C60A79-1925-4C51-A646-D783C04C5F80}" type="pres">
      <dgm:prSet presAssocID="{9DCFCF97-6C60-4F86-AD10-F2DBBABD957C}" presName="wedge4" presStyleLbl="node1" presStyleIdx="3" presStyleCnt="7"/>
      <dgm:spPr>
        <a:prstGeom prst="pie">
          <a:avLst>
            <a:gd name="adj1" fmla="val 3857226"/>
            <a:gd name="adj2" fmla="val 6942858"/>
          </a:avLst>
        </a:prstGeom>
      </dgm:spPr>
    </dgm:pt>
    <dgm:pt modelId="{180F5DF6-9002-45D5-AB67-30C3244F6815}" type="pres">
      <dgm:prSet presAssocID="{9DCFCF97-6C60-4F86-AD10-F2DBBABD957C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7A9D694E-6CB5-4F90-B535-59EE2852E7BF}" type="pres">
      <dgm:prSet presAssocID="{9DCFCF97-6C60-4F86-AD10-F2DBBABD957C}" presName="wedge5" presStyleLbl="node1" presStyleIdx="4" presStyleCnt="7"/>
      <dgm:spPr>
        <a:prstGeom prst="pie">
          <a:avLst>
            <a:gd name="adj1" fmla="val 6942858"/>
            <a:gd name="adj2" fmla="val 10028574"/>
          </a:avLst>
        </a:prstGeom>
      </dgm:spPr>
    </dgm:pt>
    <dgm:pt modelId="{176B7DA0-81DF-4F47-A7D9-FC729D4D1128}" type="pres">
      <dgm:prSet presAssocID="{9DCFCF97-6C60-4F86-AD10-F2DBBABD957C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B5D8FFB2-041D-4D6A-A2EE-84C58EB09C05}" type="pres">
      <dgm:prSet presAssocID="{9DCFCF97-6C60-4F86-AD10-F2DBBABD957C}" presName="wedge6" presStyleLbl="node1" presStyleIdx="5" presStyleCnt="7"/>
      <dgm:spPr>
        <a:prstGeom prst="pie">
          <a:avLst>
            <a:gd name="adj1" fmla="val 10028574"/>
            <a:gd name="adj2" fmla="val 13114284"/>
          </a:avLst>
        </a:prstGeom>
      </dgm:spPr>
    </dgm:pt>
    <dgm:pt modelId="{374A13CB-3BF3-415E-ADBA-7FAA0137F298}" type="pres">
      <dgm:prSet presAssocID="{9DCFCF97-6C60-4F86-AD10-F2DBBABD957C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259E753B-DE53-4EF9-BF8D-1BAA8D785381}" type="pres">
      <dgm:prSet presAssocID="{9DCFCF97-6C60-4F86-AD10-F2DBBABD957C}" presName="wedge7" presStyleLbl="node1" presStyleIdx="6" presStyleCnt="7"/>
      <dgm:spPr>
        <a:prstGeom prst="pie">
          <a:avLst>
            <a:gd name="adj1" fmla="val 13114284"/>
            <a:gd name="adj2" fmla="val 16200000"/>
          </a:avLst>
        </a:prstGeom>
      </dgm:spPr>
    </dgm:pt>
    <dgm:pt modelId="{66E0C74B-2074-4AE4-B26E-1A2EDDB5DC3E}" type="pres">
      <dgm:prSet presAssocID="{9DCFCF97-6C60-4F86-AD10-F2DBBABD957C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D897E16-8227-414E-A502-4C6B95797317}" srcId="{9DCFCF97-6C60-4F86-AD10-F2DBBABD957C}" destId="{BB5EBEB1-8777-4A82-A2BB-DEC9B338ADA2}" srcOrd="5" destOrd="0" parTransId="{BD859F66-B5EC-40DB-8EA7-25BCB36C003A}" sibTransId="{C14DD3AA-340D-4C7F-9277-7DF55503A784}"/>
    <dgm:cxn modelId="{9E98A521-7440-4074-8AE4-23B8096EE3BC}" type="presOf" srcId="{8C9CA6D6-C1F9-4BD8-9B09-9B54597F2F76}" destId="{91494CCB-08A7-418F-972C-B74B37CD67C5}" srcOrd="0" destOrd="0" presId="urn:microsoft.com/office/officeart/2005/8/layout/chart3"/>
    <dgm:cxn modelId="{F9F5F266-B149-420F-8E49-072861F9C052}" type="presOf" srcId="{EBE0B070-CA0C-42F7-A197-E282750D793D}" destId="{5AD81E53-6B0E-47C5-A805-B0252EF76F43}" srcOrd="1" destOrd="0" presId="urn:microsoft.com/office/officeart/2005/8/layout/chart3"/>
    <dgm:cxn modelId="{05B99B68-F17E-4C8F-92DC-4399540793E3}" type="presOf" srcId="{BB5EBEB1-8777-4A82-A2BB-DEC9B338ADA2}" destId="{B5D8FFB2-041D-4D6A-A2EE-84C58EB09C05}" srcOrd="0" destOrd="0" presId="urn:microsoft.com/office/officeart/2005/8/layout/chart3"/>
    <dgm:cxn modelId="{D7941171-CEA5-44F1-82DF-C5A30649BD75}" type="presOf" srcId="{8E477B20-E4F4-42F0-8328-BE90B5592A3D}" destId="{7A9D694E-6CB5-4F90-B535-59EE2852E7BF}" srcOrd="0" destOrd="0" presId="urn:microsoft.com/office/officeart/2005/8/layout/chart3"/>
    <dgm:cxn modelId="{B3023152-471E-4B95-B261-3E5A812DCD1F}" type="presOf" srcId="{8E477B20-E4F4-42F0-8328-BE90B5592A3D}" destId="{176B7DA0-81DF-4F47-A7D9-FC729D4D1128}" srcOrd="1" destOrd="0" presId="urn:microsoft.com/office/officeart/2005/8/layout/chart3"/>
    <dgm:cxn modelId="{CD0C5972-FADD-44E6-A0E5-CD0EDF0FAFD7}" type="presOf" srcId="{8C9CA6D6-C1F9-4BD8-9B09-9B54597F2F76}" destId="{AA9F18AD-58EA-4619-AFF7-14E83391A7B5}" srcOrd="1" destOrd="0" presId="urn:microsoft.com/office/officeart/2005/8/layout/chart3"/>
    <dgm:cxn modelId="{CE26967D-812E-443E-BF00-7C736D783A91}" srcId="{9DCFCF97-6C60-4F86-AD10-F2DBBABD957C}" destId="{8C9CA6D6-C1F9-4BD8-9B09-9B54597F2F76}" srcOrd="2" destOrd="0" parTransId="{C70EAB1B-B13E-4BA4-AEB5-2D02041F7625}" sibTransId="{05F5B15C-E595-4FDE-AAEF-02CE3D8E8E9F}"/>
    <dgm:cxn modelId="{CE4DEC87-4B6B-4949-9A04-62291A6060F2}" type="presOf" srcId="{023B1DC6-5394-4D8D-ABFC-9C40208C8813}" destId="{D794008E-B341-417A-8AC8-9B104A6A2BF8}" srcOrd="1" destOrd="0" presId="urn:microsoft.com/office/officeart/2005/8/layout/chart3"/>
    <dgm:cxn modelId="{B376838D-7E9D-4167-A25E-22841508AA94}" type="presOf" srcId="{EBE0B070-CA0C-42F7-A197-E282750D793D}" destId="{5C06C518-77D9-4B2C-856A-486E7854393F}" srcOrd="0" destOrd="0" presId="urn:microsoft.com/office/officeart/2005/8/layout/chart3"/>
    <dgm:cxn modelId="{6E9F9F94-03F5-4D39-8CF4-C4557C2FC2A2}" type="presOf" srcId="{023B1DC6-5394-4D8D-ABFC-9C40208C8813}" destId="{87897DBE-45D2-4844-A025-33509384EB4A}" srcOrd="0" destOrd="0" presId="urn:microsoft.com/office/officeart/2005/8/layout/chart3"/>
    <dgm:cxn modelId="{0BA530A3-25D3-434E-A5A3-B21202945098}" type="presOf" srcId="{B0E39762-3C39-4E2E-98D8-CB15993DECD6}" destId="{73C60A79-1925-4C51-A646-D783C04C5F80}" srcOrd="0" destOrd="0" presId="urn:microsoft.com/office/officeart/2005/8/layout/chart3"/>
    <dgm:cxn modelId="{60B143A9-1AC4-40EC-9EB4-74283973D30C}" srcId="{9DCFCF97-6C60-4F86-AD10-F2DBBABD957C}" destId="{EBE0B070-CA0C-42F7-A197-E282750D793D}" srcOrd="1" destOrd="0" parTransId="{031A4CF0-6EDD-469A-81AA-3846FEB98E49}" sibTransId="{D4780D74-27AF-4963-ACB7-D3700CE8E325}"/>
    <dgm:cxn modelId="{539F79AE-256A-450B-BD3D-BCC181EF2BF9}" srcId="{9DCFCF97-6C60-4F86-AD10-F2DBBABD957C}" destId="{02D473FA-913A-40A1-928E-171CC626C3EE}" srcOrd="6" destOrd="0" parTransId="{FEA3C5AC-B279-44DC-9841-E52891538B91}" sibTransId="{D7598FAE-8B56-48D2-A649-D5E063E42FEC}"/>
    <dgm:cxn modelId="{CE844DBC-6B45-43D8-8091-E0EF8CEC26E2}" type="presOf" srcId="{02D473FA-913A-40A1-928E-171CC626C3EE}" destId="{259E753B-DE53-4EF9-BF8D-1BAA8D785381}" srcOrd="0" destOrd="0" presId="urn:microsoft.com/office/officeart/2005/8/layout/chart3"/>
    <dgm:cxn modelId="{EA8F61BF-4484-4149-A115-694E67B82473}" type="presOf" srcId="{02D473FA-913A-40A1-928E-171CC626C3EE}" destId="{66E0C74B-2074-4AE4-B26E-1A2EDDB5DC3E}" srcOrd="1" destOrd="0" presId="urn:microsoft.com/office/officeart/2005/8/layout/chart3"/>
    <dgm:cxn modelId="{E1CAB8C0-9440-4203-9342-6976BFB916A4}" srcId="{9DCFCF97-6C60-4F86-AD10-F2DBBABD957C}" destId="{023B1DC6-5394-4D8D-ABFC-9C40208C8813}" srcOrd="0" destOrd="0" parTransId="{66E59655-7455-458C-BCC5-CD57F0A1B2E0}" sibTransId="{62513991-EBEC-4FA5-ABF7-1B05604787D1}"/>
    <dgm:cxn modelId="{D4780ACF-BFFE-43E7-AD23-2D28F6AB659B}" srcId="{9DCFCF97-6C60-4F86-AD10-F2DBBABD957C}" destId="{B0E39762-3C39-4E2E-98D8-CB15993DECD6}" srcOrd="3" destOrd="0" parTransId="{42BDA587-1162-4A33-A7BC-028CE8E31E7A}" sibTransId="{449B13EE-CBC7-4921-8AA9-CE2063533661}"/>
    <dgm:cxn modelId="{708417D5-C165-438C-95AA-69A0C847F350}" type="presOf" srcId="{BB5EBEB1-8777-4A82-A2BB-DEC9B338ADA2}" destId="{374A13CB-3BF3-415E-ADBA-7FAA0137F298}" srcOrd="1" destOrd="0" presId="urn:microsoft.com/office/officeart/2005/8/layout/chart3"/>
    <dgm:cxn modelId="{2BDDBFE4-C8C9-49DA-B399-32F8F730B508}" type="presOf" srcId="{B0E39762-3C39-4E2E-98D8-CB15993DECD6}" destId="{180F5DF6-9002-45D5-AB67-30C3244F6815}" srcOrd="1" destOrd="0" presId="urn:microsoft.com/office/officeart/2005/8/layout/chart3"/>
    <dgm:cxn modelId="{17CF3FE8-4DAB-4699-B44E-CE3F297CF726}" srcId="{9DCFCF97-6C60-4F86-AD10-F2DBBABD957C}" destId="{8E477B20-E4F4-42F0-8328-BE90B5592A3D}" srcOrd="4" destOrd="0" parTransId="{3E6985A7-C6CE-4502-B88B-C69219D8D97A}" sibTransId="{1933B9EC-E048-4166-BC88-E540793BEFF9}"/>
    <dgm:cxn modelId="{5677CDED-EAD5-4151-855E-D3406CBE1D48}" type="presOf" srcId="{9DCFCF97-6C60-4F86-AD10-F2DBBABD957C}" destId="{20EFA8D1-8287-47A3-9F7E-FFB09FAD5FE3}" srcOrd="0" destOrd="0" presId="urn:microsoft.com/office/officeart/2005/8/layout/chart3"/>
    <dgm:cxn modelId="{5445461A-A1A7-4E2F-AAD0-7CB06A5B90F0}" type="presParOf" srcId="{20EFA8D1-8287-47A3-9F7E-FFB09FAD5FE3}" destId="{87897DBE-45D2-4844-A025-33509384EB4A}" srcOrd="0" destOrd="0" presId="urn:microsoft.com/office/officeart/2005/8/layout/chart3"/>
    <dgm:cxn modelId="{9782E9B1-6B5F-444E-B146-6466097C120D}" type="presParOf" srcId="{20EFA8D1-8287-47A3-9F7E-FFB09FAD5FE3}" destId="{D794008E-B341-417A-8AC8-9B104A6A2BF8}" srcOrd="1" destOrd="0" presId="urn:microsoft.com/office/officeart/2005/8/layout/chart3"/>
    <dgm:cxn modelId="{ECF25C7A-CCAD-4E84-96D7-DF5C516824EE}" type="presParOf" srcId="{20EFA8D1-8287-47A3-9F7E-FFB09FAD5FE3}" destId="{5C06C518-77D9-4B2C-856A-486E7854393F}" srcOrd="2" destOrd="0" presId="urn:microsoft.com/office/officeart/2005/8/layout/chart3"/>
    <dgm:cxn modelId="{04EE16F9-4155-4F28-8E2D-55DF1B582110}" type="presParOf" srcId="{20EFA8D1-8287-47A3-9F7E-FFB09FAD5FE3}" destId="{5AD81E53-6B0E-47C5-A805-B0252EF76F43}" srcOrd="3" destOrd="0" presId="urn:microsoft.com/office/officeart/2005/8/layout/chart3"/>
    <dgm:cxn modelId="{A8322E21-F6AA-4C71-9AB0-7B7A67504FA3}" type="presParOf" srcId="{20EFA8D1-8287-47A3-9F7E-FFB09FAD5FE3}" destId="{91494CCB-08A7-418F-972C-B74B37CD67C5}" srcOrd="4" destOrd="0" presId="urn:microsoft.com/office/officeart/2005/8/layout/chart3"/>
    <dgm:cxn modelId="{ABE3A902-5444-43CF-87FF-8A75B4DAE930}" type="presParOf" srcId="{20EFA8D1-8287-47A3-9F7E-FFB09FAD5FE3}" destId="{AA9F18AD-58EA-4619-AFF7-14E83391A7B5}" srcOrd="5" destOrd="0" presId="urn:microsoft.com/office/officeart/2005/8/layout/chart3"/>
    <dgm:cxn modelId="{ABE1E138-4976-4BD2-B4D7-EF63F4C139C9}" type="presParOf" srcId="{20EFA8D1-8287-47A3-9F7E-FFB09FAD5FE3}" destId="{73C60A79-1925-4C51-A646-D783C04C5F80}" srcOrd="6" destOrd="0" presId="urn:microsoft.com/office/officeart/2005/8/layout/chart3"/>
    <dgm:cxn modelId="{DEA96D99-F96E-4AA2-B455-BF050DA331F3}" type="presParOf" srcId="{20EFA8D1-8287-47A3-9F7E-FFB09FAD5FE3}" destId="{180F5DF6-9002-45D5-AB67-30C3244F6815}" srcOrd="7" destOrd="0" presId="urn:microsoft.com/office/officeart/2005/8/layout/chart3"/>
    <dgm:cxn modelId="{2A2E3052-9831-4434-B4B5-2E8920A1390A}" type="presParOf" srcId="{20EFA8D1-8287-47A3-9F7E-FFB09FAD5FE3}" destId="{7A9D694E-6CB5-4F90-B535-59EE2852E7BF}" srcOrd="8" destOrd="0" presId="urn:microsoft.com/office/officeart/2005/8/layout/chart3"/>
    <dgm:cxn modelId="{166AA5DF-83B9-447B-A6AE-4923A533A308}" type="presParOf" srcId="{20EFA8D1-8287-47A3-9F7E-FFB09FAD5FE3}" destId="{176B7DA0-81DF-4F47-A7D9-FC729D4D1128}" srcOrd="9" destOrd="0" presId="urn:microsoft.com/office/officeart/2005/8/layout/chart3"/>
    <dgm:cxn modelId="{2DA09AE2-0C37-4496-9D9B-AD6E5592F077}" type="presParOf" srcId="{20EFA8D1-8287-47A3-9F7E-FFB09FAD5FE3}" destId="{B5D8FFB2-041D-4D6A-A2EE-84C58EB09C05}" srcOrd="10" destOrd="0" presId="urn:microsoft.com/office/officeart/2005/8/layout/chart3"/>
    <dgm:cxn modelId="{E5A0A710-8E03-4356-AB5F-DF17E6EEE612}" type="presParOf" srcId="{20EFA8D1-8287-47A3-9F7E-FFB09FAD5FE3}" destId="{374A13CB-3BF3-415E-ADBA-7FAA0137F298}" srcOrd="11" destOrd="0" presId="urn:microsoft.com/office/officeart/2005/8/layout/chart3"/>
    <dgm:cxn modelId="{A2529701-783A-4012-9F80-5BDC767DC0F2}" type="presParOf" srcId="{20EFA8D1-8287-47A3-9F7E-FFB09FAD5FE3}" destId="{259E753B-DE53-4EF9-BF8D-1BAA8D785381}" srcOrd="12" destOrd="0" presId="urn:microsoft.com/office/officeart/2005/8/layout/chart3"/>
    <dgm:cxn modelId="{B3EA9517-B296-4383-8B3B-CECFB2FAE282}" type="presParOf" srcId="{20EFA8D1-8287-47A3-9F7E-FFB09FAD5FE3}" destId="{66E0C74B-2074-4AE4-B26E-1A2EDDB5DC3E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DFCE7-5800-4EA5-9AAE-0BB41783816E}">
      <dsp:nvSpPr>
        <dsp:cNvPr id="0" name=""/>
        <dsp:cNvSpPr/>
      </dsp:nvSpPr>
      <dsp:spPr>
        <a:xfrm>
          <a:off x="153161" y="0"/>
          <a:ext cx="8563356" cy="3776133"/>
        </a:xfrm>
        <a:prstGeom prst="rightArrow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EE1C2-3DF5-4EC3-9FE2-7B5425972364}">
      <dsp:nvSpPr>
        <dsp:cNvPr id="0" name=""/>
        <dsp:cNvSpPr/>
      </dsp:nvSpPr>
      <dsp:spPr>
        <a:xfrm>
          <a:off x="3031" y="1132839"/>
          <a:ext cx="1969692" cy="15104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800" b="1" i="0" kern="1200" baseline="0" dirty="0">
              <a:latin typeface="+mj-ea"/>
              <a:ea typeface="+mj-ea"/>
              <a:cs typeface="Arial" panose="020B0604020202020204" pitchFamily="34" charset="0"/>
            </a:rPr>
            <a:t>1단계: </a:t>
          </a:r>
          <a:br>
            <a:rPr lang="en-US" altLang="ko-KR" sz="1800" b="1" i="0" kern="1200" baseline="0" dirty="0">
              <a:latin typeface="+mj-ea"/>
              <a:ea typeface="+mj-ea"/>
              <a:cs typeface="Arial" panose="020B0604020202020204" pitchFamily="34" charset="0"/>
            </a:rPr>
          </a:br>
          <a:r>
            <a:rPr lang="ko-KR" sz="1800" b="1" i="0" kern="1200" baseline="0" dirty="0">
              <a:latin typeface="+mj-ea"/>
              <a:ea typeface="+mj-ea"/>
              <a:cs typeface="Arial" panose="020B0604020202020204" pitchFamily="34" charset="0"/>
            </a:rPr>
            <a:t>팀 구성</a:t>
          </a:r>
        </a:p>
      </dsp:txBody>
      <dsp:txXfrm>
        <a:off x="76765" y="1206573"/>
        <a:ext cx="1822224" cy="1362985"/>
      </dsp:txXfrm>
    </dsp:sp>
    <dsp:sp modelId="{5609761A-7DE6-4ED1-A6CE-3020E69F9E69}">
      <dsp:nvSpPr>
        <dsp:cNvPr id="0" name=""/>
        <dsp:cNvSpPr/>
      </dsp:nvSpPr>
      <dsp:spPr>
        <a:xfrm>
          <a:off x="2301006" y="1132839"/>
          <a:ext cx="1969692" cy="151045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800" b="1" i="0" kern="1200" baseline="0" dirty="0">
              <a:latin typeface="+mj-ea"/>
              <a:ea typeface="+mj-ea"/>
              <a:cs typeface="Arial" panose="020B0604020202020204" pitchFamily="34" charset="0"/>
            </a:rPr>
            <a:t>2단계:    </a:t>
          </a:r>
          <a:br>
            <a:rPr lang="en-US" altLang="ko-KR" sz="1800" b="1" i="0" kern="1200" baseline="0" dirty="0">
              <a:latin typeface="+mj-ea"/>
              <a:ea typeface="+mj-ea"/>
              <a:cs typeface="Arial" panose="020B0604020202020204" pitchFamily="34" charset="0"/>
            </a:rPr>
          </a:br>
          <a:r>
            <a:rPr lang="ko-KR" altLang="en-US" sz="1800" b="1" i="0" kern="1200" baseline="0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rPr>
            <a:t>조직 가능 지역 식별 및 현장 조사 실시</a:t>
          </a:r>
          <a:endParaRPr lang="ko-KR" sz="1800" b="1" i="0" kern="1200" baseline="0" dirty="0">
            <a:latin typeface="+mj-ea"/>
            <a:ea typeface="+mj-ea"/>
            <a:cs typeface="Arial" panose="020B0604020202020204" pitchFamily="34" charset="0"/>
          </a:endParaRPr>
        </a:p>
      </dsp:txBody>
      <dsp:txXfrm>
        <a:off x="2374740" y="1206573"/>
        <a:ext cx="1822224" cy="1362985"/>
      </dsp:txXfrm>
    </dsp:sp>
    <dsp:sp modelId="{4B05BF5E-F82C-4C1F-9BCC-86B48D14A73F}">
      <dsp:nvSpPr>
        <dsp:cNvPr id="0" name=""/>
        <dsp:cNvSpPr/>
      </dsp:nvSpPr>
      <dsp:spPr>
        <a:xfrm>
          <a:off x="4598981" y="1132839"/>
          <a:ext cx="1969692" cy="1510453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800" b="1" i="0" kern="1200" baseline="0" dirty="0">
              <a:latin typeface="+mj-ea"/>
              <a:ea typeface="+mj-ea"/>
              <a:cs typeface="Arial" panose="020B0604020202020204" pitchFamily="34" charset="0"/>
            </a:rPr>
            <a:t>3단계: </a:t>
          </a:r>
          <a:br>
            <a:rPr lang="en-US" altLang="ko-KR" sz="1800" b="1" i="0" kern="1200" baseline="0" dirty="0">
              <a:latin typeface="+mj-ea"/>
              <a:ea typeface="+mj-ea"/>
              <a:cs typeface="Arial" panose="020B0604020202020204" pitchFamily="34" charset="0"/>
            </a:rPr>
          </a:br>
          <a:r>
            <a:rPr lang="ko-KR" sz="1800" b="1" i="0" kern="1200" baseline="0" dirty="0">
              <a:latin typeface="+mj-ea"/>
              <a:ea typeface="+mj-ea"/>
              <a:cs typeface="Arial" panose="020B0604020202020204" pitchFamily="34" charset="0"/>
            </a:rPr>
            <a:t>클럽 홍보 및 </a:t>
          </a:r>
          <a:br>
            <a:rPr lang="en-US" altLang="ko-KR" sz="1800" b="1" i="0" kern="1200" baseline="0" dirty="0">
              <a:latin typeface="+mj-ea"/>
              <a:ea typeface="+mj-ea"/>
              <a:cs typeface="Arial" panose="020B0604020202020204" pitchFamily="34" charset="0"/>
            </a:rPr>
          </a:br>
          <a:r>
            <a:rPr lang="ko-KR" sz="1800" b="1" i="0" kern="1200" baseline="0" dirty="0">
              <a:latin typeface="+mj-ea"/>
              <a:ea typeface="+mj-ea"/>
              <a:cs typeface="Arial" panose="020B0604020202020204" pitchFamily="34" charset="0"/>
            </a:rPr>
            <a:t>회원 모집</a:t>
          </a:r>
        </a:p>
      </dsp:txBody>
      <dsp:txXfrm>
        <a:off x="4672715" y="1206573"/>
        <a:ext cx="1822224" cy="1362985"/>
      </dsp:txXfrm>
    </dsp:sp>
    <dsp:sp modelId="{F84B3C27-B563-41C1-9C18-DD42DA320954}">
      <dsp:nvSpPr>
        <dsp:cNvPr id="0" name=""/>
        <dsp:cNvSpPr/>
      </dsp:nvSpPr>
      <dsp:spPr>
        <a:xfrm>
          <a:off x="6896955" y="1132839"/>
          <a:ext cx="1969692" cy="1510453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800" b="1" i="0" kern="1200" baseline="0" dirty="0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rPr>
            <a:t>4단계: </a:t>
          </a:r>
          <a:br>
            <a:rPr lang="en-US" altLang="ko-KR" sz="1800" b="1" i="0" kern="1200" baseline="0" dirty="0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rPr>
          </a:br>
          <a:r>
            <a:rPr lang="ko-KR" sz="1800" b="1" i="0" kern="1200" baseline="0" dirty="0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rPr>
            <a:t>설명회 및 </a:t>
          </a:r>
          <a:br>
            <a:rPr lang="en-US" altLang="ko-KR" sz="1800" b="1" i="0" kern="1200" baseline="0" dirty="0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rPr>
          </a:br>
          <a:r>
            <a:rPr lang="ko-KR" sz="1800" b="1" i="0" kern="1200" baseline="0" dirty="0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rPr>
            <a:t>조직회의 </a:t>
          </a:r>
        </a:p>
      </dsp:txBody>
      <dsp:txXfrm>
        <a:off x="6970689" y="1206573"/>
        <a:ext cx="1822224" cy="1362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EBAEC-0318-4EA0-9349-8CD3DE21DAD5}">
      <dsp:nvSpPr>
        <dsp:cNvPr id="0" name=""/>
        <dsp:cNvSpPr/>
      </dsp:nvSpPr>
      <dsp:spPr>
        <a:xfrm rot="5400000">
          <a:off x="1597882" y="708998"/>
          <a:ext cx="617030" cy="7024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D08B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33FA1-9CAE-4A5A-A967-3BEBFDABFA45}">
      <dsp:nvSpPr>
        <dsp:cNvPr id="0" name=""/>
        <dsp:cNvSpPr/>
      </dsp:nvSpPr>
      <dsp:spPr>
        <a:xfrm>
          <a:off x="1434406" y="25007"/>
          <a:ext cx="1038716" cy="727068"/>
        </a:xfrm>
        <a:prstGeom prst="roundRect">
          <a:avLst>
            <a:gd name="adj" fmla="val 1667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>
              <a:latin typeface="+mj-ea"/>
              <a:ea typeface="+mj-ea"/>
              <a:cs typeface="Arial" panose="020B0604020202020204" pitchFamily="34" charset="0"/>
            </a:rPr>
            <a:t>1</a:t>
          </a:r>
          <a:r>
            <a:rPr lang="ko-KR" altLang="en-US" sz="2400" b="1" kern="1200" dirty="0">
              <a:latin typeface="+mj-ea"/>
              <a:ea typeface="+mj-ea"/>
              <a:cs typeface="Arial" panose="020B0604020202020204" pitchFamily="34" charset="0"/>
            </a:rPr>
            <a:t>단계</a:t>
          </a:r>
        </a:p>
      </dsp:txBody>
      <dsp:txXfrm>
        <a:off x="1469905" y="60506"/>
        <a:ext cx="967718" cy="656070"/>
      </dsp:txXfrm>
    </dsp:sp>
    <dsp:sp modelId="{D49EDA4D-C5F7-458C-91DD-6D8B097EA4B2}">
      <dsp:nvSpPr>
        <dsp:cNvPr id="0" name=""/>
        <dsp:cNvSpPr/>
      </dsp:nvSpPr>
      <dsp:spPr>
        <a:xfrm>
          <a:off x="2630320" y="84994"/>
          <a:ext cx="3017518" cy="587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7030A0"/>
            </a:buClr>
            <a:buSzPct val="100000"/>
            <a:buFont typeface="Wingdings" panose="05000000000000000000" pitchFamily="2" charset="2"/>
            <a:buChar char="Ø"/>
          </a:pPr>
          <a:r>
            <a:rPr lang="ko-KR" altLang="en-US" sz="1800" b="1" kern="1200" dirty="0">
              <a:solidFill>
                <a:srgbClr val="7030A0"/>
              </a:solidFill>
              <a:latin typeface="+mj-ea"/>
              <a:ea typeface="+mj-ea"/>
              <a:cs typeface="Arial" panose="020B0604020202020204" pitchFamily="34" charset="0"/>
            </a:rPr>
            <a:t>자신의 목표 설정</a:t>
          </a:r>
        </a:p>
      </dsp:txBody>
      <dsp:txXfrm>
        <a:off x="2630320" y="84994"/>
        <a:ext cx="3017518" cy="587648"/>
      </dsp:txXfrm>
    </dsp:sp>
    <dsp:sp modelId="{12A8E60C-7220-494C-95FF-9FF95E92138C}">
      <dsp:nvSpPr>
        <dsp:cNvPr id="0" name=""/>
        <dsp:cNvSpPr/>
      </dsp:nvSpPr>
      <dsp:spPr>
        <a:xfrm rot="5400000">
          <a:off x="3046291" y="1525736"/>
          <a:ext cx="617030" cy="7024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B668C6-2F6F-4509-AEB0-88A9E8A9AB70}">
      <dsp:nvSpPr>
        <dsp:cNvPr id="0" name=""/>
        <dsp:cNvSpPr/>
      </dsp:nvSpPr>
      <dsp:spPr>
        <a:xfrm>
          <a:off x="2882815" y="841744"/>
          <a:ext cx="1038716" cy="727068"/>
        </a:xfrm>
        <a:prstGeom prst="roundRect">
          <a:avLst>
            <a:gd name="adj" fmla="val 16670"/>
          </a:avLst>
        </a:prstGeom>
        <a:solidFill>
          <a:srgbClr val="76717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>
              <a:latin typeface="+mj-ea"/>
              <a:ea typeface="+mj-ea"/>
              <a:cs typeface="Arial" panose="020B0604020202020204" pitchFamily="34" charset="0"/>
            </a:rPr>
            <a:t>2</a:t>
          </a:r>
          <a:r>
            <a:rPr lang="ko-KR" altLang="en-US" sz="2400" b="1" kern="1200" dirty="0">
              <a:latin typeface="+mj-ea"/>
              <a:ea typeface="+mj-ea"/>
              <a:cs typeface="Arial" panose="020B0604020202020204" pitchFamily="34" charset="0"/>
            </a:rPr>
            <a:t>단계</a:t>
          </a:r>
        </a:p>
      </dsp:txBody>
      <dsp:txXfrm>
        <a:off x="2918314" y="877243"/>
        <a:ext cx="967718" cy="656070"/>
      </dsp:txXfrm>
    </dsp:sp>
    <dsp:sp modelId="{9613DF15-F0EC-4BC5-A109-D2728331966D}">
      <dsp:nvSpPr>
        <dsp:cNvPr id="0" name=""/>
        <dsp:cNvSpPr/>
      </dsp:nvSpPr>
      <dsp:spPr>
        <a:xfrm>
          <a:off x="4032706" y="923968"/>
          <a:ext cx="3017518" cy="587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33373B"/>
            </a:buClr>
            <a:buSzPct val="100000"/>
            <a:buFont typeface="Wingdings" panose="05000000000000000000" pitchFamily="2" charset="2"/>
            <a:buChar char="Ø"/>
          </a:pPr>
          <a:r>
            <a:rPr lang="ko-KR" altLang="en-US" sz="1800" b="1" kern="1200" dirty="0">
              <a:latin typeface="+mj-ea"/>
              <a:ea typeface="+mj-ea"/>
              <a:cs typeface="Arial" panose="020B0604020202020204" pitchFamily="34" charset="0"/>
            </a:rPr>
            <a:t>문제 해결 방식 제시</a:t>
          </a:r>
        </a:p>
      </dsp:txBody>
      <dsp:txXfrm>
        <a:off x="4032706" y="923968"/>
        <a:ext cx="3017518" cy="587648"/>
      </dsp:txXfrm>
    </dsp:sp>
    <dsp:sp modelId="{F5A9C339-99C0-4B75-AB15-AA8AB8F747D1}">
      <dsp:nvSpPr>
        <dsp:cNvPr id="0" name=""/>
        <dsp:cNvSpPr/>
      </dsp:nvSpPr>
      <dsp:spPr>
        <a:xfrm rot="5400000">
          <a:off x="4494700" y="2342473"/>
          <a:ext cx="617030" cy="7024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8B8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6D3B8-E872-46F9-AFD7-C46E36502BC5}">
      <dsp:nvSpPr>
        <dsp:cNvPr id="0" name=""/>
        <dsp:cNvSpPr/>
      </dsp:nvSpPr>
      <dsp:spPr>
        <a:xfrm>
          <a:off x="4331224" y="1658482"/>
          <a:ext cx="1038716" cy="727068"/>
        </a:xfrm>
        <a:prstGeom prst="roundRect">
          <a:avLst>
            <a:gd name="adj" fmla="val 16670"/>
          </a:avLst>
        </a:prstGeom>
        <a:solidFill>
          <a:srgbClr val="D2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>
              <a:latin typeface="+mj-ea"/>
              <a:ea typeface="+mj-ea"/>
              <a:cs typeface="Arial" panose="020B0604020202020204" pitchFamily="34" charset="0"/>
            </a:rPr>
            <a:t>3</a:t>
          </a:r>
          <a:r>
            <a:rPr lang="ko-KR" altLang="en-US" sz="2400" b="1" kern="1200">
              <a:latin typeface="+mj-ea"/>
              <a:ea typeface="+mj-ea"/>
              <a:cs typeface="Arial" panose="020B0604020202020204" pitchFamily="34" charset="0"/>
            </a:rPr>
            <a:t>단계</a:t>
          </a:r>
        </a:p>
      </dsp:txBody>
      <dsp:txXfrm>
        <a:off x="4366723" y="1693981"/>
        <a:ext cx="967718" cy="656070"/>
      </dsp:txXfrm>
    </dsp:sp>
    <dsp:sp modelId="{96777DAA-842C-4140-8CA1-B879947FDF68}">
      <dsp:nvSpPr>
        <dsp:cNvPr id="0" name=""/>
        <dsp:cNvSpPr/>
      </dsp:nvSpPr>
      <dsp:spPr>
        <a:xfrm>
          <a:off x="5515625" y="1728195"/>
          <a:ext cx="3017518" cy="587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ko-KR" altLang="en-US" sz="1800" b="1" kern="1200" dirty="0">
              <a:solidFill>
                <a:srgbClr val="D20000"/>
              </a:solidFill>
              <a:latin typeface="+mj-ea"/>
              <a:ea typeface="+mj-ea"/>
              <a:cs typeface="Arial" panose="020B0604020202020204" pitchFamily="34" charset="0"/>
            </a:rPr>
            <a:t>자신의 </a:t>
          </a:r>
          <a:r>
            <a:rPr lang="ko-KR" altLang="en-US" sz="1800" b="1" kern="1200" dirty="0" err="1">
              <a:solidFill>
                <a:srgbClr val="D20000"/>
              </a:solidFill>
              <a:latin typeface="+mj-ea"/>
              <a:ea typeface="+mj-ea"/>
              <a:cs typeface="Arial" panose="020B0604020202020204" pitchFamily="34" charset="0"/>
            </a:rPr>
            <a:t>차별점</a:t>
          </a:r>
          <a:r>
            <a:rPr lang="ko-KR" altLang="en-US" sz="1800" b="1" kern="1200" dirty="0">
              <a:solidFill>
                <a:srgbClr val="D20000"/>
              </a:solidFill>
              <a:latin typeface="+mj-ea"/>
              <a:ea typeface="+mj-ea"/>
              <a:cs typeface="Arial" panose="020B0604020202020204" pitchFamily="34" charset="0"/>
            </a:rPr>
            <a:t> 설명</a:t>
          </a:r>
        </a:p>
      </dsp:txBody>
      <dsp:txXfrm>
        <a:off x="5515625" y="1728195"/>
        <a:ext cx="3017518" cy="587648"/>
      </dsp:txXfrm>
    </dsp:sp>
    <dsp:sp modelId="{E965D5DD-6F74-4AB2-9E2B-F64AF5EE0917}">
      <dsp:nvSpPr>
        <dsp:cNvPr id="0" name=""/>
        <dsp:cNvSpPr/>
      </dsp:nvSpPr>
      <dsp:spPr>
        <a:xfrm rot="5400000">
          <a:off x="5943109" y="3159211"/>
          <a:ext cx="617030" cy="7024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A3FF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F3E69-E29A-4925-96EC-80AEC6ED6B80}">
      <dsp:nvSpPr>
        <dsp:cNvPr id="0" name=""/>
        <dsp:cNvSpPr/>
      </dsp:nvSpPr>
      <dsp:spPr>
        <a:xfrm>
          <a:off x="5779633" y="2475219"/>
          <a:ext cx="1038716" cy="727068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>
              <a:latin typeface="+mj-ea"/>
              <a:ea typeface="+mj-ea"/>
              <a:cs typeface="Arial" panose="020B0604020202020204" pitchFamily="34" charset="0"/>
            </a:rPr>
            <a:t>4</a:t>
          </a:r>
          <a:r>
            <a:rPr lang="ko-KR" altLang="en-US" sz="2400" b="1" kern="1200">
              <a:latin typeface="+mj-ea"/>
              <a:ea typeface="+mj-ea"/>
              <a:cs typeface="Arial" panose="020B0604020202020204" pitchFamily="34" charset="0"/>
            </a:rPr>
            <a:t>단계</a:t>
          </a:r>
        </a:p>
      </dsp:txBody>
      <dsp:txXfrm>
        <a:off x="5815132" y="2510718"/>
        <a:ext cx="967718" cy="656070"/>
      </dsp:txXfrm>
    </dsp:sp>
    <dsp:sp modelId="{9AB9027A-2EDE-4548-8417-5FDD5BAF79AC}">
      <dsp:nvSpPr>
        <dsp:cNvPr id="0" name=""/>
        <dsp:cNvSpPr/>
      </dsp:nvSpPr>
      <dsp:spPr>
        <a:xfrm>
          <a:off x="6986531" y="2590028"/>
          <a:ext cx="3017518" cy="587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SzPct val="100000"/>
            <a:buFont typeface="Wingdings" panose="05000000000000000000" pitchFamily="2" charset="2"/>
            <a:buChar char="Ø"/>
          </a:pPr>
          <a:r>
            <a:rPr lang="ko-KR" altLang="en-US" sz="1800" b="1" kern="1200" dirty="0">
              <a:solidFill>
                <a:schemeClr val="accent5"/>
              </a:solidFill>
              <a:latin typeface="+mj-ea"/>
              <a:ea typeface="+mj-ea"/>
              <a:cs typeface="Arial" panose="020B0604020202020204" pitchFamily="34" charset="0"/>
            </a:rPr>
            <a:t>정리</a:t>
          </a:r>
        </a:p>
      </dsp:txBody>
      <dsp:txXfrm>
        <a:off x="6986531" y="2590028"/>
        <a:ext cx="3017518" cy="587648"/>
      </dsp:txXfrm>
    </dsp:sp>
    <dsp:sp modelId="{822C2EBB-7592-4D91-B7AF-9075C5B9198A}">
      <dsp:nvSpPr>
        <dsp:cNvPr id="0" name=""/>
        <dsp:cNvSpPr/>
      </dsp:nvSpPr>
      <dsp:spPr>
        <a:xfrm>
          <a:off x="7228042" y="3291957"/>
          <a:ext cx="1038716" cy="727068"/>
        </a:xfrm>
        <a:prstGeom prst="roundRect">
          <a:avLst>
            <a:gd name="adj" fmla="val 1667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>
              <a:latin typeface="+mj-ea"/>
              <a:ea typeface="+mj-ea"/>
              <a:cs typeface="Arial" panose="020B0604020202020204" pitchFamily="34" charset="0"/>
            </a:rPr>
            <a:t>5</a:t>
          </a:r>
          <a:r>
            <a:rPr lang="ko-KR" altLang="en-US" sz="2400" b="1" kern="1200">
              <a:latin typeface="+mj-ea"/>
              <a:ea typeface="+mj-ea"/>
              <a:cs typeface="Arial" panose="020B0604020202020204" pitchFamily="34" charset="0"/>
            </a:rPr>
            <a:t>단계</a:t>
          </a:r>
        </a:p>
      </dsp:txBody>
      <dsp:txXfrm>
        <a:off x="7263541" y="3327456"/>
        <a:ext cx="967718" cy="656070"/>
      </dsp:txXfrm>
    </dsp:sp>
    <dsp:sp modelId="{9ED1295A-2F22-41EE-96DA-06D9FCE95ED0}">
      <dsp:nvSpPr>
        <dsp:cNvPr id="0" name=""/>
        <dsp:cNvSpPr/>
      </dsp:nvSpPr>
      <dsp:spPr>
        <a:xfrm>
          <a:off x="8477828" y="3376020"/>
          <a:ext cx="3017518" cy="587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3"/>
            </a:buClr>
            <a:buSzPct val="100000"/>
            <a:buFont typeface="Wingdings" panose="05000000000000000000" pitchFamily="2" charset="2"/>
            <a:buChar char="Ø"/>
          </a:pPr>
          <a:r>
            <a:rPr lang="ko-KR" altLang="en-US" sz="1800" b="1" kern="1200" dirty="0">
              <a:solidFill>
                <a:srgbClr val="00B0F0"/>
              </a:solidFill>
              <a:latin typeface="+mj-ea"/>
              <a:ea typeface="+mj-ea"/>
              <a:cs typeface="Arial" panose="020B0604020202020204" pitchFamily="34" charset="0"/>
            </a:rPr>
            <a:t>다듬기 및 연습</a:t>
          </a:r>
        </a:p>
      </dsp:txBody>
      <dsp:txXfrm>
        <a:off x="8477828" y="3376020"/>
        <a:ext cx="3017518" cy="5876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97DBE-45D2-4844-A025-33509384EB4A}">
      <dsp:nvSpPr>
        <dsp:cNvPr id="0" name=""/>
        <dsp:cNvSpPr/>
      </dsp:nvSpPr>
      <dsp:spPr>
        <a:xfrm>
          <a:off x="1618596" y="669291"/>
          <a:ext cx="5504383" cy="5504383"/>
        </a:xfrm>
        <a:prstGeom prst="pie">
          <a:avLst>
            <a:gd name="adj1" fmla="val 16200000"/>
            <a:gd name="adj2" fmla="val 19285716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>
              <a:solidFill>
                <a:srgbClr val="FF5C35"/>
              </a:solidFill>
              <a:latin typeface="Calibri"/>
              <a:ea typeface="굴림"/>
              <a:cs typeface="+mn-cs"/>
            </a:rPr>
            <a:t>*</a:t>
          </a:r>
        </a:p>
      </dsp:txBody>
      <dsp:txXfrm>
        <a:off x="4425177" y="1193518"/>
        <a:ext cx="1507152" cy="950161"/>
      </dsp:txXfrm>
    </dsp:sp>
    <dsp:sp modelId="{5C06C518-77D9-4B2C-856A-486E7854393F}">
      <dsp:nvSpPr>
        <dsp:cNvPr id="0" name=""/>
        <dsp:cNvSpPr/>
      </dsp:nvSpPr>
      <dsp:spPr>
        <a:xfrm>
          <a:off x="1612908" y="671665"/>
          <a:ext cx="5504383" cy="5504383"/>
        </a:xfrm>
        <a:prstGeom prst="pie">
          <a:avLst>
            <a:gd name="adj1" fmla="val 19285716"/>
            <a:gd name="adj2" fmla="val 771428"/>
          </a:avLst>
        </a:prstGeom>
        <a:solidFill>
          <a:srgbClr val="F6512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solidFill>
                <a:schemeClr val="bg1"/>
              </a:solidFill>
              <a:latin typeface="Calibri"/>
              <a:ea typeface="굴림"/>
              <a:cs typeface="+mn-cs"/>
            </a:rPr>
            <a:t>친척</a:t>
          </a:r>
        </a:p>
      </dsp:txBody>
      <dsp:txXfrm>
        <a:off x="5380790" y="2637517"/>
        <a:ext cx="1598892" cy="1015689"/>
      </dsp:txXfrm>
    </dsp:sp>
    <dsp:sp modelId="{91494CCB-08A7-418F-972C-B74B37CD67C5}">
      <dsp:nvSpPr>
        <dsp:cNvPr id="0" name=""/>
        <dsp:cNvSpPr/>
      </dsp:nvSpPr>
      <dsp:spPr>
        <a:xfrm>
          <a:off x="1612908" y="671665"/>
          <a:ext cx="5504383" cy="5504383"/>
        </a:xfrm>
        <a:prstGeom prst="pie">
          <a:avLst>
            <a:gd name="adj1" fmla="val 771428"/>
            <a:gd name="adj2" fmla="val 3857143"/>
          </a:avLst>
        </a:prstGeom>
        <a:solidFill>
          <a:srgbClr val="F6512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>
              <a:solidFill>
                <a:schemeClr val="bg1"/>
              </a:solidFill>
              <a:latin typeface="Calibri"/>
              <a:ea typeface="굴림"/>
              <a:cs typeface="+mn-cs"/>
            </a:rPr>
            <a:t>친구</a:t>
          </a:r>
        </a:p>
      </dsp:txBody>
      <dsp:txXfrm>
        <a:off x="5151441" y="3948084"/>
        <a:ext cx="1441624" cy="1048454"/>
      </dsp:txXfrm>
    </dsp:sp>
    <dsp:sp modelId="{73C60A79-1925-4C51-A646-D783C04C5F80}">
      <dsp:nvSpPr>
        <dsp:cNvPr id="0" name=""/>
        <dsp:cNvSpPr/>
      </dsp:nvSpPr>
      <dsp:spPr>
        <a:xfrm>
          <a:off x="1612908" y="671665"/>
          <a:ext cx="5504383" cy="5504383"/>
        </a:xfrm>
        <a:prstGeom prst="pie">
          <a:avLst>
            <a:gd name="adj1" fmla="val 3857226"/>
            <a:gd name="adj2" fmla="val 6942858"/>
          </a:avLst>
        </a:prstGeom>
        <a:solidFill>
          <a:srgbClr val="F6512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solidFill>
                <a:schemeClr val="bg1"/>
              </a:solidFill>
              <a:latin typeface="Calibri"/>
              <a:ea typeface="굴림"/>
              <a:cs typeface="+mn-cs"/>
            </a:rPr>
            <a:t>이웃</a:t>
          </a:r>
        </a:p>
      </dsp:txBody>
      <dsp:txXfrm>
        <a:off x="3627906" y="4996538"/>
        <a:ext cx="1474388" cy="1048454"/>
      </dsp:txXfrm>
    </dsp:sp>
    <dsp:sp modelId="{7A9D694E-6CB5-4F90-B535-59EE2852E7BF}">
      <dsp:nvSpPr>
        <dsp:cNvPr id="0" name=""/>
        <dsp:cNvSpPr/>
      </dsp:nvSpPr>
      <dsp:spPr>
        <a:xfrm>
          <a:off x="1612908" y="671665"/>
          <a:ext cx="5504383" cy="5504383"/>
        </a:xfrm>
        <a:prstGeom prst="pie">
          <a:avLst>
            <a:gd name="adj1" fmla="val 6942858"/>
            <a:gd name="adj2" fmla="val 10028574"/>
          </a:avLst>
        </a:prstGeom>
        <a:solidFill>
          <a:srgbClr val="F6512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>
              <a:solidFill>
                <a:schemeClr val="bg1"/>
              </a:solidFill>
              <a:latin typeface="Calibri"/>
              <a:ea typeface="굴림"/>
              <a:cs typeface="+mn-cs"/>
            </a:rPr>
            <a:t>종교</a:t>
          </a:r>
          <a:br>
            <a:rPr lang="ko-KR" altLang="en-US" sz="2000" b="1" kern="1200">
              <a:solidFill>
                <a:schemeClr val="bg1"/>
              </a:solidFill>
              <a:latin typeface="Calibri"/>
              <a:ea typeface="굴림"/>
              <a:cs typeface="+mn-cs"/>
            </a:rPr>
          </a:br>
          <a:r>
            <a:rPr lang="ko-KR" altLang="en-US" sz="2000" b="1" kern="1200">
              <a:solidFill>
                <a:schemeClr val="bg1"/>
              </a:solidFill>
              <a:latin typeface="Calibri"/>
              <a:ea typeface="굴림"/>
              <a:cs typeface="+mn-cs"/>
            </a:rPr>
            <a:t>관계자 </a:t>
          </a:r>
        </a:p>
      </dsp:txBody>
      <dsp:txXfrm>
        <a:off x="2137135" y="3948084"/>
        <a:ext cx="1441624" cy="1048454"/>
      </dsp:txXfrm>
    </dsp:sp>
    <dsp:sp modelId="{B5D8FFB2-041D-4D6A-A2EE-84C58EB09C05}">
      <dsp:nvSpPr>
        <dsp:cNvPr id="0" name=""/>
        <dsp:cNvSpPr/>
      </dsp:nvSpPr>
      <dsp:spPr>
        <a:xfrm>
          <a:off x="1612908" y="671665"/>
          <a:ext cx="5504383" cy="5504383"/>
        </a:xfrm>
        <a:prstGeom prst="pie">
          <a:avLst>
            <a:gd name="adj1" fmla="val 10028574"/>
            <a:gd name="adj2" fmla="val 13114284"/>
          </a:avLst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>
              <a:solidFill>
                <a:srgbClr val="FF5C35"/>
              </a:solidFill>
              <a:latin typeface="Calibri"/>
              <a:ea typeface="굴림"/>
              <a:cs typeface="+mn-cs"/>
            </a:rPr>
            <a:t>*</a:t>
          </a:r>
        </a:p>
      </dsp:txBody>
      <dsp:txXfrm>
        <a:off x="1750518" y="2637517"/>
        <a:ext cx="1598892" cy="1015689"/>
      </dsp:txXfrm>
    </dsp:sp>
    <dsp:sp modelId="{259E753B-DE53-4EF9-BF8D-1BAA8D785381}">
      <dsp:nvSpPr>
        <dsp:cNvPr id="0" name=""/>
        <dsp:cNvSpPr/>
      </dsp:nvSpPr>
      <dsp:spPr>
        <a:xfrm>
          <a:off x="1612908" y="671665"/>
          <a:ext cx="5504383" cy="5504383"/>
        </a:xfrm>
        <a:prstGeom prst="pie">
          <a:avLst>
            <a:gd name="adj1" fmla="val 13114284"/>
            <a:gd name="adj2" fmla="val 16200000"/>
          </a:avLst>
        </a:prstGeom>
        <a:solidFill>
          <a:srgbClr val="F6512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solidFill>
                <a:schemeClr val="bg1"/>
              </a:solidFill>
              <a:latin typeface="+mj-ea"/>
              <a:ea typeface="+mj-ea"/>
              <a:cs typeface="+mn-cs"/>
            </a:rPr>
            <a:t>거래처 관계자 </a:t>
          </a:r>
          <a:br>
            <a:rPr lang="ko-KR" altLang="en-US" sz="2000" b="1" kern="1200" dirty="0">
              <a:solidFill>
                <a:schemeClr val="bg1"/>
              </a:solidFill>
              <a:latin typeface="+mj-ea"/>
              <a:ea typeface="+mj-ea"/>
              <a:cs typeface="+mn-cs"/>
            </a:rPr>
          </a:br>
          <a:r>
            <a:rPr lang="ko-KR" altLang="en-US" sz="2000" b="1" kern="1200" dirty="0">
              <a:solidFill>
                <a:schemeClr val="bg1"/>
              </a:solidFill>
              <a:latin typeface="+mj-ea"/>
              <a:ea typeface="+mj-ea"/>
              <a:cs typeface="+mn-cs"/>
            </a:rPr>
            <a:t>및 동료</a:t>
          </a:r>
        </a:p>
      </dsp:txBody>
      <dsp:txXfrm>
        <a:off x="2805525" y="1195892"/>
        <a:ext cx="1507152" cy="950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8/28/2023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embership@lionsclubs.or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317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7956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 dirty="0"/>
              <a:t>발표 노트:</a:t>
            </a:r>
          </a:p>
          <a:p>
            <a:r>
              <a:rPr lang="ko-KR" altLang="en-US" dirty="0"/>
              <a:t>신생클럽 개발에는 팀 전체의 노력이 필요합니다</a:t>
            </a:r>
            <a:r>
              <a:rPr lang="en-US" altLang="ko-KR" dirty="0"/>
              <a:t>.  </a:t>
            </a:r>
            <a:r>
              <a:rPr lang="ko-KR" altLang="en-US" dirty="0"/>
              <a:t>팀원들은 </a:t>
            </a:r>
            <a:r>
              <a:rPr lang="ko-KR" altLang="en-US" dirty="0" err="1"/>
              <a:t>라이온스</a:t>
            </a:r>
            <a:r>
              <a:rPr lang="ko-KR" altLang="en-US" dirty="0"/>
              <a:t> 활동에 대한 열정과 클럽 조직 과정 전반에 대한 노력을 보여야 합니다</a:t>
            </a:r>
            <a:r>
              <a:rPr lang="en-US" altLang="ko-KR" dirty="0"/>
              <a:t>.</a:t>
            </a:r>
            <a:r>
              <a:rPr lang="ko-KR" dirty="0"/>
              <a:t>  여러분의 팀은 클럽 조직 과정에서 적극 참여할 준비가 되어 있어</a:t>
            </a:r>
            <a:r>
              <a:rPr lang="ko-KR" altLang="en-US" dirty="0"/>
              <a:t>야 하며</a:t>
            </a:r>
            <a:r>
              <a:rPr lang="en-US" altLang="ko-KR" dirty="0"/>
              <a:t>,</a:t>
            </a:r>
            <a:r>
              <a:rPr lang="ko-KR" altLang="en-US" dirty="0"/>
              <a:t> 조직</a:t>
            </a:r>
            <a:r>
              <a:rPr lang="ko-KR" dirty="0"/>
              <a:t> 과정에는 지역사회 및 기업 모집 활동, 설명회, 조직회의</a:t>
            </a:r>
            <a:r>
              <a:rPr lang="en-US" altLang="ko-KR" dirty="0"/>
              <a:t> </a:t>
            </a:r>
            <a:r>
              <a:rPr lang="ko-KR" altLang="en-US" dirty="0"/>
              <a:t>등이 포함됩니다</a:t>
            </a:r>
            <a:r>
              <a:rPr lang="en-US" altLang="ko-KR" dirty="0"/>
              <a:t>.</a:t>
            </a:r>
            <a:endParaRPr lang="ko-KR" dirty="0"/>
          </a:p>
          <a:p>
            <a:endParaRPr lang="en-US" dirty="0"/>
          </a:p>
          <a:p>
            <a:r>
              <a:rPr lang="ko-KR" dirty="0"/>
              <a:t>(슬라이드 내용을 읽으십시오)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96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 dirty="0"/>
              <a:t>발표 노트:</a:t>
            </a:r>
          </a:p>
          <a:p>
            <a:r>
              <a:rPr lang="ko-KR" dirty="0"/>
              <a:t>강력한 모집팀</a:t>
            </a:r>
            <a:r>
              <a:rPr lang="ko-KR" altLang="en-US" dirty="0"/>
              <a:t>을</a:t>
            </a:r>
            <a:r>
              <a:rPr lang="ko-KR" dirty="0"/>
              <a:t> 구성</a:t>
            </a:r>
            <a:r>
              <a:rPr lang="ko-KR" altLang="en-US" dirty="0"/>
              <a:t>하는 것은</a:t>
            </a:r>
            <a:r>
              <a:rPr lang="ko-KR" dirty="0"/>
              <a:t> </a:t>
            </a:r>
            <a:r>
              <a:rPr lang="ko-KR" altLang="en-US" dirty="0"/>
              <a:t>신생</a:t>
            </a:r>
            <a:r>
              <a:rPr lang="ko-KR" dirty="0"/>
              <a:t>클럽</a:t>
            </a:r>
            <a:r>
              <a:rPr lang="ko-KR" altLang="en-US" dirty="0"/>
              <a:t>을 성공적으로 조직하는 데 매우 중요합니다</a:t>
            </a:r>
            <a:r>
              <a:rPr lang="en-US" altLang="ko-KR" dirty="0"/>
              <a:t>.</a:t>
            </a:r>
            <a:r>
              <a:rPr lang="ko-KR" dirty="0"/>
              <a:t> 각 </a:t>
            </a:r>
            <a:r>
              <a:rPr lang="ko-KR" dirty="0" err="1"/>
              <a:t>모집팀원</a:t>
            </a:r>
            <a:r>
              <a:rPr lang="ko-KR" altLang="en-US" dirty="0" err="1"/>
              <a:t>은</a:t>
            </a:r>
            <a:r>
              <a:rPr lang="ko-KR" dirty="0"/>
              <a:t> </a:t>
            </a:r>
            <a:r>
              <a:rPr lang="ko-KR" altLang="ko-KR" dirty="0"/>
              <a:t>안정감</a:t>
            </a:r>
            <a:r>
              <a:rPr lang="ko-KR" altLang="en-US" dirty="0"/>
              <a:t>을 느끼고 각자의 강점을 살릴 수 있는</a:t>
            </a:r>
            <a:r>
              <a:rPr lang="ko-KR" dirty="0"/>
              <a:t> </a:t>
            </a:r>
            <a:r>
              <a:rPr lang="ko-KR" altLang="en-US" dirty="0"/>
              <a:t>역할을 맡아야 합니다</a:t>
            </a:r>
            <a:r>
              <a:rPr lang="ko-KR" dirty="0"/>
              <a:t>.  모든 팀원의 </a:t>
            </a:r>
            <a:r>
              <a:rPr lang="ko-KR" altLang="en-US" dirty="0"/>
              <a:t>궁국적인 역할</a:t>
            </a:r>
            <a:r>
              <a:rPr lang="ko-KR" dirty="0"/>
              <a:t>은 회원을 모집하고 그 노력에 동참하는 것입니다.  </a:t>
            </a:r>
          </a:p>
          <a:p>
            <a:endParaRPr lang="en-US" dirty="0"/>
          </a:p>
          <a:p>
            <a:r>
              <a:rPr lang="ko-KR" altLang="en-US" dirty="0"/>
              <a:t>지금 보시는 </a:t>
            </a:r>
            <a:r>
              <a:rPr lang="ko-KR" dirty="0"/>
              <a:t>표는 </a:t>
            </a:r>
            <a:r>
              <a:rPr lang="ko-KR" altLang="en-US" dirty="0"/>
              <a:t>회원 </a:t>
            </a:r>
            <a:r>
              <a:rPr lang="ko-KR" dirty="0"/>
              <a:t>모집에 필요한 여러 팀에 대한 </a:t>
            </a:r>
            <a:r>
              <a:rPr lang="ko-KR" altLang="en-US" dirty="0"/>
              <a:t>설명</a:t>
            </a:r>
            <a:r>
              <a:rPr lang="ko-KR" dirty="0"/>
              <a:t>입니다.  회원 모집을 위해</a:t>
            </a:r>
            <a:r>
              <a:rPr lang="ko-KR" altLang="en-US" dirty="0"/>
              <a:t>서는</a:t>
            </a:r>
            <a:r>
              <a:rPr lang="ko-KR" dirty="0"/>
              <a:t> 최소 4-6명을 계획해야 합니다. </a:t>
            </a:r>
            <a:r>
              <a:rPr lang="ko-KR" altLang="en-US" dirty="0"/>
              <a:t>현장에서 모집 활동을 지원하는 하부 팀에 팀원들을 적절하게 배정하시기 바랍니다</a:t>
            </a:r>
            <a:r>
              <a:rPr lang="en-US" altLang="ko-KR" dirty="0"/>
              <a:t>.</a:t>
            </a:r>
            <a:endParaRPr lang="ko-K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98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5545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ko-KR" b="1" dirty="0"/>
              <a:t>발표 노트:</a:t>
            </a:r>
          </a:p>
          <a:p>
            <a:r>
              <a:rPr lang="ko-KR" sz="1200" b="1" dirty="0">
                <a:solidFill>
                  <a:srgbClr val="33373B"/>
                </a:solidFill>
              </a:rPr>
              <a:t>클럽을 조직할 지역을 결정하는 것이 신생클럽을 시작하는 핵심 요소입니다. </a:t>
            </a:r>
            <a:r>
              <a:rPr lang="ko-KR" altLang="ko-KR" sz="1200" b="1" kern="1200" dirty="0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‘신생클럽 </a:t>
            </a:r>
            <a:r>
              <a:rPr lang="ko-KR" altLang="en-US" sz="1200" b="1" kern="1200" dirty="0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개발 </a:t>
            </a:r>
            <a:r>
              <a:rPr lang="ko-KR" altLang="ko-KR" sz="1200" b="1" kern="1200" dirty="0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지역사회 요구사항 </a:t>
            </a:r>
            <a:r>
              <a:rPr lang="ko-KR" altLang="ko-KR" sz="1200" b="1" kern="1200" dirty="0" err="1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평가’</a:t>
            </a:r>
            <a:r>
              <a:rPr lang="ko-KR" altLang="en-US" sz="1200" b="1" kern="1200" dirty="0" err="1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를</a:t>
            </a:r>
            <a:r>
              <a:rPr lang="ko-KR" altLang="en-US" sz="1200" b="1" kern="1200" dirty="0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 사용하면</a:t>
            </a:r>
            <a:r>
              <a:rPr lang="ko-KR" altLang="ko-KR" sz="1200" b="1" kern="1200" dirty="0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 클럽 조직이 가장 시급한 지역을 </a:t>
            </a:r>
            <a:r>
              <a:rPr lang="ko-KR" altLang="en-US" sz="1200" b="1" kern="1200" dirty="0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판단</a:t>
            </a:r>
            <a:r>
              <a:rPr lang="ko-KR" altLang="ko-KR" sz="1200" b="1" kern="1200" dirty="0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하는데 </a:t>
            </a:r>
            <a:r>
              <a:rPr lang="ko-KR" altLang="en-US" sz="1200" b="1" kern="1200" dirty="0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도움이 됩니다</a:t>
            </a:r>
            <a:r>
              <a:rPr lang="en-US" altLang="ko-KR" sz="1200" b="1" kern="1200" dirty="0">
                <a:solidFill>
                  <a:srgbClr val="33373B"/>
                </a:solidFill>
                <a:latin typeface="+mj-ea"/>
                <a:ea typeface="ヒラギノ角ゴ Pro W3" charset="0"/>
                <a:cs typeface="ヒラギノ角ゴ Pro W3" charset="0"/>
              </a:rPr>
              <a:t>.</a:t>
            </a:r>
            <a:endParaRPr lang="ko-KR" sz="1200" b="1" dirty="0">
              <a:solidFill>
                <a:srgbClr val="33373B"/>
              </a:solidFill>
            </a:endParaRPr>
          </a:p>
          <a:p>
            <a:endParaRPr lang="en-US" dirty="0"/>
          </a:p>
          <a:p>
            <a:r>
              <a:rPr lang="ko-KR" dirty="0"/>
              <a:t>신생클럽 조직 가능성이 있는 지역을 결정할 때</a:t>
            </a:r>
            <a:r>
              <a:rPr lang="ko-KR" altLang="en-US" dirty="0"/>
              <a:t>에는 여러 가지를 고려해야 합니다</a:t>
            </a:r>
            <a:r>
              <a:rPr lang="en-US" altLang="ko-KR" dirty="0"/>
              <a:t>. </a:t>
            </a:r>
            <a:r>
              <a:rPr lang="ko-KR" dirty="0"/>
              <a:t>(슬라이드 내용을 읽으십시오)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662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 dirty="0"/>
              <a:t>발표 노트:</a:t>
            </a:r>
          </a:p>
          <a:p>
            <a:r>
              <a:rPr lang="ko-KR" dirty="0"/>
              <a:t>현장 조사의 목적은 지역사회의 필요사항을 평가하고</a:t>
            </a:r>
            <a:r>
              <a:rPr lang="en-US" altLang="ko-KR" dirty="0"/>
              <a:t>,</a:t>
            </a:r>
            <a:r>
              <a:rPr lang="ko-KR" dirty="0"/>
              <a:t> 클럽 조직 가능성을 판단하</a:t>
            </a:r>
            <a:r>
              <a:rPr lang="ko-KR" altLang="en-US" dirty="0"/>
              <a:t>고</a:t>
            </a:r>
            <a:r>
              <a:rPr lang="en-US" altLang="ko-KR" dirty="0"/>
              <a:t>,</a:t>
            </a:r>
            <a:r>
              <a:rPr lang="ko-KR" dirty="0"/>
              <a:t> 지역사회에 대한 정보를 수집하여 </a:t>
            </a:r>
            <a:r>
              <a:rPr lang="ko-KR" dirty="0" err="1"/>
              <a:t>라이온스클럽이</a:t>
            </a:r>
            <a:r>
              <a:rPr lang="ko-KR" dirty="0"/>
              <a:t> 지역사회</a:t>
            </a:r>
            <a:r>
              <a:rPr lang="ko-KR" altLang="en-US" dirty="0"/>
              <a:t>를</a:t>
            </a:r>
            <a:r>
              <a:rPr lang="ko-KR" dirty="0"/>
              <a:t> </a:t>
            </a:r>
            <a:r>
              <a:rPr lang="ko-KR" altLang="en-US" dirty="0"/>
              <a:t>도울 수 있는 방법을 결정하는 것입니다</a:t>
            </a:r>
            <a:r>
              <a:rPr lang="ko-KR" dirty="0"/>
              <a:t>.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(슬라이드 내용을 읽으십시오)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71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9028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b="1" dirty="0"/>
              <a:t>발표 노트: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지구가 확고한 홍보 계획을 세우는 것이 중요합니다. </a:t>
            </a:r>
            <a:r>
              <a:rPr lang="ko-KR" b="0" dirty="0">
                <a:solidFill>
                  <a:srgbClr val="33373B"/>
                </a:solidFill>
              </a:rPr>
              <a:t>신생클럽을 성공적으로 조직하려면 신생클럽에 대해 </a:t>
            </a:r>
            <a:r>
              <a:rPr lang="ko-KR" altLang="en-US" b="0" dirty="0">
                <a:solidFill>
                  <a:srgbClr val="33373B"/>
                </a:solidFill>
              </a:rPr>
              <a:t>널리 알려야 합니다</a:t>
            </a:r>
            <a:r>
              <a:rPr lang="ko-KR" b="0" dirty="0">
                <a:solidFill>
                  <a:srgbClr val="33373B"/>
                </a:solidFill>
              </a:rPr>
              <a:t>. </a:t>
            </a:r>
          </a:p>
          <a:p>
            <a:endParaRPr lang="en-US" dirty="0"/>
          </a:p>
          <a:p>
            <a:r>
              <a:rPr lang="ko-KR" dirty="0"/>
              <a:t>모집 계획에 포함</a:t>
            </a:r>
            <a:r>
              <a:rPr lang="ko-KR" altLang="en-US" dirty="0"/>
              <a:t>할</a:t>
            </a:r>
            <a:r>
              <a:rPr lang="ko-KR" dirty="0"/>
              <a:t> 사항은 </a:t>
            </a:r>
            <a:r>
              <a:rPr lang="ko-KR" altLang="en-US" dirty="0"/>
              <a:t>화면에 보시는 내용과 </a:t>
            </a:r>
            <a:r>
              <a:rPr lang="ko-KR" dirty="0"/>
              <a:t>같습니다. </a:t>
            </a:r>
          </a:p>
          <a:p>
            <a:endParaRPr lang="en-US" dirty="0"/>
          </a:p>
          <a:p>
            <a:r>
              <a:rPr lang="ko-KR" dirty="0"/>
              <a:t>누</a:t>
            </a:r>
            <a:r>
              <a:rPr lang="ko-KR" altLang="en-US" dirty="0"/>
              <a:t>구</a:t>
            </a:r>
            <a:r>
              <a:rPr lang="ko-KR" dirty="0"/>
              <a:t> – 예비 회원 명단</a:t>
            </a:r>
            <a:r>
              <a:rPr lang="ko-KR" altLang="en-US" dirty="0"/>
              <a:t>을</a:t>
            </a:r>
            <a:r>
              <a:rPr lang="ko-KR" dirty="0"/>
              <a:t> 작성</a:t>
            </a:r>
            <a:r>
              <a:rPr lang="ko-KR" altLang="en-US" dirty="0"/>
              <a:t>하십시오</a:t>
            </a:r>
            <a:r>
              <a:rPr lang="ko-KR" dirty="0"/>
              <a:t> </a:t>
            </a:r>
          </a:p>
          <a:p>
            <a:endParaRPr lang="en-US" dirty="0"/>
          </a:p>
          <a:p>
            <a:r>
              <a:rPr lang="ko-KR" dirty="0"/>
              <a:t>어디 – 신생클럽을 어디에서 홍보할지 생각할 때 예비 회원들이 누구인지, 예비 회원에게 다가갈 가장 좋은 방법은 무엇인지를 염두에 두십시오. 홍보에는 다양한 방법이 있으며, 폭넓은 다양성을 이용하는 것이 가능한 한 많은 사람들에게 다가가는 가장 좋은 방법입니다. </a:t>
            </a:r>
          </a:p>
          <a:p>
            <a:endParaRPr lang="en-US" dirty="0"/>
          </a:p>
          <a:p>
            <a:r>
              <a:rPr lang="ko-KR" dirty="0"/>
              <a:t>무엇 – 엘리베이터 스피치</a:t>
            </a:r>
            <a:r>
              <a:rPr lang="ko-KR" altLang="en-US" dirty="0"/>
              <a:t>를 준비하는 것이</a:t>
            </a:r>
            <a:r>
              <a:rPr lang="ko-KR" dirty="0"/>
              <a:t> 모집 과정</a:t>
            </a:r>
            <a:r>
              <a:rPr lang="ko-KR" altLang="en-US" dirty="0"/>
              <a:t>에서 매우 중요합니</a:t>
            </a:r>
            <a:r>
              <a:rPr lang="ko-KR" dirty="0"/>
              <a:t>다. 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언제 – </a:t>
            </a:r>
            <a:r>
              <a:rPr lang="ko-KR" altLang="en-US" dirty="0"/>
              <a:t>직접 방문</a:t>
            </a:r>
            <a:r>
              <a:rPr lang="ko-KR" dirty="0"/>
              <a:t> 시 예비 회원이 더 많은 질문을 할 경우에 대비하여 연락처가 포함된 정보를 </a:t>
            </a:r>
            <a:r>
              <a:rPr lang="ko-KR" altLang="en-US" dirty="0"/>
              <a:t>지참하십시오</a:t>
            </a:r>
            <a:r>
              <a:rPr lang="ko-KR" dirty="0"/>
              <a:t>. 예비 회원들이 참석을 계획할 수 있도록 설명회 초대장</a:t>
            </a:r>
            <a:r>
              <a:rPr lang="ko-KR" altLang="en-US" dirty="0"/>
              <a:t>도 함께</a:t>
            </a:r>
            <a:r>
              <a:rPr lang="ko-KR" dirty="0"/>
              <a:t> 지참하십시오.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2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b="1" dirty="0"/>
              <a:t>발표 노트:</a:t>
            </a:r>
          </a:p>
          <a:p>
            <a:pPr marL="0" indent="0" algn="l">
              <a:buNone/>
            </a:pPr>
            <a:endParaRPr lang="en-US" b="1" u="sng" dirty="0">
              <a:solidFill>
                <a:srgbClr val="002060"/>
              </a:solidFill>
            </a:endParaRPr>
          </a:p>
          <a:p>
            <a:pPr marL="0" indent="0" algn="l">
              <a:buNone/>
            </a:pPr>
            <a:r>
              <a:rPr lang="ko-KR" b="1" u="sng" dirty="0">
                <a:solidFill>
                  <a:srgbClr val="002060"/>
                </a:solidFill>
              </a:rPr>
              <a:t>성공적인 엘리베이터 스피치 연설문 작성 5단계</a:t>
            </a:r>
          </a:p>
          <a:p>
            <a:pPr algn="ctr"/>
            <a:endParaRPr lang="en-US" b="1" u="sng" dirty="0">
              <a:solidFill>
                <a:srgbClr val="002060"/>
              </a:solidFill>
            </a:endParaRPr>
          </a:p>
          <a:p>
            <a:pPr lvl="1"/>
            <a:endParaRPr lang="en-US" dirty="0">
              <a:solidFill>
                <a:srgbClr val="002060"/>
              </a:solidFill>
            </a:endParaRPr>
          </a:p>
          <a:p>
            <a:pPr marL="1711291" lvl="3" indent="-342900">
              <a:spcBef>
                <a:spcPts val="0"/>
              </a:spcBef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</a:rPr>
              <a:t>1단계: 자신의 목표 설정</a:t>
            </a:r>
          </a:p>
          <a:p>
            <a:pPr marL="1711291" lvl="3" indent="-342900">
              <a:spcBef>
                <a:spcPts val="0"/>
              </a:spcBef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  <a:p>
            <a:pPr marL="1711291" lvl="3" indent="-342900">
              <a:spcBef>
                <a:spcPts val="0"/>
              </a:spcBef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</a:rPr>
              <a:t>2단계: 문제 해결 방식 제시</a:t>
            </a:r>
          </a:p>
          <a:p>
            <a:pPr marL="1711291" lvl="3" indent="-342900">
              <a:spcBef>
                <a:spcPts val="0"/>
              </a:spcBef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pPr marL="1711291" lvl="3" indent="-342900">
              <a:spcBef>
                <a:spcPts val="0"/>
              </a:spcBef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</a:rPr>
              <a:t>3단계: 자신의 </a:t>
            </a:r>
            <a:r>
              <a:rPr lang="ko-KR" b="1" dirty="0" err="1">
                <a:solidFill>
                  <a:srgbClr val="002060"/>
                </a:solidFill>
              </a:rPr>
              <a:t>차별점</a:t>
            </a:r>
            <a:r>
              <a:rPr lang="ko-KR" b="1" dirty="0">
                <a:solidFill>
                  <a:srgbClr val="002060"/>
                </a:solidFill>
              </a:rPr>
              <a:t> 설명</a:t>
            </a:r>
          </a:p>
          <a:p>
            <a:pPr marL="1711291" lvl="3" indent="-342900">
              <a:spcBef>
                <a:spcPts val="0"/>
              </a:spcBef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pPr marL="1711291" lvl="3" indent="-342900">
              <a:spcBef>
                <a:spcPts val="0"/>
              </a:spcBef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</a:rPr>
              <a:t>4단계: 정리</a:t>
            </a:r>
          </a:p>
          <a:p>
            <a:pPr marL="1711291" lvl="3" indent="-342900">
              <a:spcBef>
                <a:spcPts val="0"/>
              </a:spcBef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pPr marL="1711291" lvl="3" indent="-342900">
              <a:spcBef>
                <a:spcPts val="0"/>
              </a:spcBef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</a:rPr>
              <a:t>5단계: 다듬기 및 연습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rgbClr val="002060"/>
                </a:solidFill>
              </a:rPr>
              <a:t>간결하면서도 인상적인 연설 능력은 </a:t>
            </a:r>
            <a:r>
              <a:rPr lang="ko-KR" sz="1200" dirty="0" err="1">
                <a:solidFill>
                  <a:srgbClr val="002060"/>
                </a:solidFill>
              </a:rPr>
              <a:t>라이온스</a:t>
            </a:r>
            <a:r>
              <a:rPr lang="ko-KR" sz="1200" dirty="0">
                <a:solidFill>
                  <a:srgbClr val="002060"/>
                </a:solidFill>
              </a:rPr>
              <a:t> 홍보를 위해 반드시 필요합니다. </a:t>
            </a:r>
            <a:r>
              <a:rPr lang="ko-KR" altLang="en-US" sz="1200" dirty="0">
                <a:solidFill>
                  <a:srgbClr val="002060"/>
                </a:solidFill>
              </a:rPr>
              <a:t>엘리베이터 스피치는 </a:t>
            </a:r>
            <a:r>
              <a:rPr lang="en-US" altLang="ko-KR" sz="1200" dirty="0">
                <a:solidFill>
                  <a:srgbClr val="002060"/>
                </a:solidFill>
              </a:rPr>
              <a:t>20-30</a:t>
            </a:r>
            <a:r>
              <a:rPr lang="ko-KR" altLang="en-US" sz="1200" dirty="0">
                <a:solidFill>
                  <a:srgbClr val="002060"/>
                </a:solidFill>
              </a:rPr>
              <a:t>초 동안 지속되는 짧고 인상적인 연설 방식으로 청중의 기억에 남는 효과적인 메시지 </a:t>
            </a:r>
            <a:r>
              <a:rPr lang="ko-KR" altLang="en-US" sz="1200" dirty="0" err="1">
                <a:solidFill>
                  <a:srgbClr val="002060"/>
                </a:solidFill>
              </a:rPr>
              <a:t>전달법입니다</a:t>
            </a:r>
            <a:r>
              <a:rPr lang="en-US" altLang="ko-KR" sz="1200" dirty="0">
                <a:solidFill>
                  <a:srgbClr val="002060"/>
                </a:solidFill>
              </a:rPr>
              <a:t>.</a:t>
            </a:r>
            <a:endParaRPr lang="ko-KR" sz="12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66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b="1" dirty="0"/>
              <a:t>발표 노트:</a:t>
            </a:r>
          </a:p>
          <a:p>
            <a:r>
              <a:rPr lang="ko-KR" sz="1200" dirty="0">
                <a:solidFill>
                  <a:schemeClr val="tx1"/>
                </a:solidFill>
              </a:rPr>
              <a:t>간결하면서도 인상적인 연설 능력은 </a:t>
            </a:r>
            <a:r>
              <a:rPr lang="ko-KR" sz="1200" dirty="0" err="1">
                <a:solidFill>
                  <a:schemeClr val="tx1"/>
                </a:solidFill>
              </a:rPr>
              <a:t>라이온스</a:t>
            </a:r>
            <a:r>
              <a:rPr lang="ko-KR" sz="1200" dirty="0">
                <a:solidFill>
                  <a:schemeClr val="tx1"/>
                </a:solidFill>
              </a:rPr>
              <a:t> 홍보를 위해 반드시 필요합니다. </a:t>
            </a:r>
            <a:r>
              <a:rPr lang="ko-KR" altLang="en-US" sz="1200" kern="1200" dirty="0">
                <a:solidFill>
                  <a:schemeClr val="accent4"/>
                </a:solidFill>
                <a:latin typeface="+mj-ea"/>
                <a:ea typeface="ヒラギノ角ゴ Pro W3" charset="0"/>
                <a:cs typeface="ヒラギノ角ゴ Pro W3" charset="0"/>
              </a:rPr>
              <a:t>엘리베이터 스피치는 </a:t>
            </a:r>
            <a:r>
              <a:rPr lang="en-US" altLang="ko-KR" sz="1200" kern="1200" dirty="0">
                <a:solidFill>
                  <a:schemeClr val="accent4"/>
                </a:solidFill>
                <a:latin typeface="+mj-ea"/>
                <a:ea typeface="ヒラギノ角ゴ Pro W3" charset="0"/>
                <a:cs typeface="ヒラギノ角ゴ Pro W3" charset="0"/>
              </a:rPr>
              <a:t>20-30</a:t>
            </a:r>
            <a:r>
              <a:rPr lang="ko-KR" altLang="en-US" sz="1200" kern="1200" dirty="0">
                <a:solidFill>
                  <a:schemeClr val="accent4"/>
                </a:solidFill>
                <a:latin typeface="+mj-ea"/>
                <a:ea typeface="ヒラギノ角ゴ Pro W3" charset="0"/>
                <a:cs typeface="ヒラギノ角ゴ Pro W3" charset="0"/>
              </a:rPr>
              <a:t>초 동안 지속되는 짧고 인상적인 연설 방식으로 청중의 기억에 남는 효과적인 메시지 </a:t>
            </a:r>
            <a:r>
              <a:rPr lang="ko-KR" altLang="en-US" sz="1200" kern="1200" dirty="0" err="1">
                <a:solidFill>
                  <a:schemeClr val="accent4"/>
                </a:solidFill>
                <a:latin typeface="+mj-ea"/>
                <a:ea typeface="ヒラギノ角ゴ Pro W3" charset="0"/>
                <a:cs typeface="ヒラギノ角ゴ Pro W3" charset="0"/>
              </a:rPr>
              <a:t>전달법입니다</a:t>
            </a:r>
            <a:r>
              <a:rPr lang="en-US" altLang="ko-KR" sz="1200" kern="1200" dirty="0">
                <a:solidFill>
                  <a:schemeClr val="accent4"/>
                </a:solidFill>
                <a:latin typeface="+mj-ea"/>
                <a:ea typeface="ヒラギノ角ゴ Pro W3" charset="0"/>
                <a:cs typeface="ヒラギノ角ゴ Pro W3" charset="0"/>
              </a:rPr>
              <a:t>.</a:t>
            </a:r>
            <a:r>
              <a:rPr lang="ko-KR" altLang="ko-KR" sz="1200" kern="1200" dirty="0">
                <a:solidFill>
                  <a:schemeClr val="accent4"/>
                </a:solidFill>
                <a:latin typeface="+mj-ea"/>
                <a:ea typeface="ヒラギノ角ゴ Pro W3" charset="0"/>
                <a:cs typeface="ヒラギノ角ゴ Pro W3" charset="0"/>
              </a:rPr>
              <a:t> </a:t>
            </a:r>
            <a:r>
              <a:rPr lang="ko-KR" sz="1200" dirty="0">
                <a:solidFill>
                  <a:schemeClr val="tx1"/>
                </a:solidFill>
              </a:rPr>
              <a:t> 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ko-KR" altLang="en-US" sz="1200" dirty="0">
                <a:solidFill>
                  <a:schemeClr val="tx1"/>
                </a:solidFill>
              </a:rPr>
              <a:t>화면의 슬라이드에 </a:t>
            </a:r>
            <a:r>
              <a:rPr lang="ko-KR" sz="1200" dirty="0">
                <a:solidFill>
                  <a:schemeClr val="tx1"/>
                </a:solidFill>
              </a:rPr>
              <a:t>엘리베이터 스피치</a:t>
            </a:r>
            <a:r>
              <a:rPr lang="ko-KR" altLang="en-US" sz="1200" dirty="0">
                <a:solidFill>
                  <a:schemeClr val="tx1"/>
                </a:solidFill>
              </a:rPr>
              <a:t>의 예시가 있습니다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ko-KR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(슬라이드 내용을 읽으십시오)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10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지역사회에서 신생클럽 개발의 중요성을 이해한다</a:t>
            </a:r>
            <a:r>
              <a:rPr lang="en-US" altLang="ko-KR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.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ko-KR" altLang="en-US" sz="12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신생클럽의 회원 모집 방법과 필요한 도구를 이해한다</a:t>
            </a:r>
            <a:r>
              <a:rPr lang="en-US" altLang="ko-KR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.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ko-KR" altLang="en-US" sz="12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신생클럽을 위한 설명회와 조직회의 개최에 대한 정보를 얻는다</a:t>
            </a:r>
            <a:r>
              <a:rPr lang="en-US" altLang="ko-KR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.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ko-KR" altLang="en-US" sz="12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신생클럽 조직 절차를 이해한다</a:t>
            </a:r>
            <a:r>
              <a:rPr lang="en-US" altLang="ko-KR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.</a:t>
            </a:r>
            <a:endParaRPr lang="ko-KR" sz="12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0" indent="0">
              <a:buClr>
                <a:srgbClr val="10233F"/>
              </a:buClr>
              <a:buSzPct val="100000"/>
              <a:buFont typeface="Wingdings" panose="05000000000000000000" pitchFamily="2" charset="2"/>
              <a:buNone/>
            </a:pPr>
            <a:endParaRPr lang="en-US" sz="1200" dirty="0">
              <a:solidFill>
                <a:schemeClr val="accent6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Clr>
                <a:srgbClr val="10233F"/>
              </a:buClr>
              <a:buSzPct val="100000"/>
              <a:buFont typeface="Wingdings" panose="05000000000000000000" pitchFamily="2" charset="2"/>
              <a:buNone/>
            </a:pPr>
            <a:endParaRPr lang="en-US" sz="1200" dirty="0">
              <a:solidFill>
                <a:schemeClr val="accent6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A9B6-D2BD-41BF-AB52-F7C9269A6F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49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b="1" dirty="0"/>
              <a:t>발표 노트:</a:t>
            </a:r>
          </a:p>
          <a:p>
            <a:endParaRPr lang="en-US" dirty="0"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accent4"/>
                </a:solidFill>
                <a:ea typeface="Arial" charset="0"/>
                <a:cs typeface="Arial" panose="020B0604020202020204" pitchFamily="34" charset="0"/>
              </a:rPr>
              <a:t>라이온이 되면 </a:t>
            </a:r>
            <a:r>
              <a:rPr lang="ko-KR" altLang="en-US" sz="1200" dirty="0">
                <a:solidFill>
                  <a:schemeClr val="accent4"/>
                </a:solidFill>
                <a:ea typeface="Arial" charset="0"/>
                <a:cs typeface="Arial" panose="020B0604020202020204" pitchFamily="34" charset="0"/>
              </a:rPr>
              <a:t>다양한 혜택이 제공됩니다</a:t>
            </a:r>
            <a:r>
              <a:rPr lang="ko-KR" sz="1200" dirty="0">
                <a:solidFill>
                  <a:schemeClr val="accent4"/>
                </a:solidFill>
                <a:ea typeface="Arial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cs typeface="Calibri"/>
            </a:endParaRPr>
          </a:p>
          <a:p>
            <a:r>
              <a:rPr lang="ko-KR" dirty="0"/>
              <a:t>(슬라이드 내용을 읽으십시오)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A9B6-D2BD-41BF-AB52-F7C9269A6F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51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ko-KR" b="1" dirty="0"/>
              <a:t>발표 노트:</a:t>
            </a:r>
          </a:p>
          <a:p>
            <a:r>
              <a:rPr lang="ko-KR" dirty="0"/>
              <a:t>회원 모집은 신생클럽 개발에서 가장 중요한 부분입니다.  여러분은 </a:t>
            </a:r>
            <a:r>
              <a:rPr lang="ko-KR" dirty="0" err="1"/>
              <a:t>라이온스의</a:t>
            </a:r>
            <a:r>
              <a:rPr lang="ko-KR" dirty="0"/>
              <a:t> 가치를 공유하기 위해 팀으로 연대하는 것이 중요하다고 생각하는 사람들의 명단을 작성해야 합니다.  </a:t>
            </a:r>
            <a:r>
              <a:rPr lang="ko-KR" dirty="0" err="1"/>
              <a:t>모집팀원</a:t>
            </a:r>
            <a:r>
              <a:rPr lang="ko-KR" dirty="0"/>
              <a:t> 중 누군가가 지역사회에서 중요한 관계를 맺고 있다면 좋은 시작점이 될 것입니다.  이 사람들은 지역사회에서 누구에게 연락할지를 판단할 때 도움을 줄 수 있는 사람입니다.</a:t>
            </a:r>
          </a:p>
          <a:p>
            <a:endParaRPr lang="en-US" dirty="0"/>
          </a:p>
          <a:p>
            <a:endParaRPr lang="en-US" dirty="0"/>
          </a:p>
          <a:p>
            <a:r>
              <a:rPr lang="ko-KR" dirty="0"/>
              <a:t>회원 모집 원판은 클럽 입회를 권유할 사람들의 명단을 작성하는 </a:t>
            </a:r>
            <a:r>
              <a:rPr lang="ko-KR" altLang="en-US" dirty="0"/>
              <a:t>데 </a:t>
            </a:r>
            <a:r>
              <a:rPr lang="ko-KR" dirty="0"/>
              <a:t>도움되는 도구입니다. (슬라이드 내용을 읽으십시오)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rgbClr val="33373B"/>
                </a:solidFill>
              </a:rPr>
              <a:t>* 모든 사람이 잠재적으로 미래의 라이온이 될 수 있으며 </a:t>
            </a:r>
            <a:r>
              <a:rPr lang="ko-KR" sz="1200" dirty="0" err="1">
                <a:solidFill>
                  <a:srgbClr val="33373B"/>
                </a:solidFill>
              </a:rPr>
              <a:t>라</a:t>
            </a:r>
            <a:r>
              <a:rPr lang="ko-KR" altLang="en-US" sz="1200" dirty="0" err="1">
                <a:solidFill>
                  <a:srgbClr val="33373B"/>
                </a:solidFill>
              </a:rPr>
              <a:t>이</a:t>
            </a:r>
            <a:r>
              <a:rPr lang="ko-KR" sz="1200" dirty="0" err="1">
                <a:solidFill>
                  <a:srgbClr val="33373B"/>
                </a:solidFill>
              </a:rPr>
              <a:t>온스클럽에</a:t>
            </a:r>
            <a:r>
              <a:rPr lang="ko-KR" sz="1200" dirty="0">
                <a:solidFill>
                  <a:srgbClr val="33373B"/>
                </a:solidFill>
              </a:rPr>
              <a:t> 기여할 잠재력을 지니고 있습니다.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33373B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33373B"/>
                </a:solidFill>
              </a:rPr>
              <a:t>참가자들에게 원판에 없는 잠재적 회원 집단을 몇 가지 더 말하도록 요청하십시오</a:t>
            </a:r>
            <a:r>
              <a:rPr lang="en-US" altLang="ko-KR" sz="1200" dirty="0">
                <a:solidFill>
                  <a:srgbClr val="33373B"/>
                </a:solidFill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33373B"/>
              </a:solidFill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rgbClr val="33373B"/>
                </a:solidFill>
              </a:rPr>
              <a:t>청소년 단체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rgbClr val="33373B"/>
                </a:solidFill>
              </a:rPr>
              <a:t>청년 지도자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rgbClr val="33373B"/>
                </a:solidFill>
              </a:rPr>
              <a:t>공무원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rgbClr val="33373B"/>
                </a:solidFill>
              </a:rPr>
              <a:t>등.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49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 dirty="0"/>
              <a:t>발표 노트:</a:t>
            </a:r>
          </a:p>
          <a:p>
            <a:r>
              <a:rPr lang="ko-KR" dirty="0"/>
              <a:t>일반적으로 </a:t>
            </a:r>
            <a:r>
              <a:rPr lang="ko-KR" dirty="0" err="1"/>
              <a:t>라이온스</a:t>
            </a:r>
            <a:r>
              <a:rPr lang="ko-KR" dirty="0"/>
              <a:t> 클럽을 조직하는 방법은 </a:t>
            </a:r>
            <a:r>
              <a:rPr lang="en-US" altLang="ko-KR" dirty="0"/>
              <a:t>6</a:t>
            </a:r>
            <a:r>
              <a:rPr lang="ko-KR" dirty="0"/>
              <a:t>가지가 있</a:t>
            </a:r>
            <a:r>
              <a:rPr lang="ko-KR" altLang="en-US" dirty="0"/>
              <a:t>으며</a:t>
            </a:r>
            <a:r>
              <a:rPr lang="en-US" altLang="ko-KR" dirty="0"/>
              <a:t>,</a:t>
            </a:r>
            <a:r>
              <a:rPr lang="ko-KR" dirty="0"/>
              <a:t> </a:t>
            </a:r>
            <a:r>
              <a:rPr lang="ko-KR" altLang="en-US" dirty="0"/>
              <a:t>화면에서 보시는 바와 같습니다</a:t>
            </a:r>
            <a:r>
              <a:rPr lang="en-US" altLang="ko-KR" dirty="0"/>
              <a:t>.</a:t>
            </a:r>
            <a:r>
              <a:rPr lang="ko-KR" dirty="0"/>
              <a:t> (슬라이드의 ‘어떻게 모집할 </a:t>
            </a:r>
            <a:r>
              <a:rPr lang="ko-KR" dirty="0" err="1"/>
              <a:t>것인가?’의</a:t>
            </a:r>
            <a:r>
              <a:rPr lang="ko-KR" dirty="0"/>
              <a:t> 내용을 읽으십시오.  이 부분에서 개인적인 사례를 자유롭게 제시하십시오)</a:t>
            </a:r>
          </a:p>
          <a:p>
            <a:endParaRPr lang="en-US" dirty="0"/>
          </a:p>
          <a:p>
            <a:r>
              <a:rPr lang="ko-KR" dirty="0"/>
              <a:t>방문 모집은 가장 널리 사용되는 방법입니다. 일반적으로 여러 날에 걸쳐 실시되며 지역</a:t>
            </a:r>
            <a:r>
              <a:rPr lang="ko-KR" altLang="en-US" dirty="0"/>
              <a:t>의</a:t>
            </a:r>
            <a:r>
              <a:rPr lang="ko-KR" dirty="0"/>
              <a:t> 시내/번화가 또는 현지 기업체가 밀집해 있는 지역 전반에서 이루어집니다. 사업주들은 지역사회에서 </a:t>
            </a:r>
            <a:r>
              <a:rPr lang="ko-KR" altLang="en-US" dirty="0"/>
              <a:t>안정적으로 정착하고 있으므로 </a:t>
            </a:r>
            <a:r>
              <a:rPr lang="ko-KR" dirty="0"/>
              <a:t>중점적으로 방문</a:t>
            </a:r>
            <a:r>
              <a:rPr lang="ko-KR" altLang="en-US" dirty="0"/>
              <a:t>하는 것이 좋습니다</a:t>
            </a:r>
            <a:r>
              <a:rPr lang="en-US" altLang="ko-KR" dirty="0"/>
              <a:t>.</a:t>
            </a:r>
            <a:r>
              <a:rPr lang="ko-KR" dirty="0"/>
              <a:t> 주</a:t>
            </a:r>
            <a:r>
              <a:rPr lang="ko-KR" altLang="en-US" dirty="0"/>
              <a:t>택가는</a:t>
            </a:r>
            <a:r>
              <a:rPr lang="ko-KR" dirty="0"/>
              <a:t> 방문 모집을 실시하</a:t>
            </a:r>
            <a:r>
              <a:rPr lang="ko-KR" altLang="en-US" dirty="0"/>
              <a:t>지 않습니다</a:t>
            </a:r>
            <a:r>
              <a:rPr lang="en-US" altLang="ko-KR" dirty="0"/>
              <a:t>.</a:t>
            </a:r>
            <a:r>
              <a:rPr lang="ko-KR" dirty="0"/>
              <a:t> </a:t>
            </a:r>
            <a:r>
              <a:rPr lang="en-US" altLang="ko-KR" dirty="0"/>
              <a:t> </a:t>
            </a:r>
            <a:r>
              <a:rPr lang="ko-KR" altLang="en-US" dirty="0"/>
              <a:t>대신 </a:t>
            </a:r>
            <a:r>
              <a:rPr lang="ko-KR" dirty="0"/>
              <a:t>사적인 관계(예: 이웃)의 경우 모집팀이 설명회에 초대해야 합니다. 설명회를 홍보하기 위해 지역의 사업체에 전단지를 부착하도록 요청하여 사전</a:t>
            </a:r>
            <a:r>
              <a:rPr lang="ko-KR" altLang="en-US" dirty="0"/>
              <a:t>에</a:t>
            </a:r>
            <a:r>
              <a:rPr lang="ko-KR" dirty="0"/>
              <a:t> 방문 모집 활동을 일부 진행할 수 있습니다. </a:t>
            </a:r>
          </a:p>
          <a:p>
            <a:endParaRPr lang="en-US" dirty="0"/>
          </a:p>
          <a:p>
            <a:r>
              <a:rPr lang="ko-KR" altLang="en-US" dirty="0"/>
              <a:t>화면에서 보시는 내용은</a:t>
            </a:r>
            <a:r>
              <a:rPr lang="ko-KR" dirty="0"/>
              <a:t> 성공적인 모집 활동</a:t>
            </a:r>
            <a:r>
              <a:rPr lang="ko-KR" altLang="en-US" dirty="0"/>
              <a:t>과</a:t>
            </a:r>
            <a:r>
              <a:rPr lang="ko-KR" dirty="0"/>
              <a:t> 방문 모집에 대한 몇 가지 팁입니다. (슬라이드 내용을 읽으십시오)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006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sz="1200" b="1" dirty="0">
                <a:solidFill>
                  <a:schemeClr val="accent4"/>
                </a:solidFill>
              </a:rPr>
              <a:t>회원 모집 자료</a:t>
            </a:r>
            <a:r>
              <a:rPr lang="ko-KR" sz="1200" dirty="0"/>
              <a:t>는 회원부에 주문할 수 있습니다.</a:t>
            </a:r>
            <a:r>
              <a:rPr lang="ko-KR" sz="1200" dirty="0">
                <a:solidFill>
                  <a:srgbClr val="33373B"/>
                </a:solidFill>
              </a:rPr>
              <a:t>  자료를 주문하려면 ‘신생클럽 시작하기’ 웹페이지 또는 QR 코드를 이용하십시오.</a:t>
            </a:r>
          </a:p>
          <a:p>
            <a:endParaRPr lang="en-US" i="0" dirty="0"/>
          </a:p>
          <a:p>
            <a:r>
              <a:rPr lang="ko-KR" i="1" dirty="0"/>
              <a:t>한정된 수량의 모집 자료를 국제협회에 주문하여 무료로 받을 수 있다고 설명하십시오.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55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b="1" dirty="0"/>
              <a:t>발표 노트:</a:t>
            </a:r>
          </a:p>
          <a:p>
            <a:r>
              <a:rPr lang="ko-KR" altLang="en-US" dirty="0"/>
              <a:t>신입회원을 모집해온 오랜 기간 동안 누군가가 </a:t>
            </a:r>
            <a:r>
              <a:rPr lang="ko-KR" altLang="en-US" dirty="0" err="1"/>
              <a:t>라이온스클럽에</a:t>
            </a:r>
            <a:r>
              <a:rPr lang="ko-KR" altLang="en-US" dirty="0"/>
              <a:t> 가입하지 않은 가장 큰 이유는 단순히 </a:t>
            </a:r>
            <a:r>
              <a:rPr lang="ko-KR" altLang="en-US" dirty="0" err="1"/>
              <a:t>권유받지</a:t>
            </a:r>
            <a:r>
              <a:rPr lang="ko-KR" altLang="en-US" dirty="0"/>
              <a:t> 않았기 때문이라는 것이 밝혀졌습니다</a:t>
            </a:r>
            <a:r>
              <a:rPr lang="en-US" altLang="ko-KR" dirty="0"/>
              <a:t>.</a:t>
            </a:r>
            <a:r>
              <a:rPr lang="ko-KR" dirty="0"/>
              <a:t> </a:t>
            </a:r>
            <a:r>
              <a:rPr lang="ko-KR" dirty="0" err="1"/>
              <a:t>차터회원</a:t>
            </a:r>
            <a:r>
              <a:rPr lang="ko-KR" dirty="0"/>
              <a:t> 신청서에서 필요한 연락처 정보를 수집하거나 또는 총재</a:t>
            </a:r>
            <a:r>
              <a:rPr lang="ko-KR" altLang="en-US" dirty="0"/>
              <a:t>와</a:t>
            </a:r>
            <a:r>
              <a:rPr lang="ko-KR" dirty="0"/>
              <a:t> 클럽 조직자에게 제공되는 모집 명부를 사용할 수 있습니다.  정보 수집은 방문 모집을 진행하는 한 </a:t>
            </a:r>
            <a:r>
              <a:rPr lang="ko-KR" altLang="en-US" dirty="0"/>
              <a:t>명이</a:t>
            </a:r>
            <a:r>
              <a:rPr lang="ko-KR" dirty="0"/>
              <a:t> 책임을 맡아야 합니다. </a:t>
            </a:r>
            <a:r>
              <a:rPr lang="ko-KR" altLang="en-US" dirty="0"/>
              <a:t>그 사람이 </a:t>
            </a:r>
            <a:r>
              <a:rPr lang="ko-KR" dirty="0"/>
              <a:t>권한을 </a:t>
            </a:r>
            <a:r>
              <a:rPr lang="ko-KR" altLang="en-US" dirty="0"/>
              <a:t>받아</a:t>
            </a:r>
            <a:r>
              <a:rPr lang="ko-KR" dirty="0"/>
              <a:t> 명부를 작성</a:t>
            </a:r>
            <a:r>
              <a:rPr lang="ko-KR" altLang="en-US" dirty="0"/>
              <a:t>하고</a:t>
            </a:r>
            <a:r>
              <a:rPr lang="ko-KR" dirty="0"/>
              <a:t> 매일 업데이트해야 합니다.</a:t>
            </a:r>
          </a:p>
          <a:p>
            <a:endParaRPr lang="en-US" dirty="0"/>
          </a:p>
          <a:p>
            <a:r>
              <a:rPr lang="ko-KR" dirty="0"/>
              <a:t>(슬라이드 내용을 읽으십시오)</a:t>
            </a:r>
          </a:p>
          <a:p>
            <a:endParaRPr lang="en-US" dirty="0"/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54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6175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b="1" dirty="0"/>
              <a:t>발표 노트:</a:t>
            </a:r>
          </a:p>
          <a:p>
            <a:r>
              <a:rPr lang="ko-KR" dirty="0"/>
              <a:t>설명회는 예비 회원들이 </a:t>
            </a:r>
            <a:r>
              <a:rPr lang="ko-KR" dirty="0" err="1"/>
              <a:t>라이온스와</a:t>
            </a:r>
            <a:r>
              <a:rPr lang="ko-KR" dirty="0"/>
              <a:t> 신생클럽에 대해 자세히 알아보기 위해 만나는 첫 번째 모임입니다. 목적은 신생클럽이 회원 모집을 시작하고 성공적인 조직회의를 준비하는 것입니다.</a:t>
            </a:r>
          </a:p>
          <a:p>
            <a:endParaRPr lang="en-US" dirty="0"/>
          </a:p>
          <a:p>
            <a:r>
              <a:rPr lang="ko-KR" altLang="en-US" dirty="0"/>
              <a:t>가입하기로 서명한 사람들의 약 </a:t>
            </a:r>
            <a:r>
              <a:rPr lang="en-US" altLang="ko-KR" dirty="0"/>
              <a:t>20-25%</a:t>
            </a:r>
            <a:r>
              <a:rPr lang="ko-KR" altLang="en-US" dirty="0"/>
              <a:t>만 설명회에 참석하겠지만 실망하실 필요는 없습니다</a:t>
            </a:r>
            <a:r>
              <a:rPr lang="en-US" altLang="ko-KR" dirty="0"/>
              <a:t>.</a:t>
            </a:r>
            <a:r>
              <a:rPr lang="ko-KR" dirty="0"/>
              <a:t> 참석을 늘릴 수 있는 몇 가지 방법이 있습니다.</a:t>
            </a:r>
          </a:p>
          <a:p>
            <a:pPr marL="171450" indent="-171450">
              <a:buFontTx/>
              <a:buChar char="-"/>
            </a:pPr>
            <a:r>
              <a:rPr lang="ko-KR" dirty="0"/>
              <a:t>첫 연락 후 48시간 내에 전화</a:t>
            </a:r>
            <a:r>
              <a:rPr lang="en-US" altLang="ko-KR" dirty="0"/>
              <a:t> </a:t>
            </a:r>
            <a:r>
              <a:rPr lang="ko-KR" dirty="0"/>
              <a:t>또는 이메일로 후속 연락을 취합니다.</a:t>
            </a:r>
          </a:p>
          <a:p>
            <a:pPr marL="171450" indent="-171450">
              <a:buFontTx/>
              <a:buChar char="-"/>
            </a:pPr>
            <a:r>
              <a:rPr lang="ko-KR" dirty="0"/>
              <a:t>예비 회원들이 지인을 동반하도록 요청합니다.</a:t>
            </a:r>
          </a:p>
          <a:p>
            <a:pPr marL="171450" indent="-171450">
              <a:buFontTx/>
              <a:buChar char="-"/>
            </a:pPr>
            <a:r>
              <a:rPr lang="ko-KR" dirty="0"/>
              <a:t>현지 신문 및 소셜 미디어 등을 통해 설명회를 홍보합니다.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6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b="1" dirty="0"/>
              <a:t>발표 노트:</a:t>
            </a:r>
          </a:p>
          <a:p>
            <a:r>
              <a:rPr lang="ko-KR" dirty="0"/>
              <a:t>조직회의는 클럽 회원들이 임원을 선출하고 첫 번째 봉사사업을 계획하는 자리입니다. 조직회의 준비는 설명회 준비와 동일합니다.  모집하는 지구팀은 조직회의</a:t>
            </a:r>
            <a:r>
              <a:rPr lang="ko-KR" altLang="en-US" dirty="0"/>
              <a:t>는 물론</a:t>
            </a:r>
            <a:r>
              <a:rPr lang="ko-KR" dirty="0"/>
              <a:t> 클럽이 조직될 때까지 이어지는 후속 회의에 참석해야 합니다.  신생클럽 지원팀은 </a:t>
            </a:r>
            <a:r>
              <a:rPr lang="ko-KR" altLang="en-US" dirty="0"/>
              <a:t>신생</a:t>
            </a:r>
            <a:r>
              <a:rPr lang="ko-KR" dirty="0"/>
              <a:t>클럽을 다른 클럽</a:t>
            </a:r>
            <a:r>
              <a:rPr lang="ko-KR" altLang="en-US" dirty="0"/>
              <a:t>들</a:t>
            </a:r>
            <a:r>
              <a:rPr lang="ko-KR" dirty="0"/>
              <a:t>과 비슷하게 만드는 것이 아니라 팀에게 지침과 지원을 제공하기 위해 존재합니다.  조직회의에서 신입회원은 국제협회를 어떻게 바라볼 것인지 및 클럽에서 얼마나 적극적으로 오래 활동할 것인지를 결정할 수 있습니다.  조직회의는 </a:t>
            </a:r>
            <a:r>
              <a:rPr lang="ko-KR" altLang="en-US" dirty="0"/>
              <a:t>여러 번 개최될 수 있으</a:t>
            </a:r>
            <a:r>
              <a:rPr lang="ko-KR" dirty="0"/>
              <a:t>며, </a:t>
            </a:r>
            <a:r>
              <a:rPr lang="ko-KR" altLang="en-US" dirty="0"/>
              <a:t>각종 결정 사항들도 </a:t>
            </a:r>
            <a:r>
              <a:rPr lang="ko-KR" dirty="0"/>
              <a:t>여러 </a:t>
            </a:r>
            <a:r>
              <a:rPr lang="ko-KR" altLang="en-US" dirty="0"/>
              <a:t>번의 </a:t>
            </a:r>
            <a:r>
              <a:rPr lang="ko-KR" dirty="0"/>
              <a:t>회의</a:t>
            </a:r>
            <a:r>
              <a:rPr lang="ko-KR" altLang="en-US" dirty="0"/>
              <a:t>를 거쳐 결정될 수 있습니다</a:t>
            </a:r>
            <a:r>
              <a:rPr lang="ko-KR" dirty="0"/>
              <a:t>.</a:t>
            </a:r>
          </a:p>
          <a:p>
            <a:r>
              <a:rPr lang="ko-KR" dirty="0"/>
              <a:t>(슬라이드 내용을 읽으십시오)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83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/>
              <a:t>설명회 및 조직회의</a:t>
            </a:r>
            <a:r>
              <a:rPr lang="ko-KR" altLang="en-US" sz="1200" dirty="0"/>
              <a:t>에서 사용할</a:t>
            </a:r>
            <a:r>
              <a:rPr lang="ko-KR" sz="1200" dirty="0"/>
              <a:t> 파워포인트는 </a:t>
            </a:r>
            <a:r>
              <a:rPr lang="ko-KR" sz="1200" b="1" dirty="0">
                <a:solidFill>
                  <a:schemeClr val="accent5"/>
                </a:solidFill>
              </a:rPr>
              <a:t>신생클럽 시작하기 웹페이지</a:t>
            </a:r>
            <a:r>
              <a:rPr lang="ko-KR" sz="1200" dirty="0"/>
              <a:t>에 있습니다.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03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4548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 dirty="0"/>
              <a:t>발표 노트:</a:t>
            </a:r>
          </a:p>
          <a:p>
            <a:endParaRPr lang="en-US" dirty="0"/>
          </a:p>
          <a:p>
            <a:r>
              <a:rPr lang="ko-KR" dirty="0"/>
              <a:t>클럽이 20명의 회원을 확보하면 지구 및/또는 스폰서 클럽이 신생클럽 </a:t>
            </a:r>
            <a:r>
              <a:rPr lang="ko-KR" dirty="0" err="1"/>
              <a:t>차터</a:t>
            </a:r>
            <a:r>
              <a:rPr lang="ko-KR" dirty="0"/>
              <a:t> 신청 절차를 시작할 수 있습니다.  신생클럽 신청에는 4가지 주요 요소가 있습</a:t>
            </a:r>
            <a:r>
              <a:rPr lang="ko-KR" altLang="en-US" dirty="0"/>
              <a:t>니다</a:t>
            </a:r>
            <a:r>
              <a:rPr lang="en-US" altLang="ko-KR" dirty="0"/>
              <a:t>. </a:t>
            </a:r>
            <a:r>
              <a:rPr lang="ko-KR" altLang="en-US" dirty="0"/>
              <a:t>그 </a:t>
            </a:r>
            <a:r>
              <a:rPr lang="en-US" altLang="ko-KR" dirty="0"/>
              <a:t>4</a:t>
            </a:r>
            <a:r>
              <a:rPr lang="ko-KR" altLang="en-US" dirty="0"/>
              <a:t>가지는 </a:t>
            </a:r>
            <a:r>
              <a:rPr lang="ko-KR" altLang="ko-KR" dirty="0" err="1"/>
              <a:t>클럽</a:t>
            </a:r>
            <a:r>
              <a:rPr lang="ko-KR" altLang="en-US" dirty="0" err="1"/>
              <a:t>명</a:t>
            </a:r>
            <a:r>
              <a:rPr lang="ko-KR" altLang="en-US" dirty="0"/>
              <a:t> 결정</a:t>
            </a:r>
            <a:r>
              <a:rPr lang="ko-KR" altLang="ko-KR" dirty="0"/>
              <a:t>, 신청서 제출, </a:t>
            </a:r>
            <a:r>
              <a:rPr lang="ko-KR" altLang="ko-KR" dirty="0" err="1"/>
              <a:t>차터비와</a:t>
            </a:r>
            <a:r>
              <a:rPr lang="ko-KR" altLang="ko-KR" dirty="0"/>
              <a:t> 회비, </a:t>
            </a:r>
            <a:r>
              <a:rPr lang="ko-KR" altLang="ko-KR" dirty="0" err="1"/>
              <a:t>차터</a:t>
            </a:r>
            <a:r>
              <a:rPr lang="ko-KR" altLang="ko-KR" dirty="0"/>
              <a:t> 승인</a:t>
            </a:r>
            <a:r>
              <a:rPr lang="ko-KR" altLang="en-US" dirty="0"/>
              <a:t>이며 이어지는 슬라이드에서 자세히 살펴보겠습니다</a:t>
            </a:r>
            <a:r>
              <a:rPr lang="en-US" altLang="ko-KR" dirty="0"/>
              <a:t>.</a:t>
            </a:r>
            <a:endParaRPr lang="ko-KR" dirty="0"/>
          </a:p>
          <a:p>
            <a:endParaRPr lang="en-US" dirty="0"/>
          </a:p>
          <a:p>
            <a:r>
              <a:rPr lang="ko-KR" dirty="0"/>
              <a:t>(슬라이드 내용을 읽으십시오)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335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 dirty="0"/>
              <a:t>발표 노트:</a:t>
            </a:r>
          </a:p>
          <a:p>
            <a:r>
              <a:rPr lang="ko-KR" dirty="0">
                <a:latin typeface="Arial" charset="0"/>
                <a:ea typeface="굴림" charset="0"/>
                <a:cs typeface="Arial" charset="0"/>
              </a:rPr>
              <a:t>클럽이 회의를 개최했으므로 이제 신청서를 제출하여 </a:t>
            </a:r>
            <a:r>
              <a:rPr lang="ko-KR" dirty="0" err="1">
                <a:latin typeface="Arial" charset="0"/>
                <a:ea typeface="굴림" charset="0"/>
                <a:cs typeface="Arial" charset="0"/>
              </a:rPr>
              <a:t>승인받아야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 합니다.  </a:t>
            </a:r>
            <a:r>
              <a:rPr lang="ko-KR" dirty="0" err="1">
                <a:latin typeface="Arial" charset="0"/>
                <a:ea typeface="굴림" charset="0"/>
                <a:cs typeface="Arial" charset="0"/>
              </a:rPr>
              <a:t>차터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 신청서 워크시트를 지침으로 하여 신청서를 온라인으로 제출하는 데 필요한 모든 정보를 수집했는지 확인해야 합니다.  국제협회 프로그램 직원 및/또는 </a:t>
            </a:r>
            <a:r>
              <a:rPr lang="ko-KR" dirty="0" err="1">
                <a:latin typeface="Arial" charset="0"/>
                <a:ea typeface="굴림" charset="0"/>
                <a:cs typeface="Arial" charset="0"/>
              </a:rPr>
              <a:t>MyLCI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 지원팀이 신청서 작성을 도와드릴 수 있습니다.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ko-KR" altLang="en-US" dirty="0">
                <a:latin typeface="Arial" charset="0"/>
                <a:ea typeface="굴림" charset="0"/>
                <a:cs typeface="Arial" charset="0"/>
              </a:rPr>
              <a:t>화면의 내용은 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신생클럽 신청서</a:t>
            </a:r>
            <a:r>
              <a:rPr lang="ko-KR" altLang="en-US" dirty="0">
                <a:latin typeface="Arial" charset="0"/>
                <a:ea typeface="굴림" charset="0"/>
                <a:cs typeface="Arial" charset="0"/>
              </a:rPr>
              <a:t>를 제출할 때 반드시 필요한 사항입니다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. (슬라이드 내용을 읽으십시오)</a:t>
            </a:r>
          </a:p>
        </p:txBody>
      </p:sp>
    </p:spTree>
    <p:extLst>
      <p:ext uri="{BB962C8B-B14F-4D97-AF65-F5344CB8AC3E}">
        <p14:creationId xmlns:p14="http://schemas.microsoft.com/office/powerpoint/2010/main" val="41004673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 dirty="0"/>
              <a:t>발표 노트: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ko-KR" dirty="0">
                <a:latin typeface="Arial" charset="0"/>
                <a:ea typeface="굴림" charset="0"/>
                <a:cs typeface="Arial" charset="0"/>
              </a:rPr>
              <a:t>신생클럽의 </a:t>
            </a:r>
            <a:r>
              <a:rPr lang="ko-KR" dirty="0" err="1">
                <a:latin typeface="Arial" charset="0"/>
                <a:ea typeface="굴림" charset="0"/>
                <a:cs typeface="Arial" charset="0"/>
              </a:rPr>
              <a:t>차터회원은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 일부 </a:t>
            </a:r>
            <a:r>
              <a:rPr lang="ko-KR" altLang="en-US" dirty="0">
                <a:latin typeface="Arial" charset="0"/>
                <a:ea typeface="굴림" charset="0"/>
                <a:cs typeface="Arial" charset="0"/>
              </a:rPr>
              <a:t>납입금과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 회비가 </a:t>
            </a:r>
            <a:r>
              <a:rPr lang="ko-KR" altLang="en-US" dirty="0">
                <a:latin typeface="Arial" charset="0"/>
                <a:ea typeface="굴림" charset="0"/>
                <a:cs typeface="Arial" charset="0"/>
              </a:rPr>
              <a:t>부과된다는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 사실을 알아야 합니다.  </a:t>
            </a:r>
            <a:r>
              <a:rPr lang="ko-KR" dirty="0" err="1">
                <a:latin typeface="Arial" charset="0"/>
                <a:ea typeface="굴림" charset="0"/>
                <a:cs typeface="Arial" charset="0"/>
              </a:rPr>
              <a:t>차</a:t>
            </a:r>
            <a:r>
              <a:rPr lang="ko-KR" altLang="en-US" dirty="0" err="1">
                <a:latin typeface="Arial" charset="0"/>
                <a:ea typeface="굴림" charset="0"/>
                <a:cs typeface="Arial" charset="0"/>
              </a:rPr>
              <a:t>터</a:t>
            </a:r>
            <a:r>
              <a:rPr lang="ko-KR" dirty="0" err="1">
                <a:latin typeface="Arial" charset="0"/>
                <a:ea typeface="굴림" charset="0"/>
                <a:cs typeface="Arial" charset="0"/>
              </a:rPr>
              <a:t>회원이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 </a:t>
            </a:r>
            <a:r>
              <a:rPr lang="ko-KR" altLang="en-US" dirty="0">
                <a:latin typeface="Arial" charset="0"/>
                <a:ea typeface="굴림" charset="0"/>
                <a:cs typeface="Arial" charset="0"/>
              </a:rPr>
              <a:t>신생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클럽</a:t>
            </a:r>
            <a:r>
              <a:rPr lang="ko-KR" altLang="en-US" dirty="0">
                <a:latin typeface="Arial" charset="0"/>
                <a:ea typeface="굴림" charset="0"/>
                <a:cs typeface="Arial" charset="0"/>
              </a:rPr>
              <a:t>을 떠나는 이</a:t>
            </a:r>
            <a:r>
              <a:rPr lang="ko-KR" dirty="0">
                <a:latin typeface="Arial" charset="0"/>
                <a:ea typeface="굴림" charset="0"/>
                <a:cs typeface="Arial" charset="0"/>
              </a:rPr>
              <a:t>유 중 하나는 회비 구조를 이해하지 못했기 때문으로 알려졌습니다.  납입금과 회비는 설명회에서 대체적으로 논의할 수 있지만 조직회의에서 더 자세히 다뤄야 합니다.  </a:t>
            </a:r>
          </a:p>
          <a:p>
            <a:pPr marL="0" indent="0">
              <a:spcBef>
                <a:spcPts val="300"/>
              </a:spcBef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ko-KR" dirty="0">
                <a:latin typeface="Arial" charset="0"/>
                <a:ea typeface="굴림" charset="0"/>
                <a:cs typeface="Arial" charset="0"/>
              </a:rPr>
              <a:t>(슬라이드 내용을 읽으십시오)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25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/>
              <a:t>현재의 입회비와 국제회비는 </a:t>
            </a:r>
            <a:r>
              <a:rPr lang="ko-KR" sz="1200" b="1" dirty="0" err="1">
                <a:solidFill>
                  <a:srgbClr val="7030A0"/>
                </a:solidFill>
              </a:rPr>
              <a:t>차터</a:t>
            </a:r>
            <a:r>
              <a:rPr lang="ko-KR" sz="1200" b="1" dirty="0">
                <a:solidFill>
                  <a:srgbClr val="7030A0"/>
                </a:solidFill>
              </a:rPr>
              <a:t> 신청 체크리스트(TK40)</a:t>
            </a:r>
            <a:r>
              <a:rPr lang="ko-KR" sz="1200" dirty="0" err="1"/>
              <a:t>를</a:t>
            </a:r>
            <a:r>
              <a:rPr lang="ko-KR" sz="1200" dirty="0"/>
              <a:t> 참고하십시오.</a:t>
            </a:r>
            <a:r>
              <a:rPr lang="ko-KR" sz="1200" dirty="0">
                <a:solidFill>
                  <a:srgbClr val="33373B"/>
                </a:solidFill>
              </a:rPr>
              <a:t> </a:t>
            </a:r>
          </a:p>
          <a:p>
            <a:endParaRPr lang="en-US" i="0" dirty="0"/>
          </a:p>
          <a:p>
            <a:r>
              <a:rPr lang="ko-KR" i="0" dirty="0"/>
              <a:t>이 체크리스트도 </a:t>
            </a:r>
            <a:r>
              <a:rPr lang="en-US" altLang="ko-KR" i="0" dirty="0"/>
              <a:t>‘</a:t>
            </a:r>
            <a:r>
              <a:rPr lang="ko-KR" i="0" dirty="0"/>
              <a:t>신생클럽 시작하기</a:t>
            </a:r>
            <a:r>
              <a:rPr lang="en-US" altLang="ko-KR" i="0" dirty="0"/>
              <a:t>’</a:t>
            </a:r>
            <a:r>
              <a:rPr lang="ko-KR" i="0" dirty="0"/>
              <a:t> 웹페이지에 있습니다.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869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신생클럽 조직 절차는 최대 45일까지 소요될 수 있습니다.  조직 절차는 5가지 단계로 이루어지며 신청 절차에 소요되는 시간은 신청서를 제출하는 팀의 응답 시간에 따라 다릅니다. 국제협회 </a:t>
            </a:r>
            <a:r>
              <a:rPr lang="ko-KR" dirty="0" err="1"/>
              <a:t>코디네이터가</a:t>
            </a:r>
            <a:r>
              <a:rPr lang="ko-KR" dirty="0"/>
              <a:t> 지정되어 과정 전반에 걸쳐 신청을 지원합니다.  </a:t>
            </a:r>
          </a:p>
          <a:p>
            <a:endParaRPr lang="en-US" dirty="0"/>
          </a:p>
          <a:p>
            <a:r>
              <a:rPr lang="ko-KR" dirty="0"/>
              <a:t>클럽이 승인</a:t>
            </a:r>
            <a:r>
              <a:rPr lang="ko-KR" altLang="en-US" dirty="0"/>
              <a:t>된 후에는 화면에 보이는 </a:t>
            </a:r>
            <a:r>
              <a:rPr lang="ko-KR" dirty="0"/>
              <a:t>조직 활동이 이루어져야 합니다.  </a:t>
            </a:r>
            <a:r>
              <a:rPr lang="ko-KR" dirty="0" err="1"/>
              <a:t>가이딩</a:t>
            </a:r>
            <a:r>
              <a:rPr lang="ko-KR" dirty="0"/>
              <a:t> 라이온, </a:t>
            </a:r>
            <a:r>
              <a:rPr lang="ko-KR" dirty="0" err="1"/>
              <a:t>확장팀</a:t>
            </a:r>
            <a:r>
              <a:rPr lang="ko-KR" dirty="0"/>
              <a:t>, 스폰서 클럽/지구가 조직 활동</a:t>
            </a:r>
            <a:r>
              <a:rPr lang="en-US" altLang="ko-KR" dirty="0"/>
              <a:t> </a:t>
            </a:r>
            <a:r>
              <a:rPr lang="ko-KR" altLang="en-US" dirty="0"/>
              <a:t>전반에 걸쳐</a:t>
            </a:r>
            <a:r>
              <a:rPr lang="ko-KR" dirty="0"/>
              <a:t> 클럽을 지원합니다.</a:t>
            </a:r>
          </a:p>
          <a:p>
            <a:endParaRPr lang="en-US" dirty="0"/>
          </a:p>
          <a:p>
            <a:r>
              <a:rPr lang="ko-KR" dirty="0"/>
              <a:t>(슬라이드 내용을 읽으십시오)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08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 dirty="0"/>
              <a:t>발표 노트:</a:t>
            </a:r>
          </a:p>
          <a:p>
            <a:endParaRPr lang="en-US" b="1" dirty="0"/>
          </a:p>
          <a:p>
            <a:r>
              <a:rPr lang="ko-KR" dirty="0"/>
              <a:t>클럽이 조직되고 나면 강하고 성공적인 클럽이 되도록 지속적으로 개발해야 합니다.  지구</a:t>
            </a:r>
            <a:r>
              <a:rPr lang="ko-KR" altLang="en-US" dirty="0"/>
              <a:t>에서</a:t>
            </a:r>
            <a:r>
              <a:rPr lang="ko-KR" dirty="0"/>
              <a:t> 신생클럽이 1년 이상 유지되지 </a:t>
            </a:r>
            <a:r>
              <a:rPr lang="ko-KR" altLang="en-US" dirty="0"/>
              <a:t>못하</a:t>
            </a:r>
            <a:r>
              <a:rPr lang="ko-KR" dirty="0"/>
              <a:t>는 가장 큰 이유 중 하나는 클럽을 강력히 지원하는 시스템이 없기 때문입니다.</a:t>
            </a:r>
          </a:p>
          <a:p>
            <a:endParaRPr lang="en-US" dirty="0"/>
          </a:p>
          <a:p>
            <a:r>
              <a:rPr lang="ko-KR" dirty="0"/>
              <a:t>지속적인 신생클럽 개발에 도움이</a:t>
            </a:r>
            <a:r>
              <a:rPr lang="en-US" altLang="ko-KR" dirty="0"/>
              <a:t> </a:t>
            </a:r>
            <a:r>
              <a:rPr lang="ko-KR" altLang="en-US" dirty="0"/>
              <a:t>되는 내용이 화면에 나와 있습니다</a:t>
            </a:r>
            <a:r>
              <a:rPr lang="en-US" altLang="ko-KR" dirty="0"/>
              <a:t>.</a:t>
            </a:r>
            <a:r>
              <a:rPr lang="ko-KR" dirty="0"/>
              <a:t> (슬라이드 내용을 읽으십시오)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5044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A9B6-D2BD-41BF-AB52-F7C9269A6FB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51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cs typeface="Calibri"/>
            </a:endParaRPr>
          </a:p>
          <a:p>
            <a:r>
              <a:rPr lang="ko-KR" b="1" dirty="0"/>
              <a:t>발표 노트:</a:t>
            </a:r>
          </a:p>
          <a:p>
            <a:endParaRPr lang="en-US" dirty="0"/>
          </a:p>
          <a:p>
            <a:r>
              <a:rPr lang="ko-KR" dirty="0"/>
              <a:t>신생클럽 개발에 참여한 것은 매우 </a:t>
            </a:r>
            <a:r>
              <a:rPr lang="ko-KR" altLang="en-US" dirty="0"/>
              <a:t>큰</a:t>
            </a:r>
            <a:r>
              <a:rPr lang="ko-KR" dirty="0"/>
              <a:t> 공적입니다.  국제협회는 신생클럽 조직의 중요성을 강조하기 위해, 클럽 확장에 공헌한 라이온들의 공적을 인정하는 특별상을 수여합니다. (슬라이드 내용을 읽으십시오)</a:t>
            </a:r>
          </a:p>
          <a:p>
            <a:endParaRPr lang="en-US" dirty="0"/>
          </a:p>
          <a:p>
            <a:r>
              <a:rPr lang="ko-KR" altLang="ko-KR" dirty="0"/>
              <a:t>자세한 정보</a:t>
            </a:r>
            <a:r>
              <a:rPr lang="ko-KR" altLang="en-US" dirty="0"/>
              <a:t>는 </a:t>
            </a:r>
            <a:r>
              <a:rPr lang="ko-KR" dirty="0"/>
              <a:t>회원 개발상 웹페이지에</a:t>
            </a:r>
            <a:r>
              <a:rPr lang="ko-KR" altLang="en-US" dirty="0"/>
              <a:t>서 확인하실 수</a:t>
            </a:r>
            <a:r>
              <a:rPr lang="ko-KR" dirty="0"/>
              <a:t> 있습니다.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A9B6-D2BD-41BF-AB52-F7C9269A6F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134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54185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1" dirty="0">
                <a:solidFill>
                  <a:schemeClr val="accent4"/>
                </a:solidFill>
              </a:rPr>
              <a:t>회원 모집 자료</a:t>
            </a:r>
            <a:r>
              <a:rPr lang="ko-KR" sz="1200" dirty="0"/>
              <a:t>는 회원부에 주문할 수 있습니다.</a:t>
            </a:r>
            <a:r>
              <a:rPr lang="ko-KR" sz="1200" dirty="0">
                <a:solidFill>
                  <a:srgbClr val="33373B"/>
                </a:solidFill>
              </a:rPr>
              <a:t>  자료를 주문하려면 ‘신생클럽 시작하기’ 웹페이지 또는 QR 코드를 이용하십시오.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rgbClr val="33373B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rgbClr val="33373B"/>
                </a:solidFill>
              </a:rPr>
              <a:t>회원 가입 신청서와 보조 자료는 온라인에서 쓰기가능한 PDF 형식으로 사용할 수 있습니다.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3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ko-KR" b="1" dirty="0"/>
              <a:t>발표 노트:</a:t>
            </a:r>
          </a:p>
          <a:p>
            <a:r>
              <a:rPr lang="ko-KR" dirty="0"/>
              <a:t>여러분의 지구는 신생클럽 조직을 위한 첫 걸음을 내디뎠습니다.  계속 진행하기 전에 우리는 반드시 ‘신생클럽 조직이 </a:t>
            </a:r>
            <a:r>
              <a:rPr lang="ko-KR" altLang="en-US" dirty="0"/>
              <a:t>왜 </a:t>
            </a:r>
            <a:r>
              <a:rPr lang="ko-KR" altLang="en-US" dirty="0" err="1"/>
              <a:t>중요한지</a:t>
            </a:r>
            <a:r>
              <a:rPr lang="ko-KR" dirty="0" err="1"/>
              <a:t>’를</a:t>
            </a:r>
            <a:r>
              <a:rPr lang="ko-KR" dirty="0"/>
              <a:t> </a:t>
            </a:r>
            <a:r>
              <a:rPr lang="ko-KR" altLang="en-US" dirty="0"/>
              <a:t>알아</a:t>
            </a:r>
            <a:r>
              <a:rPr lang="ko-KR" dirty="0"/>
              <a:t>야 합니다. </a:t>
            </a:r>
            <a:r>
              <a:rPr lang="en-US" altLang="ko-KR" dirty="0"/>
              <a:t> </a:t>
            </a:r>
            <a:r>
              <a:rPr lang="ko-KR" dirty="0" err="1"/>
              <a:t>라이온스</a:t>
            </a:r>
            <a:r>
              <a:rPr lang="ko-KR" dirty="0"/>
              <a:t> 클럽은 회원들에게 지역사회와 불우한 이웃에게 봉사할 기회를 제공합니다. 신생클럽을 조직하면 다음과 같은 이로움이 있습니다.</a:t>
            </a:r>
          </a:p>
          <a:p>
            <a:endParaRPr lang="en-US" sz="1200" dirty="0"/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지역사회에 혜택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을</a:t>
            </a: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 제공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합니다</a:t>
            </a:r>
            <a:r>
              <a:rPr lang="en-US" alt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.</a:t>
            </a:r>
            <a:endParaRPr lang="ko-KR" sz="1200" dirty="0">
              <a:solidFill>
                <a:srgbClr val="10233F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새로운 봉사 기회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를</a:t>
            </a: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 제공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합니다</a:t>
            </a:r>
            <a:r>
              <a:rPr lang="en-US" alt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.</a:t>
            </a:r>
            <a:endParaRPr lang="ko-KR" sz="1200" dirty="0">
              <a:solidFill>
                <a:srgbClr val="10233F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충족되지 않은 요구사항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을</a:t>
            </a: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 충족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시킵니다</a:t>
            </a:r>
            <a:r>
              <a:rPr lang="en-US" alt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.</a:t>
            </a:r>
            <a:endParaRPr lang="ko-KR" sz="1200" dirty="0">
              <a:solidFill>
                <a:srgbClr val="10233F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변화를 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만듭니다</a:t>
            </a:r>
            <a:r>
              <a:rPr lang="en-US" alt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.</a:t>
            </a:r>
            <a:endParaRPr lang="ko-KR" sz="1200" dirty="0">
              <a:solidFill>
                <a:srgbClr val="10233F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회원들에게 활력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을</a:t>
            </a: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 제공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합니다</a:t>
            </a:r>
            <a:r>
              <a:rPr lang="en-US" alt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.</a:t>
            </a:r>
            <a:endParaRPr lang="ko-KR" sz="1200" dirty="0">
              <a:solidFill>
                <a:srgbClr val="10233F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새로운 지도자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를</a:t>
            </a:r>
            <a:r>
              <a:rPr 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 육성</a:t>
            </a:r>
            <a:r>
              <a:rPr lang="ko-KR" altLang="en-US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합니다</a:t>
            </a:r>
            <a:r>
              <a:rPr lang="en-US" altLang="ko-KR" sz="1200" dirty="0">
                <a:solidFill>
                  <a:srgbClr val="10233F"/>
                </a:solidFill>
                <a:latin typeface="Arial" charset="0"/>
                <a:ea typeface="굴림" charset="0"/>
                <a:cs typeface="Arial" charset="0"/>
              </a:rPr>
              <a:t>.</a:t>
            </a:r>
            <a:endParaRPr lang="ko-KR" sz="1200" dirty="0">
              <a:solidFill>
                <a:srgbClr val="10233F"/>
              </a:solidFill>
              <a:latin typeface="Arial" charset="0"/>
              <a:ea typeface="굴림" charset="0"/>
              <a:cs typeface="Arial" charset="0"/>
            </a:endParaRPr>
          </a:p>
          <a:p>
            <a:pPr algn="just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A9B6-D2BD-41BF-AB52-F7C9269A6FB7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781AA-C87B-58E0-74A6-79AC6364A75E}"/>
              </a:ext>
            </a:extLst>
          </p:cNvPr>
          <p:cNvSpPr txBox="1"/>
          <p:nvPr/>
        </p:nvSpPr>
        <p:spPr>
          <a:xfrm>
            <a:off x="481167" y="4724400"/>
            <a:ext cx="63752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b="1"/>
              <a:t>발표 노트:</a:t>
            </a:r>
          </a:p>
          <a:p>
            <a:r>
              <a:rPr lang="ko-KR"/>
              <a:t>여러분의 지구는 신생클럽 조직을 위한 첫 걸음을 내디뎠습니다.  계속 진행하기 전에 우리는 반드시 ‘신생클럽 조직이 중요한 이유’를 이해해야 합니다. 라이온스 클럽은 회원들에게 지역사회와 불우한 이웃에게 봉사할 기회를 제공합니다. 신생클럽을 조직하면 다음과 같은 이로움이 있습니다.</a:t>
            </a:r>
          </a:p>
        </p:txBody>
      </p:sp>
    </p:spTree>
    <p:extLst>
      <p:ext uri="{BB962C8B-B14F-4D97-AF65-F5344CB8AC3E}">
        <p14:creationId xmlns:p14="http://schemas.microsoft.com/office/powerpoint/2010/main" val="12163490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cs typeface="Calibri"/>
            </a:endParaRPr>
          </a:p>
          <a:p>
            <a:r>
              <a:rPr lang="ko-KR" dirty="0"/>
              <a:t>(슬라이드 내용을 읽으십시오)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A9B6-D2BD-41BF-AB52-F7C9269A6FB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323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71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17118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274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i="1" dirty="0"/>
              <a:t>발표 노트:  프레젠테이션에서 매우 중요한 섹션입니다.  지구는 지역사회에 가장 적합한 일을 해야 한다는 점을 다시 한 번 강조해야 합니다.  클럽 조직자는 각 클럽 유형/형식을 이해해야 합니다.  신청서 제출 전, 궁금한 점</a:t>
            </a:r>
            <a:r>
              <a:rPr lang="ko-KR" altLang="en-US" i="1" dirty="0"/>
              <a:t>은 언제든지</a:t>
            </a:r>
            <a:r>
              <a:rPr lang="ko-KR" i="1" dirty="0"/>
              <a:t> 이메일 </a:t>
            </a:r>
            <a:r>
              <a:rPr lang="ko-KR" i="1" dirty="0">
                <a:hlinkClick r:id="rId3"/>
              </a:rPr>
              <a:t>membership@lionsclubs.org</a:t>
            </a:r>
            <a:r>
              <a:rPr lang="en-US" altLang="ko-KR" i="1" dirty="0"/>
              <a:t> </a:t>
            </a:r>
            <a:r>
              <a:rPr lang="ko-KR" i="1" dirty="0"/>
              <a:t>로 문</a:t>
            </a:r>
            <a:r>
              <a:rPr lang="ko-KR" altLang="en-US" i="1" dirty="0"/>
              <a:t>의하십시오</a:t>
            </a:r>
            <a:r>
              <a:rPr lang="ko-KR" i="1" dirty="0"/>
              <a:t>.    </a:t>
            </a:r>
          </a:p>
          <a:p>
            <a:endParaRPr lang="en-US" sz="1100" b="1" dirty="0"/>
          </a:p>
          <a:p>
            <a:r>
              <a:rPr lang="ko-KR" altLang="en-US" sz="1100" dirty="0">
                <a:latin typeface="Arial" charset="0"/>
                <a:ea typeface="굴림" charset="0"/>
                <a:cs typeface="Arial" charset="0"/>
              </a:rPr>
              <a:t>세상은 늘 변화합니다</a:t>
            </a:r>
            <a:r>
              <a:rPr lang="en-US" altLang="ko-KR" sz="1100" dirty="0">
                <a:latin typeface="Arial" charset="0"/>
                <a:ea typeface="굴림" charset="0"/>
                <a:cs typeface="Arial" charset="0"/>
              </a:rPr>
              <a:t>. </a:t>
            </a:r>
            <a:r>
              <a:rPr lang="ko-KR" altLang="en-US" sz="1100" dirty="0">
                <a:latin typeface="Arial" charset="0"/>
                <a:ea typeface="굴림" charset="0"/>
                <a:cs typeface="Arial" charset="0"/>
              </a:rPr>
              <a:t>그리고 국제협회는 그 변화에 발맞춰 회원들의 삶과 조화를 이루는 신생클럽이 조직되기를 바랍니다</a:t>
            </a:r>
            <a:r>
              <a:rPr lang="ko-KR" sz="1100" dirty="0">
                <a:latin typeface="Arial" charset="0"/>
                <a:ea typeface="굴림" charset="0"/>
                <a:cs typeface="Arial" charset="0"/>
              </a:rPr>
              <a:t>. </a:t>
            </a:r>
          </a:p>
          <a:p>
            <a:endParaRPr lang="en-US" sz="1100" dirty="0">
              <a:latin typeface="Arial" charset="0"/>
              <a:ea typeface="Arial" charset="0"/>
              <a:cs typeface="Arial" charset="0"/>
            </a:endParaRPr>
          </a:p>
          <a:p>
            <a:r>
              <a:rPr lang="ko-KR" altLang="en-US" sz="1100" dirty="0">
                <a:latin typeface="Arial" charset="0"/>
                <a:ea typeface="굴림" charset="0"/>
                <a:cs typeface="Arial" charset="0"/>
              </a:rPr>
              <a:t>보시는 바와 같이 </a:t>
            </a:r>
            <a:r>
              <a:rPr lang="ko-KR" sz="1100" dirty="0">
                <a:latin typeface="Arial" charset="0"/>
                <a:ea typeface="굴림" charset="0"/>
                <a:cs typeface="Arial" charset="0"/>
              </a:rPr>
              <a:t>조직 가능한 클럽 유형이 몇 가지 있습니다.   </a:t>
            </a:r>
          </a:p>
          <a:p>
            <a:endParaRPr lang="en-US" sz="1100" dirty="0">
              <a:latin typeface="Arial" charset="0"/>
              <a:ea typeface="Arial" charset="0"/>
              <a:cs typeface="Arial" charset="0"/>
            </a:endParaRPr>
          </a:p>
          <a:p>
            <a:r>
              <a:rPr lang="ko-KR" sz="1100" dirty="0">
                <a:latin typeface="Arial" charset="0"/>
                <a:ea typeface="굴림" charset="0"/>
                <a:cs typeface="Arial" charset="0"/>
              </a:rPr>
              <a:t>(슬라이드 내용을 읽으십시오)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C575A-FA3C-4170-BDE2-E20A3839939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40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b="1" dirty="0"/>
              <a:t>발표 노트:</a:t>
            </a:r>
          </a:p>
          <a:p>
            <a:r>
              <a:rPr lang="ko-KR" dirty="0"/>
              <a:t>이 슬라이드에</a:t>
            </a:r>
            <a:r>
              <a:rPr lang="ko-KR" altLang="en-US" dirty="0"/>
              <a:t>서 보시는</a:t>
            </a:r>
            <a:r>
              <a:rPr lang="ko-KR" dirty="0"/>
              <a:t> 클럽</a:t>
            </a:r>
            <a:r>
              <a:rPr lang="ko-KR" altLang="en-US" dirty="0"/>
              <a:t>들은</a:t>
            </a:r>
            <a:r>
              <a:rPr lang="ko-KR" dirty="0"/>
              <a:t> 신생클럽 조직 신청서</a:t>
            </a:r>
            <a:r>
              <a:rPr lang="en-US" altLang="ko-KR" dirty="0"/>
              <a:t> </a:t>
            </a:r>
            <a:r>
              <a:rPr lang="ko-KR" altLang="en-US" dirty="0"/>
              <a:t>상</a:t>
            </a:r>
            <a:r>
              <a:rPr lang="ko-KR" dirty="0"/>
              <a:t>에 ‘클럽 </a:t>
            </a:r>
            <a:r>
              <a:rPr lang="ko-KR" dirty="0" err="1"/>
              <a:t>유형’으로</a:t>
            </a:r>
            <a:r>
              <a:rPr lang="ko-KR" dirty="0"/>
              <a:t> 명시되어 있지는 않지만 클럽 유형을 지정한 것으로 간주되어야 합니다.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latin typeface="Arial" charset="0"/>
                <a:ea typeface="굴림" charset="0"/>
                <a:cs typeface="Arial" charset="0"/>
              </a:rPr>
              <a:t>(슬라이드 내용을 읽으십시오)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C575A-FA3C-4170-BDE2-E20A3839939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07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21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 dirty="0"/>
              <a:t>발표 노트:</a:t>
            </a:r>
          </a:p>
          <a:p>
            <a:endParaRPr lang="en-US" b="1" dirty="0"/>
          </a:p>
          <a:p>
            <a:r>
              <a:rPr lang="ko-KR" dirty="0"/>
              <a:t>신생클럽 조직 절차를 시작하기</a:t>
            </a:r>
            <a:r>
              <a:rPr lang="ko-KR" altLang="en-US" dirty="0"/>
              <a:t>에 앞서</a:t>
            </a:r>
            <a:r>
              <a:rPr lang="en-US" altLang="ko-KR" dirty="0"/>
              <a:t>,</a:t>
            </a:r>
            <a:r>
              <a:rPr lang="ko-KR" dirty="0"/>
              <a:t> 신생클럽 신청서</a:t>
            </a:r>
            <a:r>
              <a:rPr lang="ko-KR" altLang="en-US" dirty="0"/>
              <a:t>나</a:t>
            </a:r>
            <a:r>
              <a:rPr lang="ko-KR" dirty="0"/>
              <a:t> </a:t>
            </a:r>
            <a:r>
              <a:rPr lang="ko-KR" dirty="0" err="1"/>
              <a:t>클럽</a:t>
            </a:r>
            <a:r>
              <a:rPr lang="ko-KR" altLang="ko-KR" dirty="0" err="1"/>
              <a:t>지회</a:t>
            </a:r>
            <a:r>
              <a:rPr lang="ko-KR" dirty="0"/>
              <a:t> 신청서</a:t>
            </a:r>
            <a:r>
              <a:rPr lang="ko-KR" altLang="en-US" dirty="0"/>
              <a:t>를 제출하기 전에</a:t>
            </a:r>
            <a:r>
              <a:rPr lang="ko-KR" dirty="0"/>
              <a:t> 준비할 항목이 몇 가지 있습니다.</a:t>
            </a:r>
          </a:p>
          <a:p>
            <a:r>
              <a:rPr lang="ko-KR" dirty="0"/>
              <a:t>신생 </a:t>
            </a:r>
            <a:r>
              <a:rPr lang="ko-KR" dirty="0" err="1"/>
              <a:t>라이온스클럽을</a:t>
            </a:r>
            <a:r>
              <a:rPr lang="ko-KR" dirty="0"/>
              <a:t> 조직하려면 다음의 요건이 구비되어야 합니다.(발표자 노트:</a:t>
            </a:r>
            <a:r>
              <a:rPr lang="ko-KR" i="1" dirty="0"/>
              <a:t>  슬라이드를 곧바로 읽으</a:t>
            </a:r>
            <a:r>
              <a:rPr lang="ko-KR" altLang="en-US" i="1" dirty="0"/>
              <a:t>면서</a:t>
            </a:r>
            <a:r>
              <a:rPr lang="ko-KR" i="1" dirty="0"/>
              <a:t> 시작할 수 있으며, 대화를 확장하려면 다음 내용을 참고하십시오)</a:t>
            </a:r>
          </a:p>
          <a:p>
            <a:pPr marL="171450" indent="-171450">
              <a:buFontTx/>
              <a:buChar char="-"/>
            </a:pPr>
            <a:r>
              <a:rPr lang="ko-KR" i="1" dirty="0"/>
              <a:t>20명 이상: 신생클럽을 시작할 때 최소 20명만 있으면 되지만, 첫 6개월 이내에 탈회할 회원들을 고려하여 20명 이상을 모집할 것을 권장합니다.</a:t>
            </a:r>
          </a:p>
          <a:p>
            <a:pPr marL="171450" indent="-171450">
              <a:buFontTx/>
              <a:buChar char="-"/>
            </a:pPr>
            <a:r>
              <a:rPr lang="ko-KR" i="1" dirty="0"/>
              <a:t>지구총재의 승인 - 지구총재가 클럽을 승인해야 합니다. </a:t>
            </a:r>
          </a:p>
          <a:p>
            <a:pPr marL="171450" indent="-171450">
              <a:buFontTx/>
              <a:buChar char="-"/>
            </a:pPr>
            <a:r>
              <a:rPr lang="ko-KR" i="1" dirty="0" err="1"/>
              <a:t>차터비</a:t>
            </a:r>
            <a:r>
              <a:rPr lang="ko-KR" i="1" dirty="0"/>
              <a:t> 및 인증서 - </a:t>
            </a:r>
            <a:r>
              <a:rPr lang="ko-KR" i="1" dirty="0" err="1"/>
              <a:t>차터비는</a:t>
            </a:r>
            <a:r>
              <a:rPr lang="ko-KR" i="1" dirty="0"/>
              <a:t> 가입할 때 납부하는 일회성 납입금입니다.  </a:t>
            </a:r>
            <a:r>
              <a:rPr lang="ko-KR" i="1" dirty="0" err="1"/>
              <a:t>차터비는</a:t>
            </a:r>
            <a:r>
              <a:rPr lang="ko-KR" i="1" dirty="0"/>
              <a:t> 학생 회원에게만 면제됩니다.  국제회비 할인 프로그램이 운영 중이며 프레젠테이션의 뒷부분에서 살펴보겠습니다.</a:t>
            </a:r>
          </a:p>
          <a:p>
            <a:pPr marL="171450" indent="-171450">
              <a:buFontTx/>
              <a:buChar char="-"/>
            </a:pPr>
            <a:r>
              <a:rPr lang="ko-KR" i="1" dirty="0"/>
              <a:t>신생클럽 스폰서 - 모든 신생클럽에는 클럽 스폰서가 있어야 합니다. </a:t>
            </a:r>
          </a:p>
          <a:p>
            <a:pPr marL="171450" indent="-171450">
              <a:buFontTx/>
              <a:buChar char="-"/>
            </a:pPr>
            <a:r>
              <a:rPr lang="ko-KR" i="1" dirty="0"/>
              <a:t>신청 - 모든 신청서는 온라인으로 제출해야 하며 프레젠테이션의 뒷부분에서 살펴보겠습니다.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r>
              <a:rPr lang="ko-KR" i="1" dirty="0"/>
              <a:t>클럽의 조직 절차 시작 후 8주 </a:t>
            </a:r>
            <a:r>
              <a:rPr lang="ko-KR" altLang="en-US" i="1" dirty="0"/>
              <a:t>안</a:t>
            </a:r>
            <a:r>
              <a:rPr lang="ko-KR" i="1" dirty="0"/>
              <a:t>에 회원 20명이 확보되지 않으면 </a:t>
            </a:r>
            <a:r>
              <a:rPr lang="ko-KR" i="1" dirty="0" err="1"/>
              <a:t>클럽지회</a:t>
            </a:r>
            <a:r>
              <a:rPr lang="ko-KR" i="1" dirty="0"/>
              <a:t> 조직을 적극 권장합니다.  </a:t>
            </a:r>
            <a:r>
              <a:rPr lang="ko-KR" i="1" dirty="0" err="1"/>
              <a:t>클럽지회는</a:t>
            </a:r>
            <a:r>
              <a:rPr lang="ko-KR" i="1" dirty="0"/>
              <a:t> 회원이 20명 이상이 되면 언제든지 일반 클럽으로 전환 가능합니다.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A9B6-D2BD-41BF-AB52-F7C9269A6F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21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64465" marR="0" algn="l">
              <a:spcBef>
                <a:spcPts val="0"/>
              </a:spcBef>
              <a:spcAft>
                <a:spcPts val="0"/>
              </a:spcAft>
            </a:pPr>
            <a:r>
              <a:rPr lang="ko-KR" sz="1400" dirty="0"/>
              <a:t>발표 노트:  </a:t>
            </a:r>
            <a:r>
              <a:rPr lang="en-US" altLang="ko-KR" sz="1400" b="0" i="0" dirty="0">
                <a:latin typeface="Calibri" panose="020F0502020204030204" pitchFamily="34" charset="0"/>
                <a:ea typeface="굴림" panose="020F0502020204030204" pitchFamily="34" charset="0"/>
              </a:rPr>
              <a:t>4</a:t>
            </a:r>
            <a:r>
              <a:rPr lang="ko-KR" altLang="en-US" sz="1400" b="0" i="0" dirty="0">
                <a:latin typeface="Calibri" panose="020F0502020204030204" pitchFamily="34" charset="0"/>
                <a:ea typeface="굴림" panose="020F0502020204030204" pitchFamily="34" charset="0"/>
              </a:rPr>
              <a:t>가지 단계를 소개하고</a:t>
            </a:r>
            <a:r>
              <a:rPr lang="en-US" altLang="ko-KR" sz="1400" b="0" i="0" dirty="0">
                <a:latin typeface="Calibri" panose="020F0502020204030204" pitchFamily="34" charset="0"/>
                <a:ea typeface="굴림" panose="020F0502020204030204" pitchFamily="34" charset="0"/>
              </a:rPr>
              <a:t>, </a:t>
            </a:r>
            <a:r>
              <a:rPr lang="ko-KR" altLang="en-US" sz="1400" b="0" i="0" dirty="0">
                <a:latin typeface="Calibri" panose="020F0502020204030204" pitchFamily="34" charset="0"/>
                <a:ea typeface="굴림" panose="020F0502020204030204" pitchFamily="34" charset="0"/>
              </a:rPr>
              <a:t>모든 단계를 완료하면 지역사회에서 클럽을 조직할 수 있는 지식과 자원을 갖게 된다는 확신을 주십시오</a:t>
            </a:r>
            <a:r>
              <a:rPr lang="en-US" altLang="ko-KR" sz="1400" b="0" i="0" dirty="0">
                <a:latin typeface="Calibri" panose="020F0502020204030204" pitchFamily="34" charset="0"/>
                <a:ea typeface="굴림" panose="020F0502020204030204" pitchFamily="34" charset="0"/>
              </a:rPr>
              <a:t>.</a:t>
            </a:r>
            <a:r>
              <a:rPr lang="ko-KR" sz="1400" b="0" i="0" dirty="0">
                <a:latin typeface="Calibri" panose="020F0502020204030204" pitchFamily="34" charset="0"/>
                <a:ea typeface="굴림" panose="020F0502020204030204" pitchFamily="34" charset="0"/>
              </a:rPr>
              <a:t>  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A9B6-D2BD-41BF-AB52-F7C9269A6F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43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35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774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973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01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  <p:sldLayoutId id="2147483881" r:id="rId17"/>
    <p:sldLayoutId id="2147483883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  <p:sldLayoutId id="2147483887" r:id="rId7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  <p:sldLayoutId id="2147483886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lionsclubs.org/ko/resources-for-members/resource-center/start-a-new-club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lionsclubs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0" t="8313" r="360" b="5982"/>
          <a:stretch/>
        </p:blipFill>
        <p:spPr>
          <a:xfrm>
            <a:off x="-60960" y="0"/>
            <a:ext cx="12252960" cy="7000236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0" y="0"/>
            <a:ext cx="12220832" cy="7000236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신생클럽 개발 연수회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06831" y="2743200"/>
            <a:ext cx="1178336" cy="72760"/>
          </a:xfrm>
          <a:prstGeom prst="rect">
            <a:avLst/>
          </a:prstGeom>
          <a:solidFill>
            <a:srgbClr val="1023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847896" y="1192212"/>
            <a:ext cx="2496207" cy="183916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dirty="0">
                <a:latin typeface="+mj-ea"/>
                <a:ea typeface="+mj-ea"/>
              </a:rPr>
              <a:t>1단계: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DABE77-8213-764D-A577-BECB0436C992}"/>
              </a:ext>
            </a:extLst>
          </p:cNvPr>
          <p:cNvSpPr txBox="1"/>
          <p:nvPr/>
        </p:nvSpPr>
        <p:spPr>
          <a:xfrm>
            <a:off x="3916543" y="3180291"/>
            <a:ext cx="4358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sz="3200">
                <a:solidFill>
                  <a:schemeClr val="bg1"/>
                </a:solidFill>
                <a:latin typeface="+mj-ea"/>
                <a:ea typeface="+mj-ea"/>
              </a:rPr>
              <a:t>팀 구성</a:t>
            </a:r>
          </a:p>
        </p:txBody>
      </p:sp>
    </p:spTree>
    <p:extLst>
      <p:ext uri="{BB962C8B-B14F-4D97-AF65-F5344CB8AC3E}">
        <p14:creationId xmlns:p14="http://schemas.microsoft.com/office/powerpoint/2010/main" val="978043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912692"/>
            <a:ext cx="12192000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A5496">
                  <a:alpha val="44000"/>
                </a:srgb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4373F-63E7-2544-A599-5AFD299F5DAE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25" name="Background - Solid">
              <a:extLst>
                <a:ext uri="{FF2B5EF4-FFF2-40B4-BE49-F238E27FC236}">
                  <a16:creationId xmlns:a16="http://schemas.microsoft.com/office/drawing/2014/main" id="{F4C1C3D3-4FD2-814A-BE6F-233137C9778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D642F2A3-C65C-9540-88A7-53ADF4F85B92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7" name="Background - Solid">
              <a:extLst>
                <a:ext uri="{FF2B5EF4-FFF2-40B4-BE49-F238E27FC236}">
                  <a16:creationId xmlns:a16="http://schemas.microsoft.com/office/drawing/2014/main" id="{FA0C9682-C3D7-C243-8AE8-A1D252BB169C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8" name="Background - Solid">
              <a:extLst>
                <a:ext uri="{FF2B5EF4-FFF2-40B4-BE49-F238E27FC236}">
                  <a16:creationId xmlns:a16="http://schemas.microsoft.com/office/drawing/2014/main" id="{B3AC37A8-A430-4540-84B4-834A60718EB0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37718BA5-317C-6E4A-A811-B3EA432549A1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87988A87-28C4-1946-8064-1D274D5CD04C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3A0E268E-D27B-2949-86D0-F34581CA1EA1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196F5DD-9C13-1643-8AEF-76278F7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552502" y="19514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384726" y="1308960"/>
            <a:ext cx="8345334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1단계: 팀 구성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CE5DDDD-18F5-9BEC-E72E-10095F1DA9A8}"/>
              </a:ext>
            </a:extLst>
          </p:cNvPr>
          <p:cNvSpPr txBox="1">
            <a:spLocks/>
          </p:cNvSpPr>
          <p:nvPr/>
        </p:nvSpPr>
        <p:spPr>
          <a:xfrm>
            <a:off x="553783" y="2241678"/>
            <a:ext cx="10607040" cy="838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2000" b="1" dirty="0">
                <a:latin typeface="+mj-ea"/>
                <a:ea typeface="+mj-ea"/>
              </a:rPr>
              <a:t>신생클럽 개발에는 팀 </a:t>
            </a:r>
            <a:r>
              <a:rPr lang="ko-KR" altLang="en-US" sz="2000" b="1" dirty="0">
                <a:latin typeface="+mj-ea"/>
                <a:ea typeface="+mj-ea"/>
              </a:rPr>
              <a:t>전체</a:t>
            </a:r>
            <a:r>
              <a:rPr lang="ko-KR" sz="2000" b="1" dirty="0">
                <a:latin typeface="+mj-ea"/>
                <a:ea typeface="+mj-ea"/>
              </a:rPr>
              <a:t>의 노력이 필요합니다.  팀원들은 </a:t>
            </a:r>
            <a:r>
              <a:rPr lang="ko-KR" sz="2000" b="1" dirty="0" err="1">
                <a:latin typeface="+mj-ea"/>
                <a:ea typeface="+mj-ea"/>
              </a:rPr>
              <a:t>라이온스</a:t>
            </a:r>
            <a:r>
              <a:rPr lang="ko-KR" sz="2000" b="1" dirty="0">
                <a:latin typeface="+mj-ea"/>
                <a:ea typeface="+mj-ea"/>
              </a:rPr>
              <a:t> 활동에 대한 열정과 클럽 조직 과정 전반에</a:t>
            </a:r>
            <a:r>
              <a:rPr lang="en-US" altLang="ko-KR" sz="2000" b="1" dirty="0">
                <a:latin typeface="+mj-ea"/>
                <a:ea typeface="+mj-ea"/>
              </a:rPr>
              <a:t> </a:t>
            </a:r>
            <a:r>
              <a:rPr lang="ko-KR" altLang="en-US" sz="2000" b="1" dirty="0">
                <a:latin typeface="+mj-ea"/>
                <a:ea typeface="+mj-ea"/>
              </a:rPr>
              <a:t>대한 노력을 보여야 </a:t>
            </a:r>
            <a:r>
              <a:rPr lang="ko-KR" sz="2000" b="1" dirty="0">
                <a:latin typeface="+mj-ea"/>
                <a:ea typeface="+mj-ea"/>
              </a:rPr>
              <a:t>합니다.</a:t>
            </a:r>
          </a:p>
          <a:p>
            <a:pPr marL="0" indent="0">
              <a:buNone/>
            </a:pPr>
            <a:endParaRPr lang="en-US" b="1" kern="0" dirty="0">
              <a:solidFill>
                <a:srgbClr val="002060"/>
              </a:solidFill>
              <a:latin typeface="+mj-ea"/>
              <a:ea typeface="+mj-ea"/>
            </a:endParaRPr>
          </a:p>
          <a:p>
            <a:pPr marL="0" indent="0">
              <a:buClr>
                <a:srgbClr val="EBB700"/>
              </a:buClr>
              <a:buSzPct val="100000"/>
              <a:buNone/>
            </a:pPr>
            <a:endParaRPr lang="en-US" sz="20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buClr>
                <a:srgbClr val="EBB700"/>
              </a:buClr>
              <a:buSzPct val="100000"/>
              <a:buNone/>
            </a:pPr>
            <a:endParaRPr lang="en-US" sz="20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buClr>
                <a:srgbClr val="EBB700"/>
              </a:buClr>
              <a:buSzPct val="100000"/>
              <a:buNone/>
            </a:pPr>
            <a:endParaRPr lang="en-US" sz="20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buClr>
                <a:srgbClr val="EBB700"/>
              </a:buClr>
              <a:buSzPct val="100000"/>
              <a:buNone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sz="2000" kern="0" dirty="0">
              <a:latin typeface="+mj-ea"/>
              <a:ea typeface="+mj-ea"/>
            </a:endParaRPr>
          </a:p>
          <a:p>
            <a:pPr marL="0" indent="0">
              <a:buNone/>
            </a:pPr>
            <a:endParaRPr lang="en-US" kern="0" dirty="0"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9B1DB-F5FF-2283-EED2-9802A29A8E37}"/>
              </a:ext>
            </a:extLst>
          </p:cNvPr>
          <p:cNvSpPr txBox="1"/>
          <p:nvPr/>
        </p:nvSpPr>
        <p:spPr>
          <a:xfrm>
            <a:off x="759700" y="3201788"/>
            <a:ext cx="5212080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900" b="1" dirty="0">
                <a:solidFill>
                  <a:srgbClr val="00338D"/>
                </a:solidFill>
                <a:latin typeface="+mj-ea"/>
                <a:ea typeface="+mj-ea"/>
              </a:rPr>
              <a:t>신생클럽 조직 과정에서 </a:t>
            </a:r>
            <a:br>
              <a:rPr lang="en-US" altLang="ko-KR" sz="1900" b="1" dirty="0">
                <a:solidFill>
                  <a:srgbClr val="00338D"/>
                </a:solidFill>
                <a:latin typeface="+mj-ea"/>
                <a:ea typeface="+mj-ea"/>
              </a:rPr>
            </a:br>
            <a:r>
              <a:rPr lang="ko-KR" sz="1900" b="1" dirty="0">
                <a:solidFill>
                  <a:srgbClr val="00338D"/>
                </a:solidFill>
                <a:latin typeface="+mj-ea"/>
                <a:ea typeface="+mj-ea"/>
              </a:rPr>
              <a:t>중요한 역할을 하는 라이온</a:t>
            </a:r>
            <a:r>
              <a:rPr lang="en-US" altLang="ko-KR" sz="1900" b="1" dirty="0">
                <a:solidFill>
                  <a:srgbClr val="00338D"/>
                </a:solidFill>
                <a:latin typeface="+mj-ea"/>
                <a:ea typeface="+mj-ea"/>
              </a:rPr>
              <a:t>:</a:t>
            </a:r>
            <a:endParaRPr lang="ko-KR" sz="1900" b="1" dirty="0">
              <a:solidFill>
                <a:srgbClr val="00338D"/>
              </a:solidFill>
              <a:latin typeface="+mj-ea"/>
              <a:ea typeface="+mj-ea"/>
            </a:endParaRPr>
          </a:p>
          <a:p>
            <a:endParaRPr lang="en-US" i="1" dirty="0">
              <a:solidFill>
                <a:srgbClr val="0A5496"/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글로벌 회원 증강 프로그램 </a:t>
            </a:r>
            <a:r>
              <a:rPr lang="ko-KR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워킹그룹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멤버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지구총재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GET 지구 코디네이터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신생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클럽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을 위한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가이딩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라이온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지구 제1부총재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스폰서 라이온스클럽 회원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907E4-E1BE-0B41-83F7-600EC1CD0FB9}"/>
              </a:ext>
            </a:extLst>
          </p:cNvPr>
          <p:cNvSpPr txBox="1"/>
          <p:nvPr/>
        </p:nvSpPr>
        <p:spPr>
          <a:xfrm>
            <a:off x="6220222" y="3215235"/>
            <a:ext cx="52120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900" b="1" dirty="0">
                <a:solidFill>
                  <a:srgbClr val="00338D"/>
                </a:solidFill>
                <a:latin typeface="+mj-ea"/>
                <a:ea typeface="+mj-ea"/>
              </a:rPr>
              <a:t>모집팀의 역할:</a:t>
            </a:r>
          </a:p>
          <a:p>
            <a:endParaRPr lang="en-US" b="1" dirty="0">
              <a:solidFill>
                <a:srgbClr val="002060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대면 연수회 참석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회원 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모집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의 날 행사에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하루 이상 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참여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설명회 및 조직회의 참석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신생클럽 조직을 위한 모든 노력을 지원</a:t>
            </a:r>
          </a:p>
          <a:p>
            <a:pPr>
              <a:buClr>
                <a:srgbClr val="EBB700"/>
              </a:buClr>
              <a:buSzPct val="100000"/>
            </a:pPr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5C86-C111-B456-B6B6-5F3E2C78D017}"/>
              </a:ext>
            </a:extLst>
          </p:cNvPr>
          <p:cNvSpPr txBox="1">
            <a:spLocks/>
          </p:cNvSpPr>
          <p:nvPr/>
        </p:nvSpPr>
        <p:spPr>
          <a:xfrm>
            <a:off x="770964" y="419100"/>
            <a:ext cx="1059180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600" b="1" dirty="0">
                <a:solidFill>
                  <a:srgbClr val="00338D"/>
                </a:solidFill>
                <a:latin typeface="+mj-ea"/>
                <a:ea typeface="+mj-ea"/>
              </a:rPr>
              <a:t>1단계: 팀 구성 </a:t>
            </a:r>
            <a:r>
              <a:rPr lang="en-US" altLang="ko-KR" sz="3600" b="1" dirty="0">
                <a:solidFill>
                  <a:srgbClr val="00338D"/>
                </a:solidFill>
                <a:latin typeface="+mj-ea"/>
                <a:ea typeface="+mj-ea"/>
              </a:rPr>
              <a:t>–</a:t>
            </a:r>
            <a:r>
              <a:rPr lang="ko-KR" sz="3600" b="1" dirty="0">
                <a:solidFill>
                  <a:srgbClr val="00338D"/>
                </a:solidFill>
                <a:latin typeface="+mj-ea"/>
                <a:ea typeface="+mj-ea"/>
              </a:rPr>
              <a:t> 하</a:t>
            </a:r>
            <a:r>
              <a:rPr lang="ko-KR" altLang="en-US" sz="3600" b="1" dirty="0">
                <a:solidFill>
                  <a:srgbClr val="00338D"/>
                </a:solidFill>
                <a:latin typeface="+mj-ea"/>
                <a:ea typeface="+mj-ea"/>
              </a:rPr>
              <a:t>부 </a:t>
            </a:r>
            <a:r>
              <a:rPr lang="ko-KR" sz="3600" b="1" dirty="0">
                <a:solidFill>
                  <a:srgbClr val="00338D"/>
                </a:solidFill>
                <a:latin typeface="+mj-ea"/>
                <a:ea typeface="+mj-ea"/>
              </a:rPr>
              <a:t>팀 구성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BEB27E92-3D99-A7BF-A8EC-1428BF1410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30214"/>
              </p:ext>
            </p:extLst>
          </p:nvPr>
        </p:nvGraphicFramePr>
        <p:xfrm>
          <a:off x="381000" y="2000802"/>
          <a:ext cx="11506200" cy="4628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2000">
                          <a:latin typeface="+mj-ea"/>
                          <a:ea typeface="+mj-ea"/>
                        </a:rPr>
                        <a:t> </a:t>
                      </a:r>
                    </a:p>
                  </a:txBody>
                  <a:tcPr marL="74979" marR="7497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2000">
                          <a:latin typeface="+mj-ea"/>
                          <a:ea typeface="+mj-ea"/>
                        </a:rPr>
                        <a:t>책임</a:t>
                      </a:r>
                    </a:p>
                  </a:txBody>
                  <a:tcPr marL="74979" marR="74979" marT="0" marB="0"/>
                </a:tc>
                <a:tc>
                  <a:txBody>
                    <a:bodyPr/>
                    <a:lstStyle/>
                    <a:p>
                      <a:pPr marL="102870" marR="0" indent="-1143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2000">
                          <a:latin typeface="+mj-ea"/>
                          <a:ea typeface="+mj-ea"/>
                        </a:rPr>
                        <a:t>자질</a:t>
                      </a:r>
                    </a:p>
                  </a:txBody>
                  <a:tcPr marL="74979" marR="7497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24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2000" dirty="0" err="1">
                          <a:latin typeface="+mj-ea"/>
                          <a:ea typeface="+mj-ea"/>
                        </a:rPr>
                        <a:t>선도팀</a:t>
                      </a:r>
                      <a:endParaRPr lang="ko-KR" sz="2000" dirty="0">
                        <a:latin typeface="+mj-ea"/>
                        <a:ea typeface="+mj-ea"/>
                      </a:endParaRPr>
                    </a:p>
                  </a:txBody>
                  <a:tcPr marL="74979" marR="74979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전화와 이메일로 라이온 연락 담당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주요 지도자 검색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지도자들과 면담 약속</a:t>
                      </a:r>
                    </a:p>
                  </a:txBody>
                  <a:tcPr marL="74979" marR="74979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계획적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테크놀로지에 능숙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편안하게 전화 통화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뛰어난 작문 실력</a:t>
                      </a:r>
                    </a:p>
                  </a:txBody>
                  <a:tcPr marL="74979" marR="7497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0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2000" dirty="0" err="1">
                          <a:latin typeface="+mj-ea"/>
                          <a:ea typeface="+mj-ea"/>
                        </a:rPr>
                        <a:t>현장팀</a:t>
                      </a:r>
                      <a:endParaRPr lang="ko-KR" sz="2000" dirty="0">
                        <a:latin typeface="+mj-ea"/>
                        <a:ea typeface="+mj-ea"/>
                      </a:endParaRPr>
                    </a:p>
                  </a:txBody>
                  <a:tcPr marL="74979" marR="74979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지역사회 주요 기업체 </a:t>
                      </a:r>
                      <a:r>
                        <a:rPr lang="ko-KR" sz="1500" b="0" dirty="0" err="1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임원들과의</a:t>
                      </a: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 연락 계획 마련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기업체 임원들을 방문하여 라이온스클럽 가입 또는 설명회 참석 요청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눈에 잘 띄는 장소 및 사업장 내에 정보 전단지 게시</a:t>
                      </a:r>
                    </a:p>
                  </a:txBody>
                  <a:tcPr marL="74979" marR="74979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사교적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전문가다운 품행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신속한 상환 판단 능력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뛰어난 대인관계 능력</a:t>
                      </a:r>
                    </a:p>
                  </a:txBody>
                  <a:tcPr marL="74979" marR="7497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2000">
                          <a:latin typeface="+mj-ea"/>
                          <a:ea typeface="+mj-ea"/>
                        </a:rPr>
                        <a:t>야외팀</a:t>
                      </a:r>
                    </a:p>
                  </a:txBody>
                  <a:tcPr marL="74979" marR="74979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지역 주민들과 접촉할 계획 마련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지역사회에 홍보 창구 설치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지역사회 지도자를 클럽 봉사사업에 초청</a:t>
                      </a:r>
                    </a:p>
                  </a:txBody>
                  <a:tcPr marL="74979" marR="74979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사교적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전문가다운 품행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뛰어난 대인관계 능력</a:t>
                      </a:r>
                    </a:p>
                  </a:txBody>
                  <a:tcPr marL="74979" marR="7497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31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2000" dirty="0" err="1">
                          <a:latin typeface="+mj-ea"/>
                          <a:ea typeface="+mj-ea"/>
                        </a:rPr>
                        <a:t>대응팀</a:t>
                      </a:r>
                      <a:endParaRPr lang="ko-KR" sz="2000" dirty="0">
                        <a:latin typeface="+mj-ea"/>
                        <a:ea typeface="+mj-ea"/>
                      </a:endParaRPr>
                    </a:p>
                  </a:txBody>
                  <a:tcPr marL="74979" marR="74979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예비 회원</a:t>
                      </a:r>
                      <a:r>
                        <a:rPr lang="ko-KR" altLang="en-US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에</a:t>
                      </a: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게 후속 조치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신입회원에게 회의 시간 및 최신 소식을 지속적으로 안내</a:t>
                      </a:r>
                    </a:p>
                  </a:txBody>
                  <a:tcPr marL="74979" marR="74979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계획적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테크놀로지에 능숙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편안하게 전화 통화</a:t>
                      </a:r>
                    </a:p>
                    <a:p>
                      <a:pPr marL="171450" marR="0" lvl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ko-KR" sz="1500" b="0" dirty="0">
                          <a:solidFill>
                            <a:srgbClr val="00338D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뛰어난 작문 실력</a:t>
                      </a:r>
                    </a:p>
                  </a:txBody>
                  <a:tcPr marL="74979" marR="7497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C72C1FF-0B49-3264-15DF-2A67BBE7B19B}"/>
              </a:ext>
            </a:extLst>
          </p:cNvPr>
          <p:cNvSpPr txBox="1"/>
          <p:nvPr/>
        </p:nvSpPr>
        <p:spPr>
          <a:xfrm>
            <a:off x="770964" y="1354471"/>
            <a:ext cx="1077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하</a:t>
            </a:r>
            <a:r>
              <a:rPr lang="ko-KR" altLang="en-US" dirty="0">
                <a:solidFill>
                  <a:srgbClr val="33373B"/>
                </a:solidFill>
                <a:latin typeface="+mj-ea"/>
                <a:ea typeface="+mj-ea"/>
              </a:rPr>
              <a:t>부 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팀은 현장에서 모집 활동을 지원합니다.  팀원들을 다음의 하</a:t>
            </a:r>
            <a:r>
              <a:rPr lang="ko-KR" altLang="en-US" dirty="0">
                <a:solidFill>
                  <a:srgbClr val="33373B"/>
                </a:solidFill>
                <a:latin typeface="+mj-ea"/>
                <a:ea typeface="+mj-ea"/>
              </a:rPr>
              <a:t>부 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팀에 배정하십시오. 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B04F3B86-AE53-5671-6B74-42EDF5841D01}"/>
              </a:ext>
            </a:extLst>
          </p:cNvPr>
          <p:cNvSpPr/>
          <p:nvPr/>
        </p:nvSpPr>
        <p:spPr>
          <a:xfrm>
            <a:off x="786730" y="109225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382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130629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06831" y="2971800"/>
            <a:ext cx="1178336" cy="72760"/>
          </a:xfrm>
          <a:prstGeom prst="rect">
            <a:avLst/>
          </a:prstGeom>
          <a:solidFill>
            <a:srgbClr val="1023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872857" y="1429029"/>
            <a:ext cx="2446285" cy="183916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dirty="0">
                <a:latin typeface="+mj-ea"/>
                <a:ea typeface="+mj-ea"/>
              </a:rPr>
              <a:t>2단계: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D45398-03BA-49C6-4E61-4F613FE3F300}"/>
              </a:ext>
            </a:extLst>
          </p:cNvPr>
          <p:cNvSpPr txBox="1"/>
          <p:nvPr/>
        </p:nvSpPr>
        <p:spPr>
          <a:xfrm>
            <a:off x="2933699" y="3298371"/>
            <a:ext cx="63246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sz="3200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조직 가능 지역 </a:t>
            </a:r>
            <a:r>
              <a:rPr lang="ko-KR" altLang="en-US" sz="3200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식별 </a:t>
            </a:r>
            <a:br>
              <a:rPr lang="en-US" altLang="ko-KR" sz="3200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</a:br>
            <a:r>
              <a:rPr lang="ko-KR" sz="3200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및 현장 조사</a:t>
            </a:r>
            <a:r>
              <a:rPr lang="en-US" altLang="ko-KR" sz="3200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ko-KR" altLang="en-US" sz="3200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실시</a:t>
            </a:r>
            <a:endParaRPr lang="ko-KR" sz="3200" i="0" baseline="0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4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912692"/>
            <a:ext cx="12192000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4373F-63E7-2544-A599-5AFD299F5DAE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25" name="Background - Solid">
              <a:extLst>
                <a:ext uri="{FF2B5EF4-FFF2-40B4-BE49-F238E27FC236}">
                  <a16:creationId xmlns:a16="http://schemas.microsoft.com/office/drawing/2014/main" id="{F4C1C3D3-4FD2-814A-BE6F-233137C9778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D642F2A3-C65C-9540-88A7-53ADF4F85B92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7" name="Background - Solid">
              <a:extLst>
                <a:ext uri="{FF2B5EF4-FFF2-40B4-BE49-F238E27FC236}">
                  <a16:creationId xmlns:a16="http://schemas.microsoft.com/office/drawing/2014/main" id="{FA0C9682-C3D7-C243-8AE8-A1D252BB169C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8" name="Background - Solid">
              <a:extLst>
                <a:ext uri="{FF2B5EF4-FFF2-40B4-BE49-F238E27FC236}">
                  <a16:creationId xmlns:a16="http://schemas.microsoft.com/office/drawing/2014/main" id="{B3AC37A8-A430-4540-84B4-834A60718EB0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37718BA5-317C-6E4A-A811-B3EA432549A1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87988A87-28C4-1946-8064-1D274D5CD04C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3A0E268E-D27B-2949-86D0-F34581CA1EA1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196F5DD-9C13-1643-8AEF-76278F7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674914" y="1787383"/>
            <a:ext cx="2926080" cy="6122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552502" y="1147833"/>
            <a:ext cx="11426274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2단계: 조직 가능 지역 결정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13A35-B103-CA5C-6BC1-7FA9B130E873}"/>
              </a:ext>
            </a:extLst>
          </p:cNvPr>
          <p:cNvSpPr txBox="1"/>
          <p:nvPr/>
        </p:nvSpPr>
        <p:spPr>
          <a:xfrm>
            <a:off x="552502" y="2016094"/>
            <a:ext cx="10964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 b="1" dirty="0">
                <a:solidFill>
                  <a:srgbClr val="33373B"/>
                </a:solidFill>
                <a:latin typeface="+mj-ea"/>
                <a:ea typeface="+mj-ea"/>
              </a:rPr>
              <a:t>클럽을 조직할 지역을 결정하는 것이 신생클럽 시작</a:t>
            </a:r>
            <a:r>
              <a:rPr lang="ko-KR" altLang="en-US" sz="2000" b="1" dirty="0">
                <a:solidFill>
                  <a:srgbClr val="33373B"/>
                </a:solidFill>
                <a:latin typeface="+mj-ea"/>
                <a:ea typeface="+mj-ea"/>
              </a:rPr>
              <a:t>의</a:t>
            </a:r>
            <a:r>
              <a:rPr lang="ko-KR" sz="2000" b="1" dirty="0">
                <a:solidFill>
                  <a:srgbClr val="33373B"/>
                </a:solidFill>
                <a:latin typeface="+mj-ea"/>
                <a:ea typeface="+mj-ea"/>
              </a:rPr>
              <a:t> 핵심 요소입니다.  ‘신생클럽 </a:t>
            </a:r>
            <a:r>
              <a:rPr lang="ko-KR" altLang="en-US" sz="2000" b="1" dirty="0">
                <a:solidFill>
                  <a:srgbClr val="33373B"/>
                </a:solidFill>
                <a:latin typeface="+mj-ea"/>
                <a:ea typeface="+mj-ea"/>
              </a:rPr>
              <a:t>개발 </a:t>
            </a:r>
            <a:r>
              <a:rPr lang="ko-KR" sz="2000" b="1" dirty="0">
                <a:solidFill>
                  <a:srgbClr val="33373B"/>
                </a:solidFill>
                <a:latin typeface="+mj-ea"/>
                <a:ea typeface="+mj-ea"/>
              </a:rPr>
              <a:t>지역사회 요구사항 </a:t>
            </a:r>
            <a:r>
              <a:rPr lang="ko-KR" sz="2000" b="1" dirty="0" err="1">
                <a:solidFill>
                  <a:srgbClr val="33373B"/>
                </a:solidFill>
                <a:latin typeface="+mj-ea"/>
                <a:ea typeface="+mj-ea"/>
              </a:rPr>
              <a:t>평가’는</a:t>
            </a:r>
            <a:r>
              <a:rPr lang="ko-KR" sz="2000" b="1" dirty="0">
                <a:solidFill>
                  <a:srgbClr val="33373B"/>
                </a:solidFill>
                <a:latin typeface="+mj-ea"/>
                <a:ea typeface="+mj-ea"/>
              </a:rPr>
              <a:t> 클럽 조직이 가장 시급한 지역을 </a:t>
            </a:r>
            <a:r>
              <a:rPr lang="ko-KR" altLang="en-US" sz="2000" b="1" dirty="0">
                <a:solidFill>
                  <a:srgbClr val="33373B"/>
                </a:solidFill>
                <a:latin typeface="+mj-ea"/>
                <a:ea typeface="+mj-ea"/>
              </a:rPr>
              <a:t>판단</a:t>
            </a:r>
            <a:r>
              <a:rPr lang="ko-KR" sz="2000" b="1" dirty="0">
                <a:solidFill>
                  <a:srgbClr val="33373B"/>
                </a:solidFill>
                <a:latin typeface="+mj-ea"/>
                <a:ea typeface="+mj-ea"/>
              </a:rPr>
              <a:t>하는데 도움</a:t>
            </a:r>
            <a:r>
              <a:rPr lang="ko-KR" altLang="en-US" sz="2000" b="1" dirty="0">
                <a:solidFill>
                  <a:srgbClr val="33373B"/>
                </a:solidFill>
                <a:latin typeface="+mj-ea"/>
                <a:ea typeface="+mj-ea"/>
              </a:rPr>
              <a:t>되는 자료입니다</a:t>
            </a:r>
            <a:r>
              <a:rPr lang="en-US" altLang="ko-KR" sz="2000" b="1" dirty="0">
                <a:solidFill>
                  <a:srgbClr val="33373B"/>
                </a:solidFill>
                <a:latin typeface="+mj-ea"/>
                <a:ea typeface="+mj-ea"/>
              </a:rPr>
              <a:t>.</a:t>
            </a:r>
            <a:endParaRPr lang="ko-KR" sz="2000" b="1" dirty="0">
              <a:solidFill>
                <a:srgbClr val="33373B"/>
              </a:solidFill>
              <a:latin typeface="+mj-ea"/>
              <a:ea typeface="+mj-ea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D60E20C-B616-A387-F501-168657F15A8D}"/>
              </a:ext>
            </a:extLst>
          </p:cNvPr>
          <p:cNvSpPr txBox="1">
            <a:spLocks/>
          </p:cNvSpPr>
          <p:nvPr/>
        </p:nvSpPr>
        <p:spPr>
          <a:xfrm>
            <a:off x="990600" y="3045644"/>
            <a:ext cx="10439400" cy="310809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1700" b="1" dirty="0">
                <a:solidFill>
                  <a:srgbClr val="00338D"/>
                </a:solidFill>
                <a:latin typeface="+mj-ea"/>
                <a:ea typeface="+mj-ea"/>
              </a:rPr>
              <a:t>고려할 사항: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sz="1700" dirty="0">
                <a:solidFill>
                  <a:srgbClr val="33373B"/>
                </a:solidFill>
                <a:latin typeface="+mj-ea"/>
                <a:ea typeface="+mj-ea"/>
              </a:rPr>
              <a:t>지역의 </a:t>
            </a:r>
            <a:r>
              <a:rPr lang="ko-KR" sz="1700" dirty="0">
                <a:solidFill>
                  <a:srgbClr val="33373B"/>
                </a:solidFill>
                <a:latin typeface="+mj-ea"/>
                <a:ea typeface="+mj-ea"/>
              </a:rPr>
              <a:t>인구 규모 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700" dirty="0">
                <a:solidFill>
                  <a:srgbClr val="33373B"/>
                </a:solidFill>
                <a:latin typeface="+mj-ea"/>
                <a:ea typeface="+mj-ea"/>
              </a:rPr>
              <a:t>현지 봉사사업의 가능성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700" dirty="0">
                <a:solidFill>
                  <a:srgbClr val="33373B"/>
                </a:solidFill>
                <a:latin typeface="+mj-ea"/>
                <a:ea typeface="+mj-ea"/>
              </a:rPr>
              <a:t>현재 활동 중인 봉사클럽 및 지역 단체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700" dirty="0" err="1">
                <a:solidFill>
                  <a:srgbClr val="33373B"/>
                </a:solidFill>
                <a:latin typeface="+mj-ea"/>
                <a:ea typeface="+mj-ea"/>
              </a:rPr>
              <a:t>라이온스클럽의</a:t>
            </a:r>
            <a:r>
              <a:rPr lang="ko-KR" sz="1700" dirty="0">
                <a:solidFill>
                  <a:srgbClr val="33373B"/>
                </a:solidFill>
                <a:latin typeface="+mj-ea"/>
                <a:ea typeface="+mj-ea"/>
              </a:rPr>
              <a:t> 입회 권유를 받지 않은 사람들의 모임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700" dirty="0">
                <a:solidFill>
                  <a:srgbClr val="33373B"/>
                </a:solidFill>
                <a:latin typeface="+mj-ea"/>
                <a:ea typeface="+mj-ea"/>
              </a:rPr>
              <a:t>가장 인접한 </a:t>
            </a:r>
            <a:r>
              <a:rPr lang="ko-KR" sz="1700" dirty="0" err="1">
                <a:solidFill>
                  <a:srgbClr val="33373B"/>
                </a:solidFill>
                <a:latin typeface="+mj-ea"/>
                <a:ea typeface="+mj-ea"/>
              </a:rPr>
              <a:t>라이온스클럽의</a:t>
            </a:r>
            <a:r>
              <a:rPr lang="ko-KR" sz="1700" dirty="0">
                <a:solidFill>
                  <a:srgbClr val="33373B"/>
                </a:solidFill>
                <a:latin typeface="+mj-ea"/>
                <a:ea typeface="+mj-ea"/>
              </a:rPr>
              <a:t> 위치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700" dirty="0">
                <a:solidFill>
                  <a:srgbClr val="33373B"/>
                </a:solidFill>
                <a:latin typeface="+mj-ea"/>
                <a:ea typeface="+mj-ea"/>
              </a:rPr>
              <a:t>청년, 여성, 다양한 공동체 및 기타 소수 집단  </a:t>
            </a: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0" indent="0">
              <a:buClr>
                <a:srgbClr val="EBB700"/>
              </a:buClr>
              <a:buSzPct val="100000"/>
              <a:buNone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084A634-639A-61E9-74D9-569A8F79800C}"/>
              </a:ext>
            </a:extLst>
          </p:cNvPr>
          <p:cNvSpPr txBox="1">
            <a:spLocks/>
          </p:cNvSpPr>
          <p:nvPr/>
        </p:nvSpPr>
        <p:spPr>
          <a:xfrm>
            <a:off x="1737767" y="6390350"/>
            <a:ext cx="8229600" cy="4572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ko-KR" sz="1600" dirty="0">
                <a:solidFill>
                  <a:srgbClr val="0070C0"/>
                </a:solidFill>
                <a:latin typeface="+mj-ea"/>
                <a:ea typeface="+mj-ea"/>
              </a:rPr>
              <a:t>‘</a:t>
            </a:r>
            <a:r>
              <a:rPr lang="ko-KR" sz="1600" dirty="0">
                <a:solidFill>
                  <a:srgbClr val="0070C0"/>
                </a:solidFill>
                <a:latin typeface="+mj-ea"/>
                <a:ea typeface="+mj-ea"/>
              </a:rPr>
              <a:t>신생클럽 개발 지역사회 요구 사항 평가</a:t>
            </a:r>
            <a:r>
              <a:rPr lang="en-US" altLang="ko-KR" sz="1600" dirty="0">
                <a:solidFill>
                  <a:srgbClr val="0070C0"/>
                </a:solidFill>
                <a:latin typeface="+mj-ea"/>
                <a:ea typeface="+mj-ea"/>
              </a:rPr>
              <a:t>’</a:t>
            </a:r>
            <a:r>
              <a:rPr lang="ko-KR" sz="1600" dirty="0">
                <a:solidFill>
                  <a:srgbClr val="0070C0"/>
                </a:solidFill>
                <a:latin typeface="+mj-ea"/>
                <a:ea typeface="+mj-ea"/>
              </a:rPr>
              <a:t>는 </a:t>
            </a:r>
            <a:r>
              <a:rPr lang="ko-KR" sz="1600" dirty="0">
                <a:solidFill>
                  <a:srgbClr val="FF5C35"/>
                </a:solidFill>
                <a:latin typeface="+mj-ea"/>
                <a:ea typeface="+mj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신생클럽 시작하기</a:t>
            </a:r>
            <a:r>
              <a:rPr lang="ko-KR" sz="1600" dirty="0">
                <a:solidFill>
                  <a:srgbClr val="0070C0"/>
                </a:solidFill>
                <a:latin typeface="+mj-ea"/>
                <a:ea typeface="+mj-ea"/>
              </a:rPr>
              <a:t> 웹페이지에 있습니다</a:t>
            </a:r>
          </a:p>
        </p:txBody>
      </p:sp>
    </p:spTree>
    <p:extLst>
      <p:ext uri="{BB962C8B-B14F-4D97-AF65-F5344CB8AC3E}">
        <p14:creationId xmlns:p14="http://schemas.microsoft.com/office/powerpoint/2010/main" val="739454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0" y="812800"/>
            <a:ext cx="12192000" cy="6045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endParaRPr lang="en-US" sz="18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4" name="Yellow Bar">
            <a:extLst>
              <a:ext uri="{FF2B5EF4-FFF2-40B4-BE49-F238E27FC236}">
                <a16:creationId xmlns:a16="http://schemas.microsoft.com/office/drawing/2014/main" id="{4584BA9B-4495-294E-91B1-4A04F45725DC}"/>
              </a:ext>
            </a:extLst>
          </p:cNvPr>
          <p:cNvSpPr/>
          <p:nvPr/>
        </p:nvSpPr>
        <p:spPr>
          <a:xfrm>
            <a:off x="762000" y="2010979"/>
            <a:ext cx="2926080" cy="6122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55" name="Headline">
            <a:extLst>
              <a:ext uri="{FF2B5EF4-FFF2-40B4-BE49-F238E27FC236}">
                <a16:creationId xmlns:a16="http://schemas.microsoft.com/office/drawing/2014/main" id="{9405897F-791F-0C4E-9D31-D3A52B120262}"/>
              </a:ext>
            </a:extLst>
          </p:cNvPr>
          <p:cNvSpPr txBox="1">
            <a:spLocks/>
          </p:cNvSpPr>
          <p:nvPr/>
        </p:nvSpPr>
        <p:spPr>
          <a:xfrm>
            <a:off x="609600" y="1306724"/>
            <a:ext cx="11049000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00B0F0"/>
                </a:solidFill>
                <a:latin typeface="+mj-ea"/>
                <a:ea typeface="+mj-ea"/>
                <a:cs typeface="Arial" panose="020B0604020202020204" pitchFamily="34" charset="0"/>
              </a:rPr>
              <a:t>3단계: 현장 조사 실시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FB04A-C2C5-01F5-F75E-A04789079CA5}"/>
              </a:ext>
            </a:extLst>
          </p:cNvPr>
          <p:cNvSpPr txBox="1"/>
          <p:nvPr/>
        </p:nvSpPr>
        <p:spPr>
          <a:xfrm>
            <a:off x="685800" y="2286000"/>
            <a:ext cx="1089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 b="1" dirty="0">
                <a:solidFill>
                  <a:schemeClr val="bg1"/>
                </a:solidFill>
                <a:latin typeface="+mj-ea"/>
                <a:ea typeface="+mj-ea"/>
              </a:rPr>
              <a:t>현장 조사의 목적은 지역사회의 필요사항을 평가하고 클럽 조직 가능성을 판단하며 </a:t>
            </a:r>
            <a:b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sz="2000" b="1" dirty="0">
                <a:solidFill>
                  <a:schemeClr val="bg1"/>
                </a:solidFill>
                <a:latin typeface="+mj-ea"/>
                <a:ea typeface="+mj-ea"/>
              </a:rPr>
              <a:t>지역사회에 대한 정보를 수집하는 것입니다.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BA2AC-5847-5750-073B-434396D9C818}"/>
              </a:ext>
            </a:extLst>
          </p:cNvPr>
          <p:cNvSpPr txBox="1"/>
          <p:nvPr/>
        </p:nvSpPr>
        <p:spPr>
          <a:xfrm>
            <a:off x="735382" y="3525114"/>
            <a:ext cx="548640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900" b="1" dirty="0">
                <a:solidFill>
                  <a:srgbClr val="00B0F0"/>
                </a:solidFill>
                <a:latin typeface="+mj-ea"/>
                <a:ea typeface="+mj-ea"/>
              </a:rPr>
              <a:t>조사</a:t>
            </a:r>
            <a:r>
              <a:rPr lang="ko-KR" altLang="en-US" sz="1900" b="1" dirty="0">
                <a:solidFill>
                  <a:srgbClr val="00B0F0"/>
                </a:solidFill>
                <a:latin typeface="+mj-ea"/>
                <a:ea typeface="+mj-ea"/>
              </a:rPr>
              <a:t>에 포함할</a:t>
            </a:r>
            <a:r>
              <a:rPr lang="ko-KR" sz="1900" b="1" dirty="0">
                <a:solidFill>
                  <a:srgbClr val="00B0F0"/>
                </a:solidFill>
                <a:latin typeface="+mj-ea"/>
                <a:ea typeface="+mj-ea"/>
              </a:rPr>
              <a:t> 지역사회 지도자</a:t>
            </a:r>
            <a:r>
              <a:rPr lang="en-US" altLang="ko-KR" sz="1900" b="1" dirty="0">
                <a:solidFill>
                  <a:srgbClr val="00B0F0"/>
                </a:solidFill>
                <a:latin typeface="+mj-ea"/>
                <a:ea typeface="+mj-ea"/>
              </a:rPr>
              <a:t> </a:t>
            </a:r>
            <a:r>
              <a:rPr lang="ko-KR" altLang="en-US" sz="1900" b="1" dirty="0">
                <a:solidFill>
                  <a:srgbClr val="00B0F0"/>
                </a:solidFill>
                <a:latin typeface="+mj-ea"/>
                <a:ea typeface="+mj-ea"/>
              </a:rPr>
              <a:t>및 활동</a:t>
            </a:r>
            <a:r>
              <a:rPr lang="en-US" altLang="ko-KR" sz="1900" b="1" dirty="0">
                <a:solidFill>
                  <a:srgbClr val="00B0F0"/>
                </a:solidFill>
                <a:latin typeface="+mj-ea"/>
                <a:ea typeface="+mj-ea"/>
              </a:rPr>
              <a:t>:</a:t>
            </a:r>
            <a:endParaRPr lang="ko-KR" sz="1900" b="1" dirty="0">
              <a:solidFill>
                <a:srgbClr val="00B0F0"/>
              </a:solidFill>
              <a:latin typeface="+mj-ea"/>
              <a:ea typeface="+mj-ea"/>
            </a:endParaRPr>
          </a:p>
          <a:p>
            <a:endParaRPr lang="en-US" sz="18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</a:rPr>
              <a:t>시장 및 지역사회 지도자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</a:rPr>
              <a:t>상공회의소 </a:t>
            </a:r>
            <a:r>
              <a:rPr lang="ko-KR" altLang="en-US" dirty="0">
                <a:solidFill>
                  <a:schemeClr val="bg1"/>
                </a:solidFill>
                <a:latin typeface="+mj-ea"/>
                <a:ea typeface="+mj-ea"/>
              </a:rPr>
              <a:t>임원</a:t>
            </a:r>
            <a:endParaRPr lang="ko-KR" sz="180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</a:rPr>
              <a:t>학교 책임자(총장 및 교장)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</a:rPr>
              <a:t>경찰서, 소방서, 복지기관, 사업체 간부</a:t>
            </a:r>
          </a:p>
          <a:p>
            <a:pPr marL="171450" indent="-171450"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US" sz="1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ko-KR" sz="2000" b="1" dirty="0">
                <a:solidFill>
                  <a:schemeClr val="bg1"/>
                </a:solidFill>
                <a:latin typeface="+mj-ea"/>
                <a:ea typeface="+mj-ea"/>
              </a:rPr>
              <a:t>		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46926-F534-859A-95E5-6A7A51E317DA}"/>
              </a:ext>
            </a:extLst>
          </p:cNvPr>
          <p:cNvSpPr txBox="1"/>
          <p:nvPr/>
        </p:nvSpPr>
        <p:spPr>
          <a:xfrm>
            <a:off x="6679346" y="3556338"/>
            <a:ext cx="54864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60000"/>
                  <a:lumOff val="40000"/>
                </a:schemeClr>
              </a:buClr>
            </a:pPr>
            <a:r>
              <a:rPr lang="ko-KR" sz="1900" b="1" dirty="0">
                <a:solidFill>
                  <a:srgbClr val="00B0F0"/>
                </a:solidFill>
                <a:latin typeface="+mj-ea"/>
                <a:ea typeface="+mj-ea"/>
              </a:rPr>
              <a:t>모집 가능한 </a:t>
            </a:r>
            <a:r>
              <a:rPr lang="ko-KR" altLang="en-US" sz="1900" b="1" dirty="0">
                <a:solidFill>
                  <a:srgbClr val="00B0F0"/>
                </a:solidFill>
                <a:latin typeface="+mj-ea"/>
                <a:ea typeface="+mj-ea"/>
              </a:rPr>
              <a:t>장소</a:t>
            </a:r>
            <a:r>
              <a:rPr lang="ko-KR" sz="1900" b="1" dirty="0">
                <a:solidFill>
                  <a:srgbClr val="00B0F0"/>
                </a:solidFill>
                <a:latin typeface="+mj-ea"/>
                <a:ea typeface="+mj-ea"/>
              </a:rPr>
              <a:t> 방문 / 기회: </a:t>
            </a:r>
          </a:p>
          <a:p>
            <a:pPr>
              <a:buClr>
                <a:schemeClr val="tx1">
                  <a:lumMod val="60000"/>
                  <a:lumOff val="40000"/>
                </a:schemeClr>
              </a:buClr>
            </a:pPr>
            <a:endParaRPr lang="en-US" sz="18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재향 군인회 회관 </a:t>
            </a:r>
          </a:p>
          <a:p>
            <a:pPr marL="285750" indent="-285750"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교회 </a:t>
            </a:r>
          </a:p>
          <a:p>
            <a:pPr marL="285750" indent="-285750"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시/구민 회관</a:t>
            </a:r>
          </a:p>
          <a:p>
            <a:pPr marL="285750" indent="-285750"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사회/시민 </a:t>
            </a:r>
            <a:r>
              <a:rPr lang="ko-KR" altLang="en-US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단체</a:t>
            </a:r>
            <a:endParaRPr lang="ko-KR" sz="1800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marL="285750" indent="-285750"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동료</a:t>
            </a:r>
          </a:p>
          <a:p>
            <a:pPr marL="285750" indent="-285750"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현지 기업체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5C35">
                  <a:shade val="30000"/>
                  <a:satMod val="115000"/>
                </a:srgbClr>
              </a:gs>
              <a:gs pos="50000">
                <a:srgbClr val="FF5C35">
                  <a:shade val="67500"/>
                  <a:satMod val="115000"/>
                </a:srgbClr>
              </a:gs>
              <a:gs pos="100000">
                <a:srgbClr val="FF5C3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06832" y="2971800"/>
            <a:ext cx="1178336" cy="72760"/>
          </a:xfrm>
          <a:prstGeom prst="rect">
            <a:avLst/>
          </a:prstGeom>
          <a:solidFill>
            <a:srgbClr val="1023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674995" y="1447800"/>
            <a:ext cx="2842010" cy="183916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dirty="0">
                <a:latin typeface="+mj-ea"/>
                <a:ea typeface="+mj-ea"/>
              </a:rPr>
              <a:t>3단계: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7B86D8-A973-73E4-FCEB-28293C756AD4}"/>
              </a:ext>
            </a:extLst>
          </p:cNvPr>
          <p:cNvSpPr txBox="1"/>
          <p:nvPr/>
        </p:nvSpPr>
        <p:spPr>
          <a:xfrm>
            <a:off x="3493895" y="3429000"/>
            <a:ext cx="5204209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sz="3200" i="0" baseline="0" dirty="0">
                <a:solidFill>
                  <a:schemeClr val="bg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클럽 홍보 및 회원 모집</a:t>
            </a:r>
          </a:p>
        </p:txBody>
      </p:sp>
    </p:spTree>
    <p:extLst>
      <p:ext uri="{BB962C8B-B14F-4D97-AF65-F5344CB8AC3E}">
        <p14:creationId xmlns:p14="http://schemas.microsoft.com/office/powerpoint/2010/main" val="55979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04769" y="-8766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 altLang="ko-KR">
                <a:solidFill>
                  <a:schemeClr val="accent4"/>
                </a:solidFill>
                <a:latin typeface="+mj-ea"/>
              </a:rPr>
              <a:t>모집 계획에 포함해야 할 사항: </a:t>
            </a:r>
            <a:endParaRPr lang="ko-KR" altLang="ko-KR" dirty="0">
              <a:solidFill>
                <a:schemeClr val="accent4"/>
              </a:solidFill>
              <a:latin typeface="+mj-ea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526673" y="1277694"/>
            <a:ext cx="8761699" cy="47217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b="1" dirty="0">
                <a:solidFill>
                  <a:srgbClr val="33373B"/>
                </a:solidFill>
                <a:latin typeface="+mj-ea"/>
                <a:ea typeface="+mj-ea"/>
              </a:rPr>
              <a:t>신생클럽을 성공적으로 조직하려면 신생클럽에 대해 알리는 것이 중요합니다. 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35430" y="112709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81000" y="512395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3단계: 신생클럽 홍보</a:t>
            </a:r>
          </a:p>
        </p:txBody>
      </p:sp>
      <p:pic>
        <p:nvPicPr>
          <p:cNvPr id="24" name="Emblem - White">
            <a:extLst>
              <a:ext uri="{FF2B5EF4-FFF2-40B4-BE49-F238E27FC236}">
                <a16:creationId xmlns:a16="http://schemas.microsoft.com/office/drawing/2014/main" id="{9AE6649F-1131-9D41-90B4-68ED8B507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144534" y="249678"/>
            <a:ext cx="829848" cy="7862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C680B33-E99A-B736-1B8F-75558A143085}"/>
              </a:ext>
            </a:extLst>
          </p:cNvPr>
          <p:cNvGrpSpPr/>
          <p:nvPr/>
        </p:nvGrpSpPr>
        <p:grpSpPr>
          <a:xfrm>
            <a:off x="0" y="2785667"/>
            <a:ext cx="15468600" cy="4212519"/>
            <a:chOff x="0" y="3573393"/>
            <a:chExt cx="12192000" cy="3599330"/>
          </a:xfrm>
        </p:grpSpPr>
        <p:sp>
          <p:nvSpPr>
            <p:cNvPr id="10" name="Background - Solid">
              <a:extLst>
                <a:ext uri="{FF2B5EF4-FFF2-40B4-BE49-F238E27FC236}">
                  <a16:creationId xmlns:a16="http://schemas.microsoft.com/office/drawing/2014/main" id="{452DE08C-F2BF-A54D-B326-B04A101D8C30}"/>
                </a:ext>
              </a:extLst>
            </p:cNvPr>
            <p:cNvSpPr/>
            <p:nvPr/>
          </p:nvSpPr>
          <p:spPr>
            <a:xfrm>
              <a:off x="0" y="3578572"/>
              <a:ext cx="2377440" cy="3448751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3ABBB681-35F2-E640-B821-4B731FF91872}"/>
                </a:ext>
              </a:extLst>
            </p:cNvPr>
            <p:cNvSpPr/>
            <p:nvPr/>
          </p:nvSpPr>
          <p:spPr>
            <a:xfrm>
              <a:off x="2410706" y="3578572"/>
              <a:ext cx="2377440" cy="3448751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C0A8A5F3-89AE-4044-85BB-A697E02A9A44}"/>
                </a:ext>
              </a:extLst>
            </p:cNvPr>
            <p:cNvSpPr/>
            <p:nvPr/>
          </p:nvSpPr>
          <p:spPr>
            <a:xfrm>
              <a:off x="4823896" y="3578572"/>
              <a:ext cx="2377440" cy="3448751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8955A863-4945-0940-9E42-DB7F1DB24754}"/>
                </a:ext>
              </a:extLst>
            </p:cNvPr>
            <p:cNvSpPr/>
            <p:nvPr/>
          </p:nvSpPr>
          <p:spPr>
            <a:xfrm>
              <a:off x="7243602" y="3573393"/>
              <a:ext cx="2377440" cy="3448751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9" name="Page Number - Blue">
              <a:extLst>
                <a:ext uri="{FF2B5EF4-FFF2-40B4-BE49-F238E27FC236}">
                  <a16:creationId xmlns:a16="http://schemas.microsoft.com/office/drawing/2014/main" id="{CA5AE81C-B0D0-1E47-8317-079D20240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37156" y="6570048"/>
              <a:ext cx="654844" cy="4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fld id="{CD81962F-67D4-FD44-86D5-55EBF96E0DB7}" type="slidenum">
                <a:rPr lang="en-US" sz="1000" smtClean="0">
                  <a:solidFill>
                    <a:schemeClr val="bg1"/>
                  </a:solidFill>
                  <a:latin typeface="+mj-ea"/>
                  <a:ea typeface="+mj-ea"/>
                </a:rPr>
                <a:pPr eaLnBrk="0" hangingPunct="0">
                  <a:spcBef>
                    <a:spcPct val="50000"/>
                  </a:spcBef>
                  <a:defRPr/>
                </a:pPr>
                <a:t>17</a:t>
              </a:fld>
              <a:endParaRPr lang="en-US" sz="1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Body Copy">
              <a:extLst>
                <a:ext uri="{FF2B5EF4-FFF2-40B4-BE49-F238E27FC236}">
                  <a16:creationId xmlns:a16="http://schemas.microsoft.com/office/drawing/2014/main" id="{9283FD6C-7DBF-7041-B27F-755487286E6C}"/>
                </a:ext>
              </a:extLst>
            </p:cNvPr>
            <p:cNvSpPr txBox="1">
              <a:spLocks/>
            </p:cNvSpPr>
            <p:nvPr/>
          </p:nvSpPr>
          <p:spPr>
            <a:xfrm>
              <a:off x="101628" y="3789443"/>
              <a:ext cx="2360060" cy="3383280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2200" b="1" dirty="0">
                  <a:solidFill>
                    <a:schemeClr val="bg1"/>
                  </a:solidFill>
                  <a:latin typeface="+mj-ea"/>
                  <a:ea typeface="+mj-ea"/>
                </a:rPr>
                <a:t>누</a:t>
              </a:r>
              <a:r>
                <a:rPr lang="ko-KR" altLang="en-US" sz="2200" b="1" dirty="0">
                  <a:solidFill>
                    <a:schemeClr val="bg1"/>
                  </a:solidFill>
                  <a:latin typeface="+mj-ea"/>
                  <a:ea typeface="+mj-ea"/>
                </a:rPr>
                <a:t>구</a:t>
              </a:r>
              <a:endParaRPr lang="ko-KR" sz="2200" b="1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endParaRPr lang="en-US" sz="1000" b="1" kern="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dirty="0">
                  <a:solidFill>
                    <a:schemeClr val="bg1"/>
                  </a:solidFill>
                  <a:latin typeface="+mj-ea"/>
                  <a:ea typeface="+mj-ea"/>
                </a:rPr>
                <a:t>예비 회원 </a:t>
              </a:r>
            </a:p>
          </p:txBody>
        </p:sp>
        <p:sp>
          <p:nvSpPr>
            <p:cNvPr id="21" name="Body Copy">
              <a:extLst>
                <a:ext uri="{FF2B5EF4-FFF2-40B4-BE49-F238E27FC236}">
                  <a16:creationId xmlns:a16="http://schemas.microsoft.com/office/drawing/2014/main" id="{D25AA450-2FC6-294E-B094-F2FA3EE81BA9}"/>
                </a:ext>
              </a:extLst>
            </p:cNvPr>
            <p:cNvSpPr txBox="1">
              <a:spLocks/>
            </p:cNvSpPr>
            <p:nvPr/>
          </p:nvSpPr>
          <p:spPr>
            <a:xfrm>
              <a:off x="2520935" y="3789443"/>
              <a:ext cx="2344545" cy="3383280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Clr>
                  <a:schemeClr val="tx1">
                    <a:lumMod val="60000"/>
                    <a:lumOff val="40000"/>
                  </a:schemeClr>
                </a:buClr>
              </a:pPr>
              <a:r>
                <a:rPr lang="ko-KR" sz="2200" b="1" dirty="0">
                  <a:solidFill>
                    <a:schemeClr val="bg1"/>
                  </a:solidFill>
                  <a:latin typeface="+mj-ea"/>
                  <a:ea typeface="+mj-ea"/>
                </a:rPr>
                <a:t>어디</a:t>
              </a:r>
            </a:p>
            <a:p>
              <a:pPr>
                <a:buClr>
                  <a:schemeClr val="tx1">
                    <a:lumMod val="60000"/>
                    <a:lumOff val="40000"/>
                  </a:schemeClr>
                </a:buClr>
              </a:pPr>
              <a:endParaRPr lang="en-US" sz="1000" b="1" kern="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ko-KR" dirty="0">
                  <a:solidFill>
                    <a:schemeClr val="bg1"/>
                  </a:solidFill>
                  <a:latin typeface="+mj-ea"/>
                  <a:ea typeface="+mj-ea"/>
                </a:rPr>
                <a:t>이메일 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ko-KR" dirty="0">
                  <a:solidFill>
                    <a:schemeClr val="bg1"/>
                  </a:solidFill>
                  <a:latin typeface="+mj-ea"/>
                  <a:ea typeface="+mj-ea"/>
                </a:rPr>
                <a:t>소셜미디어 광고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ko-KR" dirty="0">
                  <a:solidFill>
                    <a:schemeClr val="bg1"/>
                  </a:solidFill>
                  <a:latin typeface="+mj-ea"/>
                  <a:ea typeface="+mj-ea"/>
                </a:rPr>
                <a:t>지구 웹사이트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ko-KR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라디오 광고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ko-KR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지역사회 게시판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ko-KR" dirty="0" err="1">
                  <a:solidFill>
                    <a:schemeClr val="bg1"/>
                  </a:solidFill>
                  <a:latin typeface="+mj-ea"/>
                  <a:ea typeface="+mj-ea"/>
                </a:rPr>
                <a:t>왓츠앱</a:t>
              </a:r>
              <a:endParaRPr lang="ko-KR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ko-KR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디지털 커뮤니티 그룹</a:t>
              </a:r>
            </a:p>
            <a:p>
              <a:pPr marL="285750" indent="-285750">
                <a:buClr>
                  <a:schemeClr val="tx1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•"/>
              </a:pPr>
              <a:endParaRPr lang="en-US" sz="18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  <a:p>
              <a:endParaRPr lang="en-US" sz="1800" kern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Body Copy">
              <a:extLst>
                <a:ext uri="{FF2B5EF4-FFF2-40B4-BE49-F238E27FC236}">
                  <a16:creationId xmlns:a16="http://schemas.microsoft.com/office/drawing/2014/main" id="{0BB80D65-9701-204D-BE31-1A1AF88C6587}"/>
                </a:ext>
              </a:extLst>
            </p:cNvPr>
            <p:cNvSpPr txBox="1">
              <a:spLocks/>
            </p:cNvSpPr>
            <p:nvPr/>
          </p:nvSpPr>
          <p:spPr>
            <a:xfrm>
              <a:off x="4855032" y="3789443"/>
              <a:ext cx="2328716" cy="2834479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2200" b="1" dirty="0">
                  <a:solidFill>
                    <a:schemeClr val="bg1"/>
                  </a:solidFill>
                  <a:latin typeface="+mj-ea"/>
                  <a:ea typeface="+mj-ea"/>
                </a:rPr>
                <a:t>무엇</a:t>
              </a:r>
            </a:p>
            <a:p>
              <a:endParaRPr lang="en-US" sz="1050" b="1" kern="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dirty="0">
                  <a:solidFill>
                    <a:schemeClr val="bg1"/>
                  </a:solidFill>
                  <a:latin typeface="+mj-ea"/>
                  <a:ea typeface="+mj-ea"/>
                </a:rPr>
                <a:t>엘리베이터 스피치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dirty="0">
                  <a:solidFill>
                    <a:schemeClr val="bg1"/>
                  </a:solidFill>
                  <a:latin typeface="+mj-ea"/>
                  <a:ea typeface="+mj-ea"/>
                </a:rPr>
                <a:t>현재의 클럽 봉사사업</a:t>
              </a:r>
            </a:p>
          </p:txBody>
        </p:sp>
      </p:grpSp>
      <p:sp>
        <p:nvSpPr>
          <p:cNvPr id="4" name="Body Copy">
            <a:extLst>
              <a:ext uri="{FF2B5EF4-FFF2-40B4-BE49-F238E27FC236}">
                <a16:creationId xmlns:a16="http://schemas.microsoft.com/office/drawing/2014/main" id="{A52F3C55-BB8F-4399-A589-2A63D8F71A29}"/>
              </a:ext>
            </a:extLst>
          </p:cNvPr>
          <p:cNvSpPr txBox="1">
            <a:spLocks/>
          </p:cNvSpPr>
          <p:nvPr/>
        </p:nvSpPr>
        <p:spPr>
          <a:xfrm>
            <a:off x="9297210" y="3017021"/>
            <a:ext cx="219077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200" b="1" dirty="0">
                <a:solidFill>
                  <a:schemeClr val="bg1"/>
                </a:solidFill>
                <a:latin typeface="+mj-ea"/>
                <a:ea typeface="+mj-ea"/>
              </a:rPr>
              <a:t>언제</a:t>
            </a:r>
          </a:p>
          <a:p>
            <a:endParaRPr lang="en-US" sz="1050" b="1" kern="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설명회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bg1"/>
                </a:solidFill>
                <a:latin typeface="+mj-ea"/>
                <a:ea typeface="+mj-ea"/>
              </a:rPr>
              <a:t>직접 방문</a:t>
            </a:r>
            <a:endParaRPr lang="ko-KR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46C4B6-E769-44CA-BCAC-FD3449393E21}"/>
              </a:ext>
            </a:extLst>
          </p:cNvPr>
          <p:cNvSpPr txBox="1"/>
          <p:nvPr/>
        </p:nvSpPr>
        <p:spPr>
          <a:xfrm>
            <a:off x="293883" y="2133600"/>
            <a:ext cx="647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2000" dirty="0">
                <a:solidFill>
                  <a:schemeClr val="accent4"/>
                </a:solidFill>
                <a:latin typeface="+mj-ea"/>
                <a:ea typeface="+mj-ea"/>
              </a:rPr>
              <a:t>모집 계획에 포함할 사항: </a:t>
            </a:r>
            <a:endParaRPr lang="ko-KR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12499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912692"/>
            <a:ext cx="12192000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4373F-63E7-2544-A599-5AFD299F5DAE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25" name="Background - Solid">
              <a:extLst>
                <a:ext uri="{FF2B5EF4-FFF2-40B4-BE49-F238E27FC236}">
                  <a16:creationId xmlns:a16="http://schemas.microsoft.com/office/drawing/2014/main" id="{F4C1C3D3-4FD2-814A-BE6F-233137C9778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D642F2A3-C65C-9540-88A7-53ADF4F85B92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7" name="Background - Solid">
              <a:extLst>
                <a:ext uri="{FF2B5EF4-FFF2-40B4-BE49-F238E27FC236}">
                  <a16:creationId xmlns:a16="http://schemas.microsoft.com/office/drawing/2014/main" id="{FA0C9682-C3D7-C243-8AE8-A1D252BB169C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8" name="Background - Solid">
              <a:extLst>
                <a:ext uri="{FF2B5EF4-FFF2-40B4-BE49-F238E27FC236}">
                  <a16:creationId xmlns:a16="http://schemas.microsoft.com/office/drawing/2014/main" id="{B3AC37A8-A430-4540-84B4-834A60718EB0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37718BA5-317C-6E4A-A811-B3EA432549A1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87988A87-28C4-1946-8064-1D274D5CD04C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3A0E268E-D27B-2949-86D0-F34581CA1EA1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196F5DD-9C13-1643-8AEF-76278F7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552502" y="1767573"/>
            <a:ext cx="2926080" cy="61227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9E8C8472-EF2D-DAC6-E54A-3A30504F25D8}"/>
              </a:ext>
            </a:extLst>
          </p:cNvPr>
          <p:cNvSpPr txBox="1">
            <a:spLocks/>
          </p:cNvSpPr>
          <p:nvPr/>
        </p:nvSpPr>
        <p:spPr>
          <a:xfrm>
            <a:off x="552502" y="1142434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3단계: 신생클럽 홍보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1D3FB0-0B5F-D9E5-9E07-71CF158805FA}"/>
              </a:ext>
            </a:extLst>
          </p:cNvPr>
          <p:cNvSpPr txBox="1"/>
          <p:nvPr/>
        </p:nvSpPr>
        <p:spPr>
          <a:xfrm>
            <a:off x="1374687" y="2054507"/>
            <a:ext cx="9441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000" b="1" dirty="0">
                <a:solidFill>
                  <a:schemeClr val="accent4"/>
                </a:solidFill>
                <a:latin typeface="+mj-ea"/>
                <a:ea typeface="+mj-ea"/>
              </a:rPr>
              <a:t>성공적인 엘리베이터 스피치 연설문 작성 5단계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16117B6-D77D-760C-44D6-7273E5C754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305164"/>
              </p:ext>
            </p:extLst>
          </p:nvPr>
        </p:nvGraphicFramePr>
        <p:xfrm>
          <a:off x="-3047" y="2646116"/>
          <a:ext cx="11495347" cy="4044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064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8EBAEC-0318-4EA0-9349-8CD3DE21D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08EBAEC-0318-4EA0-9349-8CD3DE21D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08EBAEC-0318-4EA0-9349-8CD3DE21D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208EBAEC-0318-4EA0-9349-8CD3DE21DA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833FA1-9CAE-4A5A-A967-3BEBFDABF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6C833FA1-9CAE-4A5A-A967-3BEBFDABF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6C833FA1-9CAE-4A5A-A967-3BEBFDABF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dgm id="{6C833FA1-9CAE-4A5A-A967-3BEBFDABFA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9EDA4D-C5F7-458C-91DD-6D8B097EA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D49EDA4D-C5F7-458C-91DD-6D8B097EA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D49EDA4D-C5F7-458C-91DD-6D8B097EA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D49EDA4D-C5F7-458C-91DD-6D8B097EA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2A8E60C-7220-494C-95FF-9FF95E921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12A8E60C-7220-494C-95FF-9FF95E921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12A8E60C-7220-494C-95FF-9FF95E921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12A8E60C-7220-494C-95FF-9FF95E9213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B668C6-2F6F-4509-AEB0-88A9E8A9A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C2B668C6-2F6F-4509-AEB0-88A9E8A9A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C2B668C6-2F6F-4509-AEB0-88A9E8A9A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C2B668C6-2F6F-4509-AEB0-88A9E8A9AB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13DF15-F0EC-4BC5-A109-D27283319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9613DF15-F0EC-4BC5-A109-D27283319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9613DF15-F0EC-4BC5-A109-D27283319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9613DF15-F0EC-4BC5-A109-D27283319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A9C339-99C0-4B75-AB15-AA8AB8F747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F5A9C339-99C0-4B75-AB15-AA8AB8F747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F5A9C339-99C0-4B75-AB15-AA8AB8F747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F5A9C339-99C0-4B75-AB15-AA8AB8F747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E6D3B8-E872-46F9-AFD7-C46E36502B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graphicEl>
                                              <a:dgm id="{A0E6D3B8-E872-46F9-AFD7-C46E36502B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A0E6D3B8-E872-46F9-AFD7-C46E36502B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A0E6D3B8-E872-46F9-AFD7-C46E36502B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777DAA-842C-4140-8CA1-B879947FD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96777DAA-842C-4140-8CA1-B879947FD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96777DAA-842C-4140-8CA1-B879947FD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96777DAA-842C-4140-8CA1-B879947FD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65D5DD-6F74-4AB2-9E2B-F64AF5EE0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E965D5DD-6F74-4AB2-9E2B-F64AF5EE0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graphicEl>
                                              <a:dgm id="{E965D5DD-6F74-4AB2-9E2B-F64AF5EE0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graphicEl>
                                              <a:dgm id="{E965D5DD-6F74-4AB2-9E2B-F64AF5EE0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EF3E69-E29A-4925-96EC-80AEC6ED6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F7EF3E69-E29A-4925-96EC-80AEC6ED6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F7EF3E69-E29A-4925-96EC-80AEC6ED6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F7EF3E69-E29A-4925-96EC-80AEC6ED6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B9027A-2EDE-4548-8417-5FDD5BAF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9AB9027A-2EDE-4548-8417-5FDD5BAF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graphicEl>
                                              <a:dgm id="{9AB9027A-2EDE-4548-8417-5FDD5BAF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graphicEl>
                                              <a:dgm id="{9AB9027A-2EDE-4548-8417-5FDD5BAF79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2C2EBB-7592-4D91-B7AF-9075C5B91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822C2EBB-7592-4D91-B7AF-9075C5B91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>
                                            <p:graphicEl>
                                              <a:dgm id="{822C2EBB-7592-4D91-B7AF-9075C5B91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graphicEl>
                                              <a:dgm id="{822C2EBB-7592-4D91-B7AF-9075C5B919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D1295A-2F22-41EE-96DA-06D9FCE95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9ED1295A-2F22-41EE-96DA-06D9FCE95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9ED1295A-2F22-41EE-96DA-06D9FCE95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graphicEl>
                                              <a:dgm id="{9ED1295A-2F22-41EE-96DA-06D9FCE95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666590" y="176935"/>
            <a:ext cx="830579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+mj-ea"/>
                <a:ea typeface="+mj-ea"/>
                <a:cs typeface="Arial" charset="0"/>
              </a:rPr>
              <a:t>3단계: 신생클럽 홍보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15930" y="304800"/>
            <a:ext cx="426125" cy="1456113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685800" y="3549006"/>
            <a:ext cx="5943600" cy="1295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dirty="0">
              <a:solidFill>
                <a:srgbClr val="33373B"/>
              </a:solidFill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46D5C5-EA51-5F04-E72D-4D69ED1CA8A0}"/>
              </a:ext>
            </a:extLst>
          </p:cNvPr>
          <p:cNvSpPr txBox="1"/>
          <p:nvPr/>
        </p:nvSpPr>
        <p:spPr>
          <a:xfrm>
            <a:off x="790396" y="1883930"/>
            <a:ext cx="1075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400" dirty="0">
                <a:solidFill>
                  <a:schemeClr val="accent4"/>
                </a:solidFill>
                <a:latin typeface="+mj-ea"/>
                <a:ea typeface="+mj-ea"/>
              </a:rPr>
              <a:t>간결하면서도 인상적인 연설 능력은 </a:t>
            </a:r>
            <a:r>
              <a:rPr lang="ko-KR" sz="2400" dirty="0" err="1">
                <a:solidFill>
                  <a:schemeClr val="accent4"/>
                </a:solidFill>
                <a:latin typeface="+mj-ea"/>
                <a:ea typeface="+mj-ea"/>
              </a:rPr>
              <a:t>라이온스</a:t>
            </a:r>
            <a:r>
              <a:rPr lang="ko-KR" sz="2400" dirty="0">
                <a:solidFill>
                  <a:schemeClr val="accent4"/>
                </a:solidFill>
                <a:latin typeface="+mj-ea"/>
                <a:ea typeface="+mj-ea"/>
              </a:rPr>
              <a:t> 홍보를 위해 반드시 필요합니다. </a:t>
            </a:r>
            <a:r>
              <a:rPr lang="ko-KR" altLang="en-US" sz="2400" dirty="0">
                <a:solidFill>
                  <a:schemeClr val="accent4"/>
                </a:solidFill>
                <a:latin typeface="+mj-ea"/>
                <a:ea typeface="+mj-ea"/>
              </a:rPr>
              <a:t>엘리베이터 스피치는 </a:t>
            </a:r>
            <a:r>
              <a:rPr lang="en-US" altLang="ko-KR" sz="2400" dirty="0">
                <a:solidFill>
                  <a:schemeClr val="accent4"/>
                </a:solidFill>
                <a:latin typeface="+mj-ea"/>
                <a:ea typeface="+mj-ea"/>
              </a:rPr>
              <a:t>20-30</a:t>
            </a:r>
            <a:r>
              <a:rPr lang="ko-KR" altLang="en-US" sz="2400" dirty="0">
                <a:solidFill>
                  <a:schemeClr val="accent4"/>
                </a:solidFill>
                <a:latin typeface="+mj-ea"/>
                <a:ea typeface="+mj-ea"/>
              </a:rPr>
              <a:t>초 동안 지속되는 짧고 인상적인 연설 방식으로 청중의 기억에 남는 효과적인 메시지 </a:t>
            </a:r>
            <a:r>
              <a:rPr lang="ko-KR" altLang="en-US" sz="2400" dirty="0" err="1">
                <a:solidFill>
                  <a:schemeClr val="accent4"/>
                </a:solidFill>
                <a:latin typeface="+mj-ea"/>
                <a:ea typeface="+mj-ea"/>
              </a:rPr>
              <a:t>전달법입니다</a:t>
            </a:r>
            <a:r>
              <a:rPr lang="en-US" altLang="ko-KR" sz="2400" dirty="0">
                <a:solidFill>
                  <a:schemeClr val="accent4"/>
                </a:solidFill>
                <a:latin typeface="+mj-ea"/>
                <a:ea typeface="+mj-ea"/>
              </a:rPr>
              <a:t>.</a:t>
            </a:r>
            <a:r>
              <a:rPr lang="ko-KR" sz="2400" dirty="0">
                <a:solidFill>
                  <a:schemeClr val="accent4"/>
                </a:solidFill>
                <a:latin typeface="+mj-ea"/>
                <a:ea typeface="+mj-ea"/>
              </a:rPr>
              <a:t> </a:t>
            </a:r>
          </a:p>
          <a:p>
            <a:endParaRPr lang="en-US" sz="2400" dirty="0">
              <a:solidFill>
                <a:schemeClr val="accent4"/>
              </a:solidFill>
              <a:latin typeface="+mj-ea"/>
              <a:ea typeface="+mj-ea"/>
            </a:endParaRPr>
          </a:p>
          <a:p>
            <a:r>
              <a:rPr lang="ko-KR" sz="2400" dirty="0">
                <a:solidFill>
                  <a:schemeClr val="accent4"/>
                </a:solidFill>
                <a:latin typeface="+mj-ea"/>
                <a:ea typeface="+mj-ea"/>
              </a:rPr>
              <a:t>엘리베이터 스피치 예시</a:t>
            </a:r>
            <a:r>
              <a:rPr lang="en-US" altLang="ko-KR" sz="2400" dirty="0">
                <a:solidFill>
                  <a:schemeClr val="accent4"/>
                </a:solidFill>
                <a:latin typeface="+mj-ea"/>
                <a:ea typeface="+mj-ea"/>
              </a:rPr>
              <a:t>:</a:t>
            </a:r>
            <a:r>
              <a:rPr lang="ko-KR" sz="2400" dirty="0">
                <a:solidFill>
                  <a:schemeClr val="accent4"/>
                </a:solidFill>
                <a:latin typeface="+mj-ea"/>
                <a:ea typeface="+mj-ea"/>
              </a:rPr>
              <a:t> </a:t>
            </a:r>
          </a:p>
          <a:p>
            <a:endParaRPr lang="en-US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39075B0-1E7A-1DC8-C4D2-6C70F2A56BE6}"/>
              </a:ext>
            </a:extLst>
          </p:cNvPr>
          <p:cNvSpPr txBox="1">
            <a:spLocks/>
          </p:cNvSpPr>
          <p:nvPr/>
        </p:nvSpPr>
        <p:spPr>
          <a:xfrm>
            <a:off x="1219200" y="3970689"/>
            <a:ext cx="9372600" cy="199707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altLang="en-US" sz="2200" dirty="0">
                <a:solidFill>
                  <a:schemeClr val="bg1"/>
                </a:solidFill>
                <a:latin typeface="+mj-ea"/>
                <a:ea typeface="+mj-ea"/>
              </a:rPr>
              <a:t>라이온들은 세계 곳곳에서 하루도 빠짐없이 세상을 변화시킵니다</a:t>
            </a:r>
            <a:r>
              <a:rPr lang="en-US" altLang="ko-KR" sz="2200" dirty="0">
                <a:solidFill>
                  <a:schemeClr val="bg1"/>
                </a:solidFill>
                <a:latin typeface="+mj-ea"/>
                <a:ea typeface="+mj-ea"/>
              </a:rPr>
              <a:t>.</a:t>
            </a:r>
          </a:p>
          <a:p>
            <a:pPr marL="0" indent="0">
              <a:buNone/>
            </a:pPr>
            <a:r>
              <a:rPr lang="en-US" altLang="ko-KR" sz="2200" dirty="0">
                <a:solidFill>
                  <a:schemeClr val="bg1"/>
                </a:solidFill>
                <a:latin typeface="+mj-ea"/>
                <a:ea typeface="+mj-ea"/>
              </a:rPr>
              <a:t>200</a:t>
            </a:r>
            <a:r>
              <a:rPr lang="ko-KR" altLang="en-US" sz="2200" dirty="0">
                <a:solidFill>
                  <a:schemeClr val="bg1"/>
                </a:solidFill>
                <a:latin typeface="+mj-ea"/>
                <a:ea typeface="+mj-ea"/>
              </a:rPr>
              <a:t>여 개 국가의 </a:t>
            </a:r>
            <a:r>
              <a:rPr lang="en-US" altLang="ko-KR" sz="2200" dirty="0">
                <a:solidFill>
                  <a:schemeClr val="bg1"/>
                </a:solidFill>
                <a:latin typeface="+mj-ea"/>
                <a:ea typeface="+mj-ea"/>
              </a:rPr>
              <a:t>140</a:t>
            </a:r>
            <a:r>
              <a:rPr lang="ko-KR" altLang="en-US" sz="2200" dirty="0">
                <a:solidFill>
                  <a:schemeClr val="bg1"/>
                </a:solidFill>
                <a:latin typeface="+mj-ea"/>
                <a:ea typeface="+mj-ea"/>
              </a:rPr>
              <a:t>만 회원들은 시각장애인과 청소년을 지원하고</a:t>
            </a:r>
            <a:r>
              <a:rPr lang="en-US" altLang="ko-KR" sz="2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br>
              <a:rPr lang="en-US" altLang="ko-KR" sz="22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altLang="en-US" sz="2200" dirty="0">
                <a:solidFill>
                  <a:schemeClr val="bg1"/>
                </a:solidFill>
                <a:latin typeface="+mj-ea"/>
                <a:ea typeface="+mj-ea"/>
              </a:rPr>
              <a:t>기아 퇴치나 당뇨병 확산 방지 등 글로벌 문제 해결에 앞장서며</a:t>
            </a:r>
            <a:r>
              <a:rPr lang="en-US" altLang="ko-KR" sz="2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br>
              <a:rPr lang="en-US" altLang="ko-KR" sz="22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altLang="en-US" sz="2200" dirty="0">
                <a:solidFill>
                  <a:schemeClr val="bg1"/>
                </a:solidFill>
                <a:latin typeface="+mj-ea"/>
                <a:ea typeface="+mj-ea"/>
              </a:rPr>
              <a:t>자연재해 피해지역을 찾아 복구에 동참하는 등 지구촌 곳곳에서 최선을 다해 봉사합니다</a:t>
            </a:r>
            <a:r>
              <a:rPr lang="en-US" altLang="ko-KR" sz="2200" dirty="0">
                <a:solidFill>
                  <a:schemeClr val="bg1"/>
                </a:solidFill>
                <a:latin typeface="+mj-ea"/>
                <a:ea typeface="+mj-ea"/>
              </a:rPr>
              <a:t>.</a:t>
            </a:r>
            <a:endParaRPr lang="en-US" sz="2000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-31068" y="-2480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826824" y="1485507"/>
            <a:ext cx="4914756" cy="3733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지역사회에서 신생클럽 개발의 중요성</a:t>
            </a:r>
            <a:r>
              <a:rPr lang="ko-KR" altLang="en-US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을 이해한</a:t>
            </a: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다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신</a:t>
            </a:r>
            <a:r>
              <a:rPr lang="ko-KR" altLang="en-US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생</a:t>
            </a: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클럽의 회원 모집 방법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과</a:t>
            </a: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  <a:br>
              <a:rPr lang="en-US" alt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</a:b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필요한 도구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를 이해한</a:t>
            </a:r>
            <a:r>
              <a:rPr lang="ko-KR" altLang="en-US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다</a:t>
            </a:r>
            <a:endParaRPr lang="ko-KR" sz="20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신생클럽을 위한 설명회</a:t>
            </a:r>
            <a:r>
              <a:rPr lang="ko-KR" altLang="en-US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와</a:t>
            </a: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조직회의 개</a:t>
            </a:r>
            <a:r>
              <a:rPr lang="ko-KR" altLang="en-US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최에 대한 정보를 얻는다</a:t>
            </a:r>
            <a:endParaRPr lang="ko-KR" sz="20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6">
                  <a:lumMod val="50000"/>
                  <a:lumOff val="50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신생클럽 조직 </a:t>
            </a:r>
            <a:r>
              <a:rPr lang="ko-KR" altLang="en-US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절차를</a:t>
            </a:r>
            <a:r>
              <a:rPr lang="ko-K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이해한다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6">
                  <a:lumMod val="50000"/>
                  <a:lumOff val="50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br>
              <a:rPr lang="ko-KR" dirty="0">
                <a:solidFill>
                  <a:srgbClr val="0D2240"/>
                </a:solidFill>
                <a:latin typeface="+mj-ea"/>
                <a:ea typeface="+mj-ea"/>
                <a:cs typeface="Arial" charset="0"/>
              </a:rPr>
            </a:br>
            <a:endParaRPr lang="ko-KR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  <p:sp>
        <p:nvSpPr>
          <p:cNvPr id="13" name="Large #">
            <a:extLst>
              <a:ext uri="{FF2B5EF4-FFF2-40B4-BE49-F238E27FC236}">
                <a16:creationId xmlns:a16="http://schemas.microsoft.com/office/drawing/2014/main" id="{F379B869-F40E-4A3E-864E-0855D0FF4ED4}"/>
              </a:ext>
            </a:extLst>
          </p:cNvPr>
          <p:cNvSpPr txBox="1"/>
          <p:nvPr/>
        </p:nvSpPr>
        <p:spPr>
          <a:xfrm>
            <a:off x="179053" y="2362200"/>
            <a:ext cx="5092507" cy="9902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ko-KR" sz="44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목표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79D8E2-AE33-4C50-99B5-C435D200DF33}"/>
              </a:ext>
            </a:extLst>
          </p:cNvPr>
          <p:cNvSpPr/>
          <p:nvPr/>
        </p:nvSpPr>
        <p:spPr>
          <a:xfrm rot="5400000">
            <a:off x="2654514" y="1517393"/>
            <a:ext cx="91440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826823" y="1670333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BB700"/>
              </a:buClr>
              <a:buSzPct val="100000"/>
            </a:pPr>
            <a:br>
              <a:rPr lang="ko-KR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</a:br>
            <a:endParaRPr lang="ko-KR">
              <a:solidFill>
                <a:srgbClr val="0D2240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450421" y="3273811"/>
            <a:ext cx="5092507" cy="152086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ko-KR" sz="2000" dirty="0">
                <a:solidFill>
                  <a:schemeClr val="accent4"/>
                </a:solidFill>
                <a:latin typeface="+mj-ea"/>
                <a:ea typeface="+mj-ea"/>
                <a:cs typeface="Arial" panose="020B0604020202020204" pitchFamily="34" charset="0"/>
              </a:rPr>
              <a:t>라이온이 되면 </a:t>
            </a:r>
            <a:r>
              <a:rPr lang="ko-KR" altLang="en-US" sz="2000" dirty="0">
                <a:solidFill>
                  <a:schemeClr val="accent4"/>
                </a:solidFill>
                <a:latin typeface="+mj-ea"/>
                <a:ea typeface="+mj-ea"/>
                <a:cs typeface="Arial" panose="020B0604020202020204" pitchFamily="34" charset="0"/>
              </a:rPr>
              <a:t>다양한 혜택이 제공됩니다</a:t>
            </a:r>
            <a:endParaRPr lang="ko-KR" sz="2000" dirty="0">
              <a:solidFill>
                <a:schemeClr val="accent4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accent4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8000"/>
              </a:lnSpc>
            </a:pPr>
            <a:endParaRPr lang="en-US" sz="2000" dirty="0">
              <a:solidFill>
                <a:schemeClr val="accent4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533364" y="961178"/>
            <a:ext cx="91440" cy="4114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5A200-D617-4A7B-BEF5-2EABABA85E38}"/>
              </a:ext>
            </a:extLst>
          </p:cNvPr>
          <p:cNvSpPr txBox="1"/>
          <p:nvPr/>
        </p:nvSpPr>
        <p:spPr>
          <a:xfrm>
            <a:off x="6733535" y="884826"/>
            <a:ext cx="571597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3373B"/>
              </a:buClr>
              <a:buSzPct val="100000"/>
            </a:pPr>
            <a:r>
              <a:rPr lang="ko-KR" sz="2000" dirty="0">
                <a:solidFill>
                  <a:schemeClr val="accent4"/>
                </a:solidFill>
                <a:latin typeface="+mj-ea"/>
                <a:ea typeface="+mj-ea"/>
                <a:cs typeface="Arial" panose="020B0604020202020204" pitchFamily="34" charset="0"/>
              </a:rPr>
              <a:t>라이온이 되면 어떤 혜택이 있을까요?</a:t>
            </a:r>
          </a:p>
          <a:p>
            <a:pPr marL="342900" indent="-342900">
              <a:lnSpc>
                <a:spcPct val="20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변화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선도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봉사의 자부심</a:t>
            </a:r>
            <a:endParaRPr lang="en-US" alt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인적 네트워크 구축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라이온의 신뢰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획득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새로운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관계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형성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리더십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입증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글로벌 지원</a:t>
            </a:r>
            <a:endParaRPr lang="en-US" alt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endParaRPr lang="ko-KR" sz="10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altLang="en-US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라이온스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 학습센터의 개인 개발 학습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무료 이용</a:t>
            </a:r>
          </a:p>
          <a:p>
            <a:pPr>
              <a:lnSpc>
                <a:spcPct val="200000"/>
              </a:lnSpc>
              <a:buClr>
                <a:srgbClr val="33373B"/>
              </a:buClr>
              <a:buSzPct val="100000"/>
            </a:pPr>
            <a:endParaRPr lang="en-US" altLang="en-US" sz="7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100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여 년간 이어져 온 봉사단체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의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역사에 편입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Large #">
            <a:extLst>
              <a:ext uri="{FF2B5EF4-FFF2-40B4-BE49-F238E27FC236}">
                <a16:creationId xmlns:a16="http://schemas.microsoft.com/office/drawing/2014/main" id="{6392AD0A-AC92-48FA-5821-56097331D41F}"/>
              </a:ext>
            </a:extLst>
          </p:cNvPr>
          <p:cNvSpPr txBox="1"/>
          <p:nvPr/>
        </p:nvSpPr>
        <p:spPr>
          <a:xfrm>
            <a:off x="450421" y="1458315"/>
            <a:ext cx="509250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ko-KR" sz="3600" b="1" dirty="0">
                <a:solidFill>
                  <a:schemeClr val="bg1"/>
                </a:solidFill>
                <a:latin typeface="+mj-ea"/>
                <a:ea typeface="+mj-ea"/>
              </a:rPr>
              <a:t>3단계:  </a:t>
            </a:r>
          </a:p>
          <a:p>
            <a:r>
              <a:rPr lang="ko-KR" sz="3600" b="1" dirty="0" err="1">
                <a:solidFill>
                  <a:schemeClr val="bg1"/>
                </a:solidFill>
                <a:latin typeface="+mj-ea"/>
                <a:ea typeface="+mj-ea"/>
              </a:rPr>
              <a:t>차터회원</a:t>
            </a:r>
            <a:r>
              <a:rPr lang="ko-KR" sz="3600" b="1" dirty="0">
                <a:solidFill>
                  <a:schemeClr val="bg1"/>
                </a:solidFill>
                <a:latin typeface="+mj-ea"/>
                <a:ea typeface="+mj-ea"/>
              </a:rPr>
              <a:t> 모집</a:t>
            </a:r>
          </a:p>
        </p:txBody>
      </p:sp>
    </p:spTree>
    <p:extLst>
      <p:ext uri="{BB962C8B-B14F-4D97-AF65-F5344CB8AC3E}">
        <p14:creationId xmlns:p14="http://schemas.microsoft.com/office/powerpoint/2010/main" val="1621253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D2240">
                  <a:alpha val="44000"/>
                </a:srgb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A5E45F-A3AE-2E46-A663-87F532F6A4EC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4955038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4955038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5271561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345104" y="857934"/>
            <a:ext cx="509250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ko-KR" sz="3600" b="1" dirty="0">
                <a:solidFill>
                  <a:srgbClr val="00338D"/>
                </a:solidFill>
                <a:latin typeface="+mj-ea"/>
                <a:ea typeface="+mj-ea"/>
              </a:rPr>
              <a:t>3단계:  </a:t>
            </a:r>
          </a:p>
          <a:p>
            <a:r>
              <a:rPr lang="ko-KR" sz="3600" b="1" dirty="0" err="1">
                <a:solidFill>
                  <a:srgbClr val="00338D"/>
                </a:solidFill>
                <a:latin typeface="+mj-ea"/>
                <a:ea typeface="+mj-ea"/>
              </a:rPr>
              <a:t>차터회원</a:t>
            </a:r>
            <a:r>
              <a:rPr lang="ko-KR" sz="3600" b="1" dirty="0">
                <a:solidFill>
                  <a:srgbClr val="00338D"/>
                </a:solidFill>
                <a:latin typeface="+mj-ea"/>
                <a:ea typeface="+mj-ea"/>
              </a:rPr>
              <a:t> 모집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363076" y="141066"/>
            <a:ext cx="91440" cy="406708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225A5E7C-DEA0-714B-805B-03D83CE1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0D3F9F-984D-824C-9AE7-FE50AD0703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5C7895-0F42-4E11-5B93-A80D4FF71C51}"/>
              </a:ext>
            </a:extLst>
          </p:cNvPr>
          <p:cNvSpPr txBox="1"/>
          <p:nvPr/>
        </p:nvSpPr>
        <p:spPr>
          <a:xfrm>
            <a:off x="375254" y="2369285"/>
            <a:ext cx="48810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 dirty="0">
                <a:solidFill>
                  <a:srgbClr val="33373B"/>
                </a:solidFill>
                <a:latin typeface="+mj-ea"/>
                <a:ea typeface="+mj-ea"/>
              </a:rPr>
              <a:t>회원 모집은 신생클럽 개발에서 가장 중요한 부분입니다. 회원 모집 원판은 </a:t>
            </a:r>
            <a:br>
              <a:rPr lang="en-US" altLang="ko-KR" sz="2000" dirty="0">
                <a:solidFill>
                  <a:srgbClr val="33373B"/>
                </a:solidFill>
                <a:latin typeface="+mj-ea"/>
                <a:ea typeface="+mj-ea"/>
              </a:rPr>
            </a:br>
            <a:r>
              <a:rPr lang="ko-KR" sz="2000" dirty="0">
                <a:solidFill>
                  <a:srgbClr val="33373B"/>
                </a:solidFill>
                <a:latin typeface="+mj-ea"/>
                <a:ea typeface="+mj-ea"/>
              </a:rPr>
              <a:t>클럽 입회를 권유할 사람들의 명단 작성</a:t>
            </a:r>
            <a:r>
              <a:rPr lang="ko-KR" altLang="en-US" sz="2000" dirty="0">
                <a:solidFill>
                  <a:srgbClr val="33373B"/>
                </a:solidFill>
                <a:latin typeface="+mj-ea"/>
                <a:ea typeface="+mj-ea"/>
              </a:rPr>
              <a:t>에</a:t>
            </a:r>
            <a:r>
              <a:rPr lang="ko-KR" sz="2000" dirty="0">
                <a:solidFill>
                  <a:srgbClr val="33373B"/>
                </a:solidFill>
                <a:latin typeface="+mj-ea"/>
                <a:ea typeface="+mj-ea"/>
              </a:rPr>
              <a:t> 도움되는 도구입니다. </a:t>
            </a:r>
          </a:p>
          <a:p>
            <a:endParaRPr lang="en-US" sz="2000" dirty="0">
              <a:solidFill>
                <a:srgbClr val="33373B"/>
              </a:solidFill>
              <a:latin typeface="+mj-ea"/>
              <a:ea typeface="+mj-ea"/>
            </a:endParaRPr>
          </a:p>
          <a:p>
            <a:r>
              <a:rPr lang="ko-KR" sz="2000" dirty="0">
                <a:solidFill>
                  <a:srgbClr val="33373B"/>
                </a:solidFill>
                <a:latin typeface="+mj-ea"/>
                <a:ea typeface="+mj-ea"/>
              </a:rPr>
              <a:t>* 모든 사람이 잠재적으로 미래의 라이온이 될 수 있으며 </a:t>
            </a:r>
            <a:r>
              <a:rPr lang="ko-KR" sz="2000" dirty="0" err="1">
                <a:solidFill>
                  <a:srgbClr val="33373B"/>
                </a:solidFill>
                <a:latin typeface="+mj-ea"/>
                <a:ea typeface="+mj-ea"/>
              </a:rPr>
              <a:t>라</a:t>
            </a:r>
            <a:r>
              <a:rPr lang="ko-KR" altLang="en-US" sz="2000" dirty="0" err="1">
                <a:solidFill>
                  <a:srgbClr val="33373B"/>
                </a:solidFill>
                <a:latin typeface="+mj-ea"/>
                <a:ea typeface="+mj-ea"/>
              </a:rPr>
              <a:t>이</a:t>
            </a:r>
            <a:r>
              <a:rPr lang="ko-KR" sz="2000" dirty="0" err="1">
                <a:solidFill>
                  <a:srgbClr val="33373B"/>
                </a:solidFill>
                <a:latin typeface="+mj-ea"/>
                <a:ea typeface="+mj-ea"/>
              </a:rPr>
              <a:t>온스클럽에</a:t>
            </a:r>
            <a:r>
              <a:rPr lang="ko-KR" sz="2000" dirty="0">
                <a:solidFill>
                  <a:srgbClr val="33373B"/>
                </a:solidFill>
                <a:latin typeface="+mj-ea"/>
                <a:ea typeface="+mj-ea"/>
              </a:rPr>
              <a:t> 기여할 잠재력을 지니고 있습니다.</a:t>
            </a:r>
          </a:p>
          <a:p>
            <a:endParaRPr lang="en-US" sz="2000" dirty="0">
              <a:solidFill>
                <a:srgbClr val="33373B"/>
              </a:solidFill>
              <a:latin typeface="+mj-ea"/>
              <a:ea typeface="+mj-ea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1A65474-AE18-6BEF-235B-4B8E89D3F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003469"/>
              </p:ext>
            </p:extLst>
          </p:nvPr>
        </p:nvGraphicFramePr>
        <p:xfrm>
          <a:off x="4800600" y="152580"/>
          <a:ext cx="8872398" cy="6552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E6EDF0-69BF-FEA6-2960-BF272EA933D5}"/>
              </a:ext>
            </a:extLst>
          </p:cNvPr>
          <p:cNvSpPr txBox="1">
            <a:spLocks/>
          </p:cNvSpPr>
          <p:nvPr/>
        </p:nvSpPr>
        <p:spPr>
          <a:xfrm>
            <a:off x="311582" y="5542629"/>
            <a:ext cx="4881068" cy="75099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600" b="1" dirty="0">
                <a:solidFill>
                  <a:srgbClr val="0070C0"/>
                </a:solidFill>
                <a:latin typeface="+mj-ea"/>
                <a:ea typeface="+mj-ea"/>
              </a:rPr>
              <a:t>팁: </a:t>
            </a:r>
            <a:r>
              <a:rPr lang="ko-KR" sz="1600" b="1" dirty="0">
                <a:solidFill>
                  <a:schemeClr val="accent4"/>
                </a:solidFill>
                <a:latin typeface="+mj-ea"/>
                <a:ea typeface="+mj-ea"/>
              </a:rPr>
              <a:t>권유하자 안내서</a:t>
            </a:r>
            <a:r>
              <a:rPr lang="ko-KR" altLang="en-US" sz="1600" dirty="0">
                <a:solidFill>
                  <a:srgbClr val="33373B"/>
                </a:solidFill>
                <a:latin typeface="+mj-ea"/>
                <a:ea typeface="+mj-ea"/>
              </a:rPr>
              <a:t>는</a:t>
            </a:r>
            <a:r>
              <a:rPr lang="ko-KR" sz="1600" b="1" dirty="0">
                <a:solidFill>
                  <a:schemeClr val="accent4"/>
                </a:solidFill>
                <a:latin typeface="+mj-ea"/>
                <a:ea typeface="+mj-ea"/>
              </a:rPr>
              <a:t> </a:t>
            </a:r>
            <a:r>
              <a:rPr lang="ko-KR" altLang="en-US" sz="1600" dirty="0">
                <a:solidFill>
                  <a:srgbClr val="33373B"/>
                </a:solidFill>
                <a:latin typeface="+mj-ea"/>
                <a:ea typeface="+mj-ea"/>
              </a:rPr>
              <a:t>유용한 회원 모집 자료이며 ‘신생클럽 시작하기’ 웹페이지에 있습니다 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AFA7F9CB-DADB-F17B-737F-3B39F3C760CF}"/>
              </a:ext>
            </a:extLst>
          </p:cNvPr>
          <p:cNvSpPr txBox="1"/>
          <p:nvPr/>
        </p:nvSpPr>
        <p:spPr>
          <a:xfrm>
            <a:off x="9242940" y="1524000"/>
            <a:ext cx="1498414" cy="6978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ko-KR" sz="2000" b="1" dirty="0">
                <a:solidFill>
                  <a:srgbClr val="FFFFFF"/>
                </a:solidFill>
                <a:latin typeface="+mj-ea"/>
                <a:ea typeface="+mj-ea"/>
                <a:cs typeface="Calibri" panose="020F0502020204030204" pitchFamily="34" charset="0"/>
              </a:rPr>
              <a:t>지역사회</a:t>
            </a:r>
            <a:br>
              <a:rPr lang="ko-KR" sz="2000" b="1" dirty="0">
                <a:solidFill>
                  <a:srgbClr val="FFFFFF"/>
                </a:solidFill>
                <a:latin typeface="+mj-ea"/>
                <a:ea typeface="+mj-ea"/>
                <a:cs typeface="Calibri" panose="020F0502020204030204" pitchFamily="34" charset="0"/>
              </a:rPr>
            </a:br>
            <a:r>
              <a:rPr lang="ko-KR" sz="2000" b="1" dirty="0">
                <a:solidFill>
                  <a:srgbClr val="FFFFFF"/>
                </a:solidFill>
                <a:latin typeface="+mj-ea"/>
                <a:ea typeface="+mj-ea"/>
                <a:cs typeface="Calibri" panose="020F0502020204030204" pitchFamily="34" charset="0"/>
              </a:rPr>
              <a:t>지도자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ko-KR" sz="2000" dirty="0">
                <a:latin typeface="+mj-ea"/>
                <a:ea typeface="+mj-ea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110FF548-295B-7E1E-1A28-194D81D446C9}"/>
              </a:ext>
            </a:extLst>
          </p:cNvPr>
          <p:cNvSpPr txBox="1"/>
          <p:nvPr/>
        </p:nvSpPr>
        <p:spPr>
          <a:xfrm>
            <a:off x="6581466" y="2895600"/>
            <a:ext cx="1800534" cy="6978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ko-KR" sz="2000" b="1" dirty="0">
                <a:solidFill>
                  <a:srgbClr val="FFFFFF"/>
                </a:solidFill>
                <a:latin typeface="Calibri" panose="020F0502020204030204" pitchFamily="34" charset="0"/>
                <a:ea typeface="굴림"/>
                <a:cs typeface="Calibri" panose="020F0502020204030204" pitchFamily="34" charset="0"/>
              </a:rPr>
              <a:t>지역</a:t>
            </a:r>
            <a:br>
              <a:rPr lang="ko-KR" sz="2000" b="1" dirty="0">
                <a:solidFill>
                  <a:srgbClr val="FFFFFF"/>
                </a:solidFill>
                <a:latin typeface="Calibri" panose="020F0502020204030204" pitchFamily="34" charset="0"/>
                <a:ea typeface="굴림"/>
                <a:cs typeface="Calibri" panose="020F0502020204030204" pitchFamily="34" charset="0"/>
              </a:rPr>
            </a:br>
            <a:r>
              <a:rPr lang="ko-KR" sz="2000" b="1" dirty="0">
                <a:solidFill>
                  <a:srgbClr val="FFFFFF"/>
                </a:solidFill>
                <a:latin typeface="Calibri" panose="020F0502020204030204" pitchFamily="34" charset="0"/>
                <a:ea typeface="굴림"/>
                <a:cs typeface="Calibri" panose="020F0502020204030204" pitchFamily="34" charset="0"/>
              </a:rPr>
              <a:t>전문가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ko-KR" dirty="0">
                <a:latin typeface="Calibri" panose="020F0502020204030204" pitchFamily="34" charset="0"/>
                <a:ea typeface="굴림" panose="020B0604020202020204" pitchFamily="34" charset="0"/>
                <a:cs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949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912692"/>
            <a:ext cx="12192000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A5496">
                  <a:alpha val="44000"/>
                </a:srgb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4373F-63E7-2544-A599-5AFD299F5DAE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25" name="Background - Solid">
              <a:extLst>
                <a:ext uri="{FF2B5EF4-FFF2-40B4-BE49-F238E27FC236}">
                  <a16:creationId xmlns:a16="http://schemas.microsoft.com/office/drawing/2014/main" id="{F4C1C3D3-4FD2-814A-BE6F-233137C9778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D642F2A3-C65C-9540-88A7-53ADF4F85B92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7" name="Background - Solid">
              <a:extLst>
                <a:ext uri="{FF2B5EF4-FFF2-40B4-BE49-F238E27FC236}">
                  <a16:creationId xmlns:a16="http://schemas.microsoft.com/office/drawing/2014/main" id="{FA0C9682-C3D7-C243-8AE8-A1D252BB169C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8" name="Background - Solid">
              <a:extLst>
                <a:ext uri="{FF2B5EF4-FFF2-40B4-BE49-F238E27FC236}">
                  <a16:creationId xmlns:a16="http://schemas.microsoft.com/office/drawing/2014/main" id="{B3AC37A8-A430-4540-84B4-834A60718EB0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37718BA5-317C-6E4A-A811-B3EA432549A1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87988A87-28C4-1946-8064-1D274D5CD04C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3A0E268E-D27B-2949-86D0-F34581CA1EA1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196F5DD-9C13-1643-8AEF-76278F7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552502" y="1962292"/>
            <a:ext cx="2926080" cy="612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384726" y="1308960"/>
            <a:ext cx="10130874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3단계: </a:t>
            </a:r>
            <a:r>
              <a:rPr lang="ko-KR" dirty="0" err="1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차터회원</a:t>
            </a:r>
            <a:r>
              <a:rPr lang="ko-KR" dirty="0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 모집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52F99C7-A2E9-5663-2911-ACF4F32D990F}"/>
              </a:ext>
            </a:extLst>
          </p:cNvPr>
          <p:cNvSpPr txBox="1">
            <a:spLocks/>
          </p:cNvSpPr>
          <p:nvPr/>
        </p:nvSpPr>
        <p:spPr>
          <a:xfrm>
            <a:off x="552502" y="2245946"/>
            <a:ext cx="5543498" cy="3847207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2000" b="1" dirty="0">
                <a:solidFill>
                  <a:schemeClr val="accent4"/>
                </a:solidFill>
                <a:latin typeface="+mj-ea"/>
                <a:ea typeface="+mj-ea"/>
              </a:rPr>
              <a:t>어떻게 모집할 것인가? </a:t>
            </a:r>
          </a:p>
          <a:p>
            <a:pPr marL="342900" indent="-342900"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33373B"/>
                </a:solidFill>
                <a:latin typeface="+mj-ea"/>
                <a:ea typeface="+mj-ea"/>
              </a:rPr>
              <a:t>직접 방문: 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비공식 방문을 통해 지역사회 및 기업체 지도자 영입</a:t>
            </a:r>
          </a:p>
          <a:p>
            <a:pPr marL="342900" indent="-342900"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33373B"/>
                </a:solidFill>
                <a:latin typeface="+mj-ea"/>
                <a:ea typeface="+mj-ea"/>
              </a:rPr>
              <a:t>한정 모집: 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다른 라이온 또는 지역사회 </a:t>
            </a:r>
            <a:br>
              <a:rPr lang="en-US" altLang="ko-KR" dirty="0">
                <a:solidFill>
                  <a:srgbClr val="33373B"/>
                </a:solidFill>
                <a:latin typeface="+mj-ea"/>
                <a:ea typeface="+mj-ea"/>
              </a:rPr>
            </a:b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주요 지도자들이 추천하는 사람</a:t>
            </a:r>
          </a:p>
          <a:p>
            <a:pPr marL="342900" indent="-342900"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33373B"/>
                </a:solidFill>
                <a:latin typeface="+mj-ea"/>
                <a:ea typeface="+mj-ea"/>
              </a:rPr>
              <a:t>단체 전환: 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이미 활동 중인 단체와의 만남</a:t>
            </a:r>
          </a:p>
          <a:p>
            <a:pPr marL="342900" indent="-342900"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33373B"/>
                </a:solidFill>
                <a:latin typeface="+mj-ea"/>
                <a:ea typeface="+mj-ea"/>
              </a:rPr>
              <a:t>단체 모집: 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목표 대상 지역에 정보 안내소 운영</a:t>
            </a:r>
          </a:p>
          <a:p>
            <a:pPr marL="342900" indent="-342900"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33373B"/>
                </a:solidFill>
                <a:latin typeface="+mj-ea"/>
                <a:ea typeface="+mj-ea"/>
              </a:rPr>
              <a:t>소셜 미디어 모집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: </a:t>
            </a:r>
            <a:r>
              <a:rPr lang="ko-KR" altLang="ko-KR" dirty="0">
                <a:solidFill>
                  <a:srgbClr val="33373B"/>
                </a:solidFill>
                <a:latin typeface="+mj-ea"/>
                <a:ea typeface="+mj-ea"/>
              </a:rPr>
              <a:t>여러 소셜 미디어 사이트에</a:t>
            </a:r>
            <a:r>
              <a:rPr lang="en-US" altLang="ko-KR" dirty="0">
                <a:solidFill>
                  <a:srgbClr val="33373B"/>
                </a:solidFill>
                <a:latin typeface="+mj-ea"/>
                <a:ea typeface="+mj-ea"/>
              </a:rPr>
              <a:t> 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신생클럽</a:t>
            </a:r>
            <a:r>
              <a:rPr lang="en-US" altLang="ko-KR" dirty="0">
                <a:solidFill>
                  <a:srgbClr val="33373B"/>
                </a:solidFill>
                <a:latin typeface="+mj-ea"/>
                <a:ea typeface="+mj-ea"/>
              </a:rPr>
              <a:t> </a:t>
            </a:r>
            <a:r>
              <a:rPr lang="ko-KR" altLang="en-US" dirty="0">
                <a:solidFill>
                  <a:srgbClr val="33373B"/>
                </a:solidFill>
                <a:latin typeface="+mj-ea"/>
                <a:ea typeface="+mj-ea"/>
              </a:rPr>
              <a:t>정보 게시</a:t>
            </a:r>
            <a:endParaRPr lang="ko-KR" dirty="0">
              <a:solidFill>
                <a:srgbClr val="33373B"/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 err="1">
                <a:solidFill>
                  <a:srgbClr val="33373B"/>
                </a:solidFill>
                <a:latin typeface="+mj-ea"/>
                <a:ea typeface="+mj-ea"/>
              </a:rPr>
              <a:t>클럽지회</a:t>
            </a:r>
            <a:r>
              <a:rPr lang="ko-KR" b="1" dirty="0">
                <a:solidFill>
                  <a:srgbClr val="33373B"/>
                </a:solidFill>
                <a:latin typeface="+mj-ea"/>
                <a:ea typeface="+mj-ea"/>
              </a:rPr>
              <a:t> 개발: 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기존의 모클럽에 가입하지만 </a:t>
            </a:r>
            <a:br>
              <a:rPr lang="en-US" altLang="ko-KR" dirty="0">
                <a:solidFill>
                  <a:srgbClr val="33373B"/>
                </a:solidFill>
                <a:latin typeface="+mj-ea"/>
                <a:ea typeface="+mj-ea"/>
              </a:rPr>
            </a:b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특정 봉사사업에 집중하는 소수 그룹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latin typeface="+mj-ea"/>
              <a:ea typeface="+mj-ea"/>
            </a:endParaRPr>
          </a:p>
          <a:p>
            <a:endParaRPr lang="en-US" kern="0" dirty="0">
              <a:latin typeface="+mj-ea"/>
              <a:ea typeface="+mj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5BD2F-66B6-440C-A446-05D5AE562ED6}"/>
              </a:ext>
            </a:extLst>
          </p:cNvPr>
          <p:cNvSpPr/>
          <p:nvPr/>
        </p:nvSpPr>
        <p:spPr>
          <a:xfrm>
            <a:off x="6598610" y="2245946"/>
            <a:ext cx="533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>
                <a:solidFill>
                  <a:schemeClr val="accent4"/>
                </a:solidFill>
                <a:latin typeface="+mj-ea"/>
                <a:ea typeface="+mj-ea"/>
              </a:rPr>
              <a:t>방문 모집</a:t>
            </a:r>
            <a:r>
              <a:rPr lang="ko-KR" sz="2000" b="1" dirty="0">
                <a:solidFill>
                  <a:schemeClr val="accent4"/>
                </a:solidFill>
                <a:latin typeface="+mj-ea"/>
                <a:ea typeface="+mj-ea"/>
              </a:rPr>
              <a:t> 팁: 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적절한 복장 - </a:t>
            </a:r>
            <a:r>
              <a:rPr lang="ko-KR" dirty="0" err="1">
                <a:solidFill>
                  <a:srgbClr val="33373B"/>
                </a:solidFill>
                <a:latin typeface="+mj-ea"/>
                <a:ea typeface="+mj-ea"/>
              </a:rPr>
              <a:t>라이온스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 조끼 제외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최고 관리자부터 시작 - 관리자/감독자와 대화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10분 이상 기다리지 않기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너무 많은 홍보물을 전달하지 않기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사무실에서 단서 얻기</a:t>
            </a:r>
          </a:p>
          <a:p>
            <a:pPr marL="342900" indent="-342900">
              <a:lnSpc>
                <a:spcPct val="150000"/>
              </a:lnSpc>
              <a:buClr>
                <a:srgbClr val="33373B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</a:rPr>
              <a:t>소개 요청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56F5C1-D34B-BEF8-25DD-085A8830B122}"/>
              </a:ext>
            </a:extLst>
          </p:cNvPr>
          <p:cNvSpPr txBox="1">
            <a:spLocks/>
          </p:cNvSpPr>
          <p:nvPr/>
        </p:nvSpPr>
        <p:spPr>
          <a:xfrm>
            <a:off x="2514600" y="6256141"/>
            <a:ext cx="7680960" cy="75099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600" b="1" dirty="0">
                <a:solidFill>
                  <a:schemeClr val="accent4"/>
                </a:solidFill>
                <a:latin typeface="+mj-ea"/>
                <a:ea typeface="+mj-ea"/>
              </a:rPr>
              <a:t>팁:  </a:t>
            </a:r>
            <a:r>
              <a:rPr lang="ko-KR" sz="1600" dirty="0">
                <a:solidFill>
                  <a:srgbClr val="33373B"/>
                </a:solidFill>
                <a:latin typeface="+mj-ea"/>
                <a:ea typeface="+mj-ea"/>
              </a:rPr>
              <a:t>신입회원들에게 클럽 조직자의 연락처 정보를 제공해야 합니다. </a:t>
            </a:r>
          </a:p>
          <a:p>
            <a:r>
              <a:rPr lang="ko-KR" sz="1600" dirty="0">
                <a:solidFill>
                  <a:srgbClr val="33373B"/>
                </a:solidFill>
                <a:latin typeface="+mj-ea"/>
                <a:ea typeface="+mj-ea"/>
              </a:rPr>
              <a:t>         명함, 홍보책자 뒷면 연락처란, </a:t>
            </a:r>
            <a:r>
              <a:rPr lang="ko-KR" sz="1600" dirty="0" err="1">
                <a:solidFill>
                  <a:srgbClr val="33373B"/>
                </a:solidFill>
                <a:latin typeface="+mj-ea"/>
                <a:ea typeface="+mj-ea"/>
              </a:rPr>
              <a:t>홍보지</a:t>
            </a:r>
            <a:r>
              <a:rPr lang="ko-KR" sz="1600" dirty="0">
                <a:solidFill>
                  <a:srgbClr val="33373B"/>
                </a:solidFill>
                <a:latin typeface="+mj-ea"/>
                <a:ea typeface="+mj-ea"/>
              </a:rPr>
              <a:t> 등이 될 수 있습니다. </a:t>
            </a:r>
          </a:p>
        </p:txBody>
      </p:sp>
    </p:spTree>
    <p:extLst>
      <p:ext uri="{BB962C8B-B14F-4D97-AF65-F5344CB8AC3E}">
        <p14:creationId xmlns:p14="http://schemas.microsoft.com/office/powerpoint/2010/main" val="1134403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77E245-D0B2-0129-4EC6-4F9C536314C0}"/>
              </a:ext>
            </a:extLst>
          </p:cNvPr>
          <p:cNvSpPr/>
          <p:nvPr/>
        </p:nvSpPr>
        <p:spPr bwMode="auto">
          <a:xfrm>
            <a:off x="0" y="0"/>
            <a:ext cx="12190434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457200"/>
            <a:ext cx="11352234" cy="457200"/>
          </a:xfrm>
        </p:spPr>
        <p:txBody>
          <a:bodyPr/>
          <a:lstStyle/>
          <a:p>
            <a:pPr algn="l"/>
            <a:r>
              <a:rPr lang="ko-KR" sz="3600" b="1" dirty="0">
                <a:solidFill>
                  <a:srgbClr val="00338D"/>
                </a:solidFill>
                <a:latin typeface="+mj-ea"/>
                <a:ea typeface="+mj-ea"/>
              </a:rPr>
              <a:t>3단계: </a:t>
            </a:r>
            <a:r>
              <a:rPr lang="ko-KR" sz="3600" b="1" dirty="0" err="1">
                <a:solidFill>
                  <a:srgbClr val="00338D"/>
                </a:solidFill>
                <a:latin typeface="+mj-ea"/>
                <a:ea typeface="+mj-ea"/>
              </a:rPr>
              <a:t>차터회원</a:t>
            </a:r>
            <a:r>
              <a:rPr lang="ko-KR" sz="3600" b="1" dirty="0">
                <a:solidFill>
                  <a:srgbClr val="00338D"/>
                </a:solidFill>
                <a:latin typeface="+mj-ea"/>
                <a:ea typeface="+mj-ea"/>
              </a:rPr>
              <a:t> 모집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251A8-8862-4882-9413-8AEAEC2DEDA2}"/>
              </a:ext>
            </a:extLst>
          </p:cNvPr>
          <p:cNvSpPr txBox="1"/>
          <p:nvPr/>
        </p:nvSpPr>
        <p:spPr>
          <a:xfrm>
            <a:off x="903832" y="2392789"/>
            <a:ext cx="5753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800" b="1" dirty="0">
                <a:solidFill>
                  <a:schemeClr val="accent4"/>
                </a:solidFill>
                <a:latin typeface="+mj-ea"/>
                <a:ea typeface="+mj-ea"/>
              </a:rPr>
              <a:t>회원 모집 자료</a:t>
            </a:r>
            <a:r>
              <a:rPr lang="ko-KR" sz="2800" dirty="0">
                <a:latin typeface="+mj-ea"/>
                <a:ea typeface="+mj-ea"/>
              </a:rPr>
              <a:t>는 회원부에 </a:t>
            </a:r>
            <a:br>
              <a:rPr lang="en-US" altLang="ko-KR" sz="2800" dirty="0">
                <a:latin typeface="+mj-ea"/>
                <a:ea typeface="+mj-ea"/>
              </a:rPr>
            </a:br>
            <a:r>
              <a:rPr lang="ko-KR" sz="2800" dirty="0">
                <a:latin typeface="+mj-ea"/>
                <a:ea typeface="+mj-ea"/>
              </a:rPr>
              <a:t>주문할 수 있습니다.</a:t>
            </a:r>
            <a:r>
              <a:rPr lang="ko-KR" sz="2800" dirty="0">
                <a:solidFill>
                  <a:srgbClr val="33373B"/>
                </a:solidFill>
                <a:latin typeface="+mj-ea"/>
                <a:ea typeface="+mj-ea"/>
              </a:rPr>
              <a:t>  </a:t>
            </a:r>
            <a:br>
              <a:rPr lang="en-US" altLang="ko-KR" sz="2800" dirty="0">
                <a:solidFill>
                  <a:srgbClr val="33373B"/>
                </a:solidFill>
                <a:latin typeface="+mj-ea"/>
                <a:ea typeface="+mj-ea"/>
              </a:rPr>
            </a:br>
            <a:r>
              <a:rPr lang="ko-KR" sz="2800" dirty="0">
                <a:solidFill>
                  <a:srgbClr val="33373B"/>
                </a:solidFill>
                <a:latin typeface="+mj-ea"/>
                <a:ea typeface="+mj-ea"/>
              </a:rPr>
              <a:t>자료를 주문하려면 </a:t>
            </a:r>
            <a:br>
              <a:rPr lang="en-US" altLang="ko-KR" sz="2800" dirty="0">
                <a:solidFill>
                  <a:srgbClr val="33373B"/>
                </a:solidFill>
                <a:latin typeface="+mj-ea"/>
                <a:ea typeface="+mj-ea"/>
              </a:rPr>
            </a:br>
            <a:r>
              <a:rPr lang="ko-KR" sz="2800" dirty="0">
                <a:solidFill>
                  <a:srgbClr val="33373B"/>
                </a:solidFill>
                <a:latin typeface="+mj-ea"/>
                <a:ea typeface="+mj-ea"/>
              </a:rPr>
              <a:t>‘신생클럽 시작하기’ 웹페이지 또는 QR 코드를 이용하십시오.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F5FF3D-4D73-4A26-8EFA-9751DCF4629A}"/>
              </a:ext>
            </a:extLst>
          </p:cNvPr>
          <p:cNvSpPr/>
          <p:nvPr/>
        </p:nvSpPr>
        <p:spPr bwMode="auto">
          <a:xfrm>
            <a:off x="990600" y="1143000"/>
            <a:ext cx="5334000" cy="762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976C6A-A18F-CF59-0558-FC48E7643FAE}"/>
              </a:ext>
            </a:extLst>
          </p:cNvPr>
          <p:cNvGrpSpPr>
            <a:grpSpLocks/>
          </p:cNvGrpSpPr>
          <p:nvPr/>
        </p:nvGrpSpPr>
        <p:grpSpPr bwMode="auto">
          <a:xfrm>
            <a:off x="7696200" y="1838325"/>
            <a:ext cx="3181985" cy="3181350"/>
            <a:chOff x="802" y="802"/>
            <a:chExt cx="5011" cy="5010"/>
          </a:xfrm>
        </p:grpSpPr>
        <p:sp>
          <p:nvSpPr>
            <p:cNvPr id="7" name="docshape2">
              <a:extLst>
                <a:ext uri="{FF2B5EF4-FFF2-40B4-BE49-F238E27FC236}">
                  <a16:creationId xmlns:a16="http://schemas.microsoft.com/office/drawing/2014/main" id="{2CB1A6BE-A20F-DBDA-8903-532462134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945"/>
              <a:ext cx="3915" cy="2970"/>
            </a:xfrm>
            <a:custGeom>
              <a:avLst/>
              <a:gdLst>
                <a:gd name="T0" fmla="+- 0 810 810"/>
                <a:gd name="T1" fmla="*/ T0 w 3915"/>
                <a:gd name="T2" fmla="+- 0 3780 945"/>
                <a:gd name="T3" fmla="*/ 3780 h 2970"/>
                <a:gd name="T4" fmla="+- 0 1215 810"/>
                <a:gd name="T5" fmla="*/ T4 w 3915"/>
                <a:gd name="T6" fmla="+- 0 3510 945"/>
                <a:gd name="T7" fmla="*/ 3510 h 2970"/>
                <a:gd name="T8" fmla="+- 0 1215 810"/>
                <a:gd name="T9" fmla="*/ T8 w 3915"/>
                <a:gd name="T10" fmla="+- 0 3510 945"/>
                <a:gd name="T11" fmla="*/ 3510 h 2970"/>
                <a:gd name="T12" fmla="+- 0 1350 810"/>
                <a:gd name="T13" fmla="*/ T12 w 3915"/>
                <a:gd name="T14" fmla="+- 0 3510 945"/>
                <a:gd name="T15" fmla="*/ 3510 h 2970"/>
                <a:gd name="T16" fmla="+- 0 1350 810"/>
                <a:gd name="T17" fmla="*/ T16 w 3915"/>
                <a:gd name="T18" fmla="+- 0 2430 945"/>
                <a:gd name="T19" fmla="*/ 2430 h 2970"/>
                <a:gd name="T20" fmla="+- 0 1350 810"/>
                <a:gd name="T21" fmla="*/ T20 w 3915"/>
                <a:gd name="T22" fmla="+- 0 2025 945"/>
                <a:gd name="T23" fmla="*/ 2025 h 2970"/>
                <a:gd name="T24" fmla="+- 0 1755 810"/>
                <a:gd name="T25" fmla="*/ T24 w 3915"/>
                <a:gd name="T26" fmla="+- 0 3510 945"/>
                <a:gd name="T27" fmla="*/ 3510 h 2970"/>
                <a:gd name="T28" fmla="+- 0 1485 810"/>
                <a:gd name="T29" fmla="*/ T28 w 3915"/>
                <a:gd name="T30" fmla="+- 0 3510 945"/>
                <a:gd name="T31" fmla="*/ 3510 h 2970"/>
                <a:gd name="T32" fmla="+- 0 1215 810"/>
                <a:gd name="T33" fmla="*/ T32 w 3915"/>
                <a:gd name="T34" fmla="+- 0 3780 945"/>
                <a:gd name="T35" fmla="*/ 3780 h 2970"/>
                <a:gd name="T36" fmla="+- 0 1485 810"/>
                <a:gd name="T37" fmla="*/ T36 w 3915"/>
                <a:gd name="T38" fmla="+- 0 3780 945"/>
                <a:gd name="T39" fmla="*/ 3780 h 2970"/>
                <a:gd name="T40" fmla="+- 0 1755 810"/>
                <a:gd name="T41" fmla="*/ T40 w 3915"/>
                <a:gd name="T42" fmla="+- 0 3510 945"/>
                <a:gd name="T43" fmla="*/ 3510 h 2970"/>
                <a:gd name="T44" fmla="+- 0 1485 810"/>
                <a:gd name="T45" fmla="*/ T44 w 3915"/>
                <a:gd name="T46" fmla="+- 0 2295 945"/>
                <a:gd name="T47" fmla="*/ 2295 h 2970"/>
                <a:gd name="T48" fmla="+- 0 2025 810"/>
                <a:gd name="T49" fmla="*/ T48 w 3915"/>
                <a:gd name="T50" fmla="+- 0 3645 945"/>
                <a:gd name="T51" fmla="*/ 3645 h 2970"/>
                <a:gd name="T52" fmla="+- 0 1890 810"/>
                <a:gd name="T53" fmla="*/ T52 w 3915"/>
                <a:gd name="T54" fmla="+- 0 3780 945"/>
                <a:gd name="T55" fmla="*/ 3780 h 2970"/>
                <a:gd name="T56" fmla="+- 0 1890 810"/>
                <a:gd name="T57" fmla="*/ T56 w 3915"/>
                <a:gd name="T58" fmla="+- 0 3375 945"/>
                <a:gd name="T59" fmla="*/ 3375 h 2970"/>
                <a:gd name="T60" fmla="+- 0 2025 810"/>
                <a:gd name="T61" fmla="*/ T60 w 3915"/>
                <a:gd name="T62" fmla="+- 0 3510 945"/>
                <a:gd name="T63" fmla="*/ 3510 h 2970"/>
                <a:gd name="T64" fmla="+- 0 1890 810"/>
                <a:gd name="T65" fmla="*/ T64 w 3915"/>
                <a:gd name="T66" fmla="+- 0 3240 945"/>
                <a:gd name="T67" fmla="*/ 3240 h 2970"/>
                <a:gd name="T68" fmla="+- 0 1890 810"/>
                <a:gd name="T69" fmla="*/ T68 w 3915"/>
                <a:gd name="T70" fmla="+- 0 1890 945"/>
                <a:gd name="T71" fmla="*/ 1890 h 2970"/>
                <a:gd name="T72" fmla="+- 0 1485 810"/>
                <a:gd name="T73" fmla="*/ T72 w 3915"/>
                <a:gd name="T74" fmla="+- 0 2025 945"/>
                <a:gd name="T75" fmla="*/ 2025 h 2970"/>
                <a:gd name="T76" fmla="+- 0 1890 810"/>
                <a:gd name="T77" fmla="*/ T76 w 3915"/>
                <a:gd name="T78" fmla="+- 0 2160 945"/>
                <a:gd name="T79" fmla="*/ 2160 h 2970"/>
                <a:gd name="T80" fmla="+- 0 2160 810"/>
                <a:gd name="T81" fmla="*/ T80 w 3915"/>
                <a:gd name="T82" fmla="+- 0 3240 945"/>
                <a:gd name="T83" fmla="*/ 3240 h 2970"/>
                <a:gd name="T84" fmla="+- 0 2160 810"/>
                <a:gd name="T85" fmla="*/ T84 w 3915"/>
                <a:gd name="T86" fmla="+- 0 3240 945"/>
                <a:gd name="T87" fmla="*/ 3240 h 2970"/>
                <a:gd name="T88" fmla="+- 0 2160 810"/>
                <a:gd name="T89" fmla="*/ T88 w 3915"/>
                <a:gd name="T90" fmla="+- 0 3645 945"/>
                <a:gd name="T91" fmla="*/ 3645 h 2970"/>
                <a:gd name="T92" fmla="+- 0 2295 810"/>
                <a:gd name="T93" fmla="*/ T92 w 3915"/>
                <a:gd name="T94" fmla="+- 0 3510 945"/>
                <a:gd name="T95" fmla="*/ 3510 h 2970"/>
                <a:gd name="T96" fmla="+- 0 2160 810"/>
                <a:gd name="T97" fmla="*/ T96 w 3915"/>
                <a:gd name="T98" fmla="+- 0 2160 945"/>
                <a:gd name="T99" fmla="*/ 2160 h 2970"/>
                <a:gd name="T100" fmla="+- 0 1755 810"/>
                <a:gd name="T101" fmla="*/ T100 w 3915"/>
                <a:gd name="T102" fmla="+- 0 2295 945"/>
                <a:gd name="T103" fmla="*/ 2295 h 2970"/>
                <a:gd name="T104" fmla="+- 0 1485 810"/>
                <a:gd name="T105" fmla="*/ T104 w 3915"/>
                <a:gd name="T106" fmla="+- 0 2565 945"/>
                <a:gd name="T107" fmla="*/ 2565 h 2970"/>
                <a:gd name="T108" fmla="+- 0 1890 810"/>
                <a:gd name="T109" fmla="*/ T108 w 3915"/>
                <a:gd name="T110" fmla="+- 0 2700 945"/>
                <a:gd name="T111" fmla="*/ 2700 h 2970"/>
                <a:gd name="T112" fmla="+- 0 2025 810"/>
                <a:gd name="T113" fmla="*/ T112 w 3915"/>
                <a:gd name="T114" fmla="+- 0 2565 945"/>
                <a:gd name="T115" fmla="*/ 2565 h 2970"/>
                <a:gd name="T116" fmla="+- 0 2295 810"/>
                <a:gd name="T117" fmla="*/ T116 w 3915"/>
                <a:gd name="T118" fmla="+- 0 2565 945"/>
                <a:gd name="T119" fmla="*/ 2565 h 2970"/>
                <a:gd name="T120" fmla="+- 0 2295 810"/>
                <a:gd name="T121" fmla="*/ T120 w 3915"/>
                <a:gd name="T122" fmla="+- 0 2025 945"/>
                <a:gd name="T123" fmla="*/ 2025 h 2970"/>
                <a:gd name="T124" fmla="+- 0 2160 810"/>
                <a:gd name="T125" fmla="*/ T124 w 3915"/>
                <a:gd name="T126" fmla="+- 0 3240 945"/>
                <a:gd name="T127" fmla="*/ 3240 h 2970"/>
                <a:gd name="T128" fmla="+- 0 2565 810"/>
                <a:gd name="T129" fmla="*/ T128 w 3915"/>
                <a:gd name="T130" fmla="+- 0 3645 945"/>
                <a:gd name="T131" fmla="*/ 3645 h 2970"/>
                <a:gd name="T132" fmla="+- 0 2565 810"/>
                <a:gd name="T133" fmla="*/ T132 w 3915"/>
                <a:gd name="T134" fmla="+- 0 3645 945"/>
                <a:gd name="T135" fmla="*/ 3645 h 2970"/>
                <a:gd name="T136" fmla="+- 0 2565 810"/>
                <a:gd name="T137" fmla="*/ T136 w 3915"/>
                <a:gd name="T138" fmla="+- 0 3375 945"/>
                <a:gd name="T139" fmla="*/ 3375 h 2970"/>
                <a:gd name="T140" fmla="+- 0 2430 810"/>
                <a:gd name="T141" fmla="*/ T140 w 3915"/>
                <a:gd name="T142" fmla="+- 0 1755 945"/>
                <a:gd name="T143" fmla="*/ 1755 h 2970"/>
                <a:gd name="T144" fmla="+- 0 2430 810"/>
                <a:gd name="T145" fmla="*/ T144 w 3915"/>
                <a:gd name="T146" fmla="+- 0 2025 945"/>
                <a:gd name="T147" fmla="*/ 2025 h 2970"/>
                <a:gd name="T148" fmla="+- 0 2565 810"/>
                <a:gd name="T149" fmla="*/ T148 w 3915"/>
                <a:gd name="T150" fmla="+- 0 1620 945"/>
                <a:gd name="T151" fmla="*/ 1620 h 2970"/>
                <a:gd name="T152" fmla="+- 0 2700 810"/>
                <a:gd name="T153" fmla="*/ T152 w 3915"/>
                <a:gd name="T154" fmla="+- 0 1620 945"/>
                <a:gd name="T155" fmla="*/ 1620 h 2970"/>
                <a:gd name="T156" fmla="+- 0 2700 810"/>
                <a:gd name="T157" fmla="*/ T156 w 3915"/>
                <a:gd name="T158" fmla="+- 0 1755 945"/>
                <a:gd name="T159" fmla="*/ 1755 h 2970"/>
                <a:gd name="T160" fmla="+- 0 2700 810"/>
                <a:gd name="T161" fmla="*/ T160 w 3915"/>
                <a:gd name="T162" fmla="+- 0 1350 945"/>
                <a:gd name="T163" fmla="*/ 1350 h 2970"/>
                <a:gd name="T164" fmla="+- 0 2970 810"/>
                <a:gd name="T165" fmla="*/ T164 w 3915"/>
                <a:gd name="T166" fmla="+- 0 1755 945"/>
                <a:gd name="T167" fmla="*/ 1755 h 2970"/>
                <a:gd name="T168" fmla="+- 0 2970 810"/>
                <a:gd name="T169" fmla="*/ T168 w 3915"/>
                <a:gd name="T170" fmla="+- 0 2025 945"/>
                <a:gd name="T171" fmla="*/ 2025 h 2970"/>
                <a:gd name="T172" fmla="+- 0 2970 810"/>
                <a:gd name="T173" fmla="*/ T172 w 3915"/>
                <a:gd name="T174" fmla="+- 0 1350 945"/>
                <a:gd name="T175" fmla="*/ 1350 h 2970"/>
                <a:gd name="T176" fmla="+- 0 2970 810"/>
                <a:gd name="T177" fmla="*/ T176 w 3915"/>
                <a:gd name="T178" fmla="+- 0 1620 945"/>
                <a:gd name="T179" fmla="*/ 1620 h 2970"/>
                <a:gd name="T180" fmla="+- 0 3105 810"/>
                <a:gd name="T181" fmla="*/ T180 w 3915"/>
                <a:gd name="T182" fmla="+- 0 1485 945"/>
                <a:gd name="T183" fmla="*/ 1485 h 2970"/>
                <a:gd name="T184" fmla="+- 0 4050 810"/>
                <a:gd name="T185" fmla="*/ T184 w 3915"/>
                <a:gd name="T186" fmla="+- 0 1080 945"/>
                <a:gd name="T187" fmla="*/ 1080 h 2970"/>
                <a:gd name="T188" fmla="+- 0 4185 810"/>
                <a:gd name="T189" fmla="*/ T188 w 3915"/>
                <a:gd name="T190" fmla="+- 0 1215 945"/>
                <a:gd name="T191" fmla="*/ 1215 h 2970"/>
                <a:gd name="T192" fmla="+- 0 4320 810"/>
                <a:gd name="T193" fmla="*/ T192 w 3915"/>
                <a:gd name="T194" fmla="+- 0 945 945"/>
                <a:gd name="T195" fmla="*/ 945 h 2970"/>
                <a:gd name="T196" fmla="+- 0 4590 810"/>
                <a:gd name="T197" fmla="*/ T196 w 3915"/>
                <a:gd name="T198" fmla="+- 0 1080 945"/>
                <a:gd name="T199" fmla="*/ 1080 h 2970"/>
                <a:gd name="T200" fmla="+- 0 4320 810"/>
                <a:gd name="T201" fmla="*/ T200 w 3915"/>
                <a:gd name="T202" fmla="+- 0 1350 945"/>
                <a:gd name="T203" fmla="*/ 1350 h 2970"/>
                <a:gd name="T204" fmla="+- 0 4590 810"/>
                <a:gd name="T205" fmla="*/ T204 w 3915"/>
                <a:gd name="T206" fmla="+- 0 1080 945"/>
                <a:gd name="T207" fmla="*/ 1080 h 2970"/>
                <a:gd name="T208" fmla="+- 0 4590 810"/>
                <a:gd name="T209" fmla="*/ T208 w 3915"/>
                <a:gd name="T210" fmla="+- 0 1620 945"/>
                <a:gd name="T211" fmla="*/ 1620 h 297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3915" h="2970">
                  <a:moveTo>
                    <a:pt x="270" y="2700"/>
                  </a:moveTo>
                  <a:lnTo>
                    <a:pt x="135" y="2700"/>
                  </a:lnTo>
                  <a:lnTo>
                    <a:pt x="0" y="2700"/>
                  </a:lnTo>
                  <a:lnTo>
                    <a:pt x="0" y="2835"/>
                  </a:lnTo>
                  <a:lnTo>
                    <a:pt x="135" y="2835"/>
                  </a:lnTo>
                  <a:lnTo>
                    <a:pt x="270" y="2835"/>
                  </a:lnTo>
                  <a:lnTo>
                    <a:pt x="270" y="2700"/>
                  </a:lnTo>
                  <a:close/>
                  <a:moveTo>
                    <a:pt x="405" y="2565"/>
                  </a:moveTo>
                  <a:lnTo>
                    <a:pt x="270" y="2565"/>
                  </a:lnTo>
                  <a:lnTo>
                    <a:pt x="270" y="2700"/>
                  </a:lnTo>
                  <a:lnTo>
                    <a:pt x="405" y="2700"/>
                  </a:lnTo>
                  <a:lnTo>
                    <a:pt x="405" y="2565"/>
                  </a:lnTo>
                  <a:close/>
                  <a:moveTo>
                    <a:pt x="540" y="2430"/>
                  </a:moveTo>
                  <a:lnTo>
                    <a:pt x="405" y="2430"/>
                  </a:lnTo>
                  <a:lnTo>
                    <a:pt x="405" y="2565"/>
                  </a:lnTo>
                  <a:lnTo>
                    <a:pt x="540" y="2565"/>
                  </a:lnTo>
                  <a:lnTo>
                    <a:pt x="540" y="2430"/>
                  </a:lnTo>
                  <a:close/>
                  <a:moveTo>
                    <a:pt x="675" y="1350"/>
                  </a:moveTo>
                  <a:lnTo>
                    <a:pt x="540" y="1350"/>
                  </a:lnTo>
                  <a:lnTo>
                    <a:pt x="540" y="1485"/>
                  </a:lnTo>
                  <a:lnTo>
                    <a:pt x="675" y="1485"/>
                  </a:lnTo>
                  <a:lnTo>
                    <a:pt x="675" y="1350"/>
                  </a:lnTo>
                  <a:close/>
                  <a:moveTo>
                    <a:pt x="675" y="1080"/>
                  </a:moveTo>
                  <a:lnTo>
                    <a:pt x="540" y="1080"/>
                  </a:lnTo>
                  <a:lnTo>
                    <a:pt x="540" y="1215"/>
                  </a:lnTo>
                  <a:lnTo>
                    <a:pt x="675" y="1215"/>
                  </a:lnTo>
                  <a:lnTo>
                    <a:pt x="675" y="1080"/>
                  </a:lnTo>
                  <a:close/>
                  <a:moveTo>
                    <a:pt x="945" y="2565"/>
                  </a:moveTo>
                  <a:lnTo>
                    <a:pt x="810" y="2565"/>
                  </a:lnTo>
                  <a:lnTo>
                    <a:pt x="810" y="2430"/>
                  </a:lnTo>
                  <a:lnTo>
                    <a:pt x="675" y="2430"/>
                  </a:lnTo>
                  <a:lnTo>
                    <a:pt x="675" y="2565"/>
                  </a:lnTo>
                  <a:lnTo>
                    <a:pt x="540" y="2565"/>
                  </a:lnTo>
                  <a:lnTo>
                    <a:pt x="540" y="2700"/>
                  </a:lnTo>
                  <a:lnTo>
                    <a:pt x="405" y="2700"/>
                  </a:lnTo>
                  <a:lnTo>
                    <a:pt x="405" y="2835"/>
                  </a:lnTo>
                  <a:lnTo>
                    <a:pt x="405" y="2970"/>
                  </a:lnTo>
                  <a:lnTo>
                    <a:pt x="540" y="2970"/>
                  </a:lnTo>
                  <a:lnTo>
                    <a:pt x="540" y="2835"/>
                  </a:lnTo>
                  <a:lnTo>
                    <a:pt x="675" y="2835"/>
                  </a:lnTo>
                  <a:lnTo>
                    <a:pt x="810" y="2835"/>
                  </a:lnTo>
                  <a:lnTo>
                    <a:pt x="810" y="2700"/>
                  </a:lnTo>
                  <a:lnTo>
                    <a:pt x="945" y="2700"/>
                  </a:lnTo>
                  <a:lnTo>
                    <a:pt x="945" y="2565"/>
                  </a:lnTo>
                  <a:close/>
                  <a:moveTo>
                    <a:pt x="945" y="1215"/>
                  </a:moveTo>
                  <a:lnTo>
                    <a:pt x="810" y="1215"/>
                  </a:lnTo>
                  <a:lnTo>
                    <a:pt x="675" y="1215"/>
                  </a:lnTo>
                  <a:lnTo>
                    <a:pt x="675" y="1350"/>
                  </a:lnTo>
                  <a:lnTo>
                    <a:pt x="810" y="1350"/>
                  </a:lnTo>
                  <a:lnTo>
                    <a:pt x="945" y="1350"/>
                  </a:lnTo>
                  <a:lnTo>
                    <a:pt x="945" y="1215"/>
                  </a:lnTo>
                  <a:close/>
                  <a:moveTo>
                    <a:pt x="1215" y="2700"/>
                  </a:moveTo>
                  <a:lnTo>
                    <a:pt x="1080" y="2700"/>
                  </a:lnTo>
                  <a:lnTo>
                    <a:pt x="945" y="2700"/>
                  </a:lnTo>
                  <a:lnTo>
                    <a:pt x="945" y="2835"/>
                  </a:lnTo>
                  <a:lnTo>
                    <a:pt x="1080" y="2835"/>
                  </a:lnTo>
                  <a:lnTo>
                    <a:pt x="1215" y="2835"/>
                  </a:lnTo>
                  <a:lnTo>
                    <a:pt x="1215" y="2700"/>
                  </a:lnTo>
                  <a:close/>
                  <a:moveTo>
                    <a:pt x="1215" y="2430"/>
                  </a:moveTo>
                  <a:lnTo>
                    <a:pt x="1080" y="2430"/>
                  </a:lnTo>
                  <a:lnTo>
                    <a:pt x="945" y="2430"/>
                  </a:lnTo>
                  <a:lnTo>
                    <a:pt x="945" y="2565"/>
                  </a:lnTo>
                  <a:lnTo>
                    <a:pt x="1080" y="2565"/>
                  </a:lnTo>
                  <a:lnTo>
                    <a:pt x="1215" y="2565"/>
                  </a:lnTo>
                  <a:lnTo>
                    <a:pt x="1215" y="2430"/>
                  </a:lnTo>
                  <a:close/>
                  <a:moveTo>
                    <a:pt x="1215" y="2160"/>
                  </a:moveTo>
                  <a:lnTo>
                    <a:pt x="1080" y="2160"/>
                  </a:lnTo>
                  <a:lnTo>
                    <a:pt x="1080" y="2295"/>
                  </a:lnTo>
                  <a:lnTo>
                    <a:pt x="1215" y="2295"/>
                  </a:lnTo>
                  <a:lnTo>
                    <a:pt x="1215" y="2160"/>
                  </a:lnTo>
                  <a:close/>
                  <a:moveTo>
                    <a:pt x="1215" y="945"/>
                  </a:moveTo>
                  <a:lnTo>
                    <a:pt x="1080" y="945"/>
                  </a:lnTo>
                  <a:lnTo>
                    <a:pt x="945" y="945"/>
                  </a:lnTo>
                  <a:lnTo>
                    <a:pt x="810" y="945"/>
                  </a:lnTo>
                  <a:lnTo>
                    <a:pt x="675" y="945"/>
                  </a:lnTo>
                  <a:lnTo>
                    <a:pt x="675" y="1080"/>
                  </a:lnTo>
                  <a:lnTo>
                    <a:pt x="810" y="1080"/>
                  </a:lnTo>
                  <a:lnTo>
                    <a:pt x="945" y="1080"/>
                  </a:lnTo>
                  <a:lnTo>
                    <a:pt x="945" y="1215"/>
                  </a:lnTo>
                  <a:lnTo>
                    <a:pt x="1080" y="1215"/>
                  </a:lnTo>
                  <a:lnTo>
                    <a:pt x="1215" y="1215"/>
                  </a:lnTo>
                  <a:lnTo>
                    <a:pt x="1215" y="1080"/>
                  </a:lnTo>
                  <a:lnTo>
                    <a:pt x="1215" y="945"/>
                  </a:lnTo>
                  <a:close/>
                  <a:moveTo>
                    <a:pt x="1350" y="2295"/>
                  </a:moveTo>
                  <a:lnTo>
                    <a:pt x="1215" y="2295"/>
                  </a:lnTo>
                  <a:lnTo>
                    <a:pt x="1215" y="2430"/>
                  </a:lnTo>
                  <a:lnTo>
                    <a:pt x="1350" y="2430"/>
                  </a:lnTo>
                  <a:lnTo>
                    <a:pt x="1350" y="2295"/>
                  </a:lnTo>
                  <a:close/>
                  <a:moveTo>
                    <a:pt x="1485" y="2430"/>
                  </a:moveTo>
                  <a:lnTo>
                    <a:pt x="1350" y="2430"/>
                  </a:lnTo>
                  <a:lnTo>
                    <a:pt x="1350" y="2565"/>
                  </a:lnTo>
                  <a:lnTo>
                    <a:pt x="1350" y="2700"/>
                  </a:lnTo>
                  <a:lnTo>
                    <a:pt x="1350" y="2835"/>
                  </a:lnTo>
                  <a:lnTo>
                    <a:pt x="1485" y="2835"/>
                  </a:lnTo>
                  <a:lnTo>
                    <a:pt x="1485" y="2700"/>
                  </a:lnTo>
                  <a:lnTo>
                    <a:pt x="1485" y="2565"/>
                  </a:lnTo>
                  <a:lnTo>
                    <a:pt x="1485" y="2430"/>
                  </a:lnTo>
                  <a:close/>
                  <a:moveTo>
                    <a:pt x="1485" y="1080"/>
                  </a:moveTo>
                  <a:lnTo>
                    <a:pt x="1350" y="1080"/>
                  </a:lnTo>
                  <a:lnTo>
                    <a:pt x="1350" y="1215"/>
                  </a:lnTo>
                  <a:lnTo>
                    <a:pt x="1215" y="1215"/>
                  </a:lnTo>
                  <a:lnTo>
                    <a:pt x="1215" y="1350"/>
                  </a:lnTo>
                  <a:lnTo>
                    <a:pt x="1080" y="1350"/>
                  </a:lnTo>
                  <a:lnTo>
                    <a:pt x="945" y="1350"/>
                  </a:lnTo>
                  <a:lnTo>
                    <a:pt x="945" y="1485"/>
                  </a:lnTo>
                  <a:lnTo>
                    <a:pt x="810" y="1485"/>
                  </a:lnTo>
                  <a:lnTo>
                    <a:pt x="675" y="1485"/>
                  </a:lnTo>
                  <a:lnTo>
                    <a:pt x="675" y="1620"/>
                  </a:lnTo>
                  <a:lnTo>
                    <a:pt x="810" y="1620"/>
                  </a:lnTo>
                  <a:lnTo>
                    <a:pt x="945" y="1620"/>
                  </a:lnTo>
                  <a:lnTo>
                    <a:pt x="1080" y="1620"/>
                  </a:lnTo>
                  <a:lnTo>
                    <a:pt x="1080" y="1755"/>
                  </a:lnTo>
                  <a:lnTo>
                    <a:pt x="1215" y="1755"/>
                  </a:lnTo>
                  <a:lnTo>
                    <a:pt x="1350" y="1755"/>
                  </a:lnTo>
                  <a:lnTo>
                    <a:pt x="1350" y="1620"/>
                  </a:lnTo>
                  <a:lnTo>
                    <a:pt x="1215" y="1620"/>
                  </a:lnTo>
                  <a:lnTo>
                    <a:pt x="1215" y="1485"/>
                  </a:lnTo>
                  <a:lnTo>
                    <a:pt x="1350" y="1485"/>
                  </a:lnTo>
                  <a:lnTo>
                    <a:pt x="1350" y="1620"/>
                  </a:lnTo>
                  <a:lnTo>
                    <a:pt x="1485" y="1620"/>
                  </a:lnTo>
                  <a:lnTo>
                    <a:pt x="1485" y="1485"/>
                  </a:lnTo>
                  <a:lnTo>
                    <a:pt x="1485" y="1350"/>
                  </a:lnTo>
                  <a:lnTo>
                    <a:pt x="1485" y="1215"/>
                  </a:lnTo>
                  <a:lnTo>
                    <a:pt x="1485" y="1080"/>
                  </a:lnTo>
                  <a:close/>
                  <a:moveTo>
                    <a:pt x="1620" y="2160"/>
                  </a:moveTo>
                  <a:lnTo>
                    <a:pt x="1485" y="2160"/>
                  </a:lnTo>
                  <a:lnTo>
                    <a:pt x="1350" y="2160"/>
                  </a:lnTo>
                  <a:lnTo>
                    <a:pt x="1350" y="2295"/>
                  </a:lnTo>
                  <a:lnTo>
                    <a:pt x="1485" y="2295"/>
                  </a:lnTo>
                  <a:lnTo>
                    <a:pt x="1620" y="2295"/>
                  </a:lnTo>
                  <a:lnTo>
                    <a:pt x="1620" y="2160"/>
                  </a:lnTo>
                  <a:close/>
                  <a:moveTo>
                    <a:pt x="1755" y="2700"/>
                  </a:moveTo>
                  <a:lnTo>
                    <a:pt x="1620" y="2700"/>
                  </a:lnTo>
                  <a:lnTo>
                    <a:pt x="1620" y="2835"/>
                  </a:lnTo>
                  <a:lnTo>
                    <a:pt x="1755" y="2835"/>
                  </a:lnTo>
                  <a:lnTo>
                    <a:pt x="1755" y="2700"/>
                  </a:lnTo>
                  <a:close/>
                  <a:moveTo>
                    <a:pt x="1755" y="2295"/>
                  </a:moveTo>
                  <a:lnTo>
                    <a:pt x="1620" y="2295"/>
                  </a:lnTo>
                  <a:lnTo>
                    <a:pt x="1620" y="2430"/>
                  </a:lnTo>
                  <a:lnTo>
                    <a:pt x="1755" y="2430"/>
                  </a:lnTo>
                  <a:lnTo>
                    <a:pt x="1755" y="2295"/>
                  </a:lnTo>
                  <a:close/>
                  <a:moveTo>
                    <a:pt x="1755" y="675"/>
                  </a:moveTo>
                  <a:lnTo>
                    <a:pt x="1620" y="675"/>
                  </a:lnTo>
                  <a:lnTo>
                    <a:pt x="1620" y="810"/>
                  </a:lnTo>
                  <a:lnTo>
                    <a:pt x="1620" y="945"/>
                  </a:lnTo>
                  <a:lnTo>
                    <a:pt x="1485" y="945"/>
                  </a:lnTo>
                  <a:lnTo>
                    <a:pt x="1485" y="1080"/>
                  </a:lnTo>
                  <a:lnTo>
                    <a:pt x="1620" y="1080"/>
                  </a:lnTo>
                  <a:lnTo>
                    <a:pt x="1755" y="1080"/>
                  </a:lnTo>
                  <a:lnTo>
                    <a:pt x="1755" y="945"/>
                  </a:lnTo>
                  <a:lnTo>
                    <a:pt x="1755" y="810"/>
                  </a:lnTo>
                  <a:lnTo>
                    <a:pt x="1755" y="675"/>
                  </a:lnTo>
                  <a:close/>
                  <a:moveTo>
                    <a:pt x="1890" y="540"/>
                  </a:moveTo>
                  <a:lnTo>
                    <a:pt x="1755" y="540"/>
                  </a:lnTo>
                  <a:lnTo>
                    <a:pt x="1755" y="675"/>
                  </a:lnTo>
                  <a:lnTo>
                    <a:pt x="1890" y="675"/>
                  </a:lnTo>
                  <a:lnTo>
                    <a:pt x="1890" y="540"/>
                  </a:lnTo>
                  <a:close/>
                  <a:moveTo>
                    <a:pt x="2025" y="675"/>
                  </a:moveTo>
                  <a:lnTo>
                    <a:pt x="1890" y="675"/>
                  </a:lnTo>
                  <a:lnTo>
                    <a:pt x="1890" y="810"/>
                  </a:lnTo>
                  <a:lnTo>
                    <a:pt x="2025" y="810"/>
                  </a:lnTo>
                  <a:lnTo>
                    <a:pt x="2025" y="675"/>
                  </a:lnTo>
                  <a:close/>
                  <a:moveTo>
                    <a:pt x="2025" y="405"/>
                  </a:moveTo>
                  <a:lnTo>
                    <a:pt x="1890" y="405"/>
                  </a:lnTo>
                  <a:lnTo>
                    <a:pt x="1890" y="540"/>
                  </a:lnTo>
                  <a:lnTo>
                    <a:pt x="2025" y="540"/>
                  </a:lnTo>
                  <a:lnTo>
                    <a:pt x="2025" y="405"/>
                  </a:lnTo>
                  <a:close/>
                  <a:moveTo>
                    <a:pt x="2160" y="810"/>
                  </a:moveTo>
                  <a:lnTo>
                    <a:pt x="2025" y="810"/>
                  </a:lnTo>
                  <a:lnTo>
                    <a:pt x="2025" y="945"/>
                  </a:lnTo>
                  <a:lnTo>
                    <a:pt x="2025" y="1080"/>
                  </a:lnTo>
                  <a:lnTo>
                    <a:pt x="2160" y="1080"/>
                  </a:lnTo>
                  <a:lnTo>
                    <a:pt x="2160" y="945"/>
                  </a:lnTo>
                  <a:lnTo>
                    <a:pt x="2160" y="810"/>
                  </a:lnTo>
                  <a:close/>
                  <a:moveTo>
                    <a:pt x="2295" y="405"/>
                  </a:moveTo>
                  <a:lnTo>
                    <a:pt x="2160" y="405"/>
                  </a:lnTo>
                  <a:lnTo>
                    <a:pt x="2160" y="540"/>
                  </a:lnTo>
                  <a:lnTo>
                    <a:pt x="2025" y="540"/>
                  </a:lnTo>
                  <a:lnTo>
                    <a:pt x="2025" y="675"/>
                  </a:lnTo>
                  <a:lnTo>
                    <a:pt x="2160" y="675"/>
                  </a:lnTo>
                  <a:lnTo>
                    <a:pt x="2160" y="810"/>
                  </a:lnTo>
                  <a:lnTo>
                    <a:pt x="2295" y="810"/>
                  </a:lnTo>
                  <a:lnTo>
                    <a:pt x="2295" y="675"/>
                  </a:lnTo>
                  <a:lnTo>
                    <a:pt x="2295" y="540"/>
                  </a:lnTo>
                  <a:lnTo>
                    <a:pt x="2295" y="405"/>
                  </a:lnTo>
                  <a:close/>
                  <a:moveTo>
                    <a:pt x="3510" y="135"/>
                  </a:moveTo>
                  <a:lnTo>
                    <a:pt x="3375" y="135"/>
                  </a:lnTo>
                  <a:lnTo>
                    <a:pt x="3240" y="135"/>
                  </a:lnTo>
                  <a:lnTo>
                    <a:pt x="3105" y="135"/>
                  </a:lnTo>
                  <a:lnTo>
                    <a:pt x="3105" y="270"/>
                  </a:lnTo>
                  <a:lnTo>
                    <a:pt x="3240" y="270"/>
                  </a:lnTo>
                  <a:lnTo>
                    <a:pt x="3375" y="270"/>
                  </a:lnTo>
                  <a:lnTo>
                    <a:pt x="3510" y="270"/>
                  </a:lnTo>
                  <a:lnTo>
                    <a:pt x="3510" y="135"/>
                  </a:lnTo>
                  <a:close/>
                  <a:moveTo>
                    <a:pt x="3645" y="0"/>
                  </a:moveTo>
                  <a:lnTo>
                    <a:pt x="3510" y="0"/>
                  </a:lnTo>
                  <a:lnTo>
                    <a:pt x="3510" y="135"/>
                  </a:lnTo>
                  <a:lnTo>
                    <a:pt x="3645" y="135"/>
                  </a:lnTo>
                  <a:lnTo>
                    <a:pt x="3645" y="0"/>
                  </a:lnTo>
                  <a:close/>
                  <a:moveTo>
                    <a:pt x="3780" y="135"/>
                  </a:moveTo>
                  <a:lnTo>
                    <a:pt x="3645" y="135"/>
                  </a:lnTo>
                  <a:lnTo>
                    <a:pt x="3645" y="270"/>
                  </a:lnTo>
                  <a:lnTo>
                    <a:pt x="3510" y="270"/>
                  </a:lnTo>
                  <a:lnTo>
                    <a:pt x="3510" y="405"/>
                  </a:lnTo>
                  <a:lnTo>
                    <a:pt x="3645" y="405"/>
                  </a:lnTo>
                  <a:lnTo>
                    <a:pt x="3780" y="405"/>
                  </a:lnTo>
                  <a:lnTo>
                    <a:pt x="3780" y="270"/>
                  </a:lnTo>
                  <a:lnTo>
                    <a:pt x="3780" y="135"/>
                  </a:lnTo>
                  <a:close/>
                  <a:moveTo>
                    <a:pt x="3915" y="405"/>
                  </a:moveTo>
                  <a:lnTo>
                    <a:pt x="3780" y="405"/>
                  </a:lnTo>
                  <a:lnTo>
                    <a:pt x="3780" y="540"/>
                  </a:lnTo>
                  <a:lnTo>
                    <a:pt x="3780" y="675"/>
                  </a:lnTo>
                  <a:lnTo>
                    <a:pt x="3915" y="675"/>
                  </a:lnTo>
                  <a:lnTo>
                    <a:pt x="3915" y="540"/>
                  </a:lnTo>
                  <a:lnTo>
                    <a:pt x="3915" y="405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docshape3">
              <a:extLst>
                <a:ext uri="{FF2B5EF4-FFF2-40B4-BE49-F238E27FC236}">
                  <a16:creationId xmlns:a16="http://schemas.microsoft.com/office/drawing/2014/main" id="{F92C226E-62AA-5D7D-033B-1C63B1993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" y="3780"/>
              <a:ext cx="1485" cy="675"/>
            </a:xfrm>
            <a:custGeom>
              <a:avLst/>
              <a:gdLst>
                <a:gd name="T0" fmla="+- 0 1755 1215"/>
                <a:gd name="T1" fmla="*/ T0 w 1485"/>
                <a:gd name="T2" fmla="+- 0 4050 3780"/>
                <a:gd name="T3" fmla="*/ 4050 h 675"/>
                <a:gd name="T4" fmla="+- 0 1620 1215"/>
                <a:gd name="T5" fmla="*/ T4 w 1485"/>
                <a:gd name="T6" fmla="+- 0 4050 3780"/>
                <a:gd name="T7" fmla="*/ 4050 h 675"/>
                <a:gd name="T8" fmla="+- 0 1485 1215"/>
                <a:gd name="T9" fmla="*/ T8 w 1485"/>
                <a:gd name="T10" fmla="+- 0 4050 3780"/>
                <a:gd name="T11" fmla="*/ 4050 h 675"/>
                <a:gd name="T12" fmla="+- 0 1350 1215"/>
                <a:gd name="T13" fmla="*/ T12 w 1485"/>
                <a:gd name="T14" fmla="+- 0 4050 3780"/>
                <a:gd name="T15" fmla="*/ 4050 h 675"/>
                <a:gd name="T16" fmla="+- 0 1350 1215"/>
                <a:gd name="T17" fmla="*/ T16 w 1485"/>
                <a:gd name="T18" fmla="+- 0 3915 3780"/>
                <a:gd name="T19" fmla="*/ 3915 h 675"/>
                <a:gd name="T20" fmla="+- 0 1350 1215"/>
                <a:gd name="T21" fmla="*/ T20 w 1485"/>
                <a:gd name="T22" fmla="+- 0 3780 3780"/>
                <a:gd name="T23" fmla="*/ 3780 h 675"/>
                <a:gd name="T24" fmla="+- 0 1215 1215"/>
                <a:gd name="T25" fmla="*/ T24 w 1485"/>
                <a:gd name="T26" fmla="+- 0 3780 3780"/>
                <a:gd name="T27" fmla="*/ 3780 h 675"/>
                <a:gd name="T28" fmla="+- 0 1215 1215"/>
                <a:gd name="T29" fmla="*/ T28 w 1485"/>
                <a:gd name="T30" fmla="+- 0 3915 3780"/>
                <a:gd name="T31" fmla="*/ 3915 h 675"/>
                <a:gd name="T32" fmla="+- 0 1215 1215"/>
                <a:gd name="T33" fmla="*/ T32 w 1485"/>
                <a:gd name="T34" fmla="+- 0 4050 3780"/>
                <a:gd name="T35" fmla="*/ 4050 h 675"/>
                <a:gd name="T36" fmla="+- 0 1215 1215"/>
                <a:gd name="T37" fmla="*/ T36 w 1485"/>
                <a:gd name="T38" fmla="+- 0 4185 3780"/>
                <a:gd name="T39" fmla="*/ 4185 h 675"/>
                <a:gd name="T40" fmla="+- 0 1350 1215"/>
                <a:gd name="T41" fmla="*/ T40 w 1485"/>
                <a:gd name="T42" fmla="+- 0 4185 3780"/>
                <a:gd name="T43" fmla="*/ 4185 h 675"/>
                <a:gd name="T44" fmla="+- 0 1485 1215"/>
                <a:gd name="T45" fmla="*/ T44 w 1485"/>
                <a:gd name="T46" fmla="+- 0 4185 3780"/>
                <a:gd name="T47" fmla="*/ 4185 h 675"/>
                <a:gd name="T48" fmla="+- 0 1620 1215"/>
                <a:gd name="T49" fmla="*/ T48 w 1485"/>
                <a:gd name="T50" fmla="+- 0 4185 3780"/>
                <a:gd name="T51" fmla="*/ 4185 h 675"/>
                <a:gd name="T52" fmla="+- 0 1755 1215"/>
                <a:gd name="T53" fmla="*/ T52 w 1485"/>
                <a:gd name="T54" fmla="+- 0 4185 3780"/>
                <a:gd name="T55" fmla="*/ 4185 h 675"/>
                <a:gd name="T56" fmla="+- 0 1755 1215"/>
                <a:gd name="T57" fmla="*/ T56 w 1485"/>
                <a:gd name="T58" fmla="+- 0 4050 3780"/>
                <a:gd name="T59" fmla="*/ 4050 h 675"/>
                <a:gd name="T60" fmla="+- 0 1890 1215"/>
                <a:gd name="T61" fmla="*/ T60 w 1485"/>
                <a:gd name="T62" fmla="+- 0 3780 3780"/>
                <a:gd name="T63" fmla="*/ 3780 h 675"/>
                <a:gd name="T64" fmla="+- 0 1755 1215"/>
                <a:gd name="T65" fmla="*/ T64 w 1485"/>
                <a:gd name="T66" fmla="+- 0 3780 3780"/>
                <a:gd name="T67" fmla="*/ 3780 h 675"/>
                <a:gd name="T68" fmla="+- 0 1620 1215"/>
                <a:gd name="T69" fmla="*/ T68 w 1485"/>
                <a:gd name="T70" fmla="+- 0 3780 3780"/>
                <a:gd name="T71" fmla="*/ 3780 h 675"/>
                <a:gd name="T72" fmla="+- 0 1620 1215"/>
                <a:gd name="T73" fmla="*/ T72 w 1485"/>
                <a:gd name="T74" fmla="+- 0 3915 3780"/>
                <a:gd name="T75" fmla="*/ 3915 h 675"/>
                <a:gd name="T76" fmla="+- 0 1755 1215"/>
                <a:gd name="T77" fmla="*/ T76 w 1485"/>
                <a:gd name="T78" fmla="+- 0 3915 3780"/>
                <a:gd name="T79" fmla="*/ 3915 h 675"/>
                <a:gd name="T80" fmla="+- 0 1755 1215"/>
                <a:gd name="T81" fmla="*/ T80 w 1485"/>
                <a:gd name="T82" fmla="+- 0 4050 3780"/>
                <a:gd name="T83" fmla="*/ 4050 h 675"/>
                <a:gd name="T84" fmla="+- 0 1890 1215"/>
                <a:gd name="T85" fmla="*/ T84 w 1485"/>
                <a:gd name="T86" fmla="+- 0 4050 3780"/>
                <a:gd name="T87" fmla="*/ 4050 h 675"/>
                <a:gd name="T88" fmla="+- 0 1890 1215"/>
                <a:gd name="T89" fmla="*/ T88 w 1485"/>
                <a:gd name="T90" fmla="+- 0 3915 3780"/>
                <a:gd name="T91" fmla="*/ 3915 h 675"/>
                <a:gd name="T92" fmla="+- 0 1890 1215"/>
                <a:gd name="T93" fmla="*/ T92 w 1485"/>
                <a:gd name="T94" fmla="+- 0 3780 3780"/>
                <a:gd name="T95" fmla="*/ 3780 h 675"/>
                <a:gd name="T96" fmla="+- 0 2700 1215"/>
                <a:gd name="T97" fmla="*/ T96 w 1485"/>
                <a:gd name="T98" fmla="+- 0 4050 3780"/>
                <a:gd name="T99" fmla="*/ 4050 h 675"/>
                <a:gd name="T100" fmla="+- 0 2565 1215"/>
                <a:gd name="T101" fmla="*/ T100 w 1485"/>
                <a:gd name="T102" fmla="+- 0 4050 3780"/>
                <a:gd name="T103" fmla="*/ 4050 h 675"/>
                <a:gd name="T104" fmla="+- 0 2565 1215"/>
                <a:gd name="T105" fmla="*/ T104 w 1485"/>
                <a:gd name="T106" fmla="+- 0 3915 3780"/>
                <a:gd name="T107" fmla="*/ 3915 h 675"/>
                <a:gd name="T108" fmla="+- 0 2565 1215"/>
                <a:gd name="T109" fmla="*/ T108 w 1485"/>
                <a:gd name="T110" fmla="+- 0 3780 3780"/>
                <a:gd name="T111" fmla="*/ 3780 h 675"/>
                <a:gd name="T112" fmla="+- 0 2430 1215"/>
                <a:gd name="T113" fmla="*/ T112 w 1485"/>
                <a:gd name="T114" fmla="+- 0 3780 3780"/>
                <a:gd name="T115" fmla="*/ 3780 h 675"/>
                <a:gd name="T116" fmla="+- 0 2295 1215"/>
                <a:gd name="T117" fmla="*/ T116 w 1485"/>
                <a:gd name="T118" fmla="+- 0 3780 3780"/>
                <a:gd name="T119" fmla="*/ 3780 h 675"/>
                <a:gd name="T120" fmla="+- 0 2295 1215"/>
                <a:gd name="T121" fmla="*/ T120 w 1485"/>
                <a:gd name="T122" fmla="+- 0 3915 3780"/>
                <a:gd name="T123" fmla="*/ 3915 h 675"/>
                <a:gd name="T124" fmla="+- 0 2430 1215"/>
                <a:gd name="T125" fmla="*/ T124 w 1485"/>
                <a:gd name="T126" fmla="+- 0 3915 3780"/>
                <a:gd name="T127" fmla="*/ 3915 h 675"/>
                <a:gd name="T128" fmla="+- 0 2430 1215"/>
                <a:gd name="T129" fmla="*/ T128 w 1485"/>
                <a:gd name="T130" fmla="+- 0 4050 3780"/>
                <a:gd name="T131" fmla="*/ 4050 h 675"/>
                <a:gd name="T132" fmla="+- 0 2430 1215"/>
                <a:gd name="T133" fmla="*/ T132 w 1485"/>
                <a:gd name="T134" fmla="+- 0 4185 3780"/>
                <a:gd name="T135" fmla="*/ 4185 h 675"/>
                <a:gd name="T136" fmla="+- 0 2295 1215"/>
                <a:gd name="T137" fmla="*/ T136 w 1485"/>
                <a:gd name="T138" fmla="+- 0 4185 3780"/>
                <a:gd name="T139" fmla="*/ 4185 h 675"/>
                <a:gd name="T140" fmla="+- 0 2295 1215"/>
                <a:gd name="T141" fmla="*/ T140 w 1485"/>
                <a:gd name="T142" fmla="+- 0 4320 3780"/>
                <a:gd name="T143" fmla="*/ 4320 h 675"/>
                <a:gd name="T144" fmla="+- 0 2160 1215"/>
                <a:gd name="T145" fmla="*/ T144 w 1485"/>
                <a:gd name="T146" fmla="+- 0 4320 3780"/>
                <a:gd name="T147" fmla="*/ 4320 h 675"/>
                <a:gd name="T148" fmla="+- 0 2160 1215"/>
                <a:gd name="T149" fmla="*/ T148 w 1485"/>
                <a:gd name="T150" fmla="+- 0 4185 3780"/>
                <a:gd name="T151" fmla="*/ 4185 h 675"/>
                <a:gd name="T152" fmla="+- 0 2295 1215"/>
                <a:gd name="T153" fmla="*/ T152 w 1485"/>
                <a:gd name="T154" fmla="+- 0 4185 3780"/>
                <a:gd name="T155" fmla="*/ 4185 h 675"/>
                <a:gd name="T156" fmla="+- 0 2295 1215"/>
                <a:gd name="T157" fmla="*/ T156 w 1485"/>
                <a:gd name="T158" fmla="+- 0 4050 3780"/>
                <a:gd name="T159" fmla="*/ 4050 h 675"/>
                <a:gd name="T160" fmla="+- 0 2295 1215"/>
                <a:gd name="T161" fmla="*/ T160 w 1485"/>
                <a:gd name="T162" fmla="+- 0 3915 3780"/>
                <a:gd name="T163" fmla="*/ 3915 h 675"/>
                <a:gd name="T164" fmla="+- 0 2160 1215"/>
                <a:gd name="T165" fmla="*/ T164 w 1485"/>
                <a:gd name="T166" fmla="+- 0 3915 3780"/>
                <a:gd name="T167" fmla="*/ 3915 h 675"/>
                <a:gd name="T168" fmla="+- 0 2160 1215"/>
                <a:gd name="T169" fmla="*/ T168 w 1485"/>
                <a:gd name="T170" fmla="+- 0 4050 3780"/>
                <a:gd name="T171" fmla="*/ 4050 h 675"/>
                <a:gd name="T172" fmla="+- 0 2025 1215"/>
                <a:gd name="T173" fmla="*/ T172 w 1485"/>
                <a:gd name="T174" fmla="+- 0 4050 3780"/>
                <a:gd name="T175" fmla="*/ 4050 h 675"/>
                <a:gd name="T176" fmla="+- 0 2025 1215"/>
                <a:gd name="T177" fmla="*/ T176 w 1485"/>
                <a:gd name="T178" fmla="+- 0 4185 3780"/>
                <a:gd name="T179" fmla="*/ 4185 h 675"/>
                <a:gd name="T180" fmla="+- 0 2025 1215"/>
                <a:gd name="T181" fmla="*/ T180 w 1485"/>
                <a:gd name="T182" fmla="+- 0 4320 3780"/>
                <a:gd name="T183" fmla="*/ 4320 h 675"/>
                <a:gd name="T184" fmla="+- 0 2025 1215"/>
                <a:gd name="T185" fmla="*/ T184 w 1485"/>
                <a:gd name="T186" fmla="+- 0 4455 3780"/>
                <a:gd name="T187" fmla="*/ 4455 h 675"/>
                <a:gd name="T188" fmla="+- 0 2160 1215"/>
                <a:gd name="T189" fmla="*/ T188 w 1485"/>
                <a:gd name="T190" fmla="+- 0 4455 3780"/>
                <a:gd name="T191" fmla="*/ 4455 h 675"/>
                <a:gd name="T192" fmla="+- 0 2295 1215"/>
                <a:gd name="T193" fmla="*/ T192 w 1485"/>
                <a:gd name="T194" fmla="+- 0 4455 3780"/>
                <a:gd name="T195" fmla="*/ 4455 h 675"/>
                <a:gd name="T196" fmla="+- 0 2430 1215"/>
                <a:gd name="T197" fmla="*/ T196 w 1485"/>
                <a:gd name="T198" fmla="+- 0 4455 3780"/>
                <a:gd name="T199" fmla="*/ 4455 h 675"/>
                <a:gd name="T200" fmla="+- 0 2565 1215"/>
                <a:gd name="T201" fmla="*/ T200 w 1485"/>
                <a:gd name="T202" fmla="+- 0 4455 3780"/>
                <a:gd name="T203" fmla="*/ 4455 h 675"/>
                <a:gd name="T204" fmla="+- 0 2700 1215"/>
                <a:gd name="T205" fmla="*/ T204 w 1485"/>
                <a:gd name="T206" fmla="+- 0 4455 3780"/>
                <a:gd name="T207" fmla="*/ 4455 h 675"/>
                <a:gd name="T208" fmla="+- 0 2700 1215"/>
                <a:gd name="T209" fmla="*/ T208 w 1485"/>
                <a:gd name="T210" fmla="+- 0 4320 3780"/>
                <a:gd name="T211" fmla="*/ 4320 h 675"/>
                <a:gd name="T212" fmla="+- 0 2565 1215"/>
                <a:gd name="T213" fmla="*/ T212 w 1485"/>
                <a:gd name="T214" fmla="+- 0 4320 3780"/>
                <a:gd name="T215" fmla="*/ 4320 h 675"/>
                <a:gd name="T216" fmla="+- 0 2565 1215"/>
                <a:gd name="T217" fmla="*/ T216 w 1485"/>
                <a:gd name="T218" fmla="+- 0 4185 3780"/>
                <a:gd name="T219" fmla="*/ 4185 h 675"/>
                <a:gd name="T220" fmla="+- 0 2700 1215"/>
                <a:gd name="T221" fmla="*/ T220 w 1485"/>
                <a:gd name="T222" fmla="+- 0 4185 3780"/>
                <a:gd name="T223" fmla="*/ 4185 h 675"/>
                <a:gd name="T224" fmla="+- 0 2700 1215"/>
                <a:gd name="T225" fmla="*/ T224 w 1485"/>
                <a:gd name="T226" fmla="+- 0 4050 3780"/>
                <a:gd name="T227" fmla="*/ 4050 h 6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485" h="675">
                  <a:moveTo>
                    <a:pt x="540" y="270"/>
                  </a:moveTo>
                  <a:lnTo>
                    <a:pt x="405" y="270"/>
                  </a:lnTo>
                  <a:lnTo>
                    <a:pt x="270" y="270"/>
                  </a:lnTo>
                  <a:lnTo>
                    <a:pt x="135" y="270"/>
                  </a:lnTo>
                  <a:lnTo>
                    <a:pt x="135" y="135"/>
                  </a:lnTo>
                  <a:lnTo>
                    <a:pt x="135" y="0"/>
                  </a:lnTo>
                  <a:lnTo>
                    <a:pt x="0" y="0"/>
                  </a:lnTo>
                  <a:lnTo>
                    <a:pt x="0" y="135"/>
                  </a:lnTo>
                  <a:lnTo>
                    <a:pt x="0" y="270"/>
                  </a:lnTo>
                  <a:lnTo>
                    <a:pt x="0" y="405"/>
                  </a:lnTo>
                  <a:lnTo>
                    <a:pt x="135" y="405"/>
                  </a:lnTo>
                  <a:lnTo>
                    <a:pt x="270" y="405"/>
                  </a:lnTo>
                  <a:lnTo>
                    <a:pt x="405" y="405"/>
                  </a:lnTo>
                  <a:lnTo>
                    <a:pt x="540" y="405"/>
                  </a:lnTo>
                  <a:lnTo>
                    <a:pt x="540" y="270"/>
                  </a:lnTo>
                  <a:close/>
                  <a:moveTo>
                    <a:pt x="675" y="0"/>
                  </a:moveTo>
                  <a:lnTo>
                    <a:pt x="540" y="0"/>
                  </a:lnTo>
                  <a:lnTo>
                    <a:pt x="405" y="0"/>
                  </a:lnTo>
                  <a:lnTo>
                    <a:pt x="405" y="135"/>
                  </a:lnTo>
                  <a:lnTo>
                    <a:pt x="540" y="135"/>
                  </a:lnTo>
                  <a:lnTo>
                    <a:pt x="540" y="270"/>
                  </a:lnTo>
                  <a:lnTo>
                    <a:pt x="675" y="270"/>
                  </a:lnTo>
                  <a:lnTo>
                    <a:pt x="675" y="135"/>
                  </a:lnTo>
                  <a:lnTo>
                    <a:pt x="675" y="0"/>
                  </a:lnTo>
                  <a:close/>
                  <a:moveTo>
                    <a:pt x="1485" y="270"/>
                  </a:moveTo>
                  <a:lnTo>
                    <a:pt x="1350" y="270"/>
                  </a:lnTo>
                  <a:lnTo>
                    <a:pt x="1350" y="135"/>
                  </a:lnTo>
                  <a:lnTo>
                    <a:pt x="1350" y="0"/>
                  </a:lnTo>
                  <a:lnTo>
                    <a:pt x="1215" y="0"/>
                  </a:lnTo>
                  <a:lnTo>
                    <a:pt x="1080" y="0"/>
                  </a:lnTo>
                  <a:lnTo>
                    <a:pt x="1080" y="135"/>
                  </a:lnTo>
                  <a:lnTo>
                    <a:pt x="1215" y="135"/>
                  </a:lnTo>
                  <a:lnTo>
                    <a:pt x="1215" y="270"/>
                  </a:lnTo>
                  <a:lnTo>
                    <a:pt x="1215" y="405"/>
                  </a:lnTo>
                  <a:lnTo>
                    <a:pt x="1080" y="405"/>
                  </a:lnTo>
                  <a:lnTo>
                    <a:pt x="1080" y="540"/>
                  </a:lnTo>
                  <a:lnTo>
                    <a:pt x="945" y="540"/>
                  </a:lnTo>
                  <a:lnTo>
                    <a:pt x="945" y="405"/>
                  </a:lnTo>
                  <a:lnTo>
                    <a:pt x="1080" y="405"/>
                  </a:lnTo>
                  <a:lnTo>
                    <a:pt x="1080" y="270"/>
                  </a:lnTo>
                  <a:lnTo>
                    <a:pt x="1080" y="135"/>
                  </a:lnTo>
                  <a:lnTo>
                    <a:pt x="945" y="135"/>
                  </a:lnTo>
                  <a:lnTo>
                    <a:pt x="945" y="270"/>
                  </a:lnTo>
                  <a:lnTo>
                    <a:pt x="810" y="270"/>
                  </a:lnTo>
                  <a:lnTo>
                    <a:pt x="810" y="405"/>
                  </a:lnTo>
                  <a:lnTo>
                    <a:pt x="810" y="540"/>
                  </a:lnTo>
                  <a:lnTo>
                    <a:pt x="810" y="675"/>
                  </a:lnTo>
                  <a:lnTo>
                    <a:pt x="945" y="675"/>
                  </a:lnTo>
                  <a:lnTo>
                    <a:pt x="1080" y="675"/>
                  </a:lnTo>
                  <a:lnTo>
                    <a:pt x="1215" y="675"/>
                  </a:lnTo>
                  <a:lnTo>
                    <a:pt x="1350" y="675"/>
                  </a:lnTo>
                  <a:lnTo>
                    <a:pt x="1485" y="675"/>
                  </a:lnTo>
                  <a:lnTo>
                    <a:pt x="1485" y="540"/>
                  </a:lnTo>
                  <a:lnTo>
                    <a:pt x="1350" y="540"/>
                  </a:lnTo>
                  <a:lnTo>
                    <a:pt x="1350" y="405"/>
                  </a:lnTo>
                  <a:lnTo>
                    <a:pt x="1485" y="405"/>
                  </a:lnTo>
                  <a:lnTo>
                    <a:pt x="1485" y="27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9" name="docshape4">
              <a:extLst>
                <a:ext uri="{FF2B5EF4-FFF2-40B4-BE49-F238E27FC236}">
                  <a16:creationId xmlns:a16="http://schemas.microsoft.com/office/drawing/2014/main" id="{DC47DD3E-9CDD-89C4-8919-F706F06F9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" y="2715"/>
              <a:ext cx="1185" cy="1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docshape5">
              <a:extLst>
                <a:ext uri="{FF2B5EF4-FFF2-40B4-BE49-F238E27FC236}">
                  <a16:creationId xmlns:a16="http://schemas.microsoft.com/office/drawing/2014/main" id="{71ACBDF7-6A83-982B-9779-C5540EB0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" y="802"/>
              <a:ext cx="961" cy="960"/>
            </a:xfrm>
            <a:custGeom>
              <a:avLst/>
              <a:gdLst>
                <a:gd name="T0" fmla="+- 0 1763 802"/>
                <a:gd name="T1" fmla="*/ T0 w 961"/>
                <a:gd name="T2" fmla="+- 0 802 802"/>
                <a:gd name="T3" fmla="*/ 802 h 960"/>
                <a:gd name="T4" fmla="+- 0 802 802"/>
                <a:gd name="T5" fmla="*/ T4 w 961"/>
                <a:gd name="T6" fmla="+- 0 802 802"/>
                <a:gd name="T7" fmla="*/ 802 h 960"/>
                <a:gd name="T8" fmla="+- 0 802 802"/>
                <a:gd name="T9" fmla="*/ T8 w 961"/>
                <a:gd name="T10" fmla="+- 0 940 802"/>
                <a:gd name="T11" fmla="*/ 940 h 960"/>
                <a:gd name="T12" fmla="+- 0 802 802"/>
                <a:gd name="T13" fmla="*/ T12 w 961"/>
                <a:gd name="T14" fmla="+- 0 1626 802"/>
                <a:gd name="T15" fmla="*/ 1626 h 960"/>
                <a:gd name="T16" fmla="+- 0 802 802"/>
                <a:gd name="T17" fmla="*/ T16 w 961"/>
                <a:gd name="T18" fmla="+- 0 1762 802"/>
                <a:gd name="T19" fmla="*/ 1762 h 960"/>
                <a:gd name="T20" fmla="+- 0 1763 802"/>
                <a:gd name="T21" fmla="*/ T20 w 961"/>
                <a:gd name="T22" fmla="+- 0 1762 802"/>
                <a:gd name="T23" fmla="*/ 1762 h 960"/>
                <a:gd name="T24" fmla="+- 0 1763 802"/>
                <a:gd name="T25" fmla="*/ T24 w 961"/>
                <a:gd name="T26" fmla="+- 0 1626 802"/>
                <a:gd name="T27" fmla="*/ 1626 h 960"/>
                <a:gd name="T28" fmla="+- 0 939 802"/>
                <a:gd name="T29" fmla="*/ T28 w 961"/>
                <a:gd name="T30" fmla="+- 0 1626 802"/>
                <a:gd name="T31" fmla="*/ 1626 h 960"/>
                <a:gd name="T32" fmla="+- 0 939 802"/>
                <a:gd name="T33" fmla="*/ T32 w 961"/>
                <a:gd name="T34" fmla="+- 0 940 802"/>
                <a:gd name="T35" fmla="*/ 940 h 960"/>
                <a:gd name="T36" fmla="+- 0 1626 802"/>
                <a:gd name="T37" fmla="*/ T36 w 961"/>
                <a:gd name="T38" fmla="+- 0 940 802"/>
                <a:gd name="T39" fmla="*/ 940 h 960"/>
                <a:gd name="T40" fmla="+- 0 1626 802"/>
                <a:gd name="T41" fmla="*/ T40 w 961"/>
                <a:gd name="T42" fmla="+- 0 1626 802"/>
                <a:gd name="T43" fmla="*/ 1626 h 960"/>
                <a:gd name="T44" fmla="+- 0 1763 802"/>
                <a:gd name="T45" fmla="*/ T44 w 961"/>
                <a:gd name="T46" fmla="+- 0 1626 802"/>
                <a:gd name="T47" fmla="*/ 1626 h 960"/>
                <a:gd name="T48" fmla="+- 0 1763 802"/>
                <a:gd name="T49" fmla="*/ T48 w 961"/>
                <a:gd name="T50" fmla="+- 0 940 802"/>
                <a:gd name="T51" fmla="*/ 940 h 960"/>
                <a:gd name="T52" fmla="+- 0 1763 802"/>
                <a:gd name="T53" fmla="*/ T52 w 961"/>
                <a:gd name="T54" fmla="+- 0 939 802"/>
                <a:gd name="T55" fmla="*/ 939 h 960"/>
                <a:gd name="T56" fmla="+- 0 1763 802"/>
                <a:gd name="T57" fmla="*/ T56 w 961"/>
                <a:gd name="T58" fmla="+- 0 802 802"/>
                <a:gd name="T59" fmla="*/ 802 h 9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961" h="960">
                  <a:moveTo>
                    <a:pt x="961" y="0"/>
                  </a:moveTo>
                  <a:lnTo>
                    <a:pt x="0" y="0"/>
                  </a:lnTo>
                  <a:lnTo>
                    <a:pt x="0" y="138"/>
                  </a:lnTo>
                  <a:lnTo>
                    <a:pt x="0" y="824"/>
                  </a:lnTo>
                  <a:lnTo>
                    <a:pt x="0" y="960"/>
                  </a:lnTo>
                  <a:lnTo>
                    <a:pt x="961" y="960"/>
                  </a:lnTo>
                  <a:lnTo>
                    <a:pt x="961" y="824"/>
                  </a:lnTo>
                  <a:lnTo>
                    <a:pt x="137" y="824"/>
                  </a:lnTo>
                  <a:lnTo>
                    <a:pt x="137" y="138"/>
                  </a:lnTo>
                  <a:lnTo>
                    <a:pt x="824" y="138"/>
                  </a:lnTo>
                  <a:lnTo>
                    <a:pt x="824" y="824"/>
                  </a:lnTo>
                  <a:lnTo>
                    <a:pt x="961" y="824"/>
                  </a:lnTo>
                  <a:lnTo>
                    <a:pt x="961" y="138"/>
                  </a:lnTo>
                  <a:lnTo>
                    <a:pt x="961" y="13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EB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docshape6">
              <a:extLst>
                <a:ext uri="{FF2B5EF4-FFF2-40B4-BE49-F238E27FC236}">
                  <a16:creationId xmlns:a16="http://schemas.microsoft.com/office/drawing/2014/main" id="{B80EA454-6387-5946-566E-54D516651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810"/>
              <a:ext cx="3780" cy="1350"/>
            </a:xfrm>
            <a:custGeom>
              <a:avLst/>
              <a:gdLst>
                <a:gd name="T0" fmla="+- 0 1080 1080"/>
                <a:gd name="T1" fmla="*/ T0 w 3780"/>
                <a:gd name="T2" fmla="+- 0 2025 810"/>
                <a:gd name="T3" fmla="*/ 2025 h 1350"/>
                <a:gd name="T4" fmla="+- 0 2295 1080"/>
                <a:gd name="T5" fmla="*/ T4 w 3780"/>
                <a:gd name="T6" fmla="+- 0 1620 810"/>
                <a:gd name="T7" fmla="*/ 1620 h 1350"/>
                <a:gd name="T8" fmla="+- 0 2295 1080"/>
                <a:gd name="T9" fmla="*/ T8 w 3780"/>
                <a:gd name="T10" fmla="+- 0 1755 810"/>
                <a:gd name="T11" fmla="*/ 1755 h 1350"/>
                <a:gd name="T12" fmla="+- 0 2160 1080"/>
                <a:gd name="T13" fmla="*/ T12 w 3780"/>
                <a:gd name="T14" fmla="+- 0 945 810"/>
                <a:gd name="T15" fmla="*/ 945 h 1350"/>
                <a:gd name="T16" fmla="+- 0 2025 1080"/>
                <a:gd name="T17" fmla="*/ T16 w 3780"/>
                <a:gd name="T18" fmla="+- 0 945 810"/>
                <a:gd name="T19" fmla="*/ 945 h 1350"/>
                <a:gd name="T20" fmla="+- 0 1890 1080"/>
                <a:gd name="T21" fmla="*/ T20 w 3780"/>
                <a:gd name="T22" fmla="+- 0 1215 810"/>
                <a:gd name="T23" fmla="*/ 1215 h 1350"/>
                <a:gd name="T24" fmla="+- 0 1890 1080"/>
                <a:gd name="T25" fmla="*/ T24 w 3780"/>
                <a:gd name="T26" fmla="+- 0 1620 810"/>
                <a:gd name="T27" fmla="*/ 1620 h 1350"/>
                <a:gd name="T28" fmla="+- 0 2025 1080"/>
                <a:gd name="T29" fmla="*/ T28 w 3780"/>
                <a:gd name="T30" fmla="+- 0 1620 810"/>
                <a:gd name="T31" fmla="*/ 1620 h 1350"/>
                <a:gd name="T32" fmla="+- 0 2160 1080"/>
                <a:gd name="T33" fmla="*/ T32 w 3780"/>
                <a:gd name="T34" fmla="+- 0 1350 810"/>
                <a:gd name="T35" fmla="*/ 1350 h 1350"/>
                <a:gd name="T36" fmla="+- 0 2295 1080"/>
                <a:gd name="T37" fmla="*/ T36 w 3780"/>
                <a:gd name="T38" fmla="+- 0 1350 810"/>
                <a:gd name="T39" fmla="*/ 1350 h 1350"/>
                <a:gd name="T40" fmla="+- 0 2025 1080"/>
                <a:gd name="T41" fmla="*/ T40 w 3780"/>
                <a:gd name="T42" fmla="+- 0 1215 810"/>
                <a:gd name="T43" fmla="*/ 1215 h 1350"/>
                <a:gd name="T44" fmla="+- 0 2295 1080"/>
                <a:gd name="T45" fmla="*/ T44 w 3780"/>
                <a:gd name="T46" fmla="+- 0 1080 810"/>
                <a:gd name="T47" fmla="*/ 1080 h 1350"/>
                <a:gd name="T48" fmla="+- 0 2295 1080"/>
                <a:gd name="T49" fmla="*/ T48 w 3780"/>
                <a:gd name="T50" fmla="+- 0 810 810"/>
                <a:gd name="T51" fmla="*/ 810 h 1350"/>
                <a:gd name="T52" fmla="+- 0 2430 1080"/>
                <a:gd name="T53" fmla="*/ T52 w 3780"/>
                <a:gd name="T54" fmla="+- 0 810 810"/>
                <a:gd name="T55" fmla="*/ 810 h 1350"/>
                <a:gd name="T56" fmla="+- 0 2430 1080"/>
                <a:gd name="T57" fmla="*/ T56 w 3780"/>
                <a:gd name="T58" fmla="+- 0 1215 810"/>
                <a:gd name="T59" fmla="*/ 1215 h 1350"/>
                <a:gd name="T60" fmla="+- 0 2295 1080"/>
                <a:gd name="T61" fmla="*/ T60 w 3780"/>
                <a:gd name="T62" fmla="+- 0 1485 810"/>
                <a:gd name="T63" fmla="*/ 1485 h 1350"/>
                <a:gd name="T64" fmla="+- 0 2565 1080"/>
                <a:gd name="T65" fmla="*/ T64 w 3780"/>
                <a:gd name="T66" fmla="+- 0 1620 810"/>
                <a:gd name="T67" fmla="*/ 1620 h 1350"/>
                <a:gd name="T68" fmla="+- 0 2700 1080"/>
                <a:gd name="T69" fmla="*/ T68 w 3780"/>
                <a:gd name="T70" fmla="+- 0 1350 810"/>
                <a:gd name="T71" fmla="*/ 1350 h 1350"/>
                <a:gd name="T72" fmla="+- 0 2700 1080"/>
                <a:gd name="T73" fmla="*/ T72 w 3780"/>
                <a:gd name="T74" fmla="+- 0 2025 810"/>
                <a:gd name="T75" fmla="*/ 2025 h 1350"/>
                <a:gd name="T76" fmla="+- 0 2430 1080"/>
                <a:gd name="T77" fmla="*/ T76 w 3780"/>
                <a:gd name="T78" fmla="+- 0 2160 810"/>
                <a:gd name="T79" fmla="*/ 2160 h 1350"/>
                <a:gd name="T80" fmla="+- 0 2835 1080"/>
                <a:gd name="T81" fmla="*/ T80 w 3780"/>
                <a:gd name="T82" fmla="+- 0 2160 810"/>
                <a:gd name="T83" fmla="*/ 2160 h 1350"/>
                <a:gd name="T84" fmla="+- 0 3105 1080"/>
                <a:gd name="T85" fmla="*/ T84 w 3780"/>
                <a:gd name="T86" fmla="+- 0 1080 810"/>
                <a:gd name="T87" fmla="*/ 1080 h 1350"/>
                <a:gd name="T88" fmla="+- 0 2970 1080"/>
                <a:gd name="T89" fmla="*/ T88 w 3780"/>
                <a:gd name="T90" fmla="+- 0 810 810"/>
                <a:gd name="T91" fmla="*/ 810 h 1350"/>
                <a:gd name="T92" fmla="+- 0 2565 1080"/>
                <a:gd name="T93" fmla="*/ T92 w 3780"/>
                <a:gd name="T94" fmla="+- 0 810 810"/>
                <a:gd name="T95" fmla="*/ 810 h 1350"/>
                <a:gd name="T96" fmla="+- 0 2430 1080"/>
                <a:gd name="T97" fmla="*/ T96 w 3780"/>
                <a:gd name="T98" fmla="+- 0 1080 810"/>
                <a:gd name="T99" fmla="*/ 1080 h 1350"/>
                <a:gd name="T100" fmla="+- 0 2835 1080"/>
                <a:gd name="T101" fmla="*/ T100 w 3780"/>
                <a:gd name="T102" fmla="+- 0 1080 810"/>
                <a:gd name="T103" fmla="*/ 1080 h 1350"/>
                <a:gd name="T104" fmla="+- 0 3105 1080"/>
                <a:gd name="T105" fmla="*/ T104 w 3780"/>
                <a:gd name="T106" fmla="+- 0 1215 810"/>
                <a:gd name="T107" fmla="*/ 1215 h 1350"/>
                <a:gd name="T108" fmla="+- 0 3375 1080"/>
                <a:gd name="T109" fmla="*/ T108 w 3780"/>
                <a:gd name="T110" fmla="+- 0 1620 810"/>
                <a:gd name="T111" fmla="*/ 1620 h 1350"/>
                <a:gd name="T112" fmla="+- 0 3240 1080"/>
                <a:gd name="T113" fmla="*/ T112 w 3780"/>
                <a:gd name="T114" fmla="+- 0 1890 810"/>
                <a:gd name="T115" fmla="*/ 1890 h 1350"/>
                <a:gd name="T116" fmla="+- 0 3375 1080"/>
                <a:gd name="T117" fmla="*/ T116 w 3780"/>
                <a:gd name="T118" fmla="+- 0 1620 810"/>
                <a:gd name="T119" fmla="*/ 1620 h 1350"/>
                <a:gd name="T120" fmla="+- 0 3375 1080"/>
                <a:gd name="T121" fmla="*/ T120 w 3780"/>
                <a:gd name="T122" fmla="+- 0 2025 810"/>
                <a:gd name="T123" fmla="*/ 2025 h 1350"/>
                <a:gd name="T124" fmla="+- 0 3510 1080"/>
                <a:gd name="T125" fmla="*/ T124 w 3780"/>
                <a:gd name="T126" fmla="+- 0 1215 810"/>
                <a:gd name="T127" fmla="*/ 1215 h 1350"/>
                <a:gd name="T128" fmla="+- 0 3240 1080"/>
                <a:gd name="T129" fmla="*/ T128 w 3780"/>
                <a:gd name="T130" fmla="+- 0 1350 810"/>
                <a:gd name="T131" fmla="*/ 1350 h 1350"/>
                <a:gd name="T132" fmla="+- 0 3510 1080"/>
                <a:gd name="T133" fmla="*/ T132 w 3780"/>
                <a:gd name="T134" fmla="+- 0 1485 810"/>
                <a:gd name="T135" fmla="*/ 1485 h 1350"/>
                <a:gd name="T136" fmla="+- 0 3915 1080"/>
                <a:gd name="T137" fmla="*/ T136 w 3780"/>
                <a:gd name="T138" fmla="+- 0 1620 810"/>
                <a:gd name="T139" fmla="*/ 1620 h 1350"/>
                <a:gd name="T140" fmla="+- 0 3645 1080"/>
                <a:gd name="T141" fmla="*/ T140 w 3780"/>
                <a:gd name="T142" fmla="+- 0 1755 810"/>
                <a:gd name="T143" fmla="*/ 1755 h 1350"/>
                <a:gd name="T144" fmla="+- 0 3510 1080"/>
                <a:gd name="T145" fmla="*/ T144 w 3780"/>
                <a:gd name="T146" fmla="+- 0 1755 810"/>
                <a:gd name="T147" fmla="*/ 1755 h 1350"/>
                <a:gd name="T148" fmla="+- 0 3645 1080"/>
                <a:gd name="T149" fmla="*/ T148 w 3780"/>
                <a:gd name="T150" fmla="+- 0 2025 810"/>
                <a:gd name="T151" fmla="*/ 2025 h 1350"/>
                <a:gd name="T152" fmla="+- 0 3915 1080"/>
                <a:gd name="T153" fmla="*/ T152 w 3780"/>
                <a:gd name="T154" fmla="+- 0 1890 810"/>
                <a:gd name="T155" fmla="*/ 1890 h 1350"/>
                <a:gd name="T156" fmla="+- 0 4050 1080"/>
                <a:gd name="T157" fmla="*/ T156 w 3780"/>
                <a:gd name="T158" fmla="+- 0 810 810"/>
                <a:gd name="T159" fmla="*/ 810 h 1350"/>
                <a:gd name="T160" fmla="+- 0 3645 1080"/>
                <a:gd name="T161" fmla="*/ T160 w 3780"/>
                <a:gd name="T162" fmla="+- 0 810 810"/>
                <a:gd name="T163" fmla="*/ 810 h 1350"/>
                <a:gd name="T164" fmla="+- 0 3375 1080"/>
                <a:gd name="T165" fmla="*/ T164 w 3780"/>
                <a:gd name="T166" fmla="+- 0 945 810"/>
                <a:gd name="T167" fmla="*/ 945 h 1350"/>
                <a:gd name="T168" fmla="+- 0 3375 1080"/>
                <a:gd name="T169" fmla="*/ T168 w 3780"/>
                <a:gd name="T170" fmla="+- 0 1080 810"/>
                <a:gd name="T171" fmla="*/ 1080 h 1350"/>
                <a:gd name="T172" fmla="+- 0 3645 1080"/>
                <a:gd name="T173" fmla="*/ T172 w 3780"/>
                <a:gd name="T174" fmla="+- 0 1215 810"/>
                <a:gd name="T175" fmla="*/ 1215 h 1350"/>
                <a:gd name="T176" fmla="+- 0 3780 1080"/>
                <a:gd name="T177" fmla="*/ T176 w 3780"/>
                <a:gd name="T178" fmla="+- 0 1215 810"/>
                <a:gd name="T179" fmla="*/ 1215 h 1350"/>
                <a:gd name="T180" fmla="+- 0 3645 1080"/>
                <a:gd name="T181" fmla="*/ T180 w 3780"/>
                <a:gd name="T182" fmla="+- 0 945 810"/>
                <a:gd name="T183" fmla="*/ 945 h 1350"/>
                <a:gd name="T184" fmla="+- 0 4050 1080"/>
                <a:gd name="T185" fmla="*/ T184 w 3780"/>
                <a:gd name="T186" fmla="+- 0 945 810"/>
                <a:gd name="T187" fmla="*/ 945 h 1350"/>
                <a:gd name="T188" fmla="+- 0 4050 1080"/>
                <a:gd name="T189" fmla="*/ T188 w 3780"/>
                <a:gd name="T190" fmla="+- 0 1485 810"/>
                <a:gd name="T191" fmla="*/ 1485 h 1350"/>
                <a:gd name="T192" fmla="+- 0 4185 1080"/>
                <a:gd name="T193" fmla="*/ T192 w 3780"/>
                <a:gd name="T194" fmla="+- 0 1755 810"/>
                <a:gd name="T195" fmla="*/ 1755 h 1350"/>
                <a:gd name="T196" fmla="+- 0 4455 1080"/>
                <a:gd name="T197" fmla="*/ T196 w 3780"/>
                <a:gd name="T198" fmla="+- 0 1350 810"/>
                <a:gd name="T199" fmla="*/ 1350 h 1350"/>
                <a:gd name="T200" fmla="+- 0 4185 1080"/>
                <a:gd name="T201" fmla="*/ T200 w 3780"/>
                <a:gd name="T202" fmla="+- 0 1485 810"/>
                <a:gd name="T203" fmla="*/ 1485 h 1350"/>
                <a:gd name="T204" fmla="+- 0 4455 1080"/>
                <a:gd name="T205" fmla="*/ T204 w 3780"/>
                <a:gd name="T206" fmla="+- 0 1350 810"/>
                <a:gd name="T207" fmla="*/ 1350 h 1350"/>
                <a:gd name="T208" fmla="+- 0 4725 1080"/>
                <a:gd name="T209" fmla="*/ T208 w 3780"/>
                <a:gd name="T210" fmla="+- 0 1755 810"/>
                <a:gd name="T211" fmla="*/ 1755 h 1350"/>
                <a:gd name="T212" fmla="+- 0 4590 1080"/>
                <a:gd name="T213" fmla="*/ T212 w 3780"/>
                <a:gd name="T214" fmla="+- 0 1755 810"/>
                <a:gd name="T215" fmla="*/ 1755 h 1350"/>
                <a:gd name="T216" fmla="+- 0 4320 1080"/>
                <a:gd name="T217" fmla="*/ T216 w 3780"/>
                <a:gd name="T218" fmla="+- 0 1620 810"/>
                <a:gd name="T219" fmla="*/ 1620 h 1350"/>
                <a:gd name="T220" fmla="+- 0 4185 1080"/>
                <a:gd name="T221" fmla="*/ T220 w 3780"/>
                <a:gd name="T222" fmla="+- 0 1890 810"/>
                <a:gd name="T223" fmla="*/ 1890 h 1350"/>
                <a:gd name="T224" fmla="+- 0 4455 1080"/>
                <a:gd name="T225" fmla="*/ T224 w 3780"/>
                <a:gd name="T226" fmla="+- 0 2025 810"/>
                <a:gd name="T227" fmla="*/ 2025 h 1350"/>
                <a:gd name="T228" fmla="+- 0 4590 1080"/>
                <a:gd name="T229" fmla="*/ T228 w 3780"/>
                <a:gd name="T230" fmla="+- 0 2025 810"/>
                <a:gd name="T231" fmla="*/ 2025 h 1350"/>
                <a:gd name="T232" fmla="+- 0 4860 1080"/>
                <a:gd name="T233" fmla="*/ T232 w 3780"/>
                <a:gd name="T234" fmla="+- 0 1890 810"/>
                <a:gd name="T235" fmla="*/ 1890 h 13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3780" h="1350">
                  <a:moveTo>
                    <a:pt x="135" y="1080"/>
                  </a:moveTo>
                  <a:lnTo>
                    <a:pt x="0" y="1080"/>
                  </a:lnTo>
                  <a:lnTo>
                    <a:pt x="0" y="1215"/>
                  </a:lnTo>
                  <a:lnTo>
                    <a:pt x="135" y="1215"/>
                  </a:lnTo>
                  <a:lnTo>
                    <a:pt x="135" y="1080"/>
                  </a:lnTo>
                  <a:close/>
                  <a:moveTo>
                    <a:pt x="1215" y="810"/>
                  </a:moveTo>
                  <a:lnTo>
                    <a:pt x="1080" y="810"/>
                  </a:lnTo>
                  <a:lnTo>
                    <a:pt x="1080" y="945"/>
                  </a:lnTo>
                  <a:lnTo>
                    <a:pt x="1215" y="945"/>
                  </a:lnTo>
                  <a:lnTo>
                    <a:pt x="1215" y="810"/>
                  </a:lnTo>
                  <a:close/>
                  <a:moveTo>
                    <a:pt x="1215" y="135"/>
                  </a:moveTo>
                  <a:lnTo>
                    <a:pt x="1080" y="135"/>
                  </a:lnTo>
                  <a:lnTo>
                    <a:pt x="1080" y="0"/>
                  </a:lnTo>
                  <a:lnTo>
                    <a:pt x="945" y="0"/>
                  </a:lnTo>
                  <a:lnTo>
                    <a:pt x="945" y="135"/>
                  </a:lnTo>
                  <a:lnTo>
                    <a:pt x="810" y="135"/>
                  </a:lnTo>
                  <a:lnTo>
                    <a:pt x="810" y="270"/>
                  </a:lnTo>
                  <a:lnTo>
                    <a:pt x="810" y="405"/>
                  </a:lnTo>
                  <a:lnTo>
                    <a:pt x="810" y="540"/>
                  </a:lnTo>
                  <a:lnTo>
                    <a:pt x="810" y="675"/>
                  </a:lnTo>
                  <a:lnTo>
                    <a:pt x="810" y="810"/>
                  </a:lnTo>
                  <a:lnTo>
                    <a:pt x="810" y="945"/>
                  </a:lnTo>
                  <a:lnTo>
                    <a:pt x="945" y="945"/>
                  </a:lnTo>
                  <a:lnTo>
                    <a:pt x="945" y="810"/>
                  </a:lnTo>
                  <a:lnTo>
                    <a:pt x="945" y="675"/>
                  </a:lnTo>
                  <a:lnTo>
                    <a:pt x="945" y="540"/>
                  </a:lnTo>
                  <a:lnTo>
                    <a:pt x="1080" y="540"/>
                  </a:lnTo>
                  <a:lnTo>
                    <a:pt x="1080" y="675"/>
                  </a:lnTo>
                  <a:lnTo>
                    <a:pt x="1215" y="675"/>
                  </a:lnTo>
                  <a:lnTo>
                    <a:pt x="1215" y="540"/>
                  </a:lnTo>
                  <a:lnTo>
                    <a:pt x="1215" y="405"/>
                  </a:lnTo>
                  <a:lnTo>
                    <a:pt x="1080" y="405"/>
                  </a:lnTo>
                  <a:lnTo>
                    <a:pt x="945" y="405"/>
                  </a:lnTo>
                  <a:lnTo>
                    <a:pt x="945" y="270"/>
                  </a:lnTo>
                  <a:lnTo>
                    <a:pt x="1080" y="270"/>
                  </a:lnTo>
                  <a:lnTo>
                    <a:pt x="1215" y="270"/>
                  </a:lnTo>
                  <a:lnTo>
                    <a:pt x="1215" y="135"/>
                  </a:lnTo>
                  <a:close/>
                  <a:moveTo>
                    <a:pt x="1350" y="0"/>
                  </a:moveTo>
                  <a:lnTo>
                    <a:pt x="1215" y="0"/>
                  </a:lnTo>
                  <a:lnTo>
                    <a:pt x="1215" y="135"/>
                  </a:lnTo>
                  <a:lnTo>
                    <a:pt x="1350" y="135"/>
                  </a:lnTo>
                  <a:lnTo>
                    <a:pt x="1350" y="0"/>
                  </a:lnTo>
                  <a:close/>
                  <a:moveTo>
                    <a:pt x="1620" y="405"/>
                  </a:moveTo>
                  <a:lnTo>
                    <a:pt x="1485" y="405"/>
                  </a:lnTo>
                  <a:lnTo>
                    <a:pt x="1350" y="405"/>
                  </a:lnTo>
                  <a:lnTo>
                    <a:pt x="1350" y="540"/>
                  </a:lnTo>
                  <a:lnTo>
                    <a:pt x="1350" y="675"/>
                  </a:lnTo>
                  <a:lnTo>
                    <a:pt x="1215" y="675"/>
                  </a:lnTo>
                  <a:lnTo>
                    <a:pt x="1215" y="810"/>
                  </a:lnTo>
                  <a:lnTo>
                    <a:pt x="1350" y="810"/>
                  </a:lnTo>
                  <a:lnTo>
                    <a:pt x="1485" y="810"/>
                  </a:lnTo>
                  <a:lnTo>
                    <a:pt x="1485" y="675"/>
                  </a:lnTo>
                  <a:lnTo>
                    <a:pt x="1485" y="540"/>
                  </a:lnTo>
                  <a:lnTo>
                    <a:pt x="1620" y="540"/>
                  </a:lnTo>
                  <a:lnTo>
                    <a:pt x="1620" y="405"/>
                  </a:lnTo>
                  <a:close/>
                  <a:moveTo>
                    <a:pt x="1755" y="1215"/>
                  </a:moveTo>
                  <a:lnTo>
                    <a:pt x="1620" y="1215"/>
                  </a:lnTo>
                  <a:lnTo>
                    <a:pt x="1485" y="1215"/>
                  </a:lnTo>
                  <a:lnTo>
                    <a:pt x="1350" y="1215"/>
                  </a:lnTo>
                  <a:lnTo>
                    <a:pt x="1350" y="1350"/>
                  </a:lnTo>
                  <a:lnTo>
                    <a:pt x="1485" y="1350"/>
                  </a:lnTo>
                  <a:lnTo>
                    <a:pt x="1620" y="1350"/>
                  </a:lnTo>
                  <a:lnTo>
                    <a:pt x="1755" y="1350"/>
                  </a:lnTo>
                  <a:lnTo>
                    <a:pt x="1755" y="1215"/>
                  </a:lnTo>
                  <a:close/>
                  <a:moveTo>
                    <a:pt x="2160" y="270"/>
                  </a:moveTo>
                  <a:lnTo>
                    <a:pt x="2025" y="270"/>
                  </a:lnTo>
                  <a:lnTo>
                    <a:pt x="2025" y="135"/>
                  </a:lnTo>
                  <a:lnTo>
                    <a:pt x="1890" y="135"/>
                  </a:lnTo>
                  <a:lnTo>
                    <a:pt x="1890" y="0"/>
                  </a:lnTo>
                  <a:lnTo>
                    <a:pt x="1755" y="0"/>
                  </a:lnTo>
                  <a:lnTo>
                    <a:pt x="1620" y="0"/>
                  </a:lnTo>
                  <a:lnTo>
                    <a:pt x="1485" y="0"/>
                  </a:lnTo>
                  <a:lnTo>
                    <a:pt x="1485" y="135"/>
                  </a:lnTo>
                  <a:lnTo>
                    <a:pt x="1350" y="135"/>
                  </a:lnTo>
                  <a:lnTo>
                    <a:pt x="1350" y="270"/>
                  </a:lnTo>
                  <a:lnTo>
                    <a:pt x="1485" y="270"/>
                  </a:lnTo>
                  <a:lnTo>
                    <a:pt x="1620" y="270"/>
                  </a:lnTo>
                  <a:lnTo>
                    <a:pt x="1755" y="270"/>
                  </a:lnTo>
                  <a:lnTo>
                    <a:pt x="1890" y="270"/>
                  </a:lnTo>
                  <a:lnTo>
                    <a:pt x="1890" y="405"/>
                  </a:lnTo>
                  <a:lnTo>
                    <a:pt x="2025" y="405"/>
                  </a:lnTo>
                  <a:lnTo>
                    <a:pt x="2160" y="405"/>
                  </a:lnTo>
                  <a:lnTo>
                    <a:pt x="2160" y="270"/>
                  </a:lnTo>
                  <a:close/>
                  <a:moveTo>
                    <a:pt x="2295" y="810"/>
                  </a:moveTo>
                  <a:lnTo>
                    <a:pt x="2160" y="810"/>
                  </a:lnTo>
                  <a:lnTo>
                    <a:pt x="2160" y="945"/>
                  </a:lnTo>
                  <a:lnTo>
                    <a:pt x="2160" y="1080"/>
                  </a:lnTo>
                  <a:lnTo>
                    <a:pt x="2295" y="1080"/>
                  </a:lnTo>
                  <a:lnTo>
                    <a:pt x="2295" y="945"/>
                  </a:lnTo>
                  <a:lnTo>
                    <a:pt x="2295" y="810"/>
                  </a:lnTo>
                  <a:close/>
                  <a:moveTo>
                    <a:pt x="2430" y="1080"/>
                  </a:moveTo>
                  <a:lnTo>
                    <a:pt x="2295" y="1080"/>
                  </a:lnTo>
                  <a:lnTo>
                    <a:pt x="2295" y="1215"/>
                  </a:lnTo>
                  <a:lnTo>
                    <a:pt x="2430" y="1215"/>
                  </a:lnTo>
                  <a:lnTo>
                    <a:pt x="2430" y="1080"/>
                  </a:lnTo>
                  <a:close/>
                  <a:moveTo>
                    <a:pt x="2430" y="405"/>
                  </a:moveTo>
                  <a:lnTo>
                    <a:pt x="2295" y="405"/>
                  </a:lnTo>
                  <a:lnTo>
                    <a:pt x="2160" y="405"/>
                  </a:lnTo>
                  <a:lnTo>
                    <a:pt x="2160" y="540"/>
                  </a:lnTo>
                  <a:lnTo>
                    <a:pt x="2160" y="675"/>
                  </a:lnTo>
                  <a:lnTo>
                    <a:pt x="2295" y="675"/>
                  </a:lnTo>
                  <a:lnTo>
                    <a:pt x="2430" y="675"/>
                  </a:lnTo>
                  <a:lnTo>
                    <a:pt x="2430" y="540"/>
                  </a:lnTo>
                  <a:lnTo>
                    <a:pt x="2430" y="405"/>
                  </a:lnTo>
                  <a:close/>
                  <a:moveTo>
                    <a:pt x="2835" y="810"/>
                  </a:moveTo>
                  <a:lnTo>
                    <a:pt x="2700" y="810"/>
                  </a:lnTo>
                  <a:lnTo>
                    <a:pt x="2700" y="945"/>
                  </a:lnTo>
                  <a:lnTo>
                    <a:pt x="2565" y="945"/>
                  </a:lnTo>
                  <a:lnTo>
                    <a:pt x="2565" y="810"/>
                  </a:lnTo>
                  <a:lnTo>
                    <a:pt x="2430" y="810"/>
                  </a:lnTo>
                  <a:lnTo>
                    <a:pt x="2430" y="945"/>
                  </a:lnTo>
                  <a:lnTo>
                    <a:pt x="2430" y="1080"/>
                  </a:lnTo>
                  <a:lnTo>
                    <a:pt x="2565" y="1080"/>
                  </a:lnTo>
                  <a:lnTo>
                    <a:pt x="2565" y="1215"/>
                  </a:lnTo>
                  <a:lnTo>
                    <a:pt x="2700" y="1215"/>
                  </a:lnTo>
                  <a:lnTo>
                    <a:pt x="2835" y="1215"/>
                  </a:lnTo>
                  <a:lnTo>
                    <a:pt x="2835" y="1080"/>
                  </a:lnTo>
                  <a:lnTo>
                    <a:pt x="2835" y="945"/>
                  </a:lnTo>
                  <a:lnTo>
                    <a:pt x="2835" y="810"/>
                  </a:lnTo>
                  <a:close/>
                  <a:moveTo>
                    <a:pt x="2970" y="0"/>
                  </a:moveTo>
                  <a:lnTo>
                    <a:pt x="2835" y="0"/>
                  </a:lnTo>
                  <a:lnTo>
                    <a:pt x="2700" y="0"/>
                  </a:lnTo>
                  <a:lnTo>
                    <a:pt x="2565" y="0"/>
                  </a:lnTo>
                  <a:lnTo>
                    <a:pt x="2430" y="0"/>
                  </a:lnTo>
                  <a:lnTo>
                    <a:pt x="2295" y="0"/>
                  </a:lnTo>
                  <a:lnTo>
                    <a:pt x="2295" y="135"/>
                  </a:lnTo>
                  <a:lnTo>
                    <a:pt x="2160" y="135"/>
                  </a:lnTo>
                  <a:lnTo>
                    <a:pt x="2160" y="270"/>
                  </a:lnTo>
                  <a:lnTo>
                    <a:pt x="2295" y="270"/>
                  </a:lnTo>
                  <a:lnTo>
                    <a:pt x="2430" y="270"/>
                  </a:lnTo>
                  <a:lnTo>
                    <a:pt x="2430" y="405"/>
                  </a:lnTo>
                  <a:lnTo>
                    <a:pt x="2565" y="405"/>
                  </a:lnTo>
                  <a:lnTo>
                    <a:pt x="2565" y="540"/>
                  </a:lnTo>
                  <a:lnTo>
                    <a:pt x="2700" y="540"/>
                  </a:lnTo>
                  <a:lnTo>
                    <a:pt x="2700" y="405"/>
                  </a:lnTo>
                  <a:lnTo>
                    <a:pt x="2700" y="270"/>
                  </a:lnTo>
                  <a:lnTo>
                    <a:pt x="2565" y="270"/>
                  </a:lnTo>
                  <a:lnTo>
                    <a:pt x="2565" y="135"/>
                  </a:lnTo>
                  <a:lnTo>
                    <a:pt x="2700" y="135"/>
                  </a:lnTo>
                  <a:lnTo>
                    <a:pt x="2835" y="135"/>
                  </a:lnTo>
                  <a:lnTo>
                    <a:pt x="2970" y="135"/>
                  </a:lnTo>
                  <a:lnTo>
                    <a:pt x="2970" y="0"/>
                  </a:lnTo>
                  <a:close/>
                  <a:moveTo>
                    <a:pt x="3105" y="675"/>
                  </a:moveTo>
                  <a:lnTo>
                    <a:pt x="2970" y="675"/>
                  </a:lnTo>
                  <a:lnTo>
                    <a:pt x="2970" y="810"/>
                  </a:lnTo>
                  <a:lnTo>
                    <a:pt x="2970" y="945"/>
                  </a:lnTo>
                  <a:lnTo>
                    <a:pt x="3105" y="945"/>
                  </a:lnTo>
                  <a:lnTo>
                    <a:pt x="3105" y="810"/>
                  </a:lnTo>
                  <a:lnTo>
                    <a:pt x="3105" y="675"/>
                  </a:lnTo>
                  <a:close/>
                  <a:moveTo>
                    <a:pt x="3375" y="540"/>
                  </a:moveTo>
                  <a:lnTo>
                    <a:pt x="3240" y="540"/>
                  </a:lnTo>
                  <a:lnTo>
                    <a:pt x="3105" y="540"/>
                  </a:lnTo>
                  <a:lnTo>
                    <a:pt x="3105" y="675"/>
                  </a:lnTo>
                  <a:lnTo>
                    <a:pt x="3240" y="675"/>
                  </a:lnTo>
                  <a:lnTo>
                    <a:pt x="3375" y="675"/>
                  </a:lnTo>
                  <a:lnTo>
                    <a:pt x="3375" y="540"/>
                  </a:lnTo>
                  <a:close/>
                  <a:moveTo>
                    <a:pt x="3780" y="1080"/>
                  </a:moveTo>
                  <a:lnTo>
                    <a:pt x="3645" y="1080"/>
                  </a:lnTo>
                  <a:lnTo>
                    <a:pt x="3645" y="945"/>
                  </a:lnTo>
                  <a:lnTo>
                    <a:pt x="3645" y="810"/>
                  </a:lnTo>
                  <a:lnTo>
                    <a:pt x="3510" y="810"/>
                  </a:lnTo>
                  <a:lnTo>
                    <a:pt x="3510" y="945"/>
                  </a:lnTo>
                  <a:lnTo>
                    <a:pt x="3375" y="945"/>
                  </a:lnTo>
                  <a:lnTo>
                    <a:pt x="3375" y="810"/>
                  </a:lnTo>
                  <a:lnTo>
                    <a:pt x="3240" y="810"/>
                  </a:lnTo>
                  <a:lnTo>
                    <a:pt x="3240" y="945"/>
                  </a:lnTo>
                  <a:lnTo>
                    <a:pt x="3240" y="1080"/>
                  </a:lnTo>
                  <a:lnTo>
                    <a:pt x="3105" y="1080"/>
                  </a:lnTo>
                  <a:lnTo>
                    <a:pt x="3105" y="1215"/>
                  </a:lnTo>
                  <a:lnTo>
                    <a:pt x="3240" y="1215"/>
                  </a:lnTo>
                  <a:lnTo>
                    <a:pt x="3375" y="1215"/>
                  </a:lnTo>
                  <a:lnTo>
                    <a:pt x="3375" y="1080"/>
                  </a:lnTo>
                  <a:lnTo>
                    <a:pt x="3510" y="1080"/>
                  </a:lnTo>
                  <a:lnTo>
                    <a:pt x="3510" y="1215"/>
                  </a:lnTo>
                  <a:lnTo>
                    <a:pt x="3645" y="1215"/>
                  </a:lnTo>
                  <a:lnTo>
                    <a:pt x="3780" y="1215"/>
                  </a:lnTo>
                  <a:lnTo>
                    <a:pt x="3780" y="108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docshape7">
              <a:extLst>
                <a:ext uri="{FF2B5EF4-FFF2-40B4-BE49-F238E27FC236}">
                  <a16:creationId xmlns:a16="http://schemas.microsoft.com/office/drawing/2014/main" id="{D38121BD-8FBA-2C0C-B63E-8BC07A20F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" y="1890"/>
              <a:ext cx="4860" cy="810"/>
            </a:xfrm>
            <a:custGeom>
              <a:avLst/>
              <a:gdLst>
                <a:gd name="T0" fmla="+- 0 1350 945"/>
                <a:gd name="T1" fmla="*/ T0 w 4860"/>
                <a:gd name="T2" fmla="+- 0 2565 1890"/>
                <a:gd name="T3" fmla="*/ 2565 h 810"/>
                <a:gd name="T4" fmla="+- 0 1215 945"/>
                <a:gd name="T5" fmla="*/ T4 w 4860"/>
                <a:gd name="T6" fmla="+- 0 2295 1890"/>
                <a:gd name="T7" fmla="*/ 2295 h 810"/>
                <a:gd name="T8" fmla="+- 0 945 945"/>
                <a:gd name="T9" fmla="*/ T8 w 4860"/>
                <a:gd name="T10" fmla="+- 0 2160 1890"/>
                <a:gd name="T11" fmla="*/ 2160 h 810"/>
                <a:gd name="T12" fmla="+- 0 1080 945"/>
                <a:gd name="T13" fmla="*/ T12 w 4860"/>
                <a:gd name="T14" fmla="+- 0 2430 1890"/>
                <a:gd name="T15" fmla="*/ 2430 h 810"/>
                <a:gd name="T16" fmla="+- 0 1080 945"/>
                <a:gd name="T17" fmla="*/ T16 w 4860"/>
                <a:gd name="T18" fmla="+- 0 2565 1890"/>
                <a:gd name="T19" fmla="*/ 2565 h 810"/>
                <a:gd name="T20" fmla="+- 0 1350 945"/>
                <a:gd name="T21" fmla="*/ T20 w 4860"/>
                <a:gd name="T22" fmla="+- 0 2700 1890"/>
                <a:gd name="T23" fmla="*/ 2700 h 810"/>
                <a:gd name="T24" fmla="+- 0 1620 945"/>
                <a:gd name="T25" fmla="*/ T24 w 4860"/>
                <a:gd name="T26" fmla="+- 0 2565 1890"/>
                <a:gd name="T27" fmla="*/ 2565 h 810"/>
                <a:gd name="T28" fmla="+- 0 2295 945"/>
                <a:gd name="T29" fmla="*/ T28 w 4860"/>
                <a:gd name="T30" fmla="+- 0 2700 1890"/>
                <a:gd name="T31" fmla="*/ 2700 h 810"/>
                <a:gd name="T32" fmla="+- 0 2565 945"/>
                <a:gd name="T33" fmla="*/ T32 w 4860"/>
                <a:gd name="T34" fmla="+- 0 2160 1890"/>
                <a:gd name="T35" fmla="*/ 2160 h 810"/>
                <a:gd name="T36" fmla="+- 0 2565 945"/>
                <a:gd name="T37" fmla="*/ T36 w 4860"/>
                <a:gd name="T38" fmla="+- 0 2295 1890"/>
                <a:gd name="T39" fmla="*/ 2295 h 810"/>
                <a:gd name="T40" fmla="+- 0 3240 945"/>
                <a:gd name="T41" fmla="*/ T40 w 4860"/>
                <a:gd name="T42" fmla="+- 0 2430 1890"/>
                <a:gd name="T43" fmla="*/ 2430 h 810"/>
                <a:gd name="T44" fmla="+- 0 3375 945"/>
                <a:gd name="T45" fmla="*/ T44 w 4860"/>
                <a:gd name="T46" fmla="+- 0 2430 1890"/>
                <a:gd name="T47" fmla="*/ 2430 h 810"/>
                <a:gd name="T48" fmla="+- 0 3240 945"/>
                <a:gd name="T49" fmla="*/ T48 w 4860"/>
                <a:gd name="T50" fmla="+- 0 2025 1890"/>
                <a:gd name="T51" fmla="*/ 2025 h 810"/>
                <a:gd name="T52" fmla="+- 0 2835 945"/>
                <a:gd name="T53" fmla="*/ T52 w 4860"/>
                <a:gd name="T54" fmla="+- 0 2025 1890"/>
                <a:gd name="T55" fmla="*/ 2025 h 810"/>
                <a:gd name="T56" fmla="+- 0 2700 945"/>
                <a:gd name="T57" fmla="*/ T56 w 4860"/>
                <a:gd name="T58" fmla="+- 0 2295 1890"/>
                <a:gd name="T59" fmla="*/ 2295 h 810"/>
                <a:gd name="T60" fmla="+- 0 2430 945"/>
                <a:gd name="T61" fmla="*/ T60 w 4860"/>
                <a:gd name="T62" fmla="+- 0 2430 1890"/>
                <a:gd name="T63" fmla="*/ 2430 h 810"/>
                <a:gd name="T64" fmla="+- 0 2700 945"/>
                <a:gd name="T65" fmla="*/ T64 w 4860"/>
                <a:gd name="T66" fmla="+- 0 2565 1890"/>
                <a:gd name="T67" fmla="*/ 2565 h 810"/>
                <a:gd name="T68" fmla="+- 0 2970 945"/>
                <a:gd name="T69" fmla="*/ T68 w 4860"/>
                <a:gd name="T70" fmla="+- 0 2430 1890"/>
                <a:gd name="T71" fmla="*/ 2430 h 810"/>
                <a:gd name="T72" fmla="+- 0 3105 945"/>
                <a:gd name="T73" fmla="*/ T72 w 4860"/>
                <a:gd name="T74" fmla="+- 0 2160 1890"/>
                <a:gd name="T75" fmla="*/ 2160 h 810"/>
                <a:gd name="T76" fmla="+- 0 3375 945"/>
                <a:gd name="T77" fmla="*/ T76 w 4860"/>
                <a:gd name="T78" fmla="+- 0 2295 1890"/>
                <a:gd name="T79" fmla="*/ 2295 h 810"/>
                <a:gd name="T80" fmla="+- 0 3510 945"/>
                <a:gd name="T81" fmla="*/ T80 w 4860"/>
                <a:gd name="T82" fmla="+- 0 2295 1890"/>
                <a:gd name="T83" fmla="*/ 2295 h 810"/>
                <a:gd name="T84" fmla="+- 0 3645 945"/>
                <a:gd name="T85" fmla="*/ T84 w 4860"/>
                <a:gd name="T86" fmla="+- 0 2430 1890"/>
                <a:gd name="T87" fmla="*/ 2430 h 810"/>
                <a:gd name="T88" fmla="+- 0 3645 945"/>
                <a:gd name="T89" fmla="*/ T88 w 4860"/>
                <a:gd name="T90" fmla="+- 0 2565 1890"/>
                <a:gd name="T91" fmla="*/ 2565 h 810"/>
                <a:gd name="T92" fmla="+- 0 3645 945"/>
                <a:gd name="T93" fmla="*/ T92 w 4860"/>
                <a:gd name="T94" fmla="+- 0 2160 1890"/>
                <a:gd name="T95" fmla="*/ 2160 h 810"/>
                <a:gd name="T96" fmla="+- 0 3780 945"/>
                <a:gd name="T97" fmla="*/ T96 w 4860"/>
                <a:gd name="T98" fmla="+- 0 2160 1890"/>
                <a:gd name="T99" fmla="*/ 2160 h 810"/>
                <a:gd name="T100" fmla="+- 0 3780 945"/>
                <a:gd name="T101" fmla="*/ T100 w 4860"/>
                <a:gd name="T102" fmla="+- 0 2160 1890"/>
                <a:gd name="T103" fmla="*/ 2160 h 810"/>
                <a:gd name="T104" fmla="+- 0 4455 945"/>
                <a:gd name="T105" fmla="*/ T104 w 4860"/>
                <a:gd name="T106" fmla="+- 0 2025 1890"/>
                <a:gd name="T107" fmla="*/ 2025 h 810"/>
                <a:gd name="T108" fmla="+- 0 4050 945"/>
                <a:gd name="T109" fmla="*/ T108 w 4860"/>
                <a:gd name="T110" fmla="+- 0 2025 1890"/>
                <a:gd name="T111" fmla="*/ 2025 h 810"/>
                <a:gd name="T112" fmla="+- 0 3915 945"/>
                <a:gd name="T113" fmla="*/ T112 w 4860"/>
                <a:gd name="T114" fmla="+- 0 2295 1890"/>
                <a:gd name="T115" fmla="*/ 2295 h 810"/>
                <a:gd name="T116" fmla="+- 0 3780 945"/>
                <a:gd name="T117" fmla="*/ T116 w 4860"/>
                <a:gd name="T118" fmla="+- 0 2565 1890"/>
                <a:gd name="T119" fmla="*/ 2565 h 810"/>
                <a:gd name="T120" fmla="+- 0 4185 945"/>
                <a:gd name="T121" fmla="*/ T120 w 4860"/>
                <a:gd name="T122" fmla="+- 0 2565 1890"/>
                <a:gd name="T123" fmla="*/ 2565 h 810"/>
                <a:gd name="T124" fmla="+- 0 4185 945"/>
                <a:gd name="T125" fmla="*/ T124 w 4860"/>
                <a:gd name="T126" fmla="+- 0 2160 1890"/>
                <a:gd name="T127" fmla="*/ 2160 h 810"/>
                <a:gd name="T128" fmla="+- 0 4455 945"/>
                <a:gd name="T129" fmla="*/ T128 w 4860"/>
                <a:gd name="T130" fmla="+- 0 2025 1890"/>
                <a:gd name="T131" fmla="*/ 2025 h 810"/>
                <a:gd name="T132" fmla="+- 0 4860 945"/>
                <a:gd name="T133" fmla="*/ T132 w 4860"/>
                <a:gd name="T134" fmla="+- 0 2430 1890"/>
                <a:gd name="T135" fmla="*/ 2430 h 810"/>
                <a:gd name="T136" fmla="+- 0 4725 945"/>
                <a:gd name="T137" fmla="*/ T136 w 4860"/>
                <a:gd name="T138" fmla="+- 0 2430 1890"/>
                <a:gd name="T139" fmla="*/ 2430 h 810"/>
                <a:gd name="T140" fmla="+- 0 4995 945"/>
                <a:gd name="T141" fmla="*/ T140 w 4860"/>
                <a:gd name="T142" fmla="+- 0 2295 1890"/>
                <a:gd name="T143" fmla="*/ 2295 h 810"/>
                <a:gd name="T144" fmla="+- 0 4725 945"/>
                <a:gd name="T145" fmla="*/ T144 w 4860"/>
                <a:gd name="T146" fmla="+- 0 2160 1890"/>
                <a:gd name="T147" fmla="*/ 2160 h 810"/>
                <a:gd name="T148" fmla="+- 0 4590 945"/>
                <a:gd name="T149" fmla="*/ T148 w 4860"/>
                <a:gd name="T150" fmla="+- 0 2160 1890"/>
                <a:gd name="T151" fmla="*/ 2160 h 810"/>
                <a:gd name="T152" fmla="+- 0 4320 945"/>
                <a:gd name="T153" fmla="*/ T152 w 4860"/>
                <a:gd name="T154" fmla="+- 0 2295 1890"/>
                <a:gd name="T155" fmla="*/ 2295 h 810"/>
                <a:gd name="T156" fmla="+- 0 4590 945"/>
                <a:gd name="T157" fmla="*/ T156 w 4860"/>
                <a:gd name="T158" fmla="+- 0 2430 1890"/>
                <a:gd name="T159" fmla="*/ 2430 h 810"/>
                <a:gd name="T160" fmla="+- 0 4320 945"/>
                <a:gd name="T161" fmla="*/ T160 w 4860"/>
                <a:gd name="T162" fmla="+- 0 2565 1890"/>
                <a:gd name="T163" fmla="*/ 2565 h 810"/>
                <a:gd name="T164" fmla="+- 0 4590 945"/>
                <a:gd name="T165" fmla="*/ T164 w 4860"/>
                <a:gd name="T166" fmla="+- 0 2700 1890"/>
                <a:gd name="T167" fmla="*/ 2700 h 810"/>
                <a:gd name="T168" fmla="+- 0 4995 945"/>
                <a:gd name="T169" fmla="*/ T168 w 4860"/>
                <a:gd name="T170" fmla="+- 0 2700 1890"/>
                <a:gd name="T171" fmla="*/ 2700 h 810"/>
                <a:gd name="T172" fmla="+- 0 5130 945"/>
                <a:gd name="T173" fmla="*/ T172 w 4860"/>
                <a:gd name="T174" fmla="+- 0 2430 1890"/>
                <a:gd name="T175" fmla="*/ 2430 h 810"/>
                <a:gd name="T176" fmla="+- 0 5130 945"/>
                <a:gd name="T177" fmla="*/ T176 w 4860"/>
                <a:gd name="T178" fmla="+- 0 2295 1890"/>
                <a:gd name="T179" fmla="*/ 2295 h 810"/>
                <a:gd name="T180" fmla="+- 0 5400 945"/>
                <a:gd name="T181" fmla="*/ T180 w 4860"/>
                <a:gd name="T182" fmla="+- 0 2295 1890"/>
                <a:gd name="T183" fmla="*/ 2295 h 810"/>
                <a:gd name="T184" fmla="+- 0 5400 945"/>
                <a:gd name="T185" fmla="*/ T184 w 4860"/>
                <a:gd name="T186" fmla="+- 0 2430 1890"/>
                <a:gd name="T187" fmla="*/ 2430 h 810"/>
                <a:gd name="T188" fmla="+- 0 5400 945"/>
                <a:gd name="T189" fmla="*/ T188 w 4860"/>
                <a:gd name="T190" fmla="+- 0 2565 1890"/>
                <a:gd name="T191" fmla="*/ 2565 h 810"/>
                <a:gd name="T192" fmla="+- 0 5535 945"/>
                <a:gd name="T193" fmla="*/ T192 w 4860"/>
                <a:gd name="T194" fmla="+- 0 2565 1890"/>
                <a:gd name="T195" fmla="*/ 2565 h 810"/>
                <a:gd name="T196" fmla="+- 0 5400 945"/>
                <a:gd name="T197" fmla="*/ T196 w 4860"/>
                <a:gd name="T198" fmla="+- 0 2295 1890"/>
                <a:gd name="T199" fmla="*/ 2295 h 810"/>
                <a:gd name="T200" fmla="+- 0 5670 945"/>
                <a:gd name="T201" fmla="*/ T200 w 4860"/>
                <a:gd name="T202" fmla="+- 0 1890 1890"/>
                <a:gd name="T203" fmla="*/ 1890 h 810"/>
                <a:gd name="T204" fmla="+- 0 5265 945"/>
                <a:gd name="T205" fmla="*/ T204 w 4860"/>
                <a:gd name="T206" fmla="+- 0 1890 1890"/>
                <a:gd name="T207" fmla="*/ 1890 h 810"/>
                <a:gd name="T208" fmla="+- 0 4995 945"/>
                <a:gd name="T209" fmla="*/ T208 w 4860"/>
                <a:gd name="T210" fmla="+- 0 2025 1890"/>
                <a:gd name="T211" fmla="*/ 2025 h 810"/>
                <a:gd name="T212" fmla="+- 0 5400 945"/>
                <a:gd name="T213" fmla="*/ T212 w 4860"/>
                <a:gd name="T214" fmla="+- 0 2025 1890"/>
                <a:gd name="T215" fmla="*/ 2025 h 810"/>
                <a:gd name="T216" fmla="+- 0 5670 945"/>
                <a:gd name="T217" fmla="*/ T216 w 4860"/>
                <a:gd name="T218" fmla="+- 0 1890 1890"/>
                <a:gd name="T219" fmla="*/ 1890 h 810"/>
                <a:gd name="T220" fmla="+- 0 5670 945"/>
                <a:gd name="T221" fmla="*/ T220 w 4860"/>
                <a:gd name="T222" fmla="+- 0 2700 1890"/>
                <a:gd name="T223" fmla="*/ 2700 h 810"/>
                <a:gd name="T224" fmla="+- 0 5805 945"/>
                <a:gd name="T225" fmla="*/ T224 w 4860"/>
                <a:gd name="T226" fmla="+- 0 2025 1890"/>
                <a:gd name="T227" fmla="*/ 2025 h 810"/>
                <a:gd name="T228" fmla="+- 0 5670 945"/>
                <a:gd name="T229" fmla="*/ T228 w 4860"/>
                <a:gd name="T230" fmla="+- 0 2295 1890"/>
                <a:gd name="T231" fmla="*/ 2295 h 810"/>
                <a:gd name="T232" fmla="+- 0 5805 945"/>
                <a:gd name="T233" fmla="*/ T232 w 4860"/>
                <a:gd name="T234" fmla="+- 0 2295 1890"/>
                <a:gd name="T235" fmla="*/ 2295 h 8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4860" h="810">
                  <a:moveTo>
                    <a:pt x="675" y="675"/>
                  </a:moveTo>
                  <a:lnTo>
                    <a:pt x="540" y="675"/>
                  </a:lnTo>
                  <a:lnTo>
                    <a:pt x="405" y="675"/>
                  </a:lnTo>
                  <a:lnTo>
                    <a:pt x="270" y="675"/>
                  </a:lnTo>
                  <a:lnTo>
                    <a:pt x="270" y="540"/>
                  </a:lnTo>
                  <a:lnTo>
                    <a:pt x="270" y="405"/>
                  </a:lnTo>
                  <a:lnTo>
                    <a:pt x="270" y="270"/>
                  </a:lnTo>
                  <a:lnTo>
                    <a:pt x="135" y="270"/>
                  </a:lnTo>
                  <a:lnTo>
                    <a:pt x="0" y="270"/>
                  </a:lnTo>
                  <a:lnTo>
                    <a:pt x="0" y="405"/>
                  </a:lnTo>
                  <a:lnTo>
                    <a:pt x="135" y="405"/>
                  </a:lnTo>
                  <a:lnTo>
                    <a:pt x="135" y="540"/>
                  </a:lnTo>
                  <a:lnTo>
                    <a:pt x="0" y="540"/>
                  </a:lnTo>
                  <a:lnTo>
                    <a:pt x="0" y="675"/>
                  </a:lnTo>
                  <a:lnTo>
                    <a:pt x="135" y="675"/>
                  </a:lnTo>
                  <a:lnTo>
                    <a:pt x="135" y="810"/>
                  </a:lnTo>
                  <a:lnTo>
                    <a:pt x="270" y="810"/>
                  </a:lnTo>
                  <a:lnTo>
                    <a:pt x="405" y="810"/>
                  </a:lnTo>
                  <a:lnTo>
                    <a:pt x="540" y="810"/>
                  </a:lnTo>
                  <a:lnTo>
                    <a:pt x="675" y="810"/>
                  </a:lnTo>
                  <a:lnTo>
                    <a:pt x="675" y="675"/>
                  </a:lnTo>
                  <a:close/>
                  <a:moveTo>
                    <a:pt x="1485" y="675"/>
                  </a:moveTo>
                  <a:lnTo>
                    <a:pt x="1350" y="675"/>
                  </a:lnTo>
                  <a:lnTo>
                    <a:pt x="1350" y="810"/>
                  </a:lnTo>
                  <a:lnTo>
                    <a:pt x="1485" y="810"/>
                  </a:lnTo>
                  <a:lnTo>
                    <a:pt x="1485" y="675"/>
                  </a:lnTo>
                  <a:close/>
                  <a:moveTo>
                    <a:pt x="1620" y="270"/>
                  </a:moveTo>
                  <a:lnTo>
                    <a:pt x="1485" y="270"/>
                  </a:lnTo>
                  <a:lnTo>
                    <a:pt x="1485" y="405"/>
                  </a:lnTo>
                  <a:lnTo>
                    <a:pt x="1620" y="405"/>
                  </a:lnTo>
                  <a:lnTo>
                    <a:pt x="1620" y="270"/>
                  </a:lnTo>
                  <a:close/>
                  <a:moveTo>
                    <a:pt x="2430" y="540"/>
                  </a:moveTo>
                  <a:lnTo>
                    <a:pt x="2295" y="540"/>
                  </a:lnTo>
                  <a:lnTo>
                    <a:pt x="2295" y="675"/>
                  </a:lnTo>
                  <a:lnTo>
                    <a:pt x="2430" y="675"/>
                  </a:lnTo>
                  <a:lnTo>
                    <a:pt x="2430" y="540"/>
                  </a:lnTo>
                  <a:close/>
                  <a:moveTo>
                    <a:pt x="2565" y="135"/>
                  </a:moveTo>
                  <a:lnTo>
                    <a:pt x="2430" y="135"/>
                  </a:lnTo>
                  <a:lnTo>
                    <a:pt x="2295" y="135"/>
                  </a:lnTo>
                  <a:lnTo>
                    <a:pt x="2160" y="135"/>
                  </a:lnTo>
                  <a:lnTo>
                    <a:pt x="2025" y="135"/>
                  </a:lnTo>
                  <a:lnTo>
                    <a:pt x="1890" y="135"/>
                  </a:lnTo>
                  <a:lnTo>
                    <a:pt x="1755" y="135"/>
                  </a:lnTo>
                  <a:lnTo>
                    <a:pt x="1755" y="270"/>
                  </a:lnTo>
                  <a:lnTo>
                    <a:pt x="1755" y="405"/>
                  </a:lnTo>
                  <a:lnTo>
                    <a:pt x="1620" y="405"/>
                  </a:lnTo>
                  <a:lnTo>
                    <a:pt x="1620" y="540"/>
                  </a:lnTo>
                  <a:lnTo>
                    <a:pt x="1485" y="540"/>
                  </a:lnTo>
                  <a:lnTo>
                    <a:pt x="1485" y="675"/>
                  </a:lnTo>
                  <a:lnTo>
                    <a:pt x="1620" y="675"/>
                  </a:lnTo>
                  <a:lnTo>
                    <a:pt x="1755" y="675"/>
                  </a:lnTo>
                  <a:lnTo>
                    <a:pt x="1890" y="675"/>
                  </a:lnTo>
                  <a:lnTo>
                    <a:pt x="2025" y="675"/>
                  </a:lnTo>
                  <a:lnTo>
                    <a:pt x="2025" y="540"/>
                  </a:lnTo>
                  <a:lnTo>
                    <a:pt x="2025" y="405"/>
                  </a:lnTo>
                  <a:lnTo>
                    <a:pt x="2160" y="405"/>
                  </a:lnTo>
                  <a:lnTo>
                    <a:pt x="2160" y="270"/>
                  </a:lnTo>
                  <a:lnTo>
                    <a:pt x="2295" y="270"/>
                  </a:lnTo>
                  <a:lnTo>
                    <a:pt x="2295" y="405"/>
                  </a:lnTo>
                  <a:lnTo>
                    <a:pt x="2430" y="405"/>
                  </a:lnTo>
                  <a:lnTo>
                    <a:pt x="2430" y="540"/>
                  </a:lnTo>
                  <a:lnTo>
                    <a:pt x="2565" y="540"/>
                  </a:lnTo>
                  <a:lnTo>
                    <a:pt x="2565" y="405"/>
                  </a:lnTo>
                  <a:lnTo>
                    <a:pt x="2565" y="270"/>
                  </a:lnTo>
                  <a:lnTo>
                    <a:pt x="2565" y="135"/>
                  </a:lnTo>
                  <a:close/>
                  <a:moveTo>
                    <a:pt x="2700" y="540"/>
                  </a:moveTo>
                  <a:lnTo>
                    <a:pt x="2565" y="540"/>
                  </a:lnTo>
                  <a:lnTo>
                    <a:pt x="2565" y="675"/>
                  </a:lnTo>
                  <a:lnTo>
                    <a:pt x="2700" y="675"/>
                  </a:lnTo>
                  <a:lnTo>
                    <a:pt x="2700" y="540"/>
                  </a:lnTo>
                  <a:close/>
                  <a:moveTo>
                    <a:pt x="2835" y="270"/>
                  </a:moveTo>
                  <a:lnTo>
                    <a:pt x="2700" y="270"/>
                  </a:lnTo>
                  <a:lnTo>
                    <a:pt x="2700" y="405"/>
                  </a:lnTo>
                  <a:lnTo>
                    <a:pt x="2835" y="405"/>
                  </a:lnTo>
                  <a:lnTo>
                    <a:pt x="2835" y="270"/>
                  </a:lnTo>
                  <a:close/>
                  <a:moveTo>
                    <a:pt x="2970" y="135"/>
                  </a:moveTo>
                  <a:lnTo>
                    <a:pt x="2835" y="135"/>
                  </a:lnTo>
                  <a:lnTo>
                    <a:pt x="2835" y="270"/>
                  </a:lnTo>
                  <a:lnTo>
                    <a:pt x="2970" y="270"/>
                  </a:lnTo>
                  <a:lnTo>
                    <a:pt x="2970" y="135"/>
                  </a:lnTo>
                  <a:close/>
                  <a:moveTo>
                    <a:pt x="3510" y="135"/>
                  </a:moveTo>
                  <a:lnTo>
                    <a:pt x="3375" y="135"/>
                  </a:lnTo>
                  <a:lnTo>
                    <a:pt x="3240" y="135"/>
                  </a:lnTo>
                  <a:lnTo>
                    <a:pt x="3105" y="135"/>
                  </a:lnTo>
                  <a:lnTo>
                    <a:pt x="3105" y="270"/>
                  </a:lnTo>
                  <a:lnTo>
                    <a:pt x="3105" y="405"/>
                  </a:lnTo>
                  <a:lnTo>
                    <a:pt x="2970" y="405"/>
                  </a:lnTo>
                  <a:lnTo>
                    <a:pt x="2970" y="540"/>
                  </a:lnTo>
                  <a:lnTo>
                    <a:pt x="2835" y="540"/>
                  </a:lnTo>
                  <a:lnTo>
                    <a:pt x="2835" y="675"/>
                  </a:lnTo>
                  <a:lnTo>
                    <a:pt x="2970" y="675"/>
                  </a:lnTo>
                  <a:lnTo>
                    <a:pt x="3105" y="675"/>
                  </a:lnTo>
                  <a:lnTo>
                    <a:pt x="3240" y="675"/>
                  </a:lnTo>
                  <a:lnTo>
                    <a:pt x="3240" y="540"/>
                  </a:lnTo>
                  <a:lnTo>
                    <a:pt x="3240" y="405"/>
                  </a:lnTo>
                  <a:lnTo>
                    <a:pt x="3240" y="270"/>
                  </a:lnTo>
                  <a:lnTo>
                    <a:pt x="3375" y="270"/>
                  </a:lnTo>
                  <a:lnTo>
                    <a:pt x="3510" y="270"/>
                  </a:lnTo>
                  <a:lnTo>
                    <a:pt x="3510" y="135"/>
                  </a:lnTo>
                  <a:close/>
                  <a:moveTo>
                    <a:pt x="4185" y="540"/>
                  </a:moveTo>
                  <a:lnTo>
                    <a:pt x="4050" y="540"/>
                  </a:lnTo>
                  <a:lnTo>
                    <a:pt x="3915" y="540"/>
                  </a:lnTo>
                  <a:lnTo>
                    <a:pt x="3915" y="675"/>
                  </a:lnTo>
                  <a:lnTo>
                    <a:pt x="3780" y="675"/>
                  </a:lnTo>
                  <a:lnTo>
                    <a:pt x="3780" y="540"/>
                  </a:lnTo>
                  <a:lnTo>
                    <a:pt x="3780" y="405"/>
                  </a:lnTo>
                  <a:lnTo>
                    <a:pt x="3915" y="405"/>
                  </a:lnTo>
                  <a:lnTo>
                    <a:pt x="4050" y="405"/>
                  </a:lnTo>
                  <a:lnTo>
                    <a:pt x="4050" y="270"/>
                  </a:lnTo>
                  <a:lnTo>
                    <a:pt x="3915" y="270"/>
                  </a:lnTo>
                  <a:lnTo>
                    <a:pt x="3780" y="270"/>
                  </a:lnTo>
                  <a:lnTo>
                    <a:pt x="3780" y="135"/>
                  </a:lnTo>
                  <a:lnTo>
                    <a:pt x="3645" y="135"/>
                  </a:lnTo>
                  <a:lnTo>
                    <a:pt x="3645" y="270"/>
                  </a:lnTo>
                  <a:lnTo>
                    <a:pt x="3645" y="405"/>
                  </a:lnTo>
                  <a:lnTo>
                    <a:pt x="3510" y="405"/>
                  </a:lnTo>
                  <a:lnTo>
                    <a:pt x="3375" y="405"/>
                  </a:lnTo>
                  <a:lnTo>
                    <a:pt x="3375" y="540"/>
                  </a:lnTo>
                  <a:lnTo>
                    <a:pt x="3510" y="540"/>
                  </a:lnTo>
                  <a:lnTo>
                    <a:pt x="3645" y="540"/>
                  </a:lnTo>
                  <a:lnTo>
                    <a:pt x="3645" y="675"/>
                  </a:lnTo>
                  <a:lnTo>
                    <a:pt x="3510" y="675"/>
                  </a:lnTo>
                  <a:lnTo>
                    <a:pt x="3375" y="675"/>
                  </a:lnTo>
                  <a:lnTo>
                    <a:pt x="3375" y="810"/>
                  </a:lnTo>
                  <a:lnTo>
                    <a:pt x="3510" y="810"/>
                  </a:lnTo>
                  <a:lnTo>
                    <a:pt x="3645" y="810"/>
                  </a:lnTo>
                  <a:lnTo>
                    <a:pt x="3780" y="810"/>
                  </a:lnTo>
                  <a:lnTo>
                    <a:pt x="3915" y="810"/>
                  </a:lnTo>
                  <a:lnTo>
                    <a:pt x="4050" y="810"/>
                  </a:lnTo>
                  <a:lnTo>
                    <a:pt x="4050" y="675"/>
                  </a:lnTo>
                  <a:lnTo>
                    <a:pt x="4185" y="675"/>
                  </a:lnTo>
                  <a:lnTo>
                    <a:pt x="4185" y="540"/>
                  </a:lnTo>
                  <a:close/>
                  <a:moveTo>
                    <a:pt x="4320" y="270"/>
                  </a:moveTo>
                  <a:lnTo>
                    <a:pt x="4185" y="270"/>
                  </a:lnTo>
                  <a:lnTo>
                    <a:pt x="4185" y="405"/>
                  </a:lnTo>
                  <a:lnTo>
                    <a:pt x="4320" y="405"/>
                  </a:lnTo>
                  <a:lnTo>
                    <a:pt x="4320" y="270"/>
                  </a:lnTo>
                  <a:close/>
                  <a:moveTo>
                    <a:pt x="4455" y="405"/>
                  </a:moveTo>
                  <a:lnTo>
                    <a:pt x="4320" y="405"/>
                  </a:lnTo>
                  <a:lnTo>
                    <a:pt x="4320" y="540"/>
                  </a:lnTo>
                  <a:lnTo>
                    <a:pt x="4455" y="540"/>
                  </a:lnTo>
                  <a:lnTo>
                    <a:pt x="4455" y="405"/>
                  </a:lnTo>
                  <a:close/>
                  <a:moveTo>
                    <a:pt x="4590" y="675"/>
                  </a:moveTo>
                  <a:lnTo>
                    <a:pt x="4455" y="675"/>
                  </a:lnTo>
                  <a:lnTo>
                    <a:pt x="4455" y="810"/>
                  </a:lnTo>
                  <a:lnTo>
                    <a:pt x="4590" y="810"/>
                  </a:lnTo>
                  <a:lnTo>
                    <a:pt x="4590" y="675"/>
                  </a:lnTo>
                  <a:close/>
                  <a:moveTo>
                    <a:pt x="4590" y="270"/>
                  </a:moveTo>
                  <a:lnTo>
                    <a:pt x="4455" y="270"/>
                  </a:lnTo>
                  <a:lnTo>
                    <a:pt x="4455" y="405"/>
                  </a:lnTo>
                  <a:lnTo>
                    <a:pt x="4590" y="405"/>
                  </a:lnTo>
                  <a:lnTo>
                    <a:pt x="4590" y="270"/>
                  </a:lnTo>
                  <a:close/>
                  <a:moveTo>
                    <a:pt x="4725" y="0"/>
                  </a:moveTo>
                  <a:lnTo>
                    <a:pt x="4590" y="0"/>
                  </a:lnTo>
                  <a:lnTo>
                    <a:pt x="4455" y="0"/>
                  </a:lnTo>
                  <a:lnTo>
                    <a:pt x="4320" y="0"/>
                  </a:lnTo>
                  <a:lnTo>
                    <a:pt x="4185" y="0"/>
                  </a:lnTo>
                  <a:lnTo>
                    <a:pt x="4050" y="0"/>
                  </a:lnTo>
                  <a:lnTo>
                    <a:pt x="4050" y="135"/>
                  </a:lnTo>
                  <a:lnTo>
                    <a:pt x="4185" y="135"/>
                  </a:lnTo>
                  <a:lnTo>
                    <a:pt x="4320" y="135"/>
                  </a:lnTo>
                  <a:lnTo>
                    <a:pt x="4455" y="135"/>
                  </a:lnTo>
                  <a:lnTo>
                    <a:pt x="4590" y="135"/>
                  </a:lnTo>
                  <a:lnTo>
                    <a:pt x="4725" y="135"/>
                  </a:lnTo>
                  <a:lnTo>
                    <a:pt x="4725" y="0"/>
                  </a:lnTo>
                  <a:close/>
                  <a:moveTo>
                    <a:pt x="4860" y="675"/>
                  </a:moveTo>
                  <a:lnTo>
                    <a:pt x="4725" y="675"/>
                  </a:lnTo>
                  <a:lnTo>
                    <a:pt x="4725" y="810"/>
                  </a:lnTo>
                  <a:lnTo>
                    <a:pt x="4860" y="810"/>
                  </a:lnTo>
                  <a:lnTo>
                    <a:pt x="4860" y="675"/>
                  </a:lnTo>
                  <a:close/>
                  <a:moveTo>
                    <a:pt x="4860" y="135"/>
                  </a:moveTo>
                  <a:lnTo>
                    <a:pt x="4725" y="135"/>
                  </a:lnTo>
                  <a:lnTo>
                    <a:pt x="4725" y="270"/>
                  </a:lnTo>
                  <a:lnTo>
                    <a:pt x="4725" y="405"/>
                  </a:lnTo>
                  <a:lnTo>
                    <a:pt x="4725" y="540"/>
                  </a:lnTo>
                  <a:lnTo>
                    <a:pt x="4860" y="540"/>
                  </a:lnTo>
                  <a:lnTo>
                    <a:pt x="4860" y="405"/>
                  </a:lnTo>
                  <a:lnTo>
                    <a:pt x="4860" y="270"/>
                  </a:lnTo>
                  <a:lnTo>
                    <a:pt x="4860" y="135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docshape8">
              <a:extLst>
                <a:ext uri="{FF2B5EF4-FFF2-40B4-BE49-F238E27FC236}">
                  <a16:creationId xmlns:a16="http://schemas.microsoft.com/office/drawing/2014/main" id="{58E3BD4A-9D52-9C8D-79A1-B55F1AA35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2565"/>
              <a:ext cx="4995" cy="1350"/>
            </a:xfrm>
            <a:custGeom>
              <a:avLst/>
              <a:gdLst>
                <a:gd name="T0" fmla="+- 0 810 810"/>
                <a:gd name="T1" fmla="*/ T0 w 4995"/>
                <a:gd name="T2" fmla="+- 0 3105 2565"/>
                <a:gd name="T3" fmla="*/ 3105 h 1350"/>
                <a:gd name="T4" fmla="+- 0 1485 810"/>
                <a:gd name="T5" fmla="*/ T4 w 4995"/>
                <a:gd name="T6" fmla="+- 0 3105 2565"/>
                <a:gd name="T7" fmla="*/ 3105 h 1350"/>
                <a:gd name="T8" fmla="+- 0 1350 810"/>
                <a:gd name="T9" fmla="*/ T8 w 4995"/>
                <a:gd name="T10" fmla="+- 0 2835 2565"/>
                <a:gd name="T11" fmla="*/ 2835 h 1350"/>
                <a:gd name="T12" fmla="+- 0 1080 810"/>
                <a:gd name="T13" fmla="*/ T12 w 4995"/>
                <a:gd name="T14" fmla="+- 0 2970 2565"/>
                <a:gd name="T15" fmla="*/ 2970 h 1350"/>
                <a:gd name="T16" fmla="+- 0 945 810"/>
                <a:gd name="T17" fmla="*/ T16 w 4995"/>
                <a:gd name="T18" fmla="+- 0 3240 2565"/>
                <a:gd name="T19" fmla="*/ 3240 h 1350"/>
                <a:gd name="T20" fmla="+- 0 1350 810"/>
                <a:gd name="T21" fmla="*/ T20 w 4995"/>
                <a:gd name="T22" fmla="+- 0 3240 2565"/>
                <a:gd name="T23" fmla="*/ 3240 h 1350"/>
                <a:gd name="T24" fmla="+- 0 2295 810"/>
                <a:gd name="T25" fmla="*/ T24 w 4995"/>
                <a:gd name="T26" fmla="+- 0 2835 2565"/>
                <a:gd name="T27" fmla="*/ 2835 h 1350"/>
                <a:gd name="T28" fmla="+- 0 2025 810"/>
                <a:gd name="T29" fmla="*/ T28 w 4995"/>
                <a:gd name="T30" fmla="+- 0 2970 2565"/>
                <a:gd name="T31" fmla="*/ 2970 h 1350"/>
                <a:gd name="T32" fmla="+- 0 1620 810"/>
                <a:gd name="T33" fmla="*/ T32 w 4995"/>
                <a:gd name="T34" fmla="+- 0 2970 2565"/>
                <a:gd name="T35" fmla="*/ 2970 h 1350"/>
                <a:gd name="T36" fmla="+- 0 1755 810"/>
                <a:gd name="T37" fmla="*/ T36 w 4995"/>
                <a:gd name="T38" fmla="+- 0 2700 2565"/>
                <a:gd name="T39" fmla="*/ 2700 h 1350"/>
                <a:gd name="T40" fmla="+- 0 1350 810"/>
                <a:gd name="T41" fmla="*/ T40 w 4995"/>
                <a:gd name="T42" fmla="+- 0 2700 2565"/>
                <a:gd name="T43" fmla="*/ 2700 h 1350"/>
                <a:gd name="T44" fmla="+- 0 1485 810"/>
                <a:gd name="T45" fmla="*/ T44 w 4995"/>
                <a:gd name="T46" fmla="+- 0 2970 2565"/>
                <a:gd name="T47" fmla="*/ 2970 h 1350"/>
                <a:gd name="T48" fmla="+- 0 1755 810"/>
                <a:gd name="T49" fmla="*/ T48 w 4995"/>
                <a:gd name="T50" fmla="+- 0 3105 2565"/>
                <a:gd name="T51" fmla="*/ 3105 h 1350"/>
                <a:gd name="T52" fmla="+- 0 1890 810"/>
                <a:gd name="T53" fmla="*/ T52 w 4995"/>
                <a:gd name="T54" fmla="+- 0 3105 2565"/>
                <a:gd name="T55" fmla="*/ 3105 h 1350"/>
                <a:gd name="T56" fmla="+- 0 2295 810"/>
                <a:gd name="T57" fmla="*/ T56 w 4995"/>
                <a:gd name="T58" fmla="+- 0 3105 2565"/>
                <a:gd name="T59" fmla="*/ 3105 h 1350"/>
                <a:gd name="T60" fmla="+- 0 2565 810"/>
                <a:gd name="T61" fmla="*/ T60 w 4995"/>
                <a:gd name="T62" fmla="+- 0 2700 2565"/>
                <a:gd name="T63" fmla="*/ 2700 h 1350"/>
                <a:gd name="T64" fmla="+- 0 2295 810"/>
                <a:gd name="T65" fmla="*/ T64 w 4995"/>
                <a:gd name="T66" fmla="+- 0 2835 2565"/>
                <a:gd name="T67" fmla="*/ 2835 h 1350"/>
                <a:gd name="T68" fmla="+- 0 2430 810"/>
                <a:gd name="T69" fmla="*/ T68 w 4995"/>
                <a:gd name="T70" fmla="+- 0 3105 2565"/>
                <a:gd name="T71" fmla="*/ 3105 h 1350"/>
                <a:gd name="T72" fmla="+- 0 2565 810"/>
                <a:gd name="T73" fmla="*/ T72 w 4995"/>
                <a:gd name="T74" fmla="+- 0 2835 2565"/>
                <a:gd name="T75" fmla="*/ 2835 h 1350"/>
                <a:gd name="T76" fmla="+- 0 4185 810"/>
                <a:gd name="T77" fmla="*/ T76 w 4995"/>
                <a:gd name="T78" fmla="+- 0 2700 2565"/>
                <a:gd name="T79" fmla="*/ 2700 h 1350"/>
                <a:gd name="T80" fmla="+- 0 4185 810"/>
                <a:gd name="T81" fmla="*/ T80 w 4995"/>
                <a:gd name="T82" fmla="+- 0 2835 2565"/>
                <a:gd name="T83" fmla="*/ 2835 h 1350"/>
                <a:gd name="T84" fmla="+- 0 4455 810"/>
                <a:gd name="T85" fmla="*/ T84 w 4995"/>
                <a:gd name="T86" fmla="+- 0 2835 2565"/>
                <a:gd name="T87" fmla="*/ 2835 h 1350"/>
                <a:gd name="T88" fmla="+- 0 4455 810"/>
                <a:gd name="T89" fmla="*/ T88 w 4995"/>
                <a:gd name="T90" fmla="+- 0 2970 2565"/>
                <a:gd name="T91" fmla="*/ 2970 h 1350"/>
                <a:gd name="T92" fmla="+- 0 4455 810"/>
                <a:gd name="T93" fmla="*/ T92 w 4995"/>
                <a:gd name="T94" fmla="+- 0 2700 2565"/>
                <a:gd name="T95" fmla="*/ 2700 h 1350"/>
                <a:gd name="T96" fmla="+- 0 4590 810"/>
                <a:gd name="T97" fmla="*/ T96 w 4995"/>
                <a:gd name="T98" fmla="+- 0 2700 2565"/>
                <a:gd name="T99" fmla="*/ 2700 h 1350"/>
                <a:gd name="T100" fmla="+- 0 4590 810"/>
                <a:gd name="T101" fmla="*/ T100 w 4995"/>
                <a:gd name="T102" fmla="+- 0 3375 2565"/>
                <a:gd name="T103" fmla="*/ 3375 h 1350"/>
                <a:gd name="T104" fmla="+- 0 4320 810"/>
                <a:gd name="T105" fmla="*/ T104 w 4995"/>
                <a:gd name="T106" fmla="+- 0 3510 2565"/>
                <a:gd name="T107" fmla="*/ 3510 h 1350"/>
                <a:gd name="T108" fmla="+- 0 4320 810"/>
                <a:gd name="T109" fmla="*/ T108 w 4995"/>
                <a:gd name="T110" fmla="+- 0 3645 2565"/>
                <a:gd name="T111" fmla="*/ 3645 h 1350"/>
                <a:gd name="T112" fmla="+- 0 4185 810"/>
                <a:gd name="T113" fmla="*/ T112 w 4995"/>
                <a:gd name="T114" fmla="+- 0 3645 2565"/>
                <a:gd name="T115" fmla="*/ 3645 h 1350"/>
                <a:gd name="T116" fmla="+- 0 4185 810"/>
                <a:gd name="T117" fmla="*/ T116 w 4995"/>
                <a:gd name="T118" fmla="+- 0 3780 2565"/>
                <a:gd name="T119" fmla="*/ 3780 h 1350"/>
                <a:gd name="T120" fmla="+- 0 4455 810"/>
                <a:gd name="T121" fmla="*/ T120 w 4995"/>
                <a:gd name="T122" fmla="+- 0 3915 2565"/>
                <a:gd name="T123" fmla="*/ 3915 h 1350"/>
                <a:gd name="T124" fmla="+- 0 4725 810"/>
                <a:gd name="T125" fmla="*/ T124 w 4995"/>
                <a:gd name="T126" fmla="+- 0 3780 2565"/>
                <a:gd name="T127" fmla="*/ 3780 h 1350"/>
                <a:gd name="T128" fmla="+- 0 4725 810"/>
                <a:gd name="T129" fmla="*/ T128 w 4995"/>
                <a:gd name="T130" fmla="+- 0 3645 2565"/>
                <a:gd name="T131" fmla="*/ 3645 h 1350"/>
                <a:gd name="T132" fmla="+- 0 4590 810"/>
                <a:gd name="T133" fmla="*/ T132 w 4995"/>
                <a:gd name="T134" fmla="+- 0 2835 2565"/>
                <a:gd name="T135" fmla="*/ 2835 h 1350"/>
                <a:gd name="T136" fmla="+- 0 4455 810"/>
                <a:gd name="T137" fmla="*/ T136 w 4995"/>
                <a:gd name="T138" fmla="+- 0 3105 2565"/>
                <a:gd name="T139" fmla="*/ 3105 h 1350"/>
                <a:gd name="T140" fmla="+- 0 4725 810"/>
                <a:gd name="T141" fmla="*/ T140 w 4995"/>
                <a:gd name="T142" fmla="+- 0 2970 2565"/>
                <a:gd name="T143" fmla="*/ 2970 h 1350"/>
                <a:gd name="T144" fmla="+- 0 4995 810"/>
                <a:gd name="T145" fmla="*/ T144 w 4995"/>
                <a:gd name="T146" fmla="+- 0 3645 2565"/>
                <a:gd name="T147" fmla="*/ 3645 h 1350"/>
                <a:gd name="T148" fmla="+- 0 5130 810"/>
                <a:gd name="T149" fmla="*/ T148 w 4995"/>
                <a:gd name="T150" fmla="+- 0 3915 2565"/>
                <a:gd name="T151" fmla="*/ 3915 h 1350"/>
                <a:gd name="T152" fmla="+- 0 5130 810"/>
                <a:gd name="T153" fmla="*/ T152 w 4995"/>
                <a:gd name="T154" fmla="+- 0 2835 2565"/>
                <a:gd name="T155" fmla="*/ 2835 h 1350"/>
                <a:gd name="T156" fmla="+- 0 4860 810"/>
                <a:gd name="T157" fmla="*/ T156 w 4995"/>
                <a:gd name="T158" fmla="+- 0 2970 2565"/>
                <a:gd name="T159" fmla="*/ 2970 h 1350"/>
                <a:gd name="T160" fmla="+- 0 5130 810"/>
                <a:gd name="T161" fmla="*/ T160 w 4995"/>
                <a:gd name="T162" fmla="+- 0 3105 2565"/>
                <a:gd name="T163" fmla="*/ 3105 h 1350"/>
                <a:gd name="T164" fmla="+- 0 5535 810"/>
                <a:gd name="T165" fmla="*/ T164 w 4995"/>
                <a:gd name="T166" fmla="+- 0 2700 2565"/>
                <a:gd name="T167" fmla="*/ 2700 h 1350"/>
                <a:gd name="T168" fmla="+- 0 5265 810"/>
                <a:gd name="T169" fmla="*/ T168 w 4995"/>
                <a:gd name="T170" fmla="+- 0 2835 2565"/>
                <a:gd name="T171" fmla="*/ 2835 h 1350"/>
                <a:gd name="T172" fmla="+- 0 5400 810"/>
                <a:gd name="T173" fmla="*/ T172 w 4995"/>
                <a:gd name="T174" fmla="+- 0 2835 2565"/>
                <a:gd name="T175" fmla="*/ 2835 h 1350"/>
                <a:gd name="T176" fmla="+- 0 5670 810"/>
                <a:gd name="T177" fmla="*/ T176 w 4995"/>
                <a:gd name="T178" fmla="+- 0 3375 2565"/>
                <a:gd name="T179" fmla="*/ 3375 h 1350"/>
                <a:gd name="T180" fmla="+- 0 5670 810"/>
                <a:gd name="T181" fmla="*/ T180 w 4995"/>
                <a:gd name="T182" fmla="+- 0 3510 2565"/>
                <a:gd name="T183" fmla="*/ 3510 h 1350"/>
                <a:gd name="T184" fmla="+- 0 5670 810"/>
                <a:gd name="T185" fmla="*/ T184 w 4995"/>
                <a:gd name="T186" fmla="+- 0 3510 2565"/>
                <a:gd name="T187" fmla="*/ 3510 h 1350"/>
                <a:gd name="T188" fmla="+- 0 5400 810"/>
                <a:gd name="T189" fmla="*/ T188 w 4995"/>
                <a:gd name="T190" fmla="+- 0 3645 2565"/>
                <a:gd name="T191" fmla="*/ 3645 h 1350"/>
                <a:gd name="T192" fmla="+- 0 5535 810"/>
                <a:gd name="T193" fmla="*/ T192 w 4995"/>
                <a:gd name="T194" fmla="+- 0 3375 2565"/>
                <a:gd name="T195" fmla="*/ 3375 h 1350"/>
                <a:gd name="T196" fmla="+- 0 5265 810"/>
                <a:gd name="T197" fmla="*/ T196 w 4995"/>
                <a:gd name="T198" fmla="+- 0 3240 2565"/>
                <a:gd name="T199" fmla="*/ 3240 h 1350"/>
                <a:gd name="T200" fmla="+- 0 4995 810"/>
                <a:gd name="T201" fmla="*/ T200 w 4995"/>
                <a:gd name="T202" fmla="+- 0 3375 2565"/>
                <a:gd name="T203" fmla="*/ 3375 h 1350"/>
                <a:gd name="T204" fmla="+- 0 4725 810"/>
                <a:gd name="T205" fmla="*/ T204 w 4995"/>
                <a:gd name="T206" fmla="+- 0 3510 2565"/>
                <a:gd name="T207" fmla="*/ 3510 h 1350"/>
                <a:gd name="T208" fmla="+- 0 4995 810"/>
                <a:gd name="T209" fmla="*/ T208 w 4995"/>
                <a:gd name="T210" fmla="+- 0 3645 2565"/>
                <a:gd name="T211" fmla="*/ 3645 h 1350"/>
                <a:gd name="T212" fmla="+- 0 5265 810"/>
                <a:gd name="T213" fmla="*/ T212 w 4995"/>
                <a:gd name="T214" fmla="+- 0 3510 2565"/>
                <a:gd name="T215" fmla="*/ 3510 h 1350"/>
                <a:gd name="T216" fmla="+- 0 5400 810"/>
                <a:gd name="T217" fmla="*/ T216 w 4995"/>
                <a:gd name="T218" fmla="+- 0 3780 2565"/>
                <a:gd name="T219" fmla="*/ 3780 h 1350"/>
                <a:gd name="T220" fmla="+- 0 5670 810"/>
                <a:gd name="T221" fmla="*/ T220 w 4995"/>
                <a:gd name="T222" fmla="+- 0 3915 2565"/>
                <a:gd name="T223" fmla="*/ 3915 h 1350"/>
                <a:gd name="T224" fmla="+- 0 5805 810"/>
                <a:gd name="T225" fmla="*/ T224 w 4995"/>
                <a:gd name="T226" fmla="+- 0 3645 2565"/>
                <a:gd name="T227" fmla="*/ 3645 h 1350"/>
                <a:gd name="T228" fmla="+- 0 5670 810"/>
                <a:gd name="T229" fmla="*/ T228 w 4995"/>
                <a:gd name="T230" fmla="+- 0 3240 2565"/>
                <a:gd name="T231" fmla="*/ 3240 h 1350"/>
                <a:gd name="T232" fmla="+- 0 5805 810"/>
                <a:gd name="T233" fmla="*/ T232 w 4995"/>
                <a:gd name="T234" fmla="+- 0 3240 2565"/>
                <a:gd name="T235" fmla="*/ 3240 h 1350"/>
                <a:gd name="T236" fmla="+- 0 5670 810"/>
                <a:gd name="T237" fmla="*/ T236 w 4995"/>
                <a:gd name="T238" fmla="+- 0 2700 2565"/>
                <a:gd name="T239" fmla="*/ 2700 h 1350"/>
                <a:gd name="T240" fmla="+- 0 5805 810"/>
                <a:gd name="T241" fmla="*/ T240 w 4995"/>
                <a:gd name="T242" fmla="+- 0 2970 2565"/>
                <a:gd name="T243" fmla="*/ 2970 h 1350"/>
                <a:gd name="T244" fmla="+- 0 5805 810"/>
                <a:gd name="T245" fmla="*/ T244 w 4995"/>
                <a:gd name="T246" fmla="+- 0 2565 2565"/>
                <a:gd name="T247" fmla="*/ 2565 h 13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4995" h="1350">
                  <a:moveTo>
                    <a:pt x="135" y="405"/>
                  </a:moveTo>
                  <a:lnTo>
                    <a:pt x="0" y="405"/>
                  </a:lnTo>
                  <a:lnTo>
                    <a:pt x="0" y="540"/>
                  </a:lnTo>
                  <a:lnTo>
                    <a:pt x="135" y="540"/>
                  </a:lnTo>
                  <a:lnTo>
                    <a:pt x="135" y="405"/>
                  </a:lnTo>
                  <a:close/>
                  <a:moveTo>
                    <a:pt x="675" y="540"/>
                  </a:moveTo>
                  <a:lnTo>
                    <a:pt x="540" y="540"/>
                  </a:lnTo>
                  <a:lnTo>
                    <a:pt x="540" y="405"/>
                  </a:lnTo>
                  <a:lnTo>
                    <a:pt x="540" y="270"/>
                  </a:lnTo>
                  <a:lnTo>
                    <a:pt x="405" y="270"/>
                  </a:lnTo>
                  <a:lnTo>
                    <a:pt x="405" y="405"/>
                  </a:lnTo>
                  <a:lnTo>
                    <a:pt x="270" y="405"/>
                  </a:lnTo>
                  <a:lnTo>
                    <a:pt x="270" y="540"/>
                  </a:lnTo>
                  <a:lnTo>
                    <a:pt x="135" y="540"/>
                  </a:lnTo>
                  <a:lnTo>
                    <a:pt x="135" y="675"/>
                  </a:lnTo>
                  <a:lnTo>
                    <a:pt x="270" y="675"/>
                  </a:lnTo>
                  <a:lnTo>
                    <a:pt x="405" y="675"/>
                  </a:lnTo>
                  <a:lnTo>
                    <a:pt x="540" y="675"/>
                  </a:lnTo>
                  <a:lnTo>
                    <a:pt x="675" y="675"/>
                  </a:lnTo>
                  <a:lnTo>
                    <a:pt x="675" y="540"/>
                  </a:lnTo>
                  <a:close/>
                  <a:moveTo>
                    <a:pt x="1485" y="270"/>
                  </a:moveTo>
                  <a:lnTo>
                    <a:pt x="1350" y="270"/>
                  </a:lnTo>
                  <a:lnTo>
                    <a:pt x="1350" y="405"/>
                  </a:lnTo>
                  <a:lnTo>
                    <a:pt x="1215" y="405"/>
                  </a:lnTo>
                  <a:lnTo>
                    <a:pt x="1080" y="405"/>
                  </a:lnTo>
                  <a:lnTo>
                    <a:pt x="945" y="405"/>
                  </a:lnTo>
                  <a:lnTo>
                    <a:pt x="810" y="405"/>
                  </a:lnTo>
                  <a:lnTo>
                    <a:pt x="810" y="270"/>
                  </a:lnTo>
                  <a:lnTo>
                    <a:pt x="945" y="270"/>
                  </a:lnTo>
                  <a:lnTo>
                    <a:pt x="945" y="135"/>
                  </a:lnTo>
                  <a:lnTo>
                    <a:pt x="810" y="135"/>
                  </a:lnTo>
                  <a:lnTo>
                    <a:pt x="675" y="135"/>
                  </a:lnTo>
                  <a:lnTo>
                    <a:pt x="540" y="135"/>
                  </a:lnTo>
                  <a:lnTo>
                    <a:pt x="540" y="270"/>
                  </a:lnTo>
                  <a:lnTo>
                    <a:pt x="675" y="270"/>
                  </a:lnTo>
                  <a:lnTo>
                    <a:pt x="675" y="405"/>
                  </a:lnTo>
                  <a:lnTo>
                    <a:pt x="675" y="540"/>
                  </a:lnTo>
                  <a:lnTo>
                    <a:pt x="810" y="540"/>
                  </a:lnTo>
                  <a:lnTo>
                    <a:pt x="945" y="540"/>
                  </a:lnTo>
                  <a:lnTo>
                    <a:pt x="945" y="675"/>
                  </a:lnTo>
                  <a:lnTo>
                    <a:pt x="1080" y="675"/>
                  </a:lnTo>
                  <a:lnTo>
                    <a:pt x="1080" y="540"/>
                  </a:lnTo>
                  <a:lnTo>
                    <a:pt x="1215" y="540"/>
                  </a:lnTo>
                  <a:lnTo>
                    <a:pt x="1350" y="540"/>
                  </a:lnTo>
                  <a:lnTo>
                    <a:pt x="1485" y="540"/>
                  </a:lnTo>
                  <a:lnTo>
                    <a:pt x="1485" y="405"/>
                  </a:lnTo>
                  <a:lnTo>
                    <a:pt x="1485" y="270"/>
                  </a:lnTo>
                  <a:close/>
                  <a:moveTo>
                    <a:pt x="1755" y="135"/>
                  </a:moveTo>
                  <a:lnTo>
                    <a:pt x="1620" y="135"/>
                  </a:lnTo>
                  <a:lnTo>
                    <a:pt x="1485" y="135"/>
                  </a:lnTo>
                  <a:lnTo>
                    <a:pt x="1485" y="270"/>
                  </a:lnTo>
                  <a:lnTo>
                    <a:pt x="1620" y="270"/>
                  </a:lnTo>
                  <a:lnTo>
                    <a:pt x="1620" y="405"/>
                  </a:lnTo>
                  <a:lnTo>
                    <a:pt x="1620" y="540"/>
                  </a:lnTo>
                  <a:lnTo>
                    <a:pt x="1755" y="540"/>
                  </a:lnTo>
                  <a:lnTo>
                    <a:pt x="1755" y="405"/>
                  </a:lnTo>
                  <a:lnTo>
                    <a:pt x="1755" y="270"/>
                  </a:lnTo>
                  <a:lnTo>
                    <a:pt x="1755" y="135"/>
                  </a:lnTo>
                  <a:close/>
                  <a:moveTo>
                    <a:pt x="3510" y="135"/>
                  </a:moveTo>
                  <a:lnTo>
                    <a:pt x="3375" y="135"/>
                  </a:lnTo>
                  <a:lnTo>
                    <a:pt x="3240" y="135"/>
                  </a:lnTo>
                  <a:lnTo>
                    <a:pt x="3240" y="270"/>
                  </a:lnTo>
                  <a:lnTo>
                    <a:pt x="3375" y="270"/>
                  </a:lnTo>
                  <a:lnTo>
                    <a:pt x="3510" y="270"/>
                  </a:lnTo>
                  <a:lnTo>
                    <a:pt x="3510" y="135"/>
                  </a:lnTo>
                  <a:close/>
                  <a:moveTo>
                    <a:pt x="3645" y="270"/>
                  </a:moveTo>
                  <a:lnTo>
                    <a:pt x="3510" y="270"/>
                  </a:lnTo>
                  <a:lnTo>
                    <a:pt x="3510" y="405"/>
                  </a:lnTo>
                  <a:lnTo>
                    <a:pt x="3645" y="405"/>
                  </a:lnTo>
                  <a:lnTo>
                    <a:pt x="3645" y="270"/>
                  </a:lnTo>
                  <a:close/>
                  <a:moveTo>
                    <a:pt x="3780" y="135"/>
                  </a:moveTo>
                  <a:lnTo>
                    <a:pt x="3645" y="135"/>
                  </a:lnTo>
                  <a:lnTo>
                    <a:pt x="3645" y="270"/>
                  </a:lnTo>
                  <a:lnTo>
                    <a:pt x="3780" y="270"/>
                  </a:lnTo>
                  <a:lnTo>
                    <a:pt x="3780" y="135"/>
                  </a:lnTo>
                  <a:close/>
                  <a:moveTo>
                    <a:pt x="3915" y="945"/>
                  </a:moveTo>
                  <a:lnTo>
                    <a:pt x="3780" y="945"/>
                  </a:lnTo>
                  <a:lnTo>
                    <a:pt x="3780" y="810"/>
                  </a:lnTo>
                  <a:lnTo>
                    <a:pt x="3645" y="810"/>
                  </a:lnTo>
                  <a:lnTo>
                    <a:pt x="3510" y="810"/>
                  </a:lnTo>
                  <a:lnTo>
                    <a:pt x="3510" y="945"/>
                  </a:lnTo>
                  <a:lnTo>
                    <a:pt x="3645" y="945"/>
                  </a:lnTo>
                  <a:lnTo>
                    <a:pt x="3645" y="1080"/>
                  </a:lnTo>
                  <a:lnTo>
                    <a:pt x="3510" y="1080"/>
                  </a:lnTo>
                  <a:lnTo>
                    <a:pt x="3510" y="945"/>
                  </a:lnTo>
                  <a:lnTo>
                    <a:pt x="3375" y="945"/>
                  </a:lnTo>
                  <a:lnTo>
                    <a:pt x="3375" y="1080"/>
                  </a:lnTo>
                  <a:lnTo>
                    <a:pt x="3240" y="1080"/>
                  </a:lnTo>
                  <a:lnTo>
                    <a:pt x="3240" y="1215"/>
                  </a:lnTo>
                  <a:lnTo>
                    <a:pt x="3375" y="1215"/>
                  </a:lnTo>
                  <a:lnTo>
                    <a:pt x="3510" y="1215"/>
                  </a:lnTo>
                  <a:lnTo>
                    <a:pt x="3645" y="1215"/>
                  </a:lnTo>
                  <a:lnTo>
                    <a:pt x="3645" y="1350"/>
                  </a:lnTo>
                  <a:lnTo>
                    <a:pt x="3780" y="1350"/>
                  </a:lnTo>
                  <a:lnTo>
                    <a:pt x="3915" y="1350"/>
                  </a:lnTo>
                  <a:lnTo>
                    <a:pt x="3915" y="1215"/>
                  </a:lnTo>
                  <a:lnTo>
                    <a:pt x="3780" y="1215"/>
                  </a:lnTo>
                  <a:lnTo>
                    <a:pt x="3780" y="1080"/>
                  </a:lnTo>
                  <a:lnTo>
                    <a:pt x="3915" y="1080"/>
                  </a:lnTo>
                  <a:lnTo>
                    <a:pt x="3915" y="945"/>
                  </a:lnTo>
                  <a:close/>
                  <a:moveTo>
                    <a:pt x="3915" y="270"/>
                  </a:moveTo>
                  <a:lnTo>
                    <a:pt x="3780" y="270"/>
                  </a:lnTo>
                  <a:lnTo>
                    <a:pt x="3780" y="405"/>
                  </a:lnTo>
                  <a:lnTo>
                    <a:pt x="3645" y="405"/>
                  </a:lnTo>
                  <a:lnTo>
                    <a:pt x="3645" y="540"/>
                  </a:lnTo>
                  <a:lnTo>
                    <a:pt x="3780" y="540"/>
                  </a:lnTo>
                  <a:lnTo>
                    <a:pt x="3915" y="540"/>
                  </a:lnTo>
                  <a:lnTo>
                    <a:pt x="3915" y="405"/>
                  </a:lnTo>
                  <a:lnTo>
                    <a:pt x="3915" y="270"/>
                  </a:lnTo>
                  <a:close/>
                  <a:moveTo>
                    <a:pt x="4320" y="1080"/>
                  </a:moveTo>
                  <a:lnTo>
                    <a:pt x="4185" y="1080"/>
                  </a:lnTo>
                  <a:lnTo>
                    <a:pt x="4185" y="1215"/>
                  </a:lnTo>
                  <a:lnTo>
                    <a:pt x="4185" y="1350"/>
                  </a:lnTo>
                  <a:lnTo>
                    <a:pt x="4320" y="1350"/>
                  </a:lnTo>
                  <a:lnTo>
                    <a:pt x="4320" y="1215"/>
                  </a:lnTo>
                  <a:lnTo>
                    <a:pt x="4320" y="1080"/>
                  </a:lnTo>
                  <a:close/>
                  <a:moveTo>
                    <a:pt x="4320" y="270"/>
                  </a:moveTo>
                  <a:lnTo>
                    <a:pt x="4185" y="270"/>
                  </a:lnTo>
                  <a:lnTo>
                    <a:pt x="4050" y="270"/>
                  </a:lnTo>
                  <a:lnTo>
                    <a:pt x="4050" y="405"/>
                  </a:lnTo>
                  <a:lnTo>
                    <a:pt x="4050" y="540"/>
                  </a:lnTo>
                  <a:lnTo>
                    <a:pt x="4185" y="540"/>
                  </a:lnTo>
                  <a:lnTo>
                    <a:pt x="4320" y="540"/>
                  </a:lnTo>
                  <a:lnTo>
                    <a:pt x="4320" y="405"/>
                  </a:lnTo>
                  <a:lnTo>
                    <a:pt x="4320" y="270"/>
                  </a:lnTo>
                  <a:close/>
                  <a:moveTo>
                    <a:pt x="4725" y="135"/>
                  </a:moveTo>
                  <a:lnTo>
                    <a:pt x="4590" y="135"/>
                  </a:lnTo>
                  <a:lnTo>
                    <a:pt x="4455" y="135"/>
                  </a:lnTo>
                  <a:lnTo>
                    <a:pt x="4455" y="270"/>
                  </a:lnTo>
                  <a:lnTo>
                    <a:pt x="4455" y="405"/>
                  </a:lnTo>
                  <a:lnTo>
                    <a:pt x="4590" y="405"/>
                  </a:lnTo>
                  <a:lnTo>
                    <a:pt x="4590" y="270"/>
                  </a:lnTo>
                  <a:lnTo>
                    <a:pt x="4725" y="270"/>
                  </a:lnTo>
                  <a:lnTo>
                    <a:pt x="4725" y="135"/>
                  </a:lnTo>
                  <a:close/>
                  <a:moveTo>
                    <a:pt x="4860" y="810"/>
                  </a:moveTo>
                  <a:lnTo>
                    <a:pt x="4725" y="810"/>
                  </a:lnTo>
                  <a:lnTo>
                    <a:pt x="4725" y="945"/>
                  </a:lnTo>
                  <a:lnTo>
                    <a:pt x="4860" y="945"/>
                  </a:lnTo>
                  <a:lnTo>
                    <a:pt x="4860" y="810"/>
                  </a:lnTo>
                  <a:close/>
                  <a:moveTo>
                    <a:pt x="4995" y="945"/>
                  </a:moveTo>
                  <a:lnTo>
                    <a:pt x="4860" y="945"/>
                  </a:lnTo>
                  <a:lnTo>
                    <a:pt x="4860" y="1080"/>
                  </a:lnTo>
                  <a:lnTo>
                    <a:pt x="4725" y="1080"/>
                  </a:lnTo>
                  <a:lnTo>
                    <a:pt x="4590" y="1080"/>
                  </a:lnTo>
                  <a:lnTo>
                    <a:pt x="4590" y="945"/>
                  </a:lnTo>
                  <a:lnTo>
                    <a:pt x="4590" y="810"/>
                  </a:lnTo>
                  <a:lnTo>
                    <a:pt x="4725" y="810"/>
                  </a:lnTo>
                  <a:lnTo>
                    <a:pt x="4725" y="675"/>
                  </a:lnTo>
                  <a:lnTo>
                    <a:pt x="4590" y="675"/>
                  </a:lnTo>
                  <a:lnTo>
                    <a:pt x="4455" y="675"/>
                  </a:lnTo>
                  <a:lnTo>
                    <a:pt x="4455" y="810"/>
                  </a:lnTo>
                  <a:lnTo>
                    <a:pt x="4320" y="810"/>
                  </a:lnTo>
                  <a:lnTo>
                    <a:pt x="4185" y="810"/>
                  </a:lnTo>
                  <a:lnTo>
                    <a:pt x="4050" y="810"/>
                  </a:lnTo>
                  <a:lnTo>
                    <a:pt x="3915" y="810"/>
                  </a:lnTo>
                  <a:lnTo>
                    <a:pt x="3915" y="945"/>
                  </a:lnTo>
                  <a:lnTo>
                    <a:pt x="4050" y="945"/>
                  </a:lnTo>
                  <a:lnTo>
                    <a:pt x="4050" y="1080"/>
                  </a:lnTo>
                  <a:lnTo>
                    <a:pt x="4185" y="1080"/>
                  </a:lnTo>
                  <a:lnTo>
                    <a:pt x="4185" y="945"/>
                  </a:lnTo>
                  <a:lnTo>
                    <a:pt x="4320" y="945"/>
                  </a:lnTo>
                  <a:lnTo>
                    <a:pt x="4455" y="945"/>
                  </a:lnTo>
                  <a:lnTo>
                    <a:pt x="4455" y="1080"/>
                  </a:lnTo>
                  <a:lnTo>
                    <a:pt x="4455" y="1215"/>
                  </a:lnTo>
                  <a:lnTo>
                    <a:pt x="4590" y="1215"/>
                  </a:lnTo>
                  <a:lnTo>
                    <a:pt x="4725" y="1215"/>
                  </a:lnTo>
                  <a:lnTo>
                    <a:pt x="4860" y="1215"/>
                  </a:lnTo>
                  <a:lnTo>
                    <a:pt x="4860" y="1350"/>
                  </a:lnTo>
                  <a:lnTo>
                    <a:pt x="4995" y="1350"/>
                  </a:lnTo>
                  <a:lnTo>
                    <a:pt x="4995" y="1215"/>
                  </a:lnTo>
                  <a:lnTo>
                    <a:pt x="4995" y="1080"/>
                  </a:lnTo>
                  <a:lnTo>
                    <a:pt x="4995" y="945"/>
                  </a:lnTo>
                  <a:close/>
                  <a:moveTo>
                    <a:pt x="4995" y="675"/>
                  </a:moveTo>
                  <a:lnTo>
                    <a:pt x="4860" y="675"/>
                  </a:lnTo>
                  <a:lnTo>
                    <a:pt x="4860" y="810"/>
                  </a:lnTo>
                  <a:lnTo>
                    <a:pt x="4995" y="810"/>
                  </a:lnTo>
                  <a:lnTo>
                    <a:pt x="4995" y="675"/>
                  </a:lnTo>
                  <a:close/>
                  <a:moveTo>
                    <a:pt x="4995" y="0"/>
                  </a:moveTo>
                  <a:lnTo>
                    <a:pt x="4860" y="0"/>
                  </a:lnTo>
                  <a:lnTo>
                    <a:pt x="4860" y="135"/>
                  </a:lnTo>
                  <a:lnTo>
                    <a:pt x="4860" y="270"/>
                  </a:lnTo>
                  <a:lnTo>
                    <a:pt x="4860" y="405"/>
                  </a:lnTo>
                  <a:lnTo>
                    <a:pt x="4995" y="405"/>
                  </a:lnTo>
                  <a:lnTo>
                    <a:pt x="4995" y="270"/>
                  </a:lnTo>
                  <a:lnTo>
                    <a:pt x="4995" y="135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docshape9">
              <a:extLst>
                <a:ext uri="{FF2B5EF4-FFF2-40B4-BE49-F238E27FC236}">
                  <a16:creationId xmlns:a16="http://schemas.microsoft.com/office/drawing/2014/main" id="{586D385A-327C-F4C5-9051-A78AC3A49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3105"/>
              <a:ext cx="4995" cy="1485"/>
            </a:xfrm>
            <a:custGeom>
              <a:avLst/>
              <a:gdLst>
                <a:gd name="T0" fmla="+- 0 945 810"/>
                <a:gd name="T1" fmla="*/ T0 w 4995"/>
                <a:gd name="T2" fmla="+- 0 3375 3105"/>
                <a:gd name="T3" fmla="*/ 3375 h 1485"/>
                <a:gd name="T4" fmla="+- 0 945 810"/>
                <a:gd name="T5" fmla="*/ T4 w 4995"/>
                <a:gd name="T6" fmla="+- 0 4050 3105"/>
                <a:gd name="T7" fmla="*/ 4050 h 1485"/>
                <a:gd name="T8" fmla="+- 0 945 810"/>
                <a:gd name="T9" fmla="*/ T8 w 4995"/>
                <a:gd name="T10" fmla="+- 0 3510 3105"/>
                <a:gd name="T11" fmla="*/ 3510 h 1485"/>
                <a:gd name="T12" fmla="+- 0 1080 810"/>
                <a:gd name="T13" fmla="*/ T12 w 4995"/>
                <a:gd name="T14" fmla="+- 0 3645 3105"/>
                <a:gd name="T15" fmla="*/ 3645 h 1485"/>
                <a:gd name="T16" fmla="+- 0 1080 810"/>
                <a:gd name="T17" fmla="*/ T16 w 4995"/>
                <a:gd name="T18" fmla="+- 0 3510 3105"/>
                <a:gd name="T19" fmla="*/ 3510 h 1485"/>
                <a:gd name="T20" fmla="+- 0 1620 810"/>
                <a:gd name="T21" fmla="*/ T20 w 4995"/>
                <a:gd name="T22" fmla="+- 0 3240 3105"/>
                <a:gd name="T23" fmla="*/ 3240 h 1485"/>
                <a:gd name="T24" fmla="+- 0 1215 810"/>
                <a:gd name="T25" fmla="*/ T24 w 4995"/>
                <a:gd name="T26" fmla="+- 0 3375 3105"/>
                <a:gd name="T27" fmla="*/ 3375 h 1485"/>
                <a:gd name="T28" fmla="+- 0 1755 810"/>
                <a:gd name="T29" fmla="*/ T28 w 4995"/>
                <a:gd name="T30" fmla="+- 0 3375 3105"/>
                <a:gd name="T31" fmla="*/ 3375 h 1485"/>
                <a:gd name="T32" fmla="+- 0 1620 810"/>
                <a:gd name="T33" fmla="*/ T32 w 4995"/>
                <a:gd name="T34" fmla="+- 0 4320 3105"/>
                <a:gd name="T35" fmla="*/ 4320 h 1485"/>
                <a:gd name="T36" fmla="+- 0 1350 810"/>
                <a:gd name="T37" fmla="*/ T36 w 4995"/>
                <a:gd name="T38" fmla="+- 0 4320 3105"/>
                <a:gd name="T39" fmla="*/ 4320 h 1485"/>
                <a:gd name="T40" fmla="+- 0 945 810"/>
                <a:gd name="T41" fmla="*/ T40 w 4995"/>
                <a:gd name="T42" fmla="+- 0 4185 3105"/>
                <a:gd name="T43" fmla="*/ 4185 h 1485"/>
                <a:gd name="T44" fmla="+- 0 945 810"/>
                <a:gd name="T45" fmla="*/ T44 w 4995"/>
                <a:gd name="T46" fmla="+- 0 4455 3105"/>
                <a:gd name="T47" fmla="*/ 4455 h 1485"/>
                <a:gd name="T48" fmla="+- 0 1485 810"/>
                <a:gd name="T49" fmla="*/ T48 w 4995"/>
                <a:gd name="T50" fmla="+- 0 4455 3105"/>
                <a:gd name="T51" fmla="*/ 4455 h 1485"/>
                <a:gd name="T52" fmla="+- 0 1755 810"/>
                <a:gd name="T53" fmla="*/ T52 w 4995"/>
                <a:gd name="T54" fmla="+- 0 4455 3105"/>
                <a:gd name="T55" fmla="*/ 4455 h 1485"/>
                <a:gd name="T56" fmla="+- 0 2970 810"/>
                <a:gd name="T57" fmla="*/ T56 w 4995"/>
                <a:gd name="T58" fmla="+- 0 4050 3105"/>
                <a:gd name="T59" fmla="*/ 4050 h 1485"/>
                <a:gd name="T60" fmla="+- 0 2835 810"/>
                <a:gd name="T61" fmla="*/ T60 w 4995"/>
                <a:gd name="T62" fmla="+- 0 4455 3105"/>
                <a:gd name="T63" fmla="*/ 4455 h 1485"/>
                <a:gd name="T64" fmla="+- 0 3105 810"/>
                <a:gd name="T65" fmla="*/ T64 w 4995"/>
                <a:gd name="T66" fmla="+- 0 4455 3105"/>
                <a:gd name="T67" fmla="*/ 4455 h 1485"/>
                <a:gd name="T68" fmla="+- 0 3240 810"/>
                <a:gd name="T69" fmla="*/ T68 w 4995"/>
                <a:gd name="T70" fmla="+- 0 4455 3105"/>
                <a:gd name="T71" fmla="*/ 4455 h 1485"/>
                <a:gd name="T72" fmla="+- 0 3240 810"/>
                <a:gd name="T73" fmla="*/ T72 w 4995"/>
                <a:gd name="T74" fmla="+- 0 4455 3105"/>
                <a:gd name="T75" fmla="*/ 4455 h 1485"/>
                <a:gd name="T76" fmla="+- 0 3375 810"/>
                <a:gd name="T77" fmla="*/ T76 w 4995"/>
                <a:gd name="T78" fmla="+- 0 4320 3105"/>
                <a:gd name="T79" fmla="*/ 4320 h 1485"/>
                <a:gd name="T80" fmla="+- 0 3375 810"/>
                <a:gd name="T81" fmla="*/ T80 w 4995"/>
                <a:gd name="T82" fmla="+- 0 4590 3105"/>
                <a:gd name="T83" fmla="*/ 4590 h 1485"/>
                <a:gd name="T84" fmla="+- 0 3510 810"/>
                <a:gd name="T85" fmla="*/ T84 w 4995"/>
                <a:gd name="T86" fmla="+- 0 4185 3105"/>
                <a:gd name="T87" fmla="*/ 4185 h 1485"/>
                <a:gd name="T88" fmla="+- 0 3915 810"/>
                <a:gd name="T89" fmla="*/ T88 w 4995"/>
                <a:gd name="T90" fmla="+- 0 4050 3105"/>
                <a:gd name="T91" fmla="*/ 4050 h 1485"/>
                <a:gd name="T92" fmla="+- 0 3915 810"/>
                <a:gd name="T93" fmla="*/ T92 w 4995"/>
                <a:gd name="T94" fmla="+- 0 4050 3105"/>
                <a:gd name="T95" fmla="*/ 4050 h 1485"/>
                <a:gd name="T96" fmla="+- 0 4050 810"/>
                <a:gd name="T97" fmla="*/ T96 w 4995"/>
                <a:gd name="T98" fmla="+- 0 3240 3105"/>
                <a:gd name="T99" fmla="*/ 3240 h 1485"/>
                <a:gd name="T100" fmla="+- 0 4320 810"/>
                <a:gd name="T101" fmla="*/ T100 w 4995"/>
                <a:gd name="T102" fmla="+- 0 3240 3105"/>
                <a:gd name="T103" fmla="*/ 3240 h 1485"/>
                <a:gd name="T104" fmla="+- 0 4320 810"/>
                <a:gd name="T105" fmla="*/ T104 w 4995"/>
                <a:gd name="T106" fmla="+- 0 4320 3105"/>
                <a:gd name="T107" fmla="*/ 4320 h 1485"/>
                <a:gd name="T108" fmla="+- 0 4320 810"/>
                <a:gd name="T109" fmla="*/ T108 w 4995"/>
                <a:gd name="T110" fmla="+- 0 4050 3105"/>
                <a:gd name="T111" fmla="*/ 4050 h 1485"/>
                <a:gd name="T112" fmla="+- 0 4050 810"/>
                <a:gd name="T113" fmla="*/ T112 w 4995"/>
                <a:gd name="T114" fmla="+- 0 4050 3105"/>
                <a:gd name="T115" fmla="*/ 4050 h 1485"/>
                <a:gd name="T116" fmla="+- 0 3915 810"/>
                <a:gd name="T117" fmla="*/ T116 w 4995"/>
                <a:gd name="T118" fmla="+- 0 4455 3105"/>
                <a:gd name="T119" fmla="*/ 4455 h 1485"/>
                <a:gd name="T120" fmla="+- 0 3645 810"/>
                <a:gd name="T121" fmla="*/ T120 w 4995"/>
                <a:gd name="T122" fmla="+- 0 4455 3105"/>
                <a:gd name="T123" fmla="*/ 4455 h 1485"/>
                <a:gd name="T124" fmla="+- 0 4050 810"/>
                <a:gd name="T125" fmla="*/ T124 w 4995"/>
                <a:gd name="T126" fmla="+- 0 4590 3105"/>
                <a:gd name="T127" fmla="*/ 4590 h 1485"/>
                <a:gd name="T128" fmla="+- 0 4455 810"/>
                <a:gd name="T129" fmla="*/ T128 w 4995"/>
                <a:gd name="T130" fmla="+- 0 4455 3105"/>
                <a:gd name="T131" fmla="*/ 4455 h 1485"/>
                <a:gd name="T132" fmla="+- 0 4455 810"/>
                <a:gd name="T133" fmla="*/ T132 w 4995"/>
                <a:gd name="T134" fmla="+- 0 3915 3105"/>
                <a:gd name="T135" fmla="*/ 3915 h 1485"/>
                <a:gd name="T136" fmla="+- 0 4995 810"/>
                <a:gd name="T137" fmla="*/ T136 w 4995"/>
                <a:gd name="T138" fmla="+- 0 4320 3105"/>
                <a:gd name="T139" fmla="*/ 4320 h 1485"/>
                <a:gd name="T140" fmla="+- 0 4860 810"/>
                <a:gd name="T141" fmla="*/ T140 w 4995"/>
                <a:gd name="T142" fmla="+- 0 4455 3105"/>
                <a:gd name="T143" fmla="*/ 4455 h 1485"/>
                <a:gd name="T144" fmla="+- 0 4995 810"/>
                <a:gd name="T145" fmla="*/ T144 w 4995"/>
                <a:gd name="T146" fmla="+- 0 3915 3105"/>
                <a:gd name="T147" fmla="*/ 3915 h 1485"/>
                <a:gd name="T148" fmla="+- 0 5130 810"/>
                <a:gd name="T149" fmla="*/ T148 w 4995"/>
                <a:gd name="T150" fmla="+- 0 4050 3105"/>
                <a:gd name="T151" fmla="*/ 4050 h 1485"/>
                <a:gd name="T152" fmla="+- 0 4860 810"/>
                <a:gd name="T153" fmla="*/ T152 w 4995"/>
                <a:gd name="T154" fmla="+- 0 3105 3105"/>
                <a:gd name="T155" fmla="*/ 3105 h 1485"/>
                <a:gd name="T156" fmla="+- 0 4455 810"/>
                <a:gd name="T157" fmla="*/ T156 w 4995"/>
                <a:gd name="T158" fmla="+- 0 3240 3105"/>
                <a:gd name="T159" fmla="*/ 3240 h 1485"/>
                <a:gd name="T160" fmla="+- 0 4725 810"/>
                <a:gd name="T161" fmla="*/ T160 w 4995"/>
                <a:gd name="T162" fmla="+- 0 3240 3105"/>
                <a:gd name="T163" fmla="*/ 3240 h 1485"/>
                <a:gd name="T164" fmla="+- 0 5130 810"/>
                <a:gd name="T165" fmla="*/ T164 w 4995"/>
                <a:gd name="T166" fmla="+- 0 3105 3105"/>
                <a:gd name="T167" fmla="*/ 3105 h 1485"/>
                <a:gd name="T168" fmla="+- 0 5265 810"/>
                <a:gd name="T169" fmla="*/ T168 w 4995"/>
                <a:gd name="T170" fmla="+- 0 3915 3105"/>
                <a:gd name="T171" fmla="*/ 3915 h 1485"/>
                <a:gd name="T172" fmla="+- 0 5130 810"/>
                <a:gd name="T173" fmla="*/ T172 w 4995"/>
                <a:gd name="T174" fmla="+- 0 4320 3105"/>
                <a:gd name="T175" fmla="*/ 4320 h 1485"/>
                <a:gd name="T176" fmla="+- 0 5400 810"/>
                <a:gd name="T177" fmla="*/ T176 w 4995"/>
                <a:gd name="T178" fmla="+- 0 4320 3105"/>
                <a:gd name="T179" fmla="*/ 4320 h 1485"/>
                <a:gd name="T180" fmla="+- 0 5400 810"/>
                <a:gd name="T181" fmla="*/ T180 w 4995"/>
                <a:gd name="T182" fmla="+- 0 4050 3105"/>
                <a:gd name="T183" fmla="*/ 4050 h 1485"/>
                <a:gd name="T184" fmla="+- 0 5265 810"/>
                <a:gd name="T185" fmla="*/ T184 w 4995"/>
                <a:gd name="T186" fmla="+- 0 3105 3105"/>
                <a:gd name="T187" fmla="*/ 3105 h 1485"/>
                <a:gd name="T188" fmla="+- 0 5535 810"/>
                <a:gd name="T189" fmla="*/ T188 w 4995"/>
                <a:gd name="T190" fmla="+- 0 3105 3105"/>
                <a:gd name="T191" fmla="*/ 3105 h 1485"/>
                <a:gd name="T192" fmla="+- 0 5535 810"/>
                <a:gd name="T193" fmla="*/ T192 w 4995"/>
                <a:gd name="T194" fmla="+- 0 4320 3105"/>
                <a:gd name="T195" fmla="*/ 4320 h 1485"/>
                <a:gd name="T196" fmla="+- 0 5805 810"/>
                <a:gd name="T197" fmla="*/ T196 w 4995"/>
                <a:gd name="T198" fmla="+- 0 4320 3105"/>
                <a:gd name="T199" fmla="*/ 4320 h 1485"/>
                <a:gd name="T200" fmla="+- 0 5670 810"/>
                <a:gd name="T201" fmla="*/ T200 w 4995"/>
                <a:gd name="T202" fmla="+- 0 3915 3105"/>
                <a:gd name="T203" fmla="*/ 3915 h 1485"/>
                <a:gd name="T204" fmla="+- 0 5805 810"/>
                <a:gd name="T205" fmla="*/ T204 w 4995"/>
                <a:gd name="T206" fmla="+- 0 4050 3105"/>
                <a:gd name="T207" fmla="*/ 4050 h 1485"/>
                <a:gd name="T208" fmla="+- 0 5670 810"/>
                <a:gd name="T209" fmla="*/ T208 w 4995"/>
                <a:gd name="T210" fmla="+- 0 3105 3105"/>
                <a:gd name="T211" fmla="*/ 3105 h 14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4995" h="1485">
                  <a:moveTo>
                    <a:pt x="135" y="135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135" y="270"/>
                  </a:lnTo>
                  <a:lnTo>
                    <a:pt x="135" y="135"/>
                  </a:lnTo>
                  <a:close/>
                  <a:moveTo>
                    <a:pt x="270" y="810"/>
                  </a:moveTo>
                  <a:lnTo>
                    <a:pt x="135" y="810"/>
                  </a:lnTo>
                  <a:lnTo>
                    <a:pt x="135" y="945"/>
                  </a:lnTo>
                  <a:lnTo>
                    <a:pt x="270" y="945"/>
                  </a:lnTo>
                  <a:lnTo>
                    <a:pt x="270" y="810"/>
                  </a:lnTo>
                  <a:close/>
                  <a:moveTo>
                    <a:pt x="270" y="405"/>
                  </a:moveTo>
                  <a:lnTo>
                    <a:pt x="135" y="405"/>
                  </a:lnTo>
                  <a:lnTo>
                    <a:pt x="0" y="405"/>
                  </a:lnTo>
                  <a:lnTo>
                    <a:pt x="0" y="540"/>
                  </a:lnTo>
                  <a:lnTo>
                    <a:pt x="135" y="540"/>
                  </a:lnTo>
                  <a:lnTo>
                    <a:pt x="270" y="540"/>
                  </a:lnTo>
                  <a:lnTo>
                    <a:pt x="270" y="405"/>
                  </a:lnTo>
                  <a:close/>
                  <a:moveTo>
                    <a:pt x="405" y="270"/>
                  </a:moveTo>
                  <a:lnTo>
                    <a:pt x="270" y="270"/>
                  </a:lnTo>
                  <a:lnTo>
                    <a:pt x="270" y="405"/>
                  </a:lnTo>
                  <a:lnTo>
                    <a:pt x="405" y="405"/>
                  </a:lnTo>
                  <a:lnTo>
                    <a:pt x="405" y="270"/>
                  </a:lnTo>
                  <a:close/>
                  <a:moveTo>
                    <a:pt x="945" y="135"/>
                  </a:moveTo>
                  <a:lnTo>
                    <a:pt x="810" y="135"/>
                  </a:lnTo>
                  <a:lnTo>
                    <a:pt x="675" y="135"/>
                  </a:lnTo>
                  <a:lnTo>
                    <a:pt x="540" y="135"/>
                  </a:lnTo>
                  <a:lnTo>
                    <a:pt x="405" y="135"/>
                  </a:lnTo>
                  <a:lnTo>
                    <a:pt x="405" y="270"/>
                  </a:lnTo>
                  <a:lnTo>
                    <a:pt x="540" y="270"/>
                  </a:lnTo>
                  <a:lnTo>
                    <a:pt x="675" y="270"/>
                  </a:lnTo>
                  <a:lnTo>
                    <a:pt x="810" y="270"/>
                  </a:lnTo>
                  <a:lnTo>
                    <a:pt x="945" y="270"/>
                  </a:lnTo>
                  <a:lnTo>
                    <a:pt x="945" y="135"/>
                  </a:lnTo>
                  <a:close/>
                  <a:moveTo>
                    <a:pt x="1080" y="1215"/>
                  </a:moveTo>
                  <a:lnTo>
                    <a:pt x="945" y="1215"/>
                  </a:lnTo>
                  <a:lnTo>
                    <a:pt x="810" y="1215"/>
                  </a:lnTo>
                  <a:lnTo>
                    <a:pt x="810" y="1080"/>
                  </a:lnTo>
                  <a:lnTo>
                    <a:pt x="675" y="1080"/>
                  </a:lnTo>
                  <a:lnTo>
                    <a:pt x="540" y="1080"/>
                  </a:lnTo>
                  <a:lnTo>
                    <a:pt x="540" y="1215"/>
                  </a:lnTo>
                  <a:lnTo>
                    <a:pt x="405" y="1215"/>
                  </a:lnTo>
                  <a:lnTo>
                    <a:pt x="270" y="1215"/>
                  </a:lnTo>
                  <a:lnTo>
                    <a:pt x="270" y="1080"/>
                  </a:lnTo>
                  <a:lnTo>
                    <a:pt x="135" y="1080"/>
                  </a:lnTo>
                  <a:lnTo>
                    <a:pt x="135" y="1215"/>
                  </a:lnTo>
                  <a:lnTo>
                    <a:pt x="0" y="1215"/>
                  </a:lnTo>
                  <a:lnTo>
                    <a:pt x="0" y="1350"/>
                  </a:lnTo>
                  <a:lnTo>
                    <a:pt x="135" y="1350"/>
                  </a:lnTo>
                  <a:lnTo>
                    <a:pt x="270" y="1350"/>
                  </a:lnTo>
                  <a:lnTo>
                    <a:pt x="405" y="1350"/>
                  </a:lnTo>
                  <a:lnTo>
                    <a:pt x="540" y="1350"/>
                  </a:lnTo>
                  <a:lnTo>
                    <a:pt x="675" y="1350"/>
                  </a:lnTo>
                  <a:lnTo>
                    <a:pt x="675" y="1485"/>
                  </a:lnTo>
                  <a:lnTo>
                    <a:pt x="810" y="1485"/>
                  </a:lnTo>
                  <a:lnTo>
                    <a:pt x="810" y="1350"/>
                  </a:lnTo>
                  <a:lnTo>
                    <a:pt x="945" y="1350"/>
                  </a:lnTo>
                  <a:lnTo>
                    <a:pt x="1080" y="1350"/>
                  </a:lnTo>
                  <a:lnTo>
                    <a:pt x="1080" y="1215"/>
                  </a:lnTo>
                  <a:close/>
                  <a:moveTo>
                    <a:pt x="2295" y="945"/>
                  </a:moveTo>
                  <a:lnTo>
                    <a:pt x="2160" y="945"/>
                  </a:lnTo>
                  <a:lnTo>
                    <a:pt x="2160" y="1080"/>
                  </a:lnTo>
                  <a:lnTo>
                    <a:pt x="2160" y="1215"/>
                  </a:lnTo>
                  <a:lnTo>
                    <a:pt x="2025" y="1215"/>
                  </a:lnTo>
                  <a:lnTo>
                    <a:pt x="2025" y="1350"/>
                  </a:lnTo>
                  <a:lnTo>
                    <a:pt x="2025" y="1485"/>
                  </a:lnTo>
                  <a:lnTo>
                    <a:pt x="2160" y="1485"/>
                  </a:lnTo>
                  <a:lnTo>
                    <a:pt x="2160" y="1350"/>
                  </a:lnTo>
                  <a:lnTo>
                    <a:pt x="2295" y="1350"/>
                  </a:lnTo>
                  <a:lnTo>
                    <a:pt x="2295" y="1215"/>
                  </a:lnTo>
                  <a:lnTo>
                    <a:pt x="2295" y="1080"/>
                  </a:lnTo>
                  <a:lnTo>
                    <a:pt x="2295" y="945"/>
                  </a:lnTo>
                  <a:close/>
                  <a:moveTo>
                    <a:pt x="2430" y="1350"/>
                  </a:moveTo>
                  <a:lnTo>
                    <a:pt x="2295" y="1350"/>
                  </a:lnTo>
                  <a:lnTo>
                    <a:pt x="2295" y="1485"/>
                  </a:lnTo>
                  <a:lnTo>
                    <a:pt x="2430" y="1485"/>
                  </a:lnTo>
                  <a:lnTo>
                    <a:pt x="2430" y="1350"/>
                  </a:lnTo>
                  <a:close/>
                  <a:moveTo>
                    <a:pt x="2565" y="1080"/>
                  </a:moveTo>
                  <a:lnTo>
                    <a:pt x="2430" y="1080"/>
                  </a:lnTo>
                  <a:lnTo>
                    <a:pt x="2430" y="1215"/>
                  </a:lnTo>
                  <a:lnTo>
                    <a:pt x="2565" y="1215"/>
                  </a:lnTo>
                  <a:lnTo>
                    <a:pt x="2565" y="1080"/>
                  </a:lnTo>
                  <a:close/>
                  <a:moveTo>
                    <a:pt x="2700" y="1350"/>
                  </a:moveTo>
                  <a:lnTo>
                    <a:pt x="2565" y="1350"/>
                  </a:lnTo>
                  <a:lnTo>
                    <a:pt x="2565" y="1485"/>
                  </a:lnTo>
                  <a:lnTo>
                    <a:pt x="2700" y="1485"/>
                  </a:lnTo>
                  <a:lnTo>
                    <a:pt x="2700" y="1350"/>
                  </a:lnTo>
                  <a:close/>
                  <a:moveTo>
                    <a:pt x="2835" y="1080"/>
                  </a:moveTo>
                  <a:lnTo>
                    <a:pt x="2700" y="1080"/>
                  </a:lnTo>
                  <a:lnTo>
                    <a:pt x="2700" y="1215"/>
                  </a:lnTo>
                  <a:lnTo>
                    <a:pt x="2835" y="1215"/>
                  </a:lnTo>
                  <a:lnTo>
                    <a:pt x="2835" y="1080"/>
                  </a:lnTo>
                  <a:close/>
                  <a:moveTo>
                    <a:pt x="3105" y="945"/>
                  </a:moveTo>
                  <a:lnTo>
                    <a:pt x="2970" y="945"/>
                  </a:lnTo>
                  <a:lnTo>
                    <a:pt x="2970" y="1080"/>
                  </a:lnTo>
                  <a:lnTo>
                    <a:pt x="3105" y="1080"/>
                  </a:lnTo>
                  <a:lnTo>
                    <a:pt x="3105" y="945"/>
                  </a:lnTo>
                  <a:close/>
                  <a:moveTo>
                    <a:pt x="3510" y="0"/>
                  </a:moveTo>
                  <a:lnTo>
                    <a:pt x="3375" y="0"/>
                  </a:lnTo>
                  <a:lnTo>
                    <a:pt x="3375" y="135"/>
                  </a:lnTo>
                  <a:lnTo>
                    <a:pt x="3240" y="135"/>
                  </a:lnTo>
                  <a:lnTo>
                    <a:pt x="3240" y="270"/>
                  </a:lnTo>
                  <a:lnTo>
                    <a:pt x="3375" y="270"/>
                  </a:lnTo>
                  <a:lnTo>
                    <a:pt x="3510" y="270"/>
                  </a:lnTo>
                  <a:lnTo>
                    <a:pt x="3510" y="135"/>
                  </a:lnTo>
                  <a:lnTo>
                    <a:pt x="3510" y="0"/>
                  </a:lnTo>
                  <a:close/>
                  <a:moveTo>
                    <a:pt x="3780" y="1215"/>
                  </a:moveTo>
                  <a:lnTo>
                    <a:pt x="3645" y="1215"/>
                  </a:lnTo>
                  <a:lnTo>
                    <a:pt x="3510" y="1215"/>
                  </a:lnTo>
                  <a:lnTo>
                    <a:pt x="3375" y="1215"/>
                  </a:lnTo>
                  <a:lnTo>
                    <a:pt x="3375" y="1080"/>
                  </a:lnTo>
                  <a:lnTo>
                    <a:pt x="3510" y="1080"/>
                  </a:lnTo>
                  <a:lnTo>
                    <a:pt x="3510" y="945"/>
                  </a:lnTo>
                  <a:lnTo>
                    <a:pt x="3510" y="810"/>
                  </a:lnTo>
                  <a:lnTo>
                    <a:pt x="3375" y="810"/>
                  </a:lnTo>
                  <a:lnTo>
                    <a:pt x="3375" y="945"/>
                  </a:lnTo>
                  <a:lnTo>
                    <a:pt x="3240" y="945"/>
                  </a:lnTo>
                  <a:lnTo>
                    <a:pt x="3240" y="1080"/>
                  </a:lnTo>
                  <a:lnTo>
                    <a:pt x="3240" y="1215"/>
                  </a:lnTo>
                  <a:lnTo>
                    <a:pt x="3240" y="1350"/>
                  </a:lnTo>
                  <a:lnTo>
                    <a:pt x="3105" y="1350"/>
                  </a:lnTo>
                  <a:lnTo>
                    <a:pt x="2970" y="1350"/>
                  </a:lnTo>
                  <a:lnTo>
                    <a:pt x="2970" y="1215"/>
                  </a:lnTo>
                  <a:lnTo>
                    <a:pt x="2835" y="1215"/>
                  </a:lnTo>
                  <a:lnTo>
                    <a:pt x="2835" y="1350"/>
                  </a:lnTo>
                  <a:lnTo>
                    <a:pt x="2835" y="1485"/>
                  </a:lnTo>
                  <a:lnTo>
                    <a:pt x="2970" y="1485"/>
                  </a:lnTo>
                  <a:lnTo>
                    <a:pt x="3105" y="1485"/>
                  </a:lnTo>
                  <a:lnTo>
                    <a:pt x="3240" y="1485"/>
                  </a:lnTo>
                  <a:lnTo>
                    <a:pt x="3375" y="1485"/>
                  </a:lnTo>
                  <a:lnTo>
                    <a:pt x="3375" y="1350"/>
                  </a:lnTo>
                  <a:lnTo>
                    <a:pt x="3510" y="1350"/>
                  </a:lnTo>
                  <a:lnTo>
                    <a:pt x="3645" y="1350"/>
                  </a:lnTo>
                  <a:lnTo>
                    <a:pt x="3780" y="1350"/>
                  </a:lnTo>
                  <a:lnTo>
                    <a:pt x="3780" y="1215"/>
                  </a:lnTo>
                  <a:close/>
                  <a:moveTo>
                    <a:pt x="3780" y="810"/>
                  </a:moveTo>
                  <a:lnTo>
                    <a:pt x="3645" y="810"/>
                  </a:lnTo>
                  <a:lnTo>
                    <a:pt x="3645" y="945"/>
                  </a:lnTo>
                  <a:lnTo>
                    <a:pt x="3780" y="945"/>
                  </a:lnTo>
                  <a:lnTo>
                    <a:pt x="3780" y="810"/>
                  </a:lnTo>
                  <a:close/>
                  <a:moveTo>
                    <a:pt x="4185" y="1215"/>
                  </a:moveTo>
                  <a:lnTo>
                    <a:pt x="4050" y="1215"/>
                  </a:lnTo>
                  <a:lnTo>
                    <a:pt x="3915" y="1215"/>
                  </a:lnTo>
                  <a:lnTo>
                    <a:pt x="3915" y="1350"/>
                  </a:lnTo>
                  <a:lnTo>
                    <a:pt x="4050" y="1350"/>
                  </a:lnTo>
                  <a:lnTo>
                    <a:pt x="4185" y="1350"/>
                  </a:lnTo>
                  <a:lnTo>
                    <a:pt x="4185" y="1215"/>
                  </a:lnTo>
                  <a:close/>
                  <a:moveTo>
                    <a:pt x="4320" y="810"/>
                  </a:moveTo>
                  <a:lnTo>
                    <a:pt x="4185" y="810"/>
                  </a:lnTo>
                  <a:lnTo>
                    <a:pt x="4050" y="810"/>
                  </a:lnTo>
                  <a:lnTo>
                    <a:pt x="4050" y="945"/>
                  </a:lnTo>
                  <a:lnTo>
                    <a:pt x="4185" y="945"/>
                  </a:lnTo>
                  <a:lnTo>
                    <a:pt x="4320" y="945"/>
                  </a:lnTo>
                  <a:lnTo>
                    <a:pt x="4320" y="810"/>
                  </a:lnTo>
                  <a:close/>
                  <a:moveTo>
                    <a:pt x="4320" y="0"/>
                  </a:moveTo>
                  <a:lnTo>
                    <a:pt x="4185" y="0"/>
                  </a:lnTo>
                  <a:lnTo>
                    <a:pt x="4050" y="0"/>
                  </a:lnTo>
                  <a:lnTo>
                    <a:pt x="3915" y="0"/>
                  </a:lnTo>
                  <a:lnTo>
                    <a:pt x="3780" y="0"/>
                  </a:lnTo>
                  <a:lnTo>
                    <a:pt x="3645" y="0"/>
                  </a:lnTo>
                  <a:lnTo>
                    <a:pt x="3645" y="135"/>
                  </a:lnTo>
                  <a:lnTo>
                    <a:pt x="3645" y="270"/>
                  </a:lnTo>
                  <a:lnTo>
                    <a:pt x="3780" y="270"/>
                  </a:lnTo>
                  <a:lnTo>
                    <a:pt x="3780" y="135"/>
                  </a:lnTo>
                  <a:lnTo>
                    <a:pt x="3915" y="135"/>
                  </a:lnTo>
                  <a:lnTo>
                    <a:pt x="4050" y="135"/>
                  </a:lnTo>
                  <a:lnTo>
                    <a:pt x="4185" y="135"/>
                  </a:lnTo>
                  <a:lnTo>
                    <a:pt x="4320" y="135"/>
                  </a:lnTo>
                  <a:lnTo>
                    <a:pt x="4320" y="0"/>
                  </a:lnTo>
                  <a:close/>
                  <a:moveTo>
                    <a:pt x="4455" y="675"/>
                  </a:moveTo>
                  <a:lnTo>
                    <a:pt x="4320" y="675"/>
                  </a:lnTo>
                  <a:lnTo>
                    <a:pt x="4320" y="810"/>
                  </a:lnTo>
                  <a:lnTo>
                    <a:pt x="4455" y="810"/>
                  </a:lnTo>
                  <a:lnTo>
                    <a:pt x="4455" y="675"/>
                  </a:lnTo>
                  <a:close/>
                  <a:moveTo>
                    <a:pt x="4590" y="1215"/>
                  </a:moveTo>
                  <a:lnTo>
                    <a:pt x="4455" y="1215"/>
                  </a:lnTo>
                  <a:lnTo>
                    <a:pt x="4320" y="1215"/>
                  </a:lnTo>
                  <a:lnTo>
                    <a:pt x="4320" y="1350"/>
                  </a:lnTo>
                  <a:lnTo>
                    <a:pt x="4455" y="1350"/>
                  </a:lnTo>
                  <a:lnTo>
                    <a:pt x="4590" y="1350"/>
                  </a:lnTo>
                  <a:lnTo>
                    <a:pt x="4590" y="1215"/>
                  </a:lnTo>
                  <a:close/>
                  <a:moveTo>
                    <a:pt x="4590" y="810"/>
                  </a:moveTo>
                  <a:lnTo>
                    <a:pt x="4455" y="810"/>
                  </a:lnTo>
                  <a:lnTo>
                    <a:pt x="4455" y="945"/>
                  </a:lnTo>
                  <a:lnTo>
                    <a:pt x="4590" y="945"/>
                  </a:lnTo>
                  <a:lnTo>
                    <a:pt x="4590" y="810"/>
                  </a:lnTo>
                  <a:close/>
                  <a:moveTo>
                    <a:pt x="4725" y="0"/>
                  </a:moveTo>
                  <a:lnTo>
                    <a:pt x="4590" y="0"/>
                  </a:lnTo>
                  <a:lnTo>
                    <a:pt x="4455" y="0"/>
                  </a:lnTo>
                  <a:lnTo>
                    <a:pt x="4455" y="135"/>
                  </a:lnTo>
                  <a:lnTo>
                    <a:pt x="4590" y="135"/>
                  </a:lnTo>
                  <a:lnTo>
                    <a:pt x="4725" y="135"/>
                  </a:lnTo>
                  <a:lnTo>
                    <a:pt x="4725" y="0"/>
                  </a:lnTo>
                  <a:close/>
                  <a:moveTo>
                    <a:pt x="4995" y="1080"/>
                  </a:moveTo>
                  <a:lnTo>
                    <a:pt x="4860" y="1080"/>
                  </a:lnTo>
                  <a:lnTo>
                    <a:pt x="4860" y="1215"/>
                  </a:lnTo>
                  <a:lnTo>
                    <a:pt x="4725" y="1215"/>
                  </a:lnTo>
                  <a:lnTo>
                    <a:pt x="4725" y="1350"/>
                  </a:lnTo>
                  <a:lnTo>
                    <a:pt x="4860" y="1350"/>
                  </a:lnTo>
                  <a:lnTo>
                    <a:pt x="4995" y="1350"/>
                  </a:lnTo>
                  <a:lnTo>
                    <a:pt x="4995" y="1215"/>
                  </a:lnTo>
                  <a:lnTo>
                    <a:pt x="4995" y="1080"/>
                  </a:lnTo>
                  <a:close/>
                  <a:moveTo>
                    <a:pt x="4995" y="675"/>
                  </a:moveTo>
                  <a:lnTo>
                    <a:pt x="4860" y="675"/>
                  </a:lnTo>
                  <a:lnTo>
                    <a:pt x="4860" y="810"/>
                  </a:lnTo>
                  <a:lnTo>
                    <a:pt x="4725" y="810"/>
                  </a:lnTo>
                  <a:lnTo>
                    <a:pt x="4725" y="945"/>
                  </a:lnTo>
                  <a:lnTo>
                    <a:pt x="4860" y="945"/>
                  </a:lnTo>
                  <a:lnTo>
                    <a:pt x="4995" y="945"/>
                  </a:lnTo>
                  <a:lnTo>
                    <a:pt x="4995" y="810"/>
                  </a:lnTo>
                  <a:lnTo>
                    <a:pt x="4995" y="675"/>
                  </a:lnTo>
                  <a:close/>
                  <a:moveTo>
                    <a:pt x="4995" y="0"/>
                  </a:moveTo>
                  <a:lnTo>
                    <a:pt x="4860" y="0"/>
                  </a:lnTo>
                  <a:lnTo>
                    <a:pt x="4860" y="135"/>
                  </a:lnTo>
                  <a:lnTo>
                    <a:pt x="4995" y="135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docshape10">
              <a:extLst>
                <a:ext uri="{FF2B5EF4-FFF2-40B4-BE49-F238E27FC236}">
                  <a16:creationId xmlns:a16="http://schemas.microsoft.com/office/drawing/2014/main" id="{2F1D5404-C464-0A98-D041-3C613CF46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4455"/>
              <a:ext cx="4995" cy="1080"/>
            </a:xfrm>
            <a:custGeom>
              <a:avLst/>
              <a:gdLst>
                <a:gd name="T0" fmla="+- 0 1485 810"/>
                <a:gd name="T1" fmla="*/ T0 w 4995"/>
                <a:gd name="T2" fmla="+- 0 4590 4455"/>
                <a:gd name="T3" fmla="*/ 4590 h 1080"/>
                <a:gd name="T4" fmla="+- 0 1080 810"/>
                <a:gd name="T5" fmla="*/ T4 w 4995"/>
                <a:gd name="T6" fmla="+- 0 4590 4455"/>
                <a:gd name="T7" fmla="*/ 4590 h 1080"/>
                <a:gd name="T8" fmla="+- 0 810 810"/>
                <a:gd name="T9" fmla="*/ T8 w 4995"/>
                <a:gd name="T10" fmla="+- 0 4725 4455"/>
                <a:gd name="T11" fmla="*/ 4725 h 1080"/>
                <a:gd name="T12" fmla="+- 0 1215 810"/>
                <a:gd name="T13" fmla="*/ T12 w 4995"/>
                <a:gd name="T14" fmla="+- 0 4725 4455"/>
                <a:gd name="T15" fmla="*/ 4725 h 1080"/>
                <a:gd name="T16" fmla="+- 0 1620 810"/>
                <a:gd name="T17" fmla="*/ T16 w 4995"/>
                <a:gd name="T18" fmla="+- 0 4725 4455"/>
                <a:gd name="T19" fmla="*/ 4725 h 1080"/>
                <a:gd name="T20" fmla="+- 0 2160 810"/>
                <a:gd name="T21" fmla="*/ T20 w 4995"/>
                <a:gd name="T22" fmla="+- 0 4590 4455"/>
                <a:gd name="T23" fmla="*/ 4590 h 1080"/>
                <a:gd name="T24" fmla="+- 0 2160 810"/>
                <a:gd name="T25" fmla="*/ T24 w 4995"/>
                <a:gd name="T26" fmla="+- 0 4725 4455"/>
                <a:gd name="T27" fmla="*/ 4725 h 1080"/>
                <a:gd name="T28" fmla="+- 0 2835 810"/>
                <a:gd name="T29" fmla="*/ T28 w 4995"/>
                <a:gd name="T30" fmla="+- 0 4725 4455"/>
                <a:gd name="T31" fmla="*/ 4725 h 1080"/>
                <a:gd name="T32" fmla="+- 0 2565 810"/>
                <a:gd name="T33" fmla="*/ T32 w 4995"/>
                <a:gd name="T34" fmla="+- 0 4590 4455"/>
                <a:gd name="T35" fmla="*/ 4590 h 1080"/>
                <a:gd name="T36" fmla="+- 0 2295 810"/>
                <a:gd name="T37" fmla="*/ T36 w 4995"/>
                <a:gd name="T38" fmla="+- 0 4725 4455"/>
                <a:gd name="T39" fmla="*/ 4725 h 1080"/>
                <a:gd name="T40" fmla="+- 0 2025 810"/>
                <a:gd name="T41" fmla="*/ T40 w 4995"/>
                <a:gd name="T42" fmla="+- 0 4860 4455"/>
                <a:gd name="T43" fmla="*/ 4860 h 1080"/>
                <a:gd name="T44" fmla="+- 0 1890 810"/>
                <a:gd name="T45" fmla="*/ T44 w 4995"/>
                <a:gd name="T46" fmla="+- 0 4860 4455"/>
                <a:gd name="T47" fmla="*/ 4860 h 1080"/>
                <a:gd name="T48" fmla="+- 0 2160 810"/>
                <a:gd name="T49" fmla="*/ T48 w 4995"/>
                <a:gd name="T50" fmla="+- 0 4995 4455"/>
                <a:gd name="T51" fmla="*/ 4995 h 1080"/>
                <a:gd name="T52" fmla="+- 0 2430 810"/>
                <a:gd name="T53" fmla="*/ T52 w 4995"/>
                <a:gd name="T54" fmla="+- 0 4860 4455"/>
                <a:gd name="T55" fmla="*/ 4860 h 1080"/>
                <a:gd name="T56" fmla="+- 0 2835 810"/>
                <a:gd name="T57" fmla="*/ T56 w 4995"/>
                <a:gd name="T58" fmla="+- 0 4860 4455"/>
                <a:gd name="T59" fmla="*/ 4860 h 1080"/>
                <a:gd name="T60" fmla="+- 0 3510 810"/>
                <a:gd name="T61" fmla="*/ T60 w 4995"/>
                <a:gd name="T62" fmla="+- 0 4860 4455"/>
                <a:gd name="T63" fmla="*/ 4860 h 1080"/>
                <a:gd name="T64" fmla="+- 0 3510 810"/>
                <a:gd name="T65" fmla="*/ T64 w 4995"/>
                <a:gd name="T66" fmla="+- 0 4995 4455"/>
                <a:gd name="T67" fmla="*/ 4995 h 1080"/>
                <a:gd name="T68" fmla="+- 0 3375 810"/>
                <a:gd name="T69" fmla="*/ T68 w 4995"/>
                <a:gd name="T70" fmla="+- 0 4590 4455"/>
                <a:gd name="T71" fmla="*/ 4590 h 1080"/>
                <a:gd name="T72" fmla="+- 0 3105 810"/>
                <a:gd name="T73" fmla="*/ T72 w 4995"/>
                <a:gd name="T74" fmla="+- 0 4725 4455"/>
                <a:gd name="T75" fmla="*/ 4725 h 1080"/>
                <a:gd name="T76" fmla="+- 0 3375 810"/>
                <a:gd name="T77" fmla="*/ T76 w 4995"/>
                <a:gd name="T78" fmla="+- 0 4860 4455"/>
                <a:gd name="T79" fmla="*/ 4860 h 1080"/>
                <a:gd name="T80" fmla="+- 0 3510 810"/>
                <a:gd name="T81" fmla="*/ T80 w 4995"/>
                <a:gd name="T82" fmla="+- 0 4590 4455"/>
                <a:gd name="T83" fmla="*/ 4590 h 1080"/>
                <a:gd name="T84" fmla="+- 0 3510 810"/>
                <a:gd name="T85" fmla="*/ T84 w 4995"/>
                <a:gd name="T86" fmla="+- 0 5130 4455"/>
                <a:gd name="T87" fmla="*/ 5130 h 1080"/>
                <a:gd name="T88" fmla="+- 0 3240 810"/>
                <a:gd name="T89" fmla="*/ T88 w 4995"/>
                <a:gd name="T90" fmla="+- 0 4995 4455"/>
                <a:gd name="T91" fmla="*/ 4995 h 1080"/>
                <a:gd name="T92" fmla="+- 0 2970 810"/>
                <a:gd name="T93" fmla="*/ T92 w 4995"/>
                <a:gd name="T94" fmla="+- 0 5130 4455"/>
                <a:gd name="T95" fmla="*/ 5130 h 1080"/>
                <a:gd name="T96" fmla="+- 0 3240 810"/>
                <a:gd name="T97" fmla="*/ T96 w 4995"/>
                <a:gd name="T98" fmla="+- 0 5265 4455"/>
                <a:gd name="T99" fmla="*/ 5265 h 1080"/>
                <a:gd name="T100" fmla="+- 0 3510 810"/>
                <a:gd name="T101" fmla="*/ T100 w 4995"/>
                <a:gd name="T102" fmla="+- 0 5400 4455"/>
                <a:gd name="T103" fmla="*/ 5400 h 1080"/>
                <a:gd name="T104" fmla="+- 0 3645 810"/>
                <a:gd name="T105" fmla="*/ T104 w 4995"/>
                <a:gd name="T106" fmla="+- 0 5130 4455"/>
                <a:gd name="T107" fmla="*/ 5130 h 1080"/>
                <a:gd name="T108" fmla="+- 0 3645 810"/>
                <a:gd name="T109" fmla="*/ T108 w 4995"/>
                <a:gd name="T110" fmla="+- 0 5400 4455"/>
                <a:gd name="T111" fmla="*/ 5400 h 1080"/>
                <a:gd name="T112" fmla="+- 0 3645 810"/>
                <a:gd name="T113" fmla="*/ T112 w 4995"/>
                <a:gd name="T114" fmla="+- 0 5535 4455"/>
                <a:gd name="T115" fmla="*/ 5535 h 1080"/>
                <a:gd name="T116" fmla="+- 0 4185 810"/>
                <a:gd name="T117" fmla="*/ T116 w 4995"/>
                <a:gd name="T118" fmla="+- 0 4860 4455"/>
                <a:gd name="T119" fmla="*/ 4860 h 1080"/>
                <a:gd name="T120" fmla="+- 0 3915 810"/>
                <a:gd name="T121" fmla="*/ T120 w 4995"/>
                <a:gd name="T122" fmla="+- 0 4725 4455"/>
                <a:gd name="T123" fmla="*/ 4725 h 1080"/>
                <a:gd name="T124" fmla="+- 0 3780 810"/>
                <a:gd name="T125" fmla="*/ T124 w 4995"/>
                <a:gd name="T126" fmla="+- 0 4725 4455"/>
                <a:gd name="T127" fmla="*/ 4725 h 1080"/>
                <a:gd name="T128" fmla="+- 0 3645 810"/>
                <a:gd name="T129" fmla="*/ T128 w 4995"/>
                <a:gd name="T130" fmla="+- 0 4725 4455"/>
                <a:gd name="T131" fmla="*/ 4725 h 1080"/>
                <a:gd name="T132" fmla="+- 0 3645 810"/>
                <a:gd name="T133" fmla="*/ T132 w 4995"/>
                <a:gd name="T134" fmla="+- 0 4860 4455"/>
                <a:gd name="T135" fmla="*/ 4860 h 1080"/>
                <a:gd name="T136" fmla="+- 0 3915 810"/>
                <a:gd name="T137" fmla="*/ T136 w 4995"/>
                <a:gd name="T138" fmla="+- 0 4995 4455"/>
                <a:gd name="T139" fmla="*/ 4995 h 1080"/>
                <a:gd name="T140" fmla="+- 0 4050 810"/>
                <a:gd name="T141" fmla="*/ T140 w 4995"/>
                <a:gd name="T142" fmla="+- 0 5265 4455"/>
                <a:gd name="T143" fmla="*/ 5265 h 1080"/>
                <a:gd name="T144" fmla="+- 0 4185 810"/>
                <a:gd name="T145" fmla="*/ T144 w 4995"/>
                <a:gd name="T146" fmla="+- 0 4995 4455"/>
                <a:gd name="T147" fmla="*/ 4995 h 1080"/>
                <a:gd name="T148" fmla="+- 0 4050 810"/>
                <a:gd name="T149" fmla="*/ T148 w 4995"/>
                <a:gd name="T150" fmla="+- 0 4455 4455"/>
                <a:gd name="T151" fmla="*/ 4455 h 1080"/>
                <a:gd name="T152" fmla="+- 0 4185 810"/>
                <a:gd name="T153" fmla="*/ T152 w 4995"/>
                <a:gd name="T154" fmla="+- 0 4455 4455"/>
                <a:gd name="T155" fmla="*/ 4455 h 1080"/>
                <a:gd name="T156" fmla="+- 0 4320 810"/>
                <a:gd name="T157" fmla="*/ T156 w 4995"/>
                <a:gd name="T158" fmla="+- 0 4860 4455"/>
                <a:gd name="T159" fmla="*/ 4860 h 1080"/>
                <a:gd name="T160" fmla="+- 0 4455 810"/>
                <a:gd name="T161" fmla="*/ T160 w 4995"/>
                <a:gd name="T162" fmla="+- 0 4860 4455"/>
                <a:gd name="T163" fmla="*/ 4860 h 1080"/>
                <a:gd name="T164" fmla="+- 0 4320 810"/>
                <a:gd name="T165" fmla="*/ T164 w 4995"/>
                <a:gd name="T166" fmla="+- 0 4455 4455"/>
                <a:gd name="T167" fmla="*/ 4455 h 1080"/>
                <a:gd name="T168" fmla="+- 0 4455 810"/>
                <a:gd name="T169" fmla="*/ T168 w 4995"/>
                <a:gd name="T170" fmla="+- 0 4455 4455"/>
                <a:gd name="T171" fmla="*/ 4455 h 1080"/>
                <a:gd name="T172" fmla="+- 0 5265 810"/>
                <a:gd name="T173" fmla="*/ T172 w 4995"/>
                <a:gd name="T174" fmla="+- 0 4590 4455"/>
                <a:gd name="T175" fmla="*/ 4590 h 1080"/>
                <a:gd name="T176" fmla="+- 0 4995 810"/>
                <a:gd name="T177" fmla="*/ T176 w 4995"/>
                <a:gd name="T178" fmla="+- 0 4455 4455"/>
                <a:gd name="T179" fmla="*/ 4455 h 1080"/>
                <a:gd name="T180" fmla="+- 0 4725 810"/>
                <a:gd name="T181" fmla="*/ T180 w 4995"/>
                <a:gd name="T182" fmla="+- 0 4590 4455"/>
                <a:gd name="T183" fmla="*/ 4590 h 1080"/>
                <a:gd name="T184" fmla="+- 0 4455 810"/>
                <a:gd name="T185" fmla="*/ T184 w 4995"/>
                <a:gd name="T186" fmla="+- 0 4725 4455"/>
                <a:gd name="T187" fmla="*/ 4725 h 1080"/>
                <a:gd name="T188" fmla="+- 0 4590 810"/>
                <a:gd name="T189" fmla="*/ T188 w 4995"/>
                <a:gd name="T190" fmla="+- 0 4995 4455"/>
                <a:gd name="T191" fmla="*/ 4995 h 1080"/>
                <a:gd name="T192" fmla="+- 0 4725 810"/>
                <a:gd name="T193" fmla="*/ T192 w 4995"/>
                <a:gd name="T194" fmla="+- 0 4725 4455"/>
                <a:gd name="T195" fmla="*/ 4725 h 1080"/>
                <a:gd name="T196" fmla="+- 0 5130 810"/>
                <a:gd name="T197" fmla="*/ T196 w 4995"/>
                <a:gd name="T198" fmla="+- 0 4725 4455"/>
                <a:gd name="T199" fmla="*/ 4725 h 1080"/>
                <a:gd name="T200" fmla="+- 0 5400 810"/>
                <a:gd name="T201" fmla="*/ T200 w 4995"/>
                <a:gd name="T202" fmla="+- 0 4860 4455"/>
                <a:gd name="T203" fmla="*/ 4860 h 1080"/>
                <a:gd name="T204" fmla="+- 0 5670 810"/>
                <a:gd name="T205" fmla="*/ T204 w 4995"/>
                <a:gd name="T206" fmla="+- 0 4455 4455"/>
                <a:gd name="T207" fmla="*/ 4455 h 1080"/>
                <a:gd name="T208" fmla="+- 0 5535 810"/>
                <a:gd name="T209" fmla="*/ T208 w 4995"/>
                <a:gd name="T210" fmla="+- 0 4725 4455"/>
                <a:gd name="T211" fmla="*/ 4725 h 1080"/>
                <a:gd name="T212" fmla="+- 0 5805 810"/>
                <a:gd name="T213" fmla="*/ T212 w 4995"/>
                <a:gd name="T214" fmla="+- 0 4860 4455"/>
                <a:gd name="T215" fmla="*/ 4860 h 1080"/>
                <a:gd name="T216" fmla="+- 0 5805 810"/>
                <a:gd name="T217" fmla="*/ T216 w 4995"/>
                <a:gd name="T218" fmla="+- 0 4455 4455"/>
                <a:gd name="T219" fmla="*/ 4455 h 10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4995" h="1080">
                  <a:moveTo>
                    <a:pt x="945" y="135"/>
                  </a:moveTo>
                  <a:lnTo>
                    <a:pt x="810" y="135"/>
                  </a:lnTo>
                  <a:lnTo>
                    <a:pt x="675" y="135"/>
                  </a:lnTo>
                  <a:lnTo>
                    <a:pt x="540" y="135"/>
                  </a:lnTo>
                  <a:lnTo>
                    <a:pt x="405" y="135"/>
                  </a:lnTo>
                  <a:lnTo>
                    <a:pt x="270" y="135"/>
                  </a:lnTo>
                  <a:lnTo>
                    <a:pt x="135" y="135"/>
                  </a:lnTo>
                  <a:lnTo>
                    <a:pt x="0" y="135"/>
                  </a:lnTo>
                  <a:lnTo>
                    <a:pt x="0" y="270"/>
                  </a:lnTo>
                  <a:lnTo>
                    <a:pt x="135" y="270"/>
                  </a:lnTo>
                  <a:lnTo>
                    <a:pt x="270" y="270"/>
                  </a:lnTo>
                  <a:lnTo>
                    <a:pt x="405" y="270"/>
                  </a:lnTo>
                  <a:lnTo>
                    <a:pt x="540" y="270"/>
                  </a:lnTo>
                  <a:lnTo>
                    <a:pt x="675" y="270"/>
                  </a:lnTo>
                  <a:lnTo>
                    <a:pt x="810" y="270"/>
                  </a:lnTo>
                  <a:lnTo>
                    <a:pt x="945" y="270"/>
                  </a:lnTo>
                  <a:lnTo>
                    <a:pt x="945" y="135"/>
                  </a:lnTo>
                  <a:close/>
                  <a:moveTo>
                    <a:pt x="1350" y="135"/>
                  </a:moveTo>
                  <a:lnTo>
                    <a:pt x="1215" y="135"/>
                  </a:lnTo>
                  <a:lnTo>
                    <a:pt x="1215" y="270"/>
                  </a:lnTo>
                  <a:lnTo>
                    <a:pt x="1350" y="270"/>
                  </a:lnTo>
                  <a:lnTo>
                    <a:pt x="1350" y="135"/>
                  </a:lnTo>
                  <a:close/>
                  <a:moveTo>
                    <a:pt x="2160" y="270"/>
                  </a:moveTo>
                  <a:lnTo>
                    <a:pt x="2025" y="270"/>
                  </a:lnTo>
                  <a:lnTo>
                    <a:pt x="1890" y="270"/>
                  </a:lnTo>
                  <a:lnTo>
                    <a:pt x="1890" y="135"/>
                  </a:lnTo>
                  <a:lnTo>
                    <a:pt x="1755" y="135"/>
                  </a:lnTo>
                  <a:lnTo>
                    <a:pt x="1620" y="135"/>
                  </a:lnTo>
                  <a:lnTo>
                    <a:pt x="1485" y="135"/>
                  </a:lnTo>
                  <a:lnTo>
                    <a:pt x="1485" y="270"/>
                  </a:lnTo>
                  <a:lnTo>
                    <a:pt x="1350" y="270"/>
                  </a:lnTo>
                  <a:lnTo>
                    <a:pt x="1350" y="405"/>
                  </a:lnTo>
                  <a:lnTo>
                    <a:pt x="1215" y="405"/>
                  </a:lnTo>
                  <a:lnTo>
                    <a:pt x="1215" y="270"/>
                  </a:lnTo>
                  <a:lnTo>
                    <a:pt x="1080" y="270"/>
                  </a:lnTo>
                  <a:lnTo>
                    <a:pt x="1080" y="405"/>
                  </a:lnTo>
                  <a:lnTo>
                    <a:pt x="1080" y="540"/>
                  </a:lnTo>
                  <a:lnTo>
                    <a:pt x="1215" y="540"/>
                  </a:lnTo>
                  <a:lnTo>
                    <a:pt x="1350" y="540"/>
                  </a:lnTo>
                  <a:lnTo>
                    <a:pt x="1485" y="540"/>
                  </a:lnTo>
                  <a:lnTo>
                    <a:pt x="1485" y="405"/>
                  </a:lnTo>
                  <a:lnTo>
                    <a:pt x="1620" y="405"/>
                  </a:lnTo>
                  <a:lnTo>
                    <a:pt x="1755" y="405"/>
                  </a:lnTo>
                  <a:lnTo>
                    <a:pt x="1890" y="405"/>
                  </a:lnTo>
                  <a:lnTo>
                    <a:pt x="2025" y="405"/>
                  </a:lnTo>
                  <a:lnTo>
                    <a:pt x="2160" y="405"/>
                  </a:lnTo>
                  <a:lnTo>
                    <a:pt x="2160" y="270"/>
                  </a:lnTo>
                  <a:close/>
                  <a:moveTo>
                    <a:pt x="2700" y="405"/>
                  </a:moveTo>
                  <a:lnTo>
                    <a:pt x="2565" y="405"/>
                  </a:lnTo>
                  <a:lnTo>
                    <a:pt x="2565" y="540"/>
                  </a:lnTo>
                  <a:lnTo>
                    <a:pt x="2700" y="540"/>
                  </a:lnTo>
                  <a:lnTo>
                    <a:pt x="2700" y="405"/>
                  </a:lnTo>
                  <a:close/>
                  <a:moveTo>
                    <a:pt x="2700" y="135"/>
                  </a:moveTo>
                  <a:lnTo>
                    <a:pt x="2565" y="135"/>
                  </a:lnTo>
                  <a:lnTo>
                    <a:pt x="2430" y="135"/>
                  </a:lnTo>
                  <a:lnTo>
                    <a:pt x="2295" y="135"/>
                  </a:lnTo>
                  <a:lnTo>
                    <a:pt x="2295" y="270"/>
                  </a:lnTo>
                  <a:lnTo>
                    <a:pt x="2295" y="405"/>
                  </a:lnTo>
                  <a:lnTo>
                    <a:pt x="2430" y="405"/>
                  </a:lnTo>
                  <a:lnTo>
                    <a:pt x="2565" y="405"/>
                  </a:lnTo>
                  <a:lnTo>
                    <a:pt x="2565" y="270"/>
                  </a:lnTo>
                  <a:lnTo>
                    <a:pt x="2700" y="270"/>
                  </a:lnTo>
                  <a:lnTo>
                    <a:pt x="2700" y="135"/>
                  </a:lnTo>
                  <a:close/>
                  <a:moveTo>
                    <a:pt x="2835" y="540"/>
                  </a:moveTo>
                  <a:lnTo>
                    <a:pt x="2700" y="540"/>
                  </a:lnTo>
                  <a:lnTo>
                    <a:pt x="2700" y="675"/>
                  </a:lnTo>
                  <a:lnTo>
                    <a:pt x="2565" y="675"/>
                  </a:lnTo>
                  <a:lnTo>
                    <a:pt x="2430" y="675"/>
                  </a:lnTo>
                  <a:lnTo>
                    <a:pt x="2430" y="540"/>
                  </a:lnTo>
                  <a:lnTo>
                    <a:pt x="2295" y="540"/>
                  </a:lnTo>
                  <a:lnTo>
                    <a:pt x="2295" y="675"/>
                  </a:lnTo>
                  <a:lnTo>
                    <a:pt x="2160" y="675"/>
                  </a:lnTo>
                  <a:lnTo>
                    <a:pt x="2160" y="810"/>
                  </a:lnTo>
                  <a:lnTo>
                    <a:pt x="2295" y="810"/>
                  </a:lnTo>
                  <a:lnTo>
                    <a:pt x="2430" y="810"/>
                  </a:lnTo>
                  <a:lnTo>
                    <a:pt x="2565" y="810"/>
                  </a:lnTo>
                  <a:lnTo>
                    <a:pt x="2565" y="945"/>
                  </a:lnTo>
                  <a:lnTo>
                    <a:pt x="2700" y="945"/>
                  </a:lnTo>
                  <a:lnTo>
                    <a:pt x="2700" y="810"/>
                  </a:lnTo>
                  <a:lnTo>
                    <a:pt x="2835" y="810"/>
                  </a:lnTo>
                  <a:lnTo>
                    <a:pt x="2835" y="675"/>
                  </a:lnTo>
                  <a:lnTo>
                    <a:pt x="2835" y="540"/>
                  </a:lnTo>
                  <a:close/>
                  <a:moveTo>
                    <a:pt x="2970" y="945"/>
                  </a:moveTo>
                  <a:lnTo>
                    <a:pt x="2835" y="945"/>
                  </a:lnTo>
                  <a:lnTo>
                    <a:pt x="2700" y="945"/>
                  </a:lnTo>
                  <a:lnTo>
                    <a:pt x="2700" y="1080"/>
                  </a:lnTo>
                  <a:lnTo>
                    <a:pt x="2835" y="1080"/>
                  </a:lnTo>
                  <a:lnTo>
                    <a:pt x="2970" y="1080"/>
                  </a:lnTo>
                  <a:lnTo>
                    <a:pt x="2970" y="945"/>
                  </a:lnTo>
                  <a:close/>
                  <a:moveTo>
                    <a:pt x="3375" y="405"/>
                  </a:moveTo>
                  <a:lnTo>
                    <a:pt x="3240" y="405"/>
                  </a:lnTo>
                  <a:lnTo>
                    <a:pt x="3240" y="270"/>
                  </a:lnTo>
                  <a:lnTo>
                    <a:pt x="3105" y="270"/>
                  </a:lnTo>
                  <a:lnTo>
                    <a:pt x="3105" y="405"/>
                  </a:lnTo>
                  <a:lnTo>
                    <a:pt x="2970" y="405"/>
                  </a:lnTo>
                  <a:lnTo>
                    <a:pt x="2970" y="270"/>
                  </a:lnTo>
                  <a:lnTo>
                    <a:pt x="2970" y="135"/>
                  </a:lnTo>
                  <a:lnTo>
                    <a:pt x="2835" y="135"/>
                  </a:lnTo>
                  <a:lnTo>
                    <a:pt x="2835" y="270"/>
                  </a:lnTo>
                  <a:lnTo>
                    <a:pt x="2700" y="270"/>
                  </a:lnTo>
                  <a:lnTo>
                    <a:pt x="2700" y="405"/>
                  </a:lnTo>
                  <a:lnTo>
                    <a:pt x="2835" y="405"/>
                  </a:lnTo>
                  <a:lnTo>
                    <a:pt x="2835" y="540"/>
                  </a:lnTo>
                  <a:lnTo>
                    <a:pt x="2970" y="540"/>
                  </a:lnTo>
                  <a:lnTo>
                    <a:pt x="3105" y="540"/>
                  </a:lnTo>
                  <a:lnTo>
                    <a:pt x="3105" y="675"/>
                  </a:lnTo>
                  <a:lnTo>
                    <a:pt x="3105" y="810"/>
                  </a:lnTo>
                  <a:lnTo>
                    <a:pt x="3240" y="810"/>
                  </a:lnTo>
                  <a:lnTo>
                    <a:pt x="3240" y="675"/>
                  </a:lnTo>
                  <a:lnTo>
                    <a:pt x="3375" y="675"/>
                  </a:lnTo>
                  <a:lnTo>
                    <a:pt x="3375" y="540"/>
                  </a:lnTo>
                  <a:lnTo>
                    <a:pt x="3375" y="405"/>
                  </a:lnTo>
                  <a:close/>
                  <a:moveTo>
                    <a:pt x="3375" y="0"/>
                  </a:moveTo>
                  <a:lnTo>
                    <a:pt x="3240" y="0"/>
                  </a:lnTo>
                  <a:lnTo>
                    <a:pt x="3240" y="135"/>
                  </a:lnTo>
                  <a:lnTo>
                    <a:pt x="3375" y="135"/>
                  </a:lnTo>
                  <a:lnTo>
                    <a:pt x="3375" y="0"/>
                  </a:lnTo>
                  <a:close/>
                  <a:moveTo>
                    <a:pt x="3645" y="270"/>
                  </a:moveTo>
                  <a:lnTo>
                    <a:pt x="3510" y="270"/>
                  </a:lnTo>
                  <a:lnTo>
                    <a:pt x="3510" y="405"/>
                  </a:lnTo>
                  <a:lnTo>
                    <a:pt x="3510" y="540"/>
                  </a:lnTo>
                  <a:lnTo>
                    <a:pt x="3645" y="540"/>
                  </a:lnTo>
                  <a:lnTo>
                    <a:pt x="3645" y="405"/>
                  </a:lnTo>
                  <a:lnTo>
                    <a:pt x="3645" y="270"/>
                  </a:lnTo>
                  <a:close/>
                  <a:moveTo>
                    <a:pt x="3645" y="0"/>
                  </a:moveTo>
                  <a:lnTo>
                    <a:pt x="3510" y="0"/>
                  </a:lnTo>
                  <a:lnTo>
                    <a:pt x="3510" y="135"/>
                  </a:lnTo>
                  <a:lnTo>
                    <a:pt x="3645" y="135"/>
                  </a:lnTo>
                  <a:lnTo>
                    <a:pt x="3645" y="0"/>
                  </a:lnTo>
                  <a:close/>
                  <a:moveTo>
                    <a:pt x="4590" y="270"/>
                  </a:moveTo>
                  <a:lnTo>
                    <a:pt x="4455" y="270"/>
                  </a:lnTo>
                  <a:lnTo>
                    <a:pt x="4455" y="135"/>
                  </a:lnTo>
                  <a:lnTo>
                    <a:pt x="4455" y="0"/>
                  </a:lnTo>
                  <a:lnTo>
                    <a:pt x="4320" y="0"/>
                  </a:lnTo>
                  <a:lnTo>
                    <a:pt x="4185" y="0"/>
                  </a:lnTo>
                  <a:lnTo>
                    <a:pt x="4050" y="0"/>
                  </a:lnTo>
                  <a:lnTo>
                    <a:pt x="3915" y="0"/>
                  </a:lnTo>
                  <a:lnTo>
                    <a:pt x="3915" y="135"/>
                  </a:lnTo>
                  <a:lnTo>
                    <a:pt x="3780" y="135"/>
                  </a:lnTo>
                  <a:lnTo>
                    <a:pt x="3645" y="135"/>
                  </a:lnTo>
                  <a:lnTo>
                    <a:pt x="3645" y="270"/>
                  </a:lnTo>
                  <a:lnTo>
                    <a:pt x="3780" y="270"/>
                  </a:lnTo>
                  <a:lnTo>
                    <a:pt x="3780" y="405"/>
                  </a:lnTo>
                  <a:lnTo>
                    <a:pt x="3780" y="540"/>
                  </a:lnTo>
                  <a:lnTo>
                    <a:pt x="3915" y="540"/>
                  </a:lnTo>
                  <a:lnTo>
                    <a:pt x="3915" y="405"/>
                  </a:lnTo>
                  <a:lnTo>
                    <a:pt x="3915" y="270"/>
                  </a:lnTo>
                  <a:lnTo>
                    <a:pt x="4050" y="270"/>
                  </a:lnTo>
                  <a:lnTo>
                    <a:pt x="4185" y="270"/>
                  </a:lnTo>
                  <a:lnTo>
                    <a:pt x="4320" y="270"/>
                  </a:lnTo>
                  <a:lnTo>
                    <a:pt x="4320" y="405"/>
                  </a:lnTo>
                  <a:lnTo>
                    <a:pt x="4455" y="405"/>
                  </a:lnTo>
                  <a:lnTo>
                    <a:pt x="4590" y="405"/>
                  </a:lnTo>
                  <a:lnTo>
                    <a:pt x="4590" y="270"/>
                  </a:lnTo>
                  <a:close/>
                  <a:moveTo>
                    <a:pt x="4995" y="0"/>
                  </a:moveTo>
                  <a:lnTo>
                    <a:pt x="4860" y="0"/>
                  </a:lnTo>
                  <a:lnTo>
                    <a:pt x="4725" y="0"/>
                  </a:lnTo>
                  <a:lnTo>
                    <a:pt x="4725" y="135"/>
                  </a:lnTo>
                  <a:lnTo>
                    <a:pt x="4725" y="270"/>
                  </a:lnTo>
                  <a:lnTo>
                    <a:pt x="4860" y="270"/>
                  </a:lnTo>
                  <a:lnTo>
                    <a:pt x="4860" y="405"/>
                  </a:lnTo>
                  <a:lnTo>
                    <a:pt x="4995" y="405"/>
                  </a:lnTo>
                  <a:lnTo>
                    <a:pt x="4995" y="270"/>
                  </a:lnTo>
                  <a:lnTo>
                    <a:pt x="4995" y="135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docshape11">
              <a:extLst>
                <a:ext uri="{FF2B5EF4-FFF2-40B4-BE49-F238E27FC236}">
                  <a16:creationId xmlns:a16="http://schemas.microsoft.com/office/drawing/2014/main" id="{2925F027-097C-216B-8B65-93A91619C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4860"/>
              <a:ext cx="3915" cy="945"/>
            </a:xfrm>
            <a:custGeom>
              <a:avLst/>
              <a:gdLst>
                <a:gd name="T0" fmla="+- 0 1890 1890"/>
                <a:gd name="T1" fmla="*/ T0 w 3915"/>
                <a:gd name="T2" fmla="+- 0 5130 4860"/>
                <a:gd name="T3" fmla="*/ 5130 h 945"/>
                <a:gd name="T4" fmla="+- 0 2565 1890"/>
                <a:gd name="T5" fmla="*/ T4 w 3915"/>
                <a:gd name="T6" fmla="+- 0 5400 4860"/>
                <a:gd name="T7" fmla="*/ 5400 h 945"/>
                <a:gd name="T8" fmla="+- 0 2430 1890"/>
                <a:gd name="T9" fmla="*/ T8 w 3915"/>
                <a:gd name="T10" fmla="+- 0 5130 4860"/>
                <a:gd name="T11" fmla="*/ 5130 h 945"/>
                <a:gd name="T12" fmla="+- 0 2295 1890"/>
                <a:gd name="T13" fmla="*/ T12 w 3915"/>
                <a:gd name="T14" fmla="+- 0 5265 4860"/>
                <a:gd name="T15" fmla="*/ 5265 h 945"/>
                <a:gd name="T16" fmla="+- 0 2160 1890"/>
                <a:gd name="T17" fmla="*/ T16 w 3915"/>
                <a:gd name="T18" fmla="+- 0 5265 4860"/>
                <a:gd name="T19" fmla="*/ 5265 h 945"/>
                <a:gd name="T20" fmla="+- 0 2160 1890"/>
                <a:gd name="T21" fmla="*/ T20 w 3915"/>
                <a:gd name="T22" fmla="+- 0 4995 4860"/>
                <a:gd name="T23" fmla="*/ 4995 h 945"/>
                <a:gd name="T24" fmla="+- 0 2025 1890"/>
                <a:gd name="T25" fmla="*/ T24 w 3915"/>
                <a:gd name="T26" fmla="+- 0 5265 4860"/>
                <a:gd name="T27" fmla="*/ 5265 h 945"/>
                <a:gd name="T28" fmla="+- 0 1890 1890"/>
                <a:gd name="T29" fmla="*/ T28 w 3915"/>
                <a:gd name="T30" fmla="+- 0 5535 4860"/>
                <a:gd name="T31" fmla="*/ 5535 h 945"/>
                <a:gd name="T32" fmla="+- 0 2160 1890"/>
                <a:gd name="T33" fmla="*/ T32 w 3915"/>
                <a:gd name="T34" fmla="+- 0 5670 4860"/>
                <a:gd name="T35" fmla="*/ 5670 h 945"/>
                <a:gd name="T36" fmla="+- 0 2430 1890"/>
                <a:gd name="T37" fmla="*/ T36 w 3915"/>
                <a:gd name="T38" fmla="+- 0 5535 4860"/>
                <a:gd name="T39" fmla="*/ 5535 h 945"/>
                <a:gd name="T40" fmla="+- 0 2700 1890"/>
                <a:gd name="T41" fmla="*/ T40 w 3915"/>
                <a:gd name="T42" fmla="+- 0 5670 4860"/>
                <a:gd name="T43" fmla="*/ 5670 h 945"/>
                <a:gd name="T44" fmla="+- 0 2295 1890"/>
                <a:gd name="T45" fmla="*/ T44 w 3915"/>
                <a:gd name="T46" fmla="+- 0 5670 4860"/>
                <a:gd name="T47" fmla="*/ 5670 h 945"/>
                <a:gd name="T48" fmla="+- 0 2565 1890"/>
                <a:gd name="T49" fmla="*/ T48 w 3915"/>
                <a:gd name="T50" fmla="+- 0 5805 4860"/>
                <a:gd name="T51" fmla="*/ 5805 h 945"/>
                <a:gd name="T52" fmla="+- 0 2835 1890"/>
                <a:gd name="T53" fmla="*/ T52 w 3915"/>
                <a:gd name="T54" fmla="+- 0 5535 4860"/>
                <a:gd name="T55" fmla="*/ 5535 h 945"/>
                <a:gd name="T56" fmla="+- 0 2835 1890"/>
                <a:gd name="T57" fmla="*/ T56 w 3915"/>
                <a:gd name="T58" fmla="+- 0 5670 4860"/>
                <a:gd name="T59" fmla="*/ 5670 h 945"/>
                <a:gd name="T60" fmla="+- 0 2700 1890"/>
                <a:gd name="T61" fmla="*/ T60 w 3915"/>
                <a:gd name="T62" fmla="+- 0 5265 4860"/>
                <a:gd name="T63" fmla="*/ 5265 h 945"/>
                <a:gd name="T64" fmla="+- 0 2565 1890"/>
                <a:gd name="T65" fmla="*/ T64 w 3915"/>
                <a:gd name="T66" fmla="+- 0 4995 4860"/>
                <a:gd name="T67" fmla="*/ 4995 h 945"/>
                <a:gd name="T68" fmla="+- 0 2565 1890"/>
                <a:gd name="T69" fmla="*/ T68 w 3915"/>
                <a:gd name="T70" fmla="+- 0 5400 4860"/>
                <a:gd name="T71" fmla="*/ 5400 h 945"/>
                <a:gd name="T72" fmla="+- 0 2835 1890"/>
                <a:gd name="T73" fmla="*/ T72 w 3915"/>
                <a:gd name="T74" fmla="+- 0 5265 4860"/>
                <a:gd name="T75" fmla="*/ 5265 h 945"/>
                <a:gd name="T76" fmla="+- 0 2835 1890"/>
                <a:gd name="T77" fmla="*/ T76 w 3915"/>
                <a:gd name="T78" fmla="+- 0 5805 4860"/>
                <a:gd name="T79" fmla="*/ 5805 h 945"/>
                <a:gd name="T80" fmla="+- 0 3510 1890"/>
                <a:gd name="T81" fmla="*/ T80 w 3915"/>
                <a:gd name="T82" fmla="+- 0 5670 4860"/>
                <a:gd name="T83" fmla="*/ 5670 h 945"/>
                <a:gd name="T84" fmla="+- 0 3240 1890"/>
                <a:gd name="T85" fmla="*/ T84 w 3915"/>
                <a:gd name="T86" fmla="+- 0 5535 4860"/>
                <a:gd name="T87" fmla="*/ 5535 h 945"/>
                <a:gd name="T88" fmla="+- 0 3105 1890"/>
                <a:gd name="T89" fmla="*/ T88 w 3915"/>
                <a:gd name="T90" fmla="+- 0 5265 4860"/>
                <a:gd name="T91" fmla="*/ 5265 h 945"/>
                <a:gd name="T92" fmla="+- 0 2835 1890"/>
                <a:gd name="T93" fmla="*/ T92 w 3915"/>
                <a:gd name="T94" fmla="+- 0 5400 4860"/>
                <a:gd name="T95" fmla="*/ 5400 h 945"/>
                <a:gd name="T96" fmla="+- 0 2970 1890"/>
                <a:gd name="T97" fmla="*/ T96 w 3915"/>
                <a:gd name="T98" fmla="+- 0 5670 4860"/>
                <a:gd name="T99" fmla="*/ 5670 h 945"/>
                <a:gd name="T100" fmla="+- 0 3240 1890"/>
                <a:gd name="T101" fmla="*/ T100 w 3915"/>
                <a:gd name="T102" fmla="+- 0 5805 4860"/>
                <a:gd name="T103" fmla="*/ 5805 h 945"/>
                <a:gd name="T104" fmla="+- 0 3510 1890"/>
                <a:gd name="T105" fmla="*/ T104 w 3915"/>
                <a:gd name="T106" fmla="+- 0 5670 4860"/>
                <a:gd name="T107" fmla="*/ 5670 h 945"/>
                <a:gd name="T108" fmla="+- 0 3780 1890"/>
                <a:gd name="T109" fmla="*/ T108 w 3915"/>
                <a:gd name="T110" fmla="+- 0 5670 4860"/>
                <a:gd name="T111" fmla="*/ 5670 h 945"/>
                <a:gd name="T112" fmla="+- 0 3780 1890"/>
                <a:gd name="T113" fmla="*/ T112 w 3915"/>
                <a:gd name="T114" fmla="+- 0 5805 4860"/>
                <a:gd name="T115" fmla="*/ 5805 h 945"/>
                <a:gd name="T116" fmla="+- 0 4050 1890"/>
                <a:gd name="T117" fmla="*/ T116 w 3915"/>
                <a:gd name="T118" fmla="+- 0 5670 4860"/>
                <a:gd name="T119" fmla="*/ 5670 h 945"/>
                <a:gd name="T120" fmla="+- 0 3915 1890"/>
                <a:gd name="T121" fmla="*/ T120 w 3915"/>
                <a:gd name="T122" fmla="+- 0 5535 4860"/>
                <a:gd name="T123" fmla="*/ 5535 h 945"/>
                <a:gd name="T124" fmla="+- 0 4725 1890"/>
                <a:gd name="T125" fmla="*/ T124 w 3915"/>
                <a:gd name="T126" fmla="+- 0 5535 4860"/>
                <a:gd name="T127" fmla="*/ 5535 h 945"/>
                <a:gd name="T128" fmla="+- 0 4725 1890"/>
                <a:gd name="T129" fmla="*/ T128 w 3915"/>
                <a:gd name="T130" fmla="+- 0 5670 4860"/>
                <a:gd name="T131" fmla="*/ 5670 h 945"/>
                <a:gd name="T132" fmla="+- 0 4860 1890"/>
                <a:gd name="T133" fmla="*/ T132 w 3915"/>
                <a:gd name="T134" fmla="+- 0 4860 4860"/>
                <a:gd name="T135" fmla="*/ 4860 h 945"/>
                <a:gd name="T136" fmla="+- 0 4995 1890"/>
                <a:gd name="T137" fmla="*/ T136 w 3915"/>
                <a:gd name="T138" fmla="+- 0 4860 4860"/>
                <a:gd name="T139" fmla="*/ 4860 h 945"/>
                <a:gd name="T140" fmla="+- 0 5535 1890"/>
                <a:gd name="T141" fmla="*/ T140 w 3915"/>
                <a:gd name="T142" fmla="+- 0 4860 4860"/>
                <a:gd name="T143" fmla="*/ 4860 h 945"/>
                <a:gd name="T144" fmla="+- 0 5130 1890"/>
                <a:gd name="T145" fmla="*/ T144 w 3915"/>
                <a:gd name="T146" fmla="+- 0 4860 4860"/>
                <a:gd name="T147" fmla="*/ 4860 h 945"/>
                <a:gd name="T148" fmla="+- 0 4995 1890"/>
                <a:gd name="T149" fmla="*/ T148 w 3915"/>
                <a:gd name="T150" fmla="+- 0 5130 4860"/>
                <a:gd name="T151" fmla="*/ 5130 h 945"/>
                <a:gd name="T152" fmla="+- 0 4725 1890"/>
                <a:gd name="T153" fmla="*/ T152 w 3915"/>
                <a:gd name="T154" fmla="+- 0 4995 4860"/>
                <a:gd name="T155" fmla="*/ 4995 h 945"/>
                <a:gd name="T156" fmla="+- 0 4590 1890"/>
                <a:gd name="T157" fmla="*/ T156 w 3915"/>
                <a:gd name="T158" fmla="+- 0 4995 4860"/>
                <a:gd name="T159" fmla="*/ 4995 h 945"/>
                <a:gd name="T160" fmla="+- 0 4455 1890"/>
                <a:gd name="T161" fmla="*/ T160 w 3915"/>
                <a:gd name="T162" fmla="+- 0 5265 4860"/>
                <a:gd name="T163" fmla="*/ 5265 h 945"/>
                <a:gd name="T164" fmla="+- 0 4320 1890"/>
                <a:gd name="T165" fmla="*/ T164 w 3915"/>
                <a:gd name="T166" fmla="+- 0 5535 4860"/>
                <a:gd name="T167" fmla="*/ 5535 h 945"/>
                <a:gd name="T168" fmla="+- 0 4590 1890"/>
                <a:gd name="T169" fmla="*/ T168 w 3915"/>
                <a:gd name="T170" fmla="+- 0 5400 4860"/>
                <a:gd name="T171" fmla="*/ 5400 h 945"/>
                <a:gd name="T172" fmla="+- 0 4860 1890"/>
                <a:gd name="T173" fmla="*/ T172 w 3915"/>
                <a:gd name="T174" fmla="+- 0 5265 4860"/>
                <a:gd name="T175" fmla="*/ 5265 h 945"/>
                <a:gd name="T176" fmla="+- 0 5130 1890"/>
                <a:gd name="T177" fmla="*/ T176 w 3915"/>
                <a:gd name="T178" fmla="+- 0 5400 4860"/>
                <a:gd name="T179" fmla="*/ 5400 h 945"/>
                <a:gd name="T180" fmla="+- 0 5265 1890"/>
                <a:gd name="T181" fmla="*/ T180 w 3915"/>
                <a:gd name="T182" fmla="+- 0 5670 4860"/>
                <a:gd name="T183" fmla="*/ 5670 h 945"/>
                <a:gd name="T184" fmla="+- 0 5265 1890"/>
                <a:gd name="T185" fmla="*/ T184 w 3915"/>
                <a:gd name="T186" fmla="+- 0 5535 4860"/>
                <a:gd name="T187" fmla="*/ 5535 h 945"/>
                <a:gd name="T188" fmla="+- 0 5265 1890"/>
                <a:gd name="T189" fmla="*/ T188 w 3915"/>
                <a:gd name="T190" fmla="+- 0 5130 4860"/>
                <a:gd name="T191" fmla="*/ 5130 h 945"/>
                <a:gd name="T192" fmla="+- 0 5535 1890"/>
                <a:gd name="T193" fmla="*/ T192 w 3915"/>
                <a:gd name="T194" fmla="+- 0 4995 4860"/>
                <a:gd name="T195" fmla="*/ 4995 h 945"/>
                <a:gd name="T196" fmla="+- 0 5535 1890"/>
                <a:gd name="T197" fmla="*/ T196 w 3915"/>
                <a:gd name="T198" fmla="+- 0 5130 4860"/>
                <a:gd name="T199" fmla="*/ 5130 h 945"/>
                <a:gd name="T200" fmla="+- 0 5670 1890"/>
                <a:gd name="T201" fmla="*/ T200 w 3915"/>
                <a:gd name="T202" fmla="+- 0 5400 4860"/>
                <a:gd name="T203" fmla="*/ 5400 h 945"/>
                <a:gd name="T204" fmla="+- 0 5400 1890"/>
                <a:gd name="T205" fmla="*/ T204 w 3915"/>
                <a:gd name="T206" fmla="+- 0 5265 4860"/>
                <a:gd name="T207" fmla="*/ 5265 h 945"/>
                <a:gd name="T208" fmla="+- 0 5535 1890"/>
                <a:gd name="T209" fmla="*/ T208 w 3915"/>
                <a:gd name="T210" fmla="+- 0 5535 4860"/>
                <a:gd name="T211" fmla="*/ 5535 h 945"/>
                <a:gd name="T212" fmla="+- 0 5805 1890"/>
                <a:gd name="T213" fmla="*/ T212 w 3915"/>
                <a:gd name="T214" fmla="+- 0 5400 4860"/>
                <a:gd name="T215" fmla="*/ 5400 h 945"/>
                <a:gd name="T216" fmla="+- 0 5805 1890"/>
                <a:gd name="T217" fmla="*/ T216 w 3915"/>
                <a:gd name="T218" fmla="+- 0 4995 4860"/>
                <a:gd name="T219" fmla="*/ 4995 h 9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3915" h="945">
                  <a:moveTo>
                    <a:pt x="135" y="135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135" y="270"/>
                  </a:lnTo>
                  <a:lnTo>
                    <a:pt x="135" y="135"/>
                  </a:lnTo>
                  <a:close/>
                  <a:moveTo>
                    <a:pt x="675" y="540"/>
                  </a:moveTo>
                  <a:lnTo>
                    <a:pt x="540" y="540"/>
                  </a:lnTo>
                  <a:lnTo>
                    <a:pt x="540" y="405"/>
                  </a:lnTo>
                  <a:lnTo>
                    <a:pt x="540" y="270"/>
                  </a:lnTo>
                  <a:lnTo>
                    <a:pt x="540" y="135"/>
                  </a:lnTo>
                  <a:lnTo>
                    <a:pt x="405" y="135"/>
                  </a:lnTo>
                  <a:lnTo>
                    <a:pt x="405" y="405"/>
                  </a:lnTo>
                  <a:lnTo>
                    <a:pt x="405" y="540"/>
                  </a:lnTo>
                  <a:lnTo>
                    <a:pt x="270" y="540"/>
                  </a:lnTo>
                  <a:lnTo>
                    <a:pt x="270" y="405"/>
                  </a:lnTo>
                  <a:lnTo>
                    <a:pt x="405" y="405"/>
                  </a:lnTo>
                  <a:lnTo>
                    <a:pt x="405" y="135"/>
                  </a:lnTo>
                  <a:lnTo>
                    <a:pt x="270" y="135"/>
                  </a:lnTo>
                  <a:lnTo>
                    <a:pt x="270" y="270"/>
                  </a:lnTo>
                  <a:lnTo>
                    <a:pt x="135" y="270"/>
                  </a:lnTo>
                  <a:lnTo>
                    <a:pt x="135" y="405"/>
                  </a:lnTo>
                  <a:lnTo>
                    <a:pt x="135" y="540"/>
                  </a:lnTo>
                  <a:lnTo>
                    <a:pt x="0" y="540"/>
                  </a:lnTo>
                  <a:lnTo>
                    <a:pt x="0" y="675"/>
                  </a:lnTo>
                  <a:lnTo>
                    <a:pt x="135" y="675"/>
                  </a:lnTo>
                  <a:lnTo>
                    <a:pt x="135" y="810"/>
                  </a:lnTo>
                  <a:lnTo>
                    <a:pt x="270" y="810"/>
                  </a:lnTo>
                  <a:lnTo>
                    <a:pt x="405" y="810"/>
                  </a:lnTo>
                  <a:lnTo>
                    <a:pt x="405" y="675"/>
                  </a:lnTo>
                  <a:lnTo>
                    <a:pt x="540" y="675"/>
                  </a:lnTo>
                  <a:lnTo>
                    <a:pt x="675" y="675"/>
                  </a:lnTo>
                  <a:lnTo>
                    <a:pt x="675" y="540"/>
                  </a:lnTo>
                  <a:close/>
                  <a:moveTo>
                    <a:pt x="810" y="810"/>
                  </a:moveTo>
                  <a:lnTo>
                    <a:pt x="675" y="810"/>
                  </a:lnTo>
                  <a:lnTo>
                    <a:pt x="540" y="810"/>
                  </a:lnTo>
                  <a:lnTo>
                    <a:pt x="405" y="810"/>
                  </a:lnTo>
                  <a:lnTo>
                    <a:pt x="405" y="945"/>
                  </a:lnTo>
                  <a:lnTo>
                    <a:pt x="540" y="945"/>
                  </a:lnTo>
                  <a:lnTo>
                    <a:pt x="675" y="945"/>
                  </a:lnTo>
                  <a:lnTo>
                    <a:pt x="810" y="945"/>
                  </a:lnTo>
                  <a:lnTo>
                    <a:pt x="810" y="810"/>
                  </a:lnTo>
                  <a:close/>
                  <a:moveTo>
                    <a:pt x="945" y="675"/>
                  </a:moveTo>
                  <a:lnTo>
                    <a:pt x="810" y="675"/>
                  </a:lnTo>
                  <a:lnTo>
                    <a:pt x="810" y="810"/>
                  </a:lnTo>
                  <a:lnTo>
                    <a:pt x="945" y="810"/>
                  </a:lnTo>
                  <a:lnTo>
                    <a:pt x="945" y="675"/>
                  </a:lnTo>
                  <a:close/>
                  <a:moveTo>
                    <a:pt x="945" y="405"/>
                  </a:moveTo>
                  <a:lnTo>
                    <a:pt x="810" y="405"/>
                  </a:lnTo>
                  <a:lnTo>
                    <a:pt x="810" y="270"/>
                  </a:lnTo>
                  <a:lnTo>
                    <a:pt x="810" y="135"/>
                  </a:lnTo>
                  <a:lnTo>
                    <a:pt x="675" y="135"/>
                  </a:lnTo>
                  <a:lnTo>
                    <a:pt x="675" y="270"/>
                  </a:lnTo>
                  <a:lnTo>
                    <a:pt x="675" y="405"/>
                  </a:lnTo>
                  <a:lnTo>
                    <a:pt x="675" y="540"/>
                  </a:lnTo>
                  <a:lnTo>
                    <a:pt x="810" y="540"/>
                  </a:lnTo>
                  <a:lnTo>
                    <a:pt x="945" y="540"/>
                  </a:lnTo>
                  <a:lnTo>
                    <a:pt x="945" y="405"/>
                  </a:lnTo>
                  <a:close/>
                  <a:moveTo>
                    <a:pt x="1080" y="810"/>
                  </a:moveTo>
                  <a:lnTo>
                    <a:pt x="945" y="810"/>
                  </a:lnTo>
                  <a:lnTo>
                    <a:pt x="945" y="945"/>
                  </a:lnTo>
                  <a:lnTo>
                    <a:pt x="1080" y="945"/>
                  </a:lnTo>
                  <a:lnTo>
                    <a:pt x="1080" y="810"/>
                  </a:lnTo>
                  <a:close/>
                  <a:moveTo>
                    <a:pt x="1620" y="810"/>
                  </a:moveTo>
                  <a:lnTo>
                    <a:pt x="1485" y="810"/>
                  </a:lnTo>
                  <a:lnTo>
                    <a:pt x="1485" y="675"/>
                  </a:lnTo>
                  <a:lnTo>
                    <a:pt x="1350" y="675"/>
                  </a:lnTo>
                  <a:lnTo>
                    <a:pt x="1350" y="540"/>
                  </a:lnTo>
                  <a:lnTo>
                    <a:pt x="1350" y="405"/>
                  </a:lnTo>
                  <a:lnTo>
                    <a:pt x="1215" y="405"/>
                  </a:lnTo>
                  <a:lnTo>
                    <a:pt x="1080" y="405"/>
                  </a:lnTo>
                  <a:lnTo>
                    <a:pt x="1080" y="540"/>
                  </a:lnTo>
                  <a:lnTo>
                    <a:pt x="945" y="540"/>
                  </a:lnTo>
                  <a:lnTo>
                    <a:pt x="945" y="675"/>
                  </a:lnTo>
                  <a:lnTo>
                    <a:pt x="1080" y="675"/>
                  </a:lnTo>
                  <a:lnTo>
                    <a:pt x="1080" y="810"/>
                  </a:lnTo>
                  <a:lnTo>
                    <a:pt x="1215" y="810"/>
                  </a:lnTo>
                  <a:lnTo>
                    <a:pt x="1350" y="810"/>
                  </a:lnTo>
                  <a:lnTo>
                    <a:pt x="1350" y="945"/>
                  </a:lnTo>
                  <a:lnTo>
                    <a:pt x="1485" y="945"/>
                  </a:lnTo>
                  <a:lnTo>
                    <a:pt x="1620" y="945"/>
                  </a:lnTo>
                  <a:lnTo>
                    <a:pt x="1620" y="810"/>
                  </a:lnTo>
                  <a:close/>
                  <a:moveTo>
                    <a:pt x="2160" y="810"/>
                  </a:moveTo>
                  <a:lnTo>
                    <a:pt x="2025" y="810"/>
                  </a:lnTo>
                  <a:lnTo>
                    <a:pt x="1890" y="810"/>
                  </a:lnTo>
                  <a:lnTo>
                    <a:pt x="1755" y="810"/>
                  </a:lnTo>
                  <a:lnTo>
                    <a:pt x="1755" y="945"/>
                  </a:lnTo>
                  <a:lnTo>
                    <a:pt x="1890" y="945"/>
                  </a:lnTo>
                  <a:lnTo>
                    <a:pt x="2025" y="945"/>
                  </a:lnTo>
                  <a:lnTo>
                    <a:pt x="2160" y="945"/>
                  </a:lnTo>
                  <a:lnTo>
                    <a:pt x="2160" y="810"/>
                  </a:lnTo>
                  <a:close/>
                  <a:moveTo>
                    <a:pt x="2160" y="540"/>
                  </a:moveTo>
                  <a:lnTo>
                    <a:pt x="2025" y="540"/>
                  </a:lnTo>
                  <a:lnTo>
                    <a:pt x="2025" y="675"/>
                  </a:lnTo>
                  <a:lnTo>
                    <a:pt x="2160" y="675"/>
                  </a:lnTo>
                  <a:lnTo>
                    <a:pt x="2160" y="540"/>
                  </a:lnTo>
                  <a:close/>
                  <a:moveTo>
                    <a:pt x="2835" y="675"/>
                  </a:moveTo>
                  <a:lnTo>
                    <a:pt x="2700" y="675"/>
                  </a:lnTo>
                  <a:lnTo>
                    <a:pt x="2700" y="810"/>
                  </a:lnTo>
                  <a:lnTo>
                    <a:pt x="2835" y="810"/>
                  </a:lnTo>
                  <a:lnTo>
                    <a:pt x="2835" y="675"/>
                  </a:lnTo>
                  <a:close/>
                  <a:moveTo>
                    <a:pt x="3105" y="0"/>
                  </a:moveTo>
                  <a:lnTo>
                    <a:pt x="2970" y="0"/>
                  </a:lnTo>
                  <a:lnTo>
                    <a:pt x="2970" y="135"/>
                  </a:lnTo>
                  <a:lnTo>
                    <a:pt x="3105" y="135"/>
                  </a:lnTo>
                  <a:lnTo>
                    <a:pt x="3105" y="0"/>
                  </a:lnTo>
                  <a:close/>
                  <a:moveTo>
                    <a:pt x="3915" y="0"/>
                  </a:moveTo>
                  <a:lnTo>
                    <a:pt x="3780" y="0"/>
                  </a:lnTo>
                  <a:lnTo>
                    <a:pt x="3645" y="0"/>
                  </a:lnTo>
                  <a:lnTo>
                    <a:pt x="3510" y="0"/>
                  </a:lnTo>
                  <a:lnTo>
                    <a:pt x="3375" y="0"/>
                  </a:lnTo>
                  <a:lnTo>
                    <a:pt x="3240" y="0"/>
                  </a:lnTo>
                  <a:lnTo>
                    <a:pt x="3240" y="135"/>
                  </a:lnTo>
                  <a:lnTo>
                    <a:pt x="3240" y="270"/>
                  </a:lnTo>
                  <a:lnTo>
                    <a:pt x="3105" y="270"/>
                  </a:lnTo>
                  <a:lnTo>
                    <a:pt x="2970" y="270"/>
                  </a:lnTo>
                  <a:lnTo>
                    <a:pt x="2835" y="270"/>
                  </a:lnTo>
                  <a:lnTo>
                    <a:pt x="2835" y="135"/>
                  </a:lnTo>
                  <a:lnTo>
                    <a:pt x="2835" y="0"/>
                  </a:lnTo>
                  <a:lnTo>
                    <a:pt x="2700" y="0"/>
                  </a:lnTo>
                  <a:lnTo>
                    <a:pt x="2700" y="135"/>
                  </a:lnTo>
                  <a:lnTo>
                    <a:pt x="2565" y="135"/>
                  </a:lnTo>
                  <a:lnTo>
                    <a:pt x="2565" y="270"/>
                  </a:lnTo>
                  <a:lnTo>
                    <a:pt x="2565" y="405"/>
                  </a:lnTo>
                  <a:lnTo>
                    <a:pt x="2430" y="405"/>
                  </a:lnTo>
                  <a:lnTo>
                    <a:pt x="2430" y="540"/>
                  </a:lnTo>
                  <a:lnTo>
                    <a:pt x="2430" y="675"/>
                  </a:lnTo>
                  <a:lnTo>
                    <a:pt x="2565" y="675"/>
                  </a:lnTo>
                  <a:lnTo>
                    <a:pt x="2565" y="540"/>
                  </a:lnTo>
                  <a:lnTo>
                    <a:pt x="2700" y="540"/>
                  </a:lnTo>
                  <a:lnTo>
                    <a:pt x="2700" y="405"/>
                  </a:lnTo>
                  <a:lnTo>
                    <a:pt x="2835" y="405"/>
                  </a:lnTo>
                  <a:lnTo>
                    <a:pt x="2970" y="405"/>
                  </a:lnTo>
                  <a:lnTo>
                    <a:pt x="3105" y="405"/>
                  </a:lnTo>
                  <a:lnTo>
                    <a:pt x="3240" y="405"/>
                  </a:lnTo>
                  <a:lnTo>
                    <a:pt x="3240" y="540"/>
                  </a:lnTo>
                  <a:lnTo>
                    <a:pt x="3240" y="675"/>
                  </a:lnTo>
                  <a:lnTo>
                    <a:pt x="3240" y="810"/>
                  </a:lnTo>
                  <a:lnTo>
                    <a:pt x="3375" y="810"/>
                  </a:lnTo>
                  <a:lnTo>
                    <a:pt x="3510" y="810"/>
                  </a:lnTo>
                  <a:lnTo>
                    <a:pt x="3510" y="675"/>
                  </a:lnTo>
                  <a:lnTo>
                    <a:pt x="3375" y="675"/>
                  </a:lnTo>
                  <a:lnTo>
                    <a:pt x="3375" y="540"/>
                  </a:lnTo>
                  <a:lnTo>
                    <a:pt x="3375" y="405"/>
                  </a:lnTo>
                  <a:lnTo>
                    <a:pt x="3375" y="270"/>
                  </a:lnTo>
                  <a:lnTo>
                    <a:pt x="3510" y="270"/>
                  </a:lnTo>
                  <a:lnTo>
                    <a:pt x="3510" y="135"/>
                  </a:lnTo>
                  <a:lnTo>
                    <a:pt x="3645" y="135"/>
                  </a:lnTo>
                  <a:lnTo>
                    <a:pt x="3780" y="135"/>
                  </a:lnTo>
                  <a:lnTo>
                    <a:pt x="3780" y="270"/>
                  </a:lnTo>
                  <a:lnTo>
                    <a:pt x="3645" y="270"/>
                  </a:lnTo>
                  <a:lnTo>
                    <a:pt x="3645" y="405"/>
                  </a:lnTo>
                  <a:lnTo>
                    <a:pt x="3780" y="405"/>
                  </a:lnTo>
                  <a:lnTo>
                    <a:pt x="3780" y="540"/>
                  </a:lnTo>
                  <a:lnTo>
                    <a:pt x="3645" y="540"/>
                  </a:lnTo>
                  <a:lnTo>
                    <a:pt x="3645" y="405"/>
                  </a:lnTo>
                  <a:lnTo>
                    <a:pt x="3510" y="405"/>
                  </a:lnTo>
                  <a:lnTo>
                    <a:pt x="3510" y="540"/>
                  </a:lnTo>
                  <a:lnTo>
                    <a:pt x="3510" y="675"/>
                  </a:lnTo>
                  <a:lnTo>
                    <a:pt x="3645" y="675"/>
                  </a:lnTo>
                  <a:lnTo>
                    <a:pt x="3780" y="675"/>
                  </a:lnTo>
                  <a:lnTo>
                    <a:pt x="3915" y="675"/>
                  </a:lnTo>
                  <a:lnTo>
                    <a:pt x="3915" y="540"/>
                  </a:lnTo>
                  <a:lnTo>
                    <a:pt x="3915" y="405"/>
                  </a:lnTo>
                  <a:lnTo>
                    <a:pt x="3915" y="270"/>
                  </a:lnTo>
                  <a:lnTo>
                    <a:pt x="3915" y="135"/>
                  </a:lnTo>
                  <a:lnTo>
                    <a:pt x="3915" y="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docshape12">
              <a:extLst>
                <a:ext uri="{FF2B5EF4-FFF2-40B4-BE49-F238E27FC236}">
                  <a16:creationId xmlns:a16="http://schemas.microsoft.com/office/drawing/2014/main" id="{EAC0F55E-FD8A-6055-F273-D2DC76753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" y="1076"/>
              <a:ext cx="4729" cy="4729"/>
            </a:xfrm>
            <a:custGeom>
              <a:avLst/>
              <a:gdLst>
                <a:gd name="T0" fmla="+- 0 1488 1077"/>
                <a:gd name="T1" fmla="*/ T0 w 4729"/>
                <a:gd name="T2" fmla="+- 0 1077 1077"/>
                <a:gd name="T3" fmla="*/ 1077 h 4729"/>
                <a:gd name="T4" fmla="+- 0 1077 1077"/>
                <a:gd name="T5" fmla="*/ T4 w 4729"/>
                <a:gd name="T6" fmla="+- 0 1077 1077"/>
                <a:gd name="T7" fmla="*/ 1077 h 4729"/>
                <a:gd name="T8" fmla="+- 0 1077 1077"/>
                <a:gd name="T9" fmla="*/ T8 w 4729"/>
                <a:gd name="T10" fmla="+- 0 1488 1077"/>
                <a:gd name="T11" fmla="*/ 1488 h 4729"/>
                <a:gd name="T12" fmla="+- 0 1488 1077"/>
                <a:gd name="T13" fmla="*/ T12 w 4729"/>
                <a:gd name="T14" fmla="+- 0 1488 1077"/>
                <a:gd name="T15" fmla="*/ 1488 h 4729"/>
                <a:gd name="T16" fmla="+- 0 1488 1077"/>
                <a:gd name="T17" fmla="*/ T16 w 4729"/>
                <a:gd name="T18" fmla="+- 0 1077 1077"/>
                <a:gd name="T19" fmla="*/ 1077 h 4729"/>
                <a:gd name="T20" fmla="+- 0 4320 1077"/>
                <a:gd name="T21" fmla="*/ T20 w 4729"/>
                <a:gd name="T22" fmla="+- 0 5670 1077"/>
                <a:gd name="T23" fmla="*/ 5670 h 4729"/>
                <a:gd name="T24" fmla="+- 0 4185 1077"/>
                <a:gd name="T25" fmla="*/ T24 w 4729"/>
                <a:gd name="T26" fmla="+- 0 5670 1077"/>
                <a:gd name="T27" fmla="*/ 5670 h 4729"/>
                <a:gd name="T28" fmla="+- 0 4050 1077"/>
                <a:gd name="T29" fmla="*/ T28 w 4729"/>
                <a:gd name="T30" fmla="+- 0 5670 1077"/>
                <a:gd name="T31" fmla="*/ 5670 h 4729"/>
                <a:gd name="T32" fmla="+- 0 3915 1077"/>
                <a:gd name="T33" fmla="*/ T32 w 4729"/>
                <a:gd name="T34" fmla="+- 0 5670 1077"/>
                <a:gd name="T35" fmla="*/ 5670 h 4729"/>
                <a:gd name="T36" fmla="+- 0 3915 1077"/>
                <a:gd name="T37" fmla="*/ T36 w 4729"/>
                <a:gd name="T38" fmla="+- 0 5805 1077"/>
                <a:gd name="T39" fmla="*/ 5805 h 4729"/>
                <a:gd name="T40" fmla="+- 0 4050 1077"/>
                <a:gd name="T41" fmla="*/ T40 w 4729"/>
                <a:gd name="T42" fmla="+- 0 5805 1077"/>
                <a:gd name="T43" fmla="*/ 5805 h 4729"/>
                <a:gd name="T44" fmla="+- 0 4185 1077"/>
                <a:gd name="T45" fmla="*/ T44 w 4729"/>
                <a:gd name="T46" fmla="+- 0 5805 1077"/>
                <a:gd name="T47" fmla="*/ 5805 h 4729"/>
                <a:gd name="T48" fmla="+- 0 4320 1077"/>
                <a:gd name="T49" fmla="*/ T48 w 4729"/>
                <a:gd name="T50" fmla="+- 0 5805 1077"/>
                <a:gd name="T51" fmla="*/ 5805 h 4729"/>
                <a:gd name="T52" fmla="+- 0 4320 1077"/>
                <a:gd name="T53" fmla="*/ T52 w 4729"/>
                <a:gd name="T54" fmla="+- 0 5670 1077"/>
                <a:gd name="T55" fmla="*/ 5670 h 4729"/>
                <a:gd name="T56" fmla="+- 0 4725 1077"/>
                <a:gd name="T57" fmla="*/ T56 w 4729"/>
                <a:gd name="T58" fmla="+- 0 5670 1077"/>
                <a:gd name="T59" fmla="*/ 5670 h 4729"/>
                <a:gd name="T60" fmla="+- 0 4590 1077"/>
                <a:gd name="T61" fmla="*/ T60 w 4729"/>
                <a:gd name="T62" fmla="+- 0 5670 1077"/>
                <a:gd name="T63" fmla="*/ 5670 h 4729"/>
                <a:gd name="T64" fmla="+- 0 4590 1077"/>
                <a:gd name="T65" fmla="*/ T64 w 4729"/>
                <a:gd name="T66" fmla="+- 0 5805 1077"/>
                <a:gd name="T67" fmla="*/ 5805 h 4729"/>
                <a:gd name="T68" fmla="+- 0 4725 1077"/>
                <a:gd name="T69" fmla="*/ T68 w 4729"/>
                <a:gd name="T70" fmla="+- 0 5805 1077"/>
                <a:gd name="T71" fmla="*/ 5805 h 4729"/>
                <a:gd name="T72" fmla="+- 0 4725 1077"/>
                <a:gd name="T73" fmla="*/ T72 w 4729"/>
                <a:gd name="T74" fmla="+- 0 5670 1077"/>
                <a:gd name="T75" fmla="*/ 5670 h 4729"/>
                <a:gd name="T76" fmla="+- 0 5400 1077"/>
                <a:gd name="T77" fmla="*/ T76 w 4729"/>
                <a:gd name="T78" fmla="+- 0 5670 1077"/>
                <a:gd name="T79" fmla="*/ 5670 h 4729"/>
                <a:gd name="T80" fmla="+- 0 5265 1077"/>
                <a:gd name="T81" fmla="*/ T80 w 4729"/>
                <a:gd name="T82" fmla="+- 0 5670 1077"/>
                <a:gd name="T83" fmla="*/ 5670 h 4729"/>
                <a:gd name="T84" fmla="+- 0 5130 1077"/>
                <a:gd name="T85" fmla="*/ T84 w 4729"/>
                <a:gd name="T86" fmla="+- 0 5670 1077"/>
                <a:gd name="T87" fmla="*/ 5670 h 4729"/>
                <a:gd name="T88" fmla="+- 0 4995 1077"/>
                <a:gd name="T89" fmla="*/ T88 w 4729"/>
                <a:gd name="T90" fmla="+- 0 5670 1077"/>
                <a:gd name="T91" fmla="*/ 5670 h 4729"/>
                <a:gd name="T92" fmla="+- 0 4995 1077"/>
                <a:gd name="T93" fmla="*/ T92 w 4729"/>
                <a:gd name="T94" fmla="+- 0 5805 1077"/>
                <a:gd name="T95" fmla="*/ 5805 h 4729"/>
                <a:gd name="T96" fmla="+- 0 5130 1077"/>
                <a:gd name="T97" fmla="*/ T96 w 4729"/>
                <a:gd name="T98" fmla="+- 0 5805 1077"/>
                <a:gd name="T99" fmla="*/ 5805 h 4729"/>
                <a:gd name="T100" fmla="+- 0 5265 1077"/>
                <a:gd name="T101" fmla="*/ T100 w 4729"/>
                <a:gd name="T102" fmla="+- 0 5805 1077"/>
                <a:gd name="T103" fmla="*/ 5805 h 4729"/>
                <a:gd name="T104" fmla="+- 0 5400 1077"/>
                <a:gd name="T105" fmla="*/ T104 w 4729"/>
                <a:gd name="T106" fmla="+- 0 5805 1077"/>
                <a:gd name="T107" fmla="*/ 5805 h 4729"/>
                <a:gd name="T108" fmla="+- 0 5400 1077"/>
                <a:gd name="T109" fmla="*/ T108 w 4729"/>
                <a:gd name="T110" fmla="+- 0 5670 1077"/>
                <a:gd name="T111" fmla="*/ 5670 h 4729"/>
                <a:gd name="T112" fmla="+- 0 5805 1077"/>
                <a:gd name="T113" fmla="*/ T112 w 4729"/>
                <a:gd name="T114" fmla="+- 0 5670 1077"/>
                <a:gd name="T115" fmla="*/ 5670 h 4729"/>
                <a:gd name="T116" fmla="+- 0 5670 1077"/>
                <a:gd name="T117" fmla="*/ T116 w 4729"/>
                <a:gd name="T118" fmla="+- 0 5670 1077"/>
                <a:gd name="T119" fmla="*/ 5670 h 4729"/>
                <a:gd name="T120" fmla="+- 0 5670 1077"/>
                <a:gd name="T121" fmla="*/ T120 w 4729"/>
                <a:gd name="T122" fmla="+- 0 5805 1077"/>
                <a:gd name="T123" fmla="*/ 5805 h 4729"/>
                <a:gd name="T124" fmla="+- 0 5805 1077"/>
                <a:gd name="T125" fmla="*/ T124 w 4729"/>
                <a:gd name="T126" fmla="+- 0 5805 1077"/>
                <a:gd name="T127" fmla="*/ 5805 h 4729"/>
                <a:gd name="T128" fmla="+- 0 5805 1077"/>
                <a:gd name="T129" fmla="*/ T128 w 4729"/>
                <a:gd name="T130" fmla="+- 0 5670 1077"/>
                <a:gd name="T131" fmla="*/ 5670 h 47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729" h="4729">
                  <a:moveTo>
                    <a:pt x="411" y="0"/>
                  </a:moveTo>
                  <a:lnTo>
                    <a:pt x="0" y="0"/>
                  </a:lnTo>
                  <a:lnTo>
                    <a:pt x="0" y="411"/>
                  </a:lnTo>
                  <a:lnTo>
                    <a:pt x="411" y="411"/>
                  </a:lnTo>
                  <a:lnTo>
                    <a:pt x="411" y="0"/>
                  </a:lnTo>
                  <a:close/>
                  <a:moveTo>
                    <a:pt x="3243" y="4593"/>
                  </a:moveTo>
                  <a:lnTo>
                    <a:pt x="3108" y="4593"/>
                  </a:lnTo>
                  <a:lnTo>
                    <a:pt x="2973" y="4593"/>
                  </a:lnTo>
                  <a:lnTo>
                    <a:pt x="2838" y="4593"/>
                  </a:lnTo>
                  <a:lnTo>
                    <a:pt x="2838" y="4728"/>
                  </a:lnTo>
                  <a:lnTo>
                    <a:pt x="2973" y="4728"/>
                  </a:lnTo>
                  <a:lnTo>
                    <a:pt x="3108" y="4728"/>
                  </a:lnTo>
                  <a:lnTo>
                    <a:pt x="3243" y="4728"/>
                  </a:lnTo>
                  <a:lnTo>
                    <a:pt x="3243" y="4593"/>
                  </a:lnTo>
                  <a:close/>
                  <a:moveTo>
                    <a:pt x="3648" y="4593"/>
                  </a:moveTo>
                  <a:lnTo>
                    <a:pt x="3513" y="4593"/>
                  </a:lnTo>
                  <a:lnTo>
                    <a:pt x="3513" y="4728"/>
                  </a:lnTo>
                  <a:lnTo>
                    <a:pt x="3648" y="4728"/>
                  </a:lnTo>
                  <a:lnTo>
                    <a:pt x="3648" y="4593"/>
                  </a:lnTo>
                  <a:close/>
                  <a:moveTo>
                    <a:pt x="4323" y="4593"/>
                  </a:moveTo>
                  <a:lnTo>
                    <a:pt x="4188" y="4593"/>
                  </a:lnTo>
                  <a:lnTo>
                    <a:pt x="4053" y="4593"/>
                  </a:lnTo>
                  <a:lnTo>
                    <a:pt x="3918" y="4593"/>
                  </a:lnTo>
                  <a:lnTo>
                    <a:pt x="3918" y="4728"/>
                  </a:lnTo>
                  <a:lnTo>
                    <a:pt x="4053" y="4728"/>
                  </a:lnTo>
                  <a:lnTo>
                    <a:pt x="4188" y="4728"/>
                  </a:lnTo>
                  <a:lnTo>
                    <a:pt x="4323" y="4728"/>
                  </a:lnTo>
                  <a:lnTo>
                    <a:pt x="4323" y="4593"/>
                  </a:lnTo>
                  <a:close/>
                  <a:moveTo>
                    <a:pt x="4728" y="4593"/>
                  </a:moveTo>
                  <a:lnTo>
                    <a:pt x="4593" y="4593"/>
                  </a:lnTo>
                  <a:lnTo>
                    <a:pt x="4593" y="4728"/>
                  </a:lnTo>
                  <a:lnTo>
                    <a:pt x="4728" y="4728"/>
                  </a:lnTo>
                  <a:lnTo>
                    <a:pt x="4728" y="4593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docshape13">
              <a:extLst>
                <a:ext uri="{FF2B5EF4-FFF2-40B4-BE49-F238E27FC236}">
                  <a16:creationId xmlns:a16="http://schemas.microsoft.com/office/drawing/2014/main" id="{79D86956-A81A-699A-8440-E2130964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" y="4852"/>
              <a:ext cx="961" cy="960"/>
            </a:xfrm>
            <a:custGeom>
              <a:avLst/>
              <a:gdLst>
                <a:gd name="T0" fmla="+- 0 1763 802"/>
                <a:gd name="T1" fmla="*/ T0 w 961"/>
                <a:gd name="T2" fmla="+- 0 4852 4852"/>
                <a:gd name="T3" fmla="*/ 4852 h 960"/>
                <a:gd name="T4" fmla="+- 0 802 802"/>
                <a:gd name="T5" fmla="*/ T4 w 961"/>
                <a:gd name="T6" fmla="+- 0 4852 4852"/>
                <a:gd name="T7" fmla="*/ 4852 h 960"/>
                <a:gd name="T8" fmla="+- 0 802 802"/>
                <a:gd name="T9" fmla="*/ T8 w 961"/>
                <a:gd name="T10" fmla="+- 0 4990 4852"/>
                <a:gd name="T11" fmla="*/ 4990 h 960"/>
                <a:gd name="T12" fmla="+- 0 802 802"/>
                <a:gd name="T13" fmla="*/ T12 w 961"/>
                <a:gd name="T14" fmla="+- 0 5676 4852"/>
                <a:gd name="T15" fmla="*/ 5676 h 960"/>
                <a:gd name="T16" fmla="+- 0 802 802"/>
                <a:gd name="T17" fmla="*/ T16 w 961"/>
                <a:gd name="T18" fmla="+- 0 5812 4852"/>
                <a:gd name="T19" fmla="*/ 5812 h 960"/>
                <a:gd name="T20" fmla="+- 0 1763 802"/>
                <a:gd name="T21" fmla="*/ T20 w 961"/>
                <a:gd name="T22" fmla="+- 0 5812 4852"/>
                <a:gd name="T23" fmla="*/ 5812 h 960"/>
                <a:gd name="T24" fmla="+- 0 1763 802"/>
                <a:gd name="T25" fmla="*/ T24 w 961"/>
                <a:gd name="T26" fmla="+- 0 5676 4852"/>
                <a:gd name="T27" fmla="*/ 5676 h 960"/>
                <a:gd name="T28" fmla="+- 0 939 802"/>
                <a:gd name="T29" fmla="*/ T28 w 961"/>
                <a:gd name="T30" fmla="+- 0 5676 4852"/>
                <a:gd name="T31" fmla="*/ 5676 h 960"/>
                <a:gd name="T32" fmla="+- 0 939 802"/>
                <a:gd name="T33" fmla="*/ T32 w 961"/>
                <a:gd name="T34" fmla="+- 0 4990 4852"/>
                <a:gd name="T35" fmla="*/ 4990 h 960"/>
                <a:gd name="T36" fmla="+- 0 1626 802"/>
                <a:gd name="T37" fmla="*/ T36 w 961"/>
                <a:gd name="T38" fmla="+- 0 4990 4852"/>
                <a:gd name="T39" fmla="*/ 4990 h 960"/>
                <a:gd name="T40" fmla="+- 0 1626 802"/>
                <a:gd name="T41" fmla="*/ T40 w 961"/>
                <a:gd name="T42" fmla="+- 0 5676 4852"/>
                <a:gd name="T43" fmla="*/ 5676 h 960"/>
                <a:gd name="T44" fmla="+- 0 1763 802"/>
                <a:gd name="T45" fmla="*/ T44 w 961"/>
                <a:gd name="T46" fmla="+- 0 5676 4852"/>
                <a:gd name="T47" fmla="*/ 5676 h 960"/>
                <a:gd name="T48" fmla="+- 0 1763 802"/>
                <a:gd name="T49" fmla="*/ T48 w 961"/>
                <a:gd name="T50" fmla="+- 0 4990 4852"/>
                <a:gd name="T51" fmla="*/ 4990 h 960"/>
                <a:gd name="T52" fmla="+- 0 1763 802"/>
                <a:gd name="T53" fmla="*/ T52 w 961"/>
                <a:gd name="T54" fmla="+- 0 4989 4852"/>
                <a:gd name="T55" fmla="*/ 4989 h 960"/>
                <a:gd name="T56" fmla="+- 0 1763 802"/>
                <a:gd name="T57" fmla="*/ T56 w 961"/>
                <a:gd name="T58" fmla="+- 0 4852 4852"/>
                <a:gd name="T59" fmla="*/ 4852 h 9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961" h="960">
                  <a:moveTo>
                    <a:pt x="961" y="0"/>
                  </a:moveTo>
                  <a:lnTo>
                    <a:pt x="0" y="0"/>
                  </a:lnTo>
                  <a:lnTo>
                    <a:pt x="0" y="138"/>
                  </a:lnTo>
                  <a:lnTo>
                    <a:pt x="0" y="824"/>
                  </a:lnTo>
                  <a:lnTo>
                    <a:pt x="0" y="960"/>
                  </a:lnTo>
                  <a:lnTo>
                    <a:pt x="961" y="960"/>
                  </a:lnTo>
                  <a:lnTo>
                    <a:pt x="961" y="824"/>
                  </a:lnTo>
                  <a:lnTo>
                    <a:pt x="137" y="824"/>
                  </a:lnTo>
                  <a:lnTo>
                    <a:pt x="137" y="138"/>
                  </a:lnTo>
                  <a:lnTo>
                    <a:pt x="824" y="138"/>
                  </a:lnTo>
                  <a:lnTo>
                    <a:pt x="824" y="824"/>
                  </a:lnTo>
                  <a:lnTo>
                    <a:pt x="961" y="824"/>
                  </a:lnTo>
                  <a:lnTo>
                    <a:pt x="961" y="138"/>
                  </a:lnTo>
                  <a:lnTo>
                    <a:pt x="961" y="13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EB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docshape14">
              <a:extLst>
                <a:ext uri="{FF2B5EF4-FFF2-40B4-BE49-F238E27FC236}">
                  <a16:creationId xmlns:a16="http://schemas.microsoft.com/office/drawing/2014/main" id="{144E6B7B-457F-0FFF-2E62-09B13A643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" y="5126"/>
              <a:ext cx="412" cy="412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docshape15">
              <a:extLst>
                <a:ext uri="{FF2B5EF4-FFF2-40B4-BE49-F238E27FC236}">
                  <a16:creationId xmlns:a16="http://schemas.microsoft.com/office/drawing/2014/main" id="{C7818CEA-FF5E-B7C2-8D3E-93DCFFBBF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" y="802"/>
              <a:ext cx="961" cy="960"/>
            </a:xfrm>
            <a:custGeom>
              <a:avLst/>
              <a:gdLst>
                <a:gd name="T0" fmla="+- 0 5813 4852"/>
                <a:gd name="T1" fmla="*/ T0 w 961"/>
                <a:gd name="T2" fmla="+- 0 802 802"/>
                <a:gd name="T3" fmla="*/ 802 h 960"/>
                <a:gd name="T4" fmla="+- 0 4852 4852"/>
                <a:gd name="T5" fmla="*/ T4 w 961"/>
                <a:gd name="T6" fmla="+- 0 802 802"/>
                <a:gd name="T7" fmla="*/ 802 h 960"/>
                <a:gd name="T8" fmla="+- 0 4852 4852"/>
                <a:gd name="T9" fmla="*/ T8 w 961"/>
                <a:gd name="T10" fmla="+- 0 940 802"/>
                <a:gd name="T11" fmla="*/ 940 h 960"/>
                <a:gd name="T12" fmla="+- 0 4852 4852"/>
                <a:gd name="T13" fmla="*/ T12 w 961"/>
                <a:gd name="T14" fmla="+- 0 1626 802"/>
                <a:gd name="T15" fmla="*/ 1626 h 960"/>
                <a:gd name="T16" fmla="+- 0 4852 4852"/>
                <a:gd name="T17" fmla="*/ T16 w 961"/>
                <a:gd name="T18" fmla="+- 0 1762 802"/>
                <a:gd name="T19" fmla="*/ 1762 h 960"/>
                <a:gd name="T20" fmla="+- 0 5813 4852"/>
                <a:gd name="T21" fmla="*/ T20 w 961"/>
                <a:gd name="T22" fmla="+- 0 1762 802"/>
                <a:gd name="T23" fmla="*/ 1762 h 960"/>
                <a:gd name="T24" fmla="+- 0 5813 4852"/>
                <a:gd name="T25" fmla="*/ T24 w 961"/>
                <a:gd name="T26" fmla="+- 0 1626 802"/>
                <a:gd name="T27" fmla="*/ 1626 h 960"/>
                <a:gd name="T28" fmla="+- 0 4989 4852"/>
                <a:gd name="T29" fmla="*/ T28 w 961"/>
                <a:gd name="T30" fmla="+- 0 1626 802"/>
                <a:gd name="T31" fmla="*/ 1626 h 960"/>
                <a:gd name="T32" fmla="+- 0 4989 4852"/>
                <a:gd name="T33" fmla="*/ T32 w 961"/>
                <a:gd name="T34" fmla="+- 0 940 802"/>
                <a:gd name="T35" fmla="*/ 940 h 960"/>
                <a:gd name="T36" fmla="+- 0 5676 4852"/>
                <a:gd name="T37" fmla="*/ T36 w 961"/>
                <a:gd name="T38" fmla="+- 0 940 802"/>
                <a:gd name="T39" fmla="*/ 940 h 960"/>
                <a:gd name="T40" fmla="+- 0 5676 4852"/>
                <a:gd name="T41" fmla="*/ T40 w 961"/>
                <a:gd name="T42" fmla="+- 0 1626 802"/>
                <a:gd name="T43" fmla="*/ 1626 h 960"/>
                <a:gd name="T44" fmla="+- 0 5813 4852"/>
                <a:gd name="T45" fmla="*/ T44 w 961"/>
                <a:gd name="T46" fmla="+- 0 1626 802"/>
                <a:gd name="T47" fmla="*/ 1626 h 960"/>
                <a:gd name="T48" fmla="+- 0 5813 4852"/>
                <a:gd name="T49" fmla="*/ T48 w 961"/>
                <a:gd name="T50" fmla="+- 0 940 802"/>
                <a:gd name="T51" fmla="*/ 940 h 960"/>
                <a:gd name="T52" fmla="+- 0 5813 4852"/>
                <a:gd name="T53" fmla="*/ T52 w 961"/>
                <a:gd name="T54" fmla="+- 0 939 802"/>
                <a:gd name="T55" fmla="*/ 939 h 960"/>
                <a:gd name="T56" fmla="+- 0 5813 4852"/>
                <a:gd name="T57" fmla="*/ T56 w 961"/>
                <a:gd name="T58" fmla="+- 0 802 802"/>
                <a:gd name="T59" fmla="*/ 802 h 9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961" h="960">
                  <a:moveTo>
                    <a:pt x="961" y="0"/>
                  </a:moveTo>
                  <a:lnTo>
                    <a:pt x="0" y="0"/>
                  </a:lnTo>
                  <a:lnTo>
                    <a:pt x="0" y="138"/>
                  </a:lnTo>
                  <a:lnTo>
                    <a:pt x="0" y="824"/>
                  </a:lnTo>
                  <a:lnTo>
                    <a:pt x="0" y="960"/>
                  </a:lnTo>
                  <a:lnTo>
                    <a:pt x="961" y="960"/>
                  </a:lnTo>
                  <a:lnTo>
                    <a:pt x="961" y="824"/>
                  </a:lnTo>
                  <a:lnTo>
                    <a:pt x="137" y="824"/>
                  </a:lnTo>
                  <a:lnTo>
                    <a:pt x="137" y="138"/>
                  </a:lnTo>
                  <a:lnTo>
                    <a:pt x="824" y="138"/>
                  </a:lnTo>
                  <a:lnTo>
                    <a:pt x="824" y="824"/>
                  </a:lnTo>
                  <a:lnTo>
                    <a:pt x="961" y="824"/>
                  </a:lnTo>
                  <a:lnTo>
                    <a:pt x="961" y="138"/>
                  </a:lnTo>
                  <a:lnTo>
                    <a:pt x="961" y="13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EB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docshape16">
              <a:extLst>
                <a:ext uri="{FF2B5EF4-FFF2-40B4-BE49-F238E27FC236}">
                  <a16:creationId xmlns:a16="http://schemas.microsoft.com/office/drawing/2014/main" id="{E816CFD8-BF01-9B21-8402-6978CC6AB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" y="1076"/>
              <a:ext cx="412" cy="412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3774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89CB70-284A-3FF5-16E4-669619CE8A65}"/>
              </a:ext>
            </a:extLst>
          </p:cNvPr>
          <p:cNvSpPr/>
          <p:nvPr/>
        </p:nvSpPr>
        <p:spPr bwMode="auto">
          <a:xfrm>
            <a:off x="0" y="0"/>
            <a:ext cx="12190434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3239" y="423323"/>
            <a:ext cx="11352234" cy="457200"/>
          </a:xfrm>
        </p:spPr>
        <p:txBody>
          <a:bodyPr/>
          <a:lstStyle/>
          <a:p>
            <a:pPr algn="l"/>
            <a:r>
              <a:rPr lang="ko-KR" sz="32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3단계:  </a:t>
            </a:r>
            <a:r>
              <a:rPr lang="ko-KR" sz="3200" b="1" dirty="0" err="1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차터회원</a:t>
            </a:r>
            <a:r>
              <a:rPr lang="ko-KR" sz="32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 모집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F5FF3D-4D73-4A26-8EFA-9751DCF4629A}"/>
              </a:ext>
            </a:extLst>
          </p:cNvPr>
          <p:cNvSpPr/>
          <p:nvPr/>
        </p:nvSpPr>
        <p:spPr bwMode="auto">
          <a:xfrm>
            <a:off x="683239" y="1066159"/>
            <a:ext cx="5334000" cy="762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2FFC988-814D-3024-2165-4E78E7AA63B3}"/>
              </a:ext>
            </a:extLst>
          </p:cNvPr>
          <p:cNvSpPr txBox="1">
            <a:spLocks/>
          </p:cNvSpPr>
          <p:nvPr/>
        </p:nvSpPr>
        <p:spPr>
          <a:xfrm>
            <a:off x="683239" y="1610549"/>
            <a:ext cx="10439400" cy="67479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b="1" dirty="0">
                <a:latin typeface="+mj-ea"/>
                <a:ea typeface="+mj-ea"/>
              </a:rPr>
              <a:t>각 팀에게서 매일 신입회원 정보를 수합하여 5가지 범주로 구분하십시오.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B11DF1D-8464-6A1A-349B-31F41FE21C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8537291"/>
              </p:ext>
            </p:extLst>
          </p:nvPr>
        </p:nvGraphicFramePr>
        <p:xfrm>
          <a:off x="685800" y="2121311"/>
          <a:ext cx="10820400" cy="3528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2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3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1889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800"/>
                        <a:t> </a:t>
                      </a:r>
                    </a:p>
                  </a:txBody>
                  <a:tcPr marL="74300" marR="74300" marT="0" marB="0" anchor="ctr">
                    <a:solidFill>
                      <a:srgbClr val="F766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800" dirty="0"/>
                        <a:t>범주</a:t>
                      </a:r>
                    </a:p>
                  </a:txBody>
                  <a:tcPr marL="74300" marR="74300" marT="0" marB="0" anchor="ctr">
                    <a:solidFill>
                      <a:srgbClr val="F766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800" dirty="0"/>
                        <a:t>완료된 항목</a:t>
                      </a:r>
                    </a:p>
                  </a:txBody>
                  <a:tcPr marL="74300" marR="74300" marT="0" marB="0" anchor="ctr">
                    <a:solidFill>
                      <a:srgbClr val="F766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800"/>
                        <a:t>필요한 조치</a:t>
                      </a:r>
                    </a:p>
                  </a:txBody>
                  <a:tcPr marL="74300" marR="74300" marT="0" marB="0" anchor="ctr">
                    <a:solidFill>
                      <a:srgbClr val="F766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800" dirty="0"/>
                        <a:t>그룹 1</a:t>
                      </a:r>
                    </a:p>
                  </a:txBody>
                  <a:tcPr marL="74300" marR="74300" marT="0" marB="0" anchor="ctr">
                    <a:solidFill>
                      <a:srgbClr val="F766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초기 </a:t>
                      </a:r>
                      <a:r>
                        <a:rPr lang="ko-KR" sz="1400" dirty="0" err="1">
                          <a:solidFill>
                            <a:schemeClr val="accent6"/>
                          </a:solidFill>
                        </a:rPr>
                        <a:t>수용층</a:t>
                      </a:r>
                      <a:endParaRPr lang="ko-KR" sz="1400" dirty="0">
                        <a:solidFill>
                          <a:schemeClr val="accent6"/>
                        </a:solidFill>
                      </a:endParaRPr>
                    </a:p>
                  </a:txBody>
                  <a:tcPr marL="74300" marR="74300" marT="0" marB="0" anchor="ctr">
                    <a:solidFill>
                      <a:srgbClr val="FDD1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회원 가입 신청서 제출 및 </a:t>
                      </a:r>
                      <a:r>
                        <a:rPr lang="ko-KR" sz="1400" dirty="0" err="1">
                          <a:solidFill>
                            <a:schemeClr val="accent6"/>
                          </a:solidFill>
                        </a:rPr>
                        <a:t>차터비</a:t>
                      </a: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 납부</a:t>
                      </a:r>
                    </a:p>
                  </a:txBody>
                  <a:tcPr marL="74300" marR="74300" marT="0" marB="0" anchor="ctr">
                    <a:solidFill>
                      <a:srgbClr val="FDD1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첫 클럽 회의 개최 일시와 장소를 명시한 축하 편지 발송</a:t>
                      </a:r>
                    </a:p>
                  </a:txBody>
                  <a:tcPr marL="74300" marR="74300" marT="0" marB="0" anchor="ctr">
                    <a:solidFill>
                      <a:srgbClr val="FDD1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807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800" dirty="0"/>
                        <a:t>그룹 2</a:t>
                      </a:r>
                    </a:p>
                  </a:txBody>
                  <a:tcPr marL="74300" marR="74300" marT="0" marB="0" anchor="ctr">
                    <a:solidFill>
                      <a:srgbClr val="F766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높은 관심을 보인 </a:t>
                      </a:r>
                      <a:br>
                        <a:rPr lang="en-US" altLang="ko-KR" sz="1400" dirty="0">
                          <a:solidFill>
                            <a:schemeClr val="accent6"/>
                          </a:solidFill>
                        </a:rPr>
                      </a:b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예비 회원</a:t>
                      </a:r>
                    </a:p>
                  </a:txBody>
                  <a:tcPr marL="74300" marR="74300" marT="0" marB="0" anchor="ctr">
                    <a:solidFill>
                      <a:srgbClr val="FCAE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회의 참석 가능성은 있으나 회원 가입 신청서 </a:t>
                      </a:r>
                      <a:r>
                        <a:rPr lang="ko-KR" sz="1400" dirty="0" err="1">
                          <a:solidFill>
                            <a:schemeClr val="accent6"/>
                          </a:solidFill>
                        </a:rPr>
                        <a:t>미제출</a:t>
                      </a:r>
                      <a:endParaRPr lang="ko-KR" sz="1400" dirty="0">
                        <a:solidFill>
                          <a:schemeClr val="accent6"/>
                        </a:solidFill>
                      </a:endParaRPr>
                    </a:p>
                  </a:txBody>
                  <a:tcPr marL="74300" marR="74300" marT="0" marB="0" anchor="ctr">
                    <a:solidFill>
                      <a:srgbClr val="FCAE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회의 초청장 발송</a:t>
                      </a:r>
                    </a:p>
                  </a:txBody>
                  <a:tcPr marL="74300" marR="74300" marT="0" marB="0" anchor="ctr">
                    <a:solidFill>
                      <a:srgbClr val="FCAE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823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800" dirty="0"/>
                        <a:t>그룹 3</a:t>
                      </a:r>
                    </a:p>
                  </a:txBody>
                  <a:tcPr marL="74300" marR="74300" marT="0" marB="0" anchor="ctr">
                    <a:solidFill>
                      <a:srgbClr val="F766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관심을 보인 </a:t>
                      </a:r>
                      <a:br>
                        <a:rPr lang="en-US" altLang="ko-KR" sz="1400" dirty="0">
                          <a:solidFill>
                            <a:schemeClr val="accent6"/>
                          </a:solidFill>
                        </a:rPr>
                      </a:b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예비 회원</a:t>
                      </a:r>
                    </a:p>
                  </a:txBody>
                  <a:tcPr marL="74300" marR="74300" marT="0" marB="0" anchor="ctr">
                    <a:solidFill>
                      <a:srgbClr val="FDD1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관심은 있을 수 있으나 회의에 불참</a:t>
                      </a:r>
                    </a:p>
                  </a:txBody>
                  <a:tcPr marL="74300" marR="74300" marT="0" marB="0" anchor="ctr">
                    <a:solidFill>
                      <a:srgbClr val="FDD1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주소록에 명단을 포함시키고 첫 회의 종료 후 클럽의 최신 소식 전달. 회의에 참석하도록 계속하여 초대.</a:t>
                      </a:r>
                    </a:p>
                  </a:txBody>
                  <a:tcPr marL="74300" marR="74300" marT="0" marB="0" anchor="ctr">
                    <a:solidFill>
                      <a:srgbClr val="FDD1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454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800"/>
                        <a:t>그룹 4</a:t>
                      </a:r>
                    </a:p>
                  </a:txBody>
                  <a:tcPr marL="74300" marR="74300" marT="0" marB="0" anchor="ctr">
                    <a:solidFill>
                      <a:srgbClr val="F766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관심 가질 가능성 있는 예비 회원</a:t>
                      </a:r>
                    </a:p>
                  </a:txBody>
                  <a:tcPr marL="74300" marR="74300" marT="0" marB="0" anchor="ctr">
                    <a:solidFill>
                      <a:srgbClr val="FCAE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관심 가질 가능성 있는 사람들의 명단 작성</a:t>
                      </a:r>
                    </a:p>
                  </a:txBody>
                  <a:tcPr marL="74300" marR="74300" marT="0" marB="0" anchor="ctr">
                    <a:solidFill>
                      <a:srgbClr val="FCAE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개별적으로 연락을 취할 시기 결정</a:t>
                      </a:r>
                    </a:p>
                  </a:txBody>
                  <a:tcPr marL="74300" marR="74300" marT="0" marB="0" anchor="ctr">
                    <a:solidFill>
                      <a:srgbClr val="FCAE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846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800" dirty="0"/>
                        <a:t>그룹 5</a:t>
                      </a:r>
                    </a:p>
                  </a:txBody>
                  <a:tcPr marL="74300" marR="74300" marT="0" marB="0" anchor="ctr">
                    <a:solidFill>
                      <a:srgbClr val="F766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관심이 없는 사람 </a:t>
                      </a:r>
                    </a:p>
                  </a:txBody>
                  <a:tcPr marL="74300" marR="74300" marT="0" marB="0" anchor="ctr">
                    <a:solidFill>
                      <a:srgbClr val="FDD1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현 시점에서 가입에 관심 없음을 표명</a:t>
                      </a:r>
                    </a:p>
                  </a:txBody>
                  <a:tcPr marL="74300" marR="74300" marT="0" marB="0" anchor="ctr">
                    <a:solidFill>
                      <a:srgbClr val="FDD1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ko-KR" sz="1400" dirty="0">
                          <a:solidFill>
                            <a:schemeClr val="accent6"/>
                          </a:solidFill>
                        </a:rPr>
                        <a:t>향후의 신생클럽 봉사사업과 행사를 안내할 수 있도록 주소 보관</a:t>
                      </a:r>
                    </a:p>
                  </a:txBody>
                  <a:tcPr marL="74300" marR="74300" marT="0" marB="0" anchor="ctr">
                    <a:solidFill>
                      <a:srgbClr val="FDD1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CBB3A6B-B78B-E86D-6A7F-F9AA76D7DD68}"/>
              </a:ext>
            </a:extLst>
          </p:cNvPr>
          <p:cNvSpPr txBox="1">
            <a:spLocks/>
          </p:cNvSpPr>
          <p:nvPr/>
        </p:nvSpPr>
        <p:spPr>
          <a:xfrm>
            <a:off x="876300" y="6096000"/>
            <a:ext cx="10439400" cy="47773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j-ea"/>
                <a:ea typeface="+mj-ea"/>
              </a:rPr>
              <a:t>팁:  </a:t>
            </a:r>
            <a:r>
              <a:rPr lang="ko-KR" dirty="0">
                <a:latin typeface="+mj-ea"/>
                <a:ea typeface="+mj-ea"/>
              </a:rPr>
              <a:t>24시간 내에 모든 사람에게 회의 일시와 장소가 명시된 후속 이메일을 발송</a:t>
            </a:r>
            <a:r>
              <a:rPr lang="ko-KR" altLang="en-US" dirty="0">
                <a:latin typeface="+mj-ea"/>
                <a:ea typeface="+mj-ea"/>
              </a:rPr>
              <a:t>하십시오</a:t>
            </a:r>
            <a:r>
              <a:rPr lang="ko-KR" dirty="0">
                <a:latin typeface="+mj-ea"/>
                <a:ea typeface="+mj-ea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B88B9-8C18-04DD-594E-E460442DB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9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395432" y="3048000"/>
            <a:ext cx="1178336" cy="72760"/>
          </a:xfrm>
          <a:prstGeom prst="rect">
            <a:avLst/>
          </a:prstGeom>
          <a:solidFill>
            <a:srgbClr val="1023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736497" y="1600200"/>
            <a:ext cx="2496207" cy="183916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dirty="0">
                <a:latin typeface="+mj-ea"/>
                <a:ea typeface="+mj-ea"/>
              </a:rPr>
              <a:t>4단계: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0AF9EE-6B3E-1F6E-B623-FD1C4A2F28BB}"/>
              </a:ext>
            </a:extLst>
          </p:cNvPr>
          <p:cNvSpPr txBox="1"/>
          <p:nvPr/>
        </p:nvSpPr>
        <p:spPr>
          <a:xfrm>
            <a:off x="3493895" y="3367702"/>
            <a:ext cx="52042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o-KR" sz="3200" i="0" baseline="0" dirty="0">
                <a:solidFill>
                  <a:prstClr val="white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설명회 및 조직회의 </a:t>
            </a:r>
          </a:p>
        </p:txBody>
      </p:sp>
    </p:spTree>
    <p:extLst>
      <p:ext uri="{BB962C8B-B14F-4D97-AF65-F5344CB8AC3E}">
        <p14:creationId xmlns:p14="http://schemas.microsoft.com/office/powerpoint/2010/main" val="361417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D280FB-41C5-A978-EEC4-614ABFE0A0EE}"/>
              </a:ext>
            </a:extLst>
          </p:cNvPr>
          <p:cNvSpPr/>
          <p:nvPr/>
        </p:nvSpPr>
        <p:spPr bwMode="auto">
          <a:xfrm>
            <a:off x="0" y="0"/>
            <a:ext cx="12190434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766711" y="1986379"/>
            <a:ext cx="2241946" cy="1345168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accent5"/>
          </a:solidFill>
          <a:ln w="38100">
            <a:solidFill>
              <a:srgbClr val="00338D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lvl="0" algn="ctr" defTabSz="800100">
              <a:spcBef>
                <a:spcPct val="0"/>
              </a:spcBef>
              <a:spcAft>
                <a:spcPct val="35000"/>
              </a:spcAft>
            </a:pPr>
            <a:r>
              <a:rPr lang="ko-KR" sz="2000">
                <a:latin typeface="Arial" charset="0"/>
                <a:ea typeface="굴림" charset="0"/>
                <a:cs typeface="Arial" charset="0"/>
              </a:rPr>
              <a:t>설명회 준비</a:t>
            </a:r>
          </a:p>
        </p:txBody>
      </p:sp>
      <p:sp>
        <p:nvSpPr>
          <p:cNvPr id="19" name="Freeform 18"/>
          <p:cNvSpPr/>
          <p:nvPr/>
        </p:nvSpPr>
        <p:spPr>
          <a:xfrm>
            <a:off x="4951421" y="1981200"/>
            <a:ext cx="2241946" cy="1345168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accent5"/>
          </a:solidFill>
          <a:ln w="38100">
            <a:solidFill>
              <a:srgbClr val="00338D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lvl="0" algn="ctr" defTabSz="800100">
              <a:spcAft>
                <a:spcPct val="35000"/>
              </a:spcAft>
            </a:pPr>
            <a:r>
              <a:rPr lang="ko-KR" sz="2000">
                <a:latin typeface="Arial" charset="0"/>
                <a:ea typeface="굴림" charset="0"/>
                <a:cs typeface="Arial" charset="0"/>
              </a:rPr>
              <a:t>설명회 실시</a:t>
            </a:r>
          </a:p>
        </p:txBody>
      </p:sp>
      <p:sp>
        <p:nvSpPr>
          <p:cNvPr id="21" name="Freeform 20"/>
          <p:cNvSpPr/>
          <p:nvPr/>
        </p:nvSpPr>
        <p:spPr>
          <a:xfrm>
            <a:off x="8136130" y="1981200"/>
            <a:ext cx="2241946" cy="1345168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accent5"/>
          </a:solidFill>
          <a:ln w="38100">
            <a:solidFill>
              <a:srgbClr val="00338D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lvl="0" algn="ctr" defTabSz="800100">
              <a:spcAft>
                <a:spcPct val="35000"/>
              </a:spcAft>
            </a:pPr>
            <a:r>
              <a:rPr lang="ko-KR" sz="2000">
                <a:latin typeface="Arial" charset="0"/>
                <a:ea typeface="굴림" charset="0"/>
                <a:cs typeface="Arial" charset="0"/>
              </a:rPr>
              <a:t>설명회 이후 후속조치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1687" y="393564"/>
            <a:ext cx="11352234" cy="945001"/>
          </a:xfrm>
        </p:spPr>
        <p:txBody>
          <a:bodyPr/>
          <a:lstStyle/>
          <a:p>
            <a:pPr algn="l"/>
            <a:r>
              <a:rPr lang="ko-KR" sz="32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4단계:  </a:t>
            </a:r>
            <a:r>
              <a:rPr lang="ko-KR" sz="3200" b="1" dirty="0">
                <a:solidFill>
                  <a:srgbClr val="00338D"/>
                </a:solidFill>
                <a:latin typeface="+mj-ea"/>
                <a:ea typeface="+mj-ea"/>
              </a:rPr>
              <a:t>설명회</a:t>
            </a:r>
            <a:br>
              <a:rPr lang="ko-KR" sz="32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</a:br>
            <a:endParaRPr lang="ko-KR" sz="3200" b="1" dirty="0">
              <a:solidFill>
                <a:srgbClr val="00338D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3261" y="6233603"/>
            <a:ext cx="8625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400" b="1" dirty="0">
                <a:solidFill>
                  <a:schemeClr val="accent5"/>
                </a:solidFill>
                <a:latin typeface="+mj-ea"/>
                <a:ea typeface="+mj-ea"/>
                <a:cs typeface="Arial" charset="0"/>
              </a:rPr>
              <a:t>모든 항목 완료 = 성공적인 신생클럽!!!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282076" y="2442310"/>
            <a:ext cx="457200" cy="422948"/>
            <a:chOff x="9677400" y="1248273"/>
            <a:chExt cx="457200" cy="422948"/>
          </a:xfrm>
        </p:grpSpPr>
        <p:sp>
          <p:nvSpPr>
            <p:cNvPr id="33" name="Rectangle 32"/>
            <p:cNvSpPr/>
            <p:nvPr/>
          </p:nvSpPr>
          <p:spPr bwMode="auto">
            <a:xfrm>
              <a:off x="9829800" y="1248273"/>
              <a:ext cx="152400" cy="42294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9677400" y="1398083"/>
              <a:ext cx="457200" cy="123327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82476" y="2442310"/>
            <a:ext cx="457200" cy="422948"/>
            <a:chOff x="9677400" y="1248273"/>
            <a:chExt cx="457200" cy="422948"/>
          </a:xfrm>
        </p:grpSpPr>
        <p:sp>
          <p:nvSpPr>
            <p:cNvPr id="37" name="Rectangle 36"/>
            <p:cNvSpPr/>
            <p:nvPr/>
          </p:nvSpPr>
          <p:spPr bwMode="auto">
            <a:xfrm>
              <a:off x="9829800" y="1248273"/>
              <a:ext cx="152400" cy="42294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9677400" y="1398083"/>
              <a:ext cx="457200" cy="123327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1766711" y="3688198"/>
            <a:ext cx="2278545" cy="102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설명회장 배치 </a:t>
            </a:r>
          </a:p>
          <a:p>
            <a:pPr marL="342900" lvl="0" indent="-34290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적절한 복장 - 조끼 제외</a:t>
            </a:r>
          </a:p>
          <a:p>
            <a:pPr marL="342900" lvl="0" indent="-34290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참석자에게 명찰 제공</a:t>
            </a:r>
          </a:p>
          <a:p>
            <a:pPr marL="342900" lvl="0" indent="-34290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환영위원회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891677" y="3688198"/>
            <a:ext cx="2743199" cy="220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환영 및 소개</a:t>
            </a:r>
          </a:p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참석 라이온 소개</a:t>
            </a:r>
          </a:p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 err="1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라이온스</a:t>
            </a: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개요 설명</a:t>
            </a:r>
          </a:p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신입회원 납부금 안내</a:t>
            </a:r>
          </a:p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봉사사업 아이디어 요청</a:t>
            </a:r>
          </a:p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차기 회의 정보 제공</a:t>
            </a:r>
          </a:p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클럽 </a:t>
            </a:r>
            <a:r>
              <a:rPr lang="ko-KR" sz="1200" b="1" dirty="0" err="1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차터비</a:t>
            </a: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수령</a:t>
            </a:r>
          </a:p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신입회원이 다음 회의에 친구와 가족을 동반하도록 요청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161331" y="3688198"/>
            <a:ext cx="2247406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모든 참석자에게 감사 이메일 발송</a:t>
            </a:r>
          </a:p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불참한 예비 회원에게 </a:t>
            </a:r>
            <a:br>
              <a:rPr lang="en-US" alt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</a:b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후속 이메일 발송</a:t>
            </a:r>
          </a:p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다음 회의</a:t>
            </a:r>
            <a:r>
              <a:rPr lang="en-US" alt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sz="1200" b="1" dirty="0" err="1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안내지</a:t>
            </a: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게시</a:t>
            </a:r>
          </a:p>
          <a:p>
            <a:pPr marL="171450" lvl="0" indent="-17145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다음 회의</a:t>
            </a:r>
            <a:r>
              <a:rPr lang="en-US" alt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안내문 발송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1794932" y="3510379"/>
            <a:ext cx="8625476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1729079" y="6224638"/>
            <a:ext cx="8611365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2295A12-0655-4EB8-83F1-5FC96A57D96F}"/>
              </a:ext>
            </a:extLst>
          </p:cNvPr>
          <p:cNvSpPr/>
          <p:nvPr/>
        </p:nvSpPr>
        <p:spPr bwMode="auto">
          <a:xfrm>
            <a:off x="929362" y="1039697"/>
            <a:ext cx="5105400" cy="98899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35D64-31C4-E4A2-B678-A498B5025F3F}"/>
              </a:ext>
            </a:extLst>
          </p:cNvPr>
          <p:cNvSpPr txBox="1"/>
          <p:nvPr/>
        </p:nvSpPr>
        <p:spPr>
          <a:xfrm>
            <a:off x="1196062" y="1176986"/>
            <a:ext cx="967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latin typeface="+mj-ea"/>
                <a:ea typeface="+mj-ea"/>
              </a:rPr>
              <a:t>예비 회원을 설명회에 초대하여 국제협회에 대해 소개하고 </a:t>
            </a:r>
            <a:br>
              <a:rPr lang="en-US" altLang="ko-KR" dirty="0">
                <a:latin typeface="+mj-ea"/>
                <a:ea typeface="+mj-ea"/>
              </a:rPr>
            </a:br>
            <a:r>
              <a:rPr lang="ko-KR" dirty="0" err="1">
                <a:latin typeface="+mj-ea"/>
                <a:ea typeface="+mj-ea"/>
              </a:rPr>
              <a:t>라이온스클럽이</a:t>
            </a:r>
            <a:r>
              <a:rPr lang="ko-KR" dirty="0">
                <a:latin typeface="+mj-ea"/>
                <a:ea typeface="+mj-ea"/>
              </a:rPr>
              <a:t> 지역사회에서 미칠 수 있는 영향을 설명해야 합니다.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D9D19B-0AC2-A8C7-8A2A-52166605E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1" grpId="0" animBg="1"/>
      <p:bldP spid="42" grpId="0"/>
      <p:bldP spid="43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0C0D26-67AE-EFA0-8148-A1B683F8DC50}"/>
              </a:ext>
            </a:extLst>
          </p:cNvPr>
          <p:cNvSpPr/>
          <p:nvPr/>
        </p:nvSpPr>
        <p:spPr bwMode="auto">
          <a:xfrm>
            <a:off x="0" y="0"/>
            <a:ext cx="12190434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766711" y="2214979"/>
            <a:ext cx="2241946" cy="1345168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0338D"/>
          </a:solidFill>
          <a:ln w="38100">
            <a:solidFill>
              <a:schemeClr val="accent5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lvl="0" algn="ctr" defTabSz="800100">
              <a:spcBef>
                <a:spcPct val="0"/>
              </a:spcBef>
              <a:spcAft>
                <a:spcPct val="35000"/>
              </a:spcAft>
            </a:pPr>
            <a:r>
              <a:rPr lang="ko-KR" altLang="en-US" sz="2000" dirty="0">
                <a:latin typeface="Arial" charset="0"/>
                <a:ea typeface="굴림" charset="0"/>
                <a:cs typeface="Arial" charset="0"/>
              </a:rPr>
              <a:t>조직회의</a:t>
            </a:r>
            <a:r>
              <a:rPr lang="ko-KR" sz="2000" dirty="0">
                <a:latin typeface="Arial" charset="0"/>
                <a:ea typeface="굴림" charset="0"/>
                <a:cs typeface="Arial" charset="0"/>
              </a:rPr>
              <a:t> 준비</a:t>
            </a:r>
          </a:p>
        </p:txBody>
      </p:sp>
      <p:sp>
        <p:nvSpPr>
          <p:cNvPr id="19" name="Freeform 18"/>
          <p:cNvSpPr/>
          <p:nvPr/>
        </p:nvSpPr>
        <p:spPr>
          <a:xfrm>
            <a:off x="4951421" y="2209800"/>
            <a:ext cx="2241946" cy="1345168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0338D"/>
          </a:solidFill>
          <a:ln w="38100">
            <a:solidFill>
              <a:schemeClr val="accent5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lvl="0" algn="ctr" defTabSz="800100">
              <a:spcAft>
                <a:spcPct val="35000"/>
              </a:spcAft>
            </a:pPr>
            <a:r>
              <a:rPr lang="ko-KR" altLang="en-US" sz="2000" dirty="0">
                <a:latin typeface="Arial" charset="0"/>
                <a:ea typeface="굴림" charset="0"/>
                <a:cs typeface="Arial" charset="0"/>
              </a:rPr>
              <a:t>조직회의</a:t>
            </a:r>
            <a:r>
              <a:rPr lang="ko-KR" sz="2000" dirty="0">
                <a:latin typeface="Arial" charset="0"/>
                <a:ea typeface="굴림" charset="0"/>
                <a:cs typeface="Arial" charset="0"/>
              </a:rPr>
              <a:t> 실시</a:t>
            </a:r>
          </a:p>
        </p:txBody>
      </p:sp>
      <p:sp>
        <p:nvSpPr>
          <p:cNvPr id="21" name="Freeform 20"/>
          <p:cNvSpPr/>
          <p:nvPr/>
        </p:nvSpPr>
        <p:spPr>
          <a:xfrm>
            <a:off x="8136130" y="2209800"/>
            <a:ext cx="2241946" cy="1345168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0338D"/>
          </a:solidFill>
          <a:ln w="38100">
            <a:solidFill>
              <a:schemeClr val="accent5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lvl="0" algn="ctr" defTabSz="800100">
              <a:spcAft>
                <a:spcPct val="35000"/>
              </a:spcAft>
            </a:pPr>
            <a:r>
              <a:rPr lang="ko-KR" altLang="en-US" sz="2000" dirty="0">
                <a:latin typeface="Arial" charset="0"/>
                <a:ea typeface="굴림" charset="0"/>
                <a:cs typeface="Arial" charset="0"/>
              </a:rPr>
              <a:t>조직회의</a:t>
            </a:r>
            <a:r>
              <a:rPr lang="ko-KR" sz="2000" dirty="0">
                <a:latin typeface="Arial" charset="0"/>
                <a:ea typeface="굴림" charset="0"/>
                <a:cs typeface="Arial" charset="0"/>
              </a:rPr>
              <a:t> 이후 후속조치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45933" y="376647"/>
            <a:ext cx="11352234" cy="945001"/>
          </a:xfrm>
        </p:spPr>
        <p:txBody>
          <a:bodyPr/>
          <a:lstStyle/>
          <a:p>
            <a:pPr algn="l"/>
            <a:r>
              <a:rPr lang="ko-KR" sz="32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4단계: </a:t>
            </a:r>
            <a:r>
              <a:rPr lang="ko-KR" sz="3200" b="1" dirty="0">
                <a:solidFill>
                  <a:srgbClr val="00338D"/>
                </a:solidFill>
                <a:latin typeface="+mj-ea"/>
                <a:ea typeface="+mj-ea"/>
              </a:rPr>
              <a:t>조직회의</a:t>
            </a:r>
            <a:br>
              <a:rPr lang="ko-KR" sz="32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</a:br>
            <a:endParaRPr lang="ko-KR" sz="3200" b="1" dirty="0">
              <a:solidFill>
                <a:srgbClr val="00338D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2024" y="6233603"/>
            <a:ext cx="8625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400" b="1">
                <a:solidFill>
                  <a:schemeClr val="accent5"/>
                </a:solidFill>
                <a:latin typeface="+mj-ea"/>
                <a:ea typeface="+mj-ea"/>
                <a:cs typeface="Arial" charset="0"/>
              </a:rPr>
              <a:t>모든 항목 완료 = 성공적인 신생클럽!!!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282076" y="2670910"/>
            <a:ext cx="457200" cy="422948"/>
            <a:chOff x="9677400" y="1248273"/>
            <a:chExt cx="457200" cy="422948"/>
          </a:xfrm>
        </p:grpSpPr>
        <p:sp>
          <p:nvSpPr>
            <p:cNvPr id="33" name="Rectangle 32"/>
            <p:cNvSpPr/>
            <p:nvPr/>
          </p:nvSpPr>
          <p:spPr bwMode="auto">
            <a:xfrm>
              <a:off x="9829800" y="1248273"/>
              <a:ext cx="152400" cy="42294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9677400" y="1398083"/>
              <a:ext cx="457200" cy="123327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82476" y="2670910"/>
            <a:ext cx="457200" cy="422948"/>
            <a:chOff x="9677400" y="1248273"/>
            <a:chExt cx="457200" cy="422948"/>
          </a:xfrm>
        </p:grpSpPr>
        <p:sp>
          <p:nvSpPr>
            <p:cNvPr id="37" name="Rectangle 36"/>
            <p:cNvSpPr/>
            <p:nvPr/>
          </p:nvSpPr>
          <p:spPr bwMode="auto">
            <a:xfrm>
              <a:off x="9829800" y="1248273"/>
              <a:ext cx="152400" cy="42294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9677400" y="1398083"/>
              <a:ext cx="457200" cy="123327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1776206" y="4061335"/>
            <a:ext cx="2278545" cy="102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altLang="en-US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회의</a:t>
            </a: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장 배치 </a:t>
            </a:r>
          </a:p>
          <a:p>
            <a:pPr marL="342900" lvl="0" indent="-34290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적절한 복장 - 조끼 제외</a:t>
            </a:r>
          </a:p>
          <a:p>
            <a:pPr marL="342900" lvl="0" indent="-34290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참석자에게 명찰 제공</a:t>
            </a:r>
          </a:p>
          <a:p>
            <a:pPr marL="342900" lvl="0" indent="-342900" defTabSz="1155700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환영위원회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277" y="4038600"/>
            <a:ext cx="27431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b="1" dirty="0">
                <a:latin typeface="+mj-ea"/>
                <a:ea typeface="+mj-ea"/>
                <a:cs typeface="Arial" charset="0"/>
              </a:rPr>
              <a:t>환영 및 소개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b="1" dirty="0">
                <a:latin typeface="+mj-ea"/>
                <a:ea typeface="+mj-ea"/>
                <a:cs typeface="Arial" charset="0"/>
              </a:rPr>
              <a:t>봉사사업안 검토 및 3가지 선택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b="1" dirty="0">
                <a:latin typeface="+mj-ea"/>
                <a:ea typeface="+mj-ea"/>
                <a:cs typeface="Arial" charset="0"/>
              </a:rPr>
              <a:t>클럽 조직 과정 설명</a:t>
            </a:r>
            <a:r>
              <a:rPr lang="en-US" altLang="ko-KR" sz="1200" b="1" dirty="0">
                <a:latin typeface="+mj-ea"/>
                <a:ea typeface="+mj-ea"/>
                <a:cs typeface="Arial" charset="0"/>
              </a:rPr>
              <a:t>.</a:t>
            </a:r>
            <a:r>
              <a:rPr lang="ko-KR" sz="1200" b="1" dirty="0">
                <a:latin typeface="+mj-ea"/>
                <a:ea typeface="+mj-ea"/>
                <a:cs typeface="Arial" charset="0"/>
              </a:rPr>
              <a:t> </a:t>
            </a:r>
            <a:br>
              <a:rPr lang="en-US" altLang="ko-KR" sz="1200" b="1" dirty="0">
                <a:latin typeface="+mj-ea"/>
                <a:ea typeface="+mj-ea"/>
                <a:cs typeface="Arial" charset="0"/>
              </a:rPr>
            </a:br>
            <a:r>
              <a:rPr lang="ko-KR" sz="1200" b="1" dirty="0">
                <a:latin typeface="+mj-ea"/>
                <a:ea typeface="+mj-ea"/>
                <a:cs typeface="Arial" charset="0"/>
              </a:rPr>
              <a:t>클럽 스폰서와 함께 </a:t>
            </a:r>
            <a:r>
              <a:rPr lang="ko-KR" altLang="en-US" sz="1200" b="1" dirty="0">
                <a:latin typeface="+mj-ea"/>
                <a:ea typeface="+mj-ea"/>
                <a:cs typeface="Arial" charset="0"/>
              </a:rPr>
              <a:t>온라인 </a:t>
            </a:r>
            <a:r>
              <a:rPr lang="ko-KR" sz="1200" b="1" dirty="0">
                <a:latin typeface="+mj-ea"/>
                <a:ea typeface="+mj-ea"/>
                <a:cs typeface="Arial" charset="0"/>
              </a:rPr>
              <a:t>신생클럽 신청서 작성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b="1" dirty="0">
                <a:latin typeface="+mj-ea"/>
                <a:ea typeface="+mj-ea"/>
                <a:cs typeface="Arial" charset="0"/>
              </a:rPr>
              <a:t>다음 회의 날짜 결정</a:t>
            </a:r>
          </a:p>
          <a:p>
            <a:pPr marL="171450" lvl="0" indent="-171450" algn="ctr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166999" y="4043816"/>
            <a:ext cx="2533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클럽 임원 온라인 연수</a:t>
            </a:r>
            <a:r>
              <a:rPr lang="ko-KR" altLang="en-US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회</a:t>
            </a: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준비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신입회원들이 클럽 홍보 및 회원 증강을 계속하도록 독려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200" b="1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클럽 입회에 관심을 보였으나 회의에 불참한 사람들에게 후속 연락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1794932" y="3738979"/>
            <a:ext cx="8625476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1790317" y="6096000"/>
            <a:ext cx="8611365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2295A12-0655-4EB8-83F1-5FC96A57D96F}"/>
              </a:ext>
            </a:extLst>
          </p:cNvPr>
          <p:cNvSpPr/>
          <p:nvPr/>
        </p:nvSpPr>
        <p:spPr bwMode="auto">
          <a:xfrm>
            <a:off x="833511" y="1019471"/>
            <a:ext cx="5105400" cy="98899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B49E3-548A-B946-7294-AE3101AAB1C9}"/>
              </a:ext>
            </a:extLst>
          </p:cNvPr>
          <p:cNvSpPr txBox="1"/>
          <p:nvPr/>
        </p:nvSpPr>
        <p:spPr>
          <a:xfrm>
            <a:off x="781151" y="1193275"/>
            <a:ext cx="1065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latin typeface="+mj-ea"/>
                <a:ea typeface="+mj-ea"/>
              </a:rPr>
              <a:t>신입회원 뿐만 아니라 예비 신입회원을</a:t>
            </a: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ko-KR" dirty="0">
                <a:latin typeface="+mj-ea"/>
                <a:ea typeface="+mj-ea"/>
              </a:rPr>
              <a:t>조직회의에 초대해야 합니다. </a:t>
            </a:r>
            <a:br>
              <a:rPr lang="en-US" altLang="ko-KR" dirty="0">
                <a:latin typeface="+mj-ea"/>
                <a:ea typeface="+mj-ea"/>
              </a:rPr>
            </a:br>
            <a:r>
              <a:rPr lang="ko-KR" dirty="0">
                <a:latin typeface="+mj-ea"/>
                <a:ea typeface="+mj-ea"/>
              </a:rPr>
              <a:t>조직회의에서 회원들은 클럽명을 정하고 신생클럽 신청 절차를 완료합니다.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1A963-08C9-672C-33A6-55FD05117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3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1" grpId="0" animBg="1"/>
      <p:bldP spid="42" grpId="0"/>
      <p:bldP spid="43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CFBA0B-B167-5729-CF57-837B23518BA3}"/>
              </a:ext>
            </a:extLst>
          </p:cNvPr>
          <p:cNvSpPr/>
          <p:nvPr/>
        </p:nvSpPr>
        <p:spPr bwMode="auto">
          <a:xfrm>
            <a:off x="0" y="0"/>
            <a:ext cx="12190434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457200"/>
            <a:ext cx="11352234" cy="457200"/>
          </a:xfrm>
        </p:spPr>
        <p:txBody>
          <a:bodyPr/>
          <a:lstStyle/>
          <a:p>
            <a:pPr algn="l"/>
            <a:r>
              <a:rPr lang="ko-KR" sz="32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4단계: 설명회 및 조직회의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251A8-8862-4882-9413-8AEAEC2DEDA2}"/>
              </a:ext>
            </a:extLst>
          </p:cNvPr>
          <p:cNvSpPr txBox="1"/>
          <p:nvPr/>
        </p:nvSpPr>
        <p:spPr>
          <a:xfrm>
            <a:off x="990600" y="2521058"/>
            <a:ext cx="6054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800" dirty="0">
                <a:latin typeface="+mj-ea"/>
                <a:ea typeface="+mj-ea"/>
              </a:rPr>
              <a:t>설명회 및 조직회의용 파워포인트는 </a:t>
            </a:r>
            <a:r>
              <a:rPr lang="ko-KR" sz="2800" b="1" dirty="0">
                <a:solidFill>
                  <a:schemeClr val="accent5"/>
                </a:solidFill>
                <a:latin typeface="+mj-ea"/>
                <a:ea typeface="+mj-ea"/>
              </a:rPr>
              <a:t>신생클럽 시작하기 웹페이지</a:t>
            </a:r>
            <a:r>
              <a:rPr lang="ko-KR" sz="2800" dirty="0">
                <a:latin typeface="+mj-ea"/>
                <a:ea typeface="+mj-ea"/>
              </a:rPr>
              <a:t>에 있습니다.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F5FF3D-4D73-4A26-8EFA-9751DCF4629A}"/>
              </a:ext>
            </a:extLst>
          </p:cNvPr>
          <p:cNvSpPr/>
          <p:nvPr/>
        </p:nvSpPr>
        <p:spPr bwMode="auto">
          <a:xfrm>
            <a:off x="990600" y="1066800"/>
            <a:ext cx="5334000" cy="7620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CB408FE2-C229-14B9-13E1-109488A1F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776411"/>
            <a:ext cx="32766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45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06831" y="3127640"/>
            <a:ext cx="1178336" cy="72760"/>
          </a:xfrm>
          <a:prstGeom prst="rect">
            <a:avLst/>
          </a:prstGeom>
          <a:solidFill>
            <a:srgbClr val="1023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2376838" y="1032754"/>
            <a:ext cx="7373007" cy="183916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sz="3600" b="1" i="0" baseline="0" dirty="0" err="1">
                <a:solidFill>
                  <a:schemeClr val="bg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축하드립니다</a:t>
            </a:r>
            <a:r>
              <a:rPr lang="ko-KR" sz="3600" b="1" i="0" baseline="0" dirty="0">
                <a:solidFill>
                  <a:schemeClr val="bg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! </a:t>
            </a:r>
            <a:br>
              <a:rPr lang="en-US" altLang="ko-KR" sz="3600" b="1" i="0" baseline="0" dirty="0">
                <a:solidFill>
                  <a:schemeClr val="bg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</a:br>
            <a:r>
              <a:rPr lang="ko-KR" sz="3600" b="1" i="0" baseline="0" dirty="0">
                <a:solidFill>
                  <a:schemeClr val="bg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신생클럽 조직 준비가 완료되었습니다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C20C8C-F1E0-AD80-538B-3FD3C4532E08}"/>
              </a:ext>
            </a:extLst>
          </p:cNvPr>
          <p:cNvSpPr txBox="1"/>
          <p:nvPr/>
        </p:nvSpPr>
        <p:spPr>
          <a:xfrm>
            <a:off x="2409495" y="3484500"/>
            <a:ext cx="7373007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sz="3200" i="0" baseline="0" dirty="0" err="1">
                <a:solidFill>
                  <a:schemeClr val="bg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차터</a:t>
            </a:r>
            <a:r>
              <a:rPr lang="ko-KR" sz="3200" i="0" baseline="0" dirty="0">
                <a:solidFill>
                  <a:schemeClr val="bg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 </a:t>
            </a:r>
            <a:r>
              <a:rPr lang="ko-KR" altLang="en-US" sz="3200" i="0" baseline="0" dirty="0">
                <a:solidFill>
                  <a:schemeClr val="bg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신청 </a:t>
            </a:r>
            <a:r>
              <a:rPr lang="ko-KR" sz="3200" i="0" baseline="0" dirty="0">
                <a:solidFill>
                  <a:schemeClr val="bg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정보</a:t>
            </a:r>
          </a:p>
        </p:txBody>
      </p:sp>
    </p:spTree>
    <p:extLst>
      <p:ext uri="{BB962C8B-B14F-4D97-AF65-F5344CB8AC3E}">
        <p14:creationId xmlns:p14="http://schemas.microsoft.com/office/powerpoint/2010/main" val="2559411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06831" y="3026876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3781592" y="2293696"/>
            <a:ext cx="4628815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dirty="0">
                <a:latin typeface="+mj-ea"/>
                <a:ea typeface="+mj-ea"/>
              </a:rPr>
              <a:t>신생클럽 조직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3029285" y="3387773"/>
            <a:ext cx="6248401" cy="574627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ko-KR" sz="3200" dirty="0">
                <a:solidFill>
                  <a:schemeClr val="bg1"/>
                </a:solidFill>
                <a:latin typeface="+mj-ea"/>
                <a:ea typeface="+mj-ea"/>
              </a:rPr>
              <a:t>클럽 조직 및</a:t>
            </a:r>
            <a:r>
              <a:rPr lang="en-US" altLang="ko-KR" sz="3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latin typeface="+mj-ea"/>
                <a:ea typeface="+mj-ea"/>
              </a:rPr>
              <a:t>형식 </a:t>
            </a:r>
            <a:r>
              <a:rPr lang="ko-KR" sz="3200" dirty="0">
                <a:solidFill>
                  <a:schemeClr val="bg1"/>
                </a:solidFill>
                <a:latin typeface="+mj-ea"/>
                <a:ea typeface="+mj-ea"/>
              </a:rPr>
              <a:t>이해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86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912692"/>
            <a:ext cx="12192000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A5496">
                  <a:alpha val="44000"/>
                </a:srgb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4373F-63E7-2544-A599-5AFD299F5DAE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25" name="Background - Solid">
              <a:extLst>
                <a:ext uri="{FF2B5EF4-FFF2-40B4-BE49-F238E27FC236}">
                  <a16:creationId xmlns:a16="http://schemas.microsoft.com/office/drawing/2014/main" id="{F4C1C3D3-4FD2-814A-BE6F-233137C9778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D642F2A3-C65C-9540-88A7-53ADF4F85B92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7" name="Background - Solid">
              <a:extLst>
                <a:ext uri="{FF2B5EF4-FFF2-40B4-BE49-F238E27FC236}">
                  <a16:creationId xmlns:a16="http://schemas.microsoft.com/office/drawing/2014/main" id="{FA0C9682-C3D7-C243-8AE8-A1D252BB169C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8" name="Background - Solid">
              <a:extLst>
                <a:ext uri="{FF2B5EF4-FFF2-40B4-BE49-F238E27FC236}">
                  <a16:creationId xmlns:a16="http://schemas.microsoft.com/office/drawing/2014/main" id="{B3AC37A8-A430-4540-84B4-834A60718EB0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37718BA5-317C-6E4A-A811-B3EA432549A1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87988A87-28C4-1946-8064-1D274D5CD04C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3A0E268E-D27B-2949-86D0-F34581CA1EA1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196F5DD-9C13-1643-8AEF-76278F7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555063" y="1981200"/>
            <a:ext cx="2926080" cy="61227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384726" y="1308960"/>
            <a:ext cx="10130874" cy="5534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 err="1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차터</a:t>
            </a:r>
            <a:r>
              <a:rPr lang="ko-KR" dirty="0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 신청서 제출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6E490-79EF-9149-7338-26682FA9C024}"/>
              </a:ext>
            </a:extLst>
          </p:cNvPr>
          <p:cNvSpPr/>
          <p:nvPr/>
        </p:nvSpPr>
        <p:spPr>
          <a:xfrm>
            <a:off x="899687" y="2344978"/>
            <a:ext cx="10439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BB700"/>
              </a:buClr>
              <a:buSzPct val="100000"/>
            </a:pPr>
            <a:r>
              <a:rPr lang="ko-KR" sz="2400" b="1" dirty="0" err="1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클럽명</a:t>
            </a:r>
            <a:endParaRPr lang="ko-KR" sz="2400" b="1" dirty="0">
              <a:solidFill>
                <a:srgbClr val="7030A0"/>
              </a:solidFill>
              <a:latin typeface="+mj-ea"/>
              <a:ea typeface="+mj-ea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sz="1000" dirty="0">
              <a:solidFill>
                <a:srgbClr val="082E87"/>
              </a:solidFill>
              <a:latin typeface="+mj-ea"/>
              <a:ea typeface="+mj-ea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신생클럽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명칭 결정 전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고려할 사항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: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sz="2400" dirty="0">
              <a:solidFill>
                <a:srgbClr val="082E87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클럽 명칭 -</a:t>
            </a:r>
            <a:r>
              <a:rPr lang="ko-KR" dirty="0">
                <a:latin typeface="+mj-ea"/>
                <a:ea typeface="+mj-ea"/>
                <a:cs typeface="Arial" charset="0"/>
              </a:rPr>
              <a:t> 클럽 명칭은 </a:t>
            </a:r>
            <a:r>
              <a:rPr lang="ko-KR" altLang="en-US" dirty="0">
                <a:latin typeface="+mj-ea"/>
                <a:ea typeface="+mj-ea"/>
                <a:cs typeface="Arial" charset="0"/>
              </a:rPr>
              <a:t>반드시 </a:t>
            </a:r>
            <a:r>
              <a:rPr lang="ko-KR" dirty="0">
                <a:latin typeface="+mj-ea"/>
                <a:ea typeface="+mj-ea"/>
                <a:cs typeface="Arial" charset="0"/>
              </a:rPr>
              <a:t>실제 지자체명 사용.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 시, 도, 군, 읍, 면, 동 또는 이와 유사한 공식 행정단위를 의미</a:t>
            </a: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구별되는 고유 명칭 -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동일한 지자체 내에서 클럽을 명확하게 식별하기 위해 사용</a:t>
            </a: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생존해 있는 사람</a:t>
            </a:r>
            <a:r>
              <a:rPr lang="en-US" alt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- </a:t>
            </a:r>
            <a:r>
              <a:rPr lang="ko-KR" dirty="0" err="1">
                <a:latin typeface="+mj-ea"/>
                <a:ea typeface="+mj-ea"/>
                <a:cs typeface="Arial" charset="0"/>
              </a:rPr>
              <a:t>라이온스</a:t>
            </a:r>
            <a:r>
              <a:rPr lang="ko-KR" dirty="0">
                <a:latin typeface="+mj-ea"/>
                <a:ea typeface="+mj-ea"/>
                <a:cs typeface="Arial" charset="0"/>
              </a:rPr>
              <a:t> 클럽 명칭에 생존해 있는 사람의 이름 사용 불가</a:t>
            </a: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명칭 제한 - </a:t>
            </a:r>
            <a:r>
              <a:rPr lang="ko-KR" dirty="0" err="1">
                <a:latin typeface="+mj-ea"/>
                <a:ea typeface="+mj-ea"/>
                <a:cs typeface="Arial" charset="0"/>
              </a:rPr>
              <a:t>라이온스</a:t>
            </a:r>
            <a:r>
              <a:rPr lang="ko-KR" dirty="0">
                <a:latin typeface="+mj-ea"/>
                <a:ea typeface="+mj-ea"/>
                <a:cs typeface="Arial" charset="0"/>
              </a:rPr>
              <a:t> 클럽 명칭에 ‘International(국제)’ 사용 불가</a:t>
            </a:r>
          </a:p>
          <a:p>
            <a:pPr>
              <a:buClr>
                <a:srgbClr val="EBB700"/>
              </a:buClr>
              <a:buSzPct val="100000"/>
            </a:pPr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89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842621"/>
            <a:ext cx="12192000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A5496">
                  <a:alpha val="44000"/>
                </a:srgb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4373F-63E7-2544-A599-5AFD299F5DAE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25" name="Background - Solid">
              <a:extLst>
                <a:ext uri="{FF2B5EF4-FFF2-40B4-BE49-F238E27FC236}">
                  <a16:creationId xmlns:a16="http://schemas.microsoft.com/office/drawing/2014/main" id="{F4C1C3D3-4FD2-814A-BE6F-233137C9778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D642F2A3-C65C-9540-88A7-53ADF4F85B92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7" name="Background - Solid">
              <a:extLst>
                <a:ext uri="{FF2B5EF4-FFF2-40B4-BE49-F238E27FC236}">
                  <a16:creationId xmlns:a16="http://schemas.microsoft.com/office/drawing/2014/main" id="{FA0C9682-C3D7-C243-8AE8-A1D252BB169C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8" name="Background - Solid">
              <a:extLst>
                <a:ext uri="{FF2B5EF4-FFF2-40B4-BE49-F238E27FC236}">
                  <a16:creationId xmlns:a16="http://schemas.microsoft.com/office/drawing/2014/main" id="{B3AC37A8-A430-4540-84B4-834A60718EB0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37718BA5-317C-6E4A-A811-B3EA432549A1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87988A87-28C4-1946-8064-1D274D5CD04C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3A0E268E-D27B-2949-86D0-F34581CA1EA1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196F5DD-9C13-1643-8AEF-76278F7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552502" y="1832264"/>
            <a:ext cx="2926080" cy="61227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541616" y="1218213"/>
            <a:ext cx="10130874" cy="5534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 err="1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차터</a:t>
            </a:r>
            <a:r>
              <a:rPr lang="ko-KR" dirty="0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 신청서 제출(계속)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E86AD-11BC-791D-54D5-EB30A0F163C8}"/>
              </a:ext>
            </a:extLst>
          </p:cNvPr>
          <p:cNvSpPr/>
          <p:nvPr/>
        </p:nvSpPr>
        <p:spPr>
          <a:xfrm>
            <a:off x="720852" y="2385060"/>
            <a:ext cx="11090147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BB700"/>
              </a:buClr>
              <a:buSzPct val="100000"/>
            </a:pPr>
            <a:r>
              <a:rPr lang="ko-KR" sz="2000" dirty="0">
                <a:latin typeface="+mj-ea"/>
                <a:ea typeface="+mj-ea"/>
                <a:cs typeface="Arial" charset="0"/>
              </a:rPr>
              <a:t>클럽</a:t>
            </a:r>
            <a:r>
              <a:rPr lang="en-US" altLang="ko-KR" sz="2000" dirty="0">
                <a:latin typeface="+mj-ea"/>
                <a:ea typeface="+mj-ea"/>
                <a:cs typeface="Arial" charset="0"/>
              </a:rPr>
              <a:t> </a:t>
            </a:r>
            <a:r>
              <a:rPr lang="ko-KR" altLang="en-US" sz="2000" dirty="0">
                <a:latin typeface="+mj-ea"/>
                <a:ea typeface="+mj-ea"/>
                <a:cs typeface="Arial" charset="0"/>
              </a:rPr>
              <a:t>회의 개최 후 </a:t>
            </a:r>
            <a:r>
              <a:rPr lang="ko-KR" sz="2000" dirty="0">
                <a:latin typeface="+mj-ea"/>
                <a:ea typeface="+mj-ea"/>
                <a:cs typeface="Arial" charset="0"/>
              </a:rPr>
              <a:t>신청서를 제출하</a:t>
            </a:r>
            <a:r>
              <a:rPr lang="ko-KR" altLang="en-US" sz="2000" dirty="0">
                <a:latin typeface="+mj-ea"/>
                <a:ea typeface="+mj-ea"/>
                <a:cs typeface="Arial" charset="0"/>
              </a:rPr>
              <a:t>고</a:t>
            </a:r>
            <a:r>
              <a:rPr lang="ko-KR" sz="2000" dirty="0">
                <a:latin typeface="+mj-ea"/>
                <a:ea typeface="+mj-ea"/>
                <a:cs typeface="Arial" charset="0"/>
              </a:rPr>
              <a:t> </a:t>
            </a:r>
            <a:r>
              <a:rPr lang="ko-KR" sz="2000" dirty="0" err="1">
                <a:latin typeface="+mj-ea"/>
                <a:ea typeface="+mj-ea"/>
                <a:cs typeface="Arial" charset="0"/>
              </a:rPr>
              <a:t>승인</a:t>
            </a:r>
            <a:r>
              <a:rPr lang="ko-KR" altLang="en-US" sz="2000" dirty="0" err="1">
                <a:latin typeface="+mj-ea"/>
                <a:ea typeface="+mj-ea"/>
                <a:cs typeface="Arial" charset="0"/>
              </a:rPr>
              <a:t>받습니다</a:t>
            </a:r>
            <a:r>
              <a:rPr lang="ko-KR" sz="2000" dirty="0">
                <a:latin typeface="+mj-ea"/>
                <a:ea typeface="+mj-ea"/>
                <a:cs typeface="Arial" charset="0"/>
              </a:rPr>
              <a:t>.  </a:t>
            </a:r>
            <a:br>
              <a:rPr lang="en-US" altLang="ko-KR" sz="2000" dirty="0">
                <a:latin typeface="+mj-ea"/>
                <a:ea typeface="+mj-ea"/>
                <a:cs typeface="Arial" charset="0"/>
              </a:rPr>
            </a:br>
            <a:br>
              <a:rPr lang="en-US" altLang="ko-KR" sz="2000" dirty="0">
                <a:latin typeface="+mj-ea"/>
                <a:ea typeface="+mj-ea"/>
                <a:cs typeface="Arial" charset="0"/>
              </a:rPr>
            </a:br>
            <a:r>
              <a:rPr lang="ko-KR" sz="2000" dirty="0">
                <a:latin typeface="+mj-ea"/>
                <a:ea typeface="+mj-ea"/>
                <a:cs typeface="Arial" charset="0"/>
              </a:rPr>
              <a:t>신생클럽 신청서 제출 시 필수 사항</a:t>
            </a:r>
            <a:r>
              <a:rPr lang="en-US" altLang="ko-KR" sz="2000" dirty="0">
                <a:latin typeface="+mj-ea"/>
                <a:ea typeface="+mj-ea"/>
                <a:cs typeface="Arial" charset="0"/>
              </a:rPr>
              <a:t>:</a:t>
            </a:r>
            <a:endParaRPr lang="en-US" sz="800" dirty="0">
              <a:solidFill>
                <a:srgbClr val="082E87"/>
              </a:solidFill>
              <a:latin typeface="+mj-ea"/>
              <a:ea typeface="+mj-ea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sz="14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신청서 제출 </a:t>
            </a:r>
            <a:r>
              <a:rPr lang="ko-KR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- </a:t>
            </a:r>
            <a:r>
              <a:rPr lang="ko-KR" altLang="ko-KR" dirty="0">
                <a:latin typeface="+mj-ea"/>
                <a:ea typeface="+mj-ea"/>
                <a:cs typeface="Arial" charset="0"/>
              </a:rPr>
              <a:t>지구총재, G</a:t>
            </a:r>
            <a:r>
              <a:rPr lang="en-US" altLang="ko-KR" dirty="0">
                <a:latin typeface="+mj-ea"/>
                <a:ea typeface="+mj-ea"/>
                <a:cs typeface="Arial" charset="0"/>
              </a:rPr>
              <a:t>M</a:t>
            </a:r>
            <a:r>
              <a:rPr lang="ko-KR" altLang="ko-KR" dirty="0">
                <a:latin typeface="+mj-ea"/>
                <a:ea typeface="+mj-ea"/>
                <a:cs typeface="Arial" charset="0"/>
              </a:rPr>
              <a:t>T 코디네이터, G</a:t>
            </a:r>
            <a:r>
              <a:rPr lang="en-US" altLang="ko-KR" dirty="0">
                <a:latin typeface="+mj-ea"/>
                <a:ea typeface="+mj-ea"/>
                <a:cs typeface="Arial" charset="0"/>
              </a:rPr>
              <a:t>E</a:t>
            </a:r>
            <a:r>
              <a:rPr lang="ko-KR" altLang="ko-KR" dirty="0">
                <a:latin typeface="+mj-ea"/>
                <a:ea typeface="+mj-ea"/>
                <a:cs typeface="Arial" charset="0"/>
              </a:rPr>
              <a:t>T 코디네이터, 코디네이팅 라이온, 스폰서</a:t>
            </a:r>
            <a:r>
              <a:rPr lang="en-US" altLang="ko-KR" dirty="0">
                <a:latin typeface="+mj-ea"/>
                <a:ea typeface="+mj-ea"/>
                <a:cs typeface="Arial" charset="0"/>
              </a:rPr>
              <a:t> </a:t>
            </a:r>
            <a:r>
              <a:rPr lang="ko-KR" altLang="ko-KR" dirty="0">
                <a:latin typeface="+mj-ea"/>
                <a:ea typeface="+mj-ea"/>
                <a:cs typeface="Arial" charset="0"/>
              </a:rPr>
              <a:t>클럽 회장, 스폰서</a:t>
            </a:r>
            <a:r>
              <a:rPr lang="en-US" altLang="ko-KR" dirty="0">
                <a:latin typeface="+mj-ea"/>
                <a:ea typeface="+mj-ea"/>
                <a:cs typeface="Arial" charset="0"/>
              </a:rPr>
              <a:t> </a:t>
            </a:r>
            <a:r>
              <a:rPr lang="ko-KR" altLang="ko-KR" dirty="0">
                <a:latin typeface="+mj-ea"/>
                <a:ea typeface="+mj-ea"/>
                <a:cs typeface="Arial" charset="0"/>
              </a:rPr>
              <a:t>클럽 총무</a:t>
            </a:r>
            <a:r>
              <a:rPr lang="ko-KR" altLang="en-US" dirty="0">
                <a:latin typeface="+mj-ea"/>
                <a:ea typeface="+mj-ea"/>
                <a:cs typeface="Arial" charset="0"/>
              </a:rPr>
              <a:t>가</a:t>
            </a:r>
            <a:r>
              <a:rPr lang="ko-KR" altLang="ko-KR" dirty="0">
                <a:latin typeface="+mj-ea"/>
                <a:ea typeface="+mj-ea"/>
                <a:cs typeface="Arial" charset="0"/>
              </a:rPr>
              <a:t> </a:t>
            </a:r>
            <a:r>
              <a:rPr lang="ko-KR" altLang="en-US" dirty="0">
                <a:latin typeface="+mj-ea"/>
                <a:ea typeface="+mj-ea"/>
                <a:cs typeface="Arial" charset="0"/>
              </a:rPr>
              <a:t>온라인으로 국제협회에 신청서 제출</a:t>
            </a:r>
            <a:r>
              <a:rPr lang="en-US" altLang="ko-KR" dirty="0">
                <a:latin typeface="+mj-ea"/>
                <a:ea typeface="+mj-ea"/>
                <a:cs typeface="Arial" charset="0"/>
              </a:rPr>
              <a:t>.</a:t>
            </a:r>
            <a:r>
              <a:rPr lang="ko-KR" dirty="0">
                <a:latin typeface="+mj-ea"/>
                <a:ea typeface="+mj-ea"/>
                <a:cs typeface="Arial" charset="0"/>
              </a:rPr>
              <a:t>  모든 신청서는 반드시</a:t>
            </a:r>
            <a:r>
              <a:rPr lang="en-US" altLang="ko-KR" dirty="0">
                <a:latin typeface="+mj-ea"/>
                <a:ea typeface="+mj-ea"/>
                <a:cs typeface="Arial" charset="0"/>
              </a:rPr>
              <a:t> </a:t>
            </a:r>
            <a:r>
              <a:rPr lang="ko-KR" altLang="en-US" dirty="0">
                <a:latin typeface="+mj-ea"/>
                <a:ea typeface="+mj-ea"/>
                <a:cs typeface="Arial" charset="0"/>
              </a:rPr>
              <a:t>웹사이트</a:t>
            </a:r>
            <a:r>
              <a:rPr lang="en-US" altLang="ko-KR" dirty="0">
                <a:latin typeface="+mj-ea"/>
                <a:ea typeface="+mj-ea"/>
                <a:cs typeface="Arial" charset="0"/>
              </a:rPr>
              <a:t> </a:t>
            </a:r>
            <a:r>
              <a:rPr lang="ko-KR" dirty="0">
                <a:latin typeface="+mj-ea"/>
                <a:ea typeface="+mj-ea"/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</a:t>
            </a:r>
            <a:r>
              <a:rPr lang="ko-KR" dirty="0">
                <a:latin typeface="+mj-ea"/>
                <a:ea typeface="+mj-ea"/>
                <a:cs typeface="Arial" charset="0"/>
              </a:rPr>
              <a:t>에서 온라인으로 제출</a:t>
            </a: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endParaRPr lang="en-US" sz="800" dirty="0">
              <a:solidFill>
                <a:schemeClr val="accent6">
                  <a:lumMod val="50000"/>
                  <a:lumOff val="50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클럽 스폰서 - </a:t>
            </a:r>
            <a:r>
              <a:rPr lang="ko-KR" dirty="0">
                <a:latin typeface="+mj-ea"/>
                <a:ea typeface="+mj-ea"/>
                <a:cs typeface="Arial" charset="0"/>
              </a:rPr>
              <a:t>모든 클럽에는 스폰서 클럽</a:t>
            </a:r>
            <a:r>
              <a:rPr lang="ko-KR" altLang="en-US" dirty="0">
                <a:latin typeface="+mj-ea"/>
                <a:ea typeface="+mj-ea"/>
                <a:cs typeface="Arial" charset="0"/>
              </a:rPr>
              <a:t>이나</a:t>
            </a:r>
            <a:r>
              <a:rPr lang="ko-KR" dirty="0">
                <a:latin typeface="+mj-ea"/>
                <a:ea typeface="+mj-ea"/>
                <a:cs typeface="Arial" charset="0"/>
              </a:rPr>
              <a:t> 지구가 필요</a:t>
            </a:r>
            <a:r>
              <a:rPr lang="ko-KR" altLang="en-US" dirty="0">
                <a:latin typeface="+mj-ea"/>
                <a:ea typeface="+mj-ea"/>
                <a:cs typeface="Arial" charset="0"/>
              </a:rPr>
              <a:t>함</a:t>
            </a:r>
            <a:endParaRPr lang="ko-KR" dirty="0"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endParaRPr lang="en-US" sz="800" dirty="0"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회원 수 </a:t>
            </a:r>
            <a:r>
              <a:rPr lang="en-US" alt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–</a:t>
            </a: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dirty="0">
                <a:latin typeface="+mj-ea"/>
                <a:ea typeface="+mj-ea"/>
                <a:cs typeface="Arial" charset="0"/>
              </a:rPr>
              <a:t>클럽은 최소 20명의 회원을 보유해야 하며, 20명 이하일 경우는 </a:t>
            </a:r>
            <a:r>
              <a:rPr lang="ko-KR" dirty="0" err="1">
                <a:latin typeface="+mj-ea"/>
                <a:ea typeface="+mj-ea"/>
                <a:cs typeface="Arial" charset="0"/>
              </a:rPr>
              <a:t>클럽지회로</a:t>
            </a:r>
            <a:r>
              <a:rPr lang="ko-KR" dirty="0">
                <a:latin typeface="+mj-ea"/>
                <a:ea typeface="+mj-ea"/>
                <a:cs typeface="Arial" charset="0"/>
              </a:rPr>
              <a:t> 시작</a:t>
            </a: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endParaRPr lang="en-US" sz="800" dirty="0"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 err="1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가이딩</a:t>
            </a: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 라이온 </a:t>
            </a:r>
            <a:r>
              <a:rPr lang="en-US" alt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–</a:t>
            </a: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dirty="0">
                <a:latin typeface="+mj-ea"/>
                <a:ea typeface="+mj-ea"/>
                <a:cs typeface="Arial" charset="0"/>
              </a:rPr>
              <a:t>클럽에는 최소 1명의 </a:t>
            </a:r>
            <a:r>
              <a:rPr lang="ko-KR" dirty="0" err="1">
                <a:latin typeface="+mj-ea"/>
                <a:ea typeface="+mj-ea"/>
                <a:cs typeface="Arial" charset="0"/>
              </a:rPr>
              <a:t>가이딩</a:t>
            </a:r>
            <a:r>
              <a:rPr lang="ko-KR" dirty="0">
                <a:latin typeface="+mj-ea"/>
                <a:ea typeface="+mj-ea"/>
                <a:cs typeface="Arial" charset="0"/>
              </a:rPr>
              <a:t> 라이온이 필요</a:t>
            </a:r>
            <a:r>
              <a:rPr lang="ko-KR" altLang="en-US" dirty="0">
                <a:latin typeface="+mj-ea"/>
                <a:ea typeface="+mj-ea"/>
                <a:cs typeface="Arial" charset="0"/>
              </a:rPr>
              <a:t>함</a:t>
            </a:r>
            <a:endParaRPr lang="ko-KR" dirty="0">
              <a:latin typeface="+mj-ea"/>
              <a:ea typeface="+mj-ea"/>
              <a:cs typeface="Arial" charset="0"/>
            </a:endParaRPr>
          </a:p>
          <a:p>
            <a:pPr>
              <a:buClr>
                <a:srgbClr val="7030A0"/>
              </a:buClr>
              <a:buSzPct val="100000"/>
            </a:pPr>
            <a:endParaRPr lang="en-US" sz="800" dirty="0"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</a:rPr>
              <a:t>10개 이상 클럽 -</a:t>
            </a:r>
            <a:r>
              <a:rPr lang="ko-KR" dirty="0">
                <a:latin typeface="+mj-ea"/>
                <a:ea typeface="+mj-ea"/>
              </a:rPr>
              <a:t> 한 회기에 신생클럽</a:t>
            </a:r>
            <a:r>
              <a:rPr lang="ko-KR" altLang="ko-KR" dirty="0">
                <a:latin typeface="+mj-ea"/>
              </a:rPr>
              <a:t> 1</a:t>
            </a:r>
            <a:r>
              <a:rPr lang="ko-KR" altLang="ko-KR" dirty="0">
                <a:latin typeface="+mj-ea"/>
                <a:ea typeface="+mj-ea"/>
              </a:rPr>
              <a:t>0개 이상</a:t>
            </a:r>
            <a:r>
              <a:rPr lang="ko-KR" altLang="en-US" dirty="0">
                <a:latin typeface="+mj-ea"/>
                <a:ea typeface="+mj-ea"/>
              </a:rPr>
              <a:t> 조직하는</a:t>
            </a:r>
            <a:r>
              <a:rPr lang="ko-KR" dirty="0">
                <a:latin typeface="+mj-ea"/>
                <a:ea typeface="+mj-ea"/>
              </a:rPr>
              <a:t> 지구는 국제협회에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ko-KR" dirty="0">
                <a:latin typeface="+mj-ea"/>
                <a:ea typeface="+mj-ea"/>
              </a:rPr>
              <a:t>클럽 지원 계획서</a:t>
            </a:r>
            <a:r>
              <a:rPr lang="ko-KR" altLang="en-US" dirty="0">
                <a:latin typeface="+mj-ea"/>
                <a:ea typeface="+mj-ea"/>
              </a:rPr>
              <a:t> 제출</a:t>
            </a:r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62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909165"/>
            <a:ext cx="12192000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A5496">
                  <a:alpha val="44000"/>
                </a:srgb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4373F-63E7-2544-A599-5AFD299F5DAE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25" name="Background - Solid">
              <a:extLst>
                <a:ext uri="{FF2B5EF4-FFF2-40B4-BE49-F238E27FC236}">
                  <a16:creationId xmlns:a16="http://schemas.microsoft.com/office/drawing/2014/main" id="{F4C1C3D3-4FD2-814A-BE6F-233137C9778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D642F2A3-C65C-9540-88A7-53ADF4F85B92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7" name="Background - Solid">
              <a:extLst>
                <a:ext uri="{FF2B5EF4-FFF2-40B4-BE49-F238E27FC236}">
                  <a16:creationId xmlns:a16="http://schemas.microsoft.com/office/drawing/2014/main" id="{FA0C9682-C3D7-C243-8AE8-A1D252BB169C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8" name="Background - Solid">
              <a:extLst>
                <a:ext uri="{FF2B5EF4-FFF2-40B4-BE49-F238E27FC236}">
                  <a16:creationId xmlns:a16="http://schemas.microsoft.com/office/drawing/2014/main" id="{B3AC37A8-A430-4540-84B4-834A60718EB0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37718BA5-317C-6E4A-A811-B3EA432549A1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87988A87-28C4-1946-8064-1D274D5CD04C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3A0E268E-D27B-2949-86D0-F34581CA1EA1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196F5DD-9C13-1643-8AEF-76278F7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555063" y="1981200"/>
            <a:ext cx="2926080" cy="61227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384726" y="1308960"/>
            <a:ext cx="10130874" cy="5534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 err="1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차터</a:t>
            </a:r>
            <a:r>
              <a:rPr lang="ko-KR" dirty="0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 신청서 제출(계속)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507112-BC68-51A6-7AA6-88896D19FBD1}"/>
              </a:ext>
            </a:extLst>
          </p:cNvPr>
          <p:cNvSpPr/>
          <p:nvPr/>
        </p:nvSpPr>
        <p:spPr>
          <a:xfrm>
            <a:off x="555063" y="2096558"/>
            <a:ext cx="10798737" cy="443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BB700"/>
              </a:buClr>
              <a:buSzPct val="100000"/>
            </a:pPr>
            <a:r>
              <a:rPr lang="ko-KR" sz="2000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납입금, 회비, 할인</a:t>
            </a:r>
            <a:endParaRPr lang="en-US" altLang="ko-KR" sz="2000" b="1" dirty="0">
              <a:solidFill>
                <a:srgbClr val="7030A0"/>
              </a:solidFill>
              <a:latin typeface="+mj-ea"/>
              <a:ea typeface="+mj-ea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ko-KR" sz="800" b="1" dirty="0">
              <a:solidFill>
                <a:srgbClr val="7030A0"/>
              </a:solidFill>
              <a:latin typeface="+mj-ea"/>
              <a:ea typeface="+mj-ea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sz="600" b="1" dirty="0">
              <a:solidFill>
                <a:srgbClr val="7030A0"/>
              </a:solidFill>
              <a:latin typeface="+mj-ea"/>
              <a:ea typeface="+mj-ea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r>
              <a:rPr lang="ko-KR" dirty="0">
                <a:latin typeface="+mj-ea"/>
                <a:ea typeface="+mj-ea"/>
                <a:cs typeface="Arial" charset="0"/>
              </a:rPr>
              <a:t>신생클럽의 </a:t>
            </a:r>
            <a:r>
              <a:rPr lang="ko-KR" dirty="0" err="1">
                <a:latin typeface="+mj-ea"/>
                <a:ea typeface="+mj-ea"/>
                <a:cs typeface="Arial" charset="0"/>
              </a:rPr>
              <a:t>차터회원은</a:t>
            </a:r>
            <a:r>
              <a:rPr lang="ko-KR" dirty="0">
                <a:latin typeface="+mj-ea"/>
                <a:ea typeface="+mj-ea"/>
                <a:cs typeface="Arial" charset="0"/>
              </a:rPr>
              <a:t> 회비</a:t>
            </a:r>
            <a:r>
              <a:rPr lang="ko-KR" altLang="en-US" dirty="0">
                <a:latin typeface="+mj-ea"/>
                <a:ea typeface="+mj-ea"/>
                <a:cs typeface="Arial" charset="0"/>
              </a:rPr>
              <a:t>와 납입금이</a:t>
            </a:r>
            <a:r>
              <a:rPr lang="ko-KR" dirty="0">
                <a:latin typeface="+mj-ea"/>
                <a:ea typeface="+mj-ea"/>
                <a:cs typeface="Arial" charset="0"/>
              </a:rPr>
              <a:t> </a:t>
            </a:r>
            <a:r>
              <a:rPr lang="ko-KR" altLang="en-US" dirty="0">
                <a:latin typeface="+mj-ea"/>
                <a:ea typeface="+mj-ea"/>
                <a:cs typeface="Arial" charset="0"/>
              </a:rPr>
              <a:t>부과됨을</a:t>
            </a:r>
            <a:r>
              <a:rPr lang="ko-KR" dirty="0">
                <a:latin typeface="+mj-ea"/>
                <a:ea typeface="+mj-ea"/>
                <a:cs typeface="Arial" charset="0"/>
              </a:rPr>
              <a:t> 알아야 합니다.</a:t>
            </a:r>
          </a:p>
          <a:p>
            <a:pPr>
              <a:buClr>
                <a:srgbClr val="EBB700"/>
              </a:buClr>
              <a:buSzPct val="100000"/>
            </a:pPr>
            <a:endParaRPr lang="en-US" sz="60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국제회비</a:t>
            </a:r>
            <a:r>
              <a:rPr lang="en-US" alt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- </a:t>
            </a:r>
            <a:r>
              <a:rPr lang="ko-KR" dirty="0">
                <a:latin typeface="+mj-ea"/>
                <a:ea typeface="+mj-ea"/>
                <a:cs typeface="Arial" charset="0"/>
              </a:rPr>
              <a:t>국제회비는 반기별로 클럽에 청구(일할 계산)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클럽</a:t>
            </a:r>
            <a:r>
              <a:rPr lang="en-US" alt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회비 - 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클럽이 국제협회, 클럽 및 지구 회비를 충당할 회비 금액 결정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입회비 </a:t>
            </a:r>
            <a:r>
              <a:rPr lang="ko-KR" dirty="0">
                <a:latin typeface="+mj-ea"/>
                <a:ea typeface="+mj-ea"/>
                <a:cs typeface="Arial" charset="0"/>
              </a:rPr>
              <a:t>- 모든 신입회원이 납부하는 일회성 납입금(할인에 해당되지 않을 경우)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할인</a:t>
            </a:r>
            <a:r>
              <a:rPr lang="en-US" alt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b="1" dirty="0">
                <a:solidFill>
                  <a:srgbClr val="7030A0"/>
                </a:solidFill>
                <a:latin typeface="+mj-ea"/>
                <a:ea typeface="+mj-ea"/>
                <a:cs typeface="Arial" charset="0"/>
              </a:rPr>
              <a:t>- </a:t>
            </a:r>
            <a:r>
              <a:rPr lang="ko-KR" dirty="0">
                <a:latin typeface="+mj-ea"/>
                <a:ea typeface="+mj-ea"/>
                <a:cs typeface="Arial" charset="0"/>
              </a:rPr>
              <a:t>일부 회원 유형에 할인 혜택 제공.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 </a:t>
            </a:r>
          </a:p>
          <a:p>
            <a:pPr marL="800100" lvl="1" indent="-342900">
              <a:lnSpc>
                <a:spcPct val="150000"/>
              </a:lnSpc>
              <a:buClr>
                <a:schemeClr val="accent4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600" b="1" dirty="0">
                <a:solidFill>
                  <a:srgbClr val="F76639"/>
                </a:solidFill>
                <a:latin typeface="+mj-ea"/>
                <a:ea typeface="+mj-ea"/>
                <a:cs typeface="Arial" charset="0"/>
              </a:rPr>
              <a:t>가족회원 -</a:t>
            </a:r>
            <a:r>
              <a:rPr lang="ko-KR" sz="16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규정에 따라, 첫 번째 가족회원이 국제회비 전액 납부 </a:t>
            </a:r>
            <a:br>
              <a:rPr lang="en-US" altLang="ko-KR" sz="16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</a:br>
            <a:r>
              <a:rPr lang="en-US" altLang="ko-KR" sz="16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               </a:t>
            </a:r>
            <a:r>
              <a:rPr lang="ko-KR" sz="16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추가 가입 가족회원은 국제회비</a:t>
            </a:r>
            <a:r>
              <a:rPr lang="ko-KR" altLang="en-US" sz="16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의</a:t>
            </a:r>
            <a:r>
              <a:rPr lang="ko-KR" sz="16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절반만 납부 </a:t>
            </a:r>
          </a:p>
          <a:p>
            <a:pPr marL="800100" lvl="1" indent="-342900">
              <a:lnSpc>
                <a:spcPct val="150000"/>
              </a:lnSpc>
              <a:buClr>
                <a:schemeClr val="accent4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600" b="1" dirty="0">
                <a:solidFill>
                  <a:srgbClr val="F76639"/>
                </a:solidFill>
                <a:latin typeface="+mj-ea"/>
                <a:ea typeface="+mj-ea"/>
                <a:cs typeface="Arial" charset="0"/>
              </a:rPr>
              <a:t>학생 - </a:t>
            </a:r>
            <a:r>
              <a:rPr lang="ko-KR" sz="1600" dirty="0">
                <a:latin typeface="+mj-ea"/>
                <a:ea typeface="+mj-ea"/>
                <a:cs typeface="Arial" charset="0"/>
              </a:rPr>
              <a:t>국제회비의 50% 납부</a:t>
            </a:r>
            <a:r>
              <a:rPr lang="en-US" altLang="ko-KR" sz="1600" dirty="0">
                <a:latin typeface="+mj-ea"/>
                <a:ea typeface="+mj-ea"/>
                <a:cs typeface="Arial" charset="0"/>
              </a:rPr>
              <a:t> </a:t>
            </a:r>
            <a:r>
              <a:rPr lang="ko-KR" altLang="en-US" sz="1600" dirty="0">
                <a:latin typeface="+mj-ea"/>
                <a:ea typeface="+mj-ea"/>
                <a:cs typeface="Arial" charset="0"/>
              </a:rPr>
              <a:t>및</a:t>
            </a:r>
            <a:r>
              <a:rPr lang="ko-KR" sz="1600" dirty="0">
                <a:latin typeface="+mj-ea"/>
                <a:ea typeface="+mj-ea"/>
                <a:cs typeface="Arial" charset="0"/>
              </a:rPr>
              <a:t> 30세까지</a:t>
            </a:r>
            <a:r>
              <a:rPr lang="ko-KR" altLang="en-US" sz="1600" dirty="0">
                <a:latin typeface="+mj-ea"/>
                <a:ea typeface="+mj-ea"/>
                <a:cs typeface="Arial" charset="0"/>
              </a:rPr>
              <a:t>는</a:t>
            </a:r>
            <a:r>
              <a:rPr lang="ko-KR" sz="1600" dirty="0">
                <a:latin typeface="+mj-ea"/>
                <a:ea typeface="+mj-ea"/>
                <a:cs typeface="Arial" charset="0"/>
              </a:rPr>
              <a:t> 입회비 면제</a:t>
            </a:r>
            <a:r>
              <a:rPr lang="ko-KR" sz="16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</a:p>
          <a:p>
            <a:pPr marL="800100" lvl="1" indent="-342900">
              <a:lnSpc>
                <a:spcPct val="150000"/>
              </a:lnSpc>
              <a:buClr>
                <a:schemeClr val="accent4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600" b="1" dirty="0">
                <a:solidFill>
                  <a:srgbClr val="F76639"/>
                </a:solidFill>
                <a:latin typeface="+mj-ea"/>
                <a:ea typeface="+mj-ea"/>
                <a:cs typeface="Arial" charset="0"/>
              </a:rPr>
              <a:t>전환 회</a:t>
            </a:r>
            <a:r>
              <a:rPr lang="ko-KR" altLang="en-US" sz="1600" b="1" dirty="0">
                <a:solidFill>
                  <a:srgbClr val="F76639"/>
                </a:solidFill>
                <a:latin typeface="+mj-ea"/>
                <a:ea typeface="+mj-ea"/>
                <a:cs typeface="Arial" charset="0"/>
              </a:rPr>
              <a:t>원</a:t>
            </a:r>
            <a:r>
              <a:rPr lang="ko-KR" sz="1600" b="1" dirty="0">
                <a:solidFill>
                  <a:srgbClr val="F76639"/>
                </a:solidFill>
                <a:latin typeface="+mj-ea"/>
                <a:ea typeface="+mj-ea"/>
                <a:cs typeface="Arial" charset="0"/>
              </a:rPr>
              <a:t> - </a:t>
            </a:r>
            <a:r>
              <a:rPr lang="ko-KR" sz="1600" dirty="0">
                <a:latin typeface="+mj-ea"/>
                <a:ea typeface="+mj-ea"/>
                <a:cs typeface="Arial" charset="0"/>
              </a:rPr>
              <a:t>지난 12개월 동안 클럽에서 활동한 경우 할인된 입회비 납부</a:t>
            </a:r>
            <a:r>
              <a:rPr lang="ko-KR" sz="16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</a:p>
          <a:p>
            <a:pPr marL="800100" lvl="1" indent="-342900">
              <a:lnSpc>
                <a:spcPct val="150000"/>
              </a:lnSpc>
              <a:buClr>
                <a:schemeClr val="accent4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1600" b="1" dirty="0">
                <a:solidFill>
                  <a:srgbClr val="F76639"/>
                </a:solidFill>
                <a:latin typeface="+mj-ea"/>
                <a:ea typeface="+mj-ea"/>
                <a:cs typeface="Arial" charset="0"/>
              </a:rPr>
              <a:t>레오-라이온 -</a:t>
            </a:r>
            <a:r>
              <a:rPr lang="ko-KR" sz="16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sz="1600" dirty="0">
                <a:latin typeface="+mj-ea"/>
                <a:ea typeface="+mj-ea"/>
                <a:cs typeface="Arial" charset="0"/>
              </a:rPr>
              <a:t>국제회비의 50% 납부</a:t>
            </a:r>
            <a:r>
              <a:rPr lang="en-US" altLang="ko-KR" sz="1600" dirty="0">
                <a:latin typeface="+mj-ea"/>
                <a:ea typeface="+mj-ea"/>
                <a:cs typeface="Arial" charset="0"/>
              </a:rPr>
              <a:t> </a:t>
            </a:r>
            <a:r>
              <a:rPr lang="ko-KR" altLang="en-US" sz="1600" dirty="0">
                <a:latin typeface="+mj-ea"/>
                <a:ea typeface="+mj-ea"/>
                <a:cs typeface="Arial" charset="0"/>
              </a:rPr>
              <a:t>및</a:t>
            </a:r>
            <a:r>
              <a:rPr lang="ko-KR" sz="1600" dirty="0">
                <a:latin typeface="+mj-ea"/>
                <a:ea typeface="+mj-ea"/>
                <a:cs typeface="Arial" charset="0"/>
              </a:rPr>
              <a:t> 35세까지</a:t>
            </a:r>
            <a:r>
              <a:rPr lang="ko-KR" altLang="en-US" sz="1600" dirty="0">
                <a:latin typeface="+mj-ea"/>
                <a:ea typeface="+mj-ea"/>
                <a:cs typeface="Arial" charset="0"/>
              </a:rPr>
              <a:t>는</a:t>
            </a:r>
            <a:r>
              <a:rPr lang="ko-KR" sz="1600" dirty="0">
                <a:latin typeface="+mj-ea"/>
                <a:ea typeface="+mj-ea"/>
                <a:cs typeface="Arial" charset="0"/>
              </a:rPr>
              <a:t> 입회비 면제</a:t>
            </a:r>
            <a:r>
              <a:rPr lang="ko-KR" sz="16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464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75FBE5-257D-5D79-10C8-B350FAC29435}"/>
              </a:ext>
            </a:extLst>
          </p:cNvPr>
          <p:cNvSpPr/>
          <p:nvPr/>
        </p:nvSpPr>
        <p:spPr bwMode="auto">
          <a:xfrm>
            <a:off x="0" y="0"/>
            <a:ext cx="12190434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457200"/>
            <a:ext cx="11352234" cy="457200"/>
          </a:xfrm>
        </p:spPr>
        <p:txBody>
          <a:bodyPr/>
          <a:lstStyle/>
          <a:p>
            <a:pPr algn="l"/>
            <a:r>
              <a:rPr lang="ko-KR" sz="3200" b="1" dirty="0" err="1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차터</a:t>
            </a:r>
            <a:r>
              <a:rPr lang="ko-KR" sz="32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 신청서 제출(계속)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251A8-8862-4882-9413-8AEAEC2DEDA2}"/>
              </a:ext>
            </a:extLst>
          </p:cNvPr>
          <p:cNvSpPr txBox="1"/>
          <p:nvPr/>
        </p:nvSpPr>
        <p:spPr>
          <a:xfrm>
            <a:off x="990600" y="2736501"/>
            <a:ext cx="6054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800" dirty="0">
                <a:latin typeface="+mj-ea"/>
                <a:ea typeface="+mj-ea"/>
              </a:rPr>
              <a:t>현재의 입회비와 국제회비는 </a:t>
            </a:r>
            <a:br>
              <a:rPr lang="en-US" altLang="ko-KR" sz="2800" dirty="0">
                <a:latin typeface="+mj-ea"/>
                <a:ea typeface="+mj-ea"/>
              </a:rPr>
            </a:br>
            <a:r>
              <a:rPr lang="ko-KR" sz="2800" b="1" dirty="0" err="1">
                <a:solidFill>
                  <a:srgbClr val="7030A0"/>
                </a:solidFill>
                <a:latin typeface="+mj-ea"/>
                <a:ea typeface="+mj-ea"/>
              </a:rPr>
              <a:t>차터</a:t>
            </a:r>
            <a:r>
              <a:rPr lang="ko-KR" sz="2800" b="1" dirty="0">
                <a:solidFill>
                  <a:srgbClr val="7030A0"/>
                </a:solidFill>
                <a:latin typeface="+mj-ea"/>
                <a:ea typeface="+mj-ea"/>
              </a:rPr>
              <a:t> 신청 체크리스트(TK40)</a:t>
            </a:r>
            <a:r>
              <a:rPr lang="ko-KR" sz="2800" dirty="0">
                <a:latin typeface="+mj-ea"/>
                <a:ea typeface="+mj-ea"/>
              </a:rPr>
              <a:t>를 참고하십시오.</a:t>
            </a:r>
            <a:r>
              <a:rPr lang="ko-KR" sz="2800" dirty="0">
                <a:solidFill>
                  <a:srgbClr val="33373B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F5FF3D-4D73-4A26-8EFA-9751DCF4629A}"/>
              </a:ext>
            </a:extLst>
          </p:cNvPr>
          <p:cNvSpPr/>
          <p:nvPr/>
        </p:nvSpPr>
        <p:spPr bwMode="auto">
          <a:xfrm>
            <a:off x="990600" y="1066800"/>
            <a:ext cx="5334000" cy="76200"/>
          </a:xfrm>
          <a:prstGeom prst="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7030A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F54057CA-E21C-DA2F-6A06-EA4D88C57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790700"/>
            <a:ext cx="33147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48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909165"/>
            <a:ext cx="12192000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A5496">
                  <a:alpha val="44000"/>
                </a:srgb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4373F-63E7-2544-A599-5AFD299F5DAE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25" name="Background - Solid">
              <a:extLst>
                <a:ext uri="{FF2B5EF4-FFF2-40B4-BE49-F238E27FC236}">
                  <a16:creationId xmlns:a16="http://schemas.microsoft.com/office/drawing/2014/main" id="{F4C1C3D3-4FD2-814A-BE6F-233137C9778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D642F2A3-C65C-9540-88A7-53ADF4F85B92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7" name="Background - Solid">
              <a:extLst>
                <a:ext uri="{FF2B5EF4-FFF2-40B4-BE49-F238E27FC236}">
                  <a16:creationId xmlns:a16="http://schemas.microsoft.com/office/drawing/2014/main" id="{FA0C9682-C3D7-C243-8AE8-A1D252BB169C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8" name="Background - Solid">
              <a:extLst>
                <a:ext uri="{FF2B5EF4-FFF2-40B4-BE49-F238E27FC236}">
                  <a16:creationId xmlns:a16="http://schemas.microsoft.com/office/drawing/2014/main" id="{B3AC37A8-A430-4540-84B4-834A60718EB0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37718BA5-317C-6E4A-A811-B3EA432549A1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87988A87-28C4-1946-8064-1D274D5CD04C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3A0E268E-D27B-2949-86D0-F34581CA1EA1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196F5DD-9C13-1643-8AEF-76278F7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552502" y="1979328"/>
            <a:ext cx="2926080" cy="612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384726" y="1308960"/>
            <a:ext cx="10130874" cy="5534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 err="1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차터</a:t>
            </a:r>
            <a:r>
              <a:rPr lang="ko-KR" dirty="0">
                <a:solidFill>
                  <a:srgbClr val="00338D"/>
                </a:solidFill>
                <a:latin typeface="+mj-ea"/>
                <a:ea typeface="+mj-ea"/>
                <a:cs typeface="Arial" panose="020B0604020202020204" pitchFamily="34" charset="0"/>
              </a:rPr>
              <a:t> 승인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931AA1-B923-BF86-1E98-7DF87EC23B8D}"/>
              </a:ext>
            </a:extLst>
          </p:cNvPr>
          <p:cNvSpPr txBox="1">
            <a:spLocks/>
          </p:cNvSpPr>
          <p:nvPr/>
        </p:nvSpPr>
        <p:spPr>
          <a:xfrm>
            <a:off x="540814" y="2369577"/>
            <a:ext cx="11049000" cy="52239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altLang="en-US" sz="2400" dirty="0">
                <a:solidFill>
                  <a:srgbClr val="33373B"/>
                </a:solidFill>
                <a:latin typeface="+mj-ea"/>
                <a:ea typeface="+mj-ea"/>
              </a:rPr>
              <a:t>클럽 승인 후 진행되는 조직 활동</a:t>
            </a:r>
            <a:r>
              <a:rPr lang="en-US" altLang="ko-KR" sz="2400" dirty="0">
                <a:solidFill>
                  <a:srgbClr val="33373B"/>
                </a:solidFill>
                <a:latin typeface="+mj-ea"/>
                <a:ea typeface="+mj-ea"/>
              </a:rPr>
              <a:t>:</a:t>
            </a:r>
            <a:endParaRPr lang="ko-KR" sz="2400" dirty="0">
              <a:solidFill>
                <a:srgbClr val="33373B"/>
              </a:solidFill>
              <a:latin typeface="+mj-ea"/>
              <a:ea typeface="+mj-ea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8D9A238-383C-A526-CD93-6E96838064DB}"/>
              </a:ext>
            </a:extLst>
          </p:cNvPr>
          <p:cNvSpPr txBox="1">
            <a:spLocks/>
          </p:cNvSpPr>
          <p:nvPr/>
        </p:nvSpPr>
        <p:spPr>
          <a:xfrm>
            <a:off x="723595" y="3033787"/>
            <a:ext cx="10591800" cy="2228435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7DA5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 err="1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차터</a:t>
            </a:r>
            <a:r>
              <a:rPr lang="ko-KR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자료집 - </a:t>
            </a:r>
            <a:r>
              <a:rPr lang="ko-KR" dirty="0" err="1">
                <a:latin typeface="+mj-ea"/>
                <a:ea typeface="+mj-ea"/>
              </a:rPr>
              <a:t>차터</a:t>
            </a:r>
            <a:r>
              <a:rPr lang="ko-KR" dirty="0">
                <a:latin typeface="+mj-ea"/>
                <a:ea typeface="+mj-ea"/>
              </a:rPr>
              <a:t> 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자료집을 헌장의 밤 행사에서 전달할 수 있도록 지구총재에게</a:t>
            </a:r>
            <a:r>
              <a:rPr lang="ko-KR" dirty="0">
                <a:latin typeface="+mj-ea"/>
                <a:ea typeface="+mj-ea"/>
              </a:rPr>
              <a:t> 송부</a:t>
            </a:r>
          </a:p>
          <a:p>
            <a:pPr>
              <a:buClr>
                <a:srgbClr val="007DA5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헌장의 밤 - </a:t>
            </a:r>
            <a:r>
              <a:rPr lang="ko-KR" dirty="0">
                <a:latin typeface="+mj-ea"/>
                <a:ea typeface="+mj-ea"/>
              </a:rPr>
              <a:t>신생클럽은 </a:t>
            </a:r>
            <a:r>
              <a:rPr lang="ko-KR" altLang="en-US" dirty="0">
                <a:latin typeface="+mj-ea"/>
                <a:ea typeface="+mj-ea"/>
              </a:rPr>
              <a:t>스</a:t>
            </a:r>
            <a:r>
              <a:rPr lang="ko-KR" dirty="0">
                <a:latin typeface="+mj-ea"/>
                <a:ea typeface="+mj-ea"/>
              </a:rPr>
              <a:t>폰서</a:t>
            </a: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ko-KR" dirty="0">
                <a:latin typeface="+mj-ea"/>
                <a:ea typeface="+mj-ea"/>
              </a:rPr>
              <a:t>클럽과 함께 </a:t>
            </a:r>
            <a:r>
              <a:rPr lang="ko-KR" altLang="en-US" dirty="0">
                <a:latin typeface="+mj-ea"/>
                <a:ea typeface="+mj-ea"/>
              </a:rPr>
              <a:t>헌</a:t>
            </a:r>
            <a:r>
              <a:rPr lang="ko-KR" dirty="0">
                <a:latin typeface="+mj-ea"/>
                <a:ea typeface="+mj-ea"/>
              </a:rPr>
              <a:t>장의 밤 일정 계획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b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</a:b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        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일반적으로 스폰서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클럽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이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헌장의 밤 행사 계획과 자금 마련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지원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buClr>
                <a:srgbClr val="007DA5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 err="1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차터회원</a:t>
            </a:r>
            <a:r>
              <a:rPr lang="en-US" altLang="ko-KR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-</a:t>
            </a:r>
            <a:r>
              <a:rPr lang="ko-KR" dirty="0">
                <a:latin typeface="+mj-ea"/>
                <a:ea typeface="+mj-ea"/>
              </a:rPr>
              <a:t> 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클럽 </a:t>
            </a:r>
            <a:r>
              <a:rPr lang="ko-KR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차터일로부터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90일 내에 입회하는 모든 회원을 </a:t>
            </a:r>
            <a:r>
              <a:rPr lang="ko-KR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차터회원으로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간주</a:t>
            </a:r>
            <a:endParaRPr lang="ko-KR" dirty="0">
              <a:latin typeface="+mj-ea"/>
              <a:ea typeface="+mj-ea"/>
            </a:endParaRPr>
          </a:p>
          <a:p>
            <a:pPr marL="0" indent="0">
              <a:buClr>
                <a:srgbClr val="007DA5"/>
              </a:buClr>
              <a:buSzPct val="100000"/>
              <a:buNone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EB19782-5124-A4B1-42A2-FB81F26F90D9}"/>
              </a:ext>
            </a:extLst>
          </p:cNvPr>
          <p:cNvSpPr txBox="1">
            <a:spLocks/>
          </p:cNvSpPr>
          <p:nvPr/>
        </p:nvSpPr>
        <p:spPr>
          <a:xfrm>
            <a:off x="1356293" y="5396230"/>
            <a:ext cx="9959101" cy="1066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팁:  </a:t>
            </a:r>
            <a:r>
              <a:rPr lang="ko-KR" sz="1600" dirty="0" err="1">
                <a:solidFill>
                  <a:srgbClr val="33373B"/>
                </a:solidFill>
                <a:latin typeface="+mj-ea"/>
                <a:ea typeface="+mj-ea"/>
              </a:rPr>
              <a:t>차터일과</a:t>
            </a:r>
            <a:r>
              <a:rPr lang="ko-KR" sz="1600" dirty="0">
                <a:solidFill>
                  <a:srgbClr val="33373B"/>
                </a:solidFill>
                <a:latin typeface="+mj-ea"/>
                <a:ea typeface="+mj-ea"/>
              </a:rPr>
              <a:t> 헌장의 밤 </a:t>
            </a:r>
            <a:r>
              <a:rPr lang="ko-KR" altLang="en-US" sz="1600" dirty="0">
                <a:solidFill>
                  <a:srgbClr val="33373B"/>
                </a:solidFill>
                <a:latin typeface="+mj-ea"/>
                <a:ea typeface="+mj-ea"/>
              </a:rPr>
              <a:t>행사일은</a:t>
            </a:r>
            <a:r>
              <a:rPr lang="ko-KR" sz="1600" dirty="0">
                <a:solidFill>
                  <a:srgbClr val="33373B"/>
                </a:solidFill>
                <a:latin typeface="+mj-ea"/>
                <a:ea typeface="+mj-ea"/>
              </a:rPr>
              <a:t> 별개입니다. </a:t>
            </a:r>
            <a:r>
              <a:rPr lang="ko-KR" sz="1600" dirty="0" err="1">
                <a:solidFill>
                  <a:srgbClr val="33373B"/>
                </a:solidFill>
                <a:latin typeface="+mj-ea"/>
                <a:ea typeface="+mj-ea"/>
              </a:rPr>
              <a:t>차터</a:t>
            </a:r>
            <a:r>
              <a:rPr lang="ko-KR" sz="1600" dirty="0">
                <a:solidFill>
                  <a:srgbClr val="33373B"/>
                </a:solidFill>
                <a:latin typeface="+mj-ea"/>
                <a:ea typeface="+mj-ea"/>
              </a:rPr>
              <a:t> 회원 자격과 관련된 90일은</a:t>
            </a:r>
            <a:r>
              <a:rPr lang="en-US" altLang="ko-KR" sz="1600" dirty="0">
                <a:solidFill>
                  <a:srgbClr val="33373B"/>
                </a:solidFill>
                <a:latin typeface="+mj-ea"/>
                <a:ea typeface="+mj-ea"/>
              </a:rPr>
              <a:t> </a:t>
            </a:r>
            <a:r>
              <a:rPr lang="ko-KR" sz="1600" dirty="0" err="1">
                <a:solidFill>
                  <a:srgbClr val="33373B"/>
                </a:solidFill>
                <a:latin typeface="+mj-ea"/>
                <a:ea typeface="+mj-ea"/>
              </a:rPr>
              <a:t>차터</a:t>
            </a:r>
            <a:r>
              <a:rPr lang="ko-KR" altLang="en-US" sz="1600" dirty="0" err="1">
                <a:solidFill>
                  <a:srgbClr val="33373B"/>
                </a:solidFill>
                <a:latin typeface="+mj-ea"/>
                <a:ea typeface="+mj-ea"/>
              </a:rPr>
              <a:t>일</a:t>
            </a:r>
            <a:r>
              <a:rPr lang="ko-KR" sz="1600" dirty="0">
                <a:solidFill>
                  <a:srgbClr val="33373B"/>
                </a:solidFill>
                <a:latin typeface="+mj-ea"/>
                <a:ea typeface="+mj-ea"/>
              </a:rPr>
              <a:t> 기준</a:t>
            </a:r>
            <a:r>
              <a:rPr lang="ko-KR" altLang="en-US" sz="1600" dirty="0">
                <a:solidFill>
                  <a:srgbClr val="33373B"/>
                </a:solidFill>
                <a:latin typeface="+mj-ea"/>
                <a:ea typeface="+mj-ea"/>
              </a:rPr>
              <a:t>입니다</a:t>
            </a:r>
            <a:r>
              <a:rPr lang="en-US" altLang="ko-KR" sz="1600" dirty="0">
                <a:solidFill>
                  <a:srgbClr val="33373B"/>
                </a:solidFill>
                <a:latin typeface="+mj-ea"/>
                <a:ea typeface="+mj-ea"/>
              </a:rPr>
              <a:t>.</a:t>
            </a:r>
            <a:r>
              <a:rPr lang="ko-KR" sz="1600" dirty="0">
                <a:solidFill>
                  <a:srgbClr val="33373B"/>
                </a:solidFill>
                <a:latin typeface="+mj-ea"/>
                <a:ea typeface="+mj-ea"/>
              </a:rPr>
              <a:t> 헌장의 밤 행사가 90일 이후에 개최될 경우, 행사 중에 가입하는 모든 회원은 정규 회원으로 간주됩니다.</a:t>
            </a:r>
          </a:p>
        </p:txBody>
      </p:sp>
    </p:spTree>
    <p:extLst>
      <p:ext uri="{BB962C8B-B14F-4D97-AF65-F5344CB8AC3E}">
        <p14:creationId xmlns:p14="http://schemas.microsoft.com/office/powerpoint/2010/main" val="734569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D2240">
                  <a:alpha val="44000"/>
                </a:srgb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A5E45F-A3AE-2E46-A663-87F532F6A4EC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4955038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4955038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5271561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288530" y="1647183"/>
            <a:ext cx="509250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ko-KR" sz="3600" b="1" dirty="0">
                <a:solidFill>
                  <a:srgbClr val="082E87"/>
                </a:solidFill>
                <a:latin typeface="+mj-ea"/>
                <a:ea typeface="+mj-ea"/>
              </a:rPr>
              <a:t>지속적인 클럽 개발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304528" y="435336"/>
            <a:ext cx="91440" cy="40670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225A5E7C-DEA0-714B-805B-03D83CE1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0D3F9F-984D-824C-9AE7-FE50AD0703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5C7895-0F42-4E11-5B93-A80D4FF71C51}"/>
              </a:ext>
            </a:extLst>
          </p:cNvPr>
          <p:cNvSpPr txBox="1"/>
          <p:nvPr/>
        </p:nvSpPr>
        <p:spPr>
          <a:xfrm>
            <a:off x="311582" y="2895600"/>
            <a:ext cx="5303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클럽이 조직되고 나면, 강력하고 성공적인 클럽이 되도록 지속적으로 개발해야 합니다.  </a:t>
            </a:r>
            <a:endParaRPr lang="en-US" altLang="ko-KR" sz="20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  <a:p>
            <a:br>
              <a:rPr lang="en-US" altLang="ko-KR" sz="20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</a:br>
            <a:r>
              <a:rPr lang="ko-KR" sz="20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클럽 개발에 도움</a:t>
            </a:r>
            <a:r>
              <a:rPr lang="ko-KR" altLang="en-US" sz="20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되는 사항은 다음과 같습니다</a:t>
            </a:r>
            <a:r>
              <a:rPr lang="en-US" altLang="ko-KR" sz="20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sz="20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8FD19-B9B3-BC92-94B1-14317AEDF84A}"/>
              </a:ext>
            </a:extLst>
          </p:cNvPr>
          <p:cNvSpPr txBox="1"/>
          <p:nvPr/>
        </p:nvSpPr>
        <p:spPr>
          <a:xfrm>
            <a:off x="6599873" y="1106437"/>
            <a:ext cx="51067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DA5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b="1" dirty="0">
                <a:solidFill>
                  <a:schemeClr val="bg1"/>
                </a:solidFill>
                <a:latin typeface="+mj-ea"/>
                <a:ea typeface="+mj-ea"/>
              </a:rPr>
              <a:t>스폰서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sz="2000" b="1" dirty="0">
                <a:solidFill>
                  <a:schemeClr val="bg1"/>
                </a:solidFill>
                <a:latin typeface="+mj-ea"/>
                <a:ea typeface="+mj-ea"/>
              </a:rPr>
              <a:t>클럽의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지원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sz="2000" b="1" dirty="0">
                <a:solidFill>
                  <a:schemeClr val="bg1"/>
                </a:solidFill>
                <a:latin typeface="+mj-ea"/>
                <a:ea typeface="+mj-ea"/>
              </a:rPr>
              <a:t>-  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신생클럽에 필요한 지원 제공.  클럽 회의에 참석하여 신생클럽에 조언 제공</a:t>
            </a:r>
          </a:p>
          <a:p>
            <a:pPr marL="342900" indent="-342900">
              <a:buClr>
                <a:srgbClr val="007DA5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007DA5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b="1" dirty="0" err="1">
                <a:solidFill>
                  <a:schemeClr val="bg1"/>
                </a:solidFill>
                <a:latin typeface="+mj-ea"/>
                <a:ea typeface="+mj-ea"/>
              </a:rPr>
              <a:t>가이딩</a:t>
            </a:r>
            <a:r>
              <a:rPr lang="ko-KR" sz="2000" b="1" dirty="0">
                <a:solidFill>
                  <a:schemeClr val="bg1"/>
                </a:solidFill>
                <a:latin typeface="+mj-ea"/>
                <a:ea typeface="+mj-ea"/>
              </a:rPr>
              <a:t> 라이온의 지원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sz="2000" b="1" dirty="0">
                <a:solidFill>
                  <a:schemeClr val="bg1"/>
                </a:solidFill>
                <a:latin typeface="+mj-ea"/>
                <a:ea typeface="+mj-ea"/>
              </a:rPr>
              <a:t>- 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2년 동안 클럽 지원. 클럽 회의에 참석하여 신생클럽에 조언 제공</a:t>
            </a:r>
          </a:p>
          <a:p>
            <a:pPr marL="342900" indent="-342900">
              <a:buClr>
                <a:srgbClr val="007DA5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007DA5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b="1" dirty="0">
                <a:solidFill>
                  <a:schemeClr val="bg1"/>
                </a:solidFill>
                <a:latin typeface="+mj-ea"/>
                <a:ea typeface="+mj-ea"/>
              </a:rPr>
              <a:t>권한 이양 - 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신생클럽 임원이 회의 및 활동의 관리를 시작하고 클럽의 다른 회원들에게 책임 위임</a:t>
            </a:r>
          </a:p>
          <a:p>
            <a:pPr marL="342900" indent="-342900">
              <a:buClr>
                <a:srgbClr val="007DA5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007DA5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b="1" dirty="0">
                <a:solidFill>
                  <a:schemeClr val="bg1"/>
                </a:solidFill>
                <a:latin typeface="+mj-ea"/>
                <a:ea typeface="+mj-ea"/>
              </a:rPr>
              <a:t>지속적인 회원 모집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 - 소셜 미디어 페이지(페이스북, </a:t>
            </a:r>
            <a:r>
              <a:rPr lang="ko-KR" sz="2000" dirty="0" err="1">
                <a:solidFill>
                  <a:schemeClr val="bg1"/>
                </a:solidFill>
                <a:latin typeface="+mj-ea"/>
                <a:ea typeface="+mj-ea"/>
              </a:rPr>
              <a:t>왓츠앱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 등)</a:t>
            </a:r>
            <a:r>
              <a:rPr lang="ko-KR" sz="2000" dirty="0" err="1">
                <a:solidFill>
                  <a:schemeClr val="bg1"/>
                </a:solidFill>
                <a:latin typeface="+mj-ea"/>
                <a:ea typeface="+mj-ea"/>
              </a:rPr>
              <a:t>를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 만들어 클럽을 지속적으로 홍보하고 회원들이 의견을 공유하도록 함</a:t>
            </a:r>
          </a:p>
        </p:txBody>
      </p:sp>
    </p:spTree>
    <p:extLst>
      <p:ext uri="{BB962C8B-B14F-4D97-AF65-F5344CB8AC3E}">
        <p14:creationId xmlns:p14="http://schemas.microsoft.com/office/powerpoint/2010/main" val="2216647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826823" y="1670333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BB700"/>
              </a:buClr>
              <a:buSzPct val="100000"/>
            </a:pPr>
            <a:br>
              <a:rPr lang="ko-KR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</a:br>
            <a:endParaRPr lang="ko-KR">
              <a:solidFill>
                <a:srgbClr val="0D2240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426729" y="3238390"/>
            <a:ext cx="5092507" cy="275197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헌장의 밤은 신생클럽의 출발을 축하하는 특별한 행사입니다. 행사에서 </a:t>
            </a: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신생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클럽</a:t>
            </a: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에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sz="2000" dirty="0" err="1">
                <a:solidFill>
                  <a:schemeClr val="bg1"/>
                </a:solidFill>
                <a:latin typeface="+mj-ea"/>
                <a:ea typeface="+mj-ea"/>
              </a:rPr>
              <a:t>차터를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 전달</a:t>
            </a: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하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고</a:t>
            </a:r>
            <a:r>
              <a:rPr lang="en-US" altLang="ko-KR" sz="20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참석한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 주변 지역 라이온들이 </a:t>
            </a: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도움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의 뜻을 전합니다. 일반적으로 스폰서 클럽이 신생클럽의 </a:t>
            </a:r>
            <a:br>
              <a:rPr lang="en-US" altLang="ko-KR" sz="20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행사 준비를 </a:t>
            </a:r>
            <a:r>
              <a:rPr lang="ko-KR" sz="2000" dirty="0" err="1">
                <a:solidFill>
                  <a:schemeClr val="bg1"/>
                </a:solidFill>
                <a:latin typeface="+mj-ea"/>
                <a:ea typeface="+mj-ea"/>
              </a:rPr>
              <a:t>돕습니다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ts val="8000"/>
              </a:lnSpc>
            </a:pPr>
            <a:endParaRPr lang="en-US" sz="2000" dirty="0">
              <a:solidFill>
                <a:schemeClr val="accent4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539827" y="350520"/>
            <a:ext cx="91440" cy="4114800"/>
          </a:xfrm>
          <a:prstGeom prst="rect">
            <a:avLst/>
          </a:prstGeom>
          <a:solidFill>
            <a:srgbClr val="007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3" name="Large #">
            <a:extLst>
              <a:ext uri="{FF2B5EF4-FFF2-40B4-BE49-F238E27FC236}">
                <a16:creationId xmlns:a16="http://schemas.microsoft.com/office/drawing/2014/main" id="{6392AD0A-AC92-48FA-5821-56097331D41F}"/>
              </a:ext>
            </a:extLst>
          </p:cNvPr>
          <p:cNvSpPr txBox="1"/>
          <p:nvPr/>
        </p:nvSpPr>
        <p:spPr>
          <a:xfrm>
            <a:off x="450421" y="1561549"/>
            <a:ext cx="509250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ko-KR" sz="3600" b="1" dirty="0">
                <a:solidFill>
                  <a:schemeClr val="bg1"/>
                </a:solidFill>
                <a:latin typeface="+mj-ea"/>
                <a:ea typeface="+mj-ea"/>
              </a:rPr>
              <a:t>헌장의 밤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1E705-7E02-F84A-DD10-B59EB50B1673}"/>
              </a:ext>
            </a:extLst>
          </p:cNvPr>
          <p:cNvSpPr txBox="1"/>
          <p:nvPr/>
        </p:nvSpPr>
        <p:spPr>
          <a:xfrm>
            <a:off x="7352586" y="1007059"/>
            <a:ext cx="3799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 dirty="0">
                <a:solidFill>
                  <a:srgbClr val="33373B"/>
                </a:solidFill>
                <a:latin typeface="+mj-ea"/>
                <a:ea typeface="+mj-ea"/>
              </a:rPr>
              <a:t>헌장의 밤 기획 안내서는 </a:t>
            </a:r>
            <a:br>
              <a:rPr lang="en-US" altLang="ko-KR" sz="2000" dirty="0">
                <a:solidFill>
                  <a:srgbClr val="33373B"/>
                </a:solidFill>
                <a:latin typeface="+mj-ea"/>
                <a:ea typeface="+mj-ea"/>
              </a:rPr>
            </a:br>
            <a:r>
              <a:rPr lang="ko-KR" sz="2000" dirty="0">
                <a:solidFill>
                  <a:srgbClr val="33373B"/>
                </a:solidFill>
                <a:latin typeface="+mj-ea"/>
                <a:ea typeface="+mj-ea"/>
              </a:rPr>
              <a:t>헌장의 밤 행사를 계획할 때 </a:t>
            </a:r>
            <a:br>
              <a:rPr lang="en-US" altLang="ko-KR" sz="2000" dirty="0">
                <a:solidFill>
                  <a:srgbClr val="33373B"/>
                </a:solidFill>
                <a:latin typeface="+mj-ea"/>
                <a:ea typeface="+mj-ea"/>
              </a:rPr>
            </a:br>
            <a:r>
              <a:rPr lang="ko-KR" sz="2000" dirty="0">
                <a:solidFill>
                  <a:srgbClr val="33373B"/>
                </a:solidFill>
                <a:latin typeface="+mj-ea"/>
                <a:ea typeface="+mj-ea"/>
              </a:rPr>
              <a:t>매우 유용한 자료이며 </a:t>
            </a:r>
            <a:br>
              <a:rPr lang="en-US" altLang="ko-KR" sz="2000" dirty="0">
                <a:solidFill>
                  <a:srgbClr val="33373B"/>
                </a:solidFill>
                <a:latin typeface="+mj-ea"/>
                <a:ea typeface="+mj-ea"/>
              </a:rPr>
            </a:br>
            <a:r>
              <a:rPr lang="ko-KR" sz="2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신생클럽 조직하기 웹페이</a:t>
            </a:r>
            <a:r>
              <a:rPr lang="ko-KR" sz="20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지</a:t>
            </a:r>
            <a:r>
              <a:rPr lang="ko-KR" sz="2000" dirty="0">
                <a:latin typeface="+mj-ea"/>
                <a:ea typeface="+mj-ea"/>
              </a:rPr>
              <a:t>에 있습니다.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991B93B4-391D-7764-2971-A0337DF22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901" y="3095550"/>
            <a:ext cx="3276600" cy="3305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93CB7-EEFE-B0E6-DA54-E9B25A426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85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06831" y="3009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2991185" y="1600200"/>
            <a:ext cx="6209629" cy="148536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dirty="0">
                <a:latin typeface="+mj-ea"/>
                <a:ea typeface="+mj-ea"/>
              </a:rPr>
              <a:t>신생클럽 개발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CAC93-D63E-2FDB-44DD-105CF87B81A1}"/>
              </a:ext>
            </a:extLst>
          </p:cNvPr>
          <p:cNvSpPr txBox="1"/>
          <p:nvPr/>
        </p:nvSpPr>
        <p:spPr>
          <a:xfrm>
            <a:off x="3314699" y="3480046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200">
                <a:solidFill>
                  <a:schemeClr val="bg1"/>
                </a:solidFill>
                <a:latin typeface="+mj-ea"/>
                <a:ea typeface="+mj-ea"/>
              </a:rPr>
              <a:t>상</a:t>
            </a:r>
          </a:p>
        </p:txBody>
      </p:sp>
    </p:spTree>
    <p:extLst>
      <p:ext uri="{BB962C8B-B14F-4D97-AF65-F5344CB8AC3E}">
        <p14:creationId xmlns:p14="http://schemas.microsoft.com/office/powerpoint/2010/main" val="707246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793219" y="793219"/>
            <a:ext cx="6858000" cy="5271561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826823" y="1670333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BB700"/>
              </a:buClr>
              <a:buSzPct val="100000"/>
            </a:pPr>
            <a:br>
              <a:rPr lang="ko-KR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</a:br>
            <a:endParaRPr lang="ko-KR">
              <a:solidFill>
                <a:srgbClr val="0D2240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489756" y="1691639"/>
            <a:ext cx="91440" cy="338328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93CB7-EEFE-B0E6-DA54-E9B25A426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588E902-0314-56CA-F27C-D370CCFDA4FE}"/>
              </a:ext>
            </a:extLst>
          </p:cNvPr>
          <p:cNvSpPr txBox="1">
            <a:spLocks/>
          </p:cNvSpPr>
          <p:nvPr/>
        </p:nvSpPr>
        <p:spPr>
          <a:xfrm>
            <a:off x="765427" y="1981200"/>
            <a:ext cx="4038600" cy="1143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Bef>
                <a:spcPts val="300"/>
              </a:spcBef>
            </a:pPr>
            <a:endParaRPr lang="en-US" sz="3600" b="1" kern="0" dirty="0">
              <a:solidFill>
                <a:schemeClr val="bg1"/>
              </a:solidFill>
              <a:latin typeface="+mj-ea"/>
              <a:ea typeface="+mj-ea"/>
              <a:cs typeface="Arial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ko-KR" sz="3600" b="1" dirty="0">
                <a:solidFill>
                  <a:schemeClr val="bg1"/>
                </a:solidFill>
                <a:latin typeface="+mj-ea"/>
                <a:ea typeface="+mj-ea"/>
                <a:cs typeface="Arial" charset="0"/>
              </a:rPr>
              <a:t>신생클럽 개발상	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F98F362-8214-FCC9-55CF-8E1C38A29744}"/>
              </a:ext>
            </a:extLst>
          </p:cNvPr>
          <p:cNvSpPr txBox="1">
            <a:spLocks/>
          </p:cNvSpPr>
          <p:nvPr/>
        </p:nvSpPr>
        <p:spPr>
          <a:xfrm>
            <a:off x="5257060" y="1260472"/>
            <a:ext cx="6582118" cy="4533723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확장상</a:t>
            </a:r>
            <a:r>
              <a:rPr lang="en-US" altLang="ko-KR" b="1" dirty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r>
              <a:rPr lang="ko-KR" dirty="0">
                <a:latin typeface="+mj-ea"/>
                <a:ea typeface="+mj-ea"/>
              </a:rPr>
              <a:t>- 클럽 조직에 기여한 라이온 2명에게 수여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800" b="1" kern="0" dirty="0">
              <a:solidFill>
                <a:srgbClr val="002060"/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지구총재 확장상</a:t>
            </a:r>
            <a:r>
              <a:rPr lang="en-US" altLang="ko-KR" b="1" dirty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-</a:t>
            </a:r>
            <a:r>
              <a:rPr lang="ko-KR" dirty="0">
                <a:latin typeface="+mj-ea"/>
                <a:ea typeface="+mj-ea"/>
              </a:rPr>
              <a:t> 지구 내에서 </a:t>
            </a:r>
            <a:r>
              <a:rPr lang="ko-KR" altLang="en-US" dirty="0">
                <a:latin typeface="+mj-ea"/>
                <a:ea typeface="+mj-ea"/>
              </a:rPr>
              <a:t>신생</a:t>
            </a:r>
            <a:r>
              <a:rPr lang="ko-KR" dirty="0">
                <a:latin typeface="+mj-ea"/>
                <a:ea typeface="+mj-ea"/>
              </a:rPr>
              <a:t>클럽</a:t>
            </a:r>
            <a:r>
              <a:rPr lang="en-US" altLang="ko-KR" dirty="0">
                <a:latin typeface="+mj-ea"/>
                <a:ea typeface="+mj-ea"/>
              </a:rPr>
              <a:t> 1</a:t>
            </a:r>
            <a:r>
              <a:rPr lang="ko-KR" altLang="en-US" dirty="0">
                <a:latin typeface="+mj-ea"/>
                <a:ea typeface="+mj-ea"/>
              </a:rPr>
              <a:t>개 이상</a:t>
            </a:r>
            <a:r>
              <a:rPr lang="ko-KR" dirty="0">
                <a:latin typeface="+mj-ea"/>
                <a:ea typeface="+mj-ea"/>
              </a:rPr>
              <a:t> 조직한 지구총재에게 수여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가족회원 배너 패치</a:t>
            </a:r>
            <a:r>
              <a:rPr lang="en-US" altLang="ko-KR" b="1" dirty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- </a:t>
            </a:r>
            <a:r>
              <a:rPr lang="ko-KR" dirty="0">
                <a:latin typeface="+mj-ea"/>
                <a:ea typeface="+mj-ea"/>
              </a:rPr>
              <a:t>클럽 조직 시점에서 가족회원</a:t>
            </a: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ko-KR" altLang="ko-KR" dirty="0">
                <a:latin typeface="+mj-ea"/>
                <a:ea typeface="+mj-ea"/>
              </a:rPr>
              <a:t>10명 이상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입회시킨</a:t>
            </a:r>
            <a:r>
              <a:rPr lang="ko-KR" altLang="en-US" dirty="0">
                <a:latin typeface="+mj-ea"/>
                <a:ea typeface="+mj-ea"/>
              </a:rPr>
              <a:t> 클럽에 수여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신생클럽 스폰서 배너 패치</a:t>
            </a:r>
            <a:r>
              <a:rPr lang="en-US" altLang="ko-KR" b="1" dirty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-</a:t>
            </a:r>
            <a:r>
              <a:rPr lang="ko-KR" dirty="0">
                <a:latin typeface="+mj-ea"/>
                <a:ea typeface="+mj-ea"/>
              </a:rPr>
              <a:t> 신생클럽을 조직한 스폰서 클럽에 수여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캠퍼스 배너 패치</a:t>
            </a:r>
            <a:r>
              <a:rPr lang="en-US" altLang="ko-KR" b="1" dirty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-</a:t>
            </a:r>
            <a:r>
              <a:rPr lang="ko-KR" dirty="0">
                <a:latin typeface="+mj-ea"/>
                <a:ea typeface="+mj-ea"/>
              </a:rPr>
              <a:t> 신생클럽을 조직한 스폰서 클럽에 수여</a:t>
            </a: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 err="1">
                <a:solidFill>
                  <a:srgbClr val="002060"/>
                </a:solidFill>
                <a:latin typeface="+mj-ea"/>
                <a:ea typeface="+mj-ea"/>
              </a:rPr>
              <a:t>클럽지회상</a:t>
            </a:r>
            <a:r>
              <a:rPr lang="en-US" altLang="ko-KR" b="1" dirty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-</a:t>
            </a:r>
            <a:r>
              <a:rPr lang="ko-KR" dirty="0">
                <a:latin typeface="+mj-ea"/>
                <a:ea typeface="+mj-ea"/>
              </a:rPr>
              <a:t> 클럽에 협조한 </a:t>
            </a:r>
            <a:r>
              <a:rPr lang="ko-KR" dirty="0" err="1">
                <a:latin typeface="+mj-ea"/>
                <a:ea typeface="+mj-ea"/>
              </a:rPr>
              <a:t>클럽지회</a:t>
            </a:r>
            <a:r>
              <a:rPr lang="ko-KR" dirty="0">
                <a:latin typeface="+mj-ea"/>
                <a:ea typeface="+mj-ea"/>
              </a:rPr>
              <a:t> 연락원에게 핀 수여</a:t>
            </a:r>
          </a:p>
          <a:p>
            <a:pPr>
              <a:buClr>
                <a:srgbClr val="10233F"/>
              </a:buClr>
              <a:buSzPct val="100000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b="1" dirty="0">
                <a:solidFill>
                  <a:srgbClr val="002060"/>
                </a:solidFill>
                <a:latin typeface="+mj-ea"/>
                <a:ea typeface="+mj-ea"/>
              </a:rPr>
              <a:t>미션 특별상 – </a:t>
            </a:r>
            <a:r>
              <a:rPr lang="ko-KR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미션 </a:t>
            </a:r>
            <a:r>
              <a:rPr lang="ko-KR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1.5</a:t>
            </a:r>
          </a:p>
        </p:txBody>
      </p:sp>
    </p:spTree>
    <p:extLst>
      <p:ext uri="{BB962C8B-B14F-4D97-AF65-F5344CB8AC3E}">
        <p14:creationId xmlns:p14="http://schemas.microsoft.com/office/powerpoint/2010/main" val="4163055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06831" y="3009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2991185" y="1600200"/>
            <a:ext cx="6209629" cy="148536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dirty="0">
                <a:latin typeface="+mj-ea"/>
                <a:ea typeface="+mj-ea"/>
              </a:rPr>
              <a:t>신생클럽 개발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CAC93-D63E-2FDB-44DD-105CF87B81A1}"/>
              </a:ext>
            </a:extLst>
          </p:cNvPr>
          <p:cNvSpPr txBox="1"/>
          <p:nvPr/>
        </p:nvSpPr>
        <p:spPr>
          <a:xfrm>
            <a:off x="3314699" y="3480046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200">
                <a:solidFill>
                  <a:schemeClr val="bg1"/>
                </a:solidFill>
                <a:latin typeface="+mj-ea"/>
                <a:ea typeface="+mj-ea"/>
              </a:rPr>
              <a:t>자료</a:t>
            </a:r>
          </a:p>
        </p:txBody>
      </p:sp>
    </p:spTree>
    <p:extLst>
      <p:ext uri="{BB962C8B-B14F-4D97-AF65-F5344CB8AC3E}">
        <p14:creationId xmlns:p14="http://schemas.microsoft.com/office/powerpoint/2010/main" val="217989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-11264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826824" y="1381975"/>
            <a:ext cx="4914756" cy="409154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10233F"/>
                </a:solidFill>
                <a:latin typeface="+mj-ea"/>
                <a:ea typeface="+mj-ea"/>
                <a:cs typeface="Arial" charset="0"/>
              </a:rPr>
              <a:t>지역사회에 혜택 제공</a:t>
            </a:r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10233F"/>
                </a:solidFill>
                <a:latin typeface="+mj-ea"/>
                <a:ea typeface="+mj-ea"/>
                <a:cs typeface="Arial" charset="0"/>
              </a:rPr>
              <a:t>새로운 봉사 기회 제공</a:t>
            </a:r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10233F"/>
                </a:solidFill>
                <a:latin typeface="+mj-ea"/>
                <a:ea typeface="+mj-ea"/>
                <a:cs typeface="Arial" charset="0"/>
              </a:rPr>
              <a:t>충족되지 않은 요구사항 충족</a:t>
            </a:r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10233F"/>
                </a:solidFill>
                <a:latin typeface="+mj-ea"/>
                <a:ea typeface="+mj-ea"/>
                <a:cs typeface="Arial" charset="0"/>
              </a:rPr>
              <a:t>변화를 </a:t>
            </a:r>
            <a:r>
              <a:rPr lang="ko-KR" altLang="en-US" dirty="0">
                <a:solidFill>
                  <a:srgbClr val="10233F"/>
                </a:solidFill>
                <a:latin typeface="+mj-ea"/>
                <a:ea typeface="+mj-ea"/>
                <a:cs typeface="Arial" charset="0"/>
              </a:rPr>
              <a:t>만듦</a:t>
            </a:r>
            <a:endParaRPr lang="ko-KR" dirty="0">
              <a:solidFill>
                <a:srgbClr val="10233F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10233F"/>
                </a:solidFill>
                <a:latin typeface="+mj-ea"/>
                <a:ea typeface="+mj-ea"/>
                <a:cs typeface="Arial" charset="0"/>
              </a:rPr>
              <a:t>회원들에게 활력 제공</a:t>
            </a:r>
          </a:p>
          <a:p>
            <a:pPr marL="342900" indent="-342900">
              <a:lnSpc>
                <a:spcPct val="200000"/>
              </a:lnSpc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rgbClr val="10233F"/>
                </a:solidFill>
                <a:latin typeface="+mj-ea"/>
                <a:ea typeface="+mj-ea"/>
                <a:cs typeface="Arial" charset="0"/>
              </a:rPr>
              <a:t>새로운 지도자 육성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4" y="1981200"/>
            <a:ext cx="5092507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ko-KR" sz="44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신생클럽은 </a:t>
            </a:r>
            <a:br>
              <a:rPr lang="en-US" altLang="ko-KR" sz="44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</a:br>
            <a:r>
              <a:rPr lang="ko-KR" sz="44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왜 조직하는가?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54514" y="1593577"/>
            <a:ext cx="91440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03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D2240">
                  <a:alpha val="44000"/>
                </a:srgb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609600" y="609600"/>
            <a:ext cx="6858000" cy="563880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A5E45F-A3AE-2E46-A663-87F532F6A4EC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4955038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4955038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5271561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288530" y="1093185"/>
            <a:ext cx="509250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ko-KR" sz="3600" b="1" dirty="0">
                <a:solidFill>
                  <a:srgbClr val="082E87"/>
                </a:solidFill>
                <a:latin typeface="+mj-ea"/>
                <a:ea typeface="+mj-ea"/>
              </a:rPr>
              <a:t>신생클럽 </a:t>
            </a:r>
            <a:br>
              <a:rPr lang="en-US" altLang="ko-KR" sz="3600" b="1" dirty="0">
                <a:solidFill>
                  <a:srgbClr val="082E87"/>
                </a:solidFill>
                <a:latin typeface="+mj-ea"/>
                <a:ea typeface="+mj-ea"/>
              </a:rPr>
            </a:br>
            <a:r>
              <a:rPr lang="ko-KR" sz="3600" b="1" dirty="0">
                <a:solidFill>
                  <a:srgbClr val="082E87"/>
                </a:solidFill>
                <a:latin typeface="+mj-ea"/>
                <a:ea typeface="+mj-ea"/>
              </a:rPr>
              <a:t>회원</a:t>
            </a:r>
            <a:r>
              <a:rPr lang="en-US" altLang="ko-KR" sz="3600" b="1" dirty="0">
                <a:solidFill>
                  <a:srgbClr val="082E87"/>
                </a:solidFill>
                <a:latin typeface="+mj-ea"/>
                <a:ea typeface="+mj-ea"/>
              </a:rPr>
              <a:t> </a:t>
            </a:r>
            <a:r>
              <a:rPr lang="ko-KR" sz="3600" b="1" dirty="0">
                <a:solidFill>
                  <a:srgbClr val="082E87"/>
                </a:solidFill>
                <a:latin typeface="+mj-ea"/>
                <a:ea typeface="+mj-ea"/>
              </a:rPr>
              <a:t>모집 자료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304528" y="435336"/>
            <a:ext cx="91440" cy="406708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225A5E7C-DEA0-714B-805B-03D83CE1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40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E3D9A5-7EA0-CE5C-A26F-121FECE1C646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124200"/>
            <a:ext cx="2743200" cy="2743200"/>
            <a:chOff x="802" y="802"/>
            <a:chExt cx="5011" cy="5010"/>
          </a:xfrm>
        </p:grpSpPr>
        <p:sp>
          <p:nvSpPr>
            <p:cNvPr id="6" name="docshape2">
              <a:extLst>
                <a:ext uri="{FF2B5EF4-FFF2-40B4-BE49-F238E27FC236}">
                  <a16:creationId xmlns:a16="http://schemas.microsoft.com/office/drawing/2014/main" id="{E5E934F3-BBC7-D5A1-EF51-7682B8041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945"/>
              <a:ext cx="3915" cy="2970"/>
            </a:xfrm>
            <a:custGeom>
              <a:avLst/>
              <a:gdLst>
                <a:gd name="T0" fmla="+- 0 810 810"/>
                <a:gd name="T1" fmla="*/ T0 w 3915"/>
                <a:gd name="T2" fmla="+- 0 3780 945"/>
                <a:gd name="T3" fmla="*/ 3780 h 2970"/>
                <a:gd name="T4" fmla="+- 0 1215 810"/>
                <a:gd name="T5" fmla="*/ T4 w 3915"/>
                <a:gd name="T6" fmla="+- 0 3510 945"/>
                <a:gd name="T7" fmla="*/ 3510 h 2970"/>
                <a:gd name="T8" fmla="+- 0 1215 810"/>
                <a:gd name="T9" fmla="*/ T8 w 3915"/>
                <a:gd name="T10" fmla="+- 0 3510 945"/>
                <a:gd name="T11" fmla="*/ 3510 h 2970"/>
                <a:gd name="T12" fmla="+- 0 1350 810"/>
                <a:gd name="T13" fmla="*/ T12 w 3915"/>
                <a:gd name="T14" fmla="+- 0 3510 945"/>
                <a:gd name="T15" fmla="*/ 3510 h 2970"/>
                <a:gd name="T16" fmla="+- 0 1350 810"/>
                <a:gd name="T17" fmla="*/ T16 w 3915"/>
                <a:gd name="T18" fmla="+- 0 2430 945"/>
                <a:gd name="T19" fmla="*/ 2430 h 2970"/>
                <a:gd name="T20" fmla="+- 0 1350 810"/>
                <a:gd name="T21" fmla="*/ T20 w 3915"/>
                <a:gd name="T22" fmla="+- 0 2025 945"/>
                <a:gd name="T23" fmla="*/ 2025 h 2970"/>
                <a:gd name="T24" fmla="+- 0 1755 810"/>
                <a:gd name="T25" fmla="*/ T24 w 3915"/>
                <a:gd name="T26" fmla="+- 0 3510 945"/>
                <a:gd name="T27" fmla="*/ 3510 h 2970"/>
                <a:gd name="T28" fmla="+- 0 1485 810"/>
                <a:gd name="T29" fmla="*/ T28 w 3915"/>
                <a:gd name="T30" fmla="+- 0 3510 945"/>
                <a:gd name="T31" fmla="*/ 3510 h 2970"/>
                <a:gd name="T32" fmla="+- 0 1215 810"/>
                <a:gd name="T33" fmla="*/ T32 w 3915"/>
                <a:gd name="T34" fmla="+- 0 3780 945"/>
                <a:gd name="T35" fmla="*/ 3780 h 2970"/>
                <a:gd name="T36" fmla="+- 0 1485 810"/>
                <a:gd name="T37" fmla="*/ T36 w 3915"/>
                <a:gd name="T38" fmla="+- 0 3780 945"/>
                <a:gd name="T39" fmla="*/ 3780 h 2970"/>
                <a:gd name="T40" fmla="+- 0 1755 810"/>
                <a:gd name="T41" fmla="*/ T40 w 3915"/>
                <a:gd name="T42" fmla="+- 0 3510 945"/>
                <a:gd name="T43" fmla="*/ 3510 h 2970"/>
                <a:gd name="T44" fmla="+- 0 1485 810"/>
                <a:gd name="T45" fmla="*/ T44 w 3915"/>
                <a:gd name="T46" fmla="+- 0 2295 945"/>
                <a:gd name="T47" fmla="*/ 2295 h 2970"/>
                <a:gd name="T48" fmla="+- 0 2025 810"/>
                <a:gd name="T49" fmla="*/ T48 w 3915"/>
                <a:gd name="T50" fmla="+- 0 3645 945"/>
                <a:gd name="T51" fmla="*/ 3645 h 2970"/>
                <a:gd name="T52" fmla="+- 0 1890 810"/>
                <a:gd name="T53" fmla="*/ T52 w 3915"/>
                <a:gd name="T54" fmla="+- 0 3780 945"/>
                <a:gd name="T55" fmla="*/ 3780 h 2970"/>
                <a:gd name="T56" fmla="+- 0 1890 810"/>
                <a:gd name="T57" fmla="*/ T56 w 3915"/>
                <a:gd name="T58" fmla="+- 0 3375 945"/>
                <a:gd name="T59" fmla="*/ 3375 h 2970"/>
                <a:gd name="T60" fmla="+- 0 2025 810"/>
                <a:gd name="T61" fmla="*/ T60 w 3915"/>
                <a:gd name="T62" fmla="+- 0 3510 945"/>
                <a:gd name="T63" fmla="*/ 3510 h 2970"/>
                <a:gd name="T64" fmla="+- 0 1890 810"/>
                <a:gd name="T65" fmla="*/ T64 w 3915"/>
                <a:gd name="T66" fmla="+- 0 3240 945"/>
                <a:gd name="T67" fmla="*/ 3240 h 2970"/>
                <a:gd name="T68" fmla="+- 0 1890 810"/>
                <a:gd name="T69" fmla="*/ T68 w 3915"/>
                <a:gd name="T70" fmla="+- 0 1890 945"/>
                <a:gd name="T71" fmla="*/ 1890 h 2970"/>
                <a:gd name="T72" fmla="+- 0 1485 810"/>
                <a:gd name="T73" fmla="*/ T72 w 3915"/>
                <a:gd name="T74" fmla="+- 0 2025 945"/>
                <a:gd name="T75" fmla="*/ 2025 h 2970"/>
                <a:gd name="T76" fmla="+- 0 1890 810"/>
                <a:gd name="T77" fmla="*/ T76 w 3915"/>
                <a:gd name="T78" fmla="+- 0 2160 945"/>
                <a:gd name="T79" fmla="*/ 2160 h 2970"/>
                <a:gd name="T80" fmla="+- 0 2160 810"/>
                <a:gd name="T81" fmla="*/ T80 w 3915"/>
                <a:gd name="T82" fmla="+- 0 3240 945"/>
                <a:gd name="T83" fmla="*/ 3240 h 2970"/>
                <a:gd name="T84" fmla="+- 0 2160 810"/>
                <a:gd name="T85" fmla="*/ T84 w 3915"/>
                <a:gd name="T86" fmla="+- 0 3240 945"/>
                <a:gd name="T87" fmla="*/ 3240 h 2970"/>
                <a:gd name="T88" fmla="+- 0 2160 810"/>
                <a:gd name="T89" fmla="*/ T88 w 3915"/>
                <a:gd name="T90" fmla="+- 0 3645 945"/>
                <a:gd name="T91" fmla="*/ 3645 h 2970"/>
                <a:gd name="T92" fmla="+- 0 2295 810"/>
                <a:gd name="T93" fmla="*/ T92 w 3915"/>
                <a:gd name="T94" fmla="+- 0 3510 945"/>
                <a:gd name="T95" fmla="*/ 3510 h 2970"/>
                <a:gd name="T96" fmla="+- 0 2160 810"/>
                <a:gd name="T97" fmla="*/ T96 w 3915"/>
                <a:gd name="T98" fmla="+- 0 2160 945"/>
                <a:gd name="T99" fmla="*/ 2160 h 2970"/>
                <a:gd name="T100" fmla="+- 0 1755 810"/>
                <a:gd name="T101" fmla="*/ T100 w 3915"/>
                <a:gd name="T102" fmla="+- 0 2295 945"/>
                <a:gd name="T103" fmla="*/ 2295 h 2970"/>
                <a:gd name="T104" fmla="+- 0 1485 810"/>
                <a:gd name="T105" fmla="*/ T104 w 3915"/>
                <a:gd name="T106" fmla="+- 0 2565 945"/>
                <a:gd name="T107" fmla="*/ 2565 h 2970"/>
                <a:gd name="T108" fmla="+- 0 1890 810"/>
                <a:gd name="T109" fmla="*/ T108 w 3915"/>
                <a:gd name="T110" fmla="+- 0 2700 945"/>
                <a:gd name="T111" fmla="*/ 2700 h 2970"/>
                <a:gd name="T112" fmla="+- 0 2025 810"/>
                <a:gd name="T113" fmla="*/ T112 w 3915"/>
                <a:gd name="T114" fmla="+- 0 2565 945"/>
                <a:gd name="T115" fmla="*/ 2565 h 2970"/>
                <a:gd name="T116" fmla="+- 0 2295 810"/>
                <a:gd name="T117" fmla="*/ T116 w 3915"/>
                <a:gd name="T118" fmla="+- 0 2565 945"/>
                <a:gd name="T119" fmla="*/ 2565 h 2970"/>
                <a:gd name="T120" fmla="+- 0 2295 810"/>
                <a:gd name="T121" fmla="*/ T120 w 3915"/>
                <a:gd name="T122" fmla="+- 0 2025 945"/>
                <a:gd name="T123" fmla="*/ 2025 h 2970"/>
                <a:gd name="T124" fmla="+- 0 2160 810"/>
                <a:gd name="T125" fmla="*/ T124 w 3915"/>
                <a:gd name="T126" fmla="+- 0 3240 945"/>
                <a:gd name="T127" fmla="*/ 3240 h 2970"/>
                <a:gd name="T128" fmla="+- 0 2565 810"/>
                <a:gd name="T129" fmla="*/ T128 w 3915"/>
                <a:gd name="T130" fmla="+- 0 3645 945"/>
                <a:gd name="T131" fmla="*/ 3645 h 2970"/>
                <a:gd name="T132" fmla="+- 0 2565 810"/>
                <a:gd name="T133" fmla="*/ T132 w 3915"/>
                <a:gd name="T134" fmla="+- 0 3645 945"/>
                <a:gd name="T135" fmla="*/ 3645 h 2970"/>
                <a:gd name="T136" fmla="+- 0 2565 810"/>
                <a:gd name="T137" fmla="*/ T136 w 3915"/>
                <a:gd name="T138" fmla="+- 0 3375 945"/>
                <a:gd name="T139" fmla="*/ 3375 h 2970"/>
                <a:gd name="T140" fmla="+- 0 2430 810"/>
                <a:gd name="T141" fmla="*/ T140 w 3915"/>
                <a:gd name="T142" fmla="+- 0 1755 945"/>
                <a:gd name="T143" fmla="*/ 1755 h 2970"/>
                <a:gd name="T144" fmla="+- 0 2430 810"/>
                <a:gd name="T145" fmla="*/ T144 w 3915"/>
                <a:gd name="T146" fmla="+- 0 2025 945"/>
                <a:gd name="T147" fmla="*/ 2025 h 2970"/>
                <a:gd name="T148" fmla="+- 0 2565 810"/>
                <a:gd name="T149" fmla="*/ T148 w 3915"/>
                <a:gd name="T150" fmla="+- 0 1620 945"/>
                <a:gd name="T151" fmla="*/ 1620 h 2970"/>
                <a:gd name="T152" fmla="+- 0 2700 810"/>
                <a:gd name="T153" fmla="*/ T152 w 3915"/>
                <a:gd name="T154" fmla="+- 0 1620 945"/>
                <a:gd name="T155" fmla="*/ 1620 h 2970"/>
                <a:gd name="T156" fmla="+- 0 2700 810"/>
                <a:gd name="T157" fmla="*/ T156 w 3915"/>
                <a:gd name="T158" fmla="+- 0 1755 945"/>
                <a:gd name="T159" fmla="*/ 1755 h 2970"/>
                <a:gd name="T160" fmla="+- 0 2700 810"/>
                <a:gd name="T161" fmla="*/ T160 w 3915"/>
                <a:gd name="T162" fmla="+- 0 1350 945"/>
                <a:gd name="T163" fmla="*/ 1350 h 2970"/>
                <a:gd name="T164" fmla="+- 0 2970 810"/>
                <a:gd name="T165" fmla="*/ T164 w 3915"/>
                <a:gd name="T166" fmla="+- 0 1755 945"/>
                <a:gd name="T167" fmla="*/ 1755 h 2970"/>
                <a:gd name="T168" fmla="+- 0 2970 810"/>
                <a:gd name="T169" fmla="*/ T168 w 3915"/>
                <a:gd name="T170" fmla="+- 0 2025 945"/>
                <a:gd name="T171" fmla="*/ 2025 h 2970"/>
                <a:gd name="T172" fmla="+- 0 2970 810"/>
                <a:gd name="T173" fmla="*/ T172 w 3915"/>
                <a:gd name="T174" fmla="+- 0 1350 945"/>
                <a:gd name="T175" fmla="*/ 1350 h 2970"/>
                <a:gd name="T176" fmla="+- 0 2970 810"/>
                <a:gd name="T177" fmla="*/ T176 w 3915"/>
                <a:gd name="T178" fmla="+- 0 1620 945"/>
                <a:gd name="T179" fmla="*/ 1620 h 2970"/>
                <a:gd name="T180" fmla="+- 0 3105 810"/>
                <a:gd name="T181" fmla="*/ T180 w 3915"/>
                <a:gd name="T182" fmla="+- 0 1485 945"/>
                <a:gd name="T183" fmla="*/ 1485 h 2970"/>
                <a:gd name="T184" fmla="+- 0 4050 810"/>
                <a:gd name="T185" fmla="*/ T184 w 3915"/>
                <a:gd name="T186" fmla="+- 0 1080 945"/>
                <a:gd name="T187" fmla="*/ 1080 h 2970"/>
                <a:gd name="T188" fmla="+- 0 4185 810"/>
                <a:gd name="T189" fmla="*/ T188 w 3915"/>
                <a:gd name="T190" fmla="+- 0 1215 945"/>
                <a:gd name="T191" fmla="*/ 1215 h 2970"/>
                <a:gd name="T192" fmla="+- 0 4320 810"/>
                <a:gd name="T193" fmla="*/ T192 w 3915"/>
                <a:gd name="T194" fmla="+- 0 945 945"/>
                <a:gd name="T195" fmla="*/ 945 h 2970"/>
                <a:gd name="T196" fmla="+- 0 4590 810"/>
                <a:gd name="T197" fmla="*/ T196 w 3915"/>
                <a:gd name="T198" fmla="+- 0 1080 945"/>
                <a:gd name="T199" fmla="*/ 1080 h 2970"/>
                <a:gd name="T200" fmla="+- 0 4320 810"/>
                <a:gd name="T201" fmla="*/ T200 w 3915"/>
                <a:gd name="T202" fmla="+- 0 1350 945"/>
                <a:gd name="T203" fmla="*/ 1350 h 2970"/>
                <a:gd name="T204" fmla="+- 0 4590 810"/>
                <a:gd name="T205" fmla="*/ T204 w 3915"/>
                <a:gd name="T206" fmla="+- 0 1080 945"/>
                <a:gd name="T207" fmla="*/ 1080 h 2970"/>
                <a:gd name="T208" fmla="+- 0 4590 810"/>
                <a:gd name="T209" fmla="*/ T208 w 3915"/>
                <a:gd name="T210" fmla="+- 0 1620 945"/>
                <a:gd name="T211" fmla="*/ 1620 h 297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3915" h="2970">
                  <a:moveTo>
                    <a:pt x="270" y="2700"/>
                  </a:moveTo>
                  <a:lnTo>
                    <a:pt x="135" y="2700"/>
                  </a:lnTo>
                  <a:lnTo>
                    <a:pt x="0" y="2700"/>
                  </a:lnTo>
                  <a:lnTo>
                    <a:pt x="0" y="2835"/>
                  </a:lnTo>
                  <a:lnTo>
                    <a:pt x="135" y="2835"/>
                  </a:lnTo>
                  <a:lnTo>
                    <a:pt x="270" y="2835"/>
                  </a:lnTo>
                  <a:lnTo>
                    <a:pt x="270" y="2700"/>
                  </a:lnTo>
                  <a:close/>
                  <a:moveTo>
                    <a:pt x="405" y="2565"/>
                  </a:moveTo>
                  <a:lnTo>
                    <a:pt x="270" y="2565"/>
                  </a:lnTo>
                  <a:lnTo>
                    <a:pt x="270" y="2700"/>
                  </a:lnTo>
                  <a:lnTo>
                    <a:pt x="405" y="2700"/>
                  </a:lnTo>
                  <a:lnTo>
                    <a:pt x="405" y="2565"/>
                  </a:lnTo>
                  <a:close/>
                  <a:moveTo>
                    <a:pt x="540" y="2430"/>
                  </a:moveTo>
                  <a:lnTo>
                    <a:pt x="405" y="2430"/>
                  </a:lnTo>
                  <a:lnTo>
                    <a:pt x="405" y="2565"/>
                  </a:lnTo>
                  <a:lnTo>
                    <a:pt x="540" y="2565"/>
                  </a:lnTo>
                  <a:lnTo>
                    <a:pt x="540" y="2430"/>
                  </a:lnTo>
                  <a:close/>
                  <a:moveTo>
                    <a:pt x="675" y="1350"/>
                  </a:moveTo>
                  <a:lnTo>
                    <a:pt x="540" y="1350"/>
                  </a:lnTo>
                  <a:lnTo>
                    <a:pt x="540" y="1485"/>
                  </a:lnTo>
                  <a:lnTo>
                    <a:pt x="675" y="1485"/>
                  </a:lnTo>
                  <a:lnTo>
                    <a:pt x="675" y="1350"/>
                  </a:lnTo>
                  <a:close/>
                  <a:moveTo>
                    <a:pt x="675" y="1080"/>
                  </a:moveTo>
                  <a:lnTo>
                    <a:pt x="540" y="1080"/>
                  </a:lnTo>
                  <a:lnTo>
                    <a:pt x="540" y="1215"/>
                  </a:lnTo>
                  <a:lnTo>
                    <a:pt x="675" y="1215"/>
                  </a:lnTo>
                  <a:lnTo>
                    <a:pt x="675" y="1080"/>
                  </a:lnTo>
                  <a:close/>
                  <a:moveTo>
                    <a:pt x="945" y="2565"/>
                  </a:moveTo>
                  <a:lnTo>
                    <a:pt x="810" y="2565"/>
                  </a:lnTo>
                  <a:lnTo>
                    <a:pt x="810" y="2430"/>
                  </a:lnTo>
                  <a:lnTo>
                    <a:pt x="675" y="2430"/>
                  </a:lnTo>
                  <a:lnTo>
                    <a:pt x="675" y="2565"/>
                  </a:lnTo>
                  <a:lnTo>
                    <a:pt x="540" y="2565"/>
                  </a:lnTo>
                  <a:lnTo>
                    <a:pt x="540" y="2700"/>
                  </a:lnTo>
                  <a:lnTo>
                    <a:pt x="405" y="2700"/>
                  </a:lnTo>
                  <a:lnTo>
                    <a:pt x="405" y="2835"/>
                  </a:lnTo>
                  <a:lnTo>
                    <a:pt x="405" y="2970"/>
                  </a:lnTo>
                  <a:lnTo>
                    <a:pt x="540" y="2970"/>
                  </a:lnTo>
                  <a:lnTo>
                    <a:pt x="540" y="2835"/>
                  </a:lnTo>
                  <a:lnTo>
                    <a:pt x="675" y="2835"/>
                  </a:lnTo>
                  <a:lnTo>
                    <a:pt x="810" y="2835"/>
                  </a:lnTo>
                  <a:lnTo>
                    <a:pt x="810" y="2700"/>
                  </a:lnTo>
                  <a:lnTo>
                    <a:pt x="945" y="2700"/>
                  </a:lnTo>
                  <a:lnTo>
                    <a:pt x="945" y="2565"/>
                  </a:lnTo>
                  <a:close/>
                  <a:moveTo>
                    <a:pt x="945" y="1215"/>
                  </a:moveTo>
                  <a:lnTo>
                    <a:pt x="810" y="1215"/>
                  </a:lnTo>
                  <a:lnTo>
                    <a:pt x="675" y="1215"/>
                  </a:lnTo>
                  <a:lnTo>
                    <a:pt x="675" y="1350"/>
                  </a:lnTo>
                  <a:lnTo>
                    <a:pt x="810" y="1350"/>
                  </a:lnTo>
                  <a:lnTo>
                    <a:pt x="945" y="1350"/>
                  </a:lnTo>
                  <a:lnTo>
                    <a:pt x="945" y="1215"/>
                  </a:lnTo>
                  <a:close/>
                  <a:moveTo>
                    <a:pt x="1215" y="2700"/>
                  </a:moveTo>
                  <a:lnTo>
                    <a:pt x="1080" y="2700"/>
                  </a:lnTo>
                  <a:lnTo>
                    <a:pt x="945" y="2700"/>
                  </a:lnTo>
                  <a:lnTo>
                    <a:pt x="945" y="2835"/>
                  </a:lnTo>
                  <a:lnTo>
                    <a:pt x="1080" y="2835"/>
                  </a:lnTo>
                  <a:lnTo>
                    <a:pt x="1215" y="2835"/>
                  </a:lnTo>
                  <a:lnTo>
                    <a:pt x="1215" y="2700"/>
                  </a:lnTo>
                  <a:close/>
                  <a:moveTo>
                    <a:pt x="1215" y="2430"/>
                  </a:moveTo>
                  <a:lnTo>
                    <a:pt x="1080" y="2430"/>
                  </a:lnTo>
                  <a:lnTo>
                    <a:pt x="945" y="2430"/>
                  </a:lnTo>
                  <a:lnTo>
                    <a:pt x="945" y="2565"/>
                  </a:lnTo>
                  <a:lnTo>
                    <a:pt x="1080" y="2565"/>
                  </a:lnTo>
                  <a:lnTo>
                    <a:pt x="1215" y="2565"/>
                  </a:lnTo>
                  <a:lnTo>
                    <a:pt x="1215" y="2430"/>
                  </a:lnTo>
                  <a:close/>
                  <a:moveTo>
                    <a:pt x="1215" y="2160"/>
                  </a:moveTo>
                  <a:lnTo>
                    <a:pt x="1080" y="2160"/>
                  </a:lnTo>
                  <a:lnTo>
                    <a:pt x="1080" y="2295"/>
                  </a:lnTo>
                  <a:lnTo>
                    <a:pt x="1215" y="2295"/>
                  </a:lnTo>
                  <a:lnTo>
                    <a:pt x="1215" y="2160"/>
                  </a:lnTo>
                  <a:close/>
                  <a:moveTo>
                    <a:pt x="1215" y="945"/>
                  </a:moveTo>
                  <a:lnTo>
                    <a:pt x="1080" y="945"/>
                  </a:lnTo>
                  <a:lnTo>
                    <a:pt x="945" y="945"/>
                  </a:lnTo>
                  <a:lnTo>
                    <a:pt x="810" y="945"/>
                  </a:lnTo>
                  <a:lnTo>
                    <a:pt x="675" y="945"/>
                  </a:lnTo>
                  <a:lnTo>
                    <a:pt x="675" y="1080"/>
                  </a:lnTo>
                  <a:lnTo>
                    <a:pt x="810" y="1080"/>
                  </a:lnTo>
                  <a:lnTo>
                    <a:pt x="945" y="1080"/>
                  </a:lnTo>
                  <a:lnTo>
                    <a:pt x="945" y="1215"/>
                  </a:lnTo>
                  <a:lnTo>
                    <a:pt x="1080" y="1215"/>
                  </a:lnTo>
                  <a:lnTo>
                    <a:pt x="1215" y="1215"/>
                  </a:lnTo>
                  <a:lnTo>
                    <a:pt x="1215" y="1080"/>
                  </a:lnTo>
                  <a:lnTo>
                    <a:pt x="1215" y="945"/>
                  </a:lnTo>
                  <a:close/>
                  <a:moveTo>
                    <a:pt x="1350" y="2295"/>
                  </a:moveTo>
                  <a:lnTo>
                    <a:pt x="1215" y="2295"/>
                  </a:lnTo>
                  <a:lnTo>
                    <a:pt x="1215" y="2430"/>
                  </a:lnTo>
                  <a:lnTo>
                    <a:pt x="1350" y="2430"/>
                  </a:lnTo>
                  <a:lnTo>
                    <a:pt x="1350" y="2295"/>
                  </a:lnTo>
                  <a:close/>
                  <a:moveTo>
                    <a:pt x="1485" y="2430"/>
                  </a:moveTo>
                  <a:lnTo>
                    <a:pt x="1350" y="2430"/>
                  </a:lnTo>
                  <a:lnTo>
                    <a:pt x="1350" y="2565"/>
                  </a:lnTo>
                  <a:lnTo>
                    <a:pt x="1350" y="2700"/>
                  </a:lnTo>
                  <a:lnTo>
                    <a:pt x="1350" y="2835"/>
                  </a:lnTo>
                  <a:lnTo>
                    <a:pt x="1485" y="2835"/>
                  </a:lnTo>
                  <a:lnTo>
                    <a:pt x="1485" y="2700"/>
                  </a:lnTo>
                  <a:lnTo>
                    <a:pt x="1485" y="2565"/>
                  </a:lnTo>
                  <a:lnTo>
                    <a:pt x="1485" y="2430"/>
                  </a:lnTo>
                  <a:close/>
                  <a:moveTo>
                    <a:pt x="1485" y="1080"/>
                  </a:moveTo>
                  <a:lnTo>
                    <a:pt x="1350" y="1080"/>
                  </a:lnTo>
                  <a:lnTo>
                    <a:pt x="1350" y="1215"/>
                  </a:lnTo>
                  <a:lnTo>
                    <a:pt x="1215" y="1215"/>
                  </a:lnTo>
                  <a:lnTo>
                    <a:pt x="1215" y="1350"/>
                  </a:lnTo>
                  <a:lnTo>
                    <a:pt x="1080" y="1350"/>
                  </a:lnTo>
                  <a:lnTo>
                    <a:pt x="945" y="1350"/>
                  </a:lnTo>
                  <a:lnTo>
                    <a:pt x="945" y="1485"/>
                  </a:lnTo>
                  <a:lnTo>
                    <a:pt x="810" y="1485"/>
                  </a:lnTo>
                  <a:lnTo>
                    <a:pt x="675" y="1485"/>
                  </a:lnTo>
                  <a:lnTo>
                    <a:pt x="675" y="1620"/>
                  </a:lnTo>
                  <a:lnTo>
                    <a:pt x="810" y="1620"/>
                  </a:lnTo>
                  <a:lnTo>
                    <a:pt x="945" y="1620"/>
                  </a:lnTo>
                  <a:lnTo>
                    <a:pt x="1080" y="1620"/>
                  </a:lnTo>
                  <a:lnTo>
                    <a:pt x="1080" y="1755"/>
                  </a:lnTo>
                  <a:lnTo>
                    <a:pt x="1215" y="1755"/>
                  </a:lnTo>
                  <a:lnTo>
                    <a:pt x="1350" y="1755"/>
                  </a:lnTo>
                  <a:lnTo>
                    <a:pt x="1350" y="1620"/>
                  </a:lnTo>
                  <a:lnTo>
                    <a:pt x="1215" y="1620"/>
                  </a:lnTo>
                  <a:lnTo>
                    <a:pt x="1215" y="1485"/>
                  </a:lnTo>
                  <a:lnTo>
                    <a:pt x="1350" y="1485"/>
                  </a:lnTo>
                  <a:lnTo>
                    <a:pt x="1350" y="1620"/>
                  </a:lnTo>
                  <a:lnTo>
                    <a:pt x="1485" y="1620"/>
                  </a:lnTo>
                  <a:lnTo>
                    <a:pt x="1485" y="1485"/>
                  </a:lnTo>
                  <a:lnTo>
                    <a:pt x="1485" y="1350"/>
                  </a:lnTo>
                  <a:lnTo>
                    <a:pt x="1485" y="1215"/>
                  </a:lnTo>
                  <a:lnTo>
                    <a:pt x="1485" y="1080"/>
                  </a:lnTo>
                  <a:close/>
                  <a:moveTo>
                    <a:pt x="1620" y="2160"/>
                  </a:moveTo>
                  <a:lnTo>
                    <a:pt x="1485" y="2160"/>
                  </a:lnTo>
                  <a:lnTo>
                    <a:pt x="1350" y="2160"/>
                  </a:lnTo>
                  <a:lnTo>
                    <a:pt x="1350" y="2295"/>
                  </a:lnTo>
                  <a:lnTo>
                    <a:pt x="1485" y="2295"/>
                  </a:lnTo>
                  <a:lnTo>
                    <a:pt x="1620" y="2295"/>
                  </a:lnTo>
                  <a:lnTo>
                    <a:pt x="1620" y="2160"/>
                  </a:lnTo>
                  <a:close/>
                  <a:moveTo>
                    <a:pt x="1755" y="2700"/>
                  </a:moveTo>
                  <a:lnTo>
                    <a:pt x="1620" y="2700"/>
                  </a:lnTo>
                  <a:lnTo>
                    <a:pt x="1620" y="2835"/>
                  </a:lnTo>
                  <a:lnTo>
                    <a:pt x="1755" y="2835"/>
                  </a:lnTo>
                  <a:lnTo>
                    <a:pt x="1755" y="2700"/>
                  </a:lnTo>
                  <a:close/>
                  <a:moveTo>
                    <a:pt x="1755" y="2295"/>
                  </a:moveTo>
                  <a:lnTo>
                    <a:pt x="1620" y="2295"/>
                  </a:lnTo>
                  <a:lnTo>
                    <a:pt x="1620" y="2430"/>
                  </a:lnTo>
                  <a:lnTo>
                    <a:pt x="1755" y="2430"/>
                  </a:lnTo>
                  <a:lnTo>
                    <a:pt x="1755" y="2295"/>
                  </a:lnTo>
                  <a:close/>
                  <a:moveTo>
                    <a:pt x="1755" y="675"/>
                  </a:moveTo>
                  <a:lnTo>
                    <a:pt x="1620" y="675"/>
                  </a:lnTo>
                  <a:lnTo>
                    <a:pt x="1620" y="810"/>
                  </a:lnTo>
                  <a:lnTo>
                    <a:pt x="1620" y="945"/>
                  </a:lnTo>
                  <a:lnTo>
                    <a:pt x="1485" y="945"/>
                  </a:lnTo>
                  <a:lnTo>
                    <a:pt x="1485" y="1080"/>
                  </a:lnTo>
                  <a:lnTo>
                    <a:pt x="1620" y="1080"/>
                  </a:lnTo>
                  <a:lnTo>
                    <a:pt x="1755" y="1080"/>
                  </a:lnTo>
                  <a:lnTo>
                    <a:pt x="1755" y="945"/>
                  </a:lnTo>
                  <a:lnTo>
                    <a:pt x="1755" y="810"/>
                  </a:lnTo>
                  <a:lnTo>
                    <a:pt x="1755" y="675"/>
                  </a:lnTo>
                  <a:close/>
                  <a:moveTo>
                    <a:pt x="1890" y="540"/>
                  </a:moveTo>
                  <a:lnTo>
                    <a:pt x="1755" y="540"/>
                  </a:lnTo>
                  <a:lnTo>
                    <a:pt x="1755" y="675"/>
                  </a:lnTo>
                  <a:lnTo>
                    <a:pt x="1890" y="675"/>
                  </a:lnTo>
                  <a:lnTo>
                    <a:pt x="1890" y="540"/>
                  </a:lnTo>
                  <a:close/>
                  <a:moveTo>
                    <a:pt x="2025" y="675"/>
                  </a:moveTo>
                  <a:lnTo>
                    <a:pt x="1890" y="675"/>
                  </a:lnTo>
                  <a:lnTo>
                    <a:pt x="1890" y="810"/>
                  </a:lnTo>
                  <a:lnTo>
                    <a:pt x="2025" y="810"/>
                  </a:lnTo>
                  <a:lnTo>
                    <a:pt x="2025" y="675"/>
                  </a:lnTo>
                  <a:close/>
                  <a:moveTo>
                    <a:pt x="2025" y="405"/>
                  </a:moveTo>
                  <a:lnTo>
                    <a:pt x="1890" y="405"/>
                  </a:lnTo>
                  <a:lnTo>
                    <a:pt x="1890" y="540"/>
                  </a:lnTo>
                  <a:lnTo>
                    <a:pt x="2025" y="540"/>
                  </a:lnTo>
                  <a:lnTo>
                    <a:pt x="2025" y="405"/>
                  </a:lnTo>
                  <a:close/>
                  <a:moveTo>
                    <a:pt x="2160" y="810"/>
                  </a:moveTo>
                  <a:lnTo>
                    <a:pt x="2025" y="810"/>
                  </a:lnTo>
                  <a:lnTo>
                    <a:pt x="2025" y="945"/>
                  </a:lnTo>
                  <a:lnTo>
                    <a:pt x="2025" y="1080"/>
                  </a:lnTo>
                  <a:lnTo>
                    <a:pt x="2160" y="1080"/>
                  </a:lnTo>
                  <a:lnTo>
                    <a:pt x="2160" y="945"/>
                  </a:lnTo>
                  <a:lnTo>
                    <a:pt x="2160" y="810"/>
                  </a:lnTo>
                  <a:close/>
                  <a:moveTo>
                    <a:pt x="2295" y="405"/>
                  </a:moveTo>
                  <a:lnTo>
                    <a:pt x="2160" y="405"/>
                  </a:lnTo>
                  <a:lnTo>
                    <a:pt x="2160" y="540"/>
                  </a:lnTo>
                  <a:lnTo>
                    <a:pt x="2025" y="540"/>
                  </a:lnTo>
                  <a:lnTo>
                    <a:pt x="2025" y="675"/>
                  </a:lnTo>
                  <a:lnTo>
                    <a:pt x="2160" y="675"/>
                  </a:lnTo>
                  <a:lnTo>
                    <a:pt x="2160" y="810"/>
                  </a:lnTo>
                  <a:lnTo>
                    <a:pt x="2295" y="810"/>
                  </a:lnTo>
                  <a:lnTo>
                    <a:pt x="2295" y="675"/>
                  </a:lnTo>
                  <a:lnTo>
                    <a:pt x="2295" y="540"/>
                  </a:lnTo>
                  <a:lnTo>
                    <a:pt x="2295" y="405"/>
                  </a:lnTo>
                  <a:close/>
                  <a:moveTo>
                    <a:pt x="3510" y="135"/>
                  </a:moveTo>
                  <a:lnTo>
                    <a:pt x="3375" y="135"/>
                  </a:lnTo>
                  <a:lnTo>
                    <a:pt x="3240" y="135"/>
                  </a:lnTo>
                  <a:lnTo>
                    <a:pt x="3105" y="135"/>
                  </a:lnTo>
                  <a:lnTo>
                    <a:pt x="3105" y="270"/>
                  </a:lnTo>
                  <a:lnTo>
                    <a:pt x="3240" y="270"/>
                  </a:lnTo>
                  <a:lnTo>
                    <a:pt x="3375" y="270"/>
                  </a:lnTo>
                  <a:lnTo>
                    <a:pt x="3510" y="270"/>
                  </a:lnTo>
                  <a:lnTo>
                    <a:pt x="3510" y="135"/>
                  </a:lnTo>
                  <a:close/>
                  <a:moveTo>
                    <a:pt x="3645" y="0"/>
                  </a:moveTo>
                  <a:lnTo>
                    <a:pt x="3510" y="0"/>
                  </a:lnTo>
                  <a:lnTo>
                    <a:pt x="3510" y="135"/>
                  </a:lnTo>
                  <a:lnTo>
                    <a:pt x="3645" y="135"/>
                  </a:lnTo>
                  <a:lnTo>
                    <a:pt x="3645" y="0"/>
                  </a:lnTo>
                  <a:close/>
                  <a:moveTo>
                    <a:pt x="3780" y="135"/>
                  </a:moveTo>
                  <a:lnTo>
                    <a:pt x="3645" y="135"/>
                  </a:lnTo>
                  <a:lnTo>
                    <a:pt x="3645" y="270"/>
                  </a:lnTo>
                  <a:lnTo>
                    <a:pt x="3510" y="270"/>
                  </a:lnTo>
                  <a:lnTo>
                    <a:pt x="3510" y="405"/>
                  </a:lnTo>
                  <a:lnTo>
                    <a:pt x="3645" y="405"/>
                  </a:lnTo>
                  <a:lnTo>
                    <a:pt x="3780" y="405"/>
                  </a:lnTo>
                  <a:lnTo>
                    <a:pt x="3780" y="270"/>
                  </a:lnTo>
                  <a:lnTo>
                    <a:pt x="3780" y="135"/>
                  </a:lnTo>
                  <a:close/>
                  <a:moveTo>
                    <a:pt x="3915" y="405"/>
                  </a:moveTo>
                  <a:lnTo>
                    <a:pt x="3780" y="405"/>
                  </a:lnTo>
                  <a:lnTo>
                    <a:pt x="3780" y="540"/>
                  </a:lnTo>
                  <a:lnTo>
                    <a:pt x="3780" y="675"/>
                  </a:lnTo>
                  <a:lnTo>
                    <a:pt x="3915" y="675"/>
                  </a:lnTo>
                  <a:lnTo>
                    <a:pt x="3915" y="540"/>
                  </a:lnTo>
                  <a:lnTo>
                    <a:pt x="3915" y="405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" name="docshape3">
              <a:extLst>
                <a:ext uri="{FF2B5EF4-FFF2-40B4-BE49-F238E27FC236}">
                  <a16:creationId xmlns:a16="http://schemas.microsoft.com/office/drawing/2014/main" id="{1A1649FD-72BA-0DAC-44CA-6D128D363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" y="3780"/>
              <a:ext cx="1485" cy="675"/>
            </a:xfrm>
            <a:custGeom>
              <a:avLst/>
              <a:gdLst>
                <a:gd name="T0" fmla="+- 0 1755 1215"/>
                <a:gd name="T1" fmla="*/ T0 w 1485"/>
                <a:gd name="T2" fmla="+- 0 4050 3780"/>
                <a:gd name="T3" fmla="*/ 4050 h 675"/>
                <a:gd name="T4" fmla="+- 0 1620 1215"/>
                <a:gd name="T5" fmla="*/ T4 w 1485"/>
                <a:gd name="T6" fmla="+- 0 4050 3780"/>
                <a:gd name="T7" fmla="*/ 4050 h 675"/>
                <a:gd name="T8" fmla="+- 0 1485 1215"/>
                <a:gd name="T9" fmla="*/ T8 w 1485"/>
                <a:gd name="T10" fmla="+- 0 4050 3780"/>
                <a:gd name="T11" fmla="*/ 4050 h 675"/>
                <a:gd name="T12" fmla="+- 0 1350 1215"/>
                <a:gd name="T13" fmla="*/ T12 w 1485"/>
                <a:gd name="T14" fmla="+- 0 4050 3780"/>
                <a:gd name="T15" fmla="*/ 4050 h 675"/>
                <a:gd name="T16" fmla="+- 0 1350 1215"/>
                <a:gd name="T17" fmla="*/ T16 w 1485"/>
                <a:gd name="T18" fmla="+- 0 3915 3780"/>
                <a:gd name="T19" fmla="*/ 3915 h 675"/>
                <a:gd name="T20" fmla="+- 0 1350 1215"/>
                <a:gd name="T21" fmla="*/ T20 w 1485"/>
                <a:gd name="T22" fmla="+- 0 3780 3780"/>
                <a:gd name="T23" fmla="*/ 3780 h 675"/>
                <a:gd name="T24" fmla="+- 0 1215 1215"/>
                <a:gd name="T25" fmla="*/ T24 w 1485"/>
                <a:gd name="T26" fmla="+- 0 3780 3780"/>
                <a:gd name="T27" fmla="*/ 3780 h 675"/>
                <a:gd name="T28" fmla="+- 0 1215 1215"/>
                <a:gd name="T29" fmla="*/ T28 w 1485"/>
                <a:gd name="T30" fmla="+- 0 3915 3780"/>
                <a:gd name="T31" fmla="*/ 3915 h 675"/>
                <a:gd name="T32" fmla="+- 0 1215 1215"/>
                <a:gd name="T33" fmla="*/ T32 w 1485"/>
                <a:gd name="T34" fmla="+- 0 4050 3780"/>
                <a:gd name="T35" fmla="*/ 4050 h 675"/>
                <a:gd name="T36" fmla="+- 0 1215 1215"/>
                <a:gd name="T37" fmla="*/ T36 w 1485"/>
                <a:gd name="T38" fmla="+- 0 4185 3780"/>
                <a:gd name="T39" fmla="*/ 4185 h 675"/>
                <a:gd name="T40" fmla="+- 0 1350 1215"/>
                <a:gd name="T41" fmla="*/ T40 w 1485"/>
                <a:gd name="T42" fmla="+- 0 4185 3780"/>
                <a:gd name="T43" fmla="*/ 4185 h 675"/>
                <a:gd name="T44" fmla="+- 0 1485 1215"/>
                <a:gd name="T45" fmla="*/ T44 w 1485"/>
                <a:gd name="T46" fmla="+- 0 4185 3780"/>
                <a:gd name="T47" fmla="*/ 4185 h 675"/>
                <a:gd name="T48" fmla="+- 0 1620 1215"/>
                <a:gd name="T49" fmla="*/ T48 w 1485"/>
                <a:gd name="T50" fmla="+- 0 4185 3780"/>
                <a:gd name="T51" fmla="*/ 4185 h 675"/>
                <a:gd name="T52" fmla="+- 0 1755 1215"/>
                <a:gd name="T53" fmla="*/ T52 w 1485"/>
                <a:gd name="T54" fmla="+- 0 4185 3780"/>
                <a:gd name="T55" fmla="*/ 4185 h 675"/>
                <a:gd name="T56" fmla="+- 0 1755 1215"/>
                <a:gd name="T57" fmla="*/ T56 w 1485"/>
                <a:gd name="T58" fmla="+- 0 4050 3780"/>
                <a:gd name="T59" fmla="*/ 4050 h 675"/>
                <a:gd name="T60" fmla="+- 0 1890 1215"/>
                <a:gd name="T61" fmla="*/ T60 w 1485"/>
                <a:gd name="T62" fmla="+- 0 3780 3780"/>
                <a:gd name="T63" fmla="*/ 3780 h 675"/>
                <a:gd name="T64" fmla="+- 0 1755 1215"/>
                <a:gd name="T65" fmla="*/ T64 w 1485"/>
                <a:gd name="T66" fmla="+- 0 3780 3780"/>
                <a:gd name="T67" fmla="*/ 3780 h 675"/>
                <a:gd name="T68" fmla="+- 0 1620 1215"/>
                <a:gd name="T69" fmla="*/ T68 w 1485"/>
                <a:gd name="T70" fmla="+- 0 3780 3780"/>
                <a:gd name="T71" fmla="*/ 3780 h 675"/>
                <a:gd name="T72" fmla="+- 0 1620 1215"/>
                <a:gd name="T73" fmla="*/ T72 w 1485"/>
                <a:gd name="T74" fmla="+- 0 3915 3780"/>
                <a:gd name="T75" fmla="*/ 3915 h 675"/>
                <a:gd name="T76" fmla="+- 0 1755 1215"/>
                <a:gd name="T77" fmla="*/ T76 w 1485"/>
                <a:gd name="T78" fmla="+- 0 3915 3780"/>
                <a:gd name="T79" fmla="*/ 3915 h 675"/>
                <a:gd name="T80" fmla="+- 0 1755 1215"/>
                <a:gd name="T81" fmla="*/ T80 w 1485"/>
                <a:gd name="T82" fmla="+- 0 4050 3780"/>
                <a:gd name="T83" fmla="*/ 4050 h 675"/>
                <a:gd name="T84" fmla="+- 0 1890 1215"/>
                <a:gd name="T85" fmla="*/ T84 w 1485"/>
                <a:gd name="T86" fmla="+- 0 4050 3780"/>
                <a:gd name="T87" fmla="*/ 4050 h 675"/>
                <a:gd name="T88" fmla="+- 0 1890 1215"/>
                <a:gd name="T89" fmla="*/ T88 w 1485"/>
                <a:gd name="T90" fmla="+- 0 3915 3780"/>
                <a:gd name="T91" fmla="*/ 3915 h 675"/>
                <a:gd name="T92" fmla="+- 0 1890 1215"/>
                <a:gd name="T93" fmla="*/ T92 w 1485"/>
                <a:gd name="T94" fmla="+- 0 3780 3780"/>
                <a:gd name="T95" fmla="*/ 3780 h 675"/>
                <a:gd name="T96" fmla="+- 0 2700 1215"/>
                <a:gd name="T97" fmla="*/ T96 w 1485"/>
                <a:gd name="T98" fmla="+- 0 4050 3780"/>
                <a:gd name="T99" fmla="*/ 4050 h 675"/>
                <a:gd name="T100" fmla="+- 0 2565 1215"/>
                <a:gd name="T101" fmla="*/ T100 w 1485"/>
                <a:gd name="T102" fmla="+- 0 4050 3780"/>
                <a:gd name="T103" fmla="*/ 4050 h 675"/>
                <a:gd name="T104" fmla="+- 0 2565 1215"/>
                <a:gd name="T105" fmla="*/ T104 w 1485"/>
                <a:gd name="T106" fmla="+- 0 3915 3780"/>
                <a:gd name="T107" fmla="*/ 3915 h 675"/>
                <a:gd name="T108" fmla="+- 0 2565 1215"/>
                <a:gd name="T109" fmla="*/ T108 w 1485"/>
                <a:gd name="T110" fmla="+- 0 3780 3780"/>
                <a:gd name="T111" fmla="*/ 3780 h 675"/>
                <a:gd name="T112" fmla="+- 0 2430 1215"/>
                <a:gd name="T113" fmla="*/ T112 w 1485"/>
                <a:gd name="T114" fmla="+- 0 3780 3780"/>
                <a:gd name="T115" fmla="*/ 3780 h 675"/>
                <a:gd name="T116" fmla="+- 0 2295 1215"/>
                <a:gd name="T117" fmla="*/ T116 w 1485"/>
                <a:gd name="T118" fmla="+- 0 3780 3780"/>
                <a:gd name="T119" fmla="*/ 3780 h 675"/>
                <a:gd name="T120" fmla="+- 0 2295 1215"/>
                <a:gd name="T121" fmla="*/ T120 w 1485"/>
                <a:gd name="T122" fmla="+- 0 3915 3780"/>
                <a:gd name="T123" fmla="*/ 3915 h 675"/>
                <a:gd name="T124" fmla="+- 0 2430 1215"/>
                <a:gd name="T125" fmla="*/ T124 w 1485"/>
                <a:gd name="T126" fmla="+- 0 3915 3780"/>
                <a:gd name="T127" fmla="*/ 3915 h 675"/>
                <a:gd name="T128" fmla="+- 0 2430 1215"/>
                <a:gd name="T129" fmla="*/ T128 w 1485"/>
                <a:gd name="T130" fmla="+- 0 4050 3780"/>
                <a:gd name="T131" fmla="*/ 4050 h 675"/>
                <a:gd name="T132" fmla="+- 0 2430 1215"/>
                <a:gd name="T133" fmla="*/ T132 w 1485"/>
                <a:gd name="T134" fmla="+- 0 4185 3780"/>
                <a:gd name="T135" fmla="*/ 4185 h 675"/>
                <a:gd name="T136" fmla="+- 0 2295 1215"/>
                <a:gd name="T137" fmla="*/ T136 w 1485"/>
                <a:gd name="T138" fmla="+- 0 4185 3780"/>
                <a:gd name="T139" fmla="*/ 4185 h 675"/>
                <a:gd name="T140" fmla="+- 0 2295 1215"/>
                <a:gd name="T141" fmla="*/ T140 w 1485"/>
                <a:gd name="T142" fmla="+- 0 4320 3780"/>
                <a:gd name="T143" fmla="*/ 4320 h 675"/>
                <a:gd name="T144" fmla="+- 0 2160 1215"/>
                <a:gd name="T145" fmla="*/ T144 w 1485"/>
                <a:gd name="T146" fmla="+- 0 4320 3780"/>
                <a:gd name="T147" fmla="*/ 4320 h 675"/>
                <a:gd name="T148" fmla="+- 0 2160 1215"/>
                <a:gd name="T149" fmla="*/ T148 w 1485"/>
                <a:gd name="T150" fmla="+- 0 4185 3780"/>
                <a:gd name="T151" fmla="*/ 4185 h 675"/>
                <a:gd name="T152" fmla="+- 0 2295 1215"/>
                <a:gd name="T153" fmla="*/ T152 w 1485"/>
                <a:gd name="T154" fmla="+- 0 4185 3780"/>
                <a:gd name="T155" fmla="*/ 4185 h 675"/>
                <a:gd name="T156" fmla="+- 0 2295 1215"/>
                <a:gd name="T157" fmla="*/ T156 w 1485"/>
                <a:gd name="T158" fmla="+- 0 4050 3780"/>
                <a:gd name="T159" fmla="*/ 4050 h 675"/>
                <a:gd name="T160" fmla="+- 0 2295 1215"/>
                <a:gd name="T161" fmla="*/ T160 w 1485"/>
                <a:gd name="T162" fmla="+- 0 3915 3780"/>
                <a:gd name="T163" fmla="*/ 3915 h 675"/>
                <a:gd name="T164" fmla="+- 0 2160 1215"/>
                <a:gd name="T165" fmla="*/ T164 w 1485"/>
                <a:gd name="T166" fmla="+- 0 3915 3780"/>
                <a:gd name="T167" fmla="*/ 3915 h 675"/>
                <a:gd name="T168" fmla="+- 0 2160 1215"/>
                <a:gd name="T169" fmla="*/ T168 w 1485"/>
                <a:gd name="T170" fmla="+- 0 4050 3780"/>
                <a:gd name="T171" fmla="*/ 4050 h 675"/>
                <a:gd name="T172" fmla="+- 0 2025 1215"/>
                <a:gd name="T173" fmla="*/ T172 w 1485"/>
                <a:gd name="T174" fmla="+- 0 4050 3780"/>
                <a:gd name="T175" fmla="*/ 4050 h 675"/>
                <a:gd name="T176" fmla="+- 0 2025 1215"/>
                <a:gd name="T177" fmla="*/ T176 w 1485"/>
                <a:gd name="T178" fmla="+- 0 4185 3780"/>
                <a:gd name="T179" fmla="*/ 4185 h 675"/>
                <a:gd name="T180" fmla="+- 0 2025 1215"/>
                <a:gd name="T181" fmla="*/ T180 w 1485"/>
                <a:gd name="T182" fmla="+- 0 4320 3780"/>
                <a:gd name="T183" fmla="*/ 4320 h 675"/>
                <a:gd name="T184" fmla="+- 0 2025 1215"/>
                <a:gd name="T185" fmla="*/ T184 w 1485"/>
                <a:gd name="T186" fmla="+- 0 4455 3780"/>
                <a:gd name="T187" fmla="*/ 4455 h 675"/>
                <a:gd name="T188" fmla="+- 0 2160 1215"/>
                <a:gd name="T189" fmla="*/ T188 w 1485"/>
                <a:gd name="T190" fmla="+- 0 4455 3780"/>
                <a:gd name="T191" fmla="*/ 4455 h 675"/>
                <a:gd name="T192" fmla="+- 0 2295 1215"/>
                <a:gd name="T193" fmla="*/ T192 w 1485"/>
                <a:gd name="T194" fmla="+- 0 4455 3780"/>
                <a:gd name="T195" fmla="*/ 4455 h 675"/>
                <a:gd name="T196" fmla="+- 0 2430 1215"/>
                <a:gd name="T197" fmla="*/ T196 w 1485"/>
                <a:gd name="T198" fmla="+- 0 4455 3780"/>
                <a:gd name="T199" fmla="*/ 4455 h 675"/>
                <a:gd name="T200" fmla="+- 0 2565 1215"/>
                <a:gd name="T201" fmla="*/ T200 w 1485"/>
                <a:gd name="T202" fmla="+- 0 4455 3780"/>
                <a:gd name="T203" fmla="*/ 4455 h 675"/>
                <a:gd name="T204" fmla="+- 0 2700 1215"/>
                <a:gd name="T205" fmla="*/ T204 w 1485"/>
                <a:gd name="T206" fmla="+- 0 4455 3780"/>
                <a:gd name="T207" fmla="*/ 4455 h 675"/>
                <a:gd name="T208" fmla="+- 0 2700 1215"/>
                <a:gd name="T209" fmla="*/ T208 w 1485"/>
                <a:gd name="T210" fmla="+- 0 4320 3780"/>
                <a:gd name="T211" fmla="*/ 4320 h 675"/>
                <a:gd name="T212" fmla="+- 0 2565 1215"/>
                <a:gd name="T213" fmla="*/ T212 w 1485"/>
                <a:gd name="T214" fmla="+- 0 4320 3780"/>
                <a:gd name="T215" fmla="*/ 4320 h 675"/>
                <a:gd name="T216" fmla="+- 0 2565 1215"/>
                <a:gd name="T217" fmla="*/ T216 w 1485"/>
                <a:gd name="T218" fmla="+- 0 4185 3780"/>
                <a:gd name="T219" fmla="*/ 4185 h 675"/>
                <a:gd name="T220" fmla="+- 0 2700 1215"/>
                <a:gd name="T221" fmla="*/ T220 w 1485"/>
                <a:gd name="T222" fmla="+- 0 4185 3780"/>
                <a:gd name="T223" fmla="*/ 4185 h 675"/>
                <a:gd name="T224" fmla="+- 0 2700 1215"/>
                <a:gd name="T225" fmla="*/ T224 w 1485"/>
                <a:gd name="T226" fmla="+- 0 4050 3780"/>
                <a:gd name="T227" fmla="*/ 4050 h 6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1485" h="675">
                  <a:moveTo>
                    <a:pt x="540" y="270"/>
                  </a:moveTo>
                  <a:lnTo>
                    <a:pt x="405" y="270"/>
                  </a:lnTo>
                  <a:lnTo>
                    <a:pt x="270" y="270"/>
                  </a:lnTo>
                  <a:lnTo>
                    <a:pt x="135" y="270"/>
                  </a:lnTo>
                  <a:lnTo>
                    <a:pt x="135" y="135"/>
                  </a:lnTo>
                  <a:lnTo>
                    <a:pt x="135" y="0"/>
                  </a:lnTo>
                  <a:lnTo>
                    <a:pt x="0" y="0"/>
                  </a:lnTo>
                  <a:lnTo>
                    <a:pt x="0" y="135"/>
                  </a:lnTo>
                  <a:lnTo>
                    <a:pt x="0" y="270"/>
                  </a:lnTo>
                  <a:lnTo>
                    <a:pt x="0" y="405"/>
                  </a:lnTo>
                  <a:lnTo>
                    <a:pt x="135" y="405"/>
                  </a:lnTo>
                  <a:lnTo>
                    <a:pt x="270" y="405"/>
                  </a:lnTo>
                  <a:lnTo>
                    <a:pt x="405" y="405"/>
                  </a:lnTo>
                  <a:lnTo>
                    <a:pt x="540" y="405"/>
                  </a:lnTo>
                  <a:lnTo>
                    <a:pt x="540" y="270"/>
                  </a:lnTo>
                  <a:close/>
                  <a:moveTo>
                    <a:pt x="675" y="0"/>
                  </a:moveTo>
                  <a:lnTo>
                    <a:pt x="540" y="0"/>
                  </a:lnTo>
                  <a:lnTo>
                    <a:pt x="405" y="0"/>
                  </a:lnTo>
                  <a:lnTo>
                    <a:pt x="405" y="135"/>
                  </a:lnTo>
                  <a:lnTo>
                    <a:pt x="540" y="135"/>
                  </a:lnTo>
                  <a:lnTo>
                    <a:pt x="540" y="270"/>
                  </a:lnTo>
                  <a:lnTo>
                    <a:pt x="675" y="270"/>
                  </a:lnTo>
                  <a:lnTo>
                    <a:pt x="675" y="135"/>
                  </a:lnTo>
                  <a:lnTo>
                    <a:pt x="675" y="0"/>
                  </a:lnTo>
                  <a:close/>
                  <a:moveTo>
                    <a:pt x="1485" y="270"/>
                  </a:moveTo>
                  <a:lnTo>
                    <a:pt x="1350" y="270"/>
                  </a:lnTo>
                  <a:lnTo>
                    <a:pt x="1350" y="135"/>
                  </a:lnTo>
                  <a:lnTo>
                    <a:pt x="1350" y="0"/>
                  </a:lnTo>
                  <a:lnTo>
                    <a:pt x="1215" y="0"/>
                  </a:lnTo>
                  <a:lnTo>
                    <a:pt x="1080" y="0"/>
                  </a:lnTo>
                  <a:lnTo>
                    <a:pt x="1080" y="135"/>
                  </a:lnTo>
                  <a:lnTo>
                    <a:pt x="1215" y="135"/>
                  </a:lnTo>
                  <a:lnTo>
                    <a:pt x="1215" y="270"/>
                  </a:lnTo>
                  <a:lnTo>
                    <a:pt x="1215" y="405"/>
                  </a:lnTo>
                  <a:lnTo>
                    <a:pt x="1080" y="405"/>
                  </a:lnTo>
                  <a:lnTo>
                    <a:pt x="1080" y="540"/>
                  </a:lnTo>
                  <a:lnTo>
                    <a:pt x="945" y="540"/>
                  </a:lnTo>
                  <a:lnTo>
                    <a:pt x="945" y="405"/>
                  </a:lnTo>
                  <a:lnTo>
                    <a:pt x="1080" y="405"/>
                  </a:lnTo>
                  <a:lnTo>
                    <a:pt x="1080" y="270"/>
                  </a:lnTo>
                  <a:lnTo>
                    <a:pt x="1080" y="135"/>
                  </a:lnTo>
                  <a:lnTo>
                    <a:pt x="945" y="135"/>
                  </a:lnTo>
                  <a:lnTo>
                    <a:pt x="945" y="270"/>
                  </a:lnTo>
                  <a:lnTo>
                    <a:pt x="810" y="270"/>
                  </a:lnTo>
                  <a:lnTo>
                    <a:pt x="810" y="405"/>
                  </a:lnTo>
                  <a:lnTo>
                    <a:pt x="810" y="540"/>
                  </a:lnTo>
                  <a:lnTo>
                    <a:pt x="810" y="675"/>
                  </a:lnTo>
                  <a:lnTo>
                    <a:pt x="945" y="675"/>
                  </a:lnTo>
                  <a:lnTo>
                    <a:pt x="1080" y="675"/>
                  </a:lnTo>
                  <a:lnTo>
                    <a:pt x="1215" y="675"/>
                  </a:lnTo>
                  <a:lnTo>
                    <a:pt x="1350" y="675"/>
                  </a:lnTo>
                  <a:lnTo>
                    <a:pt x="1485" y="675"/>
                  </a:lnTo>
                  <a:lnTo>
                    <a:pt x="1485" y="540"/>
                  </a:lnTo>
                  <a:lnTo>
                    <a:pt x="1350" y="540"/>
                  </a:lnTo>
                  <a:lnTo>
                    <a:pt x="1350" y="405"/>
                  </a:lnTo>
                  <a:lnTo>
                    <a:pt x="1485" y="405"/>
                  </a:lnTo>
                  <a:lnTo>
                    <a:pt x="1485" y="27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" name="docshape4">
              <a:extLst>
                <a:ext uri="{FF2B5EF4-FFF2-40B4-BE49-F238E27FC236}">
                  <a16:creationId xmlns:a16="http://schemas.microsoft.com/office/drawing/2014/main" id="{870F7423-5708-0255-1B21-C4476C5F5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" y="2715"/>
              <a:ext cx="1185" cy="1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docshape5">
              <a:extLst>
                <a:ext uri="{FF2B5EF4-FFF2-40B4-BE49-F238E27FC236}">
                  <a16:creationId xmlns:a16="http://schemas.microsoft.com/office/drawing/2014/main" id="{BC3C34F0-F112-2F96-6E6C-B0B11D300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" y="802"/>
              <a:ext cx="961" cy="960"/>
            </a:xfrm>
            <a:custGeom>
              <a:avLst/>
              <a:gdLst>
                <a:gd name="T0" fmla="+- 0 1763 802"/>
                <a:gd name="T1" fmla="*/ T0 w 961"/>
                <a:gd name="T2" fmla="+- 0 802 802"/>
                <a:gd name="T3" fmla="*/ 802 h 960"/>
                <a:gd name="T4" fmla="+- 0 802 802"/>
                <a:gd name="T5" fmla="*/ T4 w 961"/>
                <a:gd name="T6" fmla="+- 0 802 802"/>
                <a:gd name="T7" fmla="*/ 802 h 960"/>
                <a:gd name="T8" fmla="+- 0 802 802"/>
                <a:gd name="T9" fmla="*/ T8 w 961"/>
                <a:gd name="T10" fmla="+- 0 940 802"/>
                <a:gd name="T11" fmla="*/ 940 h 960"/>
                <a:gd name="T12" fmla="+- 0 802 802"/>
                <a:gd name="T13" fmla="*/ T12 w 961"/>
                <a:gd name="T14" fmla="+- 0 1626 802"/>
                <a:gd name="T15" fmla="*/ 1626 h 960"/>
                <a:gd name="T16" fmla="+- 0 802 802"/>
                <a:gd name="T17" fmla="*/ T16 w 961"/>
                <a:gd name="T18" fmla="+- 0 1762 802"/>
                <a:gd name="T19" fmla="*/ 1762 h 960"/>
                <a:gd name="T20" fmla="+- 0 1763 802"/>
                <a:gd name="T21" fmla="*/ T20 w 961"/>
                <a:gd name="T22" fmla="+- 0 1762 802"/>
                <a:gd name="T23" fmla="*/ 1762 h 960"/>
                <a:gd name="T24" fmla="+- 0 1763 802"/>
                <a:gd name="T25" fmla="*/ T24 w 961"/>
                <a:gd name="T26" fmla="+- 0 1626 802"/>
                <a:gd name="T27" fmla="*/ 1626 h 960"/>
                <a:gd name="T28" fmla="+- 0 939 802"/>
                <a:gd name="T29" fmla="*/ T28 w 961"/>
                <a:gd name="T30" fmla="+- 0 1626 802"/>
                <a:gd name="T31" fmla="*/ 1626 h 960"/>
                <a:gd name="T32" fmla="+- 0 939 802"/>
                <a:gd name="T33" fmla="*/ T32 w 961"/>
                <a:gd name="T34" fmla="+- 0 940 802"/>
                <a:gd name="T35" fmla="*/ 940 h 960"/>
                <a:gd name="T36" fmla="+- 0 1626 802"/>
                <a:gd name="T37" fmla="*/ T36 w 961"/>
                <a:gd name="T38" fmla="+- 0 940 802"/>
                <a:gd name="T39" fmla="*/ 940 h 960"/>
                <a:gd name="T40" fmla="+- 0 1626 802"/>
                <a:gd name="T41" fmla="*/ T40 w 961"/>
                <a:gd name="T42" fmla="+- 0 1626 802"/>
                <a:gd name="T43" fmla="*/ 1626 h 960"/>
                <a:gd name="T44" fmla="+- 0 1763 802"/>
                <a:gd name="T45" fmla="*/ T44 w 961"/>
                <a:gd name="T46" fmla="+- 0 1626 802"/>
                <a:gd name="T47" fmla="*/ 1626 h 960"/>
                <a:gd name="T48" fmla="+- 0 1763 802"/>
                <a:gd name="T49" fmla="*/ T48 w 961"/>
                <a:gd name="T50" fmla="+- 0 940 802"/>
                <a:gd name="T51" fmla="*/ 940 h 960"/>
                <a:gd name="T52" fmla="+- 0 1763 802"/>
                <a:gd name="T53" fmla="*/ T52 w 961"/>
                <a:gd name="T54" fmla="+- 0 939 802"/>
                <a:gd name="T55" fmla="*/ 939 h 960"/>
                <a:gd name="T56" fmla="+- 0 1763 802"/>
                <a:gd name="T57" fmla="*/ T56 w 961"/>
                <a:gd name="T58" fmla="+- 0 802 802"/>
                <a:gd name="T59" fmla="*/ 802 h 9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961" h="960">
                  <a:moveTo>
                    <a:pt x="961" y="0"/>
                  </a:moveTo>
                  <a:lnTo>
                    <a:pt x="0" y="0"/>
                  </a:lnTo>
                  <a:lnTo>
                    <a:pt x="0" y="138"/>
                  </a:lnTo>
                  <a:lnTo>
                    <a:pt x="0" y="824"/>
                  </a:lnTo>
                  <a:lnTo>
                    <a:pt x="0" y="960"/>
                  </a:lnTo>
                  <a:lnTo>
                    <a:pt x="961" y="960"/>
                  </a:lnTo>
                  <a:lnTo>
                    <a:pt x="961" y="824"/>
                  </a:lnTo>
                  <a:lnTo>
                    <a:pt x="137" y="824"/>
                  </a:lnTo>
                  <a:lnTo>
                    <a:pt x="137" y="138"/>
                  </a:lnTo>
                  <a:lnTo>
                    <a:pt x="824" y="138"/>
                  </a:lnTo>
                  <a:lnTo>
                    <a:pt x="824" y="824"/>
                  </a:lnTo>
                  <a:lnTo>
                    <a:pt x="961" y="824"/>
                  </a:lnTo>
                  <a:lnTo>
                    <a:pt x="961" y="138"/>
                  </a:lnTo>
                  <a:lnTo>
                    <a:pt x="961" y="13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EB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docshape6">
              <a:extLst>
                <a:ext uri="{FF2B5EF4-FFF2-40B4-BE49-F238E27FC236}">
                  <a16:creationId xmlns:a16="http://schemas.microsoft.com/office/drawing/2014/main" id="{4785763E-0399-B107-3355-D4E230A64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810"/>
              <a:ext cx="3780" cy="1350"/>
            </a:xfrm>
            <a:custGeom>
              <a:avLst/>
              <a:gdLst>
                <a:gd name="T0" fmla="+- 0 1080 1080"/>
                <a:gd name="T1" fmla="*/ T0 w 3780"/>
                <a:gd name="T2" fmla="+- 0 2025 810"/>
                <a:gd name="T3" fmla="*/ 2025 h 1350"/>
                <a:gd name="T4" fmla="+- 0 2295 1080"/>
                <a:gd name="T5" fmla="*/ T4 w 3780"/>
                <a:gd name="T6" fmla="+- 0 1620 810"/>
                <a:gd name="T7" fmla="*/ 1620 h 1350"/>
                <a:gd name="T8" fmla="+- 0 2295 1080"/>
                <a:gd name="T9" fmla="*/ T8 w 3780"/>
                <a:gd name="T10" fmla="+- 0 1755 810"/>
                <a:gd name="T11" fmla="*/ 1755 h 1350"/>
                <a:gd name="T12" fmla="+- 0 2160 1080"/>
                <a:gd name="T13" fmla="*/ T12 w 3780"/>
                <a:gd name="T14" fmla="+- 0 945 810"/>
                <a:gd name="T15" fmla="*/ 945 h 1350"/>
                <a:gd name="T16" fmla="+- 0 2025 1080"/>
                <a:gd name="T17" fmla="*/ T16 w 3780"/>
                <a:gd name="T18" fmla="+- 0 945 810"/>
                <a:gd name="T19" fmla="*/ 945 h 1350"/>
                <a:gd name="T20" fmla="+- 0 1890 1080"/>
                <a:gd name="T21" fmla="*/ T20 w 3780"/>
                <a:gd name="T22" fmla="+- 0 1215 810"/>
                <a:gd name="T23" fmla="*/ 1215 h 1350"/>
                <a:gd name="T24" fmla="+- 0 1890 1080"/>
                <a:gd name="T25" fmla="*/ T24 w 3780"/>
                <a:gd name="T26" fmla="+- 0 1620 810"/>
                <a:gd name="T27" fmla="*/ 1620 h 1350"/>
                <a:gd name="T28" fmla="+- 0 2025 1080"/>
                <a:gd name="T29" fmla="*/ T28 w 3780"/>
                <a:gd name="T30" fmla="+- 0 1620 810"/>
                <a:gd name="T31" fmla="*/ 1620 h 1350"/>
                <a:gd name="T32" fmla="+- 0 2160 1080"/>
                <a:gd name="T33" fmla="*/ T32 w 3780"/>
                <a:gd name="T34" fmla="+- 0 1350 810"/>
                <a:gd name="T35" fmla="*/ 1350 h 1350"/>
                <a:gd name="T36" fmla="+- 0 2295 1080"/>
                <a:gd name="T37" fmla="*/ T36 w 3780"/>
                <a:gd name="T38" fmla="+- 0 1350 810"/>
                <a:gd name="T39" fmla="*/ 1350 h 1350"/>
                <a:gd name="T40" fmla="+- 0 2025 1080"/>
                <a:gd name="T41" fmla="*/ T40 w 3780"/>
                <a:gd name="T42" fmla="+- 0 1215 810"/>
                <a:gd name="T43" fmla="*/ 1215 h 1350"/>
                <a:gd name="T44" fmla="+- 0 2295 1080"/>
                <a:gd name="T45" fmla="*/ T44 w 3780"/>
                <a:gd name="T46" fmla="+- 0 1080 810"/>
                <a:gd name="T47" fmla="*/ 1080 h 1350"/>
                <a:gd name="T48" fmla="+- 0 2295 1080"/>
                <a:gd name="T49" fmla="*/ T48 w 3780"/>
                <a:gd name="T50" fmla="+- 0 810 810"/>
                <a:gd name="T51" fmla="*/ 810 h 1350"/>
                <a:gd name="T52" fmla="+- 0 2430 1080"/>
                <a:gd name="T53" fmla="*/ T52 w 3780"/>
                <a:gd name="T54" fmla="+- 0 810 810"/>
                <a:gd name="T55" fmla="*/ 810 h 1350"/>
                <a:gd name="T56" fmla="+- 0 2430 1080"/>
                <a:gd name="T57" fmla="*/ T56 w 3780"/>
                <a:gd name="T58" fmla="+- 0 1215 810"/>
                <a:gd name="T59" fmla="*/ 1215 h 1350"/>
                <a:gd name="T60" fmla="+- 0 2295 1080"/>
                <a:gd name="T61" fmla="*/ T60 w 3780"/>
                <a:gd name="T62" fmla="+- 0 1485 810"/>
                <a:gd name="T63" fmla="*/ 1485 h 1350"/>
                <a:gd name="T64" fmla="+- 0 2565 1080"/>
                <a:gd name="T65" fmla="*/ T64 w 3780"/>
                <a:gd name="T66" fmla="+- 0 1620 810"/>
                <a:gd name="T67" fmla="*/ 1620 h 1350"/>
                <a:gd name="T68" fmla="+- 0 2700 1080"/>
                <a:gd name="T69" fmla="*/ T68 w 3780"/>
                <a:gd name="T70" fmla="+- 0 1350 810"/>
                <a:gd name="T71" fmla="*/ 1350 h 1350"/>
                <a:gd name="T72" fmla="+- 0 2700 1080"/>
                <a:gd name="T73" fmla="*/ T72 w 3780"/>
                <a:gd name="T74" fmla="+- 0 2025 810"/>
                <a:gd name="T75" fmla="*/ 2025 h 1350"/>
                <a:gd name="T76" fmla="+- 0 2430 1080"/>
                <a:gd name="T77" fmla="*/ T76 w 3780"/>
                <a:gd name="T78" fmla="+- 0 2160 810"/>
                <a:gd name="T79" fmla="*/ 2160 h 1350"/>
                <a:gd name="T80" fmla="+- 0 2835 1080"/>
                <a:gd name="T81" fmla="*/ T80 w 3780"/>
                <a:gd name="T82" fmla="+- 0 2160 810"/>
                <a:gd name="T83" fmla="*/ 2160 h 1350"/>
                <a:gd name="T84" fmla="+- 0 3105 1080"/>
                <a:gd name="T85" fmla="*/ T84 w 3780"/>
                <a:gd name="T86" fmla="+- 0 1080 810"/>
                <a:gd name="T87" fmla="*/ 1080 h 1350"/>
                <a:gd name="T88" fmla="+- 0 2970 1080"/>
                <a:gd name="T89" fmla="*/ T88 w 3780"/>
                <a:gd name="T90" fmla="+- 0 810 810"/>
                <a:gd name="T91" fmla="*/ 810 h 1350"/>
                <a:gd name="T92" fmla="+- 0 2565 1080"/>
                <a:gd name="T93" fmla="*/ T92 w 3780"/>
                <a:gd name="T94" fmla="+- 0 810 810"/>
                <a:gd name="T95" fmla="*/ 810 h 1350"/>
                <a:gd name="T96" fmla="+- 0 2430 1080"/>
                <a:gd name="T97" fmla="*/ T96 w 3780"/>
                <a:gd name="T98" fmla="+- 0 1080 810"/>
                <a:gd name="T99" fmla="*/ 1080 h 1350"/>
                <a:gd name="T100" fmla="+- 0 2835 1080"/>
                <a:gd name="T101" fmla="*/ T100 w 3780"/>
                <a:gd name="T102" fmla="+- 0 1080 810"/>
                <a:gd name="T103" fmla="*/ 1080 h 1350"/>
                <a:gd name="T104" fmla="+- 0 3105 1080"/>
                <a:gd name="T105" fmla="*/ T104 w 3780"/>
                <a:gd name="T106" fmla="+- 0 1215 810"/>
                <a:gd name="T107" fmla="*/ 1215 h 1350"/>
                <a:gd name="T108" fmla="+- 0 3375 1080"/>
                <a:gd name="T109" fmla="*/ T108 w 3780"/>
                <a:gd name="T110" fmla="+- 0 1620 810"/>
                <a:gd name="T111" fmla="*/ 1620 h 1350"/>
                <a:gd name="T112" fmla="+- 0 3240 1080"/>
                <a:gd name="T113" fmla="*/ T112 w 3780"/>
                <a:gd name="T114" fmla="+- 0 1890 810"/>
                <a:gd name="T115" fmla="*/ 1890 h 1350"/>
                <a:gd name="T116" fmla="+- 0 3375 1080"/>
                <a:gd name="T117" fmla="*/ T116 w 3780"/>
                <a:gd name="T118" fmla="+- 0 1620 810"/>
                <a:gd name="T119" fmla="*/ 1620 h 1350"/>
                <a:gd name="T120" fmla="+- 0 3375 1080"/>
                <a:gd name="T121" fmla="*/ T120 w 3780"/>
                <a:gd name="T122" fmla="+- 0 2025 810"/>
                <a:gd name="T123" fmla="*/ 2025 h 1350"/>
                <a:gd name="T124" fmla="+- 0 3510 1080"/>
                <a:gd name="T125" fmla="*/ T124 w 3780"/>
                <a:gd name="T126" fmla="+- 0 1215 810"/>
                <a:gd name="T127" fmla="*/ 1215 h 1350"/>
                <a:gd name="T128" fmla="+- 0 3240 1080"/>
                <a:gd name="T129" fmla="*/ T128 w 3780"/>
                <a:gd name="T130" fmla="+- 0 1350 810"/>
                <a:gd name="T131" fmla="*/ 1350 h 1350"/>
                <a:gd name="T132" fmla="+- 0 3510 1080"/>
                <a:gd name="T133" fmla="*/ T132 w 3780"/>
                <a:gd name="T134" fmla="+- 0 1485 810"/>
                <a:gd name="T135" fmla="*/ 1485 h 1350"/>
                <a:gd name="T136" fmla="+- 0 3915 1080"/>
                <a:gd name="T137" fmla="*/ T136 w 3780"/>
                <a:gd name="T138" fmla="+- 0 1620 810"/>
                <a:gd name="T139" fmla="*/ 1620 h 1350"/>
                <a:gd name="T140" fmla="+- 0 3645 1080"/>
                <a:gd name="T141" fmla="*/ T140 w 3780"/>
                <a:gd name="T142" fmla="+- 0 1755 810"/>
                <a:gd name="T143" fmla="*/ 1755 h 1350"/>
                <a:gd name="T144" fmla="+- 0 3510 1080"/>
                <a:gd name="T145" fmla="*/ T144 w 3780"/>
                <a:gd name="T146" fmla="+- 0 1755 810"/>
                <a:gd name="T147" fmla="*/ 1755 h 1350"/>
                <a:gd name="T148" fmla="+- 0 3645 1080"/>
                <a:gd name="T149" fmla="*/ T148 w 3780"/>
                <a:gd name="T150" fmla="+- 0 2025 810"/>
                <a:gd name="T151" fmla="*/ 2025 h 1350"/>
                <a:gd name="T152" fmla="+- 0 3915 1080"/>
                <a:gd name="T153" fmla="*/ T152 w 3780"/>
                <a:gd name="T154" fmla="+- 0 1890 810"/>
                <a:gd name="T155" fmla="*/ 1890 h 1350"/>
                <a:gd name="T156" fmla="+- 0 4050 1080"/>
                <a:gd name="T157" fmla="*/ T156 w 3780"/>
                <a:gd name="T158" fmla="+- 0 810 810"/>
                <a:gd name="T159" fmla="*/ 810 h 1350"/>
                <a:gd name="T160" fmla="+- 0 3645 1080"/>
                <a:gd name="T161" fmla="*/ T160 w 3780"/>
                <a:gd name="T162" fmla="+- 0 810 810"/>
                <a:gd name="T163" fmla="*/ 810 h 1350"/>
                <a:gd name="T164" fmla="+- 0 3375 1080"/>
                <a:gd name="T165" fmla="*/ T164 w 3780"/>
                <a:gd name="T166" fmla="+- 0 945 810"/>
                <a:gd name="T167" fmla="*/ 945 h 1350"/>
                <a:gd name="T168" fmla="+- 0 3375 1080"/>
                <a:gd name="T169" fmla="*/ T168 w 3780"/>
                <a:gd name="T170" fmla="+- 0 1080 810"/>
                <a:gd name="T171" fmla="*/ 1080 h 1350"/>
                <a:gd name="T172" fmla="+- 0 3645 1080"/>
                <a:gd name="T173" fmla="*/ T172 w 3780"/>
                <a:gd name="T174" fmla="+- 0 1215 810"/>
                <a:gd name="T175" fmla="*/ 1215 h 1350"/>
                <a:gd name="T176" fmla="+- 0 3780 1080"/>
                <a:gd name="T177" fmla="*/ T176 w 3780"/>
                <a:gd name="T178" fmla="+- 0 1215 810"/>
                <a:gd name="T179" fmla="*/ 1215 h 1350"/>
                <a:gd name="T180" fmla="+- 0 3645 1080"/>
                <a:gd name="T181" fmla="*/ T180 w 3780"/>
                <a:gd name="T182" fmla="+- 0 945 810"/>
                <a:gd name="T183" fmla="*/ 945 h 1350"/>
                <a:gd name="T184" fmla="+- 0 4050 1080"/>
                <a:gd name="T185" fmla="*/ T184 w 3780"/>
                <a:gd name="T186" fmla="+- 0 945 810"/>
                <a:gd name="T187" fmla="*/ 945 h 1350"/>
                <a:gd name="T188" fmla="+- 0 4050 1080"/>
                <a:gd name="T189" fmla="*/ T188 w 3780"/>
                <a:gd name="T190" fmla="+- 0 1485 810"/>
                <a:gd name="T191" fmla="*/ 1485 h 1350"/>
                <a:gd name="T192" fmla="+- 0 4185 1080"/>
                <a:gd name="T193" fmla="*/ T192 w 3780"/>
                <a:gd name="T194" fmla="+- 0 1755 810"/>
                <a:gd name="T195" fmla="*/ 1755 h 1350"/>
                <a:gd name="T196" fmla="+- 0 4455 1080"/>
                <a:gd name="T197" fmla="*/ T196 w 3780"/>
                <a:gd name="T198" fmla="+- 0 1350 810"/>
                <a:gd name="T199" fmla="*/ 1350 h 1350"/>
                <a:gd name="T200" fmla="+- 0 4185 1080"/>
                <a:gd name="T201" fmla="*/ T200 w 3780"/>
                <a:gd name="T202" fmla="+- 0 1485 810"/>
                <a:gd name="T203" fmla="*/ 1485 h 1350"/>
                <a:gd name="T204" fmla="+- 0 4455 1080"/>
                <a:gd name="T205" fmla="*/ T204 w 3780"/>
                <a:gd name="T206" fmla="+- 0 1350 810"/>
                <a:gd name="T207" fmla="*/ 1350 h 1350"/>
                <a:gd name="T208" fmla="+- 0 4725 1080"/>
                <a:gd name="T209" fmla="*/ T208 w 3780"/>
                <a:gd name="T210" fmla="+- 0 1755 810"/>
                <a:gd name="T211" fmla="*/ 1755 h 1350"/>
                <a:gd name="T212" fmla="+- 0 4590 1080"/>
                <a:gd name="T213" fmla="*/ T212 w 3780"/>
                <a:gd name="T214" fmla="+- 0 1755 810"/>
                <a:gd name="T215" fmla="*/ 1755 h 1350"/>
                <a:gd name="T216" fmla="+- 0 4320 1080"/>
                <a:gd name="T217" fmla="*/ T216 w 3780"/>
                <a:gd name="T218" fmla="+- 0 1620 810"/>
                <a:gd name="T219" fmla="*/ 1620 h 1350"/>
                <a:gd name="T220" fmla="+- 0 4185 1080"/>
                <a:gd name="T221" fmla="*/ T220 w 3780"/>
                <a:gd name="T222" fmla="+- 0 1890 810"/>
                <a:gd name="T223" fmla="*/ 1890 h 1350"/>
                <a:gd name="T224" fmla="+- 0 4455 1080"/>
                <a:gd name="T225" fmla="*/ T224 w 3780"/>
                <a:gd name="T226" fmla="+- 0 2025 810"/>
                <a:gd name="T227" fmla="*/ 2025 h 1350"/>
                <a:gd name="T228" fmla="+- 0 4590 1080"/>
                <a:gd name="T229" fmla="*/ T228 w 3780"/>
                <a:gd name="T230" fmla="+- 0 2025 810"/>
                <a:gd name="T231" fmla="*/ 2025 h 1350"/>
                <a:gd name="T232" fmla="+- 0 4860 1080"/>
                <a:gd name="T233" fmla="*/ T232 w 3780"/>
                <a:gd name="T234" fmla="+- 0 1890 810"/>
                <a:gd name="T235" fmla="*/ 1890 h 13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3780" h="1350">
                  <a:moveTo>
                    <a:pt x="135" y="1080"/>
                  </a:moveTo>
                  <a:lnTo>
                    <a:pt x="0" y="1080"/>
                  </a:lnTo>
                  <a:lnTo>
                    <a:pt x="0" y="1215"/>
                  </a:lnTo>
                  <a:lnTo>
                    <a:pt x="135" y="1215"/>
                  </a:lnTo>
                  <a:lnTo>
                    <a:pt x="135" y="1080"/>
                  </a:lnTo>
                  <a:close/>
                  <a:moveTo>
                    <a:pt x="1215" y="810"/>
                  </a:moveTo>
                  <a:lnTo>
                    <a:pt x="1080" y="810"/>
                  </a:lnTo>
                  <a:lnTo>
                    <a:pt x="1080" y="945"/>
                  </a:lnTo>
                  <a:lnTo>
                    <a:pt x="1215" y="945"/>
                  </a:lnTo>
                  <a:lnTo>
                    <a:pt x="1215" y="810"/>
                  </a:lnTo>
                  <a:close/>
                  <a:moveTo>
                    <a:pt x="1215" y="135"/>
                  </a:moveTo>
                  <a:lnTo>
                    <a:pt x="1080" y="135"/>
                  </a:lnTo>
                  <a:lnTo>
                    <a:pt x="1080" y="0"/>
                  </a:lnTo>
                  <a:lnTo>
                    <a:pt x="945" y="0"/>
                  </a:lnTo>
                  <a:lnTo>
                    <a:pt x="945" y="135"/>
                  </a:lnTo>
                  <a:lnTo>
                    <a:pt x="810" y="135"/>
                  </a:lnTo>
                  <a:lnTo>
                    <a:pt x="810" y="270"/>
                  </a:lnTo>
                  <a:lnTo>
                    <a:pt x="810" y="405"/>
                  </a:lnTo>
                  <a:lnTo>
                    <a:pt x="810" y="540"/>
                  </a:lnTo>
                  <a:lnTo>
                    <a:pt x="810" y="675"/>
                  </a:lnTo>
                  <a:lnTo>
                    <a:pt x="810" y="810"/>
                  </a:lnTo>
                  <a:lnTo>
                    <a:pt x="810" y="945"/>
                  </a:lnTo>
                  <a:lnTo>
                    <a:pt x="945" y="945"/>
                  </a:lnTo>
                  <a:lnTo>
                    <a:pt x="945" y="810"/>
                  </a:lnTo>
                  <a:lnTo>
                    <a:pt x="945" y="675"/>
                  </a:lnTo>
                  <a:lnTo>
                    <a:pt x="945" y="540"/>
                  </a:lnTo>
                  <a:lnTo>
                    <a:pt x="1080" y="540"/>
                  </a:lnTo>
                  <a:lnTo>
                    <a:pt x="1080" y="675"/>
                  </a:lnTo>
                  <a:lnTo>
                    <a:pt x="1215" y="675"/>
                  </a:lnTo>
                  <a:lnTo>
                    <a:pt x="1215" y="540"/>
                  </a:lnTo>
                  <a:lnTo>
                    <a:pt x="1215" y="405"/>
                  </a:lnTo>
                  <a:lnTo>
                    <a:pt x="1080" y="405"/>
                  </a:lnTo>
                  <a:lnTo>
                    <a:pt x="945" y="405"/>
                  </a:lnTo>
                  <a:lnTo>
                    <a:pt x="945" y="270"/>
                  </a:lnTo>
                  <a:lnTo>
                    <a:pt x="1080" y="270"/>
                  </a:lnTo>
                  <a:lnTo>
                    <a:pt x="1215" y="270"/>
                  </a:lnTo>
                  <a:lnTo>
                    <a:pt x="1215" y="135"/>
                  </a:lnTo>
                  <a:close/>
                  <a:moveTo>
                    <a:pt x="1350" y="0"/>
                  </a:moveTo>
                  <a:lnTo>
                    <a:pt x="1215" y="0"/>
                  </a:lnTo>
                  <a:lnTo>
                    <a:pt x="1215" y="135"/>
                  </a:lnTo>
                  <a:lnTo>
                    <a:pt x="1350" y="135"/>
                  </a:lnTo>
                  <a:lnTo>
                    <a:pt x="1350" y="0"/>
                  </a:lnTo>
                  <a:close/>
                  <a:moveTo>
                    <a:pt x="1620" y="405"/>
                  </a:moveTo>
                  <a:lnTo>
                    <a:pt x="1485" y="405"/>
                  </a:lnTo>
                  <a:lnTo>
                    <a:pt x="1350" y="405"/>
                  </a:lnTo>
                  <a:lnTo>
                    <a:pt x="1350" y="540"/>
                  </a:lnTo>
                  <a:lnTo>
                    <a:pt x="1350" y="675"/>
                  </a:lnTo>
                  <a:lnTo>
                    <a:pt x="1215" y="675"/>
                  </a:lnTo>
                  <a:lnTo>
                    <a:pt x="1215" y="810"/>
                  </a:lnTo>
                  <a:lnTo>
                    <a:pt x="1350" y="810"/>
                  </a:lnTo>
                  <a:lnTo>
                    <a:pt x="1485" y="810"/>
                  </a:lnTo>
                  <a:lnTo>
                    <a:pt x="1485" y="675"/>
                  </a:lnTo>
                  <a:lnTo>
                    <a:pt x="1485" y="540"/>
                  </a:lnTo>
                  <a:lnTo>
                    <a:pt x="1620" y="540"/>
                  </a:lnTo>
                  <a:lnTo>
                    <a:pt x="1620" y="405"/>
                  </a:lnTo>
                  <a:close/>
                  <a:moveTo>
                    <a:pt x="1755" y="1215"/>
                  </a:moveTo>
                  <a:lnTo>
                    <a:pt x="1620" y="1215"/>
                  </a:lnTo>
                  <a:lnTo>
                    <a:pt x="1485" y="1215"/>
                  </a:lnTo>
                  <a:lnTo>
                    <a:pt x="1350" y="1215"/>
                  </a:lnTo>
                  <a:lnTo>
                    <a:pt x="1350" y="1350"/>
                  </a:lnTo>
                  <a:lnTo>
                    <a:pt x="1485" y="1350"/>
                  </a:lnTo>
                  <a:lnTo>
                    <a:pt x="1620" y="1350"/>
                  </a:lnTo>
                  <a:lnTo>
                    <a:pt x="1755" y="1350"/>
                  </a:lnTo>
                  <a:lnTo>
                    <a:pt x="1755" y="1215"/>
                  </a:lnTo>
                  <a:close/>
                  <a:moveTo>
                    <a:pt x="2160" y="270"/>
                  </a:moveTo>
                  <a:lnTo>
                    <a:pt x="2025" y="270"/>
                  </a:lnTo>
                  <a:lnTo>
                    <a:pt x="2025" y="135"/>
                  </a:lnTo>
                  <a:lnTo>
                    <a:pt x="1890" y="135"/>
                  </a:lnTo>
                  <a:lnTo>
                    <a:pt x="1890" y="0"/>
                  </a:lnTo>
                  <a:lnTo>
                    <a:pt x="1755" y="0"/>
                  </a:lnTo>
                  <a:lnTo>
                    <a:pt x="1620" y="0"/>
                  </a:lnTo>
                  <a:lnTo>
                    <a:pt x="1485" y="0"/>
                  </a:lnTo>
                  <a:lnTo>
                    <a:pt x="1485" y="135"/>
                  </a:lnTo>
                  <a:lnTo>
                    <a:pt x="1350" y="135"/>
                  </a:lnTo>
                  <a:lnTo>
                    <a:pt x="1350" y="270"/>
                  </a:lnTo>
                  <a:lnTo>
                    <a:pt x="1485" y="270"/>
                  </a:lnTo>
                  <a:lnTo>
                    <a:pt x="1620" y="270"/>
                  </a:lnTo>
                  <a:lnTo>
                    <a:pt x="1755" y="270"/>
                  </a:lnTo>
                  <a:lnTo>
                    <a:pt x="1890" y="270"/>
                  </a:lnTo>
                  <a:lnTo>
                    <a:pt x="1890" y="405"/>
                  </a:lnTo>
                  <a:lnTo>
                    <a:pt x="2025" y="405"/>
                  </a:lnTo>
                  <a:lnTo>
                    <a:pt x="2160" y="405"/>
                  </a:lnTo>
                  <a:lnTo>
                    <a:pt x="2160" y="270"/>
                  </a:lnTo>
                  <a:close/>
                  <a:moveTo>
                    <a:pt x="2295" y="810"/>
                  </a:moveTo>
                  <a:lnTo>
                    <a:pt x="2160" y="810"/>
                  </a:lnTo>
                  <a:lnTo>
                    <a:pt x="2160" y="945"/>
                  </a:lnTo>
                  <a:lnTo>
                    <a:pt x="2160" y="1080"/>
                  </a:lnTo>
                  <a:lnTo>
                    <a:pt x="2295" y="1080"/>
                  </a:lnTo>
                  <a:lnTo>
                    <a:pt x="2295" y="945"/>
                  </a:lnTo>
                  <a:lnTo>
                    <a:pt x="2295" y="810"/>
                  </a:lnTo>
                  <a:close/>
                  <a:moveTo>
                    <a:pt x="2430" y="1080"/>
                  </a:moveTo>
                  <a:lnTo>
                    <a:pt x="2295" y="1080"/>
                  </a:lnTo>
                  <a:lnTo>
                    <a:pt x="2295" y="1215"/>
                  </a:lnTo>
                  <a:lnTo>
                    <a:pt x="2430" y="1215"/>
                  </a:lnTo>
                  <a:lnTo>
                    <a:pt x="2430" y="1080"/>
                  </a:lnTo>
                  <a:close/>
                  <a:moveTo>
                    <a:pt x="2430" y="405"/>
                  </a:moveTo>
                  <a:lnTo>
                    <a:pt x="2295" y="405"/>
                  </a:lnTo>
                  <a:lnTo>
                    <a:pt x="2160" y="405"/>
                  </a:lnTo>
                  <a:lnTo>
                    <a:pt x="2160" y="540"/>
                  </a:lnTo>
                  <a:lnTo>
                    <a:pt x="2160" y="675"/>
                  </a:lnTo>
                  <a:lnTo>
                    <a:pt x="2295" y="675"/>
                  </a:lnTo>
                  <a:lnTo>
                    <a:pt x="2430" y="675"/>
                  </a:lnTo>
                  <a:lnTo>
                    <a:pt x="2430" y="540"/>
                  </a:lnTo>
                  <a:lnTo>
                    <a:pt x="2430" y="405"/>
                  </a:lnTo>
                  <a:close/>
                  <a:moveTo>
                    <a:pt x="2835" y="810"/>
                  </a:moveTo>
                  <a:lnTo>
                    <a:pt x="2700" y="810"/>
                  </a:lnTo>
                  <a:lnTo>
                    <a:pt x="2700" y="945"/>
                  </a:lnTo>
                  <a:lnTo>
                    <a:pt x="2565" y="945"/>
                  </a:lnTo>
                  <a:lnTo>
                    <a:pt x="2565" y="810"/>
                  </a:lnTo>
                  <a:lnTo>
                    <a:pt x="2430" y="810"/>
                  </a:lnTo>
                  <a:lnTo>
                    <a:pt x="2430" y="945"/>
                  </a:lnTo>
                  <a:lnTo>
                    <a:pt x="2430" y="1080"/>
                  </a:lnTo>
                  <a:lnTo>
                    <a:pt x="2565" y="1080"/>
                  </a:lnTo>
                  <a:lnTo>
                    <a:pt x="2565" y="1215"/>
                  </a:lnTo>
                  <a:lnTo>
                    <a:pt x="2700" y="1215"/>
                  </a:lnTo>
                  <a:lnTo>
                    <a:pt x="2835" y="1215"/>
                  </a:lnTo>
                  <a:lnTo>
                    <a:pt x="2835" y="1080"/>
                  </a:lnTo>
                  <a:lnTo>
                    <a:pt x="2835" y="945"/>
                  </a:lnTo>
                  <a:lnTo>
                    <a:pt x="2835" y="810"/>
                  </a:lnTo>
                  <a:close/>
                  <a:moveTo>
                    <a:pt x="2970" y="0"/>
                  </a:moveTo>
                  <a:lnTo>
                    <a:pt x="2835" y="0"/>
                  </a:lnTo>
                  <a:lnTo>
                    <a:pt x="2700" y="0"/>
                  </a:lnTo>
                  <a:lnTo>
                    <a:pt x="2565" y="0"/>
                  </a:lnTo>
                  <a:lnTo>
                    <a:pt x="2430" y="0"/>
                  </a:lnTo>
                  <a:lnTo>
                    <a:pt x="2295" y="0"/>
                  </a:lnTo>
                  <a:lnTo>
                    <a:pt x="2295" y="135"/>
                  </a:lnTo>
                  <a:lnTo>
                    <a:pt x="2160" y="135"/>
                  </a:lnTo>
                  <a:lnTo>
                    <a:pt x="2160" y="270"/>
                  </a:lnTo>
                  <a:lnTo>
                    <a:pt x="2295" y="270"/>
                  </a:lnTo>
                  <a:lnTo>
                    <a:pt x="2430" y="270"/>
                  </a:lnTo>
                  <a:lnTo>
                    <a:pt x="2430" y="405"/>
                  </a:lnTo>
                  <a:lnTo>
                    <a:pt x="2565" y="405"/>
                  </a:lnTo>
                  <a:lnTo>
                    <a:pt x="2565" y="540"/>
                  </a:lnTo>
                  <a:lnTo>
                    <a:pt x="2700" y="540"/>
                  </a:lnTo>
                  <a:lnTo>
                    <a:pt x="2700" y="405"/>
                  </a:lnTo>
                  <a:lnTo>
                    <a:pt x="2700" y="270"/>
                  </a:lnTo>
                  <a:lnTo>
                    <a:pt x="2565" y="270"/>
                  </a:lnTo>
                  <a:lnTo>
                    <a:pt x="2565" y="135"/>
                  </a:lnTo>
                  <a:lnTo>
                    <a:pt x="2700" y="135"/>
                  </a:lnTo>
                  <a:lnTo>
                    <a:pt x="2835" y="135"/>
                  </a:lnTo>
                  <a:lnTo>
                    <a:pt x="2970" y="135"/>
                  </a:lnTo>
                  <a:lnTo>
                    <a:pt x="2970" y="0"/>
                  </a:lnTo>
                  <a:close/>
                  <a:moveTo>
                    <a:pt x="3105" y="675"/>
                  </a:moveTo>
                  <a:lnTo>
                    <a:pt x="2970" y="675"/>
                  </a:lnTo>
                  <a:lnTo>
                    <a:pt x="2970" y="810"/>
                  </a:lnTo>
                  <a:lnTo>
                    <a:pt x="2970" y="945"/>
                  </a:lnTo>
                  <a:lnTo>
                    <a:pt x="3105" y="945"/>
                  </a:lnTo>
                  <a:lnTo>
                    <a:pt x="3105" y="810"/>
                  </a:lnTo>
                  <a:lnTo>
                    <a:pt x="3105" y="675"/>
                  </a:lnTo>
                  <a:close/>
                  <a:moveTo>
                    <a:pt x="3375" y="540"/>
                  </a:moveTo>
                  <a:lnTo>
                    <a:pt x="3240" y="540"/>
                  </a:lnTo>
                  <a:lnTo>
                    <a:pt x="3105" y="540"/>
                  </a:lnTo>
                  <a:lnTo>
                    <a:pt x="3105" y="675"/>
                  </a:lnTo>
                  <a:lnTo>
                    <a:pt x="3240" y="675"/>
                  </a:lnTo>
                  <a:lnTo>
                    <a:pt x="3375" y="675"/>
                  </a:lnTo>
                  <a:lnTo>
                    <a:pt x="3375" y="540"/>
                  </a:lnTo>
                  <a:close/>
                  <a:moveTo>
                    <a:pt x="3780" y="1080"/>
                  </a:moveTo>
                  <a:lnTo>
                    <a:pt x="3645" y="1080"/>
                  </a:lnTo>
                  <a:lnTo>
                    <a:pt x="3645" y="945"/>
                  </a:lnTo>
                  <a:lnTo>
                    <a:pt x="3645" y="810"/>
                  </a:lnTo>
                  <a:lnTo>
                    <a:pt x="3510" y="810"/>
                  </a:lnTo>
                  <a:lnTo>
                    <a:pt x="3510" y="945"/>
                  </a:lnTo>
                  <a:lnTo>
                    <a:pt x="3375" y="945"/>
                  </a:lnTo>
                  <a:lnTo>
                    <a:pt x="3375" y="810"/>
                  </a:lnTo>
                  <a:lnTo>
                    <a:pt x="3240" y="810"/>
                  </a:lnTo>
                  <a:lnTo>
                    <a:pt x="3240" y="945"/>
                  </a:lnTo>
                  <a:lnTo>
                    <a:pt x="3240" y="1080"/>
                  </a:lnTo>
                  <a:lnTo>
                    <a:pt x="3105" y="1080"/>
                  </a:lnTo>
                  <a:lnTo>
                    <a:pt x="3105" y="1215"/>
                  </a:lnTo>
                  <a:lnTo>
                    <a:pt x="3240" y="1215"/>
                  </a:lnTo>
                  <a:lnTo>
                    <a:pt x="3375" y="1215"/>
                  </a:lnTo>
                  <a:lnTo>
                    <a:pt x="3375" y="1080"/>
                  </a:lnTo>
                  <a:lnTo>
                    <a:pt x="3510" y="1080"/>
                  </a:lnTo>
                  <a:lnTo>
                    <a:pt x="3510" y="1215"/>
                  </a:lnTo>
                  <a:lnTo>
                    <a:pt x="3645" y="1215"/>
                  </a:lnTo>
                  <a:lnTo>
                    <a:pt x="3780" y="1215"/>
                  </a:lnTo>
                  <a:lnTo>
                    <a:pt x="3780" y="108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docshape7">
              <a:extLst>
                <a:ext uri="{FF2B5EF4-FFF2-40B4-BE49-F238E27FC236}">
                  <a16:creationId xmlns:a16="http://schemas.microsoft.com/office/drawing/2014/main" id="{34DBF60E-6B33-2FA1-A660-CCE3940AC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" y="1890"/>
              <a:ext cx="4860" cy="810"/>
            </a:xfrm>
            <a:custGeom>
              <a:avLst/>
              <a:gdLst>
                <a:gd name="T0" fmla="+- 0 1350 945"/>
                <a:gd name="T1" fmla="*/ T0 w 4860"/>
                <a:gd name="T2" fmla="+- 0 2565 1890"/>
                <a:gd name="T3" fmla="*/ 2565 h 810"/>
                <a:gd name="T4" fmla="+- 0 1215 945"/>
                <a:gd name="T5" fmla="*/ T4 w 4860"/>
                <a:gd name="T6" fmla="+- 0 2295 1890"/>
                <a:gd name="T7" fmla="*/ 2295 h 810"/>
                <a:gd name="T8" fmla="+- 0 945 945"/>
                <a:gd name="T9" fmla="*/ T8 w 4860"/>
                <a:gd name="T10" fmla="+- 0 2160 1890"/>
                <a:gd name="T11" fmla="*/ 2160 h 810"/>
                <a:gd name="T12" fmla="+- 0 1080 945"/>
                <a:gd name="T13" fmla="*/ T12 w 4860"/>
                <a:gd name="T14" fmla="+- 0 2430 1890"/>
                <a:gd name="T15" fmla="*/ 2430 h 810"/>
                <a:gd name="T16" fmla="+- 0 1080 945"/>
                <a:gd name="T17" fmla="*/ T16 w 4860"/>
                <a:gd name="T18" fmla="+- 0 2565 1890"/>
                <a:gd name="T19" fmla="*/ 2565 h 810"/>
                <a:gd name="T20" fmla="+- 0 1350 945"/>
                <a:gd name="T21" fmla="*/ T20 w 4860"/>
                <a:gd name="T22" fmla="+- 0 2700 1890"/>
                <a:gd name="T23" fmla="*/ 2700 h 810"/>
                <a:gd name="T24" fmla="+- 0 1620 945"/>
                <a:gd name="T25" fmla="*/ T24 w 4860"/>
                <a:gd name="T26" fmla="+- 0 2565 1890"/>
                <a:gd name="T27" fmla="*/ 2565 h 810"/>
                <a:gd name="T28" fmla="+- 0 2295 945"/>
                <a:gd name="T29" fmla="*/ T28 w 4860"/>
                <a:gd name="T30" fmla="+- 0 2700 1890"/>
                <a:gd name="T31" fmla="*/ 2700 h 810"/>
                <a:gd name="T32" fmla="+- 0 2565 945"/>
                <a:gd name="T33" fmla="*/ T32 w 4860"/>
                <a:gd name="T34" fmla="+- 0 2160 1890"/>
                <a:gd name="T35" fmla="*/ 2160 h 810"/>
                <a:gd name="T36" fmla="+- 0 2565 945"/>
                <a:gd name="T37" fmla="*/ T36 w 4860"/>
                <a:gd name="T38" fmla="+- 0 2295 1890"/>
                <a:gd name="T39" fmla="*/ 2295 h 810"/>
                <a:gd name="T40" fmla="+- 0 3240 945"/>
                <a:gd name="T41" fmla="*/ T40 w 4860"/>
                <a:gd name="T42" fmla="+- 0 2430 1890"/>
                <a:gd name="T43" fmla="*/ 2430 h 810"/>
                <a:gd name="T44" fmla="+- 0 3375 945"/>
                <a:gd name="T45" fmla="*/ T44 w 4860"/>
                <a:gd name="T46" fmla="+- 0 2430 1890"/>
                <a:gd name="T47" fmla="*/ 2430 h 810"/>
                <a:gd name="T48" fmla="+- 0 3240 945"/>
                <a:gd name="T49" fmla="*/ T48 w 4860"/>
                <a:gd name="T50" fmla="+- 0 2025 1890"/>
                <a:gd name="T51" fmla="*/ 2025 h 810"/>
                <a:gd name="T52" fmla="+- 0 2835 945"/>
                <a:gd name="T53" fmla="*/ T52 w 4860"/>
                <a:gd name="T54" fmla="+- 0 2025 1890"/>
                <a:gd name="T55" fmla="*/ 2025 h 810"/>
                <a:gd name="T56" fmla="+- 0 2700 945"/>
                <a:gd name="T57" fmla="*/ T56 w 4860"/>
                <a:gd name="T58" fmla="+- 0 2295 1890"/>
                <a:gd name="T59" fmla="*/ 2295 h 810"/>
                <a:gd name="T60" fmla="+- 0 2430 945"/>
                <a:gd name="T61" fmla="*/ T60 w 4860"/>
                <a:gd name="T62" fmla="+- 0 2430 1890"/>
                <a:gd name="T63" fmla="*/ 2430 h 810"/>
                <a:gd name="T64" fmla="+- 0 2700 945"/>
                <a:gd name="T65" fmla="*/ T64 w 4860"/>
                <a:gd name="T66" fmla="+- 0 2565 1890"/>
                <a:gd name="T67" fmla="*/ 2565 h 810"/>
                <a:gd name="T68" fmla="+- 0 2970 945"/>
                <a:gd name="T69" fmla="*/ T68 w 4860"/>
                <a:gd name="T70" fmla="+- 0 2430 1890"/>
                <a:gd name="T71" fmla="*/ 2430 h 810"/>
                <a:gd name="T72" fmla="+- 0 3105 945"/>
                <a:gd name="T73" fmla="*/ T72 w 4860"/>
                <a:gd name="T74" fmla="+- 0 2160 1890"/>
                <a:gd name="T75" fmla="*/ 2160 h 810"/>
                <a:gd name="T76" fmla="+- 0 3375 945"/>
                <a:gd name="T77" fmla="*/ T76 w 4860"/>
                <a:gd name="T78" fmla="+- 0 2295 1890"/>
                <a:gd name="T79" fmla="*/ 2295 h 810"/>
                <a:gd name="T80" fmla="+- 0 3510 945"/>
                <a:gd name="T81" fmla="*/ T80 w 4860"/>
                <a:gd name="T82" fmla="+- 0 2295 1890"/>
                <a:gd name="T83" fmla="*/ 2295 h 810"/>
                <a:gd name="T84" fmla="+- 0 3645 945"/>
                <a:gd name="T85" fmla="*/ T84 w 4860"/>
                <a:gd name="T86" fmla="+- 0 2430 1890"/>
                <a:gd name="T87" fmla="*/ 2430 h 810"/>
                <a:gd name="T88" fmla="+- 0 3645 945"/>
                <a:gd name="T89" fmla="*/ T88 w 4860"/>
                <a:gd name="T90" fmla="+- 0 2565 1890"/>
                <a:gd name="T91" fmla="*/ 2565 h 810"/>
                <a:gd name="T92" fmla="+- 0 3645 945"/>
                <a:gd name="T93" fmla="*/ T92 w 4860"/>
                <a:gd name="T94" fmla="+- 0 2160 1890"/>
                <a:gd name="T95" fmla="*/ 2160 h 810"/>
                <a:gd name="T96" fmla="+- 0 3780 945"/>
                <a:gd name="T97" fmla="*/ T96 w 4860"/>
                <a:gd name="T98" fmla="+- 0 2160 1890"/>
                <a:gd name="T99" fmla="*/ 2160 h 810"/>
                <a:gd name="T100" fmla="+- 0 3780 945"/>
                <a:gd name="T101" fmla="*/ T100 w 4860"/>
                <a:gd name="T102" fmla="+- 0 2160 1890"/>
                <a:gd name="T103" fmla="*/ 2160 h 810"/>
                <a:gd name="T104" fmla="+- 0 4455 945"/>
                <a:gd name="T105" fmla="*/ T104 w 4860"/>
                <a:gd name="T106" fmla="+- 0 2025 1890"/>
                <a:gd name="T107" fmla="*/ 2025 h 810"/>
                <a:gd name="T108" fmla="+- 0 4050 945"/>
                <a:gd name="T109" fmla="*/ T108 w 4860"/>
                <a:gd name="T110" fmla="+- 0 2025 1890"/>
                <a:gd name="T111" fmla="*/ 2025 h 810"/>
                <a:gd name="T112" fmla="+- 0 3915 945"/>
                <a:gd name="T113" fmla="*/ T112 w 4860"/>
                <a:gd name="T114" fmla="+- 0 2295 1890"/>
                <a:gd name="T115" fmla="*/ 2295 h 810"/>
                <a:gd name="T116" fmla="+- 0 3780 945"/>
                <a:gd name="T117" fmla="*/ T116 w 4860"/>
                <a:gd name="T118" fmla="+- 0 2565 1890"/>
                <a:gd name="T119" fmla="*/ 2565 h 810"/>
                <a:gd name="T120" fmla="+- 0 4185 945"/>
                <a:gd name="T121" fmla="*/ T120 w 4860"/>
                <a:gd name="T122" fmla="+- 0 2565 1890"/>
                <a:gd name="T123" fmla="*/ 2565 h 810"/>
                <a:gd name="T124" fmla="+- 0 4185 945"/>
                <a:gd name="T125" fmla="*/ T124 w 4860"/>
                <a:gd name="T126" fmla="+- 0 2160 1890"/>
                <a:gd name="T127" fmla="*/ 2160 h 810"/>
                <a:gd name="T128" fmla="+- 0 4455 945"/>
                <a:gd name="T129" fmla="*/ T128 w 4860"/>
                <a:gd name="T130" fmla="+- 0 2025 1890"/>
                <a:gd name="T131" fmla="*/ 2025 h 810"/>
                <a:gd name="T132" fmla="+- 0 4860 945"/>
                <a:gd name="T133" fmla="*/ T132 w 4860"/>
                <a:gd name="T134" fmla="+- 0 2430 1890"/>
                <a:gd name="T135" fmla="*/ 2430 h 810"/>
                <a:gd name="T136" fmla="+- 0 4725 945"/>
                <a:gd name="T137" fmla="*/ T136 w 4860"/>
                <a:gd name="T138" fmla="+- 0 2430 1890"/>
                <a:gd name="T139" fmla="*/ 2430 h 810"/>
                <a:gd name="T140" fmla="+- 0 4995 945"/>
                <a:gd name="T141" fmla="*/ T140 w 4860"/>
                <a:gd name="T142" fmla="+- 0 2295 1890"/>
                <a:gd name="T143" fmla="*/ 2295 h 810"/>
                <a:gd name="T144" fmla="+- 0 4725 945"/>
                <a:gd name="T145" fmla="*/ T144 w 4860"/>
                <a:gd name="T146" fmla="+- 0 2160 1890"/>
                <a:gd name="T147" fmla="*/ 2160 h 810"/>
                <a:gd name="T148" fmla="+- 0 4590 945"/>
                <a:gd name="T149" fmla="*/ T148 w 4860"/>
                <a:gd name="T150" fmla="+- 0 2160 1890"/>
                <a:gd name="T151" fmla="*/ 2160 h 810"/>
                <a:gd name="T152" fmla="+- 0 4320 945"/>
                <a:gd name="T153" fmla="*/ T152 w 4860"/>
                <a:gd name="T154" fmla="+- 0 2295 1890"/>
                <a:gd name="T155" fmla="*/ 2295 h 810"/>
                <a:gd name="T156" fmla="+- 0 4590 945"/>
                <a:gd name="T157" fmla="*/ T156 w 4860"/>
                <a:gd name="T158" fmla="+- 0 2430 1890"/>
                <a:gd name="T159" fmla="*/ 2430 h 810"/>
                <a:gd name="T160" fmla="+- 0 4320 945"/>
                <a:gd name="T161" fmla="*/ T160 w 4860"/>
                <a:gd name="T162" fmla="+- 0 2565 1890"/>
                <a:gd name="T163" fmla="*/ 2565 h 810"/>
                <a:gd name="T164" fmla="+- 0 4590 945"/>
                <a:gd name="T165" fmla="*/ T164 w 4860"/>
                <a:gd name="T166" fmla="+- 0 2700 1890"/>
                <a:gd name="T167" fmla="*/ 2700 h 810"/>
                <a:gd name="T168" fmla="+- 0 4995 945"/>
                <a:gd name="T169" fmla="*/ T168 w 4860"/>
                <a:gd name="T170" fmla="+- 0 2700 1890"/>
                <a:gd name="T171" fmla="*/ 2700 h 810"/>
                <a:gd name="T172" fmla="+- 0 5130 945"/>
                <a:gd name="T173" fmla="*/ T172 w 4860"/>
                <a:gd name="T174" fmla="+- 0 2430 1890"/>
                <a:gd name="T175" fmla="*/ 2430 h 810"/>
                <a:gd name="T176" fmla="+- 0 5130 945"/>
                <a:gd name="T177" fmla="*/ T176 w 4860"/>
                <a:gd name="T178" fmla="+- 0 2295 1890"/>
                <a:gd name="T179" fmla="*/ 2295 h 810"/>
                <a:gd name="T180" fmla="+- 0 5400 945"/>
                <a:gd name="T181" fmla="*/ T180 w 4860"/>
                <a:gd name="T182" fmla="+- 0 2295 1890"/>
                <a:gd name="T183" fmla="*/ 2295 h 810"/>
                <a:gd name="T184" fmla="+- 0 5400 945"/>
                <a:gd name="T185" fmla="*/ T184 w 4860"/>
                <a:gd name="T186" fmla="+- 0 2430 1890"/>
                <a:gd name="T187" fmla="*/ 2430 h 810"/>
                <a:gd name="T188" fmla="+- 0 5400 945"/>
                <a:gd name="T189" fmla="*/ T188 w 4860"/>
                <a:gd name="T190" fmla="+- 0 2565 1890"/>
                <a:gd name="T191" fmla="*/ 2565 h 810"/>
                <a:gd name="T192" fmla="+- 0 5535 945"/>
                <a:gd name="T193" fmla="*/ T192 w 4860"/>
                <a:gd name="T194" fmla="+- 0 2565 1890"/>
                <a:gd name="T195" fmla="*/ 2565 h 810"/>
                <a:gd name="T196" fmla="+- 0 5400 945"/>
                <a:gd name="T197" fmla="*/ T196 w 4860"/>
                <a:gd name="T198" fmla="+- 0 2295 1890"/>
                <a:gd name="T199" fmla="*/ 2295 h 810"/>
                <a:gd name="T200" fmla="+- 0 5670 945"/>
                <a:gd name="T201" fmla="*/ T200 w 4860"/>
                <a:gd name="T202" fmla="+- 0 1890 1890"/>
                <a:gd name="T203" fmla="*/ 1890 h 810"/>
                <a:gd name="T204" fmla="+- 0 5265 945"/>
                <a:gd name="T205" fmla="*/ T204 w 4860"/>
                <a:gd name="T206" fmla="+- 0 1890 1890"/>
                <a:gd name="T207" fmla="*/ 1890 h 810"/>
                <a:gd name="T208" fmla="+- 0 4995 945"/>
                <a:gd name="T209" fmla="*/ T208 w 4860"/>
                <a:gd name="T210" fmla="+- 0 2025 1890"/>
                <a:gd name="T211" fmla="*/ 2025 h 810"/>
                <a:gd name="T212" fmla="+- 0 5400 945"/>
                <a:gd name="T213" fmla="*/ T212 w 4860"/>
                <a:gd name="T214" fmla="+- 0 2025 1890"/>
                <a:gd name="T215" fmla="*/ 2025 h 810"/>
                <a:gd name="T216" fmla="+- 0 5670 945"/>
                <a:gd name="T217" fmla="*/ T216 w 4860"/>
                <a:gd name="T218" fmla="+- 0 1890 1890"/>
                <a:gd name="T219" fmla="*/ 1890 h 810"/>
                <a:gd name="T220" fmla="+- 0 5670 945"/>
                <a:gd name="T221" fmla="*/ T220 w 4860"/>
                <a:gd name="T222" fmla="+- 0 2700 1890"/>
                <a:gd name="T223" fmla="*/ 2700 h 810"/>
                <a:gd name="T224" fmla="+- 0 5805 945"/>
                <a:gd name="T225" fmla="*/ T224 w 4860"/>
                <a:gd name="T226" fmla="+- 0 2025 1890"/>
                <a:gd name="T227" fmla="*/ 2025 h 810"/>
                <a:gd name="T228" fmla="+- 0 5670 945"/>
                <a:gd name="T229" fmla="*/ T228 w 4860"/>
                <a:gd name="T230" fmla="+- 0 2295 1890"/>
                <a:gd name="T231" fmla="*/ 2295 h 810"/>
                <a:gd name="T232" fmla="+- 0 5805 945"/>
                <a:gd name="T233" fmla="*/ T232 w 4860"/>
                <a:gd name="T234" fmla="+- 0 2295 1890"/>
                <a:gd name="T235" fmla="*/ 2295 h 8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4860" h="810">
                  <a:moveTo>
                    <a:pt x="675" y="675"/>
                  </a:moveTo>
                  <a:lnTo>
                    <a:pt x="540" y="675"/>
                  </a:lnTo>
                  <a:lnTo>
                    <a:pt x="405" y="675"/>
                  </a:lnTo>
                  <a:lnTo>
                    <a:pt x="270" y="675"/>
                  </a:lnTo>
                  <a:lnTo>
                    <a:pt x="270" y="540"/>
                  </a:lnTo>
                  <a:lnTo>
                    <a:pt x="270" y="405"/>
                  </a:lnTo>
                  <a:lnTo>
                    <a:pt x="270" y="270"/>
                  </a:lnTo>
                  <a:lnTo>
                    <a:pt x="135" y="270"/>
                  </a:lnTo>
                  <a:lnTo>
                    <a:pt x="0" y="270"/>
                  </a:lnTo>
                  <a:lnTo>
                    <a:pt x="0" y="405"/>
                  </a:lnTo>
                  <a:lnTo>
                    <a:pt x="135" y="405"/>
                  </a:lnTo>
                  <a:lnTo>
                    <a:pt x="135" y="540"/>
                  </a:lnTo>
                  <a:lnTo>
                    <a:pt x="0" y="540"/>
                  </a:lnTo>
                  <a:lnTo>
                    <a:pt x="0" y="675"/>
                  </a:lnTo>
                  <a:lnTo>
                    <a:pt x="135" y="675"/>
                  </a:lnTo>
                  <a:lnTo>
                    <a:pt x="135" y="810"/>
                  </a:lnTo>
                  <a:lnTo>
                    <a:pt x="270" y="810"/>
                  </a:lnTo>
                  <a:lnTo>
                    <a:pt x="405" y="810"/>
                  </a:lnTo>
                  <a:lnTo>
                    <a:pt x="540" y="810"/>
                  </a:lnTo>
                  <a:lnTo>
                    <a:pt x="675" y="810"/>
                  </a:lnTo>
                  <a:lnTo>
                    <a:pt x="675" y="675"/>
                  </a:lnTo>
                  <a:close/>
                  <a:moveTo>
                    <a:pt x="1485" y="675"/>
                  </a:moveTo>
                  <a:lnTo>
                    <a:pt x="1350" y="675"/>
                  </a:lnTo>
                  <a:lnTo>
                    <a:pt x="1350" y="810"/>
                  </a:lnTo>
                  <a:lnTo>
                    <a:pt x="1485" y="810"/>
                  </a:lnTo>
                  <a:lnTo>
                    <a:pt x="1485" y="675"/>
                  </a:lnTo>
                  <a:close/>
                  <a:moveTo>
                    <a:pt x="1620" y="270"/>
                  </a:moveTo>
                  <a:lnTo>
                    <a:pt x="1485" y="270"/>
                  </a:lnTo>
                  <a:lnTo>
                    <a:pt x="1485" y="405"/>
                  </a:lnTo>
                  <a:lnTo>
                    <a:pt x="1620" y="405"/>
                  </a:lnTo>
                  <a:lnTo>
                    <a:pt x="1620" y="270"/>
                  </a:lnTo>
                  <a:close/>
                  <a:moveTo>
                    <a:pt x="2430" y="540"/>
                  </a:moveTo>
                  <a:lnTo>
                    <a:pt x="2295" y="540"/>
                  </a:lnTo>
                  <a:lnTo>
                    <a:pt x="2295" y="675"/>
                  </a:lnTo>
                  <a:lnTo>
                    <a:pt x="2430" y="675"/>
                  </a:lnTo>
                  <a:lnTo>
                    <a:pt x="2430" y="540"/>
                  </a:lnTo>
                  <a:close/>
                  <a:moveTo>
                    <a:pt x="2565" y="135"/>
                  </a:moveTo>
                  <a:lnTo>
                    <a:pt x="2430" y="135"/>
                  </a:lnTo>
                  <a:lnTo>
                    <a:pt x="2295" y="135"/>
                  </a:lnTo>
                  <a:lnTo>
                    <a:pt x="2160" y="135"/>
                  </a:lnTo>
                  <a:lnTo>
                    <a:pt x="2025" y="135"/>
                  </a:lnTo>
                  <a:lnTo>
                    <a:pt x="1890" y="135"/>
                  </a:lnTo>
                  <a:lnTo>
                    <a:pt x="1755" y="135"/>
                  </a:lnTo>
                  <a:lnTo>
                    <a:pt x="1755" y="270"/>
                  </a:lnTo>
                  <a:lnTo>
                    <a:pt x="1755" y="405"/>
                  </a:lnTo>
                  <a:lnTo>
                    <a:pt x="1620" y="405"/>
                  </a:lnTo>
                  <a:lnTo>
                    <a:pt x="1620" y="540"/>
                  </a:lnTo>
                  <a:lnTo>
                    <a:pt x="1485" y="540"/>
                  </a:lnTo>
                  <a:lnTo>
                    <a:pt x="1485" y="675"/>
                  </a:lnTo>
                  <a:lnTo>
                    <a:pt x="1620" y="675"/>
                  </a:lnTo>
                  <a:lnTo>
                    <a:pt x="1755" y="675"/>
                  </a:lnTo>
                  <a:lnTo>
                    <a:pt x="1890" y="675"/>
                  </a:lnTo>
                  <a:lnTo>
                    <a:pt x="2025" y="675"/>
                  </a:lnTo>
                  <a:lnTo>
                    <a:pt x="2025" y="540"/>
                  </a:lnTo>
                  <a:lnTo>
                    <a:pt x="2025" y="405"/>
                  </a:lnTo>
                  <a:lnTo>
                    <a:pt x="2160" y="405"/>
                  </a:lnTo>
                  <a:lnTo>
                    <a:pt x="2160" y="270"/>
                  </a:lnTo>
                  <a:lnTo>
                    <a:pt x="2295" y="270"/>
                  </a:lnTo>
                  <a:lnTo>
                    <a:pt x="2295" y="405"/>
                  </a:lnTo>
                  <a:lnTo>
                    <a:pt x="2430" y="405"/>
                  </a:lnTo>
                  <a:lnTo>
                    <a:pt x="2430" y="540"/>
                  </a:lnTo>
                  <a:lnTo>
                    <a:pt x="2565" y="540"/>
                  </a:lnTo>
                  <a:lnTo>
                    <a:pt x="2565" y="405"/>
                  </a:lnTo>
                  <a:lnTo>
                    <a:pt x="2565" y="270"/>
                  </a:lnTo>
                  <a:lnTo>
                    <a:pt x="2565" y="135"/>
                  </a:lnTo>
                  <a:close/>
                  <a:moveTo>
                    <a:pt x="2700" y="540"/>
                  </a:moveTo>
                  <a:lnTo>
                    <a:pt x="2565" y="540"/>
                  </a:lnTo>
                  <a:lnTo>
                    <a:pt x="2565" y="675"/>
                  </a:lnTo>
                  <a:lnTo>
                    <a:pt x="2700" y="675"/>
                  </a:lnTo>
                  <a:lnTo>
                    <a:pt x="2700" y="540"/>
                  </a:lnTo>
                  <a:close/>
                  <a:moveTo>
                    <a:pt x="2835" y="270"/>
                  </a:moveTo>
                  <a:lnTo>
                    <a:pt x="2700" y="270"/>
                  </a:lnTo>
                  <a:lnTo>
                    <a:pt x="2700" y="405"/>
                  </a:lnTo>
                  <a:lnTo>
                    <a:pt x="2835" y="405"/>
                  </a:lnTo>
                  <a:lnTo>
                    <a:pt x="2835" y="270"/>
                  </a:lnTo>
                  <a:close/>
                  <a:moveTo>
                    <a:pt x="2970" y="135"/>
                  </a:moveTo>
                  <a:lnTo>
                    <a:pt x="2835" y="135"/>
                  </a:lnTo>
                  <a:lnTo>
                    <a:pt x="2835" y="270"/>
                  </a:lnTo>
                  <a:lnTo>
                    <a:pt x="2970" y="270"/>
                  </a:lnTo>
                  <a:lnTo>
                    <a:pt x="2970" y="135"/>
                  </a:lnTo>
                  <a:close/>
                  <a:moveTo>
                    <a:pt x="3510" y="135"/>
                  </a:moveTo>
                  <a:lnTo>
                    <a:pt x="3375" y="135"/>
                  </a:lnTo>
                  <a:lnTo>
                    <a:pt x="3240" y="135"/>
                  </a:lnTo>
                  <a:lnTo>
                    <a:pt x="3105" y="135"/>
                  </a:lnTo>
                  <a:lnTo>
                    <a:pt x="3105" y="270"/>
                  </a:lnTo>
                  <a:lnTo>
                    <a:pt x="3105" y="405"/>
                  </a:lnTo>
                  <a:lnTo>
                    <a:pt x="2970" y="405"/>
                  </a:lnTo>
                  <a:lnTo>
                    <a:pt x="2970" y="540"/>
                  </a:lnTo>
                  <a:lnTo>
                    <a:pt x="2835" y="540"/>
                  </a:lnTo>
                  <a:lnTo>
                    <a:pt x="2835" y="675"/>
                  </a:lnTo>
                  <a:lnTo>
                    <a:pt x="2970" y="675"/>
                  </a:lnTo>
                  <a:lnTo>
                    <a:pt x="3105" y="675"/>
                  </a:lnTo>
                  <a:lnTo>
                    <a:pt x="3240" y="675"/>
                  </a:lnTo>
                  <a:lnTo>
                    <a:pt x="3240" y="540"/>
                  </a:lnTo>
                  <a:lnTo>
                    <a:pt x="3240" y="405"/>
                  </a:lnTo>
                  <a:lnTo>
                    <a:pt x="3240" y="270"/>
                  </a:lnTo>
                  <a:lnTo>
                    <a:pt x="3375" y="270"/>
                  </a:lnTo>
                  <a:lnTo>
                    <a:pt x="3510" y="270"/>
                  </a:lnTo>
                  <a:lnTo>
                    <a:pt x="3510" y="135"/>
                  </a:lnTo>
                  <a:close/>
                  <a:moveTo>
                    <a:pt x="4185" y="540"/>
                  </a:moveTo>
                  <a:lnTo>
                    <a:pt x="4050" y="540"/>
                  </a:lnTo>
                  <a:lnTo>
                    <a:pt x="3915" y="540"/>
                  </a:lnTo>
                  <a:lnTo>
                    <a:pt x="3915" y="675"/>
                  </a:lnTo>
                  <a:lnTo>
                    <a:pt x="3780" y="675"/>
                  </a:lnTo>
                  <a:lnTo>
                    <a:pt x="3780" y="540"/>
                  </a:lnTo>
                  <a:lnTo>
                    <a:pt x="3780" y="405"/>
                  </a:lnTo>
                  <a:lnTo>
                    <a:pt x="3915" y="405"/>
                  </a:lnTo>
                  <a:lnTo>
                    <a:pt x="4050" y="405"/>
                  </a:lnTo>
                  <a:lnTo>
                    <a:pt x="4050" y="270"/>
                  </a:lnTo>
                  <a:lnTo>
                    <a:pt x="3915" y="270"/>
                  </a:lnTo>
                  <a:lnTo>
                    <a:pt x="3780" y="270"/>
                  </a:lnTo>
                  <a:lnTo>
                    <a:pt x="3780" y="135"/>
                  </a:lnTo>
                  <a:lnTo>
                    <a:pt x="3645" y="135"/>
                  </a:lnTo>
                  <a:lnTo>
                    <a:pt x="3645" y="270"/>
                  </a:lnTo>
                  <a:lnTo>
                    <a:pt x="3645" y="405"/>
                  </a:lnTo>
                  <a:lnTo>
                    <a:pt x="3510" y="405"/>
                  </a:lnTo>
                  <a:lnTo>
                    <a:pt x="3375" y="405"/>
                  </a:lnTo>
                  <a:lnTo>
                    <a:pt x="3375" y="540"/>
                  </a:lnTo>
                  <a:lnTo>
                    <a:pt x="3510" y="540"/>
                  </a:lnTo>
                  <a:lnTo>
                    <a:pt x="3645" y="540"/>
                  </a:lnTo>
                  <a:lnTo>
                    <a:pt x="3645" y="675"/>
                  </a:lnTo>
                  <a:lnTo>
                    <a:pt x="3510" y="675"/>
                  </a:lnTo>
                  <a:lnTo>
                    <a:pt x="3375" y="675"/>
                  </a:lnTo>
                  <a:lnTo>
                    <a:pt x="3375" y="810"/>
                  </a:lnTo>
                  <a:lnTo>
                    <a:pt x="3510" y="810"/>
                  </a:lnTo>
                  <a:lnTo>
                    <a:pt x="3645" y="810"/>
                  </a:lnTo>
                  <a:lnTo>
                    <a:pt x="3780" y="810"/>
                  </a:lnTo>
                  <a:lnTo>
                    <a:pt x="3915" y="810"/>
                  </a:lnTo>
                  <a:lnTo>
                    <a:pt x="4050" y="810"/>
                  </a:lnTo>
                  <a:lnTo>
                    <a:pt x="4050" y="675"/>
                  </a:lnTo>
                  <a:lnTo>
                    <a:pt x="4185" y="675"/>
                  </a:lnTo>
                  <a:lnTo>
                    <a:pt x="4185" y="540"/>
                  </a:lnTo>
                  <a:close/>
                  <a:moveTo>
                    <a:pt x="4320" y="270"/>
                  </a:moveTo>
                  <a:lnTo>
                    <a:pt x="4185" y="270"/>
                  </a:lnTo>
                  <a:lnTo>
                    <a:pt x="4185" y="405"/>
                  </a:lnTo>
                  <a:lnTo>
                    <a:pt x="4320" y="405"/>
                  </a:lnTo>
                  <a:lnTo>
                    <a:pt x="4320" y="270"/>
                  </a:lnTo>
                  <a:close/>
                  <a:moveTo>
                    <a:pt x="4455" y="405"/>
                  </a:moveTo>
                  <a:lnTo>
                    <a:pt x="4320" y="405"/>
                  </a:lnTo>
                  <a:lnTo>
                    <a:pt x="4320" y="540"/>
                  </a:lnTo>
                  <a:lnTo>
                    <a:pt x="4455" y="540"/>
                  </a:lnTo>
                  <a:lnTo>
                    <a:pt x="4455" y="405"/>
                  </a:lnTo>
                  <a:close/>
                  <a:moveTo>
                    <a:pt x="4590" y="675"/>
                  </a:moveTo>
                  <a:lnTo>
                    <a:pt x="4455" y="675"/>
                  </a:lnTo>
                  <a:lnTo>
                    <a:pt x="4455" y="810"/>
                  </a:lnTo>
                  <a:lnTo>
                    <a:pt x="4590" y="810"/>
                  </a:lnTo>
                  <a:lnTo>
                    <a:pt x="4590" y="675"/>
                  </a:lnTo>
                  <a:close/>
                  <a:moveTo>
                    <a:pt x="4590" y="270"/>
                  </a:moveTo>
                  <a:lnTo>
                    <a:pt x="4455" y="270"/>
                  </a:lnTo>
                  <a:lnTo>
                    <a:pt x="4455" y="405"/>
                  </a:lnTo>
                  <a:lnTo>
                    <a:pt x="4590" y="405"/>
                  </a:lnTo>
                  <a:lnTo>
                    <a:pt x="4590" y="270"/>
                  </a:lnTo>
                  <a:close/>
                  <a:moveTo>
                    <a:pt x="4725" y="0"/>
                  </a:moveTo>
                  <a:lnTo>
                    <a:pt x="4590" y="0"/>
                  </a:lnTo>
                  <a:lnTo>
                    <a:pt x="4455" y="0"/>
                  </a:lnTo>
                  <a:lnTo>
                    <a:pt x="4320" y="0"/>
                  </a:lnTo>
                  <a:lnTo>
                    <a:pt x="4185" y="0"/>
                  </a:lnTo>
                  <a:lnTo>
                    <a:pt x="4050" y="0"/>
                  </a:lnTo>
                  <a:lnTo>
                    <a:pt x="4050" y="135"/>
                  </a:lnTo>
                  <a:lnTo>
                    <a:pt x="4185" y="135"/>
                  </a:lnTo>
                  <a:lnTo>
                    <a:pt x="4320" y="135"/>
                  </a:lnTo>
                  <a:lnTo>
                    <a:pt x="4455" y="135"/>
                  </a:lnTo>
                  <a:lnTo>
                    <a:pt x="4590" y="135"/>
                  </a:lnTo>
                  <a:lnTo>
                    <a:pt x="4725" y="135"/>
                  </a:lnTo>
                  <a:lnTo>
                    <a:pt x="4725" y="0"/>
                  </a:lnTo>
                  <a:close/>
                  <a:moveTo>
                    <a:pt x="4860" y="675"/>
                  </a:moveTo>
                  <a:lnTo>
                    <a:pt x="4725" y="675"/>
                  </a:lnTo>
                  <a:lnTo>
                    <a:pt x="4725" y="810"/>
                  </a:lnTo>
                  <a:lnTo>
                    <a:pt x="4860" y="810"/>
                  </a:lnTo>
                  <a:lnTo>
                    <a:pt x="4860" y="675"/>
                  </a:lnTo>
                  <a:close/>
                  <a:moveTo>
                    <a:pt x="4860" y="135"/>
                  </a:moveTo>
                  <a:lnTo>
                    <a:pt x="4725" y="135"/>
                  </a:lnTo>
                  <a:lnTo>
                    <a:pt x="4725" y="270"/>
                  </a:lnTo>
                  <a:lnTo>
                    <a:pt x="4725" y="405"/>
                  </a:lnTo>
                  <a:lnTo>
                    <a:pt x="4725" y="540"/>
                  </a:lnTo>
                  <a:lnTo>
                    <a:pt x="4860" y="540"/>
                  </a:lnTo>
                  <a:lnTo>
                    <a:pt x="4860" y="405"/>
                  </a:lnTo>
                  <a:lnTo>
                    <a:pt x="4860" y="270"/>
                  </a:lnTo>
                  <a:lnTo>
                    <a:pt x="4860" y="135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docshape8">
              <a:extLst>
                <a:ext uri="{FF2B5EF4-FFF2-40B4-BE49-F238E27FC236}">
                  <a16:creationId xmlns:a16="http://schemas.microsoft.com/office/drawing/2014/main" id="{36A247D6-7636-BBCC-DEC5-ECD3905F4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2565"/>
              <a:ext cx="4995" cy="1350"/>
            </a:xfrm>
            <a:custGeom>
              <a:avLst/>
              <a:gdLst>
                <a:gd name="T0" fmla="+- 0 810 810"/>
                <a:gd name="T1" fmla="*/ T0 w 4995"/>
                <a:gd name="T2" fmla="+- 0 3105 2565"/>
                <a:gd name="T3" fmla="*/ 3105 h 1350"/>
                <a:gd name="T4" fmla="+- 0 1485 810"/>
                <a:gd name="T5" fmla="*/ T4 w 4995"/>
                <a:gd name="T6" fmla="+- 0 3105 2565"/>
                <a:gd name="T7" fmla="*/ 3105 h 1350"/>
                <a:gd name="T8" fmla="+- 0 1350 810"/>
                <a:gd name="T9" fmla="*/ T8 w 4995"/>
                <a:gd name="T10" fmla="+- 0 2835 2565"/>
                <a:gd name="T11" fmla="*/ 2835 h 1350"/>
                <a:gd name="T12" fmla="+- 0 1080 810"/>
                <a:gd name="T13" fmla="*/ T12 w 4995"/>
                <a:gd name="T14" fmla="+- 0 2970 2565"/>
                <a:gd name="T15" fmla="*/ 2970 h 1350"/>
                <a:gd name="T16" fmla="+- 0 945 810"/>
                <a:gd name="T17" fmla="*/ T16 w 4995"/>
                <a:gd name="T18" fmla="+- 0 3240 2565"/>
                <a:gd name="T19" fmla="*/ 3240 h 1350"/>
                <a:gd name="T20" fmla="+- 0 1350 810"/>
                <a:gd name="T21" fmla="*/ T20 w 4995"/>
                <a:gd name="T22" fmla="+- 0 3240 2565"/>
                <a:gd name="T23" fmla="*/ 3240 h 1350"/>
                <a:gd name="T24" fmla="+- 0 2295 810"/>
                <a:gd name="T25" fmla="*/ T24 w 4995"/>
                <a:gd name="T26" fmla="+- 0 2835 2565"/>
                <a:gd name="T27" fmla="*/ 2835 h 1350"/>
                <a:gd name="T28" fmla="+- 0 2025 810"/>
                <a:gd name="T29" fmla="*/ T28 w 4995"/>
                <a:gd name="T30" fmla="+- 0 2970 2565"/>
                <a:gd name="T31" fmla="*/ 2970 h 1350"/>
                <a:gd name="T32" fmla="+- 0 1620 810"/>
                <a:gd name="T33" fmla="*/ T32 w 4995"/>
                <a:gd name="T34" fmla="+- 0 2970 2565"/>
                <a:gd name="T35" fmla="*/ 2970 h 1350"/>
                <a:gd name="T36" fmla="+- 0 1755 810"/>
                <a:gd name="T37" fmla="*/ T36 w 4995"/>
                <a:gd name="T38" fmla="+- 0 2700 2565"/>
                <a:gd name="T39" fmla="*/ 2700 h 1350"/>
                <a:gd name="T40" fmla="+- 0 1350 810"/>
                <a:gd name="T41" fmla="*/ T40 w 4995"/>
                <a:gd name="T42" fmla="+- 0 2700 2565"/>
                <a:gd name="T43" fmla="*/ 2700 h 1350"/>
                <a:gd name="T44" fmla="+- 0 1485 810"/>
                <a:gd name="T45" fmla="*/ T44 w 4995"/>
                <a:gd name="T46" fmla="+- 0 2970 2565"/>
                <a:gd name="T47" fmla="*/ 2970 h 1350"/>
                <a:gd name="T48" fmla="+- 0 1755 810"/>
                <a:gd name="T49" fmla="*/ T48 w 4995"/>
                <a:gd name="T50" fmla="+- 0 3105 2565"/>
                <a:gd name="T51" fmla="*/ 3105 h 1350"/>
                <a:gd name="T52" fmla="+- 0 1890 810"/>
                <a:gd name="T53" fmla="*/ T52 w 4995"/>
                <a:gd name="T54" fmla="+- 0 3105 2565"/>
                <a:gd name="T55" fmla="*/ 3105 h 1350"/>
                <a:gd name="T56" fmla="+- 0 2295 810"/>
                <a:gd name="T57" fmla="*/ T56 w 4995"/>
                <a:gd name="T58" fmla="+- 0 3105 2565"/>
                <a:gd name="T59" fmla="*/ 3105 h 1350"/>
                <a:gd name="T60" fmla="+- 0 2565 810"/>
                <a:gd name="T61" fmla="*/ T60 w 4995"/>
                <a:gd name="T62" fmla="+- 0 2700 2565"/>
                <a:gd name="T63" fmla="*/ 2700 h 1350"/>
                <a:gd name="T64" fmla="+- 0 2295 810"/>
                <a:gd name="T65" fmla="*/ T64 w 4995"/>
                <a:gd name="T66" fmla="+- 0 2835 2565"/>
                <a:gd name="T67" fmla="*/ 2835 h 1350"/>
                <a:gd name="T68" fmla="+- 0 2430 810"/>
                <a:gd name="T69" fmla="*/ T68 w 4995"/>
                <a:gd name="T70" fmla="+- 0 3105 2565"/>
                <a:gd name="T71" fmla="*/ 3105 h 1350"/>
                <a:gd name="T72" fmla="+- 0 2565 810"/>
                <a:gd name="T73" fmla="*/ T72 w 4995"/>
                <a:gd name="T74" fmla="+- 0 2835 2565"/>
                <a:gd name="T75" fmla="*/ 2835 h 1350"/>
                <a:gd name="T76" fmla="+- 0 4185 810"/>
                <a:gd name="T77" fmla="*/ T76 w 4995"/>
                <a:gd name="T78" fmla="+- 0 2700 2565"/>
                <a:gd name="T79" fmla="*/ 2700 h 1350"/>
                <a:gd name="T80" fmla="+- 0 4185 810"/>
                <a:gd name="T81" fmla="*/ T80 w 4995"/>
                <a:gd name="T82" fmla="+- 0 2835 2565"/>
                <a:gd name="T83" fmla="*/ 2835 h 1350"/>
                <a:gd name="T84" fmla="+- 0 4455 810"/>
                <a:gd name="T85" fmla="*/ T84 w 4995"/>
                <a:gd name="T86" fmla="+- 0 2835 2565"/>
                <a:gd name="T87" fmla="*/ 2835 h 1350"/>
                <a:gd name="T88" fmla="+- 0 4455 810"/>
                <a:gd name="T89" fmla="*/ T88 w 4995"/>
                <a:gd name="T90" fmla="+- 0 2970 2565"/>
                <a:gd name="T91" fmla="*/ 2970 h 1350"/>
                <a:gd name="T92" fmla="+- 0 4455 810"/>
                <a:gd name="T93" fmla="*/ T92 w 4995"/>
                <a:gd name="T94" fmla="+- 0 2700 2565"/>
                <a:gd name="T95" fmla="*/ 2700 h 1350"/>
                <a:gd name="T96" fmla="+- 0 4590 810"/>
                <a:gd name="T97" fmla="*/ T96 w 4995"/>
                <a:gd name="T98" fmla="+- 0 2700 2565"/>
                <a:gd name="T99" fmla="*/ 2700 h 1350"/>
                <a:gd name="T100" fmla="+- 0 4590 810"/>
                <a:gd name="T101" fmla="*/ T100 w 4995"/>
                <a:gd name="T102" fmla="+- 0 3375 2565"/>
                <a:gd name="T103" fmla="*/ 3375 h 1350"/>
                <a:gd name="T104" fmla="+- 0 4320 810"/>
                <a:gd name="T105" fmla="*/ T104 w 4995"/>
                <a:gd name="T106" fmla="+- 0 3510 2565"/>
                <a:gd name="T107" fmla="*/ 3510 h 1350"/>
                <a:gd name="T108" fmla="+- 0 4320 810"/>
                <a:gd name="T109" fmla="*/ T108 w 4995"/>
                <a:gd name="T110" fmla="+- 0 3645 2565"/>
                <a:gd name="T111" fmla="*/ 3645 h 1350"/>
                <a:gd name="T112" fmla="+- 0 4185 810"/>
                <a:gd name="T113" fmla="*/ T112 w 4995"/>
                <a:gd name="T114" fmla="+- 0 3645 2565"/>
                <a:gd name="T115" fmla="*/ 3645 h 1350"/>
                <a:gd name="T116" fmla="+- 0 4185 810"/>
                <a:gd name="T117" fmla="*/ T116 w 4995"/>
                <a:gd name="T118" fmla="+- 0 3780 2565"/>
                <a:gd name="T119" fmla="*/ 3780 h 1350"/>
                <a:gd name="T120" fmla="+- 0 4455 810"/>
                <a:gd name="T121" fmla="*/ T120 w 4995"/>
                <a:gd name="T122" fmla="+- 0 3915 2565"/>
                <a:gd name="T123" fmla="*/ 3915 h 1350"/>
                <a:gd name="T124" fmla="+- 0 4725 810"/>
                <a:gd name="T125" fmla="*/ T124 w 4995"/>
                <a:gd name="T126" fmla="+- 0 3780 2565"/>
                <a:gd name="T127" fmla="*/ 3780 h 1350"/>
                <a:gd name="T128" fmla="+- 0 4725 810"/>
                <a:gd name="T129" fmla="*/ T128 w 4995"/>
                <a:gd name="T130" fmla="+- 0 3645 2565"/>
                <a:gd name="T131" fmla="*/ 3645 h 1350"/>
                <a:gd name="T132" fmla="+- 0 4590 810"/>
                <a:gd name="T133" fmla="*/ T132 w 4995"/>
                <a:gd name="T134" fmla="+- 0 2835 2565"/>
                <a:gd name="T135" fmla="*/ 2835 h 1350"/>
                <a:gd name="T136" fmla="+- 0 4455 810"/>
                <a:gd name="T137" fmla="*/ T136 w 4995"/>
                <a:gd name="T138" fmla="+- 0 3105 2565"/>
                <a:gd name="T139" fmla="*/ 3105 h 1350"/>
                <a:gd name="T140" fmla="+- 0 4725 810"/>
                <a:gd name="T141" fmla="*/ T140 w 4995"/>
                <a:gd name="T142" fmla="+- 0 2970 2565"/>
                <a:gd name="T143" fmla="*/ 2970 h 1350"/>
                <a:gd name="T144" fmla="+- 0 4995 810"/>
                <a:gd name="T145" fmla="*/ T144 w 4995"/>
                <a:gd name="T146" fmla="+- 0 3645 2565"/>
                <a:gd name="T147" fmla="*/ 3645 h 1350"/>
                <a:gd name="T148" fmla="+- 0 5130 810"/>
                <a:gd name="T149" fmla="*/ T148 w 4995"/>
                <a:gd name="T150" fmla="+- 0 3915 2565"/>
                <a:gd name="T151" fmla="*/ 3915 h 1350"/>
                <a:gd name="T152" fmla="+- 0 5130 810"/>
                <a:gd name="T153" fmla="*/ T152 w 4995"/>
                <a:gd name="T154" fmla="+- 0 2835 2565"/>
                <a:gd name="T155" fmla="*/ 2835 h 1350"/>
                <a:gd name="T156" fmla="+- 0 4860 810"/>
                <a:gd name="T157" fmla="*/ T156 w 4995"/>
                <a:gd name="T158" fmla="+- 0 2970 2565"/>
                <a:gd name="T159" fmla="*/ 2970 h 1350"/>
                <a:gd name="T160" fmla="+- 0 5130 810"/>
                <a:gd name="T161" fmla="*/ T160 w 4995"/>
                <a:gd name="T162" fmla="+- 0 3105 2565"/>
                <a:gd name="T163" fmla="*/ 3105 h 1350"/>
                <a:gd name="T164" fmla="+- 0 5535 810"/>
                <a:gd name="T165" fmla="*/ T164 w 4995"/>
                <a:gd name="T166" fmla="+- 0 2700 2565"/>
                <a:gd name="T167" fmla="*/ 2700 h 1350"/>
                <a:gd name="T168" fmla="+- 0 5265 810"/>
                <a:gd name="T169" fmla="*/ T168 w 4995"/>
                <a:gd name="T170" fmla="+- 0 2835 2565"/>
                <a:gd name="T171" fmla="*/ 2835 h 1350"/>
                <a:gd name="T172" fmla="+- 0 5400 810"/>
                <a:gd name="T173" fmla="*/ T172 w 4995"/>
                <a:gd name="T174" fmla="+- 0 2835 2565"/>
                <a:gd name="T175" fmla="*/ 2835 h 1350"/>
                <a:gd name="T176" fmla="+- 0 5670 810"/>
                <a:gd name="T177" fmla="*/ T176 w 4995"/>
                <a:gd name="T178" fmla="+- 0 3375 2565"/>
                <a:gd name="T179" fmla="*/ 3375 h 1350"/>
                <a:gd name="T180" fmla="+- 0 5670 810"/>
                <a:gd name="T181" fmla="*/ T180 w 4995"/>
                <a:gd name="T182" fmla="+- 0 3510 2565"/>
                <a:gd name="T183" fmla="*/ 3510 h 1350"/>
                <a:gd name="T184" fmla="+- 0 5670 810"/>
                <a:gd name="T185" fmla="*/ T184 w 4995"/>
                <a:gd name="T186" fmla="+- 0 3510 2565"/>
                <a:gd name="T187" fmla="*/ 3510 h 1350"/>
                <a:gd name="T188" fmla="+- 0 5400 810"/>
                <a:gd name="T189" fmla="*/ T188 w 4995"/>
                <a:gd name="T190" fmla="+- 0 3645 2565"/>
                <a:gd name="T191" fmla="*/ 3645 h 1350"/>
                <a:gd name="T192" fmla="+- 0 5535 810"/>
                <a:gd name="T193" fmla="*/ T192 w 4995"/>
                <a:gd name="T194" fmla="+- 0 3375 2565"/>
                <a:gd name="T195" fmla="*/ 3375 h 1350"/>
                <a:gd name="T196" fmla="+- 0 5265 810"/>
                <a:gd name="T197" fmla="*/ T196 w 4995"/>
                <a:gd name="T198" fmla="+- 0 3240 2565"/>
                <a:gd name="T199" fmla="*/ 3240 h 1350"/>
                <a:gd name="T200" fmla="+- 0 4995 810"/>
                <a:gd name="T201" fmla="*/ T200 w 4995"/>
                <a:gd name="T202" fmla="+- 0 3375 2565"/>
                <a:gd name="T203" fmla="*/ 3375 h 1350"/>
                <a:gd name="T204" fmla="+- 0 4725 810"/>
                <a:gd name="T205" fmla="*/ T204 w 4995"/>
                <a:gd name="T206" fmla="+- 0 3510 2565"/>
                <a:gd name="T207" fmla="*/ 3510 h 1350"/>
                <a:gd name="T208" fmla="+- 0 4995 810"/>
                <a:gd name="T209" fmla="*/ T208 w 4995"/>
                <a:gd name="T210" fmla="+- 0 3645 2565"/>
                <a:gd name="T211" fmla="*/ 3645 h 1350"/>
                <a:gd name="T212" fmla="+- 0 5265 810"/>
                <a:gd name="T213" fmla="*/ T212 w 4995"/>
                <a:gd name="T214" fmla="+- 0 3510 2565"/>
                <a:gd name="T215" fmla="*/ 3510 h 1350"/>
                <a:gd name="T216" fmla="+- 0 5400 810"/>
                <a:gd name="T217" fmla="*/ T216 w 4995"/>
                <a:gd name="T218" fmla="+- 0 3780 2565"/>
                <a:gd name="T219" fmla="*/ 3780 h 1350"/>
                <a:gd name="T220" fmla="+- 0 5670 810"/>
                <a:gd name="T221" fmla="*/ T220 w 4995"/>
                <a:gd name="T222" fmla="+- 0 3915 2565"/>
                <a:gd name="T223" fmla="*/ 3915 h 1350"/>
                <a:gd name="T224" fmla="+- 0 5805 810"/>
                <a:gd name="T225" fmla="*/ T224 w 4995"/>
                <a:gd name="T226" fmla="+- 0 3645 2565"/>
                <a:gd name="T227" fmla="*/ 3645 h 1350"/>
                <a:gd name="T228" fmla="+- 0 5670 810"/>
                <a:gd name="T229" fmla="*/ T228 w 4995"/>
                <a:gd name="T230" fmla="+- 0 3240 2565"/>
                <a:gd name="T231" fmla="*/ 3240 h 1350"/>
                <a:gd name="T232" fmla="+- 0 5805 810"/>
                <a:gd name="T233" fmla="*/ T232 w 4995"/>
                <a:gd name="T234" fmla="+- 0 3240 2565"/>
                <a:gd name="T235" fmla="*/ 3240 h 1350"/>
                <a:gd name="T236" fmla="+- 0 5670 810"/>
                <a:gd name="T237" fmla="*/ T236 w 4995"/>
                <a:gd name="T238" fmla="+- 0 2700 2565"/>
                <a:gd name="T239" fmla="*/ 2700 h 1350"/>
                <a:gd name="T240" fmla="+- 0 5805 810"/>
                <a:gd name="T241" fmla="*/ T240 w 4995"/>
                <a:gd name="T242" fmla="+- 0 2970 2565"/>
                <a:gd name="T243" fmla="*/ 2970 h 1350"/>
                <a:gd name="T244" fmla="+- 0 5805 810"/>
                <a:gd name="T245" fmla="*/ T244 w 4995"/>
                <a:gd name="T246" fmla="+- 0 2565 2565"/>
                <a:gd name="T247" fmla="*/ 2565 h 13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4995" h="1350">
                  <a:moveTo>
                    <a:pt x="135" y="405"/>
                  </a:moveTo>
                  <a:lnTo>
                    <a:pt x="0" y="405"/>
                  </a:lnTo>
                  <a:lnTo>
                    <a:pt x="0" y="540"/>
                  </a:lnTo>
                  <a:lnTo>
                    <a:pt x="135" y="540"/>
                  </a:lnTo>
                  <a:lnTo>
                    <a:pt x="135" y="405"/>
                  </a:lnTo>
                  <a:close/>
                  <a:moveTo>
                    <a:pt x="675" y="540"/>
                  </a:moveTo>
                  <a:lnTo>
                    <a:pt x="540" y="540"/>
                  </a:lnTo>
                  <a:lnTo>
                    <a:pt x="540" y="405"/>
                  </a:lnTo>
                  <a:lnTo>
                    <a:pt x="540" y="270"/>
                  </a:lnTo>
                  <a:lnTo>
                    <a:pt x="405" y="270"/>
                  </a:lnTo>
                  <a:lnTo>
                    <a:pt x="405" y="405"/>
                  </a:lnTo>
                  <a:lnTo>
                    <a:pt x="270" y="405"/>
                  </a:lnTo>
                  <a:lnTo>
                    <a:pt x="270" y="540"/>
                  </a:lnTo>
                  <a:lnTo>
                    <a:pt x="135" y="540"/>
                  </a:lnTo>
                  <a:lnTo>
                    <a:pt x="135" y="675"/>
                  </a:lnTo>
                  <a:lnTo>
                    <a:pt x="270" y="675"/>
                  </a:lnTo>
                  <a:lnTo>
                    <a:pt x="405" y="675"/>
                  </a:lnTo>
                  <a:lnTo>
                    <a:pt x="540" y="675"/>
                  </a:lnTo>
                  <a:lnTo>
                    <a:pt x="675" y="675"/>
                  </a:lnTo>
                  <a:lnTo>
                    <a:pt x="675" y="540"/>
                  </a:lnTo>
                  <a:close/>
                  <a:moveTo>
                    <a:pt x="1485" y="270"/>
                  </a:moveTo>
                  <a:lnTo>
                    <a:pt x="1350" y="270"/>
                  </a:lnTo>
                  <a:lnTo>
                    <a:pt x="1350" y="405"/>
                  </a:lnTo>
                  <a:lnTo>
                    <a:pt x="1215" y="405"/>
                  </a:lnTo>
                  <a:lnTo>
                    <a:pt x="1080" y="405"/>
                  </a:lnTo>
                  <a:lnTo>
                    <a:pt x="945" y="405"/>
                  </a:lnTo>
                  <a:lnTo>
                    <a:pt x="810" y="405"/>
                  </a:lnTo>
                  <a:lnTo>
                    <a:pt x="810" y="270"/>
                  </a:lnTo>
                  <a:lnTo>
                    <a:pt x="945" y="270"/>
                  </a:lnTo>
                  <a:lnTo>
                    <a:pt x="945" y="135"/>
                  </a:lnTo>
                  <a:lnTo>
                    <a:pt x="810" y="135"/>
                  </a:lnTo>
                  <a:lnTo>
                    <a:pt x="675" y="135"/>
                  </a:lnTo>
                  <a:lnTo>
                    <a:pt x="540" y="135"/>
                  </a:lnTo>
                  <a:lnTo>
                    <a:pt x="540" y="270"/>
                  </a:lnTo>
                  <a:lnTo>
                    <a:pt x="675" y="270"/>
                  </a:lnTo>
                  <a:lnTo>
                    <a:pt x="675" y="405"/>
                  </a:lnTo>
                  <a:lnTo>
                    <a:pt x="675" y="540"/>
                  </a:lnTo>
                  <a:lnTo>
                    <a:pt x="810" y="540"/>
                  </a:lnTo>
                  <a:lnTo>
                    <a:pt x="945" y="540"/>
                  </a:lnTo>
                  <a:lnTo>
                    <a:pt x="945" y="675"/>
                  </a:lnTo>
                  <a:lnTo>
                    <a:pt x="1080" y="675"/>
                  </a:lnTo>
                  <a:lnTo>
                    <a:pt x="1080" y="540"/>
                  </a:lnTo>
                  <a:lnTo>
                    <a:pt x="1215" y="540"/>
                  </a:lnTo>
                  <a:lnTo>
                    <a:pt x="1350" y="540"/>
                  </a:lnTo>
                  <a:lnTo>
                    <a:pt x="1485" y="540"/>
                  </a:lnTo>
                  <a:lnTo>
                    <a:pt x="1485" y="405"/>
                  </a:lnTo>
                  <a:lnTo>
                    <a:pt x="1485" y="270"/>
                  </a:lnTo>
                  <a:close/>
                  <a:moveTo>
                    <a:pt x="1755" y="135"/>
                  </a:moveTo>
                  <a:lnTo>
                    <a:pt x="1620" y="135"/>
                  </a:lnTo>
                  <a:lnTo>
                    <a:pt x="1485" y="135"/>
                  </a:lnTo>
                  <a:lnTo>
                    <a:pt x="1485" y="270"/>
                  </a:lnTo>
                  <a:lnTo>
                    <a:pt x="1620" y="270"/>
                  </a:lnTo>
                  <a:lnTo>
                    <a:pt x="1620" y="405"/>
                  </a:lnTo>
                  <a:lnTo>
                    <a:pt x="1620" y="540"/>
                  </a:lnTo>
                  <a:lnTo>
                    <a:pt x="1755" y="540"/>
                  </a:lnTo>
                  <a:lnTo>
                    <a:pt x="1755" y="405"/>
                  </a:lnTo>
                  <a:lnTo>
                    <a:pt x="1755" y="270"/>
                  </a:lnTo>
                  <a:lnTo>
                    <a:pt x="1755" y="135"/>
                  </a:lnTo>
                  <a:close/>
                  <a:moveTo>
                    <a:pt x="3510" y="135"/>
                  </a:moveTo>
                  <a:lnTo>
                    <a:pt x="3375" y="135"/>
                  </a:lnTo>
                  <a:lnTo>
                    <a:pt x="3240" y="135"/>
                  </a:lnTo>
                  <a:lnTo>
                    <a:pt x="3240" y="270"/>
                  </a:lnTo>
                  <a:lnTo>
                    <a:pt x="3375" y="270"/>
                  </a:lnTo>
                  <a:lnTo>
                    <a:pt x="3510" y="270"/>
                  </a:lnTo>
                  <a:lnTo>
                    <a:pt x="3510" y="135"/>
                  </a:lnTo>
                  <a:close/>
                  <a:moveTo>
                    <a:pt x="3645" y="270"/>
                  </a:moveTo>
                  <a:lnTo>
                    <a:pt x="3510" y="270"/>
                  </a:lnTo>
                  <a:lnTo>
                    <a:pt x="3510" y="405"/>
                  </a:lnTo>
                  <a:lnTo>
                    <a:pt x="3645" y="405"/>
                  </a:lnTo>
                  <a:lnTo>
                    <a:pt x="3645" y="270"/>
                  </a:lnTo>
                  <a:close/>
                  <a:moveTo>
                    <a:pt x="3780" y="135"/>
                  </a:moveTo>
                  <a:lnTo>
                    <a:pt x="3645" y="135"/>
                  </a:lnTo>
                  <a:lnTo>
                    <a:pt x="3645" y="270"/>
                  </a:lnTo>
                  <a:lnTo>
                    <a:pt x="3780" y="270"/>
                  </a:lnTo>
                  <a:lnTo>
                    <a:pt x="3780" y="135"/>
                  </a:lnTo>
                  <a:close/>
                  <a:moveTo>
                    <a:pt x="3915" y="945"/>
                  </a:moveTo>
                  <a:lnTo>
                    <a:pt x="3780" y="945"/>
                  </a:lnTo>
                  <a:lnTo>
                    <a:pt x="3780" y="810"/>
                  </a:lnTo>
                  <a:lnTo>
                    <a:pt x="3645" y="810"/>
                  </a:lnTo>
                  <a:lnTo>
                    <a:pt x="3510" y="810"/>
                  </a:lnTo>
                  <a:lnTo>
                    <a:pt x="3510" y="945"/>
                  </a:lnTo>
                  <a:lnTo>
                    <a:pt x="3645" y="945"/>
                  </a:lnTo>
                  <a:lnTo>
                    <a:pt x="3645" y="1080"/>
                  </a:lnTo>
                  <a:lnTo>
                    <a:pt x="3510" y="1080"/>
                  </a:lnTo>
                  <a:lnTo>
                    <a:pt x="3510" y="945"/>
                  </a:lnTo>
                  <a:lnTo>
                    <a:pt x="3375" y="945"/>
                  </a:lnTo>
                  <a:lnTo>
                    <a:pt x="3375" y="1080"/>
                  </a:lnTo>
                  <a:lnTo>
                    <a:pt x="3240" y="1080"/>
                  </a:lnTo>
                  <a:lnTo>
                    <a:pt x="3240" y="1215"/>
                  </a:lnTo>
                  <a:lnTo>
                    <a:pt x="3375" y="1215"/>
                  </a:lnTo>
                  <a:lnTo>
                    <a:pt x="3510" y="1215"/>
                  </a:lnTo>
                  <a:lnTo>
                    <a:pt x="3645" y="1215"/>
                  </a:lnTo>
                  <a:lnTo>
                    <a:pt x="3645" y="1350"/>
                  </a:lnTo>
                  <a:lnTo>
                    <a:pt x="3780" y="1350"/>
                  </a:lnTo>
                  <a:lnTo>
                    <a:pt x="3915" y="1350"/>
                  </a:lnTo>
                  <a:lnTo>
                    <a:pt x="3915" y="1215"/>
                  </a:lnTo>
                  <a:lnTo>
                    <a:pt x="3780" y="1215"/>
                  </a:lnTo>
                  <a:lnTo>
                    <a:pt x="3780" y="1080"/>
                  </a:lnTo>
                  <a:lnTo>
                    <a:pt x="3915" y="1080"/>
                  </a:lnTo>
                  <a:lnTo>
                    <a:pt x="3915" y="945"/>
                  </a:lnTo>
                  <a:close/>
                  <a:moveTo>
                    <a:pt x="3915" y="270"/>
                  </a:moveTo>
                  <a:lnTo>
                    <a:pt x="3780" y="270"/>
                  </a:lnTo>
                  <a:lnTo>
                    <a:pt x="3780" y="405"/>
                  </a:lnTo>
                  <a:lnTo>
                    <a:pt x="3645" y="405"/>
                  </a:lnTo>
                  <a:lnTo>
                    <a:pt x="3645" y="540"/>
                  </a:lnTo>
                  <a:lnTo>
                    <a:pt x="3780" y="540"/>
                  </a:lnTo>
                  <a:lnTo>
                    <a:pt x="3915" y="540"/>
                  </a:lnTo>
                  <a:lnTo>
                    <a:pt x="3915" y="405"/>
                  </a:lnTo>
                  <a:lnTo>
                    <a:pt x="3915" y="270"/>
                  </a:lnTo>
                  <a:close/>
                  <a:moveTo>
                    <a:pt x="4320" y="1080"/>
                  </a:moveTo>
                  <a:lnTo>
                    <a:pt x="4185" y="1080"/>
                  </a:lnTo>
                  <a:lnTo>
                    <a:pt x="4185" y="1215"/>
                  </a:lnTo>
                  <a:lnTo>
                    <a:pt x="4185" y="1350"/>
                  </a:lnTo>
                  <a:lnTo>
                    <a:pt x="4320" y="1350"/>
                  </a:lnTo>
                  <a:lnTo>
                    <a:pt x="4320" y="1215"/>
                  </a:lnTo>
                  <a:lnTo>
                    <a:pt x="4320" y="1080"/>
                  </a:lnTo>
                  <a:close/>
                  <a:moveTo>
                    <a:pt x="4320" y="270"/>
                  </a:moveTo>
                  <a:lnTo>
                    <a:pt x="4185" y="270"/>
                  </a:lnTo>
                  <a:lnTo>
                    <a:pt x="4050" y="270"/>
                  </a:lnTo>
                  <a:lnTo>
                    <a:pt x="4050" y="405"/>
                  </a:lnTo>
                  <a:lnTo>
                    <a:pt x="4050" y="540"/>
                  </a:lnTo>
                  <a:lnTo>
                    <a:pt x="4185" y="540"/>
                  </a:lnTo>
                  <a:lnTo>
                    <a:pt x="4320" y="540"/>
                  </a:lnTo>
                  <a:lnTo>
                    <a:pt x="4320" y="405"/>
                  </a:lnTo>
                  <a:lnTo>
                    <a:pt x="4320" y="270"/>
                  </a:lnTo>
                  <a:close/>
                  <a:moveTo>
                    <a:pt x="4725" y="135"/>
                  </a:moveTo>
                  <a:lnTo>
                    <a:pt x="4590" y="135"/>
                  </a:lnTo>
                  <a:lnTo>
                    <a:pt x="4455" y="135"/>
                  </a:lnTo>
                  <a:lnTo>
                    <a:pt x="4455" y="270"/>
                  </a:lnTo>
                  <a:lnTo>
                    <a:pt x="4455" y="405"/>
                  </a:lnTo>
                  <a:lnTo>
                    <a:pt x="4590" y="405"/>
                  </a:lnTo>
                  <a:lnTo>
                    <a:pt x="4590" y="270"/>
                  </a:lnTo>
                  <a:lnTo>
                    <a:pt x="4725" y="270"/>
                  </a:lnTo>
                  <a:lnTo>
                    <a:pt x="4725" y="135"/>
                  </a:lnTo>
                  <a:close/>
                  <a:moveTo>
                    <a:pt x="4860" y="810"/>
                  </a:moveTo>
                  <a:lnTo>
                    <a:pt x="4725" y="810"/>
                  </a:lnTo>
                  <a:lnTo>
                    <a:pt x="4725" y="945"/>
                  </a:lnTo>
                  <a:lnTo>
                    <a:pt x="4860" y="945"/>
                  </a:lnTo>
                  <a:lnTo>
                    <a:pt x="4860" y="810"/>
                  </a:lnTo>
                  <a:close/>
                  <a:moveTo>
                    <a:pt x="4995" y="945"/>
                  </a:moveTo>
                  <a:lnTo>
                    <a:pt x="4860" y="945"/>
                  </a:lnTo>
                  <a:lnTo>
                    <a:pt x="4860" y="1080"/>
                  </a:lnTo>
                  <a:lnTo>
                    <a:pt x="4725" y="1080"/>
                  </a:lnTo>
                  <a:lnTo>
                    <a:pt x="4590" y="1080"/>
                  </a:lnTo>
                  <a:lnTo>
                    <a:pt x="4590" y="945"/>
                  </a:lnTo>
                  <a:lnTo>
                    <a:pt x="4590" y="810"/>
                  </a:lnTo>
                  <a:lnTo>
                    <a:pt x="4725" y="810"/>
                  </a:lnTo>
                  <a:lnTo>
                    <a:pt x="4725" y="675"/>
                  </a:lnTo>
                  <a:lnTo>
                    <a:pt x="4590" y="675"/>
                  </a:lnTo>
                  <a:lnTo>
                    <a:pt x="4455" y="675"/>
                  </a:lnTo>
                  <a:lnTo>
                    <a:pt x="4455" y="810"/>
                  </a:lnTo>
                  <a:lnTo>
                    <a:pt x="4320" y="810"/>
                  </a:lnTo>
                  <a:lnTo>
                    <a:pt x="4185" y="810"/>
                  </a:lnTo>
                  <a:lnTo>
                    <a:pt x="4050" y="810"/>
                  </a:lnTo>
                  <a:lnTo>
                    <a:pt x="3915" y="810"/>
                  </a:lnTo>
                  <a:lnTo>
                    <a:pt x="3915" y="945"/>
                  </a:lnTo>
                  <a:lnTo>
                    <a:pt x="4050" y="945"/>
                  </a:lnTo>
                  <a:lnTo>
                    <a:pt x="4050" y="1080"/>
                  </a:lnTo>
                  <a:lnTo>
                    <a:pt x="4185" y="1080"/>
                  </a:lnTo>
                  <a:lnTo>
                    <a:pt x="4185" y="945"/>
                  </a:lnTo>
                  <a:lnTo>
                    <a:pt x="4320" y="945"/>
                  </a:lnTo>
                  <a:lnTo>
                    <a:pt x="4455" y="945"/>
                  </a:lnTo>
                  <a:lnTo>
                    <a:pt x="4455" y="1080"/>
                  </a:lnTo>
                  <a:lnTo>
                    <a:pt x="4455" y="1215"/>
                  </a:lnTo>
                  <a:lnTo>
                    <a:pt x="4590" y="1215"/>
                  </a:lnTo>
                  <a:lnTo>
                    <a:pt x="4725" y="1215"/>
                  </a:lnTo>
                  <a:lnTo>
                    <a:pt x="4860" y="1215"/>
                  </a:lnTo>
                  <a:lnTo>
                    <a:pt x="4860" y="1350"/>
                  </a:lnTo>
                  <a:lnTo>
                    <a:pt x="4995" y="1350"/>
                  </a:lnTo>
                  <a:lnTo>
                    <a:pt x="4995" y="1215"/>
                  </a:lnTo>
                  <a:lnTo>
                    <a:pt x="4995" y="1080"/>
                  </a:lnTo>
                  <a:lnTo>
                    <a:pt x="4995" y="945"/>
                  </a:lnTo>
                  <a:close/>
                  <a:moveTo>
                    <a:pt x="4995" y="675"/>
                  </a:moveTo>
                  <a:lnTo>
                    <a:pt x="4860" y="675"/>
                  </a:lnTo>
                  <a:lnTo>
                    <a:pt x="4860" y="810"/>
                  </a:lnTo>
                  <a:lnTo>
                    <a:pt x="4995" y="810"/>
                  </a:lnTo>
                  <a:lnTo>
                    <a:pt x="4995" y="675"/>
                  </a:lnTo>
                  <a:close/>
                  <a:moveTo>
                    <a:pt x="4995" y="0"/>
                  </a:moveTo>
                  <a:lnTo>
                    <a:pt x="4860" y="0"/>
                  </a:lnTo>
                  <a:lnTo>
                    <a:pt x="4860" y="135"/>
                  </a:lnTo>
                  <a:lnTo>
                    <a:pt x="4860" y="270"/>
                  </a:lnTo>
                  <a:lnTo>
                    <a:pt x="4860" y="405"/>
                  </a:lnTo>
                  <a:lnTo>
                    <a:pt x="4995" y="405"/>
                  </a:lnTo>
                  <a:lnTo>
                    <a:pt x="4995" y="270"/>
                  </a:lnTo>
                  <a:lnTo>
                    <a:pt x="4995" y="135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docshape9">
              <a:extLst>
                <a:ext uri="{FF2B5EF4-FFF2-40B4-BE49-F238E27FC236}">
                  <a16:creationId xmlns:a16="http://schemas.microsoft.com/office/drawing/2014/main" id="{4C102AB4-72C8-67F3-173D-C1FC28B10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3105"/>
              <a:ext cx="4995" cy="1485"/>
            </a:xfrm>
            <a:custGeom>
              <a:avLst/>
              <a:gdLst>
                <a:gd name="T0" fmla="+- 0 945 810"/>
                <a:gd name="T1" fmla="*/ T0 w 4995"/>
                <a:gd name="T2" fmla="+- 0 3375 3105"/>
                <a:gd name="T3" fmla="*/ 3375 h 1485"/>
                <a:gd name="T4" fmla="+- 0 945 810"/>
                <a:gd name="T5" fmla="*/ T4 w 4995"/>
                <a:gd name="T6" fmla="+- 0 4050 3105"/>
                <a:gd name="T7" fmla="*/ 4050 h 1485"/>
                <a:gd name="T8" fmla="+- 0 945 810"/>
                <a:gd name="T9" fmla="*/ T8 w 4995"/>
                <a:gd name="T10" fmla="+- 0 3510 3105"/>
                <a:gd name="T11" fmla="*/ 3510 h 1485"/>
                <a:gd name="T12" fmla="+- 0 1080 810"/>
                <a:gd name="T13" fmla="*/ T12 w 4995"/>
                <a:gd name="T14" fmla="+- 0 3645 3105"/>
                <a:gd name="T15" fmla="*/ 3645 h 1485"/>
                <a:gd name="T16" fmla="+- 0 1080 810"/>
                <a:gd name="T17" fmla="*/ T16 w 4995"/>
                <a:gd name="T18" fmla="+- 0 3510 3105"/>
                <a:gd name="T19" fmla="*/ 3510 h 1485"/>
                <a:gd name="T20" fmla="+- 0 1620 810"/>
                <a:gd name="T21" fmla="*/ T20 w 4995"/>
                <a:gd name="T22" fmla="+- 0 3240 3105"/>
                <a:gd name="T23" fmla="*/ 3240 h 1485"/>
                <a:gd name="T24" fmla="+- 0 1215 810"/>
                <a:gd name="T25" fmla="*/ T24 w 4995"/>
                <a:gd name="T26" fmla="+- 0 3375 3105"/>
                <a:gd name="T27" fmla="*/ 3375 h 1485"/>
                <a:gd name="T28" fmla="+- 0 1755 810"/>
                <a:gd name="T29" fmla="*/ T28 w 4995"/>
                <a:gd name="T30" fmla="+- 0 3375 3105"/>
                <a:gd name="T31" fmla="*/ 3375 h 1485"/>
                <a:gd name="T32" fmla="+- 0 1620 810"/>
                <a:gd name="T33" fmla="*/ T32 w 4995"/>
                <a:gd name="T34" fmla="+- 0 4320 3105"/>
                <a:gd name="T35" fmla="*/ 4320 h 1485"/>
                <a:gd name="T36" fmla="+- 0 1350 810"/>
                <a:gd name="T37" fmla="*/ T36 w 4995"/>
                <a:gd name="T38" fmla="+- 0 4320 3105"/>
                <a:gd name="T39" fmla="*/ 4320 h 1485"/>
                <a:gd name="T40" fmla="+- 0 945 810"/>
                <a:gd name="T41" fmla="*/ T40 w 4995"/>
                <a:gd name="T42" fmla="+- 0 4185 3105"/>
                <a:gd name="T43" fmla="*/ 4185 h 1485"/>
                <a:gd name="T44" fmla="+- 0 945 810"/>
                <a:gd name="T45" fmla="*/ T44 w 4995"/>
                <a:gd name="T46" fmla="+- 0 4455 3105"/>
                <a:gd name="T47" fmla="*/ 4455 h 1485"/>
                <a:gd name="T48" fmla="+- 0 1485 810"/>
                <a:gd name="T49" fmla="*/ T48 w 4995"/>
                <a:gd name="T50" fmla="+- 0 4455 3105"/>
                <a:gd name="T51" fmla="*/ 4455 h 1485"/>
                <a:gd name="T52" fmla="+- 0 1755 810"/>
                <a:gd name="T53" fmla="*/ T52 w 4995"/>
                <a:gd name="T54" fmla="+- 0 4455 3105"/>
                <a:gd name="T55" fmla="*/ 4455 h 1485"/>
                <a:gd name="T56" fmla="+- 0 2970 810"/>
                <a:gd name="T57" fmla="*/ T56 w 4995"/>
                <a:gd name="T58" fmla="+- 0 4050 3105"/>
                <a:gd name="T59" fmla="*/ 4050 h 1485"/>
                <a:gd name="T60" fmla="+- 0 2835 810"/>
                <a:gd name="T61" fmla="*/ T60 w 4995"/>
                <a:gd name="T62" fmla="+- 0 4455 3105"/>
                <a:gd name="T63" fmla="*/ 4455 h 1485"/>
                <a:gd name="T64" fmla="+- 0 3105 810"/>
                <a:gd name="T65" fmla="*/ T64 w 4995"/>
                <a:gd name="T66" fmla="+- 0 4455 3105"/>
                <a:gd name="T67" fmla="*/ 4455 h 1485"/>
                <a:gd name="T68" fmla="+- 0 3240 810"/>
                <a:gd name="T69" fmla="*/ T68 w 4995"/>
                <a:gd name="T70" fmla="+- 0 4455 3105"/>
                <a:gd name="T71" fmla="*/ 4455 h 1485"/>
                <a:gd name="T72" fmla="+- 0 3240 810"/>
                <a:gd name="T73" fmla="*/ T72 w 4995"/>
                <a:gd name="T74" fmla="+- 0 4455 3105"/>
                <a:gd name="T75" fmla="*/ 4455 h 1485"/>
                <a:gd name="T76" fmla="+- 0 3375 810"/>
                <a:gd name="T77" fmla="*/ T76 w 4995"/>
                <a:gd name="T78" fmla="+- 0 4320 3105"/>
                <a:gd name="T79" fmla="*/ 4320 h 1485"/>
                <a:gd name="T80" fmla="+- 0 3375 810"/>
                <a:gd name="T81" fmla="*/ T80 w 4995"/>
                <a:gd name="T82" fmla="+- 0 4590 3105"/>
                <a:gd name="T83" fmla="*/ 4590 h 1485"/>
                <a:gd name="T84" fmla="+- 0 3510 810"/>
                <a:gd name="T85" fmla="*/ T84 w 4995"/>
                <a:gd name="T86" fmla="+- 0 4185 3105"/>
                <a:gd name="T87" fmla="*/ 4185 h 1485"/>
                <a:gd name="T88" fmla="+- 0 3915 810"/>
                <a:gd name="T89" fmla="*/ T88 w 4995"/>
                <a:gd name="T90" fmla="+- 0 4050 3105"/>
                <a:gd name="T91" fmla="*/ 4050 h 1485"/>
                <a:gd name="T92" fmla="+- 0 3915 810"/>
                <a:gd name="T93" fmla="*/ T92 w 4995"/>
                <a:gd name="T94" fmla="+- 0 4050 3105"/>
                <a:gd name="T95" fmla="*/ 4050 h 1485"/>
                <a:gd name="T96" fmla="+- 0 4050 810"/>
                <a:gd name="T97" fmla="*/ T96 w 4995"/>
                <a:gd name="T98" fmla="+- 0 3240 3105"/>
                <a:gd name="T99" fmla="*/ 3240 h 1485"/>
                <a:gd name="T100" fmla="+- 0 4320 810"/>
                <a:gd name="T101" fmla="*/ T100 w 4995"/>
                <a:gd name="T102" fmla="+- 0 3240 3105"/>
                <a:gd name="T103" fmla="*/ 3240 h 1485"/>
                <a:gd name="T104" fmla="+- 0 4320 810"/>
                <a:gd name="T105" fmla="*/ T104 w 4995"/>
                <a:gd name="T106" fmla="+- 0 4320 3105"/>
                <a:gd name="T107" fmla="*/ 4320 h 1485"/>
                <a:gd name="T108" fmla="+- 0 4320 810"/>
                <a:gd name="T109" fmla="*/ T108 w 4995"/>
                <a:gd name="T110" fmla="+- 0 4050 3105"/>
                <a:gd name="T111" fmla="*/ 4050 h 1485"/>
                <a:gd name="T112" fmla="+- 0 4050 810"/>
                <a:gd name="T113" fmla="*/ T112 w 4995"/>
                <a:gd name="T114" fmla="+- 0 4050 3105"/>
                <a:gd name="T115" fmla="*/ 4050 h 1485"/>
                <a:gd name="T116" fmla="+- 0 3915 810"/>
                <a:gd name="T117" fmla="*/ T116 w 4995"/>
                <a:gd name="T118" fmla="+- 0 4455 3105"/>
                <a:gd name="T119" fmla="*/ 4455 h 1485"/>
                <a:gd name="T120" fmla="+- 0 3645 810"/>
                <a:gd name="T121" fmla="*/ T120 w 4995"/>
                <a:gd name="T122" fmla="+- 0 4455 3105"/>
                <a:gd name="T123" fmla="*/ 4455 h 1485"/>
                <a:gd name="T124" fmla="+- 0 4050 810"/>
                <a:gd name="T125" fmla="*/ T124 w 4995"/>
                <a:gd name="T126" fmla="+- 0 4590 3105"/>
                <a:gd name="T127" fmla="*/ 4590 h 1485"/>
                <a:gd name="T128" fmla="+- 0 4455 810"/>
                <a:gd name="T129" fmla="*/ T128 w 4995"/>
                <a:gd name="T130" fmla="+- 0 4455 3105"/>
                <a:gd name="T131" fmla="*/ 4455 h 1485"/>
                <a:gd name="T132" fmla="+- 0 4455 810"/>
                <a:gd name="T133" fmla="*/ T132 w 4995"/>
                <a:gd name="T134" fmla="+- 0 3915 3105"/>
                <a:gd name="T135" fmla="*/ 3915 h 1485"/>
                <a:gd name="T136" fmla="+- 0 4995 810"/>
                <a:gd name="T137" fmla="*/ T136 w 4995"/>
                <a:gd name="T138" fmla="+- 0 4320 3105"/>
                <a:gd name="T139" fmla="*/ 4320 h 1485"/>
                <a:gd name="T140" fmla="+- 0 4860 810"/>
                <a:gd name="T141" fmla="*/ T140 w 4995"/>
                <a:gd name="T142" fmla="+- 0 4455 3105"/>
                <a:gd name="T143" fmla="*/ 4455 h 1485"/>
                <a:gd name="T144" fmla="+- 0 4995 810"/>
                <a:gd name="T145" fmla="*/ T144 w 4995"/>
                <a:gd name="T146" fmla="+- 0 3915 3105"/>
                <a:gd name="T147" fmla="*/ 3915 h 1485"/>
                <a:gd name="T148" fmla="+- 0 5130 810"/>
                <a:gd name="T149" fmla="*/ T148 w 4995"/>
                <a:gd name="T150" fmla="+- 0 4050 3105"/>
                <a:gd name="T151" fmla="*/ 4050 h 1485"/>
                <a:gd name="T152" fmla="+- 0 4860 810"/>
                <a:gd name="T153" fmla="*/ T152 w 4995"/>
                <a:gd name="T154" fmla="+- 0 3105 3105"/>
                <a:gd name="T155" fmla="*/ 3105 h 1485"/>
                <a:gd name="T156" fmla="+- 0 4455 810"/>
                <a:gd name="T157" fmla="*/ T156 w 4995"/>
                <a:gd name="T158" fmla="+- 0 3240 3105"/>
                <a:gd name="T159" fmla="*/ 3240 h 1485"/>
                <a:gd name="T160" fmla="+- 0 4725 810"/>
                <a:gd name="T161" fmla="*/ T160 w 4995"/>
                <a:gd name="T162" fmla="+- 0 3240 3105"/>
                <a:gd name="T163" fmla="*/ 3240 h 1485"/>
                <a:gd name="T164" fmla="+- 0 5130 810"/>
                <a:gd name="T165" fmla="*/ T164 w 4995"/>
                <a:gd name="T166" fmla="+- 0 3105 3105"/>
                <a:gd name="T167" fmla="*/ 3105 h 1485"/>
                <a:gd name="T168" fmla="+- 0 5265 810"/>
                <a:gd name="T169" fmla="*/ T168 w 4995"/>
                <a:gd name="T170" fmla="+- 0 3915 3105"/>
                <a:gd name="T171" fmla="*/ 3915 h 1485"/>
                <a:gd name="T172" fmla="+- 0 5130 810"/>
                <a:gd name="T173" fmla="*/ T172 w 4995"/>
                <a:gd name="T174" fmla="+- 0 4320 3105"/>
                <a:gd name="T175" fmla="*/ 4320 h 1485"/>
                <a:gd name="T176" fmla="+- 0 5400 810"/>
                <a:gd name="T177" fmla="*/ T176 w 4995"/>
                <a:gd name="T178" fmla="+- 0 4320 3105"/>
                <a:gd name="T179" fmla="*/ 4320 h 1485"/>
                <a:gd name="T180" fmla="+- 0 5400 810"/>
                <a:gd name="T181" fmla="*/ T180 w 4995"/>
                <a:gd name="T182" fmla="+- 0 4050 3105"/>
                <a:gd name="T183" fmla="*/ 4050 h 1485"/>
                <a:gd name="T184" fmla="+- 0 5265 810"/>
                <a:gd name="T185" fmla="*/ T184 w 4995"/>
                <a:gd name="T186" fmla="+- 0 3105 3105"/>
                <a:gd name="T187" fmla="*/ 3105 h 1485"/>
                <a:gd name="T188" fmla="+- 0 5535 810"/>
                <a:gd name="T189" fmla="*/ T188 w 4995"/>
                <a:gd name="T190" fmla="+- 0 3105 3105"/>
                <a:gd name="T191" fmla="*/ 3105 h 1485"/>
                <a:gd name="T192" fmla="+- 0 5535 810"/>
                <a:gd name="T193" fmla="*/ T192 w 4995"/>
                <a:gd name="T194" fmla="+- 0 4320 3105"/>
                <a:gd name="T195" fmla="*/ 4320 h 1485"/>
                <a:gd name="T196" fmla="+- 0 5805 810"/>
                <a:gd name="T197" fmla="*/ T196 w 4995"/>
                <a:gd name="T198" fmla="+- 0 4320 3105"/>
                <a:gd name="T199" fmla="*/ 4320 h 1485"/>
                <a:gd name="T200" fmla="+- 0 5670 810"/>
                <a:gd name="T201" fmla="*/ T200 w 4995"/>
                <a:gd name="T202" fmla="+- 0 3915 3105"/>
                <a:gd name="T203" fmla="*/ 3915 h 1485"/>
                <a:gd name="T204" fmla="+- 0 5805 810"/>
                <a:gd name="T205" fmla="*/ T204 w 4995"/>
                <a:gd name="T206" fmla="+- 0 4050 3105"/>
                <a:gd name="T207" fmla="*/ 4050 h 1485"/>
                <a:gd name="T208" fmla="+- 0 5670 810"/>
                <a:gd name="T209" fmla="*/ T208 w 4995"/>
                <a:gd name="T210" fmla="+- 0 3105 3105"/>
                <a:gd name="T211" fmla="*/ 3105 h 14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4995" h="1485">
                  <a:moveTo>
                    <a:pt x="135" y="135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135" y="270"/>
                  </a:lnTo>
                  <a:lnTo>
                    <a:pt x="135" y="135"/>
                  </a:lnTo>
                  <a:close/>
                  <a:moveTo>
                    <a:pt x="270" y="810"/>
                  </a:moveTo>
                  <a:lnTo>
                    <a:pt x="135" y="810"/>
                  </a:lnTo>
                  <a:lnTo>
                    <a:pt x="135" y="945"/>
                  </a:lnTo>
                  <a:lnTo>
                    <a:pt x="270" y="945"/>
                  </a:lnTo>
                  <a:lnTo>
                    <a:pt x="270" y="810"/>
                  </a:lnTo>
                  <a:close/>
                  <a:moveTo>
                    <a:pt x="270" y="405"/>
                  </a:moveTo>
                  <a:lnTo>
                    <a:pt x="135" y="405"/>
                  </a:lnTo>
                  <a:lnTo>
                    <a:pt x="0" y="405"/>
                  </a:lnTo>
                  <a:lnTo>
                    <a:pt x="0" y="540"/>
                  </a:lnTo>
                  <a:lnTo>
                    <a:pt x="135" y="540"/>
                  </a:lnTo>
                  <a:lnTo>
                    <a:pt x="270" y="540"/>
                  </a:lnTo>
                  <a:lnTo>
                    <a:pt x="270" y="405"/>
                  </a:lnTo>
                  <a:close/>
                  <a:moveTo>
                    <a:pt x="405" y="270"/>
                  </a:moveTo>
                  <a:lnTo>
                    <a:pt x="270" y="270"/>
                  </a:lnTo>
                  <a:lnTo>
                    <a:pt x="270" y="405"/>
                  </a:lnTo>
                  <a:lnTo>
                    <a:pt x="405" y="405"/>
                  </a:lnTo>
                  <a:lnTo>
                    <a:pt x="405" y="270"/>
                  </a:lnTo>
                  <a:close/>
                  <a:moveTo>
                    <a:pt x="945" y="135"/>
                  </a:moveTo>
                  <a:lnTo>
                    <a:pt x="810" y="135"/>
                  </a:lnTo>
                  <a:lnTo>
                    <a:pt x="675" y="135"/>
                  </a:lnTo>
                  <a:lnTo>
                    <a:pt x="540" y="135"/>
                  </a:lnTo>
                  <a:lnTo>
                    <a:pt x="405" y="135"/>
                  </a:lnTo>
                  <a:lnTo>
                    <a:pt x="405" y="270"/>
                  </a:lnTo>
                  <a:lnTo>
                    <a:pt x="540" y="270"/>
                  </a:lnTo>
                  <a:lnTo>
                    <a:pt x="675" y="270"/>
                  </a:lnTo>
                  <a:lnTo>
                    <a:pt x="810" y="270"/>
                  </a:lnTo>
                  <a:lnTo>
                    <a:pt x="945" y="270"/>
                  </a:lnTo>
                  <a:lnTo>
                    <a:pt x="945" y="135"/>
                  </a:lnTo>
                  <a:close/>
                  <a:moveTo>
                    <a:pt x="1080" y="1215"/>
                  </a:moveTo>
                  <a:lnTo>
                    <a:pt x="945" y="1215"/>
                  </a:lnTo>
                  <a:lnTo>
                    <a:pt x="810" y="1215"/>
                  </a:lnTo>
                  <a:lnTo>
                    <a:pt x="810" y="1080"/>
                  </a:lnTo>
                  <a:lnTo>
                    <a:pt x="675" y="1080"/>
                  </a:lnTo>
                  <a:lnTo>
                    <a:pt x="540" y="1080"/>
                  </a:lnTo>
                  <a:lnTo>
                    <a:pt x="540" y="1215"/>
                  </a:lnTo>
                  <a:lnTo>
                    <a:pt x="405" y="1215"/>
                  </a:lnTo>
                  <a:lnTo>
                    <a:pt x="270" y="1215"/>
                  </a:lnTo>
                  <a:lnTo>
                    <a:pt x="270" y="1080"/>
                  </a:lnTo>
                  <a:lnTo>
                    <a:pt x="135" y="1080"/>
                  </a:lnTo>
                  <a:lnTo>
                    <a:pt x="135" y="1215"/>
                  </a:lnTo>
                  <a:lnTo>
                    <a:pt x="0" y="1215"/>
                  </a:lnTo>
                  <a:lnTo>
                    <a:pt x="0" y="1350"/>
                  </a:lnTo>
                  <a:lnTo>
                    <a:pt x="135" y="1350"/>
                  </a:lnTo>
                  <a:lnTo>
                    <a:pt x="270" y="1350"/>
                  </a:lnTo>
                  <a:lnTo>
                    <a:pt x="405" y="1350"/>
                  </a:lnTo>
                  <a:lnTo>
                    <a:pt x="540" y="1350"/>
                  </a:lnTo>
                  <a:lnTo>
                    <a:pt x="675" y="1350"/>
                  </a:lnTo>
                  <a:lnTo>
                    <a:pt x="675" y="1485"/>
                  </a:lnTo>
                  <a:lnTo>
                    <a:pt x="810" y="1485"/>
                  </a:lnTo>
                  <a:lnTo>
                    <a:pt x="810" y="1350"/>
                  </a:lnTo>
                  <a:lnTo>
                    <a:pt x="945" y="1350"/>
                  </a:lnTo>
                  <a:lnTo>
                    <a:pt x="1080" y="1350"/>
                  </a:lnTo>
                  <a:lnTo>
                    <a:pt x="1080" y="1215"/>
                  </a:lnTo>
                  <a:close/>
                  <a:moveTo>
                    <a:pt x="2295" y="945"/>
                  </a:moveTo>
                  <a:lnTo>
                    <a:pt x="2160" y="945"/>
                  </a:lnTo>
                  <a:lnTo>
                    <a:pt x="2160" y="1080"/>
                  </a:lnTo>
                  <a:lnTo>
                    <a:pt x="2160" y="1215"/>
                  </a:lnTo>
                  <a:lnTo>
                    <a:pt x="2025" y="1215"/>
                  </a:lnTo>
                  <a:lnTo>
                    <a:pt x="2025" y="1350"/>
                  </a:lnTo>
                  <a:lnTo>
                    <a:pt x="2025" y="1485"/>
                  </a:lnTo>
                  <a:lnTo>
                    <a:pt x="2160" y="1485"/>
                  </a:lnTo>
                  <a:lnTo>
                    <a:pt x="2160" y="1350"/>
                  </a:lnTo>
                  <a:lnTo>
                    <a:pt x="2295" y="1350"/>
                  </a:lnTo>
                  <a:lnTo>
                    <a:pt x="2295" y="1215"/>
                  </a:lnTo>
                  <a:lnTo>
                    <a:pt x="2295" y="1080"/>
                  </a:lnTo>
                  <a:lnTo>
                    <a:pt x="2295" y="945"/>
                  </a:lnTo>
                  <a:close/>
                  <a:moveTo>
                    <a:pt x="2430" y="1350"/>
                  </a:moveTo>
                  <a:lnTo>
                    <a:pt x="2295" y="1350"/>
                  </a:lnTo>
                  <a:lnTo>
                    <a:pt x="2295" y="1485"/>
                  </a:lnTo>
                  <a:lnTo>
                    <a:pt x="2430" y="1485"/>
                  </a:lnTo>
                  <a:lnTo>
                    <a:pt x="2430" y="1350"/>
                  </a:lnTo>
                  <a:close/>
                  <a:moveTo>
                    <a:pt x="2565" y="1080"/>
                  </a:moveTo>
                  <a:lnTo>
                    <a:pt x="2430" y="1080"/>
                  </a:lnTo>
                  <a:lnTo>
                    <a:pt x="2430" y="1215"/>
                  </a:lnTo>
                  <a:lnTo>
                    <a:pt x="2565" y="1215"/>
                  </a:lnTo>
                  <a:lnTo>
                    <a:pt x="2565" y="1080"/>
                  </a:lnTo>
                  <a:close/>
                  <a:moveTo>
                    <a:pt x="2700" y="1350"/>
                  </a:moveTo>
                  <a:lnTo>
                    <a:pt x="2565" y="1350"/>
                  </a:lnTo>
                  <a:lnTo>
                    <a:pt x="2565" y="1485"/>
                  </a:lnTo>
                  <a:lnTo>
                    <a:pt x="2700" y="1485"/>
                  </a:lnTo>
                  <a:lnTo>
                    <a:pt x="2700" y="1350"/>
                  </a:lnTo>
                  <a:close/>
                  <a:moveTo>
                    <a:pt x="2835" y="1080"/>
                  </a:moveTo>
                  <a:lnTo>
                    <a:pt x="2700" y="1080"/>
                  </a:lnTo>
                  <a:lnTo>
                    <a:pt x="2700" y="1215"/>
                  </a:lnTo>
                  <a:lnTo>
                    <a:pt x="2835" y="1215"/>
                  </a:lnTo>
                  <a:lnTo>
                    <a:pt x="2835" y="1080"/>
                  </a:lnTo>
                  <a:close/>
                  <a:moveTo>
                    <a:pt x="3105" y="945"/>
                  </a:moveTo>
                  <a:lnTo>
                    <a:pt x="2970" y="945"/>
                  </a:lnTo>
                  <a:lnTo>
                    <a:pt x="2970" y="1080"/>
                  </a:lnTo>
                  <a:lnTo>
                    <a:pt x="3105" y="1080"/>
                  </a:lnTo>
                  <a:lnTo>
                    <a:pt x="3105" y="945"/>
                  </a:lnTo>
                  <a:close/>
                  <a:moveTo>
                    <a:pt x="3510" y="0"/>
                  </a:moveTo>
                  <a:lnTo>
                    <a:pt x="3375" y="0"/>
                  </a:lnTo>
                  <a:lnTo>
                    <a:pt x="3375" y="135"/>
                  </a:lnTo>
                  <a:lnTo>
                    <a:pt x="3240" y="135"/>
                  </a:lnTo>
                  <a:lnTo>
                    <a:pt x="3240" y="270"/>
                  </a:lnTo>
                  <a:lnTo>
                    <a:pt x="3375" y="270"/>
                  </a:lnTo>
                  <a:lnTo>
                    <a:pt x="3510" y="270"/>
                  </a:lnTo>
                  <a:lnTo>
                    <a:pt x="3510" y="135"/>
                  </a:lnTo>
                  <a:lnTo>
                    <a:pt x="3510" y="0"/>
                  </a:lnTo>
                  <a:close/>
                  <a:moveTo>
                    <a:pt x="3780" y="1215"/>
                  </a:moveTo>
                  <a:lnTo>
                    <a:pt x="3645" y="1215"/>
                  </a:lnTo>
                  <a:lnTo>
                    <a:pt x="3510" y="1215"/>
                  </a:lnTo>
                  <a:lnTo>
                    <a:pt x="3375" y="1215"/>
                  </a:lnTo>
                  <a:lnTo>
                    <a:pt x="3375" y="1080"/>
                  </a:lnTo>
                  <a:lnTo>
                    <a:pt x="3510" y="1080"/>
                  </a:lnTo>
                  <a:lnTo>
                    <a:pt x="3510" y="945"/>
                  </a:lnTo>
                  <a:lnTo>
                    <a:pt x="3510" y="810"/>
                  </a:lnTo>
                  <a:lnTo>
                    <a:pt x="3375" y="810"/>
                  </a:lnTo>
                  <a:lnTo>
                    <a:pt x="3375" y="945"/>
                  </a:lnTo>
                  <a:lnTo>
                    <a:pt x="3240" y="945"/>
                  </a:lnTo>
                  <a:lnTo>
                    <a:pt x="3240" y="1080"/>
                  </a:lnTo>
                  <a:lnTo>
                    <a:pt x="3240" y="1215"/>
                  </a:lnTo>
                  <a:lnTo>
                    <a:pt x="3240" y="1350"/>
                  </a:lnTo>
                  <a:lnTo>
                    <a:pt x="3105" y="1350"/>
                  </a:lnTo>
                  <a:lnTo>
                    <a:pt x="2970" y="1350"/>
                  </a:lnTo>
                  <a:lnTo>
                    <a:pt x="2970" y="1215"/>
                  </a:lnTo>
                  <a:lnTo>
                    <a:pt x="2835" y="1215"/>
                  </a:lnTo>
                  <a:lnTo>
                    <a:pt x="2835" y="1350"/>
                  </a:lnTo>
                  <a:lnTo>
                    <a:pt x="2835" y="1485"/>
                  </a:lnTo>
                  <a:lnTo>
                    <a:pt x="2970" y="1485"/>
                  </a:lnTo>
                  <a:lnTo>
                    <a:pt x="3105" y="1485"/>
                  </a:lnTo>
                  <a:lnTo>
                    <a:pt x="3240" y="1485"/>
                  </a:lnTo>
                  <a:lnTo>
                    <a:pt x="3375" y="1485"/>
                  </a:lnTo>
                  <a:lnTo>
                    <a:pt x="3375" y="1350"/>
                  </a:lnTo>
                  <a:lnTo>
                    <a:pt x="3510" y="1350"/>
                  </a:lnTo>
                  <a:lnTo>
                    <a:pt x="3645" y="1350"/>
                  </a:lnTo>
                  <a:lnTo>
                    <a:pt x="3780" y="1350"/>
                  </a:lnTo>
                  <a:lnTo>
                    <a:pt x="3780" y="1215"/>
                  </a:lnTo>
                  <a:close/>
                  <a:moveTo>
                    <a:pt x="3780" y="810"/>
                  </a:moveTo>
                  <a:lnTo>
                    <a:pt x="3645" y="810"/>
                  </a:lnTo>
                  <a:lnTo>
                    <a:pt x="3645" y="945"/>
                  </a:lnTo>
                  <a:lnTo>
                    <a:pt x="3780" y="945"/>
                  </a:lnTo>
                  <a:lnTo>
                    <a:pt x="3780" y="810"/>
                  </a:lnTo>
                  <a:close/>
                  <a:moveTo>
                    <a:pt x="4185" y="1215"/>
                  </a:moveTo>
                  <a:lnTo>
                    <a:pt x="4050" y="1215"/>
                  </a:lnTo>
                  <a:lnTo>
                    <a:pt x="3915" y="1215"/>
                  </a:lnTo>
                  <a:lnTo>
                    <a:pt x="3915" y="1350"/>
                  </a:lnTo>
                  <a:lnTo>
                    <a:pt x="4050" y="1350"/>
                  </a:lnTo>
                  <a:lnTo>
                    <a:pt x="4185" y="1350"/>
                  </a:lnTo>
                  <a:lnTo>
                    <a:pt x="4185" y="1215"/>
                  </a:lnTo>
                  <a:close/>
                  <a:moveTo>
                    <a:pt x="4320" y="810"/>
                  </a:moveTo>
                  <a:lnTo>
                    <a:pt x="4185" y="810"/>
                  </a:lnTo>
                  <a:lnTo>
                    <a:pt x="4050" y="810"/>
                  </a:lnTo>
                  <a:lnTo>
                    <a:pt x="4050" y="945"/>
                  </a:lnTo>
                  <a:lnTo>
                    <a:pt x="4185" y="945"/>
                  </a:lnTo>
                  <a:lnTo>
                    <a:pt x="4320" y="945"/>
                  </a:lnTo>
                  <a:lnTo>
                    <a:pt x="4320" y="810"/>
                  </a:lnTo>
                  <a:close/>
                  <a:moveTo>
                    <a:pt x="4320" y="0"/>
                  </a:moveTo>
                  <a:lnTo>
                    <a:pt x="4185" y="0"/>
                  </a:lnTo>
                  <a:lnTo>
                    <a:pt x="4050" y="0"/>
                  </a:lnTo>
                  <a:lnTo>
                    <a:pt x="3915" y="0"/>
                  </a:lnTo>
                  <a:lnTo>
                    <a:pt x="3780" y="0"/>
                  </a:lnTo>
                  <a:lnTo>
                    <a:pt x="3645" y="0"/>
                  </a:lnTo>
                  <a:lnTo>
                    <a:pt x="3645" y="135"/>
                  </a:lnTo>
                  <a:lnTo>
                    <a:pt x="3645" y="270"/>
                  </a:lnTo>
                  <a:lnTo>
                    <a:pt x="3780" y="270"/>
                  </a:lnTo>
                  <a:lnTo>
                    <a:pt x="3780" y="135"/>
                  </a:lnTo>
                  <a:lnTo>
                    <a:pt x="3915" y="135"/>
                  </a:lnTo>
                  <a:lnTo>
                    <a:pt x="4050" y="135"/>
                  </a:lnTo>
                  <a:lnTo>
                    <a:pt x="4185" y="135"/>
                  </a:lnTo>
                  <a:lnTo>
                    <a:pt x="4320" y="135"/>
                  </a:lnTo>
                  <a:lnTo>
                    <a:pt x="4320" y="0"/>
                  </a:lnTo>
                  <a:close/>
                  <a:moveTo>
                    <a:pt x="4455" y="675"/>
                  </a:moveTo>
                  <a:lnTo>
                    <a:pt x="4320" y="675"/>
                  </a:lnTo>
                  <a:lnTo>
                    <a:pt x="4320" y="810"/>
                  </a:lnTo>
                  <a:lnTo>
                    <a:pt x="4455" y="810"/>
                  </a:lnTo>
                  <a:lnTo>
                    <a:pt x="4455" y="675"/>
                  </a:lnTo>
                  <a:close/>
                  <a:moveTo>
                    <a:pt x="4590" y="1215"/>
                  </a:moveTo>
                  <a:lnTo>
                    <a:pt x="4455" y="1215"/>
                  </a:lnTo>
                  <a:lnTo>
                    <a:pt x="4320" y="1215"/>
                  </a:lnTo>
                  <a:lnTo>
                    <a:pt x="4320" y="1350"/>
                  </a:lnTo>
                  <a:lnTo>
                    <a:pt x="4455" y="1350"/>
                  </a:lnTo>
                  <a:lnTo>
                    <a:pt x="4590" y="1350"/>
                  </a:lnTo>
                  <a:lnTo>
                    <a:pt x="4590" y="1215"/>
                  </a:lnTo>
                  <a:close/>
                  <a:moveTo>
                    <a:pt x="4590" y="810"/>
                  </a:moveTo>
                  <a:lnTo>
                    <a:pt x="4455" y="810"/>
                  </a:lnTo>
                  <a:lnTo>
                    <a:pt x="4455" y="945"/>
                  </a:lnTo>
                  <a:lnTo>
                    <a:pt x="4590" y="945"/>
                  </a:lnTo>
                  <a:lnTo>
                    <a:pt x="4590" y="810"/>
                  </a:lnTo>
                  <a:close/>
                  <a:moveTo>
                    <a:pt x="4725" y="0"/>
                  </a:moveTo>
                  <a:lnTo>
                    <a:pt x="4590" y="0"/>
                  </a:lnTo>
                  <a:lnTo>
                    <a:pt x="4455" y="0"/>
                  </a:lnTo>
                  <a:lnTo>
                    <a:pt x="4455" y="135"/>
                  </a:lnTo>
                  <a:lnTo>
                    <a:pt x="4590" y="135"/>
                  </a:lnTo>
                  <a:lnTo>
                    <a:pt x="4725" y="135"/>
                  </a:lnTo>
                  <a:lnTo>
                    <a:pt x="4725" y="0"/>
                  </a:lnTo>
                  <a:close/>
                  <a:moveTo>
                    <a:pt x="4995" y="1080"/>
                  </a:moveTo>
                  <a:lnTo>
                    <a:pt x="4860" y="1080"/>
                  </a:lnTo>
                  <a:lnTo>
                    <a:pt x="4860" y="1215"/>
                  </a:lnTo>
                  <a:lnTo>
                    <a:pt x="4725" y="1215"/>
                  </a:lnTo>
                  <a:lnTo>
                    <a:pt x="4725" y="1350"/>
                  </a:lnTo>
                  <a:lnTo>
                    <a:pt x="4860" y="1350"/>
                  </a:lnTo>
                  <a:lnTo>
                    <a:pt x="4995" y="1350"/>
                  </a:lnTo>
                  <a:lnTo>
                    <a:pt x="4995" y="1215"/>
                  </a:lnTo>
                  <a:lnTo>
                    <a:pt x="4995" y="1080"/>
                  </a:lnTo>
                  <a:close/>
                  <a:moveTo>
                    <a:pt x="4995" y="675"/>
                  </a:moveTo>
                  <a:lnTo>
                    <a:pt x="4860" y="675"/>
                  </a:lnTo>
                  <a:lnTo>
                    <a:pt x="4860" y="810"/>
                  </a:lnTo>
                  <a:lnTo>
                    <a:pt x="4725" y="810"/>
                  </a:lnTo>
                  <a:lnTo>
                    <a:pt x="4725" y="945"/>
                  </a:lnTo>
                  <a:lnTo>
                    <a:pt x="4860" y="945"/>
                  </a:lnTo>
                  <a:lnTo>
                    <a:pt x="4995" y="945"/>
                  </a:lnTo>
                  <a:lnTo>
                    <a:pt x="4995" y="810"/>
                  </a:lnTo>
                  <a:lnTo>
                    <a:pt x="4995" y="675"/>
                  </a:lnTo>
                  <a:close/>
                  <a:moveTo>
                    <a:pt x="4995" y="0"/>
                  </a:moveTo>
                  <a:lnTo>
                    <a:pt x="4860" y="0"/>
                  </a:lnTo>
                  <a:lnTo>
                    <a:pt x="4860" y="135"/>
                  </a:lnTo>
                  <a:lnTo>
                    <a:pt x="4995" y="135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docshape10">
              <a:extLst>
                <a:ext uri="{FF2B5EF4-FFF2-40B4-BE49-F238E27FC236}">
                  <a16:creationId xmlns:a16="http://schemas.microsoft.com/office/drawing/2014/main" id="{6DE7C6D6-AB95-CA9A-BA75-A0971EB3B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4455"/>
              <a:ext cx="4995" cy="1080"/>
            </a:xfrm>
            <a:custGeom>
              <a:avLst/>
              <a:gdLst>
                <a:gd name="T0" fmla="+- 0 1485 810"/>
                <a:gd name="T1" fmla="*/ T0 w 4995"/>
                <a:gd name="T2" fmla="+- 0 4590 4455"/>
                <a:gd name="T3" fmla="*/ 4590 h 1080"/>
                <a:gd name="T4" fmla="+- 0 1080 810"/>
                <a:gd name="T5" fmla="*/ T4 w 4995"/>
                <a:gd name="T6" fmla="+- 0 4590 4455"/>
                <a:gd name="T7" fmla="*/ 4590 h 1080"/>
                <a:gd name="T8" fmla="+- 0 810 810"/>
                <a:gd name="T9" fmla="*/ T8 w 4995"/>
                <a:gd name="T10" fmla="+- 0 4725 4455"/>
                <a:gd name="T11" fmla="*/ 4725 h 1080"/>
                <a:gd name="T12" fmla="+- 0 1215 810"/>
                <a:gd name="T13" fmla="*/ T12 w 4995"/>
                <a:gd name="T14" fmla="+- 0 4725 4455"/>
                <a:gd name="T15" fmla="*/ 4725 h 1080"/>
                <a:gd name="T16" fmla="+- 0 1620 810"/>
                <a:gd name="T17" fmla="*/ T16 w 4995"/>
                <a:gd name="T18" fmla="+- 0 4725 4455"/>
                <a:gd name="T19" fmla="*/ 4725 h 1080"/>
                <a:gd name="T20" fmla="+- 0 2160 810"/>
                <a:gd name="T21" fmla="*/ T20 w 4995"/>
                <a:gd name="T22" fmla="+- 0 4590 4455"/>
                <a:gd name="T23" fmla="*/ 4590 h 1080"/>
                <a:gd name="T24" fmla="+- 0 2160 810"/>
                <a:gd name="T25" fmla="*/ T24 w 4995"/>
                <a:gd name="T26" fmla="+- 0 4725 4455"/>
                <a:gd name="T27" fmla="*/ 4725 h 1080"/>
                <a:gd name="T28" fmla="+- 0 2835 810"/>
                <a:gd name="T29" fmla="*/ T28 w 4995"/>
                <a:gd name="T30" fmla="+- 0 4725 4455"/>
                <a:gd name="T31" fmla="*/ 4725 h 1080"/>
                <a:gd name="T32" fmla="+- 0 2565 810"/>
                <a:gd name="T33" fmla="*/ T32 w 4995"/>
                <a:gd name="T34" fmla="+- 0 4590 4455"/>
                <a:gd name="T35" fmla="*/ 4590 h 1080"/>
                <a:gd name="T36" fmla="+- 0 2295 810"/>
                <a:gd name="T37" fmla="*/ T36 w 4995"/>
                <a:gd name="T38" fmla="+- 0 4725 4455"/>
                <a:gd name="T39" fmla="*/ 4725 h 1080"/>
                <a:gd name="T40" fmla="+- 0 2025 810"/>
                <a:gd name="T41" fmla="*/ T40 w 4995"/>
                <a:gd name="T42" fmla="+- 0 4860 4455"/>
                <a:gd name="T43" fmla="*/ 4860 h 1080"/>
                <a:gd name="T44" fmla="+- 0 1890 810"/>
                <a:gd name="T45" fmla="*/ T44 w 4995"/>
                <a:gd name="T46" fmla="+- 0 4860 4455"/>
                <a:gd name="T47" fmla="*/ 4860 h 1080"/>
                <a:gd name="T48" fmla="+- 0 2160 810"/>
                <a:gd name="T49" fmla="*/ T48 w 4995"/>
                <a:gd name="T50" fmla="+- 0 4995 4455"/>
                <a:gd name="T51" fmla="*/ 4995 h 1080"/>
                <a:gd name="T52" fmla="+- 0 2430 810"/>
                <a:gd name="T53" fmla="*/ T52 w 4995"/>
                <a:gd name="T54" fmla="+- 0 4860 4455"/>
                <a:gd name="T55" fmla="*/ 4860 h 1080"/>
                <a:gd name="T56" fmla="+- 0 2835 810"/>
                <a:gd name="T57" fmla="*/ T56 w 4995"/>
                <a:gd name="T58" fmla="+- 0 4860 4455"/>
                <a:gd name="T59" fmla="*/ 4860 h 1080"/>
                <a:gd name="T60" fmla="+- 0 3510 810"/>
                <a:gd name="T61" fmla="*/ T60 w 4995"/>
                <a:gd name="T62" fmla="+- 0 4860 4455"/>
                <a:gd name="T63" fmla="*/ 4860 h 1080"/>
                <a:gd name="T64" fmla="+- 0 3510 810"/>
                <a:gd name="T65" fmla="*/ T64 w 4995"/>
                <a:gd name="T66" fmla="+- 0 4995 4455"/>
                <a:gd name="T67" fmla="*/ 4995 h 1080"/>
                <a:gd name="T68" fmla="+- 0 3375 810"/>
                <a:gd name="T69" fmla="*/ T68 w 4995"/>
                <a:gd name="T70" fmla="+- 0 4590 4455"/>
                <a:gd name="T71" fmla="*/ 4590 h 1080"/>
                <a:gd name="T72" fmla="+- 0 3105 810"/>
                <a:gd name="T73" fmla="*/ T72 w 4995"/>
                <a:gd name="T74" fmla="+- 0 4725 4455"/>
                <a:gd name="T75" fmla="*/ 4725 h 1080"/>
                <a:gd name="T76" fmla="+- 0 3375 810"/>
                <a:gd name="T77" fmla="*/ T76 w 4995"/>
                <a:gd name="T78" fmla="+- 0 4860 4455"/>
                <a:gd name="T79" fmla="*/ 4860 h 1080"/>
                <a:gd name="T80" fmla="+- 0 3510 810"/>
                <a:gd name="T81" fmla="*/ T80 w 4995"/>
                <a:gd name="T82" fmla="+- 0 4590 4455"/>
                <a:gd name="T83" fmla="*/ 4590 h 1080"/>
                <a:gd name="T84" fmla="+- 0 3510 810"/>
                <a:gd name="T85" fmla="*/ T84 w 4995"/>
                <a:gd name="T86" fmla="+- 0 5130 4455"/>
                <a:gd name="T87" fmla="*/ 5130 h 1080"/>
                <a:gd name="T88" fmla="+- 0 3240 810"/>
                <a:gd name="T89" fmla="*/ T88 w 4995"/>
                <a:gd name="T90" fmla="+- 0 4995 4455"/>
                <a:gd name="T91" fmla="*/ 4995 h 1080"/>
                <a:gd name="T92" fmla="+- 0 2970 810"/>
                <a:gd name="T93" fmla="*/ T92 w 4995"/>
                <a:gd name="T94" fmla="+- 0 5130 4455"/>
                <a:gd name="T95" fmla="*/ 5130 h 1080"/>
                <a:gd name="T96" fmla="+- 0 3240 810"/>
                <a:gd name="T97" fmla="*/ T96 w 4995"/>
                <a:gd name="T98" fmla="+- 0 5265 4455"/>
                <a:gd name="T99" fmla="*/ 5265 h 1080"/>
                <a:gd name="T100" fmla="+- 0 3510 810"/>
                <a:gd name="T101" fmla="*/ T100 w 4995"/>
                <a:gd name="T102" fmla="+- 0 5400 4455"/>
                <a:gd name="T103" fmla="*/ 5400 h 1080"/>
                <a:gd name="T104" fmla="+- 0 3645 810"/>
                <a:gd name="T105" fmla="*/ T104 w 4995"/>
                <a:gd name="T106" fmla="+- 0 5130 4455"/>
                <a:gd name="T107" fmla="*/ 5130 h 1080"/>
                <a:gd name="T108" fmla="+- 0 3645 810"/>
                <a:gd name="T109" fmla="*/ T108 w 4995"/>
                <a:gd name="T110" fmla="+- 0 5400 4455"/>
                <a:gd name="T111" fmla="*/ 5400 h 1080"/>
                <a:gd name="T112" fmla="+- 0 3645 810"/>
                <a:gd name="T113" fmla="*/ T112 w 4995"/>
                <a:gd name="T114" fmla="+- 0 5535 4455"/>
                <a:gd name="T115" fmla="*/ 5535 h 1080"/>
                <a:gd name="T116" fmla="+- 0 4185 810"/>
                <a:gd name="T117" fmla="*/ T116 w 4995"/>
                <a:gd name="T118" fmla="+- 0 4860 4455"/>
                <a:gd name="T119" fmla="*/ 4860 h 1080"/>
                <a:gd name="T120" fmla="+- 0 3915 810"/>
                <a:gd name="T121" fmla="*/ T120 w 4995"/>
                <a:gd name="T122" fmla="+- 0 4725 4455"/>
                <a:gd name="T123" fmla="*/ 4725 h 1080"/>
                <a:gd name="T124" fmla="+- 0 3780 810"/>
                <a:gd name="T125" fmla="*/ T124 w 4995"/>
                <a:gd name="T126" fmla="+- 0 4725 4455"/>
                <a:gd name="T127" fmla="*/ 4725 h 1080"/>
                <a:gd name="T128" fmla="+- 0 3645 810"/>
                <a:gd name="T129" fmla="*/ T128 w 4995"/>
                <a:gd name="T130" fmla="+- 0 4725 4455"/>
                <a:gd name="T131" fmla="*/ 4725 h 1080"/>
                <a:gd name="T132" fmla="+- 0 3645 810"/>
                <a:gd name="T133" fmla="*/ T132 w 4995"/>
                <a:gd name="T134" fmla="+- 0 4860 4455"/>
                <a:gd name="T135" fmla="*/ 4860 h 1080"/>
                <a:gd name="T136" fmla="+- 0 3915 810"/>
                <a:gd name="T137" fmla="*/ T136 w 4995"/>
                <a:gd name="T138" fmla="+- 0 4995 4455"/>
                <a:gd name="T139" fmla="*/ 4995 h 1080"/>
                <a:gd name="T140" fmla="+- 0 4050 810"/>
                <a:gd name="T141" fmla="*/ T140 w 4995"/>
                <a:gd name="T142" fmla="+- 0 5265 4455"/>
                <a:gd name="T143" fmla="*/ 5265 h 1080"/>
                <a:gd name="T144" fmla="+- 0 4185 810"/>
                <a:gd name="T145" fmla="*/ T144 w 4995"/>
                <a:gd name="T146" fmla="+- 0 4995 4455"/>
                <a:gd name="T147" fmla="*/ 4995 h 1080"/>
                <a:gd name="T148" fmla="+- 0 4050 810"/>
                <a:gd name="T149" fmla="*/ T148 w 4995"/>
                <a:gd name="T150" fmla="+- 0 4455 4455"/>
                <a:gd name="T151" fmla="*/ 4455 h 1080"/>
                <a:gd name="T152" fmla="+- 0 4185 810"/>
                <a:gd name="T153" fmla="*/ T152 w 4995"/>
                <a:gd name="T154" fmla="+- 0 4455 4455"/>
                <a:gd name="T155" fmla="*/ 4455 h 1080"/>
                <a:gd name="T156" fmla="+- 0 4320 810"/>
                <a:gd name="T157" fmla="*/ T156 w 4995"/>
                <a:gd name="T158" fmla="+- 0 4860 4455"/>
                <a:gd name="T159" fmla="*/ 4860 h 1080"/>
                <a:gd name="T160" fmla="+- 0 4455 810"/>
                <a:gd name="T161" fmla="*/ T160 w 4995"/>
                <a:gd name="T162" fmla="+- 0 4860 4455"/>
                <a:gd name="T163" fmla="*/ 4860 h 1080"/>
                <a:gd name="T164" fmla="+- 0 4320 810"/>
                <a:gd name="T165" fmla="*/ T164 w 4995"/>
                <a:gd name="T166" fmla="+- 0 4455 4455"/>
                <a:gd name="T167" fmla="*/ 4455 h 1080"/>
                <a:gd name="T168" fmla="+- 0 4455 810"/>
                <a:gd name="T169" fmla="*/ T168 w 4995"/>
                <a:gd name="T170" fmla="+- 0 4455 4455"/>
                <a:gd name="T171" fmla="*/ 4455 h 1080"/>
                <a:gd name="T172" fmla="+- 0 5265 810"/>
                <a:gd name="T173" fmla="*/ T172 w 4995"/>
                <a:gd name="T174" fmla="+- 0 4590 4455"/>
                <a:gd name="T175" fmla="*/ 4590 h 1080"/>
                <a:gd name="T176" fmla="+- 0 4995 810"/>
                <a:gd name="T177" fmla="*/ T176 w 4995"/>
                <a:gd name="T178" fmla="+- 0 4455 4455"/>
                <a:gd name="T179" fmla="*/ 4455 h 1080"/>
                <a:gd name="T180" fmla="+- 0 4725 810"/>
                <a:gd name="T181" fmla="*/ T180 w 4995"/>
                <a:gd name="T182" fmla="+- 0 4590 4455"/>
                <a:gd name="T183" fmla="*/ 4590 h 1080"/>
                <a:gd name="T184" fmla="+- 0 4455 810"/>
                <a:gd name="T185" fmla="*/ T184 w 4995"/>
                <a:gd name="T186" fmla="+- 0 4725 4455"/>
                <a:gd name="T187" fmla="*/ 4725 h 1080"/>
                <a:gd name="T188" fmla="+- 0 4590 810"/>
                <a:gd name="T189" fmla="*/ T188 w 4995"/>
                <a:gd name="T190" fmla="+- 0 4995 4455"/>
                <a:gd name="T191" fmla="*/ 4995 h 1080"/>
                <a:gd name="T192" fmla="+- 0 4725 810"/>
                <a:gd name="T193" fmla="*/ T192 w 4995"/>
                <a:gd name="T194" fmla="+- 0 4725 4455"/>
                <a:gd name="T195" fmla="*/ 4725 h 1080"/>
                <a:gd name="T196" fmla="+- 0 5130 810"/>
                <a:gd name="T197" fmla="*/ T196 w 4995"/>
                <a:gd name="T198" fmla="+- 0 4725 4455"/>
                <a:gd name="T199" fmla="*/ 4725 h 1080"/>
                <a:gd name="T200" fmla="+- 0 5400 810"/>
                <a:gd name="T201" fmla="*/ T200 w 4995"/>
                <a:gd name="T202" fmla="+- 0 4860 4455"/>
                <a:gd name="T203" fmla="*/ 4860 h 1080"/>
                <a:gd name="T204" fmla="+- 0 5670 810"/>
                <a:gd name="T205" fmla="*/ T204 w 4995"/>
                <a:gd name="T206" fmla="+- 0 4455 4455"/>
                <a:gd name="T207" fmla="*/ 4455 h 1080"/>
                <a:gd name="T208" fmla="+- 0 5535 810"/>
                <a:gd name="T209" fmla="*/ T208 w 4995"/>
                <a:gd name="T210" fmla="+- 0 4725 4455"/>
                <a:gd name="T211" fmla="*/ 4725 h 1080"/>
                <a:gd name="T212" fmla="+- 0 5805 810"/>
                <a:gd name="T213" fmla="*/ T212 w 4995"/>
                <a:gd name="T214" fmla="+- 0 4860 4455"/>
                <a:gd name="T215" fmla="*/ 4860 h 1080"/>
                <a:gd name="T216" fmla="+- 0 5805 810"/>
                <a:gd name="T217" fmla="*/ T216 w 4995"/>
                <a:gd name="T218" fmla="+- 0 4455 4455"/>
                <a:gd name="T219" fmla="*/ 4455 h 10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4995" h="1080">
                  <a:moveTo>
                    <a:pt x="945" y="135"/>
                  </a:moveTo>
                  <a:lnTo>
                    <a:pt x="810" y="135"/>
                  </a:lnTo>
                  <a:lnTo>
                    <a:pt x="675" y="135"/>
                  </a:lnTo>
                  <a:lnTo>
                    <a:pt x="540" y="135"/>
                  </a:lnTo>
                  <a:lnTo>
                    <a:pt x="405" y="135"/>
                  </a:lnTo>
                  <a:lnTo>
                    <a:pt x="270" y="135"/>
                  </a:lnTo>
                  <a:lnTo>
                    <a:pt x="135" y="135"/>
                  </a:lnTo>
                  <a:lnTo>
                    <a:pt x="0" y="135"/>
                  </a:lnTo>
                  <a:lnTo>
                    <a:pt x="0" y="270"/>
                  </a:lnTo>
                  <a:lnTo>
                    <a:pt x="135" y="270"/>
                  </a:lnTo>
                  <a:lnTo>
                    <a:pt x="270" y="270"/>
                  </a:lnTo>
                  <a:lnTo>
                    <a:pt x="405" y="270"/>
                  </a:lnTo>
                  <a:lnTo>
                    <a:pt x="540" y="270"/>
                  </a:lnTo>
                  <a:lnTo>
                    <a:pt x="675" y="270"/>
                  </a:lnTo>
                  <a:lnTo>
                    <a:pt x="810" y="270"/>
                  </a:lnTo>
                  <a:lnTo>
                    <a:pt x="945" y="270"/>
                  </a:lnTo>
                  <a:lnTo>
                    <a:pt x="945" y="135"/>
                  </a:lnTo>
                  <a:close/>
                  <a:moveTo>
                    <a:pt x="1350" y="135"/>
                  </a:moveTo>
                  <a:lnTo>
                    <a:pt x="1215" y="135"/>
                  </a:lnTo>
                  <a:lnTo>
                    <a:pt x="1215" y="270"/>
                  </a:lnTo>
                  <a:lnTo>
                    <a:pt x="1350" y="270"/>
                  </a:lnTo>
                  <a:lnTo>
                    <a:pt x="1350" y="135"/>
                  </a:lnTo>
                  <a:close/>
                  <a:moveTo>
                    <a:pt x="2160" y="270"/>
                  </a:moveTo>
                  <a:lnTo>
                    <a:pt x="2025" y="270"/>
                  </a:lnTo>
                  <a:lnTo>
                    <a:pt x="1890" y="270"/>
                  </a:lnTo>
                  <a:lnTo>
                    <a:pt x="1890" y="135"/>
                  </a:lnTo>
                  <a:lnTo>
                    <a:pt x="1755" y="135"/>
                  </a:lnTo>
                  <a:lnTo>
                    <a:pt x="1620" y="135"/>
                  </a:lnTo>
                  <a:lnTo>
                    <a:pt x="1485" y="135"/>
                  </a:lnTo>
                  <a:lnTo>
                    <a:pt x="1485" y="270"/>
                  </a:lnTo>
                  <a:lnTo>
                    <a:pt x="1350" y="270"/>
                  </a:lnTo>
                  <a:lnTo>
                    <a:pt x="1350" y="405"/>
                  </a:lnTo>
                  <a:lnTo>
                    <a:pt x="1215" y="405"/>
                  </a:lnTo>
                  <a:lnTo>
                    <a:pt x="1215" y="270"/>
                  </a:lnTo>
                  <a:lnTo>
                    <a:pt x="1080" y="270"/>
                  </a:lnTo>
                  <a:lnTo>
                    <a:pt x="1080" y="405"/>
                  </a:lnTo>
                  <a:lnTo>
                    <a:pt x="1080" y="540"/>
                  </a:lnTo>
                  <a:lnTo>
                    <a:pt x="1215" y="540"/>
                  </a:lnTo>
                  <a:lnTo>
                    <a:pt x="1350" y="540"/>
                  </a:lnTo>
                  <a:lnTo>
                    <a:pt x="1485" y="540"/>
                  </a:lnTo>
                  <a:lnTo>
                    <a:pt x="1485" y="405"/>
                  </a:lnTo>
                  <a:lnTo>
                    <a:pt x="1620" y="405"/>
                  </a:lnTo>
                  <a:lnTo>
                    <a:pt x="1755" y="405"/>
                  </a:lnTo>
                  <a:lnTo>
                    <a:pt x="1890" y="405"/>
                  </a:lnTo>
                  <a:lnTo>
                    <a:pt x="2025" y="405"/>
                  </a:lnTo>
                  <a:lnTo>
                    <a:pt x="2160" y="405"/>
                  </a:lnTo>
                  <a:lnTo>
                    <a:pt x="2160" y="270"/>
                  </a:lnTo>
                  <a:close/>
                  <a:moveTo>
                    <a:pt x="2700" y="405"/>
                  </a:moveTo>
                  <a:lnTo>
                    <a:pt x="2565" y="405"/>
                  </a:lnTo>
                  <a:lnTo>
                    <a:pt x="2565" y="540"/>
                  </a:lnTo>
                  <a:lnTo>
                    <a:pt x="2700" y="540"/>
                  </a:lnTo>
                  <a:lnTo>
                    <a:pt x="2700" y="405"/>
                  </a:lnTo>
                  <a:close/>
                  <a:moveTo>
                    <a:pt x="2700" y="135"/>
                  </a:moveTo>
                  <a:lnTo>
                    <a:pt x="2565" y="135"/>
                  </a:lnTo>
                  <a:lnTo>
                    <a:pt x="2430" y="135"/>
                  </a:lnTo>
                  <a:lnTo>
                    <a:pt x="2295" y="135"/>
                  </a:lnTo>
                  <a:lnTo>
                    <a:pt x="2295" y="270"/>
                  </a:lnTo>
                  <a:lnTo>
                    <a:pt x="2295" y="405"/>
                  </a:lnTo>
                  <a:lnTo>
                    <a:pt x="2430" y="405"/>
                  </a:lnTo>
                  <a:lnTo>
                    <a:pt x="2565" y="405"/>
                  </a:lnTo>
                  <a:lnTo>
                    <a:pt x="2565" y="270"/>
                  </a:lnTo>
                  <a:lnTo>
                    <a:pt x="2700" y="270"/>
                  </a:lnTo>
                  <a:lnTo>
                    <a:pt x="2700" y="135"/>
                  </a:lnTo>
                  <a:close/>
                  <a:moveTo>
                    <a:pt x="2835" y="540"/>
                  </a:moveTo>
                  <a:lnTo>
                    <a:pt x="2700" y="540"/>
                  </a:lnTo>
                  <a:lnTo>
                    <a:pt x="2700" y="675"/>
                  </a:lnTo>
                  <a:lnTo>
                    <a:pt x="2565" y="675"/>
                  </a:lnTo>
                  <a:lnTo>
                    <a:pt x="2430" y="675"/>
                  </a:lnTo>
                  <a:lnTo>
                    <a:pt x="2430" y="540"/>
                  </a:lnTo>
                  <a:lnTo>
                    <a:pt x="2295" y="540"/>
                  </a:lnTo>
                  <a:lnTo>
                    <a:pt x="2295" y="675"/>
                  </a:lnTo>
                  <a:lnTo>
                    <a:pt x="2160" y="675"/>
                  </a:lnTo>
                  <a:lnTo>
                    <a:pt x="2160" y="810"/>
                  </a:lnTo>
                  <a:lnTo>
                    <a:pt x="2295" y="810"/>
                  </a:lnTo>
                  <a:lnTo>
                    <a:pt x="2430" y="810"/>
                  </a:lnTo>
                  <a:lnTo>
                    <a:pt x="2565" y="810"/>
                  </a:lnTo>
                  <a:lnTo>
                    <a:pt x="2565" y="945"/>
                  </a:lnTo>
                  <a:lnTo>
                    <a:pt x="2700" y="945"/>
                  </a:lnTo>
                  <a:lnTo>
                    <a:pt x="2700" y="810"/>
                  </a:lnTo>
                  <a:lnTo>
                    <a:pt x="2835" y="810"/>
                  </a:lnTo>
                  <a:lnTo>
                    <a:pt x="2835" y="675"/>
                  </a:lnTo>
                  <a:lnTo>
                    <a:pt x="2835" y="540"/>
                  </a:lnTo>
                  <a:close/>
                  <a:moveTo>
                    <a:pt x="2970" y="945"/>
                  </a:moveTo>
                  <a:lnTo>
                    <a:pt x="2835" y="945"/>
                  </a:lnTo>
                  <a:lnTo>
                    <a:pt x="2700" y="945"/>
                  </a:lnTo>
                  <a:lnTo>
                    <a:pt x="2700" y="1080"/>
                  </a:lnTo>
                  <a:lnTo>
                    <a:pt x="2835" y="1080"/>
                  </a:lnTo>
                  <a:lnTo>
                    <a:pt x="2970" y="1080"/>
                  </a:lnTo>
                  <a:lnTo>
                    <a:pt x="2970" y="945"/>
                  </a:lnTo>
                  <a:close/>
                  <a:moveTo>
                    <a:pt x="3375" y="405"/>
                  </a:moveTo>
                  <a:lnTo>
                    <a:pt x="3240" y="405"/>
                  </a:lnTo>
                  <a:lnTo>
                    <a:pt x="3240" y="270"/>
                  </a:lnTo>
                  <a:lnTo>
                    <a:pt x="3105" y="270"/>
                  </a:lnTo>
                  <a:lnTo>
                    <a:pt x="3105" y="405"/>
                  </a:lnTo>
                  <a:lnTo>
                    <a:pt x="2970" y="405"/>
                  </a:lnTo>
                  <a:lnTo>
                    <a:pt x="2970" y="270"/>
                  </a:lnTo>
                  <a:lnTo>
                    <a:pt x="2970" y="135"/>
                  </a:lnTo>
                  <a:lnTo>
                    <a:pt x="2835" y="135"/>
                  </a:lnTo>
                  <a:lnTo>
                    <a:pt x="2835" y="270"/>
                  </a:lnTo>
                  <a:lnTo>
                    <a:pt x="2700" y="270"/>
                  </a:lnTo>
                  <a:lnTo>
                    <a:pt x="2700" y="405"/>
                  </a:lnTo>
                  <a:lnTo>
                    <a:pt x="2835" y="405"/>
                  </a:lnTo>
                  <a:lnTo>
                    <a:pt x="2835" y="540"/>
                  </a:lnTo>
                  <a:lnTo>
                    <a:pt x="2970" y="540"/>
                  </a:lnTo>
                  <a:lnTo>
                    <a:pt x="3105" y="540"/>
                  </a:lnTo>
                  <a:lnTo>
                    <a:pt x="3105" y="675"/>
                  </a:lnTo>
                  <a:lnTo>
                    <a:pt x="3105" y="810"/>
                  </a:lnTo>
                  <a:lnTo>
                    <a:pt x="3240" y="810"/>
                  </a:lnTo>
                  <a:lnTo>
                    <a:pt x="3240" y="675"/>
                  </a:lnTo>
                  <a:lnTo>
                    <a:pt x="3375" y="675"/>
                  </a:lnTo>
                  <a:lnTo>
                    <a:pt x="3375" y="540"/>
                  </a:lnTo>
                  <a:lnTo>
                    <a:pt x="3375" y="405"/>
                  </a:lnTo>
                  <a:close/>
                  <a:moveTo>
                    <a:pt x="3375" y="0"/>
                  </a:moveTo>
                  <a:lnTo>
                    <a:pt x="3240" y="0"/>
                  </a:lnTo>
                  <a:lnTo>
                    <a:pt x="3240" y="135"/>
                  </a:lnTo>
                  <a:lnTo>
                    <a:pt x="3375" y="135"/>
                  </a:lnTo>
                  <a:lnTo>
                    <a:pt x="3375" y="0"/>
                  </a:lnTo>
                  <a:close/>
                  <a:moveTo>
                    <a:pt x="3645" y="270"/>
                  </a:moveTo>
                  <a:lnTo>
                    <a:pt x="3510" y="270"/>
                  </a:lnTo>
                  <a:lnTo>
                    <a:pt x="3510" y="405"/>
                  </a:lnTo>
                  <a:lnTo>
                    <a:pt x="3510" y="540"/>
                  </a:lnTo>
                  <a:lnTo>
                    <a:pt x="3645" y="540"/>
                  </a:lnTo>
                  <a:lnTo>
                    <a:pt x="3645" y="405"/>
                  </a:lnTo>
                  <a:lnTo>
                    <a:pt x="3645" y="270"/>
                  </a:lnTo>
                  <a:close/>
                  <a:moveTo>
                    <a:pt x="3645" y="0"/>
                  </a:moveTo>
                  <a:lnTo>
                    <a:pt x="3510" y="0"/>
                  </a:lnTo>
                  <a:lnTo>
                    <a:pt x="3510" y="135"/>
                  </a:lnTo>
                  <a:lnTo>
                    <a:pt x="3645" y="135"/>
                  </a:lnTo>
                  <a:lnTo>
                    <a:pt x="3645" y="0"/>
                  </a:lnTo>
                  <a:close/>
                  <a:moveTo>
                    <a:pt x="4590" y="270"/>
                  </a:moveTo>
                  <a:lnTo>
                    <a:pt x="4455" y="270"/>
                  </a:lnTo>
                  <a:lnTo>
                    <a:pt x="4455" y="135"/>
                  </a:lnTo>
                  <a:lnTo>
                    <a:pt x="4455" y="0"/>
                  </a:lnTo>
                  <a:lnTo>
                    <a:pt x="4320" y="0"/>
                  </a:lnTo>
                  <a:lnTo>
                    <a:pt x="4185" y="0"/>
                  </a:lnTo>
                  <a:lnTo>
                    <a:pt x="4050" y="0"/>
                  </a:lnTo>
                  <a:lnTo>
                    <a:pt x="3915" y="0"/>
                  </a:lnTo>
                  <a:lnTo>
                    <a:pt x="3915" y="135"/>
                  </a:lnTo>
                  <a:lnTo>
                    <a:pt x="3780" y="135"/>
                  </a:lnTo>
                  <a:lnTo>
                    <a:pt x="3645" y="135"/>
                  </a:lnTo>
                  <a:lnTo>
                    <a:pt x="3645" y="270"/>
                  </a:lnTo>
                  <a:lnTo>
                    <a:pt x="3780" y="270"/>
                  </a:lnTo>
                  <a:lnTo>
                    <a:pt x="3780" y="405"/>
                  </a:lnTo>
                  <a:lnTo>
                    <a:pt x="3780" y="540"/>
                  </a:lnTo>
                  <a:lnTo>
                    <a:pt x="3915" y="540"/>
                  </a:lnTo>
                  <a:lnTo>
                    <a:pt x="3915" y="405"/>
                  </a:lnTo>
                  <a:lnTo>
                    <a:pt x="3915" y="270"/>
                  </a:lnTo>
                  <a:lnTo>
                    <a:pt x="4050" y="270"/>
                  </a:lnTo>
                  <a:lnTo>
                    <a:pt x="4185" y="270"/>
                  </a:lnTo>
                  <a:lnTo>
                    <a:pt x="4320" y="270"/>
                  </a:lnTo>
                  <a:lnTo>
                    <a:pt x="4320" y="405"/>
                  </a:lnTo>
                  <a:lnTo>
                    <a:pt x="4455" y="405"/>
                  </a:lnTo>
                  <a:lnTo>
                    <a:pt x="4590" y="405"/>
                  </a:lnTo>
                  <a:lnTo>
                    <a:pt x="4590" y="270"/>
                  </a:lnTo>
                  <a:close/>
                  <a:moveTo>
                    <a:pt x="4995" y="0"/>
                  </a:moveTo>
                  <a:lnTo>
                    <a:pt x="4860" y="0"/>
                  </a:lnTo>
                  <a:lnTo>
                    <a:pt x="4725" y="0"/>
                  </a:lnTo>
                  <a:lnTo>
                    <a:pt x="4725" y="135"/>
                  </a:lnTo>
                  <a:lnTo>
                    <a:pt x="4725" y="270"/>
                  </a:lnTo>
                  <a:lnTo>
                    <a:pt x="4860" y="270"/>
                  </a:lnTo>
                  <a:lnTo>
                    <a:pt x="4860" y="405"/>
                  </a:lnTo>
                  <a:lnTo>
                    <a:pt x="4995" y="405"/>
                  </a:lnTo>
                  <a:lnTo>
                    <a:pt x="4995" y="270"/>
                  </a:lnTo>
                  <a:lnTo>
                    <a:pt x="4995" y="135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docshape11">
              <a:extLst>
                <a:ext uri="{FF2B5EF4-FFF2-40B4-BE49-F238E27FC236}">
                  <a16:creationId xmlns:a16="http://schemas.microsoft.com/office/drawing/2014/main" id="{7658B276-75ED-D1B5-839A-5317EE77D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4860"/>
              <a:ext cx="3915" cy="945"/>
            </a:xfrm>
            <a:custGeom>
              <a:avLst/>
              <a:gdLst>
                <a:gd name="T0" fmla="+- 0 1890 1890"/>
                <a:gd name="T1" fmla="*/ T0 w 3915"/>
                <a:gd name="T2" fmla="+- 0 5130 4860"/>
                <a:gd name="T3" fmla="*/ 5130 h 945"/>
                <a:gd name="T4" fmla="+- 0 2565 1890"/>
                <a:gd name="T5" fmla="*/ T4 w 3915"/>
                <a:gd name="T6" fmla="+- 0 5400 4860"/>
                <a:gd name="T7" fmla="*/ 5400 h 945"/>
                <a:gd name="T8" fmla="+- 0 2430 1890"/>
                <a:gd name="T9" fmla="*/ T8 w 3915"/>
                <a:gd name="T10" fmla="+- 0 5130 4860"/>
                <a:gd name="T11" fmla="*/ 5130 h 945"/>
                <a:gd name="T12" fmla="+- 0 2295 1890"/>
                <a:gd name="T13" fmla="*/ T12 w 3915"/>
                <a:gd name="T14" fmla="+- 0 5265 4860"/>
                <a:gd name="T15" fmla="*/ 5265 h 945"/>
                <a:gd name="T16" fmla="+- 0 2160 1890"/>
                <a:gd name="T17" fmla="*/ T16 w 3915"/>
                <a:gd name="T18" fmla="+- 0 5265 4860"/>
                <a:gd name="T19" fmla="*/ 5265 h 945"/>
                <a:gd name="T20" fmla="+- 0 2160 1890"/>
                <a:gd name="T21" fmla="*/ T20 w 3915"/>
                <a:gd name="T22" fmla="+- 0 4995 4860"/>
                <a:gd name="T23" fmla="*/ 4995 h 945"/>
                <a:gd name="T24" fmla="+- 0 2025 1890"/>
                <a:gd name="T25" fmla="*/ T24 w 3915"/>
                <a:gd name="T26" fmla="+- 0 5265 4860"/>
                <a:gd name="T27" fmla="*/ 5265 h 945"/>
                <a:gd name="T28" fmla="+- 0 1890 1890"/>
                <a:gd name="T29" fmla="*/ T28 w 3915"/>
                <a:gd name="T30" fmla="+- 0 5535 4860"/>
                <a:gd name="T31" fmla="*/ 5535 h 945"/>
                <a:gd name="T32" fmla="+- 0 2160 1890"/>
                <a:gd name="T33" fmla="*/ T32 w 3915"/>
                <a:gd name="T34" fmla="+- 0 5670 4860"/>
                <a:gd name="T35" fmla="*/ 5670 h 945"/>
                <a:gd name="T36" fmla="+- 0 2430 1890"/>
                <a:gd name="T37" fmla="*/ T36 w 3915"/>
                <a:gd name="T38" fmla="+- 0 5535 4860"/>
                <a:gd name="T39" fmla="*/ 5535 h 945"/>
                <a:gd name="T40" fmla="+- 0 2700 1890"/>
                <a:gd name="T41" fmla="*/ T40 w 3915"/>
                <a:gd name="T42" fmla="+- 0 5670 4860"/>
                <a:gd name="T43" fmla="*/ 5670 h 945"/>
                <a:gd name="T44" fmla="+- 0 2295 1890"/>
                <a:gd name="T45" fmla="*/ T44 w 3915"/>
                <a:gd name="T46" fmla="+- 0 5670 4860"/>
                <a:gd name="T47" fmla="*/ 5670 h 945"/>
                <a:gd name="T48" fmla="+- 0 2565 1890"/>
                <a:gd name="T49" fmla="*/ T48 w 3915"/>
                <a:gd name="T50" fmla="+- 0 5805 4860"/>
                <a:gd name="T51" fmla="*/ 5805 h 945"/>
                <a:gd name="T52" fmla="+- 0 2835 1890"/>
                <a:gd name="T53" fmla="*/ T52 w 3915"/>
                <a:gd name="T54" fmla="+- 0 5535 4860"/>
                <a:gd name="T55" fmla="*/ 5535 h 945"/>
                <a:gd name="T56" fmla="+- 0 2835 1890"/>
                <a:gd name="T57" fmla="*/ T56 w 3915"/>
                <a:gd name="T58" fmla="+- 0 5670 4860"/>
                <a:gd name="T59" fmla="*/ 5670 h 945"/>
                <a:gd name="T60" fmla="+- 0 2700 1890"/>
                <a:gd name="T61" fmla="*/ T60 w 3915"/>
                <a:gd name="T62" fmla="+- 0 5265 4860"/>
                <a:gd name="T63" fmla="*/ 5265 h 945"/>
                <a:gd name="T64" fmla="+- 0 2565 1890"/>
                <a:gd name="T65" fmla="*/ T64 w 3915"/>
                <a:gd name="T66" fmla="+- 0 4995 4860"/>
                <a:gd name="T67" fmla="*/ 4995 h 945"/>
                <a:gd name="T68" fmla="+- 0 2565 1890"/>
                <a:gd name="T69" fmla="*/ T68 w 3915"/>
                <a:gd name="T70" fmla="+- 0 5400 4860"/>
                <a:gd name="T71" fmla="*/ 5400 h 945"/>
                <a:gd name="T72" fmla="+- 0 2835 1890"/>
                <a:gd name="T73" fmla="*/ T72 w 3915"/>
                <a:gd name="T74" fmla="+- 0 5265 4860"/>
                <a:gd name="T75" fmla="*/ 5265 h 945"/>
                <a:gd name="T76" fmla="+- 0 2835 1890"/>
                <a:gd name="T77" fmla="*/ T76 w 3915"/>
                <a:gd name="T78" fmla="+- 0 5805 4860"/>
                <a:gd name="T79" fmla="*/ 5805 h 945"/>
                <a:gd name="T80" fmla="+- 0 3510 1890"/>
                <a:gd name="T81" fmla="*/ T80 w 3915"/>
                <a:gd name="T82" fmla="+- 0 5670 4860"/>
                <a:gd name="T83" fmla="*/ 5670 h 945"/>
                <a:gd name="T84" fmla="+- 0 3240 1890"/>
                <a:gd name="T85" fmla="*/ T84 w 3915"/>
                <a:gd name="T86" fmla="+- 0 5535 4860"/>
                <a:gd name="T87" fmla="*/ 5535 h 945"/>
                <a:gd name="T88" fmla="+- 0 3105 1890"/>
                <a:gd name="T89" fmla="*/ T88 w 3915"/>
                <a:gd name="T90" fmla="+- 0 5265 4860"/>
                <a:gd name="T91" fmla="*/ 5265 h 945"/>
                <a:gd name="T92" fmla="+- 0 2835 1890"/>
                <a:gd name="T93" fmla="*/ T92 w 3915"/>
                <a:gd name="T94" fmla="+- 0 5400 4860"/>
                <a:gd name="T95" fmla="*/ 5400 h 945"/>
                <a:gd name="T96" fmla="+- 0 2970 1890"/>
                <a:gd name="T97" fmla="*/ T96 w 3915"/>
                <a:gd name="T98" fmla="+- 0 5670 4860"/>
                <a:gd name="T99" fmla="*/ 5670 h 945"/>
                <a:gd name="T100" fmla="+- 0 3240 1890"/>
                <a:gd name="T101" fmla="*/ T100 w 3915"/>
                <a:gd name="T102" fmla="+- 0 5805 4860"/>
                <a:gd name="T103" fmla="*/ 5805 h 945"/>
                <a:gd name="T104" fmla="+- 0 3510 1890"/>
                <a:gd name="T105" fmla="*/ T104 w 3915"/>
                <a:gd name="T106" fmla="+- 0 5670 4860"/>
                <a:gd name="T107" fmla="*/ 5670 h 945"/>
                <a:gd name="T108" fmla="+- 0 3780 1890"/>
                <a:gd name="T109" fmla="*/ T108 w 3915"/>
                <a:gd name="T110" fmla="+- 0 5670 4860"/>
                <a:gd name="T111" fmla="*/ 5670 h 945"/>
                <a:gd name="T112" fmla="+- 0 3780 1890"/>
                <a:gd name="T113" fmla="*/ T112 w 3915"/>
                <a:gd name="T114" fmla="+- 0 5805 4860"/>
                <a:gd name="T115" fmla="*/ 5805 h 945"/>
                <a:gd name="T116" fmla="+- 0 4050 1890"/>
                <a:gd name="T117" fmla="*/ T116 w 3915"/>
                <a:gd name="T118" fmla="+- 0 5670 4860"/>
                <a:gd name="T119" fmla="*/ 5670 h 945"/>
                <a:gd name="T120" fmla="+- 0 3915 1890"/>
                <a:gd name="T121" fmla="*/ T120 w 3915"/>
                <a:gd name="T122" fmla="+- 0 5535 4860"/>
                <a:gd name="T123" fmla="*/ 5535 h 945"/>
                <a:gd name="T124" fmla="+- 0 4725 1890"/>
                <a:gd name="T125" fmla="*/ T124 w 3915"/>
                <a:gd name="T126" fmla="+- 0 5535 4860"/>
                <a:gd name="T127" fmla="*/ 5535 h 945"/>
                <a:gd name="T128" fmla="+- 0 4725 1890"/>
                <a:gd name="T129" fmla="*/ T128 w 3915"/>
                <a:gd name="T130" fmla="+- 0 5670 4860"/>
                <a:gd name="T131" fmla="*/ 5670 h 945"/>
                <a:gd name="T132" fmla="+- 0 4860 1890"/>
                <a:gd name="T133" fmla="*/ T132 w 3915"/>
                <a:gd name="T134" fmla="+- 0 4860 4860"/>
                <a:gd name="T135" fmla="*/ 4860 h 945"/>
                <a:gd name="T136" fmla="+- 0 4995 1890"/>
                <a:gd name="T137" fmla="*/ T136 w 3915"/>
                <a:gd name="T138" fmla="+- 0 4860 4860"/>
                <a:gd name="T139" fmla="*/ 4860 h 945"/>
                <a:gd name="T140" fmla="+- 0 5535 1890"/>
                <a:gd name="T141" fmla="*/ T140 w 3915"/>
                <a:gd name="T142" fmla="+- 0 4860 4860"/>
                <a:gd name="T143" fmla="*/ 4860 h 945"/>
                <a:gd name="T144" fmla="+- 0 5130 1890"/>
                <a:gd name="T145" fmla="*/ T144 w 3915"/>
                <a:gd name="T146" fmla="+- 0 4860 4860"/>
                <a:gd name="T147" fmla="*/ 4860 h 945"/>
                <a:gd name="T148" fmla="+- 0 4995 1890"/>
                <a:gd name="T149" fmla="*/ T148 w 3915"/>
                <a:gd name="T150" fmla="+- 0 5130 4860"/>
                <a:gd name="T151" fmla="*/ 5130 h 945"/>
                <a:gd name="T152" fmla="+- 0 4725 1890"/>
                <a:gd name="T153" fmla="*/ T152 w 3915"/>
                <a:gd name="T154" fmla="+- 0 4995 4860"/>
                <a:gd name="T155" fmla="*/ 4995 h 945"/>
                <a:gd name="T156" fmla="+- 0 4590 1890"/>
                <a:gd name="T157" fmla="*/ T156 w 3915"/>
                <a:gd name="T158" fmla="+- 0 4995 4860"/>
                <a:gd name="T159" fmla="*/ 4995 h 945"/>
                <a:gd name="T160" fmla="+- 0 4455 1890"/>
                <a:gd name="T161" fmla="*/ T160 w 3915"/>
                <a:gd name="T162" fmla="+- 0 5265 4860"/>
                <a:gd name="T163" fmla="*/ 5265 h 945"/>
                <a:gd name="T164" fmla="+- 0 4320 1890"/>
                <a:gd name="T165" fmla="*/ T164 w 3915"/>
                <a:gd name="T166" fmla="+- 0 5535 4860"/>
                <a:gd name="T167" fmla="*/ 5535 h 945"/>
                <a:gd name="T168" fmla="+- 0 4590 1890"/>
                <a:gd name="T169" fmla="*/ T168 w 3915"/>
                <a:gd name="T170" fmla="+- 0 5400 4860"/>
                <a:gd name="T171" fmla="*/ 5400 h 945"/>
                <a:gd name="T172" fmla="+- 0 4860 1890"/>
                <a:gd name="T173" fmla="*/ T172 w 3915"/>
                <a:gd name="T174" fmla="+- 0 5265 4860"/>
                <a:gd name="T175" fmla="*/ 5265 h 945"/>
                <a:gd name="T176" fmla="+- 0 5130 1890"/>
                <a:gd name="T177" fmla="*/ T176 w 3915"/>
                <a:gd name="T178" fmla="+- 0 5400 4860"/>
                <a:gd name="T179" fmla="*/ 5400 h 945"/>
                <a:gd name="T180" fmla="+- 0 5265 1890"/>
                <a:gd name="T181" fmla="*/ T180 w 3915"/>
                <a:gd name="T182" fmla="+- 0 5670 4860"/>
                <a:gd name="T183" fmla="*/ 5670 h 945"/>
                <a:gd name="T184" fmla="+- 0 5265 1890"/>
                <a:gd name="T185" fmla="*/ T184 w 3915"/>
                <a:gd name="T186" fmla="+- 0 5535 4860"/>
                <a:gd name="T187" fmla="*/ 5535 h 945"/>
                <a:gd name="T188" fmla="+- 0 5265 1890"/>
                <a:gd name="T189" fmla="*/ T188 w 3915"/>
                <a:gd name="T190" fmla="+- 0 5130 4860"/>
                <a:gd name="T191" fmla="*/ 5130 h 945"/>
                <a:gd name="T192" fmla="+- 0 5535 1890"/>
                <a:gd name="T193" fmla="*/ T192 w 3915"/>
                <a:gd name="T194" fmla="+- 0 4995 4860"/>
                <a:gd name="T195" fmla="*/ 4995 h 945"/>
                <a:gd name="T196" fmla="+- 0 5535 1890"/>
                <a:gd name="T197" fmla="*/ T196 w 3915"/>
                <a:gd name="T198" fmla="+- 0 5130 4860"/>
                <a:gd name="T199" fmla="*/ 5130 h 945"/>
                <a:gd name="T200" fmla="+- 0 5670 1890"/>
                <a:gd name="T201" fmla="*/ T200 w 3915"/>
                <a:gd name="T202" fmla="+- 0 5400 4860"/>
                <a:gd name="T203" fmla="*/ 5400 h 945"/>
                <a:gd name="T204" fmla="+- 0 5400 1890"/>
                <a:gd name="T205" fmla="*/ T204 w 3915"/>
                <a:gd name="T206" fmla="+- 0 5265 4860"/>
                <a:gd name="T207" fmla="*/ 5265 h 945"/>
                <a:gd name="T208" fmla="+- 0 5535 1890"/>
                <a:gd name="T209" fmla="*/ T208 w 3915"/>
                <a:gd name="T210" fmla="+- 0 5535 4860"/>
                <a:gd name="T211" fmla="*/ 5535 h 945"/>
                <a:gd name="T212" fmla="+- 0 5805 1890"/>
                <a:gd name="T213" fmla="*/ T212 w 3915"/>
                <a:gd name="T214" fmla="+- 0 5400 4860"/>
                <a:gd name="T215" fmla="*/ 5400 h 945"/>
                <a:gd name="T216" fmla="+- 0 5805 1890"/>
                <a:gd name="T217" fmla="*/ T216 w 3915"/>
                <a:gd name="T218" fmla="+- 0 4995 4860"/>
                <a:gd name="T219" fmla="*/ 4995 h 9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3915" h="945">
                  <a:moveTo>
                    <a:pt x="135" y="135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135" y="270"/>
                  </a:lnTo>
                  <a:lnTo>
                    <a:pt x="135" y="135"/>
                  </a:lnTo>
                  <a:close/>
                  <a:moveTo>
                    <a:pt x="675" y="540"/>
                  </a:moveTo>
                  <a:lnTo>
                    <a:pt x="540" y="540"/>
                  </a:lnTo>
                  <a:lnTo>
                    <a:pt x="540" y="405"/>
                  </a:lnTo>
                  <a:lnTo>
                    <a:pt x="540" y="270"/>
                  </a:lnTo>
                  <a:lnTo>
                    <a:pt x="540" y="135"/>
                  </a:lnTo>
                  <a:lnTo>
                    <a:pt x="405" y="135"/>
                  </a:lnTo>
                  <a:lnTo>
                    <a:pt x="405" y="405"/>
                  </a:lnTo>
                  <a:lnTo>
                    <a:pt x="405" y="540"/>
                  </a:lnTo>
                  <a:lnTo>
                    <a:pt x="270" y="540"/>
                  </a:lnTo>
                  <a:lnTo>
                    <a:pt x="270" y="405"/>
                  </a:lnTo>
                  <a:lnTo>
                    <a:pt x="405" y="405"/>
                  </a:lnTo>
                  <a:lnTo>
                    <a:pt x="405" y="135"/>
                  </a:lnTo>
                  <a:lnTo>
                    <a:pt x="270" y="135"/>
                  </a:lnTo>
                  <a:lnTo>
                    <a:pt x="270" y="270"/>
                  </a:lnTo>
                  <a:lnTo>
                    <a:pt x="135" y="270"/>
                  </a:lnTo>
                  <a:lnTo>
                    <a:pt x="135" y="405"/>
                  </a:lnTo>
                  <a:lnTo>
                    <a:pt x="135" y="540"/>
                  </a:lnTo>
                  <a:lnTo>
                    <a:pt x="0" y="540"/>
                  </a:lnTo>
                  <a:lnTo>
                    <a:pt x="0" y="675"/>
                  </a:lnTo>
                  <a:lnTo>
                    <a:pt x="135" y="675"/>
                  </a:lnTo>
                  <a:lnTo>
                    <a:pt x="135" y="810"/>
                  </a:lnTo>
                  <a:lnTo>
                    <a:pt x="270" y="810"/>
                  </a:lnTo>
                  <a:lnTo>
                    <a:pt x="405" y="810"/>
                  </a:lnTo>
                  <a:lnTo>
                    <a:pt x="405" y="675"/>
                  </a:lnTo>
                  <a:lnTo>
                    <a:pt x="540" y="675"/>
                  </a:lnTo>
                  <a:lnTo>
                    <a:pt x="675" y="675"/>
                  </a:lnTo>
                  <a:lnTo>
                    <a:pt x="675" y="540"/>
                  </a:lnTo>
                  <a:close/>
                  <a:moveTo>
                    <a:pt x="810" y="810"/>
                  </a:moveTo>
                  <a:lnTo>
                    <a:pt x="675" y="810"/>
                  </a:lnTo>
                  <a:lnTo>
                    <a:pt x="540" y="810"/>
                  </a:lnTo>
                  <a:lnTo>
                    <a:pt x="405" y="810"/>
                  </a:lnTo>
                  <a:lnTo>
                    <a:pt x="405" y="945"/>
                  </a:lnTo>
                  <a:lnTo>
                    <a:pt x="540" y="945"/>
                  </a:lnTo>
                  <a:lnTo>
                    <a:pt x="675" y="945"/>
                  </a:lnTo>
                  <a:lnTo>
                    <a:pt x="810" y="945"/>
                  </a:lnTo>
                  <a:lnTo>
                    <a:pt x="810" y="810"/>
                  </a:lnTo>
                  <a:close/>
                  <a:moveTo>
                    <a:pt x="945" y="675"/>
                  </a:moveTo>
                  <a:lnTo>
                    <a:pt x="810" y="675"/>
                  </a:lnTo>
                  <a:lnTo>
                    <a:pt x="810" y="810"/>
                  </a:lnTo>
                  <a:lnTo>
                    <a:pt x="945" y="810"/>
                  </a:lnTo>
                  <a:lnTo>
                    <a:pt x="945" y="675"/>
                  </a:lnTo>
                  <a:close/>
                  <a:moveTo>
                    <a:pt x="945" y="405"/>
                  </a:moveTo>
                  <a:lnTo>
                    <a:pt x="810" y="405"/>
                  </a:lnTo>
                  <a:lnTo>
                    <a:pt x="810" y="270"/>
                  </a:lnTo>
                  <a:lnTo>
                    <a:pt x="810" y="135"/>
                  </a:lnTo>
                  <a:lnTo>
                    <a:pt x="675" y="135"/>
                  </a:lnTo>
                  <a:lnTo>
                    <a:pt x="675" y="270"/>
                  </a:lnTo>
                  <a:lnTo>
                    <a:pt x="675" y="405"/>
                  </a:lnTo>
                  <a:lnTo>
                    <a:pt x="675" y="540"/>
                  </a:lnTo>
                  <a:lnTo>
                    <a:pt x="810" y="540"/>
                  </a:lnTo>
                  <a:lnTo>
                    <a:pt x="945" y="540"/>
                  </a:lnTo>
                  <a:lnTo>
                    <a:pt x="945" y="405"/>
                  </a:lnTo>
                  <a:close/>
                  <a:moveTo>
                    <a:pt x="1080" y="810"/>
                  </a:moveTo>
                  <a:lnTo>
                    <a:pt x="945" y="810"/>
                  </a:lnTo>
                  <a:lnTo>
                    <a:pt x="945" y="945"/>
                  </a:lnTo>
                  <a:lnTo>
                    <a:pt x="1080" y="945"/>
                  </a:lnTo>
                  <a:lnTo>
                    <a:pt x="1080" y="810"/>
                  </a:lnTo>
                  <a:close/>
                  <a:moveTo>
                    <a:pt x="1620" y="810"/>
                  </a:moveTo>
                  <a:lnTo>
                    <a:pt x="1485" y="810"/>
                  </a:lnTo>
                  <a:lnTo>
                    <a:pt x="1485" y="675"/>
                  </a:lnTo>
                  <a:lnTo>
                    <a:pt x="1350" y="675"/>
                  </a:lnTo>
                  <a:lnTo>
                    <a:pt x="1350" y="540"/>
                  </a:lnTo>
                  <a:lnTo>
                    <a:pt x="1350" y="405"/>
                  </a:lnTo>
                  <a:lnTo>
                    <a:pt x="1215" y="405"/>
                  </a:lnTo>
                  <a:lnTo>
                    <a:pt x="1080" y="405"/>
                  </a:lnTo>
                  <a:lnTo>
                    <a:pt x="1080" y="540"/>
                  </a:lnTo>
                  <a:lnTo>
                    <a:pt x="945" y="540"/>
                  </a:lnTo>
                  <a:lnTo>
                    <a:pt x="945" y="675"/>
                  </a:lnTo>
                  <a:lnTo>
                    <a:pt x="1080" y="675"/>
                  </a:lnTo>
                  <a:lnTo>
                    <a:pt x="1080" y="810"/>
                  </a:lnTo>
                  <a:lnTo>
                    <a:pt x="1215" y="810"/>
                  </a:lnTo>
                  <a:lnTo>
                    <a:pt x="1350" y="810"/>
                  </a:lnTo>
                  <a:lnTo>
                    <a:pt x="1350" y="945"/>
                  </a:lnTo>
                  <a:lnTo>
                    <a:pt x="1485" y="945"/>
                  </a:lnTo>
                  <a:lnTo>
                    <a:pt x="1620" y="945"/>
                  </a:lnTo>
                  <a:lnTo>
                    <a:pt x="1620" y="810"/>
                  </a:lnTo>
                  <a:close/>
                  <a:moveTo>
                    <a:pt x="2160" y="810"/>
                  </a:moveTo>
                  <a:lnTo>
                    <a:pt x="2025" y="810"/>
                  </a:lnTo>
                  <a:lnTo>
                    <a:pt x="1890" y="810"/>
                  </a:lnTo>
                  <a:lnTo>
                    <a:pt x="1755" y="810"/>
                  </a:lnTo>
                  <a:lnTo>
                    <a:pt x="1755" y="945"/>
                  </a:lnTo>
                  <a:lnTo>
                    <a:pt x="1890" y="945"/>
                  </a:lnTo>
                  <a:lnTo>
                    <a:pt x="2025" y="945"/>
                  </a:lnTo>
                  <a:lnTo>
                    <a:pt x="2160" y="945"/>
                  </a:lnTo>
                  <a:lnTo>
                    <a:pt x="2160" y="810"/>
                  </a:lnTo>
                  <a:close/>
                  <a:moveTo>
                    <a:pt x="2160" y="540"/>
                  </a:moveTo>
                  <a:lnTo>
                    <a:pt x="2025" y="540"/>
                  </a:lnTo>
                  <a:lnTo>
                    <a:pt x="2025" y="675"/>
                  </a:lnTo>
                  <a:lnTo>
                    <a:pt x="2160" y="675"/>
                  </a:lnTo>
                  <a:lnTo>
                    <a:pt x="2160" y="540"/>
                  </a:lnTo>
                  <a:close/>
                  <a:moveTo>
                    <a:pt x="2835" y="675"/>
                  </a:moveTo>
                  <a:lnTo>
                    <a:pt x="2700" y="675"/>
                  </a:lnTo>
                  <a:lnTo>
                    <a:pt x="2700" y="810"/>
                  </a:lnTo>
                  <a:lnTo>
                    <a:pt x="2835" y="810"/>
                  </a:lnTo>
                  <a:lnTo>
                    <a:pt x="2835" y="675"/>
                  </a:lnTo>
                  <a:close/>
                  <a:moveTo>
                    <a:pt x="3105" y="0"/>
                  </a:moveTo>
                  <a:lnTo>
                    <a:pt x="2970" y="0"/>
                  </a:lnTo>
                  <a:lnTo>
                    <a:pt x="2970" y="135"/>
                  </a:lnTo>
                  <a:lnTo>
                    <a:pt x="3105" y="135"/>
                  </a:lnTo>
                  <a:lnTo>
                    <a:pt x="3105" y="0"/>
                  </a:lnTo>
                  <a:close/>
                  <a:moveTo>
                    <a:pt x="3915" y="0"/>
                  </a:moveTo>
                  <a:lnTo>
                    <a:pt x="3780" y="0"/>
                  </a:lnTo>
                  <a:lnTo>
                    <a:pt x="3645" y="0"/>
                  </a:lnTo>
                  <a:lnTo>
                    <a:pt x="3510" y="0"/>
                  </a:lnTo>
                  <a:lnTo>
                    <a:pt x="3375" y="0"/>
                  </a:lnTo>
                  <a:lnTo>
                    <a:pt x="3240" y="0"/>
                  </a:lnTo>
                  <a:lnTo>
                    <a:pt x="3240" y="135"/>
                  </a:lnTo>
                  <a:lnTo>
                    <a:pt x="3240" y="270"/>
                  </a:lnTo>
                  <a:lnTo>
                    <a:pt x="3105" y="270"/>
                  </a:lnTo>
                  <a:lnTo>
                    <a:pt x="2970" y="270"/>
                  </a:lnTo>
                  <a:lnTo>
                    <a:pt x="2835" y="270"/>
                  </a:lnTo>
                  <a:lnTo>
                    <a:pt x="2835" y="135"/>
                  </a:lnTo>
                  <a:lnTo>
                    <a:pt x="2835" y="0"/>
                  </a:lnTo>
                  <a:lnTo>
                    <a:pt x="2700" y="0"/>
                  </a:lnTo>
                  <a:lnTo>
                    <a:pt x="2700" y="135"/>
                  </a:lnTo>
                  <a:lnTo>
                    <a:pt x="2565" y="135"/>
                  </a:lnTo>
                  <a:lnTo>
                    <a:pt x="2565" y="270"/>
                  </a:lnTo>
                  <a:lnTo>
                    <a:pt x="2565" y="405"/>
                  </a:lnTo>
                  <a:lnTo>
                    <a:pt x="2430" y="405"/>
                  </a:lnTo>
                  <a:lnTo>
                    <a:pt x="2430" y="540"/>
                  </a:lnTo>
                  <a:lnTo>
                    <a:pt x="2430" y="675"/>
                  </a:lnTo>
                  <a:lnTo>
                    <a:pt x="2565" y="675"/>
                  </a:lnTo>
                  <a:lnTo>
                    <a:pt x="2565" y="540"/>
                  </a:lnTo>
                  <a:lnTo>
                    <a:pt x="2700" y="540"/>
                  </a:lnTo>
                  <a:lnTo>
                    <a:pt x="2700" y="405"/>
                  </a:lnTo>
                  <a:lnTo>
                    <a:pt x="2835" y="405"/>
                  </a:lnTo>
                  <a:lnTo>
                    <a:pt x="2970" y="405"/>
                  </a:lnTo>
                  <a:lnTo>
                    <a:pt x="3105" y="405"/>
                  </a:lnTo>
                  <a:lnTo>
                    <a:pt x="3240" y="405"/>
                  </a:lnTo>
                  <a:lnTo>
                    <a:pt x="3240" y="540"/>
                  </a:lnTo>
                  <a:lnTo>
                    <a:pt x="3240" y="675"/>
                  </a:lnTo>
                  <a:lnTo>
                    <a:pt x="3240" y="810"/>
                  </a:lnTo>
                  <a:lnTo>
                    <a:pt x="3375" y="810"/>
                  </a:lnTo>
                  <a:lnTo>
                    <a:pt x="3510" y="810"/>
                  </a:lnTo>
                  <a:lnTo>
                    <a:pt x="3510" y="675"/>
                  </a:lnTo>
                  <a:lnTo>
                    <a:pt x="3375" y="675"/>
                  </a:lnTo>
                  <a:lnTo>
                    <a:pt x="3375" y="540"/>
                  </a:lnTo>
                  <a:lnTo>
                    <a:pt x="3375" y="405"/>
                  </a:lnTo>
                  <a:lnTo>
                    <a:pt x="3375" y="270"/>
                  </a:lnTo>
                  <a:lnTo>
                    <a:pt x="3510" y="270"/>
                  </a:lnTo>
                  <a:lnTo>
                    <a:pt x="3510" y="135"/>
                  </a:lnTo>
                  <a:lnTo>
                    <a:pt x="3645" y="135"/>
                  </a:lnTo>
                  <a:lnTo>
                    <a:pt x="3780" y="135"/>
                  </a:lnTo>
                  <a:lnTo>
                    <a:pt x="3780" y="270"/>
                  </a:lnTo>
                  <a:lnTo>
                    <a:pt x="3645" y="270"/>
                  </a:lnTo>
                  <a:lnTo>
                    <a:pt x="3645" y="405"/>
                  </a:lnTo>
                  <a:lnTo>
                    <a:pt x="3780" y="405"/>
                  </a:lnTo>
                  <a:lnTo>
                    <a:pt x="3780" y="540"/>
                  </a:lnTo>
                  <a:lnTo>
                    <a:pt x="3645" y="540"/>
                  </a:lnTo>
                  <a:lnTo>
                    <a:pt x="3645" y="405"/>
                  </a:lnTo>
                  <a:lnTo>
                    <a:pt x="3510" y="405"/>
                  </a:lnTo>
                  <a:lnTo>
                    <a:pt x="3510" y="540"/>
                  </a:lnTo>
                  <a:lnTo>
                    <a:pt x="3510" y="675"/>
                  </a:lnTo>
                  <a:lnTo>
                    <a:pt x="3645" y="675"/>
                  </a:lnTo>
                  <a:lnTo>
                    <a:pt x="3780" y="675"/>
                  </a:lnTo>
                  <a:lnTo>
                    <a:pt x="3915" y="675"/>
                  </a:lnTo>
                  <a:lnTo>
                    <a:pt x="3915" y="540"/>
                  </a:lnTo>
                  <a:lnTo>
                    <a:pt x="3915" y="405"/>
                  </a:lnTo>
                  <a:lnTo>
                    <a:pt x="3915" y="270"/>
                  </a:lnTo>
                  <a:lnTo>
                    <a:pt x="3915" y="135"/>
                  </a:lnTo>
                  <a:lnTo>
                    <a:pt x="3915" y="0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docshape12">
              <a:extLst>
                <a:ext uri="{FF2B5EF4-FFF2-40B4-BE49-F238E27FC236}">
                  <a16:creationId xmlns:a16="http://schemas.microsoft.com/office/drawing/2014/main" id="{6B7D992A-7676-336C-AD85-D13E987B6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" y="1076"/>
              <a:ext cx="4729" cy="4729"/>
            </a:xfrm>
            <a:custGeom>
              <a:avLst/>
              <a:gdLst>
                <a:gd name="T0" fmla="+- 0 1488 1077"/>
                <a:gd name="T1" fmla="*/ T0 w 4729"/>
                <a:gd name="T2" fmla="+- 0 1077 1077"/>
                <a:gd name="T3" fmla="*/ 1077 h 4729"/>
                <a:gd name="T4" fmla="+- 0 1077 1077"/>
                <a:gd name="T5" fmla="*/ T4 w 4729"/>
                <a:gd name="T6" fmla="+- 0 1077 1077"/>
                <a:gd name="T7" fmla="*/ 1077 h 4729"/>
                <a:gd name="T8" fmla="+- 0 1077 1077"/>
                <a:gd name="T9" fmla="*/ T8 w 4729"/>
                <a:gd name="T10" fmla="+- 0 1488 1077"/>
                <a:gd name="T11" fmla="*/ 1488 h 4729"/>
                <a:gd name="T12" fmla="+- 0 1488 1077"/>
                <a:gd name="T13" fmla="*/ T12 w 4729"/>
                <a:gd name="T14" fmla="+- 0 1488 1077"/>
                <a:gd name="T15" fmla="*/ 1488 h 4729"/>
                <a:gd name="T16" fmla="+- 0 1488 1077"/>
                <a:gd name="T17" fmla="*/ T16 w 4729"/>
                <a:gd name="T18" fmla="+- 0 1077 1077"/>
                <a:gd name="T19" fmla="*/ 1077 h 4729"/>
                <a:gd name="T20" fmla="+- 0 4320 1077"/>
                <a:gd name="T21" fmla="*/ T20 w 4729"/>
                <a:gd name="T22" fmla="+- 0 5670 1077"/>
                <a:gd name="T23" fmla="*/ 5670 h 4729"/>
                <a:gd name="T24" fmla="+- 0 4185 1077"/>
                <a:gd name="T25" fmla="*/ T24 w 4729"/>
                <a:gd name="T26" fmla="+- 0 5670 1077"/>
                <a:gd name="T27" fmla="*/ 5670 h 4729"/>
                <a:gd name="T28" fmla="+- 0 4050 1077"/>
                <a:gd name="T29" fmla="*/ T28 w 4729"/>
                <a:gd name="T30" fmla="+- 0 5670 1077"/>
                <a:gd name="T31" fmla="*/ 5670 h 4729"/>
                <a:gd name="T32" fmla="+- 0 3915 1077"/>
                <a:gd name="T33" fmla="*/ T32 w 4729"/>
                <a:gd name="T34" fmla="+- 0 5670 1077"/>
                <a:gd name="T35" fmla="*/ 5670 h 4729"/>
                <a:gd name="T36" fmla="+- 0 3915 1077"/>
                <a:gd name="T37" fmla="*/ T36 w 4729"/>
                <a:gd name="T38" fmla="+- 0 5805 1077"/>
                <a:gd name="T39" fmla="*/ 5805 h 4729"/>
                <a:gd name="T40" fmla="+- 0 4050 1077"/>
                <a:gd name="T41" fmla="*/ T40 w 4729"/>
                <a:gd name="T42" fmla="+- 0 5805 1077"/>
                <a:gd name="T43" fmla="*/ 5805 h 4729"/>
                <a:gd name="T44" fmla="+- 0 4185 1077"/>
                <a:gd name="T45" fmla="*/ T44 w 4729"/>
                <a:gd name="T46" fmla="+- 0 5805 1077"/>
                <a:gd name="T47" fmla="*/ 5805 h 4729"/>
                <a:gd name="T48" fmla="+- 0 4320 1077"/>
                <a:gd name="T49" fmla="*/ T48 w 4729"/>
                <a:gd name="T50" fmla="+- 0 5805 1077"/>
                <a:gd name="T51" fmla="*/ 5805 h 4729"/>
                <a:gd name="T52" fmla="+- 0 4320 1077"/>
                <a:gd name="T53" fmla="*/ T52 w 4729"/>
                <a:gd name="T54" fmla="+- 0 5670 1077"/>
                <a:gd name="T55" fmla="*/ 5670 h 4729"/>
                <a:gd name="T56" fmla="+- 0 4725 1077"/>
                <a:gd name="T57" fmla="*/ T56 w 4729"/>
                <a:gd name="T58" fmla="+- 0 5670 1077"/>
                <a:gd name="T59" fmla="*/ 5670 h 4729"/>
                <a:gd name="T60" fmla="+- 0 4590 1077"/>
                <a:gd name="T61" fmla="*/ T60 w 4729"/>
                <a:gd name="T62" fmla="+- 0 5670 1077"/>
                <a:gd name="T63" fmla="*/ 5670 h 4729"/>
                <a:gd name="T64" fmla="+- 0 4590 1077"/>
                <a:gd name="T65" fmla="*/ T64 w 4729"/>
                <a:gd name="T66" fmla="+- 0 5805 1077"/>
                <a:gd name="T67" fmla="*/ 5805 h 4729"/>
                <a:gd name="T68" fmla="+- 0 4725 1077"/>
                <a:gd name="T69" fmla="*/ T68 w 4729"/>
                <a:gd name="T70" fmla="+- 0 5805 1077"/>
                <a:gd name="T71" fmla="*/ 5805 h 4729"/>
                <a:gd name="T72" fmla="+- 0 4725 1077"/>
                <a:gd name="T73" fmla="*/ T72 w 4729"/>
                <a:gd name="T74" fmla="+- 0 5670 1077"/>
                <a:gd name="T75" fmla="*/ 5670 h 4729"/>
                <a:gd name="T76" fmla="+- 0 5400 1077"/>
                <a:gd name="T77" fmla="*/ T76 w 4729"/>
                <a:gd name="T78" fmla="+- 0 5670 1077"/>
                <a:gd name="T79" fmla="*/ 5670 h 4729"/>
                <a:gd name="T80" fmla="+- 0 5265 1077"/>
                <a:gd name="T81" fmla="*/ T80 w 4729"/>
                <a:gd name="T82" fmla="+- 0 5670 1077"/>
                <a:gd name="T83" fmla="*/ 5670 h 4729"/>
                <a:gd name="T84" fmla="+- 0 5130 1077"/>
                <a:gd name="T85" fmla="*/ T84 w 4729"/>
                <a:gd name="T86" fmla="+- 0 5670 1077"/>
                <a:gd name="T87" fmla="*/ 5670 h 4729"/>
                <a:gd name="T88" fmla="+- 0 4995 1077"/>
                <a:gd name="T89" fmla="*/ T88 w 4729"/>
                <a:gd name="T90" fmla="+- 0 5670 1077"/>
                <a:gd name="T91" fmla="*/ 5670 h 4729"/>
                <a:gd name="T92" fmla="+- 0 4995 1077"/>
                <a:gd name="T93" fmla="*/ T92 w 4729"/>
                <a:gd name="T94" fmla="+- 0 5805 1077"/>
                <a:gd name="T95" fmla="*/ 5805 h 4729"/>
                <a:gd name="T96" fmla="+- 0 5130 1077"/>
                <a:gd name="T97" fmla="*/ T96 w 4729"/>
                <a:gd name="T98" fmla="+- 0 5805 1077"/>
                <a:gd name="T99" fmla="*/ 5805 h 4729"/>
                <a:gd name="T100" fmla="+- 0 5265 1077"/>
                <a:gd name="T101" fmla="*/ T100 w 4729"/>
                <a:gd name="T102" fmla="+- 0 5805 1077"/>
                <a:gd name="T103" fmla="*/ 5805 h 4729"/>
                <a:gd name="T104" fmla="+- 0 5400 1077"/>
                <a:gd name="T105" fmla="*/ T104 w 4729"/>
                <a:gd name="T106" fmla="+- 0 5805 1077"/>
                <a:gd name="T107" fmla="*/ 5805 h 4729"/>
                <a:gd name="T108" fmla="+- 0 5400 1077"/>
                <a:gd name="T109" fmla="*/ T108 w 4729"/>
                <a:gd name="T110" fmla="+- 0 5670 1077"/>
                <a:gd name="T111" fmla="*/ 5670 h 4729"/>
                <a:gd name="T112" fmla="+- 0 5805 1077"/>
                <a:gd name="T113" fmla="*/ T112 w 4729"/>
                <a:gd name="T114" fmla="+- 0 5670 1077"/>
                <a:gd name="T115" fmla="*/ 5670 h 4729"/>
                <a:gd name="T116" fmla="+- 0 5670 1077"/>
                <a:gd name="T117" fmla="*/ T116 w 4729"/>
                <a:gd name="T118" fmla="+- 0 5670 1077"/>
                <a:gd name="T119" fmla="*/ 5670 h 4729"/>
                <a:gd name="T120" fmla="+- 0 5670 1077"/>
                <a:gd name="T121" fmla="*/ T120 w 4729"/>
                <a:gd name="T122" fmla="+- 0 5805 1077"/>
                <a:gd name="T123" fmla="*/ 5805 h 4729"/>
                <a:gd name="T124" fmla="+- 0 5805 1077"/>
                <a:gd name="T125" fmla="*/ T124 w 4729"/>
                <a:gd name="T126" fmla="+- 0 5805 1077"/>
                <a:gd name="T127" fmla="*/ 5805 h 4729"/>
                <a:gd name="T128" fmla="+- 0 5805 1077"/>
                <a:gd name="T129" fmla="*/ T128 w 4729"/>
                <a:gd name="T130" fmla="+- 0 5670 1077"/>
                <a:gd name="T131" fmla="*/ 5670 h 47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729" h="4729">
                  <a:moveTo>
                    <a:pt x="411" y="0"/>
                  </a:moveTo>
                  <a:lnTo>
                    <a:pt x="0" y="0"/>
                  </a:lnTo>
                  <a:lnTo>
                    <a:pt x="0" y="411"/>
                  </a:lnTo>
                  <a:lnTo>
                    <a:pt x="411" y="411"/>
                  </a:lnTo>
                  <a:lnTo>
                    <a:pt x="411" y="0"/>
                  </a:lnTo>
                  <a:close/>
                  <a:moveTo>
                    <a:pt x="3243" y="4593"/>
                  </a:moveTo>
                  <a:lnTo>
                    <a:pt x="3108" y="4593"/>
                  </a:lnTo>
                  <a:lnTo>
                    <a:pt x="2973" y="4593"/>
                  </a:lnTo>
                  <a:lnTo>
                    <a:pt x="2838" y="4593"/>
                  </a:lnTo>
                  <a:lnTo>
                    <a:pt x="2838" y="4728"/>
                  </a:lnTo>
                  <a:lnTo>
                    <a:pt x="2973" y="4728"/>
                  </a:lnTo>
                  <a:lnTo>
                    <a:pt x="3108" y="4728"/>
                  </a:lnTo>
                  <a:lnTo>
                    <a:pt x="3243" y="4728"/>
                  </a:lnTo>
                  <a:lnTo>
                    <a:pt x="3243" y="4593"/>
                  </a:lnTo>
                  <a:close/>
                  <a:moveTo>
                    <a:pt x="3648" y="4593"/>
                  </a:moveTo>
                  <a:lnTo>
                    <a:pt x="3513" y="4593"/>
                  </a:lnTo>
                  <a:lnTo>
                    <a:pt x="3513" y="4728"/>
                  </a:lnTo>
                  <a:lnTo>
                    <a:pt x="3648" y="4728"/>
                  </a:lnTo>
                  <a:lnTo>
                    <a:pt x="3648" y="4593"/>
                  </a:lnTo>
                  <a:close/>
                  <a:moveTo>
                    <a:pt x="4323" y="4593"/>
                  </a:moveTo>
                  <a:lnTo>
                    <a:pt x="4188" y="4593"/>
                  </a:lnTo>
                  <a:lnTo>
                    <a:pt x="4053" y="4593"/>
                  </a:lnTo>
                  <a:lnTo>
                    <a:pt x="3918" y="4593"/>
                  </a:lnTo>
                  <a:lnTo>
                    <a:pt x="3918" y="4728"/>
                  </a:lnTo>
                  <a:lnTo>
                    <a:pt x="4053" y="4728"/>
                  </a:lnTo>
                  <a:lnTo>
                    <a:pt x="4188" y="4728"/>
                  </a:lnTo>
                  <a:lnTo>
                    <a:pt x="4323" y="4728"/>
                  </a:lnTo>
                  <a:lnTo>
                    <a:pt x="4323" y="4593"/>
                  </a:lnTo>
                  <a:close/>
                  <a:moveTo>
                    <a:pt x="4728" y="4593"/>
                  </a:moveTo>
                  <a:lnTo>
                    <a:pt x="4593" y="4593"/>
                  </a:lnTo>
                  <a:lnTo>
                    <a:pt x="4593" y="4728"/>
                  </a:lnTo>
                  <a:lnTo>
                    <a:pt x="4728" y="4728"/>
                  </a:lnTo>
                  <a:lnTo>
                    <a:pt x="4728" y="4593"/>
                  </a:lnTo>
                  <a:close/>
                </a:path>
              </a:pathLst>
            </a:cu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docshape13">
              <a:extLst>
                <a:ext uri="{FF2B5EF4-FFF2-40B4-BE49-F238E27FC236}">
                  <a16:creationId xmlns:a16="http://schemas.microsoft.com/office/drawing/2014/main" id="{EF968C30-BF0B-4D09-C5A7-D42EB5FCD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" y="4852"/>
              <a:ext cx="961" cy="960"/>
            </a:xfrm>
            <a:custGeom>
              <a:avLst/>
              <a:gdLst>
                <a:gd name="T0" fmla="+- 0 1763 802"/>
                <a:gd name="T1" fmla="*/ T0 w 961"/>
                <a:gd name="T2" fmla="+- 0 4852 4852"/>
                <a:gd name="T3" fmla="*/ 4852 h 960"/>
                <a:gd name="T4" fmla="+- 0 802 802"/>
                <a:gd name="T5" fmla="*/ T4 w 961"/>
                <a:gd name="T6" fmla="+- 0 4852 4852"/>
                <a:gd name="T7" fmla="*/ 4852 h 960"/>
                <a:gd name="T8" fmla="+- 0 802 802"/>
                <a:gd name="T9" fmla="*/ T8 w 961"/>
                <a:gd name="T10" fmla="+- 0 4990 4852"/>
                <a:gd name="T11" fmla="*/ 4990 h 960"/>
                <a:gd name="T12" fmla="+- 0 802 802"/>
                <a:gd name="T13" fmla="*/ T12 w 961"/>
                <a:gd name="T14" fmla="+- 0 5676 4852"/>
                <a:gd name="T15" fmla="*/ 5676 h 960"/>
                <a:gd name="T16" fmla="+- 0 802 802"/>
                <a:gd name="T17" fmla="*/ T16 w 961"/>
                <a:gd name="T18" fmla="+- 0 5812 4852"/>
                <a:gd name="T19" fmla="*/ 5812 h 960"/>
                <a:gd name="T20" fmla="+- 0 1763 802"/>
                <a:gd name="T21" fmla="*/ T20 w 961"/>
                <a:gd name="T22" fmla="+- 0 5812 4852"/>
                <a:gd name="T23" fmla="*/ 5812 h 960"/>
                <a:gd name="T24" fmla="+- 0 1763 802"/>
                <a:gd name="T25" fmla="*/ T24 w 961"/>
                <a:gd name="T26" fmla="+- 0 5676 4852"/>
                <a:gd name="T27" fmla="*/ 5676 h 960"/>
                <a:gd name="T28" fmla="+- 0 939 802"/>
                <a:gd name="T29" fmla="*/ T28 w 961"/>
                <a:gd name="T30" fmla="+- 0 5676 4852"/>
                <a:gd name="T31" fmla="*/ 5676 h 960"/>
                <a:gd name="T32" fmla="+- 0 939 802"/>
                <a:gd name="T33" fmla="*/ T32 w 961"/>
                <a:gd name="T34" fmla="+- 0 4990 4852"/>
                <a:gd name="T35" fmla="*/ 4990 h 960"/>
                <a:gd name="T36" fmla="+- 0 1626 802"/>
                <a:gd name="T37" fmla="*/ T36 w 961"/>
                <a:gd name="T38" fmla="+- 0 4990 4852"/>
                <a:gd name="T39" fmla="*/ 4990 h 960"/>
                <a:gd name="T40" fmla="+- 0 1626 802"/>
                <a:gd name="T41" fmla="*/ T40 w 961"/>
                <a:gd name="T42" fmla="+- 0 5676 4852"/>
                <a:gd name="T43" fmla="*/ 5676 h 960"/>
                <a:gd name="T44" fmla="+- 0 1763 802"/>
                <a:gd name="T45" fmla="*/ T44 w 961"/>
                <a:gd name="T46" fmla="+- 0 5676 4852"/>
                <a:gd name="T47" fmla="*/ 5676 h 960"/>
                <a:gd name="T48" fmla="+- 0 1763 802"/>
                <a:gd name="T49" fmla="*/ T48 w 961"/>
                <a:gd name="T50" fmla="+- 0 4990 4852"/>
                <a:gd name="T51" fmla="*/ 4990 h 960"/>
                <a:gd name="T52" fmla="+- 0 1763 802"/>
                <a:gd name="T53" fmla="*/ T52 w 961"/>
                <a:gd name="T54" fmla="+- 0 4989 4852"/>
                <a:gd name="T55" fmla="*/ 4989 h 960"/>
                <a:gd name="T56" fmla="+- 0 1763 802"/>
                <a:gd name="T57" fmla="*/ T56 w 961"/>
                <a:gd name="T58" fmla="+- 0 4852 4852"/>
                <a:gd name="T59" fmla="*/ 4852 h 9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961" h="960">
                  <a:moveTo>
                    <a:pt x="961" y="0"/>
                  </a:moveTo>
                  <a:lnTo>
                    <a:pt x="0" y="0"/>
                  </a:lnTo>
                  <a:lnTo>
                    <a:pt x="0" y="138"/>
                  </a:lnTo>
                  <a:lnTo>
                    <a:pt x="0" y="824"/>
                  </a:lnTo>
                  <a:lnTo>
                    <a:pt x="0" y="960"/>
                  </a:lnTo>
                  <a:lnTo>
                    <a:pt x="961" y="960"/>
                  </a:lnTo>
                  <a:lnTo>
                    <a:pt x="961" y="824"/>
                  </a:lnTo>
                  <a:lnTo>
                    <a:pt x="137" y="824"/>
                  </a:lnTo>
                  <a:lnTo>
                    <a:pt x="137" y="138"/>
                  </a:lnTo>
                  <a:lnTo>
                    <a:pt x="824" y="138"/>
                  </a:lnTo>
                  <a:lnTo>
                    <a:pt x="824" y="824"/>
                  </a:lnTo>
                  <a:lnTo>
                    <a:pt x="961" y="824"/>
                  </a:lnTo>
                  <a:lnTo>
                    <a:pt x="961" y="138"/>
                  </a:lnTo>
                  <a:lnTo>
                    <a:pt x="961" y="13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EB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docshape14">
              <a:extLst>
                <a:ext uri="{FF2B5EF4-FFF2-40B4-BE49-F238E27FC236}">
                  <a16:creationId xmlns:a16="http://schemas.microsoft.com/office/drawing/2014/main" id="{0DEB463B-0D31-F39E-6F14-7B55B7432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" y="5126"/>
              <a:ext cx="412" cy="412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docshape15">
              <a:extLst>
                <a:ext uri="{FF2B5EF4-FFF2-40B4-BE49-F238E27FC236}">
                  <a16:creationId xmlns:a16="http://schemas.microsoft.com/office/drawing/2014/main" id="{4F86EB09-0709-2CAF-CC8B-DF29783BF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" y="802"/>
              <a:ext cx="961" cy="960"/>
            </a:xfrm>
            <a:custGeom>
              <a:avLst/>
              <a:gdLst>
                <a:gd name="T0" fmla="+- 0 5813 4852"/>
                <a:gd name="T1" fmla="*/ T0 w 961"/>
                <a:gd name="T2" fmla="+- 0 802 802"/>
                <a:gd name="T3" fmla="*/ 802 h 960"/>
                <a:gd name="T4" fmla="+- 0 4852 4852"/>
                <a:gd name="T5" fmla="*/ T4 w 961"/>
                <a:gd name="T6" fmla="+- 0 802 802"/>
                <a:gd name="T7" fmla="*/ 802 h 960"/>
                <a:gd name="T8" fmla="+- 0 4852 4852"/>
                <a:gd name="T9" fmla="*/ T8 w 961"/>
                <a:gd name="T10" fmla="+- 0 940 802"/>
                <a:gd name="T11" fmla="*/ 940 h 960"/>
                <a:gd name="T12" fmla="+- 0 4852 4852"/>
                <a:gd name="T13" fmla="*/ T12 w 961"/>
                <a:gd name="T14" fmla="+- 0 1626 802"/>
                <a:gd name="T15" fmla="*/ 1626 h 960"/>
                <a:gd name="T16" fmla="+- 0 4852 4852"/>
                <a:gd name="T17" fmla="*/ T16 w 961"/>
                <a:gd name="T18" fmla="+- 0 1762 802"/>
                <a:gd name="T19" fmla="*/ 1762 h 960"/>
                <a:gd name="T20" fmla="+- 0 5813 4852"/>
                <a:gd name="T21" fmla="*/ T20 w 961"/>
                <a:gd name="T22" fmla="+- 0 1762 802"/>
                <a:gd name="T23" fmla="*/ 1762 h 960"/>
                <a:gd name="T24" fmla="+- 0 5813 4852"/>
                <a:gd name="T25" fmla="*/ T24 w 961"/>
                <a:gd name="T26" fmla="+- 0 1626 802"/>
                <a:gd name="T27" fmla="*/ 1626 h 960"/>
                <a:gd name="T28" fmla="+- 0 4989 4852"/>
                <a:gd name="T29" fmla="*/ T28 w 961"/>
                <a:gd name="T30" fmla="+- 0 1626 802"/>
                <a:gd name="T31" fmla="*/ 1626 h 960"/>
                <a:gd name="T32" fmla="+- 0 4989 4852"/>
                <a:gd name="T33" fmla="*/ T32 w 961"/>
                <a:gd name="T34" fmla="+- 0 940 802"/>
                <a:gd name="T35" fmla="*/ 940 h 960"/>
                <a:gd name="T36" fmla="+- 0 5676 4852"/>
                <a:gd name="T37" fmla="*/ T36 w 961"/>
                <a:gd name="T38" fmla="+- 0 940 802"/>
                <a:gd name="T39" fmla="*/ 940 h 960"/>
                <a:gd name="T40" fmla="+- 0 5676 4852"/>
                <a:gd name="T41" fmla="*/ T40 w 961"/>
                <a:gd name="T42" fmla="+- 0 1626 802"/>
                <a:gd name="T43" fmla="*/ 1626 h 960"/>
                <a:gd name="T44" fmla="+- 0 5813 4852"/>
                <a:gd name="T45" fmla="*/ T44 w 961"/>
                <a:gd name="T46" fmla="+- 0 1626 802"/>
                <a:gd name="T47" fmla="*/ 1626 h 960"/>
                <a:gd name="T48" fmla="+- 0 5813 4852"/>
                <a:gd name="T49" fmla="*/ T48 w 961"/>
                <a:gd name="T50" fmla="+- 0 940 802"/>
                <a:gd name="T51" fmla="*/ 940 h 960"/>
                <a:gd name="T52" fmla="+- 0 5813 4852"/>
                <a:gd name="T53" fmla="*/ T52 w 961"/>
                <a:gd name="T54" fmla="+- 0 939 802"/>
                <a:gd name="T55" fmla="*/ 939 h 960"/>
                <a:gd name="T56" fmla="+- 0 5813 4852"/>
                <a:gd name="T57" fmla="*/ T56 w 961"/>
                <a:gd name="T58" fmla="+- 0 802 802"/>
                <a:gd name="T59" fmla="*/ 802 h 9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961" h="960">
                  <a:moveTo>
                    <a:pt x="961" y="0"/>
                  </a:moveTo>
                  <a:lnTo>
                    <a:pt x="0" y="0"/>
                  </a:lnTo>
                  <a:lnTo>
                    <a:pt x="0" y="138"/>
                  </a:lnTo>
                  <a:lnTo>
                    <a:pt x="0" y="824"/>
                  </a:lnTo>
                  <a:lnTo>
                    <a:pt x="0" y="960"/>
                  </a:lnTo>
                  <a:lnTo>
                    <a:pt x="961" y="960"/>
                  </a:lnTo>
                  <a:lnTo>
                    <a:pt x="961" y="824"/>
                  </a:lnTo>
                  <a:lnTo>
                    <a:pt x="137" y="824"/>
                  </a:lnTo>
                  <a:lnTo>
                    <a:pt x="137" y="138"/>
                  </a:lnTo>
                  <a:lnTo>
                    <a:pt x="824" y="138"/>
                  </a:lnTo>
                  <a:lnTo>
                    <a:pt x="824" y="824"/>
                  </a:lnTo>
                  <a:lnTo>
                    <a:pt x="961" y="824"/>
                  </a:lnTo>
                  <a:lnTo>
                    <a:pt x="961" y="138"/>
                  </a:lnTo>
                  <a:lnTo>
                    <a:pt x="961" y="13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EB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docshape16">
              <a:extLst>
                <a:ext uri="{FF2B5EF4-FFF2-40B4-BE49-F238E27FC236}">
                  <a16:creationId xmlns:a16="http://schemas.microsoft.com/office/drawing/2014/main" id="{CE8736CB-03D9-CE60-0C6E-680C7CA08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" y="1076"/>
              <a:ext cx="412" cy="412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04B867D-2E17-B835-24E5-9C3DD1185837}"/>
              </a:ext>
            </a:extLst>
          </p:cNvPr>
          <p:cNvSpPr txBox="1">
            <a:spLocks/>
          </p:cNvSpPr>
          <p:nvPr/>
        </p:nvSpPr>
        <p:spPr>
          <a:xfrm>
            <a:off x="5790987" y="533400"/>
            <a:ext cx="6345412" cy="59817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다음은 온라인에서 </a:t>
            </a: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제공되는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 자료입니다. </a:t>
            </a:r>
            <a:br>
              <a:rPr lang="en-US" altLang="ko-KR" sz="20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</a:rPr>
              <a:t>회원 모집 자료는 회원부에 주문할 수도 있습니다. 자료를 주문하려면 ‘신생클럽 시작하기’ 웹페이지 또는 QR 코드를 이용하십시오.</a:t>
            </a:r>
          </a:p>
          <a:p>
            <a:pPr marL="0" indent="0">
              <a:buNone/>
            </a:pP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신생클럽 확장 자료 (KITEXT)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 err="1">
                <a:solidFill>
                  <a:schemeClr val="bg1"/>
                </a:solidFill>
                <a:latin typeface="+mj-ea"/>
                <a:ea typeface="+mj-ea"/>
              </a:rPr>
              <a:t>차터회원</a:t>
            </a:r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 신청서 (TK-188)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안녕하세요 안내서 (EX-511)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회원 모집 포스터 (EX-109)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변화를 만드는 </a:t>
            </a:r>
            <a:r>
              <a:rPr lang="ko-KR" dirty="0" err="1">
                <a:solidFill>
                  <a:schemeClr val="bg1"/>
                </a:solidFill>
                <a:latin typeface="+mj-ea"/>
                <a:ea typeface="+mj-ea"/>
              </a:rPr>
              <a:t>라이온스</a:t>
            </a:r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 브로셔 (ME-40)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변화를 만드는 가족회원 브로셔 (MPFM-8)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 err="1">
                <a:solidFill>
                  <a:schemeClr val="bg1"/>
                </a:solidFill>
                <a:latin typeface="+mj-ea"/>
                <a:ea typeface="+mj-ea"/>
              </a:rPr>
              <a:t>라이온스</a:t>
            </a:r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 활동 목적 (ME-33)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i="1" dirty="0">
                <a:solidFill>
                  <a:schemeClr val="bg1"/>
                </a:solidFill>
                <a:latin typeface="+mj-ea"/>
                <a:ea typeface="+mj-ea"/>
              </a:rPr>
              <a:t>권유하자!</a:t>
            </a:r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 회원 모집 안내서 (ME-300)</a:t>
            </a:r>
          </a:p>
          <a:p>
            <a:pPr marL="3429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endParaRPr lang="en-US" altLang="en-US" kern="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altLang="en-US" sz="2000" kern="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altLang="en-US" sz="2000" kern="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altLang="en-US" sz="2000" kern="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altLang="en-US" sz="2000" kern="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altLang="en-US" sz="2000" kern="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altLang="en-US" sz="2000" kern="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0609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793219" y="793219"/>
            <a:ext cx="6858000" cy="5271561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826823" y="1670333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BB700"/>
              </a:buClr>
              <a:buSzPct val="100000"/>
            </a:pPr>
            <a:br>
              <a:rPr lang="ko-KR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</a:br>
            <a:endParaRPr lang="ko-KR">
              <a:solidFill>
                <a:srgbClr val="0D2240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431799" y="1554480"/>
            <a:ext cx="91440" cy="338328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41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93CB7-EEFE-B0E6-DA54-E9B25A426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8EBBFF2-87C1-A02C-C2BD-649BEA2367D2}"/>
              </a:ext>
            </a:extLst>
          </p:cNvPr>
          <p:cNvSpPr txBox="1">
            <a:spLocks/>
          </p:cNvSpPr>
          <p:nvPr/>
        </p:nvSpPr>
        <p:spPr>
          <a:xfrm>
            <a:off x="839219" y="2362200"/>
            <a:ext cx="3276600" cy="1143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3600" b="1" dirty="0">
                <a:solidFill>
                  <a:schemeClr val="bg1"/>
                </a:solidFill>
                <a:latin typeface="+mj-ea"/>
                <a:ea typeface="+mj-ea"/>
              </a:rPr>
              <a:t>핵심 포인트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8B43EA6-903E-633F-7F47-D889D9066D95}"/>
              </a:ext>
            </a:extLst>
          </p:cNvPr>
          <p:cNvSpPr txBox="1">
            <a:spLocks/>
          </p:cNvSpPr>
          <p:nvPr/>
        </p:nvSpPr>
        <p:spPr>
          <a:xfrm>
            <a:off x="5303091" y="723900"/>
            <a:ext cx="6486961" cy="55626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지역사회의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필요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사항을 이해하는 것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이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b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</a:b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성공적인 클럽 조직을 위한 첫 번째 단계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입니다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강력한 신생클럽 지원팀을 구성하면 </a:t>
            </a:r>
            <a:b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</a:b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신입회원 유지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및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건강한 클럽 조직에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도움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이 됩니다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지역사회 공무원 및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기업인과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의 유대 관계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가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b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</a:b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클럽 지원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과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클럽 홍보에 </a:t>
            </a:r>
            <a:r>
              <a:rPr lang="ko-KR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도움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이 됩니다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설명회 및 조직회의를 성공적으로 계획하면 </a:t>
            </a:r>
            <a:b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</a:b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신입회원에게 강한 인상을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남깁니다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국제협회 프로그램과 직원이 전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반적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과정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을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지원합니다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endParaRPr lang="en-US" sz="800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봉사에 대한 열정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을 보이고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신생클럽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조직의</a:t>
            </a: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b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</a:br>
            <a:r>
              <a:rPr 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즐거움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느껴보세요</a:t>
            </a:r>
            <a:r>
              <a:rPr lang="en-US" altLang="ko-KR" dirty="0">
                <a:solidFill>
                  <a:schemeClr val="accent6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ko-KR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marL="342900" indent="-342900"/>
            <a:endParaRPr lang="en-US" kern="0" dirty="0">
              <a:solidFill>
                <a:schemeClr val="accent6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29678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FC06F-773F-564A-B34C-AE6308CD1ADE}"/>
              </a:ext>
            </a:extLst>
          </p:cNvPr>
          <p:cNvSpPr txBox="1"/>
          <p:nvPr/>
        </p:nvSpPr>
        <p:spPr>
          <a:xfrm>
            <a:off x="2286000" y="2180296"/>
            <a:ext cx="807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4400" b="1" i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타인에게 봉사하는 것은 </a:t>
            </a:r>
            <a:br>
              <a:rPr lang="en-US" altLang="ko-KR" sz="4400" b="1" i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</a:br>
            <a:r>
              <a:rPr lang="ko-KR" sz="4400" b="1" i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우리가 지구에서 살면서 </a:t>
            </a:r>
            <a:r>
              <a:rPr lang="ko-KR" altLang="en-US" sz="4400" b="1" i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지불하</a:t>
            </a:r>
            <a:r>
              <a:rPr lang="ko-KR" sz="4400" b="1" i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는 집세와 같은 것입니다</a:t>
            </a:r>
          </a:p>
        </p:txBody>
      </p:sp>
      <p:sp>
        <p:nvSpPr>
          <p:cNvPr id="8" name="Quote">
            <a:extLst>
              <a:ext uri="{FF2B5EF4-FFF2-40B4-BE49-F238E27FC236}">
                <a16:creationId xmlns:a16="http://schemas.microsoft.com/office/drawing/2014/main" id="{889B186E-8B77-70DD-F49F-4AE5794DC64E}"/>
              </a:ext>
            </a:extLst>
          </p:cNvPr>
          <p:cNvSpPr/>
          <p:nvPr/>
        </p:nvSpPr>
        <p:spPr>
          <a:xfrm>
            <a:off x="10088452" y="3552097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ko-KR" sz="18000" b="1" dirty="0">
                <a:solidFill>
                  <a:srgbClr val="EBB700"/>
                </a:solidFill>
                <a:latin typeface="Open Sans"/>
                <a:ea typeface="굴림"/>
                <a:cs typeface="Open Sans"/>
              </a:rPr>
              <a:t>”</a:t>
            </a:r>
          </a:p>
        </p:txBody>
      </p:sp>
      <p:sp>
        <p:nvSpPr>
          <p:cNvPr id="11" name="Quote">
            <a:extLst>
              <a:ext uri="{FF2B5EF4-FFF2-40B4-BE49-F238E27FC236}">
                <a16:creationId xmlns:a16="http://schemas.microsoft.com/office/drawing/2014/main" id="{02AAB190-31D2-3AB6-E782-F2510F9DF481}"/>
              </a:ext>
            </a:extLst>
          </p:cNvPr>
          <p:cNvSpPr/>
          <p:nvPr/>
        </p:nvSpPr>
        <p:spPr>
          <a:xfrm>
            <a:off x="1828800" y="1329820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ko-KR" sz="18000" b="1" dirty="0">
                <a:solidFill>
                  <a:srgbClr val="EBB700"/>
                </a:solidFill>
                <a:latin typeface="Open Sans"/>
                <a:ea typeface="굴림"/>
                <a:cs typeface="Open Sans"/>
              </a:rPr>
              <a:t>“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63D931C-EC0E-1061-F9F9-F28E3247CB4E}"/>
              </a:ext>
            </a:extLst>
          </p:cNvPr>
          <p:cNvSpPr txBox="1">
            <a:spLocks/>
          </p:cNvSpPr>
          <p:nvPr/>
        </p:nvSpPr>
        <p:spPr>
          <a:xfrm>
            <a:off x="7458226" y="5477352"/>
            <a:ext cx="2849895" cy="84801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ko-KR" sz="2400" b="1">
                <a:solidFill>
                  <a:schemeClr val="bg1"/>
                </a:solidFill>
                <a:latin typeface="+mj-ea"/>
                <a:ea typeface="+mj-ea"/>
              </a:rPr>
              <a:t>- 무하마드 알리</a:t>
            </a:r>
          </a:p>
        </p:txBody>
      </p:sp>
    </p:spTree>
    <p:extLst>
      <p:ext uri="{BB962C8B-B14F-4D97-AF65-F5344CB8AC3E}">
        <p14:creationId xmlns:p14="http://schemas.microsoft.com/office/powerpoint/2010/main" val="1194575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06831" y="3009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3040155" y="1596650"/>
            <a:ext cx="6209629" cy="148536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dirty="0">
                <a:latin typeface="+mj-ea"/>
                <a:ea typeface="+mj-ea"/>
              </a:rPr>
              <a:t>궁금한 점이 </a:t>
            </a:r>
            <a:r>
              <a:rPr lang="ko-KR" dirty="0" err="1">
                <a:latin typeface="+mj-ea"/>
                <a:ea typeface="+mj-ea"/>
              </a:rPr>
              <a:t>있으신가요</a:t>
            </a:r>
            <a:r>
              <a:rPr lang="ko-KR" dirty="0">
                <a:latin typeface="+mj-ea"/>
                <a:ea typeface="+mj-ea"/>
              </a:rPr>
              <a:t>?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6E01C4-BD66-F448-E7DE-1A5FE6A0E96F}"/>
              </a:ext>
            </a:extLst>
          </p:cNvPr>
          <p:cNvSpPr txBox="1"/>
          <p:nvPr/>
        </p:nvSpPr>
        <p:spPr>
          <a:xfrm>
            <a:off x="3040155" y="3505200"/>
            <a:ext cx="6111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o-KR" sz="2400" dirty="0">
                <a:solidFill>
                  <a:schemeClr val="bg1"/>
                </a:solidFill>
                <a:latin typeface="+mj-ea"/>
                <a:ea typeface="+mj-ea"/>
              </a:rPr>
              <a:t>자세한 내용은 회원개발과에 </a:t>
            </a:r>
            <a:br>
              <a:rPr lang="en-US" altLang="ko-KR" sz="2400" dirty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sz="2400" dirty="0">
                <a:solidFill>
                  <a:schemeClr val="bg1"/>
                </a:solidFill>
                <a:latin typeface="+mj-ea"/>
                <a:ea typeface="+mj-ea"/>
              </a:rPr>
              <a:t>이메일 </a:t>
            </a:r>
            <a:r>
              <a:rPr lang="ko-KR" sz="2400" dirty="0" err="1">
                <a:solidFill>
                  <a:schemeClr val="accent1"/>
                </a:solidFill>
                <a:latin typeface="+mj-ea"/>
                <a:ea typeface="+mj-ea"/>
              </a:rPr>
              <a:t>membership@lionclubs.org</a:t>
            </a:r>
            <a:r>
              <a:rPr lang="ko-KR" altLang="en-US" sz="2400" dirty="0" err="1">
                <a:solidFill>
                  <a:schemeClr val="bg1"/>
                </a:solidFill>
                <a:latin typeface="+mj-ea"/>
                <a:ea typeface="+mj-ea"/>
              </a:rPr>
              <a:t>로</a:t>
            </a:r>
            <a:r>
              <a:rPr lang="ko-KR" sz="2400" dirty="0">
                <a:solidFill>
                  <a:schemeClr val="bg1"/>
                </a:solidFill>
                <a:latin typeface="+mj-ea"/>
                <a:ea typeface="+mj-ea"/>
              </a:rPr>
              <a:t> 문의하십시오</a:t>
            </a:r>
          </a:p>
        </p:txBody>
      </p:sp>
    </p:spTree>
    <p:extLst>
      <p:ext uri="{BB962C8B-B14F-4D97-AF65-F5344CB8AC3E}">
        <p14:creationId xmlns:p14="http://schemas.microsoft.com/office/powerpoint/2010/main" val="2904983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0" t="8313" r="360" b="5982"/>
          <a:stretch/>
        </p:blipFill>
        <p:spPr>
          <a:xfrm>
            <a:off x="-60960" y="0"/>
            <a:ext cx="12252960" cy="7000236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0" y="0"/>
            <a:ext cx="12220832" cy="7000236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+mj-ea"/>
                <a:ea typeface="+mj-ea"/>
              </a:rPr>
              <a:t>감사합니다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E4940-6311-1D40-3B29-BDAE37676ED5}"/>
              </a:ext>
            </a:extLst>
          </p:cNvPr>
          <p:cNvSpPr txBox="1"/>
          <p:nvPr/>
        </p:nvSpPr>
        <p:spPr>
          <a:xfrm>
            <a:off x="152400" y="6489552"/>
            <a:ext cx="2619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600" b="1" dirty="0">
                <a:solidFill>
                  <a:schemeClr val="bg1"/>
                </a:solidFill>
                <a:latin typeface="+mj-ea"/>
                <a:ea typeface="+mj-ea"/>
              </a:rPr>
              <a:t>2023년 5월 개정 KO</a:t>
            </a:r>
          </a:p>
        </p:txBody>
      </p:sp>
    </p:spTree>
    <p:extLst>
      <p:ext uri="{BB962C8B-B14F-4D97-AF65-F5344CB8AC3E}">
        <p14:creationId xmlns:p14="http://schemas.microsoft.com/office/powerpoint/2010/main" val="2878617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EB7139-7440-9EAE-8029-685F9AC5A5B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605740"/>
            <a:ext cx="12192000" cy="788627"/>
          </a:xfrm>
          <a:prstGeom prst="rect">
            <a:avLst/>
          </a:prstGeom>
          <a:noFill/>
        </p:spPr>
        <p:txBody>
          <a:bodyPr wrap="square" tIns="85700" bIns="85700" rtlCol="0" anchor="t">
            <a:spAutoFit/>
          </a:bodyPr>
          <a:lstStyle/>
          <a:p>
            <a:pPr algn="ctr"/>
            <a:r>
              <a:rPr lang="ko-KR" sz="20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세상은 늘 변화합니다. 국제협회는 그 변화에 발맞춰 회원들의 삶</a:t>
            </a:r>
            <a:r>
              <a:rPr lang="ko-KR" altLang="en-US" sz="20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과 </a:t>
            </a:r>
            <a:br>
              <a:rPr lang="en-US" altLang="ko-KR" sz="20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</a:br>
            <a:r>
              <a:rPr lang="ko-KR" altLang="en-US" sz="20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조화를 이루는</a:t>
            </a:r>
            <a:r>
              <a:rPr lang="ko-KR" sz="20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신생클럽이 조직되기를 바랍니다 </a:t>
            </a:r>
          </a:p>
        </p:txBody>
      </p:sp>
      <p:sp>
        <p:nvSpPr>
          <p:cNvPr id="14" name="BoxContent"/>
          <p:cNvSpPr>
            <a:spLocks noChangeArrowheads="1"/>
          </p:cNvSpPr>
          <p:nvPr/>
        </p:nvSpPr>
        <p:spPr bwMode="gray">
          <a:xfrm>
            <a:off x="3810000" y="3896260"/>
            <a:ext cx="6858000" cy="1005840"/>
          </a:xfrm>
          <a:prstGeom prst="rect">
            <a:avLst/>
          </a:prstGeom>
          <a:solidFill>
            <a:srgbClr val="FBB9A7"/>
          </a:solidFill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tIns="87071" bIns="87071" anchor="ctr"/>
          <a:lstStyle/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대학생들이 대학 캠퍼스에서 긍정적인 영향을 미침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학생들이 귀중한 리더십 역량 구축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라이온스클럽 가입 시 학생회원 할인 혜택</a:t>
            </a:r>
          </a:p>
        </p:txBody>
      </p:sp>
      <p:sp>
        <p:nvSpPr>
          <p:cNvPr id="16" name="BoxContent"/>
          <p:cNvSpPr>
            <a:spLocks noChangeArrowheads="1"/>
          </p:cNvSpPr>
          <p:nvPr/>
        </p:nvSpPr>
        <p:spPr bwMode="gray">
          <a:xfrm>
            <a:off x="3810000" y="5105400"/>
            <a:ext cx="685800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tIns="87071" bIns="87071" anchor="ctr"/>
          <a:lstStyle/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레오에서 라이온으로 전환이 용이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레오 활동 기간을 라이온스클럽 회원 경력에 반영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레오-라이온 입회비 특별 할인 혜택</a:t>
            </a:r>
          </a:p>
        </p:txBody>
      </p:sp>
      <p:sp>
        <p:nvSpPr>
          <p:cNvPr id="19" name="BoxContent"/>
          <p:cNvSpPr>
            <a:spLocks noChangeArrowheads="1"/>
          </p:cNvSpPr>
          <p:nvPr/>
        </p:nvSpPr>
        <p:spPr bwMode="gray">
          <a:xfrm>
            <a:off x="3810000" y="2679737"/>
            <a:ext cx="6858000" cy="1005840"/>
          </a:xfrm>
          <a:prstGeom prst="rect">
            <a:avLst/>
          </a:prstGeom>
          <a:solidFill>
            <a:srgbClr val="FFABAB"/>
          </a:solidFill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tIns="87071" bIns="87071" anchor="ctr"/>
          <a:lstStyle/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가장 보편적인 라이온스클럽 유형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동일한 지역사회</a:t>
            </a:r>
            <a:r>
              <a:rPr lang="en-US" alt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altLang="en-US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내에서</a:t>
            </a: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봉사 정신을 가진 개인들에게 적합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유연성을 지니며 지역사회에 다양한 봉사 제공</a:t>
            </a:r>
          </a:p>
        </p:txBody>
      </p:sp>
      <p:sp>
        <p:nvSpPr>
          <p:cNvPr id="20" name="Shape 153"/>
          <p:cNvSpPr txBox="1">
            <a:spLocks/>
          </p:cNvSpPr>
          <p:nvPr/>
        </p:nvSpPr>
        <p:spPr bwMode="auto">
          <a:xfrm>
            <a:off x="-36871" y="458673"/>
            <a:ext cx="12192000" cy="51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신생클럽 유형/</a:t>
            </a:r>
            <a:r>
              <a:rPr lang="ko-KR" altLang="en-US" sz="36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형식</a:t>
            </a:r>
            <a:endParaRPr lang="ko-KR" sz="3600" b="1" dirty="0">
              <a:solidFill>
                <a:srgbClr val="00338D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34000" y="13716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828800" y="2675213"/>
            <a:ext cx="2060343" cy="100584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182880"/>
            <a:r>
              <a:rPr lang="ko-KR" sz="1600" b="1">
                <a:solidFill>
                  <a:srgbClr val="FFFFFF"/>
                </a:solidFill>
                <a:latin typeface="+mj-ea"/>
                <a:ea typeface="+mj-ea"/>
                <a:cs typeface="Arial" charset="0"/>
              </a:rPr>
              <a:t>일반 클럽</a:t>
            </a:r>
          </a:p>
        </p:txBody>
      </p:sp>
      <p:sp>
        <p:nvSpPr>
          <p:cNvPr id="23" name="Freeform 22"/>
          <p:cNvSpPr/>
          <p:nvPr/>
        </p:nvSpPr>
        <p:spPr>
          <a:xfrm>
            <a:off x="1828799" y="3897141"/>
            <a:ext cx="2060343" cy="100584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FF5C35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182880"/>
            <a:r>
              <a:rPr lang="ko-KR" sz="1600" b="1">
                <a:solidFill>
                  <a:srgbClr val="FFFFFF"/>
                </a:solidFill>
                <a:latin typeface="+mj-ea"/>
                <a:ea typeface="+mj-ea"/>
                <a:cs typeface="Arial" charset="0"/>
              </a:rPr>
              <a:t>캠퍼스 클럽</a:t>
            </a:r>
          </a:p>
        </p:txBody>
      </p:sp>
      <p:sp>
        <p:nvSpPr>
          <p:cNvPr id="24" name="Freeform 23"/>
          <p:cNvSpPr/>
          <p:nvPr/>
        </p:nvSpPr>
        <p:spPr>
          <a:xfrm>
            <a:off x="1828798" y="5104519"/>
            <a:ext cx="2060343" cy="100584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F0C3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182880"/>
            <a:r>
              <a:rPr lang="ko-KR" sz="1600" b="1" dirty="0">
                <a:solidFill>
                  <a:srgbClr val="FFFFFF"/>
                </a:solidFill>
                <a:latin typeface="+mj-ea"/>
                <a:ea typeface="+mj-ea"/>
                <a:cs typeface="Arial" charset="0"/>
              </a:rPr>
              <a:t>레오-라이온 클럽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AA595-33B6-2595-DF78-1BB720E7D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  <p:bldP spid="21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306F0E-D669-6F6B-B6CF-22BFCF5EF813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BoxContent"/>
          <p:cNvSpPr>
            <a:spLocks noChangeArrowheads="1"/>
          </p:cNvSpPr>
          <p:nvPr/>
        </p:nvSpPr>
        <p:spPr bwMode="gray">
          <a:xfrm>
            <a:off x="3581400" y="4708889"/>
            <a:ext cx="6858000" cy="1005840"/>
          </a:xfrm>
          <a:prstGeom prst="rect">
            <a:avLst/>
          </a:prstGeom>
          <a:solidFill>
            <a:srgbClr val="BDE3FF"/>
          </a:solidFill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tIns="87071" bIns="87071" anchor="ctr"/>
          <a:lstStyle/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공통성(문화, 기술, 관심)을 기반으로 하는 클럽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일반 클럽에 적용되는 방침과 절차에 따라 클럽 조직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공통의 관심사를 기반으로 봉사</a:t>
            </a:r>
          </a:p>
        </p:txBody>
      </p:sp>
      <p:sp>
        <p:nvSpPr>
          <p:cNvPr id="16" name="BoxContent"/>
          <p:cNvSpPr>
            <a:spLocks noChangeArrowheads="1"/>
          </p:cNvSpPr>
          <p:nvPr/>
        </p:nvSpPr>
        <p:spPr bwMode="gray">
          <a:xfrm>
            <a:off x="3606788" y="3498799"/>
            <a:ext cx="6858000" cy="1005840"/>
          </a:xfrm>
          <a:prstGeom prst="rect">
            <a:avLst/>
          </a:prstGeom>
          <a:solidFill>
            <a:srgbClr val="D8BEEC"/>
          </a:solidFill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tIns="87071" bIns="87071" anchor="ctr"/>
          <a:lstStyle/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회의 시 소프트웨어 또는 다기능 플랫폼을 사용하는 클럽 유형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일반 클럽에 적용되는 방침과 절차에 따라 클럽 조직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다양한 제약 조건을 가진 회원들에게 유연성 있는 선택지 제공 </a:t>
            </a:r>
            <a:br>
              <a:rPr lang="en-US" alt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</a:b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(예: 회의 시간, 지리적 위치, 신체적 이동 제약</a:t>
            </a:r>
            <a:r>
              <a:rPr lang="en-US" alt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ko-KR" altLang="en-US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등</a:t>
            </a: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)</a:t>
            </a:r>
          </a:p>
        </p:txBody>
      </p:sp>
      <p:sp>
        <p:nvSpPr>
          <p:cNvPr id="20" name="Shape 153"/>
          <p:cNvSpPr txBox="1">
            <a:spLocks/>
          </p:cNvSpPr>
          <p:nvPr/>
        </p:nvSpPr>
        <p:spPr bwMode="auto">
          <a:xfrm>
            <a:off x="-36871" y="458673"/>
            <a:ext cx="12192000" cy="51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신생클럽 유형/형</a:t>
            </a:r>
            <a:r>
              <a:rPr lang="ko-KR" altLang="en-US" sz="36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식</a:t>
            </a:r>
            <a:r>
              <a:rPr lang="ko-KR" sz="36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(계속)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34000" y="13716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739900" y="4708889"/>
            <a:ext cx="2046896" cy="100584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A5496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182880"/>
            <a:r>
              <a:rPr lang="ko-KR" sz="1600" b="1">
                <a:solidFill>
                  <a:srgbClr val="FFFFFF"/>
                </a:solidFill>
                <a:latin typeface="+mj-ea"/>
                <a:ea typeface="+mj-ea"/>
                <a:cs typeface="Arial" charset="0"/>
              </a:rPr>
              <a:t>특성화 클럽</a:t>
            </a:r>
          </a:p>
        </p:txBody>
      </p:sp>
      <p:sp>
        <p:nvSpPr>
          <p:cNvPr id="24" name="Freeform 23"/>
          <p:cNvSpPr/>
          <p:nvPr/>
        </p:nvSpPr>
        <p:spPr>
          <a:xfrm>
            <a:off x="1739900" y="3492774"/>
            <a:ext cx="2060343" cy="100584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182880"/>
            <a:r>
              <a:rPr lang="ko-KR" sz="1600" b="1">
                <a:solidFill>
                  <a:srgbClr val="FFFFFF"/>
                </a:solidFill>
                <a:latin typeface="+mj-ea"/>
                <a:ea typeface="+mj-ea"/>
                <a:cs typeface="Arial" charset="0"/>
              </a:rPr>
              <a:t>가상 클럽</a:t>
            </a:r>
          </a:p>
        </p:txBody>
      </p:sp>
      <p:sp>
        <p:nvSpPr>
          <p:cNvPr id="4" name="BoxContent">
            <a:extLst>
              <a:ext uri="{FF2B5EF4-FFF2-40B4-BE49-F238E27FC236}">
                <a16:creationId xmlns:a16="http://schemas.microsoft.com/office/drawing/2014/main" id="{CD9818FC-9CF4-0BE4-D5E0-DCE43590F8E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81400" y="2264960"/>
            <a:ext cx="6858000" cy="1005840"/>
          </a:xfrm>
          <a:prstGeom prst="rect">
            <a:avLst/>
          </a:prstGeom>
          <a:solidFill>
            <a:srgbClr val="CDFFCD"/>
          </a:solidFill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tIns="87071" bIns="87071" anchor="ctr"/>
          <a:lstStyle/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기존 ‘</a:t>
            </a:r>
            <a:r>
              <a:rPr lang="ko-KR" sz="1400" dirty="0" err="1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모’클럽의</a:t>
            </a: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일부 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독자적인 봉사사업</a:t>
            </a:r>
            <a:r>
              <a:rPr lang="ko-KR" altLang="en-US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과</a:t>
            </a: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활동 계획</a:t>
            </a:r>
          </a:p>
          <a:p>
            <a:pPr marL="569214" lvl="1" indent="-285750"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</a:pPr>
            <a:r>
              <a:rPr lang="ko-KR" sz="14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소규모 인원으로 클럽 활동 시작 가능 (최소 5명)</a:t>
            </a:r>
          </a:p>
        </p:txBody>
      </p:sp>
      <p:sp>
        <p:nvSpPr>
          <p:cNvPr id="5" name="Freeform 24">
            <a:extLst>
              <a:ext uri="{FF2B5EF4-FFF2-40B4-BE49-F238E27FC236}">
                <a16:creationId xmlns:a16="http://schemas.microsoft.com/office/drawing/2014/main" id="{1A256086-59E5-A302-AE8E-FEE0D6BE4568}"/>
              </a:ext>
            </a:extLst>
          </p:cNvPr>
          <p:cNvSpPr/>
          <p:nvPr/>
        </p:nvSpPr>
        <p:spPr>
          <a:xfrm>
            <a:off x="1739900" y="2258935"/>
            <a:ext cx="2060343" cy="100584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182880"/>
            <a:r>
              <a:rPr lang="ko-KR" sz="1600" b="1" dirty="0" err="1">
                <a:solidFill>
                  <a:srgbClr val="FFFFFF"/>
                </a:solidFill>
                <a:latin typeface="+mj-ea"/>
                <a:ea typeface="+mj-ea"/>
                <a:cs typeface="Arial" charset="0"/>
              </a:rPr>
              <a:t>클럽지회</a:t>
            </a:r>
            <a:endParaRPr lang="ko-KR" sz="1600" b="1" dirty="0">
              <a:solidFill>
                <a:srgbClr val="FFFFFF"/>
              </a:solidFill>
              <a:latin typeface="+mj-ea"/>
              <a:ea typeface="+mj-ea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F6A1D-BE2E-E616-95C6-5A300D05F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3" grpId="0" animBg="1"/>
      <p:bldP spid="24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06831" y="3009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2991185" y="1600200"/>
            <a:ext cx="6209629" cy="148536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dirty="0">
                <a:latin typeface="+mj-ea"/>
                <a:ea typeface="+mj-ea"/>
              </a:rPr>
              <a:t>신생클럽 개발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CAC93-D63E-2FDB-44DD-105CF87B81A1}"/>
              </a:ext>
            </a:extLst>
          </p:cNvPr>
          <p:cNvSpPr txBox="1"/>
          <p:nvPr/>
        </p:nvSpPr>
        <p:spPr>
          <a:xfrm>
            <a:off x="3314699" y="3480046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200">
                <a:solidFill>
                  <a:schemeClr val="bg1"/>
                </a:solidFill>
                <a:latin typeface="+mj-ea"/>
                <a:ea typeface="+mj-ea"/>
              </a:rPr>
              <a:t>방침과 절차</a:t>
            </a:r>
          </a:p>
        </p:txBody>
      </p:sp>
    </p:spTree>
    <p:extLst>
      <p:ext uri="{BB962C8B-B14F-4D97-AF65-F5344CB8AC3E}">
        <p14:creationId xmlns:p14="http://schemas.microsoft.com/office/powerpoint/2010/main" val="3296552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826823" y="897224"/>
            <a:ext cx="4914756" cy="58845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7030A0"/>
              </a:buClr>
              <a:buSzPct val="100000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신생 라이온스클럽</a:t>
            </a:r>
          </a:p>
          <a:p>
            <a:pPr marL="861999" lvl="1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q"/>
            </a:pPr>
            <a:r>
              <a:rPr lang="ko-KR" dirty="0" err="1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차터회원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20명</a:t>
            </a:r>
          </a:p>
          <a:p>
            <a:pPr marL="861999" lvl="1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q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지구총재 승인</a:t>
            </a:r>
          </a:p>
          <a:p>
            <a:pPr marL="861999" lvl="1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q"/>
            </a:pPr>
            <a:r>
              <a:rPr lang="ko-KR" dirty="0" err="1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차터비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및 인증서</a:t>
            </a:r>
          </a:p>
          <a:p>
            <a:pPr marL="861999" lvl="1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q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클럽 스폰서</a:t>
            </a:r>
          </a:p>
          <a:p>
            <a:pPr marL="861999" lvl="1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q"/>
            </a:pPr>
            <a:r>
              <a:rPr lang="ko-KR" dirty="0" err="1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차터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신청서 작성</a:t>
            </a:r>
          </a:p>
          <a:p>
            <a:pPr marL="861999" lvl="1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q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사원 번호 (미국만 해당)</a:t>
            </a:r>
          </a:p>
          <a:p>
            <a:pPr marL="861999" lvl="1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endParaRPr lang="en-US" kern="0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  <a:p>
            <a:pPr>
              <a:buClr>
                <a:srgbClr val="7030A0"/>
              </a:buClr>
              <a:buSzPct val="100000"/>
            </a:pPr>
            <a:r>
              <a:rPr lang="ko-KR" dirty="0" err="1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클럽지회</a:t>
            </a:r>
            <a:endParaRPr lang="ko-KR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  <a:p>
            <a:pPr marL="861999" lvl="1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q"/>
            </a:pPr>
            <a:r>
              <a:rPr lang="ko-KR" dirty="0" err="1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지회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회원 5명</a:t>
            </a:r>
          </a:p>
          <a:p>
            <a:pPr marL="861999" lvl="1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q"/>
            </a:pPr>
            <a:r>
              <a:rPr lang="ko-KR" dirty="0" err="1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지회</a:t>
            </a: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 회장, 총무, 재무 선출</a:t>
            </a:r>
          </a:p>
          <a:p>
            <a:pPr marL="861999" lvl="1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q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모클럽의 승인</a:t>
            </a:r>
          </a:p>
          <a:p>
            <a:pPr marL="861999" lvl="1" indent="-342900">
              <a:buClr>
                <a:srgbClr val="10233F"/>
              </a:buClr>
              <a:buSzPct val="100000"/>
              <a:buFont typeface="Wingdings" panose="05000000000000000000" pitchFamily="2" charset="2"/>
              <a:buChar char="q"/>
            </a:pPr>
            <a: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신청서 작성</a:t>
            </a:r>
            <a:br>
              <a:rPr lang="ko-KR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</a:br>
            <a:endParaRPr lang="ko-KR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endParaRPr lang="en-US" kern="0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  <a:p>
            <a:pPr marL="861999" lvl="1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endParaRPr lang="en-US" kern="0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endParaRPr lang="en-US" kern="0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endParaRPr lang="en-US" kern="0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endParaRPr lang="en-US" kern="0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endParaRPr lang="en-US" kern="0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7030A0"/>
              </a:buClr>
              <a:buSzPct val="100000"/>
              <a:buFont typeface="Wingdings" panose="05000000000000000000" pitchFamily="2" charset="2"/>
              <a:buChar char="q"/>
            </a:pPr>
            <a:endParaRPr lang="en-US" kern="0" dirty="0">
              <a:solidFill>
                <a:srgbClr val="33373B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1995359"/>
            <a:ext cx="5092507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ko-KR" sz="44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신생클럽 체크리스트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54514" y="1517393"/>
            <a:ext cx="91440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5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1" y="822115"/>
            <a:ext cx="121920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rgbClr val="00338D"/>
                </a:solidFill>
                <a:latin typeface="+mj-ea"/>
                <a:ea typeface="+mj-ea"/>
              </a:rPr>
              <a:t>신생클럽 조직 절차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540541" y="1930012"/>
            <a:ext cx="11193138" cy="58238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성공적인 신생클럽 조직을 위한 4</a:t>
            </a:r>
            <a:r>
              <a:rPr lang="ko-KR" altLang="en-US" sz="26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가지 </a:t>
            </a:r>
            <a:r>
              <a:rPr lang="ko-KR" sz="2600" dirty="0">
                <a:solidFill>
                  <a:srgbClr val="33373B"/>
                </a:solidFill>
                <a:latin typeface="+mj-ea"/>
                <a:ea typeface="+mj-ea"/>
                <a:cs typeface="Arial" charset="0"/>
              </a:rPr>
              <a:t>단계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550131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98954CD-31F7-A0EA-6E57-B557296AE3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30749"/>
              </p:ext>
            </p:extLst>
          </p:nvPr>
        </p:nvGraphicFramePr>
        <p:xfrm>
          <a:off x="289558" y="2457538"/>
          <a:ext cx="8869680" cy="3776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53B17D90-BDD1-60D7-40EF-B9302E8D6881}"/>
              </a:ext>
            </a:extLst>
          </p:cNvPr>
          <p:cNvSpPr/>
          <p:nvPr/>
        </p:nvSpPr>
        <p:spPr bwMode="auto">
          <a:xfrm>
            <a:off x="9250682" y="3019724"/>
            <a:ext cx="2651760" cy="265176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chemeClr val="bg1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1FBF8E-2EB2-781B-5634-94ACC9CB853B}"/>
              </a:ext>
            </a:extLst>
          </p:cNvPr>
          <p:cNvSpPr txBox="1"/>
          <p:nvPr/>
        </p:nvSpPr>
        <p:spPr>
          <a:xfrm>
            <a:off x="9319262" y="3776987"/>
            <a:ext cx="2514600" cy="118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b="1" i="0" baseline="0" dirty="0" err="1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축하드립니다</a:t>
            </a:r>
            <a:r>
              <a:rPr lang="ko-KR" b="1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! </a:t>
            </a:r>
            <a:br>
              <a:rPr lang="en-US" altLang="ko-KR" b="1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</a:br>
            <a:r>
              <a:rPr lang="ko-KR" b="1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신생클럽 조직 준비</a:t>
            </a:r>
            <a:r>
              <a:rPr lang="ko-KR" altLang="en-US" b="1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가</a:t>
            </a:r>
            <a:r>
              <a:rPr lang="ko-KR" b="1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 완료</a:t>
            </a:r>
            <a:r>
              <a:rPr lang="ko-KR" altLang="en-US" b="1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되었습니다</a:t>
            </a:r>
            <a:r>
              <a:rPr lang="en-US" altLang="ko-KR" b="1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:</a:t>
            </a:r>
            <a:endParaRPr lang="ko-KR" b="1" i="0" baseline="0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altLang="en-US" b="1" dirty="0" err="1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차터</a:t>
            </a:r>
            <a:r>
              <a:rPr lang="ko-KR" b="1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ko-KR" altLang="en-US" b="1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신청 </a:t>
            </a:r>
            <a:r>
              <a:rPr lang="ko-KR" b="1" i="0" baseline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정보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2F501-63AC-1972-20C0-33F201DCE9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FEE1C2-3DF5-4EC3-9FE2-7B5425972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9761A-7DE6-4ED1-A6CE-3020E69F9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05BF5E-F82C-4C1F-9BCC-86B48D14A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4B3C27-B563-41C1-9C18-DD42DA3209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 animBg="1"/>
    </p:bldLst>
  </p:timing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굴림"/>
        <a:cs typeface=""/>
      </a:majorFont>
      <a:minorFont>
        <a:latin typeface="Segoe UI Semibold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굴림"/>
        <a:cs typeface=""/>
      </a:majorFont>
      <a:minorFont>
        <a:latin typeface="Segoe UI Semibold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굴림"/>
        <a:cs typeface=""/>
      </a:majorFont>
      <a:minorFont>
        <a:latin typeface="Segoe UI Semibold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굴림"/>
        <a:cs typeface=""/>
      </a:majorFont>
      <a:minorFont>
        <a:latin typeface="Calibri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굴림"/>
        <a:cs typeface=""/>
      </a:majorFont>
      <a:minorFont>
        <a:latin typeface="Calibri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schemas.microsoft.com/office/2006/metadata/properties"/>
    <ds:schemaRef ds:uri="a7495015-d16d-4dd1-a72f-488cd8119f34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44015</TotalTime>
  <Words>4200</Words>
  <Application>Microsoft Office PowerPoint</Application>
  <PresentationFormat>Widescreen</PresentationFormat>
  <Paragraphs>747</Paragraphs>
  <Slides>44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굴림</vt:lpstr>
      <vt:lpstr>Arial</vt:lpstr>
      <vt:lpstr>Arial Hebrew Scholar</vt:lpstr>
      <vt:lpstr>Calibri</vt:lpstr>
      <vt:lpstr>Helvetica</vt:lpstr>
      <vt:lpstr>Helvetica Neue</vt:lpstr>
      <vt:lpstr>Lucida Grande</vt:lpstr>
      <vt:lpstr>Open Sans</vt:lpstr>
      <vt:lpstr>Open Sans</vt:lpstr>
      <vt:lpstr>Segoe UI</vt:lpstr>
      <vt:lpstr>Segoe UI Semibold</vt:lpstr>
      <vt:lpstr>Wingdings</vt:lpstr>
      <vt:lpstr>Blue Page Number</vt:lpstr>
      <vt:lpstr>White Page Number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3단계: 차터회원 모집</vt:lpstr>
      <vt:lpstr>3단계:  차터회원 모집</vt:lpstr>
      <vt:lpstr>PowerPoint Presentation</vt:lpstr>
      <vt:lpstr>4단계:  설명회 </vt:lpstr>
      <vt:lpstr>4단계: 조직회의 </vt:lpstr>
      <vt:lpstr>4단계: 설명회 및 조직회의</vt:lpstr>
      <vt:lpstr>PowerPoint Presentation</vt:lpstr>
      <vt:lpstr>PowerPoint Presentation</vt:lpstr>
      <vt:lpstr>PowerPoint Presentation</vt:lpstr>
      <vt:lpstr>PowerPoint Presentation</vt:lpstr>
      <vt:lpstr>차터 신청서 제출(계속)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Gray, Tracy</cp:lastModifiedBy>
  <cp:revision>1347</cp:revision>
  <cp:lastPrinted>2017-06-29T03:55:04Z</cp:lastPrinted>
  <dcterms:created xsi:type="dcterms:W3CDTF">2016-11-15T15:12:50Z</dcterms:created>
  <dcterms:modified xsi:type="dcterms:W3CDTF">2023-08-28T21:05:11Z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