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7" r:id="rId6"/>
    <p:sldMasterId id="2147483831" r:id="rId7"/>
    <p:sldMasterId id="2147483861" r:id="rId8"/>
  </p:sldMasterIdLst>
  <p:notesMasterIdLst>
    <p:notesMasterId r:id="rId24"/>
  </p:notesMasterIdLst>
  <p:handoutMasterIdLst>
    <p:handoutMasterId r:id="rId25"/>
  </p:handoutMasterIdLst>
  <p:sldIdLst>
    <p:sldId id="970" r:id="rId9"/>
    <p:sldId id="972" r:id="rId10"/>
    <p:sldId id="971" r:id="rId11"/>
    <p:sldId id="908" r:id="rId12"/>
    <p:sldId id="974" r:id="rId13"/>
    <p:sldId id="874" r:id="rId14"/>
    <p:sldId id="975" r:id="rId15"/>
    <p:sldId id="961" r:id="rId16"/>
    <p:sldId id="969" r:id="rId17"/>
    <p:sldId id="977" r:id="rId18"/>
    <p:sldId id="973" r:id="rId19"/>
    <p:sldId id="955" r:id="rId20"/>
    <p:sldId id="967" r:id="rId21"/>
    <p:sldId id="976" r:id="rId22"/>
    <p:sldId id="952" r:id="rId23"/>
  </p:sldIdLst>
  <p:sldSz cx="9144000" cy="6858000" type="screen4x3"/>
  <p:notesSz cx="6858000" cy="2381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orient="horz" pos="4128" userDrawn="1">
          <p15:clr>
            <a:srgbClr val="A4A3A4"/>
          </p15:clr>
        </p15:guide>
        <p15:guide id="8" pos="360" userDrawn="1">
          <p15:clr>
            <a:srgbClr val="A4A3A4"/>
          </p15:clr>
        </p15:guide>
        <p15:guide id="9" pos="3960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orient="horz" pos="1584" userDrawn="1">
          <p15:clr>
            <a:srgbClr val="A4A3A4"/>
          </p15:clr>
        </p15:guide>
        <p15:guide id="12" pos="2016" userDrawn="1">
          <p15:clr>
            <a:srgbClr val="A4A3A4"/>
          </p15:clr>
        </p15:guide>
        <p15:guide id="13" pos="2304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/>
  <p:cmAuthor id="1" name="Tamara" initials="TO" lastIdx="2" clrIdx="0"/>
  <p:cmAuthor id="72" name="Burns, Andrea" initials="BA [56]" lastIdx="1" clrIdx="71"/>
  <p:cmAuthor id="2" name="Tamara Osheroff" initials="TO" lastIdx="2" clrIdx="1"/>
  <p:cmAuthor id="73" name="Burns, Andrea" initials="BA [57]" lastIdx="1" clrIdx="72"/>
  <p:cmAuthor id="3" name="Tamara Osheroff" initials="TO [2]" lastIdx="1" clrIdx="2"/>
  <p:cmAuthor id="74" name="Burns, Andrea" initials="BA [58]" lastIdx="1" clrIdx="73"/>
  <p:cmAuthor id="4" name="Tamara Osheroff" initials="TO [3]" lastIdx="1" clrIdx="3"/>
  <p:cmAuthor id="75" name="Burns, Andrea" initials="BA [59]" lastIdx="1" clrIdx="74"/>
  <p:cmAuthor id="5" name="Tamara Osheroff" initials="TO [4]" lastIdx="1" clrIdx="4"/>
  <p:cmAuthor id="76" name="Burns, Andrea" initials="BA [60]" lastIdx="1" clrIdx="75"/>
  <p:cmAuthor id="6" name="Tamara Osheroff" initials="TO [5]" lastIdx="1" clrIdx="5"/>
  <p:cmAuthor id="77" name="Burns, Andrea" initials="BA [61]" lastIdx="1" clrIdx="76"/>
  <p:cmAuthor id="7" name="Tamara Osheroff" initials="TO [6]" lastIdx="1" clrIdx="6"/>
  <p:cmAuthor id="78" name="Burns, Andrea" initials="BA [62]" lastIdx="1" clrIdx="77"/>
  <p:cmAuthor id="8" name="Tamara Osheroff" initials="TO [7]" lastIdx="1" clrIdx="7"/>
  <p:cmAuthor id="79" name="Burns, Andrea" initials="BA [63]" lastIdx="1" clrIdx="78"/>
  <p:cmAuthor id="9" name="Tamara Osheroff" initials="TO [8]" lastIdx="1" clrIdx="8"/>
  <p:cmAuthor id="80" name="Burns, Andrea" initials="BA [64]" lastIdx="1" clrIdx="79"/>
  <p:cmAuthor id="10" name="Tamara Osheroff" initials="TO [9]" lastIdx="1" clrIdx="9"/>
  <p:cmAuthor id="81" name="Burns, Andrea" initials="BA [65]" lastIdx="1" clrIdx="80"/>
  <p:cmAuthor id="11" name="Tamara Osheroff" initials="TO [10]" lastIdx="1" clrIdx="10"/>
  <p:cmAuthor id="82" name="MacMillen, Clare" initials="MC" lastIdx="20" clrIdx="81">
    <p:extLst>
      <p:ext uri="{19B8F6BF-5375-455C-9EA6-DF929625EA0E}">
        <p15:presenceInfo xmlns:p15="http://schemas.microsoft.com/office/powerpoint/2012/main" userId="S-1-5-21-1659004503-1409082233-839522115-11030" providerId="AD"/>
      </p:ext>
    </p:extLst>
  </p:cmAuthor>
  <p:cmAuthor id="12" name="Tamara Osheroff" initials="TO [11]" lastIdx="1" clrIdx="11"/>
  <p:cmAuthor id="83" name="Kneisel, Christine" initials="KC" lastIdx="4" clrIdx="82">
    <p:extLst>
      <p:ext uri="{19B8F6BF-5375-455C-9EA6-DF929625EA0E}">
        <p15:presenceInfo xmlns:p15="http://schemas.microsoft.com/office/powerpoint/2012/main" userId="S-1-5-21-1659004503-1409082233-839522115-13364" providerId="AD"/>
      </p:ext>
    </p:extLst>
  </p:cmAuthor>
  <p:cmAuthor id="13" name="Tamara Osheroff" initials="TO [12]" lastIdx="1" clrIdx="12"/>
  <p:cmAuthor id="14" name="Tamara Osheroff" initials="TO [13]" lastIdx="1" clrIdx="13"/>
  <p:cmAuthor id="15" name="Tamara Osheroff" initials="TO [14]" lastIdx="1" clrIdx="14"/>
  <p:cmAuthor id="16" name="Tamara Osheroff" initials="TO [14] [2]" lastIdx="1" clrIdx="15"/>
  <p:cmAuthor id="17" name="Burns, Andrea" initials="BA" lastIdx="1" clrIdx="16"/>
  <p:cmAuthor id="18" name="Burns, Andrea" initials="BA [2]" lastIdx="1" clrIdx="17"/>
  <p:cmAuthor id="19" name="Burns, Andrea" initials="BA [3]" lastIdx="1" clrIdx="18"/>
  <p:cmAuthor id="20" name="Burns, Andrea" initials="BA [4]" lastIdx="1" clrIdx="19"/>
  <p:cmAuthor id="21" name="Burns, Andrea" initials="BA [5]" lastIdx="1" clrIdx="20"/>
  <p:cmAuthor id="22" name="Burns, Andrea" initials="BA [6]" lastIdx="1" clrIdx="21"/>
  <p:cmAuthor id="23" name="Burns, Andrea" initials="BA [7]" lastIdx="1" clrIdx="22"/>
  <p:cmAuthor id="24" name="Burns, Andrea" initials="BA [8]" lastIdx="1" clrIdx="23"/>
  <p:cmAuthor id="25" name="Burns, Andrea" initials="BA [9]" lastIdx="1" clrIdx="24"/>
  <p:cmAuthor id="26" name="Burns, Andrea" initials="BA [10]" lastIdx="1" clrIdx="25"/>
  <p:cmAuthor id="27" name="Burns, Andrea" initials="BA [11]" lastIdx="1" clrIdx="26"/>
  <p:cmAuthor id="28" name="Burns, Andrea" initials="BA [12]" lastIdx="1" clrIdx="27"/>
  <p:cmAuthor id="29" name="Burns, Andrea" initials="BA [13]" lastIdx="1" clrIdx="28"/>
  <p:cmAuthor id="30" name="Burns, Andrea" initials="BA [14]" lastIdx="1" clrIdx="29"/>
  <p:cmAuthor id="31" name="Burns, Andrea" initials="BA [15]" lastIdx="1" clrIdx="30"/>
  <p:cmAuthor id="32" name="Burns, Andrea" initials="BA [16]" lastIdx="1" clrIdx="31"/>
  <p:cmAuthor id="33" name="Burns, Andrea" initials="BA [17]" lastIdx="1" clrIdx="32"/>
  <p:cmAuthor id="34" name="Burns, Andrea" initials="BA [18]" lastIdx="1" clrIdx="33"/>
  <p:cmAuthor id="35" name="Burns, Andrea" initials="BA [19]" lastIdx="1" clrIdx="34"/>
  <p:cmAuthor id="36" name="Burns, Andrea" initials="BA [20]" lastIdx="1" clrIdx="35"/>
  <p:cmAuthor id="37" name="Burns, Andrea" initials="BA [21]" lastIdx="1" clrIdx="36"/>
  <p:cmAuthor id="38" name="Burns, Andrea" initials="BA [22]" lastIdx="1" clrIdx="37"/>
  <p:cmAuthor id="39" name="Burns, Andrea" initials="BA [23]" lastIdx="1" clrIdx="38"/>
  <p:cmAuthor id="40" name="Burns, Andrea" initials="BA [24]" lastIdx="1" clrIdx="39"/>
  <p:cmAuthor id="41" name="Burns, Andrea" initials="BA [25]" lastIdx="1" clrIdx="40"/>
  <p:cmAuthor id="42" name="Burns, Andrea" initials="BA [26]" lastIdx="1" clrIdx="41"/>
  <p:cmAuthor id="43" name="Burns, Andrea" initials="BA [27]" lastIdx="1" clrIdx="42"/>
  <p:cmAuthor id="44" name="Burns, Andrea" initials="BA [28]" lastIdx="1" clrIdx="43"/>
  <p:cmAuthor id="45" name="Burns, Andrea" initials="BA [29]" lastIdx="1" clrIdx="44"/>
  <p:cmAuthor id="46" name="Burns, Andrea" initials="BA [30]" lastIdx="1" clrIdx="45"/>
  <p:cmAuthor id="47" name="Burns, Andrea" initials="BA [31]" lastIdx="1" clrIdx="46"/>
  <p:cmAuthor id="48" name="Burns, Andrea" initials="BA [32]" lastIdx="1" clrIdx="47"/>
  <p:cmAuthor id="49" name="Burns, Andrea" initials="BA [33]" lastIdx="1" clrIdx="48"/>
  <p:cmAuthor id="50" name="Burns, Andrea" initials="BA [34]" lastIdx="1" clrIdx="49"/>
  <p:cmAuthor id="51" name="Burns, Andrea" initials="BA [35]" lastIdx="0" clrIdx="50"/>
  <p:cmAuthor id="52" name="Burns, Andrea" initials="BA [36]" lastIdx="1" clrIdx="51"/>
  <p:cmAuthor id="53" name="Burns, Andrea" initials="BA [37]" lastIdx="1" clrIdx="52"/>
  <p:cmAuthor id="54" name="Burns, Andrea" initials="BA [38]" lastIdx="1" clrIdx="53"/>
  <p:cmAuthor id="55" name="Burns, Andrea" initials="BA [39]" lastIdx="1" clrIdx="54"/>
  <p:cmAuthor id="56" name="Burns, Andrea" initials="BA [40]" lastIdx="1" clrIdx="55"/>
  <p:cmAuthor id="57" name="Burns, Andrea" initials="BA [41]" lastIdx="1" clrIdx="56"/>
  <p:cmAuthor id="58" name="Burns, Andrea" initials="BA [42]" lastIdx="1" clrIdx="57"/>
  <p:cmAuthor id="59" name="Burns, Andrea" initials="BA [43]" lastIdx="1" clrIdx="58"/>
  <p:cmAuthor id="60" name="Burns, Andrea" initials="BA [44]" lastIdx="1" clrIdx="59"/>
  <p:cmAuthor id="61" name="Burns, Andrea" initials="BA [45]" lastIdx="1" clrIdx="60"/>
  <p:cmAuthor id="62" name="Burns, Andrea" initials="BA [46]" lastIdx="1" clrIdx="61"/>
  <p:cmAuthor id="63" name="Burns, Andrea" initials="BA [47]" lastIdx="1" clrIdx="62"/>
  <p:cmAuthor id="64" name="Burns, Andrea" initials="BA [48]" lastIdx="1" clrIdx="63"/>
  <p:cmAuthor id="65" name="Burns, Andrea" initials="BA [49]" lastIdx="1" clrIdx="64"/>
  <p:cmAuthor id="66" name="Burns, Andrea" initials="BA [50]" lastIdx="1" clrIdx="65"/>
  <p:cmAuthor id="67" name="Burns, Andrea" initials="BA [51]" lastIdx="1" clrIdx="66"/>
  <p:cmAuthor id="68" name="Burns, Andrea" initials="BA [52]" lastIdx="1" clrIdx="67"/>
  <p:cmAuthor id="69" name="Burns, Andrea" initials="BA [53]" lastIdx="1" clrIdx="68"/>
  <p:cmAuthor id="70" name="Burns, Andrea" initials="BA [54]" lastIdx="1" clrIdx="6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0A5496"/>
    <a:srgbClr val="BF0030"/>
    <a:srgbClr val="F0C300"/>
    <a:srgbClr val="407CCA"/>
    <a:srgbClr val="8B2831"/>
    <a:srgbClr val="10233F"/>
    <a:srgbClr val="457DC8"/>
    <a:srgbClr val="082E87"/>
    <a:srgbClr val="732E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86C650-3FF5-C04E-FDAD-ACAB8D8B9F62}" v="510" dt="2019-06-20T13:27:43.5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82" autoAdjust="0"/>
    <p:restoredTop sz="70116" autoAdjust="0"/>
  </p:normalViewPr>
  <p:slideViewPr>
    <p:cSldViewPr showGuides="1">
      <p:cViewPr varScale="1">
        <p:scale>
          <a:sx n="81" d="100"/>
          <a:sy n="81" d="100"/>
        </p:scale>
        <p:origin x="2952" y="66"/>
      </p:cViewPr>
      <p:guideLst>
        <p:guide orient="horz" pos="2160"/>
        <p:guide pos="2160"/>
        <p:guide orient="horz" pos="912"/>
        <p:guide orient="horz" pos="720"/>
        <p:guide orient="horz" pos="4128"/>
        <p:guide pos="360"/>
        <p:guide pos="3960"/>
        <p:guide orient="horz" pos="4032"/>
        <p:guide orient="horz" pos="1584"/>
        <p:guide pos="2016"/>
        <p:guide pos="2304"/>
        <p:guide orient="horz"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notesViewPr>
    <p:cSldViewPr showGuides="1">
      <p:cViewPr varScale="1">
        <p:scale>
          <a:sx n="128" d="100"/>
          <a:sy n="128" d="100"/>
        </p:scale>
        <p:origin x="465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neisel, Christine" userId="S::ckneisel@lionsclubs.org::b37915e7-4ac2-4ed2-b0ec-56fb73cc3d65" providerId="AD" clId="Web-{A51F61DB-D729-32F3-580E-7DB74E3D5D4F}"/>
    <pc:docChg chg="mod modSld modMainMaster setSldSz">
      <pc:chgData name="Kneisel, Christine" userId="S::ckneisel@lionsclubs.org::b37915e7-4ac2-4ed2-b0ec-56fb73cc3d65" providerId="AD" clId="Web-{A51F61DB-D729-32F3-580E-7DB74E3D5D4F}" dt="2019-06-17T19:29:52.144" v="1671" actId="20577"/>
      <pc:docMkLst>
        <pc:docMk/>
      </pc:docMkLst>
      <pc:sldChg chg="addSp delSp modSp modNotes">
        <pc:chgData name="Kneisel, Christine" userId="S::ckneisel@lionsclubs.org::b37915e7-4ac2-4ed2-b0ec-56fb73cc3d65" providerId="AD" clId="Web-{A51F61DB-D729-32F3-580E-7DB74E3D5D4F}" dt="2019-06-17T18:38:51.521" v="170"/>
        <pc:sldMkLst>
          <pc:docMk/>
          <pc:sldMk cId="1580838864" sldId="874"/>
        </pc:sldMkLst>
        <pc:spChg chg="mod">
          <ac:chgData name="Kneisel, Christine" userId="S::ckneisel@lionsclubs.org::b37915e7-4ac2-4ed2-b0ec-56fb73cc3d65" providerId="AD" clId="Web-{A51F61DB-D729-32F3-580E-7DB74E3D5D4F}" dt="2019-06-17T18:33:46.116" v="75" actId="1076"/>
          <ac:spMkLst>
            <pc:docMk/>
            <pc:sldMk cId="1580838864" sldId="874"/>
            <ac:spMk id="4" creationId="{D17CD468-6BA1-9540-AFA6-E71B9E0F55CA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33:46.116" v="76" actId="1076"/>
          <ac:spMkLst>
            <pc:docMk/>
            <pc:sldMk cId="1580838864" sldId="874"/>
            <ac:spMk id="5" creationId="{53BF7E4E-12CC-0C46-AC4B-16D838AA547F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33:46.131" v="77" actId="1076"/>
          <ac:spMkLst>
            <pc:docMk/>
            <pc:sldMk cId="1580838864" sldId="874"/>
            <ac:spMk id="6" creationId="{39C6D614-9438-8049-A7A6-77F5202962D6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33:36.631" v="74" actId="14100"/>
          <ac:spMkLst>
            <pc:docMk/>
            <pc:sldMk cId="1580838864" sldId="874"/>
            <ac:spMk id="10" creationId="{11A3F8DA-4E4C-4F48-B3C0-19809D85906E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33:46.131" v="78" actId="1076"/>
          <ac:spMkLst>
            <pc:docMk/>
            <pc:sldMk cId="1580838864" sldId="874"/>
            <ac:spMk id="11" creationId="{BE1B0DA2-3E6D-A14C-8C4D-6D4AB778023C}"/>
          </ac:spMkLst>
        </pc:spChg>
        <pc:picChg chg="add mod ord">
          <ac:chgData name="Kneisel, Christine" userId="S::ckneisel@lionsclubs.org::b37915e7-4ac2-4ed2-b0ec-56fb73cc3d65" providerId="AD" clId="Web-{A51F61DB-D729-32F3-580E-7DB74E3D5D4F}" dt="2019-06-17T18:33:13.038" v="68" actId="1076"/>
          <ac:picMkLst>
            <pc:docMk/>
            <pc:sldMk cId="1580838864" sldId="874"/>
            <ac:picMk id="2" creationId="{DAED05F9-1AE9-4AFB-94B8-F44876870EB7}"/>
          </ac:picMkLst>
        </pc:picChg>
        <pc:picChg chg="del mod modCrop">
          <ac:chgData name="Kneisel, Christine" userId="S::ckneisel@lionsclubs.org::b37915e7-4ac2-4ed2-b0ec-56fb73cc3d65" providerId="AD" clId="Web-{A51F61DB-D729-32F3-580E-7DB74E3D5D4F}" dt="2019-06-17T18:28:09.585" v="20"/>
          <ac:picMkLst>
            <pc:docMk/>
            <pc:sldMk cId="1580838864" sldId="874"/>
            <ac:picMk id="7" creationId="{94B59FAB-52BE-D54C-A18B-A38E664A7A7F}"/>
          </ac:picMkLst>
        </pc:picChg>
        <pc:picChg chg="add mod ord">
          <ac:chgData name="Kneisel, Christine" userId="S::ckneisel@lionsclubs.org::b37915e7-4ac2-4ed2-b0ec-56fb73cc3d65" providerId="AD" clId="Web-{A51F61DB-D729-32F3-580E-7DB74E3D5D4F}" dt="2019-06-17T18:33:08.663" v="67"/>
          <ac:picMkLst>
            <pc:docMk/>
            <pc:sldMk cId="1580838864" sldId="874"/>
            <ac:picMk id="8" creationId="{CAFF198B-FAF8-4946-9237-C57B52800294}"/>
          </ac:picMkLst>
        </pc:picChg>
        <pc:picChg chg="del">
          <ac:chgData name="Kneisel, Christine" userId="S::ckneisel@lionsclubs.org::b37915e7-4ac2-4ed2-b0ec-56fb73cc3d65" providerId="AD" clId="Web-{A51F61DB-D729-32F3-580E-7DB74E3D5D4F}" dt="2019-06-17T18:25:32.538" v="4"/>
          <ac:picMkLst>
            <pc:docMk/>
            <pc:sldMk cId="1580838864" sldId="874"/>
            <ac:picMk id="9" creationId="{2358B17E-6DFA-2B46-93DE-029666C394A3}"/>
          </ac:picMkLst>
        </pc:picChg>
      </pc:sldChg>
      <pc:sldChg chg="modSp modNotes">
        <pc:chgData name="Kneisel, Christine" userId="S::ckneisel@lionsclubs.org::b37915e7-4ac2-4ed2-b0ec-56fb73cc3d65" providerId="AD" clId="Web-{A51F61DB-D729-32F3-580E-7DB74E3D5D4F}" dt="2019-06-17T19:29:52.144" v="1671" actId="20577"/>
        <pc:sldMkLst>
          <pc:docMk/>
          <pc:sldMk cId="828417630" sldId="908"/>
        </pc:sldMkLst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828417630" sldId="908"/>
            <ac:spMk id="6" creationId="{00000000-0000-0000-0000-000000000000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9:29:52.144" v="1671" actId="20577"/>
          <ac:spMkLst>
            <pc:docMk/>
            <pc:sldMk cId="828417630" sldId="908"/>
            <ac:spMk id="7" creationId="{00000000-0000-0000-0000-000000000000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32:31.038" v="56" actId="1076"/>
          <ac:spMkLst>
            <pc:docMk/>
            <pc:sldMk cId="828417630" sldId="908"/>
            <ac:spMk id="10" creationId="{00000000-0000-0000-0000-000000000000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32:31.038" v="55" actId="1076"/>
          <ac:spMkLst>
            <pc:docMk/>
            <pc:sldMk cId="828417630" sldId="908"/>
            <ac:spMk id="16" creationId="{00000000-0000-0000-0000-000000000000}"/>
          </ac:spMkLst>
        </pc:spChg>
        <pc:picChg chg="mod">
          <ac:chgData name="Kneisel, Christine" userId="S::ckneisel@lionsclubs.org::b37915e7-4ac2-4ed2-b0ec-56fb73cc3d65" providerId="AD" clId="Web-{A51F61DB-D729-32F3-580E-7DB74E3D5D4F}" dt="2019-06-17T18:32:37.241" v="57" actId="14100"/>
          <ac:picMkLst>
            <pc:docMk/>
            <pc:sldMk cId="828417630" sldId="908"/>
            <ac:picMk id="3" creationId="{00000000-0000-0000-0000-000000000000}"/>
          </ac:picMkLst>
        </pc:picChg>
        <pc:picChg chg="mod">
          <ac:chgData name="Kneisel, Christine" userId="S::ckneisel@lionsclubs.org::b37915e7-4ac2-4ed2-b0ec-56fb73cc3d65" providerId="AD" clId="Web-{A51F61DB-D729-32F3-580E-7DB74E3D5D4F}" dt="2019-06-17T18:32:39.928" v="58" actId="14100"/>
          <ac:picMkLst>
            <pc:docMk/>
            <pc:sldMk cId="828417630" sldId="908"/>
            <ac:picMk id="5" creationId="{00000000-0000-0000-0000-000000000000}"/>
          </ac:picMkLst>
        </pc:picChg>
      </pc:sldChg>
      <pc:sldChg chg="modSp">
        <pc:chgData name="Kneisel, Christine" userId="S::ckneisel@lionsclubs.org::b37915e7-4ac2-4ed2-b0ec-56fb73cc3d65" providerId="AD" clId="Web-{A51F61DB-D729-32F3-580E-7DB74E3D5D4F}" dt="2019-06-17T18:29:22.116" v="24"/>
        <pc:sldMkLst>
          <pc:docMk/>
          <pc:sldMk cId="613181901" sldId="952"/>
        </pc:sldMkLst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613181901" sldId="952"/>
            <ac:spMk id="3" creationId="{00000000-0000-0000-0000-000000000000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613181901" sldId="952"/>
            <ac:spMk id="5" creationId="{00000000-0000-0000-0000-000000000000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613181901" sldId="952"/>
            <ac:spMk id="6" creationId="{00000000-0000-0000-0000-000000000000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613181901" sldId="952"/>
            <ac:spMk id="7" creationId="{00000000-0000-0000-0000-000000000000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613181901" sldId="952"/>
            <ac:spMk id="8" creationId="{00000000-0000-0000-0000-000000000000}"/>
          </ac:spMkLst>
        </pc:spChg>
        <pc:picChg chg="mod">
          <ac:chgData name="Kneisel, Christine" userId="S::ckneisel@lionsclubs.org::b37915e7-4ac2-4ed2-b0ec-56fb73cc3d65" providerId="AD" clId="Web-{A51F61DB-D729-32F3-580E-7DB74E3D5D4F}" dt="2019-06-17T18:29:22.116" v="24"/>
          <ac:picMkLst>
            <pc:docMk/>
            <pc:sldMk cId="613181901" sldId="952"/>
            <ac:picMk id="4" creationId="{00000000-0000-0000-0000-000000000000}"/>
          </ac:picMkLst>
        </pc:picChg>
      </pc:sldChg>
      <pc:sldChg chg="addSp delSp modSp modNotes">
        <pc:chgData name="Kneisel, Christine" userId="S::ckneisel@lionsclubs.org::b37915e7-4ac2-4ed2-b0ec-56fb73cc3d65" providerId="AD" clId="Web-{A51F61DB-D729-32F3-580E-7DB74E3D5D4F}" dt="2019-06-17T19:26:45.785" v="1642" actId="20577"/>
        <pc:sldMkLst>
          <pc:docMk/>
          <pc:sldMk cId="1969613540" sldId="955"/>
        </pc:sldMkLst>
        <pc:spChg chg="mod">
          <ac:chgData name="Kneisel, Christine" userId="S::ckneisel@lionsclubs.org::b37915e7-4ac2-4ed2-b0ec-56fb73cc3d65" providerId="AD" clId="Web-{A51F61DB-D729-32F3-580E-7DB74E3D5D4F}" dt="2019-06-17T19:26:45.785" v="1642" actId="20577"/>
          <ac:spMkLst>
            <pc:docMk/>
            <pc:sldMk cId="1969613540" sldId="955"/>
            <ac:spMk id="2" creationId="{C2ACAE76-89E8-2A40-9457-C4C2ED45F58A}"/>
          </ac:spMkLst>
        </pc:spChg>
        <pc:spChg chg="del mod">
          <ac:chgData name="Kneisel, Christine" userId="S::ckneisel@lionsclubs.org::b37915e7-4ac2-4ed2-b0ec-56fb73cc3d65" providerId="AD" clId="Web-{A51F61DB-D729-32F3-580E-7DB74E3D5D4F}" dt="2019-06-17T19:18:11.832" v="1539"/>
          <ac:spMkLst>
            <pc:docMk/>
            <pc:sldMk cId="1969613540" sldId="955"/>
            <ac:spMk id="4" creationId="{87D97E11-521E-324E-91B6-68E6BF0193AF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9:04:44.192" v="1246" actId="1076"/>
          <ac:spMkLst>
            <pc:docMk/>
            <pc:sldMk cId="1969613540" sldId="955"/>
            <ac:spMk id="5" creationId="{580E6B48-9386-D34E-9E65-2BAA4242E0BC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9:04:44.208" v="1247" actId="1076"/>
          <ac:spMkLst>
            <pc:docMk/>
            <pc:sldMk cId="1969613540" sldId="955"/>
            <ac:spMk id="6" creationId="{BDE7A050-58C3-0E4E-8C0B-44897ACA78E7}"/>
          </ac:spMkLst>
        </pc:spChg>
        <pc:spChg chg="add del mod">
          <ac:chgData name="Kneisel, Christine" userId="S::ckneisel@lionsclubs.org::b37915e7-4ac2-4ed2-b0ec-56fb73cc3d65" providerId="AD" clId="Web-{A51F61DB-D729-32F3-580E-7DB74E3D5D4F}" dt="2019-06-17T19:18:47.176" v="1554"/>
          <ac:spMkLst>
            <pc:docMk/>
            <pc:sldMk cId="1969613540" sldId="955"/>
            <ac:spMk id="9" creationId="{5D9C92EC-BA4E-4414-8B2D-1BC19F57CC4F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9:04:34.489" v="1244" actId="14100"/>
          <ac:spMkLst>
            <pc:docMk/>
            <pc:sldMk cId="1969613540" sldId="955"/>
            <ac:spMk id="11" creationId="{B8108CED-AAD2-2844-B5B9-3F137ECCE9B2}"/>
          </ac:spMkLst>
        </pc:spChg>
        <pc:spChg chg="add del mod">
          <ac:chgData name="Kneisel, Christine" userId="S::ckneisel@lionsclubs.org::b37915e7-4ac2-4ed2-b0ec-56fb73cc3d65" providerId="AD" clId="Web-{A51F61DB-D729-32F3-580E-7DB74E3D5D4F}" dt="2019-06-17T19:18:15.566" v="1540"/>
          <ac:spMkLst>
            <pc:docMk/>
            <pc:sldMk cId="1969613540" sldId="955"/>
            <ac:spMk id="13" creationId="{8DC80B1A-9BA4-4DB5-8090-61FAADAE1333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9:23:33.347" v="1636" actId="1076"/>
          <ac:spMkLst>
            <pc:docMk/>
            <pc:sldMk cId="1969613540" sldId="955"/>
            <ac:spMk id="14" creationId="{48B0589A-5C8B-534B-9BB5-6B68AEB89182}"/>
          </ac:spMkLst>
        </pc:spChg>
        <pc:spChg chg="add mod">
          <ac:chgData name="Kneisel, Christine" userId="S::ckneisel@lionsclubs.org::b37915e7-4ac2-4ed2-b0ec-56fb73cc3d65" providerId="AD" clId="Web-{A51F61DB-D729-32F3-580E-7DB74E3D5D4F}" dt="2019-06-17T19:26:21.160" v="1638" actId="14100"/>
          <ac:spMkLst>
            <pc:docMk/>
            <pc:sldMk cId="1969613540" sldId="955"/>
            <ac:spMk id="15" creationId="{A7EDB348-E981-4F41-97C5-12BDC0ACE483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9:09:20.051" v="1363" actId="1076"/>
          <ac:spMkLst>
            <pc:docMk/>
            <pc:sldMk cId="1969613540" sldId="955"/>
            <ac:spMk id="17" creationId="{232242C4-D84A-E643-9853-4BB6432F9112}"/>
          </ac:spMkLst>
        </pc:spChg>
        <pc:picChg chg="add mod ord">
          <ac:chgData name="Kneisel, Christine" userId="S::ckneisel@lionsclubs.org::b37915e7-4ac2-4ed2-b0ec-56fb73cc3d65" providerId="AD" clId="Web-{A51F61DB-D729-32F3-580E-7DB74E3D5D4F}" dt="2019-06-17T19:04:14.442" v="1241"/>
          <ac:picMkLst>
            <pc:docMk/>
            <pc:sldMk cId="1969613540" sldId="955"/>
            <ac:picMk id="3" creationId="{7D3B016E-6C21-4E4C-91B0-DDD821D5C8FD}"/>
          </ac:picMkLst>
        </pc:picChg>
        <pc:picChg chg="del mod">
          <ac:chgData name="Kneisel, Christine" userId="S::ckneisel@lionsclubs.org::b37915e7-4ac2-4ed2-b0ec-56fb73cc3d65" providerId="AD" clId="Web-{A51F61DB-D729-32F3-580E-7DB74E3D5D4F}" dt="2019-06-17T19:03:10.833" v="1235"/>
          <ac:picMkLst>
            <pc:docMk/>
            <pc:sldMk cId="1969613540" sldId="955"/>
            <ac:picMk id="7" creationId="{02026F7E-E539-7044-ADAD-EA61951BEF80}"/>
          </ac:picMkLst>
        </pc:picChg>
        <pc:picChg chg="del mod">
          <ac:chgData name="Kneisel, Christine" userId="S::ckneisel@lionsclubs.org::b37915e7-4ac2-4ed2-b0ec-56fb73cc3d65" providerId="AD" clId="Web-{A51F61DB-D729-32F3-580E-7DB74E3D5D4F}" dt="2019-06-17T19:03:11.864" v="1236"/>
          <ac:picMkLst>
            <pc:docMk/>
            <pc:sldMk cId="1969613540" sldId="955"/>
            <ac:picMk id="10" creationId="{E61E3990-D5E2-5340-BE0B-541D5B59C012}"/>
          </ac:picMkLst>
        </pc:picChg>
      </pc:sldChg>
      <pc:sldChg chg="addSp delSp modSp">
        <pc:chgData name="Kneisel, Christine" userId="S::ckneisel@lionsclubs.org::b37915e7-4ac2-4ed2-b0ec-56fb73cc3d65" providerId="AD" clId="Web-{A51F61DB-D729-32F3-580E-7DB74E3D5D4F}" dt="2019-06-17T18:35:09.787" v="85" actId="14100"/>
        <pc:sldMkLst>
          <pc:docMk/>
          <pc:sldMk cId="2134062862" sldId="961"/>
        </pc:sldMkLst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134062862" sldId="961"/>
            <ac:spMk id="9" creationId="{4B5B48AC-4E3B-7443-BB8B-121F7861435B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134062862" sldId="961"/>
            <ac:spMk id="10" creationId="{0284DB1C-2827-9F4B-906E-269B6D828E4C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134062862" sldId="961"/>
            <ac:spMk id="11" creationId="{7173A547-E579-4E40-8999-19777A838685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134062862" sldId="961"/>
            <ac:spMk id="12" creationId="{FE374FDD-BD94-5648-9875-870F206CDB0C}"/>
          </ac:spMkLst>
        </pc:spChg>
        <pc:picChg chg="add mod">
          <ac:chgData name="Kneisel, Christine" userId="S::ckneisel@lionsclubs.org::b37915e7-4ac2-4ed2-b0ec-56fb73cc3d65" providerId="AD" clId="Web-{A51F61DB-D729-32F3-580E-7DB74E3D5D4F}" dt="2019-06-17T18:35:09.787" v="85" actId="14100"/>
          <ac:picMkLst>
            <pc:docMk/>
            <pc:sldMk cId="2134062862" sldId="961"/>
            <ac:picMk id="2" creationId="{3198E8DD-ABE3-4809-935C-F63F4C066122}"/>
          </ac:picMkLst>
        </pc:picChg>
        <pc:picChg chg="del mod">
          <ac:chgData name="Kneisel, Christine" userId="S::ckneisel@lionsclubs.org::b37915e7-4ac2-4ed2-b0ec-56fb73cc3d65" providerId="AD" clId="Web-{A51F61DB-D729-32F3-580E-7DB74E3D5D4F}" dt="2019-06-17T18:34:42.241" v="80"/>
          <ac:picMkLst>
            <pc:docMk/>
            <pc:sldMk cId="2134062862" sldId="961"/>
            <ac:picMk id="6" creationId="{66A3F8E0-15C2-0049-9520-816822E939E2}"/>
          </ac:picMkLst>
        </pc:picChg>
        <pc:picChg chg="mod">
          <ac:chgData name="Kneisel, Christine" userId="S::ckneisel@lionsclubs.org::b37915e7-4ac2-4ed2-b0ec-56fb73cc3d65" providerId="AD" clId="Web-{A51F61DB-D729-32F3-580E-7DB74E3D5D4F}" dt="2019-06-17T18:29:22.116" v="24"/>
          <ac:picMkLst>
            <pc:docMk/>
            <pc:sldMk cId="2134062862" sldId="961"/>
            <ac:picMk id="8" creationId="{22E0CB6A-A5F7-D941-8FD6-7EB63C162EE6}"/>
          </ac:picMkLst>
        </pc:picChg>
      </pc:sldChg>
      <pc:sldChg chg="modSp">
        <pc:chgData name="Kneisel, Christine" userId="S::ckneisel@lionsclubs.org::b37915e7-4ac2-4ed2-b0ec-56fb73cc3d65" providerId="AD" clId="Web-{A51F61DB-D729-32F3-580E-7DB74E3D5D4F}" dt="2019-06-17T18:29:22.116" v="24"/>
        <pc:sldMkLst>
          <pc:docMk/>
          <pc:sldMk cId="1985394619" sldId="967"/>
        </pc:sldMkLst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1985394619" sldId="967"/>
            <ac:spMk id="3" creationId="{7ED2A28C-E10C-3B4F-9769-D43BAD600AE7}"/>
          </ac:spMkLst>
        </pc:spChg>
      </pc:sldChg>
      <pc:sldChg chg="modSp">
        <pc:chgData name="Kneisel, Christine" userId="S::ckneisel@lionsclubs.org::b37915e7-4ac2-4ed2-b0ec-56fb73cc3d65" providerId="AD" clId="Web-{A51F61DB-D729-32F3-580E-7DB74E3D5D4F}" dt="2019-06-17T18:29:22.116" v="24"/>
        <pc:sldMkLst>
          <pc:docMk/>
          <pc:sldMk cId="916006836" sldId="969"/>
        </pc:sldMkLst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916006836" sldId="969"/>
            <ac:spMk id="2" creationId="{7C0FB3F7-6B08-E74E-938C-8F56925EC850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916006836" sldId="969"/>
            <ac:spMk id="4" creationId="{3FB83282-ABC7-D141-A069-ECE2F81369F1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916006836" sldId="969"/>
            <ac:spMk id="5" creationId="{19085B8E-795A-9A48-8011-2A47148482A8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916006836" sldId="969"/>
            <ac:spMk id="9" creationId="{101B564E-C3B7-9742-A8D9-C492F2380829}"/>
          </ac:spMkLst>
        </pc:spChg>
        <pc:picChg chg="mod">
          <ac:chgData name="Kneisel, Christine" userId="S::ckneisel@lionsclubs.org::b37915e7-4ac2-4ed2-b0ec-56fb73cc3d65" providerId="AD" clId="Web-{A51F61DB-D729-32F3-580E-7DB74E3D5D4F}" dt="2019-06-17T18:29:22.116" v="24"/>
          <ac:picMkLst>
            <pc:docMk/>
            <pc:sldMk cId="916006836" sldId="969"/>
            <ac:picMk id="6" creationId="{66A3F8E0-15C2-0049-9520-816822E939E2}"/>
          </ac:picMkLst>
        </pc:picChg>
        <pc:picChg chg="mod">
          <ac:chgData name="Kneisel, Christine" userId="S::ckneisel@lionsclubs.org::b37915e7-4ac2-4ed2-b0ec-56fb73cc3d65" providerId="AD" clId="Web-{A51F61DB-D729-32F3-580E-7DB74E3D5D4F}" dt="2019-06-17T18:29:22.116" v="24"/>
          <ac:picMkLst>
            <pc:docMk/>
            <pc:sldMk cId="916006836" sldId="969"/>
            <ac:picMk id="7" creationId="{BFD47A5A-697D-C64E-8616-A344F51C0C29}"/>
          </ac:picMkLst>
        </pc:picChg>
      </pc:sldChg>
      <pc:sldChg chg="modSp">
        <pc:chgData name="Kneisel, Christine" userId="S::ckneisel@lionsclubs.org::b37915e7-4ac2-4ed2-b0ec-56fb73cc3d65" providerId="AD" clId="Web-{A51F61DB-D729-32F3-580E-7DB74E3D5D4F}" dt="2019-06-17T18:29:22.116" v="24"/>
        <pc:sldMkLst>
          <pc:docMk/>
          <pc:sldMk cId="3143880442" sldId="970"/>
        </pc:sldMkLst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3143880442" sldId="970"/>
            <ac:spMk id="2" creationId="{AB0832EE-D021-C240-9ADB-6C435EFE2FAE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3143880442" sldId="970"/>
            <ac:spMk id="5" creationId="{0664EB80-1399-6944-AB22-92D08CE050B2}"/>
          </ac:spMkLst>
        </pc:spChg>
        <pc:picChg chg="mod">
          <ac:chgData name="Kneisel, Christine" userId="S::ckneisel@lionsclubs.org::b37915e7-4ac2-4ed2-b0ec-56fb73cc3d65" providerId="AD" clId="Web-{A51F61DB-D729-32F3-580E-7DB74E3D5D4F}" dt="2019-06-17T18:29:22.116" v="24"/>
          <ac:picMkLst>
            <pc:docMk/>
            <pc:sldMk cId="3143880442" sldId="970"/>
            <ac:picMk id="7" creationId="{45B8E031-7C3A-9A47-8B1C-1D07E7FD28F5}"/>
          </ac:picMkLst>
        </pc:picChg>
      </pc:sldChg>
      <pc:sldChg chg="modSp">
        <pc:chgData name="Kneisel, Christine" userId="S::ckneisel@lionsclubs.org::b37915e7-4ac2-4ed2-b0ec-56fb73cc3d65" providerId="AD" clId="Web-{A51F61DB-D729-32F3-580E-7DB74E3D5D4F}" dt="2019-06-17T18:32:08.772" v="54" actId="14100"/>
        <pc:sldMkLst>
          <pc:docMk/>
          <pc:sldMk cId="1387601156" sldId="971"/>
        </pc:sldMkLst>
        <pc:spChg chg="mod">
          <ac:chgData name="Kneisel, Christine" userId="S::ckneisel@lionsclubs.org::b37915e7-4ac2-4ed2-b0ec-56fb73cc3d65" providerId="AD" clId="Web-{A51F61DB-D729-32F3-580E-7DB74E3D5D4F}" dt="2019-06-17T18:31:41.756" v="46" actId="14100"/>
          <ac:spMkLst>
            <pc:docMk/>
            <pc:sldMk cId="1387601156" sldId="971"/>
            <ac:spMk id="2" creationId="{C2ACAE76-89E8-2A40-9457-C4C2ED45F58A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31:58.959" v="52" actId="20577"/>
          <ac:spMkLst>
            <pc:docMk/>
            <pc:sldMk cId="1387601156" sldId="971"/>
            <ac:spMk id="4" creationId="{87D97E11-521E-324E-91B6-68E6BF0193AF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31:46.647" v="47" actId="1076"/>
          <ac:spMkLst>
            <pc:docMk/>
            <pc:sldMk cId="1387601156" sldId="971"/>
            <ac:spMk id="5" creationId="{580E6B48-9386-D34E-9E65-2BAA4242E0BC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31:41.741" v="45" actId="14100"/>
          <ac:spMkLst>
            <pc:docMk/>
            <pc:sldMk cId="1387601156" sldId="971"/>
            <ac:spMk id="6" creationId="{BDE7A050-58C3-0E4E-8C0B-44897ACA78E7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32:08.772" v="54" actId="14100"/>
          <ac:spMkLst>
            <pc:docMk/>
            <pc:sldMk cId="1387601156" sldId="971"/>
            <ac:spMk id="8" creationId="{30E708F7-063D-9C47-8F82-E4895F88EC89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1387601156" sldId="971"/>
            <ac:spMk id="9" creationId="{37A63CF6-5834-5544-AB00-F1117FC8B592}"/>
          </ac:spMkLst>
        </pc:spChg>
        <pc:picChg chg="mod modCrop">
          <ac:chgData name="Kneisel, Christine" userId="S::ckneisel@lionsclubs.org::b37915e7-4ac2-4ed2-b0ec-56fb73cc3d65" providerId="AD" clId="Web-{A51F61DB-D729-32F3-580E-7DB74E3D5D4F}" dt="2019-06-17T18:31:07.835" v="38"/>
          <ac:picMkLst>
            <pc:docMk/>
            <pc:sldMk cId="1387601156" sldId="971"/>
            <ac:picMk id="3" creationId="{00000000-0000-0000-0000-000000000000}"/>
          </ac:picMkLst>
        </pc:picChg>
        <pc:picChg chg="mod">
          <ac:chgData name="Kneisel, Christine" userId="S::ckneisel@lionsclubs.org::b37915e7-4ac2-4ed2-b0ec-56fb73cc3d65" providerId="AD" clId="Web-{A51F61DB-D729-32F3-580E-7DB74E3D5D4F}" dt="2019-06-17T18:31:27.413" v="42" actId="1076"/>
          <ac:picMkLst>
            <pc:docMk/>
            <pc:sldMk cId="1387601156" sldId="971"/>
            <ac:picMk id="11" creationId="{00000000-0000-0000-0000-000000000000}"/>
          </ac:picMkLst>
        </pc:picChg>
      </pc:sldChg>
      <pc:sldChg chg="modSp">
        <pc:chgData name="Kneisel, Christine" userId="S::ckneisel@lionsclubs.org::b37915e7-4ac2-4ed2-b0ec-56fb73cc3d65" providerId="AD" clId="Web-{A51F61DB-D729-32F3-580E-7DB74E3D5D4F}" dt="2019-06-17T18:29:22.116" v="24"/>
        <pc:sldMkLst>
          <pc:docMk/>
          <pc:sldMk cId="417832773" sldId="972"/>
        </pc:sldMkLst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417832773" sldId="972"/>
            <ac:spMk id="2" creationId="{00000000-0000-0000-0000-000000000000}"/>
          </ac:spMkLst>
        </pc:spChg>
        <pc:picChg chg="mod">
          <ac:chgData name="Kneisel, Christine" userId="S::ckneisel@lionsclubs.org::b37915e7-4ac2-4ed2-b0ec-56fb73cc3d65" providerId="AD" clId="Web-{A51F61DB-D729-32F3-580E-7DB74E3D5D4F}" dt="2019-06-17T18:29:22.116" v="24"/>
          <ac:picMkLst>
            <pc:docMk/>
            <pc:sldMk cId="417832773" sldId="972"/>
            <ac:picMk id="3" creationId="{00000000-0000-0000-0000-000000000000}"/>
          </ac:picMkLst>
        </pc:picChg>
        <pc:picChg chg="mod">
          <ac:chgData name="Kneisel, Christine" userId="S::ckneisel@lionsclubs.org::b37915e7-4ac2-4ed2-b0ec-56fb73cc3d65" providerId="AD" clId="Web-{A51F61DB-D729-32F3-580E-7DB74E3D5D4F}" dt="2019-06-17T18:29:22.116" v="24"/>
          <ac:picMkLst>
            <pc:docMk/>
            <pc:sldMk cId="417832773" sldId="972"/>
            <ac:picMk id="4" creationId="{96970CC1-6D21-804F-BEA2-284A829C9EE8}"/>
          </ac:picMkLst>
        </pc:picChg>
      </pc:sldChg>
      <pc:sldChg chg="modSp">
        <pc:chgData name="Kneisel, Christine" userId="S::ckneisel@lionsclubs.org::b37915e7-4ac2-4ed2-b0ec-56fb73cc3d65" providerId="AD" clId="Web-{A51F61DB-D729-32F3-580E-7DB74E3D5D4F}" dt="2019-06-17T18:29:22.116" v="24"/>
        <pc:sldMkLst>
          <pc:docMk/>
          <pc:sldMk cId="2106555793" sldId="973"/>
        </pc:sldMkLst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106555793" sldId="973"/>
            <ac:spMk id="2" creationId="{7C0FB3F7-6B08-E74E-938C-8F56925EC850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106555793" sldId="973"/>
            <ac:spMk id="9" creationId="{101B564E-C3B7-9742-A8D9-C492F2380829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106555793" sldId="973"/>
            <ac:spMk id="13" creationId="{7EBBF51B-F9FD-E040-B8DB-7197E768C488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106555793" sldId="973"/>
            <ac:spMk id="14" creationId="{7B6D8691-8F40-3842-98AD-BCC853E91EF4}"/>
          </ac:spMkLst>
        </pc:spChg>
        <pc:picChg chg="mod">
          <ac:chgData name="Kneisel, Christine" userId="S::ckneisel@lionsclubs.org::b37915e7-4ac2-4ed2-b0ec-56fb73cc3d65" providerId="AD" clId="Web-{A51F61DB-D729-32F3-580E-7DB74E3D5D4F}" dt="2019-06-17T18:29:22.116" v="24"/>
          <ac:picMkLst>
            <pc:docMk/>
            <pc:sldMk cId="2106555793" sldId="973"/>
            <ac:picMk id="8" creationId="{00000000-0000-0000-0000-000000000000}"/>
          </ac:picMkLst>
        </pc:picChg>
        <pc:picChg chg="mod">
          <ac:chgData name="Kneisel, Christine" userId="S::ckneisel@lionsclubs.org::b37915e7-4ac2-4ed2-b0ec-56fb73cc3d65" providerId="AD" clId="Web-{A51F61DB-D729-32F3-580E-7DB74E3D5D4F}" dt="2019-06-17T18:29:22.116" v="24"/>
          <ac:picMkLst>
            <pc:docMk/>
            <pc:sldMk cId="2106555793" sldId="973"/>
            <ac:picMk id="10" creationId="{E46618C5-2152-7C46-9740-9480EC9E8943}"/>
          </ac:picMkLst>
        </pc:picChg>
      </pc:sldChg>
      <pc:sldChg chg="addSp delSp modSp modNotes">
        <pc:chgData name="Kneisel, Christine" userId="S::ckneisel@lionsclubs.org::b37915e7-4ac2-4ed2-b0ec-56fb73cc3d65" providerId="AD" clId="Web-{A51F61DB-D729-32F3-580E-7DB74E3D5D4F}" dt="2019-06-17T19:01:13.114" v="1233"/>
        <pc:sldMkLst>
          <pc:docMk/>
          <pc:sldMk cId="3247122337" sldId="974"/>
        </pc:sldMkLst>
        <pc:spChg chg="mod">
          <ac:chgData name="Kneisel, Christine" userId="S::ckneisel@lionsclubs.org::b37915e7-4ac2-4ed2-b0ec-56fb73cc3d65" providerId="AD" clId="Web-{A51F61DB-D729-32F3-580E-7DB74E3D5D4F}" dt="2019-06-17T18:57:42.677" v="1218" actId="1076"/>
          <ac:spMkLst>
            <pc:docMk/>
            <pc:sldMk cId="3247122337" sldId="974"/>
            <ac:spMk id="2" creationId="{EE4D147C-2C53-2B42-9315-DB088AC29803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57:56.114" v="1221" actId="1076"/>
          <ac:spMkLst>
            <pc:docMk/>
            <pc:sldMk cId="3247122337" sldId="974"/>
            <ac:spMk id="3" creationId="{2F20A52E-1540-5A45-A87E-078F3C712B6E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3247122337" sldId="974"/>
            <ac:spMk id="8" creationId="{DCF157F1-EDF5-E648-A90E-527D0A75D090}"/>
          </ac:spMkLst>
        </pc:spChg>
        <pc:spChg chg="add del">
          <ac:chgData name="Kneisel, Christine" userId="S::ckneisel@lionsclubs.org::b37915e7-4ac2-4ed2-b0ec-56fb73cc3d65" providerId="AD" clId="Web-{A51F61DB-D729-32F3-580E-7DB74E3D5D4F}" dt="2019-06-17T18:58:38.427" v="1223"/>
          <ac:spMkLst>
            <pc:docMk/>
            <pc:sldMk cId="3247122337" sldId="974"/>
            <ac:spMk id="9" creationId="{B08DCA11-7400-4F3D-9F71-2BD9EBBAB571}"/>
          </ac:spMkLst>
        </pc:spChg>
        <pc:spChg chg="add del mod">
          <ac:chgData name="Kneisel, Christine" userId="S::ckneisel@lionsclubs.org::b37915e7-4ac2-4ed2-b0ec-56fb73cc3d65" providerId="AD" clId="Web-{A51F61DB-D729-32F3-580E-7DB74E3D5D4F}" dt="2019-06-17T19:01:13.114" v="1233"/>
          <ac:spMkLst>
            <pc:docMk/>
            <pc:sldMk cId="3247122337" sldId="974"/>
            <ac:spMk id="10" creationId="{DA05A6F2-11DA-476A-BA7E-CA81A91F2B42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57:45.927" v="1219" actId="1076"/>
          <ac:spMkLst>
            <pc:docMk/>
            <pc:sldMk cId="3247122337" sldId="974"/>
            <ac:spMk id="16" creationId="{D1B1F1D6-0A37-F249-8E85-4D658062BC20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55:19.536" v="1205" actId="14100"/>
          <ac:spMkLst>
            <pc:docMk/>
            <pc:sldMk cId="3247122337" sldId="974"/>
            <ac:spMk id="17" creationId="{02AF2375-033A-7B48-992D-C622B7B2BCB4}"/>
          </ac:spMkLst>
        </pc:spChg>
        <pc:picChg chg="add mod ord">
          <ac:chgData name="Kneisel, Christine" userId="S::ckneisel@lionsclubs.org::b37915e7-4ac2-4ed2-b0ec-56fb73cc3d65" providerId="AD" clId="Web-{A51F61DB-D729-32F3-580E-7DB74E3D5D4F}" dt="2019-06-17T18:54:47.599" v="1199"/>
          <ac:picMkLst>
            <pc:docMk/>
            <pc:sldMk cId="3247122337" sldId="974"/>
            <ac:picMk id="4" creationId="{95E4723F-EFAB-459F-A6DE-014C3450B9D3}"/>
          </ac:picMkLst>
        </pc:picChg>
        <pc:picChg chg="del mod">
          <ac:chgData name="Kneisel, Christine" userId="S::ckneisel@lionsclubs.org::b37915e7-4ac2-4ed2-b0ec-56fb73cc3d65" providerId="AD" clId="Web-{A51F61DB-D729-32F3-580E-7DB74E3D5D4F}" dt="2019-06-17T18:54:30.364" v="1196"/>
          <ac:picMkLst>
            <pc:docMk/>
            <pc:sldMk cId="3247122337" sldId="974"/>
            <ac:picMk id="5" creationId="{CAF80CE2-40B6-5245-B180-E9D51FC6794D}"/>
          </ac:picMkLst>
        </pc:picChg>
        <pc:picChg chg="mod">
          <ac:chgData name="Kneisel, Christine" userId="S::ckneisel@lionsclubs.org::b37915e7-4ac2-4ed2-b0ec-56fb73cc3d65" providerId="AD" clId="Web-{A51F61DB-D729-32F3-580E-7DB74E3D5D4F}" dt="2019-06-17T18:55:45.895" v="1207" actId="1076"/>
          <ac:picMkLst>
            <pc:docMk/>
            <pc:sldMk cId="3247122337" sldId="974"/>
            <ac:picMk id="7" creationId="{057FD0E8-A5CB-C845-AFEF-2EB03A341E36}"/>
          </ac:picMkLst>
        </pc:picChg>
      </pc:sldChg>
      <pc:sldChg chg="modSp">
        <pc:chgData name="Kneisel, Christine" userId="S::ckneisel@lionsclubs.org::b37915e7-4ac2-4ed2-b0ec-56fb73cc3d65" providerId="AD" clId="Web-{A51F61DB-D729-32F3-580E-7DB74E3D5D4F}" dt="2019-06-17T18:29:22.116" v="24"/>
        <pc:sldMkLst>
          <pc:docMk/>
          <pc:sldMk cId="2679285891" sldId="975"/>
        </pc:sldMkLst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679285891" sldId="975"/>
            <ac:spMk id="2" creationId="{7C0FB3F7-6B08-E74E-938C-8F56925EC850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679285891" sldId="975"/>
            <ac:spMk id="4" creationId="{3FB83282-ABC7-D141-A069-ECE2F81369F1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679285891" sldId="975"/>
            <ac:spMk id="5" creationId="{19085B8E-795A-9A48-8011-2A47148482A8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679285891" sldId="975"/>
            <ac:spMk id="7" creationId="{52C954DD-B4C4-C243-BA61-BE9368B180EC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679285891" sldId="975"/>
            <ac:spMk id="10" creationId="{47B1BD42-FAEB-3949-BEE7-DF57BEDE3562}"/>
          </ac:spMkLst>
        </pc:spChg>
        <pc:picChg chg="mod">
          <ac:chgData name="Kneisel, Christine" userId="S::ckneisel@lionsclubs.org::b37915e7-4ac2-4ed2-b0ec-56fb73cc3d65" providerId="AD" clId="Web-{A51F61DB-D729-32F3-580E-7DB74E3D5D4F}" dt="2019-06-17T18:29:22.116" v="24"/>
          <ac:picMkLst>
            <pc:docMk/>
            <pc:sldMk cId="2679285891" sldId="975"/>
            <ac:picMk id="6" creationId="{66A3F8E0-15C2-0049-9520-816822E939E2}"/>
          </ac:picMkLst>
        </pc:picChg>
        <pc:picChg chg="mod">
          <ac:chgData name="Kneisel, Christine" userId="S::ckneisel@lionsclubs.org::b37915e7-4ac2-4ed2-b0ec-56fb73cc3d65" providerId="AD" clId="Web-{A51F61DB-D729-32F3-580E-7DB74E3D5D4F}" dt="2019-06-17T18:29:22.116" v="24"/>
          <ac:picMkLst>
            <pc:docMk/>
            <pc:sldMk cId="2679285891" sldId="975"/>
            <ac:picMk id="8" creationId="{FEA48DD1-67C0-6346-BAD2-0BB0EBBDF790}"/>
          </ac:picMkLst>
        </pc:picChg>
      </pc:sldChg>
      <pc:sldChg chg="modNotes">
        <pc:chgData name="Kneisel, Christine" userId="S::ckneisel@lionsclubs.org::b37915e7-4ac2-4ed2-b0ec-56fb73cc3d65" providerId="AD" clId="Web-{A51F61DB-D729-32F3-580E-7DB74E3D5D4F}" dt="2019-06-17T19:28:36.738" v="1669"/>
        <pc:sldMkLst>
          <pc:docMk/>
          <pc:sldMk cId="4232601383" sldId="976"/>
        </pc:sldMkLst>
      </pc:sldChg>
      <pc:sldMasterChg chg="modSp modSldLayout">
        <pc:chgData name="Kneisel, Christine" userId="S::ckneisel@lionsclubs.org::b37915e7-4ac2-4ed2-b0ec-56fb73cc3d65" providerId="AD" clId="Web-{A51F61DB-D729-32F3-580E-7DB74E3D5D4F}" dt="2019-06-17T18:29:22.116" v="24"/>
        <pc:sldMasterMkLst>
          <pc:docMk/>
          <pc:sldMasterMk cId="3977730233" sldId="2147483831"/>
        </pc:sldMasterMkLst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asterMk cId="3977730233" sldId="2147483831"/>
            <ac:spMk id="1029" creationId="{00000000-0000-0000-0000-000000000000}"/>
          </ac:spMkLst>
        </pc:sp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3977730233" sldId="2147483831"/>
            <pc:sldLayoutMk cId="654796857" sldId="2147483832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654796857" sldId="2147483832"/>
              <ac:spMk id="8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654796857" sldId="2147483832"/>
              <ac:spMk id="9" creationId="{38FBF2CF-0FA6-9943-84EB-29395595E7E4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654796857" sldId="2147483832"/>
              <ac:spMk id="19" creationId="{313D063B-9FFA-7F4F-B298-6BEEC4FE5AA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654796857" sldId="2147483832"/>
              <ac:spMk id="21" creationId="{83A89380-D473-6C42-ACCA-BB4117594885}"/>
            </ac:spMkLst>
          </pc:spChg>
          <pc:picChg chg="mod">
            <ac:chgData name="Kneisel, Christine" userId="S::ckneisel@lionsclubs.org::b37915e7-4ac2-4ed2-b0ec-56fb73cc3d65" providerId="AD" clId="Web-{A51F61DB-D729-32F3-580E-7DB74E3D5D4F}" dt="2019-06-17T18:29:22.116" v="24"/>
            <ac:picMkLst>
              <pc:docMk/>
              <pc:sldMasterMk cId="3977730233" sldId="2147483831"/>
              <pc:sldLayoutMk cId="654796857" sldId="2147483832"/>
              <ac:picMk id="7" creationId="{00000000-0000-0000-0000-000000000000}"/>
            </ac:picMkLst>
          </pc:pic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3977730233" sldId="2147483831"/>
            <pc:sldLayoutMk cId="4130140560" sldId="2147483836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4130140560" sldId="2147483836"/>
              <ac:spMk id="5" creationId="{7C1B2E00-2594-E34D-8908-64A6305E3BA3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4130140560" sldId="2147483836"/>
              <ac:spMk id="8" creationId="{2A1C6F64-979F-8D40-A629-0132753DB79E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3977730233" sldId="2147483831"/>
            <pc:sldLayoutMk cId="792491133" sldId="2147483844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792491133" sldId="2147483844"/>
              <ac:spMk id="5" creationId="{7C1B2E00-2594-E34D-8908-64A6305E3BA3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792491133" sldId="2147483844"/>
              <ac:spMk id="6" creationId="{E50CA8B0-FD4C-9440-884C-C4214E13D181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792491133" sldId="2147483844"/>
              <ac:spMk id="8" creationId="{2A1C6F64-979F-8D40-A629-0132753DB79E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792491133" sldId="2147483844"/>
              <ac:spMk id="11" creationId="{EBE13CCD-82B0-8141-A54C-7576C8221ACF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3977730233" sldId="2147483831"/>
            <pc:sldLayoutMk cId="2680644672" sldId="2147483845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2680644672" sldId="2147483845"/>
              <ac:spMk id="8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2680644672" sldId="2147483845"/>
              <ac:spMk id="9" creationId="{38FBF2CF-0FA6-9943-84EB-29395595E7E4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2680644672" sldId="2147483845"/>
              <ac:spMk id="11" creationId="{576702AB-F472-3E42-8B73-5A9060BEBD56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2680644672" sldId="2147483845"/>
              <ac:spMk id="13" creationId="{38745428-B285-9548-963E-056B5B4D3C03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2680644672" sldId="2147483845"/>
              <ac:spMk id="21" creationId="{83A89380-D473-6C42-ACCA-BB4117594885}"/>
            </ac:spMkLst>
          </pc:spChg>
          <pc:picChg chg="mod">
            <ac:chgData name="Kneisel, Christine" userId="S::ckneisel@lionsclubs.org::b37915e7-4ac2-4ed2-b0ec-56fb73cc3d65" providerId="AD" clId="Web-{A51F61DB-D729-32F3-580E-7DB74E3D5D4F}" dt="2019-06-17T18:29:22.116" v="24"/>
            <ac:picMkLst>
              <pc:docMk/>
              <pc:sldMasterMk cId="3977730233" sldId="2147483831"/>
              <pc:sldLayoutMk cId="2680644672" sldId="2147483845"/>
              <ac:picMk id="7" creationId="{00000000-0000-0000-0000-000000000000}"/>
            </ac:picMkLst>
          </pc:picChg>
          <pc:picChg chg="mod">
            <ac:chgData name="Kneisel, Christine" userId="S::ckneisel@lionsclubs.org::b37915e7-4ac2-4ed2-b0ec-56fb73cc3d65" providerId="AD" clId="Web-{A51F61DB-D729-32F3-580E-7DB74E3D5D4F}" dt="2019-06-17T18:29:22.116" v="24"/>
            <ac:picMkLst>
              <pc:docMk/>
              <pc:sldMasterMk cId="3977730233" sldId="2147483831"/>
              <pc:sldLayoutMk cId="2680644672" sldId="2147483845"/>
              <ac:picMk id="12" creationId="{814D9E97-17D2-5B41-946E-3E27ABF6EAAA}"/>
            </ac:picMkLst>
          </pc:pic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3977730233" sldId="2147483831"/>
            <pc:sldLayoutMk cId="3196589975" sldId="2147483846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3196589975" sldId="2147483846"/>
              <ac:spMk id="5" creationId="{7C1B2E00-2594-E34D-8908-64A6305E3BA3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3196589975" sldId="2147483846"/>
              <ac:spMk id="6" creationId="{E50CA8B0-FD4C-9440-884C-C4214E13D181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3196589975" sldId="2147483846"/>
              <ac:spMk id="8" creationId="{2A1C6F64-979F-8D40-A629-0132753DB79E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3196589975" sldId="2147483846"/>
              <ac:spMk id="11" creationId="{EBE13CCD-82B0-8141-A54C-7576C8221ACF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3977730233" sldId="2147483831"/>
            <pc:sldLayoutMk cId="1675386572" sldId="2147483867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1675386572" sldId="2147483867"/>
              <ac:spMk id="5" creationId="{7C1B2E00-2594-E34D-8908-64A6305E3BA3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1675386572" sldId="2147483867"/>
              <ac:spMk id="7" creationId="{3BA951A9-91CA-064C-8D91-1F99DBF4F72D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1675386572" sldId="2147483867"/>
              <ac:spMk id="8" creationId="{2A1C6F64-979F-8D40-A629-0132753DB79E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1675386572" sldId="2147483867"/>
              <ac:spMk id="10" creationId="{9867D72A-78B6-BB41-9E26-24D654E9B44E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1675386572" sldId="2147483867"/>
              <ac:spMk id="11" creationId="{EBE13CCD-82B0-8141-A54C-7576C8221ACF}"/>
            </ac:spMkLst>
          </pc:spChg>
        </pc:sldLayoutChg>
      </pc:sldMasterChg>
      <pc:sldMasterChg chg="modSp modSldLayout">
        <pc:chgData name="Kneisel, Christine" userId="S::ckneisel@lionsclubs.org::b37915e7-4ac2-4ed2-b0ec-56fb73cc3d65" providerId="AD" clId="Web-{A51F61DB-D729-32F3-580E-7DB74E3D5D4F}" dt="2019-06-17T18:29:22.116" v="24"/>
        <pc:sldMasterMkLst>
          <pc:docMk/>
          <pc:sldMasterMk cId="631929288" sldId="2147483857"/>
        </pc:sldMasterMkLst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asterMk cId="631929288" sldId="2147483857"/>
            <ac:spMk id="1029" creationId="{00000000-0000-0000-0000-000000000000}"/>
          </ac:spMkLst>
        </pc:sp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1846633658" sldId="2147483858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1846633658" sldId="2147483858"/>
              <ac:spMk id="2" creationId="{119DD8C5-BFF5-8648-9A1A-E9B3DA1F3752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1846633658" sldId="2147483858"/>
              <ac:spMk id="4" creationId="{F88B8F7D-AFD9-F346-BF11-A1E5CF85B206}"/>
            </ac:spMkLst>
          </pc:spChg>
          <pc:picChg chg="mod">
            <ac:chgData name="Kneisel, Christine" userId="S::ckneisel@lionsclubs.org::b37915e7-4ac2-4ed2-b0ec-56fb73cc3d65" providerId="AD" clId="Web-{A51F61DB-D729-32F3-580E-7DB74E3D5D4F}" dt="2019-06-17T18:29:22.116" v="24"/>
            <ac:picMkLst>
              <pc:docMk/>
              <pc:sldMasterMk cId="631929288" sldId="2147483857"/>
              <pc:sldLayoutMk cId="1846633658" sldId="2147483858"/>
              <ac:picMk id="3" creationId="{D965598A-95CA-5A4E-8FC5-A9B0CA0F6D29}"/>
            </ac:picMkLst>
          </pc:pic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560759874" sldId="2147483859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560759874" sldId="2147483859"/>
              <ac:spMk id="6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560759874" sldId="2147483859"/>
              <ac:spMk id="7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560759874" sldId="2147483859"/>
              <ac:spMk id="8" creationId="{00000000-0000-0000-0000-000000000000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3711581523" sldId="2147483860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711581523" sldId="2147483860"/>
              <ac:spMk id="3" creationId="{00000000-0000-0000-0000-000000000000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4105772146" sldId="2147483868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4105772146" sldId="2147483868"/>
              <ac:spMk id="3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4105772146" sldId="2147483868"/>
              <ac:spMk id="4" creationId="{60A1CFA8-01F3-7141-8733-9BD22717A16A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4105772146" sldId="2147483868"/>
              <ac:spMk id="5" creationId="{FCF6221C-0E44-F44E-8595-80D0F82E78CB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4105772146" sldId="2147483868"/>
              <ac:spMk id="6" creationId="{6462880A-AC72-9845-9312-842AB25FEBC5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4105772146" sldId="2147483868"/>
              <ac:spMk id="7" creationId="{DC567EA0-7E42-764C-894D-CB400D26CFAC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4105772146" sldId="2147483868"/>
              <ac:spMk id="8" creationId="{AB72BEE2-03B4-2545-81E3-ABE63641DB0D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528060874" sldId="2147483869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528060874" sldId="2147483869"/>
              <ac:spMk id="3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528060874" sldId="2147483869"/>
              <ac:spMk id="5" creationId="{20CC6FFA-9190-C446-B892-8505F567962E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528060874" sldId="2147483869"/>
              <ac:spMk id="7" creationId="{3ABCF45D-15BA-F544-A2F1-1B5A8159B3D5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528060874" sldId="2147483869"/>
              <ac:spMk id="9" creationId="{45795C4B-63C3-3242-871B-1253E5636AB5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1210252947" sldId="2147483870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1210252947" sldId="2147483870"/>
              <ac:spMk id="3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1210252947" sldId="2147483870"/>
              <ac:spMk id="7" creationId="{E3315EA2-0FCF-964A-B51F-29EF0E9D777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1210252947" sldId="2147483870"/>
              <ac:spMk id="8" creationId="{99D66FD4-71EE-4B42-B6B1-1C529A8A8BF4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1210252947" sldId="2147483870"/>
              <ac:spMk id="10" creationId="{C013E082-34F3-3748-A287-98FA86956B77}"/>
            </ac:spMkLst>
          </pc:spChg>
          <pc:picChg chg="mod">
            <ac:chgData name="Kneisel, Christine" userId="S::ckneisel@lionsclubs.org::b37915e7-4ac2-4ed2-b0ec-56fb73cc3d65" providerId="AD" clId="Web-{A51F61DB-D729-32F3-580E-7DB74E3D5D4F}" dt="2019-06-17T18:29:22.116" v="24"/>
            <ac:picMkLst>
              <pc:docMk/>
              <pc:sldMasterMk cId="631929288" sldId="2147483857"/>
              <pc:sldLayoutMk cId="1210252947" sldId="2147483870"/>
              <ac:picMk id="4" creationId="{684A4C76-6039-804D-8CB8-106542C85DBE}"/>
            </ac:picMkLst>
          </pc:picChg>
          <pc:picChg chg="mod">
            <ac:chgData name="Kneisel, Christine" userId="S::ckneisel@lionsclubs.org::b37915e7-4ac2-4ed2-b0ec-56fb73cc3d65" providerId="AD" clId="Web-{A51F61DB-D729-32F3-580E-7DB74E3D5D4F}" dt="2019-06-17T18:29:22.116" v="24"/>
            <ac:picMkLst>
              <pc:docMk/>
              <pc:sldMasterMk cId="631929288" sldId="2147483857"/>
              <pc:sldLayoutMk cId="1210252947" sldId="2147483870"/>
              <ac:picMk id="6" creationId="{1A19E429-053A-3346-AB28-661438848695}"/>
            </ac:picMkLst>
          </pc:picChg>
          <pc:cxnChg chg="mod">
            <ac:chgData name="Kneisel, Christine" userId="S::ckneisel@lionsclubs.org::b37915e7-4ac2-4ed2-b0ec-56fb73cc3d65" providerId="AD" clId="Web-{A51F61DB-D729-32F3-580E-7DB74E3D5D4F}" dt="2019-06-17T18:29:22.116" v="24"/>
            <ac:cxnSpMkLst>
              <pc:docMk/>
              <pc:sldMasterMk cId="631929288" sldId="2147483857"/>
              <pc:sldLayoutMk cId="1210252947" sldId="2147483870"/>
              <ac:cxnSpMk id="5" creationId="{E19138A4-B106-5647-9E25-A0B9EA158B40}"/>
            </ac:cxnSpMkLst>
          </pc:cxn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3404611771" sldId="2147483871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404611771" sldId="2147483871"/>
              <ac:spMk id="3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404611771" sldId="2147483871"/>
              <ac:spMk id="7" creationId="{E3315EA2-0FCF-964A-B51F-29EF0E9D777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404611771" sldId="2147483871"/>
              <ac:spMk id="9" creationId="{E4F2B938-A092-8A40-BA9E-36EB895796A6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404611771" sldId="2147483871"/>
              <ac:spMk id="11" creationId="{CCD10A15-415D-E249-9DE4-AB27B911E080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755281518" sldId="2147483872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755281518" sldId="2147483872"/>
              <ac:spMk id="3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755281518" sldId="2147483872"/>
              <ac:spMk id="4" creationId="{8460D8B9-AE71-4842-9AE0-E07B87504909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755281518" sldId="2147483872"/>
              <ac:spMk id="6" creationId="{4E74D1AD-D57F-5440-BE7B-98B13C10EC4F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755281518" sldId="2147483872"/>
              <ac:spMk id="8" creationId="{D8869BDF-F147-3242-B3B9-51909D49BAB7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755281518" sldId="2147483872"/>
              <ac:spMk id="10" creationId="{0F68A244-CECA-F041-AD70-910F56A47209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755281518" sldId="2147483872"/>
              <ac:spMk id="17" creationId="{9BE79663-AD90-FF47-A2BC-2688925AA2D3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755281518" sldId="2147483872"/>
              <ac:spMk id="19" creationId="{651F41AD-9823-E448-BF4A-350AC5B7E5F5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959026907" sldId="2147483873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959026907" sldId="2147483873"/>
              <ac:spMk id="3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959026907" sldId="2147483873"/>
              <ac:spMk id="4" creationId="{8460D8B9-AE71-4842-9AE0-E07B87504909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959026907" sldId="2147483873"/>
              <ac:spMk id="6" creationId="{4E74D1AD-D57F-5440-BE7B-98B13C10EC4F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959026907" sldId="2147483873"/>
              <ac:spMk id="8" creationId="{D8869BDF-F147-3242-B3B9-51909D49BAB7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3195316913" sldId="2147483874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195316913" sldId="2147483874"/>
              <ac:spMk id="3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195316913" sldId="2147483874"/>
              <ac:spMk id="5" creationId="{FCF6221C-0E44-F44E-8595-80D0F82E78CB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195316913" sldId="2147483874"/>
              <ac:spMk id="8" creationId="{AB72BEE2-03B4-2545-81E3-ABE63641DB0D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195316913" sldId="2147483874"/>
              <ac:spMk id="10" creationId="{D4277D64-B959-AC48-B275-075752BD12E0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4280878735" sldId="2147483875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4280878735" sldId="2147483875"/>
              <ac:spMk id="3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4280878735" sldId="2147483875"/>
              <ac:spMk id="4" creationId="{1496553C-DF57-164B-9450-8F4D3684B2B3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4280878735" sldId="2147483875"/>
              <ac:spMk id="5" creationId="{947430FC-FE32-B74E-974B-43A4E64504ED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2900005187" sldId="2147483876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2900005187" sldId="2147483876"/>
              <ac:spMk id="3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2900005187" sldId="2147483876"/>
              <ac:spMk id="6" creationId="{4B2DAA68-1FEC-B844-9D68-5B89C97E05F6}"/>
            </ac:spMkLst>
          </pc:spChg>
          <pc:picChg chg="mod">
            <ac:chgData name="Kneisel, Christine" userId="S::ckneisel@lionsclubs.org::b37915e7-4ac2-4ed2-b0ec-56fb73cc3d65" providerId="AD" clId="Web-{A51F61DB-D729-32F3-580E-7DB74E3D5D4F}" dt="2019-06-17T18:29:22.116" v="24"/>
            <ac:picMkLst>
              <pc:docMk/>
              <pc:sldMasterMk cId="631929288" sldId="2147483857"/>
              <pc:sldLayoutMk cId="2900005187" sldId="2147483876"/>
              <ac:picMk id="7" creationId="{9A366BBF-229C-C44C-AF59-4ACC2BB0C3B9}"/>
            </ac:picMkLst>
          </pc:pic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3306225791" sldId="2147483878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306225791" sldId="2147483878"/>
              <ac:spMk id="3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306225791" sldId="2147483878"/>
              <ac:spMk id="5" creationId="{947430FC-FE32-B74E-974B-43A4E64504ED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306225791" sldId="2147483878"/>
              <ac:spMk id="9" creationId="{D3170CF0-CEE5-7147-949E-C2EFC816739E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919750937" sldId="2147483879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919750937" sldId="2147483879"/>
              <ac:spMk id="3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919750937" sldId="2147483879"/>
              <ac:spMk id="5" creationId="{947430FC-FE32-B74E-974B-43A4E64504ED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919750937" sldId="2147483879"/>
              <ac:spMk id="7" creationId="{9B10F788-B238-A047-9D63-9E7F4DF3064B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919750937" sldId="2147483879"/>
              <ac:spMk id="10" creationId="{EAEF310D-EEFB-A045-8822-B89AA367EFD3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3757406019" sldId="2147483880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757406019" sldId="2147483880"/>
              <ac:spMk id="3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757406019" sldId="2147483880"/>
              <ac:spMk id="5" creationId="{FCF6221C-0E44-F44E-8595-80D0F82E78CB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757406019" sldId="2147483880"/>
              <ac:spMk id="10" creationId="{D4277D64-B959-AC48-B275-075752BD12E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757406019" sldId="2147483880"/>
              <ac:spMk id="11" creationId="{4DCB5BA6-37A1-F640-A8DA-26F2DD3B24E2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3839035971" sldId="2147483881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839035971" sldId="2147483881"/>
              <ac:spMk id="2" creationId="{00000000-0000-0000-0000-000000000000}"/>
            </ac:spMkLst>
          </pc:spChg>
        </pc:sldLayoutChg>
      </pc:sldMasterChg>
      <pc:sldMasterChg chg="modSldLayout">
        <pc:chgData name="Kneisel, Christine" userId="S::ckneisel@lionsclubs.org::b37915e7-4ac2-4ed2-b0ec-56fb73cc3d65" providerId="AD" clId="Web-{A51F61DB-D729-32F3-580E-7DB74E3D5D4F}" dt="2019-06-17T18:29:22.116" v="24"/>
        <pc:sldMasterMkLst>
          <pc:docMk/>
          <pc:sldMasterMk cId="1756457121" sldId="2147483861"/>
        </pc:sldMasterMkLst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1756457121" sldId="2147483861"/>
            <pc:sldLayoutMk cId="2481037152" sldId="2147483843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1756457121" sldId="2147483861"/>
              <pc:sldLayoutMk cId="2481037152" sldId="2147483843"/>
              <ac:spMk id="8" creationId="{2A1C6F64-979F-8D40-A629-0132753DB79E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1756457121" sldId="2147483861"/>
              <pc:sldLayoutMk cId="2481037152" sldId="2147483843"/>
              <ac:spMk id="11" creationId="{EBE13CCD-82B0-8141-A54C-7576C8221ACF}"/>
            </ac:spMkLst>
          </pc:spChg>
          <pc:picChg chg="mod">
            <ac:chgData name="Kneisel, Christine" userId="S::ckneisel@lionsclubs.org::b37915e7-4ac2-4ed2-b0ec-56fb73cc3d65" providerId="AD" clId="Web-{A51F61DB-D729-32F3-580E-7DB74E3D5D4F}" dt="2019-06-17T18:29:22.116" v="24"/>
            <ac:picMkLst>
              <pc:docMk/>
              <pc:sldMasterMk cId="1756457121" sldId="2147483861"/>
              <pc:sldLayoutMk cId="2481037152" sldId="2147483843"/>
              <ac:picMk id="7" creationId="{473FE4B9-26E8-D247-B450-80DF0E868CF0}"/>
            </ac:picMkLst>
          </pc:pic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1756457121" sldId="2147483861"/>
            <pc:sldLayoutMk cId="3539901099" sldId="2147483863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1756457121" sldId="2147483861"/>
              <pc:sldLayoutMk cId="3539901099" sldId="2147483863"/>
              <ac:spMk id="4" creationId="{89790728-0DD7-1F42-9A48-48A941B20D9A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1756457121" sldId="2147483861"/>
              <pc:sldLayoutMk cId="3539901099" sldId="2147483863"/>
              <ac:spMk id="6" creationId="{C4B2230D-595B-5246-A3B2-FB53F20DDBA8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1756457121" sldId="2147483861"/>
              <pc:sldLayoutMk cId="3539901099" sldId="2147483863"/>
              <ac:spMk id="8" creationId="{2A1C6F64-979F-8D40-A629-0132753DB79E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1756457121" sldId="2147483861"/>
              <pc:sldLayoutMk cId="3539901099" sldId="2147483863"/>
              <ac:spMk id="9" creationId="{1F6599DE-5FEF-F349-BA19-07E55E174054}"/>
            </ac:spMkLst>
          </pc:spChg>
          <pc:picChg chg="mod">
            <ac:chgData name="Kneisel, Christine" userId="S::ckneisel@lionsclubs.org::b37915e7-4ac2-4ed2-b0ec-56fb73cc3d65" providerId="AD" clId="Web-{A51F61DB-D729-32F3-580E-7DB74E3D5D4F}" dt="2019-06-17T18:29:22.116" v="24"/>
            <ac:picMkLst>
              <pc:docMk/>
              <pc:sldMasterMk cId="1756457121" sldId="2147483861"/>
              <pc:sldLayoutMk cId="3539901099" sldId="2147483863"/>
              <ac:picMk id="11" creationId="{FAD6BF95-1DC6-E04D-9A48-1C3A091DF620}"/>
            </ac:picMkLst>
          </pc:pic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1756457121" sldId="2147483861"/>
            <pc:sldLayoutMk cId="3715367982" sldId="2147483865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1756457121" sldId="2147483861"/>
              <pc:sldLayoutMk cId="3715367982" sldId="2147483865"/>
              <ac:spMk id="8" creationId="{2A1C6F64-979F-8D40-A629-0132753DB79E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1756457121" sldId="2147483861"/>
              <pc:sldLayoutMk cId="3715367982" sldId="2147483865"/>
              <ac:spMk id="11" creationId="{EBE13CCD-82B0-8141-A54C-7576C8221ACF}"/>
            </ac:spMkLst>
          </pc:spChg>
          <pc:picChg chg="mod">
            <ac:chgData name="Kneisel, Christine" userId="S::ckneisel@lionsclubs.org::b37915e7-4ac2-4ed2-b0ec-56fb73cc3d65" providerId="AD" clId="Web-{A51F61DB-D729-32F3-580E-7DB74E3D5D4F}" dt="2019-06-17T18:29:22.116" v="24"/>
            <ac:picMkLst>
              <pc:docMk/>
              <pc:sldMasterMk cId="1756457121" sldId="2147483861"/>
              <pc:sldLayoutMk cId="3715367982" sldId="2147483865"/>
              <ac:picMk id="7" creationId="{473FE4B9-26E8-D247-B450-80DF0E868CF0}"/>
            </ac:picMkLst>
          </pc:pic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1756457121" sldId="2147483861"/>
            <pc:sldLayoutMk cId="2397739997" sldId="2147483866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1756457121" sldId="2147483861"/>
              <pc:sldLayoutMk cId="2397739997" sldId="2147483866"/>
              <ac:spMk id="5" creationId="{F16A505C-0D08-8E47-8830-B555CF827AD8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1756457121" sldId="2147483861"/>
              <pc:sldLayoutMk cId="2397739997" sldId="2147483866"/>
              <ac:spMk id="8" creationId="{2A1C6F64-979F-8D40-A629-0132753DB79E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1756457121" sldId="2147483861"/>
              <pc:sldLayoutMk cId="2397739997" sldId="2147483866"/>
              <ac:spMk id="11" creationId="{EBE13CCD-82B0-8141-A54C-7576C8221ACF}"/>
            </ac:spMkLst>
          </pc:spChg>
        </pc:sldLayoutChg>
      </pc:sldMasterChg>
    </pc:docChg>
  </pc:docChgLst>
  <pc:docChgLst>
    <pc:chgData name="Kneisel, Christine" userId="S::ckneisel@lionsclubs.org::b37915e7-4ac2-4ed2-b0ec-56fb73cc3d65" providerId="AD" clId="Web-{14D2FBF7-1A7C-4E72-6E7D-AFCE5F1C59D9}"/>
    <pc:docChg chg="modSld">
      <pc:chgData name="Kneisel, Christine" userId="S::ckneisel@lionsclubs.org::b37915e7-4ac2-4ed2-b0ec-56fb73cc3d65" providerId="AD" clId="Web-{14D2FBF7-1A7C-4E72-6E7D-AFCE5F1C59D9}" dt="2019-06-17T19:45:33.755" v="11" actId="20577"/>
      <pc:docMkLst>
        <pc:docMk/>
      </pc:docMkLst>
      <pc:sldChg chg="modSp">
        <pc:chgData name="Kneisel, Christine" userId="S::ckneisel@lionsclubs.org::b37915e7-4ac2-4ed2-b0ec-56fb73cc3d65" providerId="AD" clId="Web-{14D2FBF7-1A7C-4E72-6E7D-AFCE5F1C59D9}" dt="2019-06-17T19:45:27.458" v="10" actId="20577"/>
        <pc:sldMkLst>
          <pc:docMk/>
          <pc:sldMk cId="2134062862" sldId="961"/>
        </pc:sldMkLst>
        <pc:spChg chg="mod">
          <ac:chgData name="Kneisel, Christine" userId="S::ckneisel@lionsclubs.org::b37915e7-4ac2-4ed2-b0ec-56fb73cc3d65" providerId="AD" clId="Web-{14D2FBF7-1A7C-4E72-6E7D-AFCE5F1C59D9}" dt="2019-06-17T19:45:27.458" v="10" actId="20577"/>
          <ac:spMkLst>
            <pc:docMk/>
            <pc:sldMk cId="2134062862" sldId="961"/>
            <ac:spMk id="10" creationId="{0284DB1C-2827-9F4B-906E-269B6D828E4C}"/>
          </ac:spMkLst>
        </pc:spChg>
        <pc:picChg chg="mod">
          <ac:chgData name="Kneisel, Christine" userId="S::ckneisel@lionsclubs.org::b37915e7-4ac2-4ed2-b0ec-56fb73cc3d65" providerId="AD" clId="Web-{14D2FBF7-1A7C-4E72-6E7D-AFCE5F1C59D9}" dt="2019-06-17T19:45:18.286" v="8" actId="14100"/>
          <ac:picMkLst>
            <pc:docMk/>
            <pc:sldMk cId="2134062862" sldId="961"/>
            <ac:picMk id="2" creationId="{3198E8DD-ABE3-4809-935C-F63F4C066122}"/>
          </ac:picMkLst>
        </pc:picChg>
      </pc:sldChg>
      <pc:sldChg chg="addSp delSp modSp">
        <pc:chgData name="Kneisel, Christine" userId="S::ckneisel@lionsclubs.org::b37915e7-4ac2-4ed2-b0ec-56fb73cc3d65" providerId="AD" clId="Web-{14D2FBF7-1A7C-4E72-6E7D-AFCE5F1C59D9}" dt="2019-06-17T19:44:44.035" v="2"/>
        <pc:sldMkLst>
          <pc:docMk/>
          <pc:sldMk cId="916006836" sldId="969"/>
        </pc:sldMkLst>
        <pc:picChg chg="add del mod">
          <ac:chgData name="Kneisel, Christine" userId="S::ckneisel@lionsclubs.org::b37915e7-4ac2-4ed2-b0ec-56fb73cc3d65" providerId="AD" clId="Web-{14D2FBF7-1A7C-4E72-6E7D-AFCE5F1C59D9}" dt="2019-06-17T19:44:44.035" v="2"/>
          <ac:picMkLst>
            <pc:docMk/>
            <pc:sldMk cId="916006836" sldId="969"/>
            <ac:picMk id="3" creationId="{A21E6D93-12BD-492D-A197-421F7FBBDFA4}"/>
          </ac:picMkLst>
        </pc:picChg>
      </pc:sldChg>
      <pc:sldChg chg="addSp delSp modSp">
        <pc:chgData name="Kneisel, Christine" userId="S::ckneisel@lionsclubs.org::b37915e7-4ac2-4ed2-b0ec-56fb73cc3d65" providerId="AD" clId="Web-{14D2FBF7-1A7C-4E72-6E7D-AFCE5F1C59D9}" dt="2019-06-17T19:45:33.755" v="11" actId="20577"/>
        <pc:sldMkLst>
          <pc:docMk/>
          <pc:sldMk cId="2679285891" sldId="975"/>
        </pc:sldMkLst>
        <pc:spChg chg="mod">
          <ac:chgData name="Kneisel, Christine" userId="S::ckneisel@lionsclubs.org::b37915e7-4ac2-4ed2-b0ec-56fb73cc3d65" providerId="AD" clId="Web-{14D2FBF7-1A7C-4E72-6E7D-AFCE5F1C59D9}" dt="2019-06-17T19:45:33.755" v="11" actId="20577"/>
          <ac:spMkLst>
            <pc:docMk/>
            <pc:sldMk cId="2679285891" sldId="975"/>
            <ac:spMk id="2" creationId="{7C0FB3F7-6B08-E74E-938C-8F56925EC850}"/>
          </ac:spMkLst>
        </pc:spChg>
        <pc:picChg chg="add mod">
          <ac:chgData name="Kneisel, Christine" userId="S::ckneisel@lionsclubs.org::b37915e7-4ac2-4ed2-b0ec-56fb73cc3d65" providerId="AD" clId="Web-{14D2FBF7-1A7C-4E72-6E7D-AFCE5F1C59D9}" dt="2019-06-17T19:45:06.536" v="6" actId="14100"/>
          <ac:picMkLst>
            <pc:docMk/>
            <pc:sldMk cId="2679285891" sldId="975"/>
            <ac:picMk id="3" creationId="{B1160D70-CF33-4705-9000-854B5E00BA99}"/>
          </ac:picMkLst>
        </pc:picChg>
        <pc:picChg chg="del">
          <ac:chgData name="Kneisel, Christine" userId="S::ckneisel@lionsclubs.org::b37915e7-4ac2-4ed2-b0ec-56fb73cc3d65" providerId="AD" clId="Web-{14D2FBF7-1A7C-4E72-6E7D-AFCE5F1C59D9}" dt="2019-06-17T19:44:47.332" v="3"/>
          <ac:picMkLst>
            <pc:docMk/>
            <pc:sldMk cId="2679285891" sldId="975"/>
            <ac:picMk id="6" creationId="{66A3F8E0-15C2-0049-9520-816822E939E2}"/>
          </ac:picMkLst>
        </pc:picChg>
      </pc:sldChg>
    </pc:docChg>
  </pc:docChgLst>
  <pc:docChgLst>
    <pc:chgData name="Barraza, Grisell" userId="S::gbarraza@lionsclubs.org::48cf448e-4ab2-4752-9720-e4a3c4a81ba6" providerId="AD" clId="Web-{4586C650-3FF5-C04E-FDAD-ACAB8D8B9F62}"/>
    <pc:docChg chg="modSld">
      <pc:chgData name="Barraza, Grisell" userId="S::gbarraza@lionsclubs.org::48cf448e-4ab2-4752-9720-e4a3c4a81ba6" providerId="AD" clId="Web-{4586C650-3FF5-C04E-FDAD-ACAB8D8B9F62}" dt="2019-06-20T13:27:43.592" v="513" actId="20577"/>
      <pc:docMkLst>
        <pc:docMk/>
      </pc:docMkLst>
      <pc:sldChg chg="addSp modSp modNotes">
        <pc:chgData name="Barraza, Grisell" userId="S::gbarraza@lionsclubs.org::48cf448e-4ab2-4752-9720-e4a3c4a81ba6" providerId="AD" clId="Web-{4586C650-3FF5-C04E-FDAD-ACAB8D8B9F62}" dt="2019-06-20T13:27:43.592" v="513" actId="20577"/>
        <pc:sldMkLst>
          <pc:docMk/>
          <pc:sldMk cId="2134062862" sldId="961"/>
        </pc:sldMkLst>
        <pc:spChg chg="add mod">
          <ac:chgData name="Barraza, Grisell" userId="S::gbarraza@lionsclubs.org::48cf448e-4ab2-4752-9720-e4a3c4a81ba6" providerId="AD" clId="Web-{4586C650-3FF5-C04E-FDAD-ACAB8D8B9F62}" dt="2019-06-20T13:27:43.592" v="513" actId="20577"/>
          <ac:spMkLst>
            <pc:docMk/>
            <pc:sldMk cId="2134062862" sldId="961"/>
            <ac:spMk id="3" creationId="{B7E49C60-5BF1-4F38-9D08-92218DB67004}"/>
          </ac:spMkLst>
        </pc:spChg>
      </pc:sldChg>
      <pc:sldChg chg="modSp modNotes">
        <pc:chgData name="Barraza, Grisell" userId="S::gbarraza@lionsclubs.org::48cf448e-4ab2-4752-9720-e4a3c4a81ba6" providerId="AD" clId="Web-{4586C650-3FF5-C04E-FDAD-ACAB8D8B9F62}" dt="2019-06-20T13:25:23.211" v="266"/>
        <pc:sldMkLst>
          <pc:docMk/>
          <pc:sldMk cId="2679285891" sldId="975"/>
        </pc:sldMkLst>
        <pc:spChg chg="mod">
          <ac:chgData name="Barraza, Grisell" userId="S::gbarraza@lionsclubs.org::48cf448e-4ab2-4752-9720-e4a3c4a81ba6" providerId="AD" clId="Web-{4586C650-3FF5-C04E-FDAD-ACAB8D8B9F62}" dt="2019-06-20T13:25:15.539" v="265" actId="20577"/>
          <ac:spMkLst>
            <pc:docMk/>
            <pc:sldMk cId="2679285891" sldId="975"/>
            <ac:spMk id="2" creationId="{7C0FB3F7-6B08-E74E-938C-8F56925EC850}"/>
          </ac:spMkLst>
        </pc:spChg>
        <pc:spChg chg="mod">
          <ac:chgData name="Barraza, Grisell" userId="S::gbarraza@lionsclubs.org::48cf448e-4ab2-4752-9720-e4a3c4a81ba6" providerId="AD" clId="Web-{4586C650-3FF5-C04E-FDAD-ACAB8D8B9F62}" dt="2019-06-20T13:20:34.310" v="2" actId="1076"/>
          <ac:spMkLst>
            <pc:docMk/>
            <pc:sldMk cId="2679285891" sldId="975"/>
            <ac:spMk id="7" creationId="{52C954DD-B4C4-C243-BA61-BE9368B180EC}"/>
          </ac:spMkLst>
        </pc:spChg>
      </pc:sldChg>
    </pc:docChg>
  </pc:docChgLst>
  <pc:docChgLst>
    <pc:chgData name="Barraza, Grisell" userId="S::gbarraza@lionsclubs.org::48cf448e-4ab2-4752-9720-e4a3c4a81ba6" providerId="AD" clId="Web-{17C2FCF1-1959-7067-D12A-0D96AB6EB44D}"/>
    <pc:docChg chg="addSld modSld">
      <pc:chgData name="Barraza, Grisell" userId="S::gbarraza@lionsclubs.org::48cf448e-4ab2-4752-9720-e4a3c4a81ba6" providerId="AD" clId="Web-{17C2FCF1-1959-7067-D12A-0D96AB6EB44D}" dt="2019-06-17T19:20:31.974" v="1896"/>
      <pc:docMkLst>
        <pc:docMk/>
      </pc:docMkLst>
      <pc:sldChg chg="modSp modNotes">
        <pc:chgData name="Barraza, Grisell" userId="S::gbarraza@lionsclubs.org::48cf448e-4ab2-4752-9720-e4a3c4a81ba6" providerId="AD" clId="Web-{17C2FCF1-1959-7067-D12A-0D96AB6EB44D}" dt="2019-06-17T18:40:28.386" v="803"/>
        <pc:sldMkLst>
          <pc:docMk/>
          <pc:sldMk cId="828417630" sldId="908"/>
        </pc:sldMkLst>
        <pc:spChg chg="mod">
          <ac:chgData name="Barraza, Grisell" userId="S::gbarraza@lionsclubs.org::48cf448e-4ab2-4752-9720-e4a3c4a81ba6" providerId="AD" clId="Web-{17C2FCF1-1959-7067-D12A-0D96AB6EB44D}" dt="2019-06-17T18:25:30.726" v="10" actId="20577"/>
          <ac:spMkLst>
            <pc:docMk/>
            <pc:sldMk cId="828417630" sldId="908"/>
            <ac:spMk id="7" creationId="{00000000-0000-0000-0000-000000000000}"/>
          </ac:spMkLst>
        </pc:spChg>
      </pc:sldChg>
      <pc:sldChg chg="addSp delSp modSp modNotes">
        <pc:chgData name="Barraza, Grisell" userId="S::gbarraza@lionsclubs.org::48cf448e-4ab2-4752-9720-e4a3c4a81ba6" providerId="AD" clId="Web-{17C2FCF1-1959-7067-D12A-0D96AB6EB44D}" dt="2019-06-17T19:16:36.254" v="1887"/>
        <pc:sldMkLst>
          <pc:docMk/>
          <pc:sldMk cId="916006836" sldId="969"/>
        </pc:sldMkLst>
        <pc:spChg chg="mod">
          <ac:chgData name="Barraza, Grisell" userId="S::gbarraza@lionsclubs.org::48cf448e-4ab2-4752-9720-e4a3c4a81ba6" providerId="AD" clId="Web-{17C2FCF1-1959-7067-D12A-0D96AB6EB44D}" dt="2019-06-17T19:06:52.814" v="1381" actId="20577"/>
          <ac:spMkLst>
            <pc:docMk/>
            <pc:sldMk cId="916006836" sldId="969"/>
            <ac:spMk id="2" creationId="{7C0FB3F7-6B08-E74E-938C-8F56925EC850}"/>
          </ac:spMkLst>
        </pc:spChg>
        <pc:spChg chg="mod">
          <ac:chgData name="Barraza, Grisell" userId="S::gbarraza@lionsclubs.org::48cf448e-4ab2-4752-9720-e4a3c4a81ba6" providerId="AD" clId="Web-{17C2FCF1-1959-7067-D12A-0D96AB6EB44D}" dt="2019-06-17T19:07:01.861" v="1382" actId="1076"/>
          <ac:spMkLst>
            <pc:docMk/>
            <pc:sldMk cId="916006836" sldId="969"/>
            <ac:spMk id="4" creationId="{3FB83282-ABC7-D141-A069-ECE2F81369F1}"/>
          </ac:spMkLst>
        </pc:spChg>
        <pc:spChg chg="mod">
          <ac:chgData name="Barraza, Grisell" userId="S::gbarraza@lionsclubs.org::48cf448e-4ab2-4752-9720-e4a3c4a81ba6" providerId="AD" clId="Web-{17C2FCF1-1959-7067-D12A-0D96AB6EB44D}" dt="2019-06-17T19:06:25.251" v="1361" actId="1076"/>
          <ac:spMkLst>
            <pc:docMk/>
            <pc:sldMk cId="916006836" sldId="969"/>
            <ac:spMk id="5" creationId="{19085B8E-795A-9A48-8011-2A47148482A8}"/>
          </ac:spMkLst>
        </pc:spChg>
        <pc:picChg chg="add del mod">
          <ac:chgData name="Barraza, Grisell" userId="S::gbarraza@lionsclubs.org::48cf448e-4ab2-4752-9720-e4a3c4a81ba6" providerId="AD" clId="Web-{17C2FCF1-1959-7067-D12A-0D96AB6EB44D}" dt="2019-06-17T19:16:36.254" v="1887"/>
          <ac:picMkLst>
            <pc:docMk/>
            <pc:sldMk cId="916006836" sldId="969"/>
            <ac:picMk id="3" creationId="{8EE95A2A-78D1-412F-977B-D7D514A2545E}"/>
          </ac:picMkLst>
        </pc:picChg>
        <pc:picChg chg="del">
          <ac:chgData name="Barraza, Grisell" userId="S::gbarraza@lionsclubs.org::48cf448e-4ab2-4752-9720-e4a3c4a81ba6" providerId="AD" clId="Web-{17C2FCF1-1959-7067-D12A-0D96AB6EB44D}" dt="2019-06-17T18:45:13.574" v="804"/>
          <ac:picMkLst>
            <pc:docMk/>
            <pc:sldMk cId="916006836" sldId="969"/>
            <ac:picMk id="6" creationId="{66A3F8E0-15C2-0049-9520-816822E939E2}"/>
          </ac:picMkLst>
        </pc:picChg>
      </pc:sldChg>
      <pc:sldChg chg="modSp">
        <pc:chgData name="Barraza, Grisell" userId="S::gbarraza@lionsclubs.org::48cf448e-4ab2-4752-9720-e4a3c4a81ba6" providerId="AD" clId="Web-{17C2FCF1-1959-7067-D12A-0D96AB6EB44D}" dt="2019-06-17T18:31:05.852" v="12" actId="1076"/>
        <pc:sldMkLst>
          <pc:docMk/>
          <pc:sldMk cId="1387601156" sldId="971"/>
        </pc:sldMkLst>
        <pc:spChg chg="mod">
          <ac:chgData name="Barraza, Grisell" userId="S::gbarraza@lionsclubs.org::48cf448e-4ab2-4752-9720-e4a3c4a81ba6" providerId="AD" clId="Web-{17C2FCF1-1959-7067-D12A-0D96AB6EB44D}" dt="2019-06-17T18:31:05.852" v="12" actId="1076"/>
          <ac:spMkLst>
            <pc:docMk/>
            <pc:sldMk cId="1387601156" sldId="971"/>
            <ac:spMk id="8" creationId="{30E708F7-063D-9C47-8F82-E4895F88EC89}"/>
          </ac:spMkLst>
        </pc:spChg>
      </pc:sldChg>
      <pc:sldChg chg="addSp delSp modSp">
        <pc:chgData name="Barraza, Grisell" userId="S::gbarraza@lionsclubs.org::48cf448e-4ab2-4752-9720-e4a3c4a81ba6" providerId="AD" clId="Web-{17C2FCF1-1959-7067-D12A-0D96AB6EB44D}" dt="2019-06-17T18:54:37.811" v="1012" actId="20577"/>
        <pc:sldMkLst>
          <pc:docMk/>
          <pc:sldMk cId="2106555793" sldId="973"/>
        </pc:sldMkLst>
        <pc:spChg chg="mod">
          <ac:chgData name="Barraza, Grisell" userId="S::gbarraza@lionsclubs.org::48cf448e-4ab2-4752-9720-e4a3c4a81ba6" providerId="AD" clId="Web-{17C2FCF1-1959-7067-D12A-0D96AB6EB44D}" dt="2019-06-17T18:53:08.639" v="1008" actId="20577"/>
          <ac:spMkLst>
            <pc:docMk/>
            <pc:sldMk cId="2106555793" sldId="973"/>
            <ac:spMk id="2" creationId="{7C0FB3F7-6B08-E74E-938C-8F56925EC850}"/>
          </ac:spMkLst>
        </pc:spChg>
        <pc:spChg chg="mod">
          <ac:chgData name="Barraza, Grisell" userId="S::gbarraza@lionsclubs.org::48cf448e-4ab2-4752-9720-e4a3c4a81ba6" providerId="AD" clId="Web-{17C2FCF1-1959-7067-D12A-0D96AB6EB44D}" dt="2019-06-17T18:54:37.811" v="1012" actId="20577"/>
          <ac:spMkLst>
            <pc:docMk/>
            <pc:sldMk cId="2106555793" sldId="973"/>
            <ac:spMk id="14" creationId="{7B6D8691-8F40-3842-98AD-BCC853E91EF4}"/>
          </ac:spMkLst>
        </pc:spChg>
        <pc:picChg chg="add mod">
          <ac:chgData name="Barraza, Grisell" userId="S::gbarraza@lionsclubs.org::48cf448e-4ab2-4752-9720-e4a3c4a81ba6" providerId="AD" clId="Web-{17C2FCF1-1959-7067-D12A-0D96AB6EB44D}" dt="2019-06-17T18:52:56.311" v="1006" actId="14100"/>
          <ac:picMkLst>
            <pc:docMk/>
            <pc:sldMk cId="2106555793" sldId="973"/>
            <ac:picMk id="3" creationId="{4AA8C5C7-58CA-46FE-9EC4-9D6670367121}"/>
          </ac:picMkLst>
        </pc:picChg>
        <pc:picChg chg="del">
          <ac:chgData name="Barraza, Grisell" userId="S::gbarraza@lionsclubs.org::48cf448e-4ab2-4752-9720-e4a3c4a81ba6" providerId="AD" clId="Web-{17C2FCF1-1959-7067-D12A-0D96AB6EB44D}" dt="2019-06-17T18:50:52.748" v="971"/>
          <ac:picMkLst>
            <pc:docMk/>
            <pc:sldMk cId="2106555793" sldId="973"/>
            <ac:picMk id="8" creationId="{00000000-0000-0000-0000-000000000000}"/>
          </ac:picMkLst>
        </pc:picChg>
      </pc:sldChg>
      <pc:sldChg chg="addSp delSp modSp add replId modNotes">
        <pc:chgData name="Barraza, Grisell" userId="S::gbarraza@lionsclubs.org::48cf448e-4ab2-4752-9720-e4a3c4a81ba6" providerId="AD" clId="Web-{17C2FCF1-1959-7067-D12A-0D96AB6EB44D}" dt="2019-06-17T19:20:31.974" v="1896"/>
        <pc:sldMkLst>
          <pc:docMk/>
          <pc:sldMk cId="4232601383" sldId="976"/>
        </pc:sldMkLst>
        <pc:spChg chg="del mod">
          <ac:chgData name="Barraza, Grisell" userId="S::gbarraza@lionsclubs.org::48cf448e-4ab2-4752-9720-e4a3c4a81ba6" providerId="AD" clId="Web-{17C2FCF1-1959-7067-D12A-0D96AB6EB44D}" dt="2019-06-17T19:20:29.661" v="1895"/>
          <ac:spMkLst>
            <pc:docMk/>
            <pc:sldMk cId="4232601383" sldId="976"/>
            <ac:spMk id="2" creationId="{F9B9EA8F-304E-DA4E-9C14-7734A42D1CF2}"/>
          </ac:spMkLst>
        </pc:spChg>
        <pc:spChg chg="del">
          <ac:chgData name="Barraza, Grisell" userId="S::gbarraza@lionsclubs.org::48cf448e-4ab2-4752-9720-e4a3c4a81ba6" providerId="AD" clId="Web-{17C2FCF1-1959-7067-D12A-0D96AB6EB44D}" dt="2019-06-17T19:20:25.927" v="1893"/>
          <ac:spMkLst>
            <pc:docMk/>
            <pc:sldMk cId="4232601383" sldId="976"/>
            <ac:spMk id="3" creationId="{7ED2A28C-E10C-3B4F-9769-D43BAD600AE7}"/>
          </ac:spMkLst>
        </pc:spChg>
        <pc:spChg chg="add del mod">
          <ac:chgData name="Barraza, Grisell" userId="S::gbarraza@lionsclubs.org::48cf448e-4ab2-4752-9720-e4a3c4a81ba6" providerId="AD" clId="Web-{17C2FCF1-1959-7067-D12A-0D96AB6EB44D}" dt="2019-06-17T19:20:31.974" v="1896"/>
          <ac:spMkLst>
            <pc:docMk/>
            <pc:sldMk cId="4232601383" sldId="976"/>
            <ac:spMk id="5" creationId="{2F5BB0AA-28EC-449B-A50E-0CAE22AA119F}"/>
          </ac:spMkLst>
        </pc:spChg>
        <pc:spChg chg="add mod">
          <ac:chgData name="Barraza, Grisell" userId="S::gbarraza@lionsclubs.org::48cf448e-4ab2-4752-9720-e4a3c4a81ba6" providerId="AD" clId="Web-{17C2FCF1-1959-7067-D12A-0D96AB6EB44D}" dt="2019-06-17T19:20:29.661" v="1895"/>
          <ac:spMkLst>
            <pc:docMk/>
            <pc:sldMk cId="4232601383" sldId="976"/>
            <ac:spMk id="7" creationId="{A6CC5838-7BE6-4994-A274-E48B85ACA1ED}"/>
          </ac:spMkLst>
        </pc:spChg>
      </pc:sldChg>
    </pc:docChg>
  </pc:docChgLst>
  <pc:docChgLst>
    <pc:chgData name="Kneisel, Christine" userId="S::ckneisel@lionsclubs.org::b37915e7-4ac2-4ed2-b0ec-56fb73cc3d65" providerId="AD" clId="Web-{E314B279-B2EE-E0A7-D8D7-E717B2051AD5}"/>
    <pc:docChg chg="modSld">
      <pc:chgData name="Kneisel, Christine" userId="S::ckneisel@lionsclubs.org::b37915e7-4ac2-4ed2-b0ec-56fb73cc3d65" providerId="AD" clId="Web-{E314B279-B2EE-E0A7-D8D7-E717B2051AD5}" dt="2019-07-23T19:33:58.388" v="1" actId="1076"/>
      <pc:docMkLst>
        <pc:docMk/>
      </pc:docMkLst>
      <pc:sldChg chg="modSp">
        <pc:chgData name="Kneisel, Christine" userId="S::ckneisel@lionsclubs.org::b37915e7-4ac2-4ed2-b0ec-56fb73cc3d65" providerId="AD" clId="Web-{E314B279-B2EE-E0A7-D8D7-E717B2051AD5}" dt="2019-07-23T19:33:58.388" v="1" actId="1076"/>
        <pc:sldMkLst>
          <pc:docMk/>
          <pc:sldMk cId="2106555793" sldId="973"/>
        </pc:sldMkLst>
        <pc:spChg chg="mod">
          <ac:chgData name="Kneisel, Christine" userId="S::ckneisel@lionsclubs.org::b37915e7-4ac2-4ed2-b0ec-56fb73cc3d65" providerId="AD" clId="Web-{E314B279-B2EE-E0A7-D8D7-E717B2051AD5}" dt="2019-07-23T19:33:58.388" v="1" actId="1076"/>
          <ac:spMkLst>
            <pc:docMk/>
            <pc:sldMk cId="2106555793" sldId="973"/>
            <ac:spMk id="2" creationId="{7C0FB3F7-6B08-E74E-938C-8F56925EC85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743" cy="465621"/>
          </a:xfrm>
          <a:prstGeom prst="rect">
            <a:avLst/>
          </a:prstGeom>
        </p:spPr>
        <p:txBody>
          <a:bodyPr vert="horz" lIns="91116" tIns="45558" rIns="91116" bIns="4555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181"/>
            <a:ext cx="2982743" cy="465621"/>
          </a:xfrm>
          <a:prstGeom prst="rect">
            <a:avLst/>
          </a:prstGeom>
        </p:spPr>
        <p:txBody>
          <a:bodyPr vert="horz" lIns="91116" tIns="45558" rIns="91116" bIns="4555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514" y="8829181"/>
            <a:ext cx="2982743" cy="465621"/>
          </a:xfrm>
          <a:prstGeom prst="rect">
            <a:avLst/>
          </a:prstGeom>
        </p:spPr>
        <p:txBody>
          <a:bodyPr vert="horz" wrap="square" lIns="91116" tIns="45558" rIns="91116" bIns="45558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743" cy="465621"/>
          </a:xfrm>
          <a:prstGeom prst="rect">
            <a:avLst/>
          </a:prstGeom>
        </p:spPr>
        <p:txBody>
          <a:bodyPr vert="horz" lIns="92119" tIns="46059" rIns="92119" bIns="4605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514" y="0"/>
            <a:ext cx="2982743" cy="465621"/>
          </a:xfrm>
          <a:prstGeom prst="rect">
            <a:avLst/>
          </a:prstGeom>
        </p:spPr>
        <p:txBody>
          <a:bodyPr vert="horz" wrap="square" lIns="92119" tIns="46059" rIns="92119" bIns="4605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DA1377C3-FA04-4196-A641-E871B28A80A8}" type="datetimeFigureOut">
              <a:rPr lang="en-US"/>
              <a:pPr>
                <a:defRPr/>
              </a:pPr>
              <a:t>9/30/2019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8500"/>
            <a:ext cx="61944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19" tIns="46059" rIns="92119" bIns="4605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05" y="4416191"/>
            <a:ext cx="5504204" cy="4182580"/>
          </a:xfrm>
          <a:prstGeom prst="rect">
            <a:avLst/>
          </a:prstGeom>
        </p:spPr>
        <p:txBody>
          <a:bodyPr vert="horz" lIns="92119" tIns="46059" rIns="92119" bIns="4605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181"/>
            <a:ext cx="2982743" cy="465621"/>
          </a:xfrm>
          <a:prstGeom prst="rect">
            <a:avLst/>
          </a:prstGeom>
        </p:spPr>
        <p:txBody>
          <a:bodyPr vert="horz" lIns="92119" tIns="46059" rIns="92119" bIns="4605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514" y="8829181"/>
            <a:ext cx="2982743" cy="465621"/>
          </a:xfrm>
          <a:prstGeom prst="rect">
            <a:avLst/>
          </a:prstGeom>
        </p:spPr>
        <p:txBody>
          <a:bodyPr vert="horz" wrap="square" lIns="92119" tIns="46059" rIns="92119" bIns="4605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6627F33C-24D4-41C1-BFA2-68160C39F8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68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/>
              <a:t>전 세계 라이온들의 노력으로 제이든은 치료를 받을 수 있었고 가족들은 소아암에 맞서 싸우는 제이든을 돕기 위해 필요한 지원을 받을 수 있었습니다.</a:t>
            </a:r>
          </a:p>
        </p:txBody>
      </p:sp>
    </p:spTree>
    <p:extLst>
      <p:ext uri="{BB962C8B-B14F-4D97-AF65-F5344CB8AC3E}">
        <p14:creationId xmlns:p14="http://schemas.microsoft.com/office/powerpoint/2010/main" val="515001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 err="1"/>
              <a:t>제이든의</a:t>
            </a:r>
            <a:r>
              <a:rPr lang="ko-KR" dirty="0"/>
              <a:t> 이야기는 모든 라이온들에게 전해졌습니다.</a:t>
            </a:r>
            <a:r>
              <a:rPr lang="ko-KR" baseline="0" dirty="0"/>
              <a:t>  </a:t>
            </a:r>
            <a:r>
              <a:rPr lang="ko-KR" baseline="0" dirty="0" err="1" smtClean="0"/>
              <a:t>라이온지</a:t>
            </a:r>
            <a:r>
              <a:rPr lang="ko-KR" altLang="en-US" baseline="0" dirty="0" err="1"/>
              <a:t>와</a:t>
            </a:r>
            <a:r>
              <a:rPr lang="ko-KR" baseline="0" dirty="0" smtClean="0"/>
              <a:t> </a:t>
            </a:r>
            <a:r>
              <a:rPr lang="ko-KR" baseline="0" dirty="0"/>
              <a:t>다양한 회의뿐만 아니라 2019 국제대회에서도 소개되었습니다.   </a:t>
            </a:r>
          </a:p>
        </p:txBody>
      </p:sp>
    </p:spTree>
    <p:extLst>
      <p:ext uri="{BB962C8B-B14F-4D97-AF65-F5344CB8AC3E}">
        <p14:creationId xmlns:p14="http://schemas.microsoft.com/office/powerpoint/2010/main" val="2329511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ko-KR" sz="3200" dirty="0">
                <a:latin typeface="Calibri"/>
                <a:ea typeface="굴림" panose="020F0502020204030204" pitchFamily="34" charset="0"/>
                <a:cs typeface="Calibri"/>
              </a:rPr>
              <a:t>한 아버지가 라이온들에게 보낸 지원 요청이 전 세계 회원들을 활성화시켜 한 어린 소년과 그 소년을 사랑하는 가족을 도울 수 있었습니다.</a:t>
            </a:r>
          </a:p>
          <a:p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3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굴림" panose="020F0502020204030204" pitchFamily="34" charset="0"/>
                <a:cs typeface="Times New Roman" panose="02020603050405020304" pitchFamily="18" charset="0"/>
              </a:rPr>
              <a:t>이들은 봉사의 </a:t>
            </a:r>
            <a:r>
              <a:rPr kumimoji="0" lang="ko-KR" sz="3200" b="0" i="0" u="none" strike="noStrike" cap="none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굴림" panose="020F0502020204030204" pitchFamily="34" charset="0"/>
                <a:cs typeface="Times New Roman" panose="02020603050405020304" pitchFamily="18" charset="0"/>
              </a:rPr>
              <a:t>영향</a:t>
            </a:r>
            <a:r>
              <a:rPr kumimoji="0" lang="ko-KR" altLang="en-US" sz="3200" b="0" i="0" u="none" strike="noStrike" cap="none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굴림" panose="020F0502020204030204" pitchFamily="34" charset="0"/>
                <a:cs typeface="Times New Roman" panose="02020603050405020304" pitchFamily="18" charset="0"/>
              </a:rPr>
              <a:t>력</a:t>
            </a:r>
            <a:r>
              <a:rPr kumimoji="0" lang="ko-KR" sz="3200" b="0" i="0" u="none" strike="noStrike" cap="none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굴림" panose="020F0502020204030204" pitchFamily="34" charset="0"/>
                <a:cs typeface="Times New Roman" panose="02020603050405020304" pitchFamily="18" charset="0"/>
              </a:rPr>
              <a:t>을 </a:t>
            </a:r>
            <a:r>
              <a:rPr kumimoji="0" lang="ko-KR" sz="3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굴림" panose="020F0502020204030204" pitchFamily="34" charset="0"/>
                <a:cs typeface="Times New Roman" panose="02020603050405020304" pitchFamily="18" charset="0"/>
              </a:rPr>
              <a:t>단순히 보기만 한 것이 </a:t>
            </a:r>
            <a:r>
              <a:rPr kumimoji="0" lang="ko-KR" sz="3200" b="0" i="0" u="none" strike="noStrike" cap="none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굴림" panose="020F0502020204030204" pitchFamily="34" charset="0"/>
                <a:cs typeface="Times New Roman" panose="02020603050405020304" pitchFamily="18" charset="0"/>
              </a:rPr>
              <a:t>아</a:t>
            </a:r>
            <a:r>
              <a:rPr kumimoji="0" lang="ko-KR" altLang="en-US" sz="3200" b="0" i="0" u="none" strike="noStrike" cap="none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굴림" panose="020F0502020204030204" pitchFamily="34" charset="0"/>
                <a:cs typeface="Times New Roman" panose="02020603050405020304" pitchFamily="18" charset="0"/>
              </a:rPr>
              <a:t>니라 직접 느낄 수 있었습니다</a:t>
            </a:r>
            <a:r>
              <a:rPr kumimoji="0" lang="ko-KR" sz="3200" b="0" i="0" u="none" strike="noStrike" cap="none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굴림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ko-KR" sz="3200" b="0" i="0" u="none" strike="noStrike" cap="none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Calibri" panose="020F0502020204030204" pitchFamily="34" charset="0"/>
              <a:ea typeface="굴림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i="0" baseline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i="0" baseline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0729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3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굴림" panose="020F0502020204030204" pitchFamily="34" charset="0"/>
                <a:cs typeface="Times New Roman" panose="02020603050405020304" pitchFamily="18" charset="0"/>
              </a:rPr>
              <a:t>봉사의 영향력은 가히 </a:t>
            </a:r>
            <a:r>
              <a:rPr kumimoji="0" lang="ko-KR" sz="3200" b="0" i="0" u="none" strike="noStrike" cap="none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굴림" panose="020F0502020204030204" pitchFamily="34" charset="0"/>
                <a:cs typeface="Times New Roman" panose="02020603050405020304" pitchFamily="18" charset="0"/>
              </a:rPr>
              <a:t>압도적</a:t>
            </a:r>
            <a:r>
              <a:rPr kumimoji="0" lang="ko-KR" altLang="en-US" sz="3200" b="0" i="0" u="none" strike="noStrike" cap="none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굴림" panose="020F0502020204030204" pitchFamily="34" charset="0"/>
                <a:cs typeface="Times New Roman" panose="02020603050405020304" pitchFamily="18" charset="0"/>
              </a:rPr>
              <a:t>이며 </a:t>
            </a:r>
            <a:r>
              <a:rPr kumimoji="0" lang="ko-KR" sz="3200" b="0" i="0" u="none" strike="noStrike" cap="none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굴림" panose="020F0502020204030204" pitchFamily="34" charset="0"/>
                <a:cs typeface="Times New Roman" panose="02020603050405020304" pitchFamily="18" charset="0"/>
              </a:rPr>
              <a:t>봉사</a:t>
            </a:r>
            <a:r>
              <a:rPr kumimoji="0" lang="ko-KR" altLang="en-US" sz="3200" b="0" i="0" u="none" strike="noStrike" cap="none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굴림" panose="020F0502020204030204" pitchFamily="34" charset="0"/>
                <a:cs typeface="Times New Roman" panose="02020603050405020304" pitchFamily="18" charset="0"/>
              </a:rPr>
              <a:t>를 통해</a:t>
            </a:r>
            <a:r>
              <a:rPr kumimoji="0" lang="ko-KR" sz="3200" b="0" i="0" u="none" strike="noStrike" cap="none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굴림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ko-KR" sz="3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굴림" panose="020F0502020204030204" pitchFamily="34" charset="0"/>
                <a:cs typeface="Times New Roman" panose="02020603050405020304" pitchFamily="18" charset="0"/>
              </a:rPr>
              <a:t>회원 수를 </a:t>
            </a:r>
            <a:r>
              <a:rPr kumimoji="0" lang="ko-KR" altLang="en-US" sz="3200" b="0" i="0" u="none" strike="noStrike" cap="none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굴림" panose="020F0502020204030204" pitchFamily="34" charset="0"/>
                <a:cs typeface="Times New Roman" panose="02020603050405020304" pitchFamily="18" charset="0"/>
              </a:rPr>
              <a:t>늘릴 수 있습</a:t>
            </a:r>
            <a:r>
              <a:rPr kumimoji="0" lang="ko-KR" sz="3200" b="0" i="0" u="none" strike="noStrike" cap="none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굴림" panose="020F0502020204030204" pitchFamily="34" charset="0"/>
                <a:cs typeface="Times New Roman" panose="02020603050405020304" pitchFamily="18" charset="0"/>
              </a:rPr>
              <a:t>니다</a:t>
            </a:r>
            <a:r>
              <a:rPr kumimoji="0" lang="ko-KR" sz="3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굴림" panose="020F0502020204030204" pitchFamily="34" charset="0"/>
                <a:cs typeface="Times New Roman" panose="02020603050405020304" pitchFamily="18" charset="0"/>
              </a:rPr>
              <a:t>. 더 많은 라이온들이 봉사에 참여할수록 더 많은 지도력 개발 기회가 </a:t>
            </a:r>
            <a:r>
              <a:rPr kumimoji="0" lang="ko-KR" altLang="en-US" sz="3200" b="0" i="0" u="none" strike="noStrike" cap="none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굴림" panose="020F0502020204030204" pitchFamily="34" charset="0"/>
                <a:cs typeface="Times New Roman" panose="02020603050405020304" pitchFamily="18" charset="0"/>
              </a:rPr>
              <a:t>주어집</a:t>
            </a:r>
            <a:r>
              <a:rPr kumimoji="0" lang="ko-KR" sz="3200" b="0" i="0" u="none" strike="noStrike" cap="none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굴림" panose="020F0502020204030204" pitchFamily="34" charset="0"/>
                <a:cs typeface="Times New Roman" panose="02020603050405020304" pitchFamily="18" charset="0"/>
              </a:rPr>
              <a:t>니다</a:t>
            </a:r>
            <a:r>
              <a:rPr kumimoji="0" lang="ko-KR" sz="3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굴림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3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굴림"/>
                <a:cs typeface="Times New Roman" panose="02020603050405020304" pitchFamily="18" charset="0"/>
              </a:rPr>
              <a:t>전 세계 라이온들이 펼치는 활동을 통해 영감을 얻으십시오.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3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굴림"/>
                <a:cs typeface="Times New Roman" panose="02020603050405020304" pitchFamily="18" charset="0"/>
              </a:rPr>
              <a:t>이 성공 사례를 지구의 라이온들과 </a:t>
            </a:r>
            <a:r>
              <a:rPr kumimoji="0" lang="ko-KR" altLang="en-US" sz="3200" b="0" i="0" u="none" strike="noStrike" cap="none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굴림"/>
                <a:cs typeface="Times New Roman" panose="02020603050405020304" pitchFamily="18" charset="0"/>
              </a:rPr>
              <a:t>공유하십시오</a:t>
            </a:r>
            <a:r>
              <a:rPr kumimoji="0" lang="en-US" altLang="ko-KR" sz="3200" b="0" i="0" u="none" strike="noStrike" cap="none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굴림"/>
                <a:cs typeface="Times New Roman" panose="02020603050405020304" pitchFamily="18" charset="0"/>
              </a:rPr>
              <a:t>. </a:t>
            </a:r>
            <a:r>
              <a:rPr kumimoji="0" lang="ko-KR" sz="3200" b="0" i="0" u="none" strike="noStrike" cap="none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굴림"/>
                <a:cs typeface="Times New Roman" panose="02020603050405020304" pitchFamily="18" charset="0"/>
              </a:rPr>
              <a:t>지도력</a:t>
            </a:r>
            <a:r>
              <a:rPr kumimoji="0" lang="ko-KR" sz="3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굴림"/>
                <a:cs typeface="Times New Roman" panose="02020603050405020304" pitchFamily="18" charset="0"/>
              </a:rPr>
              <a:t>, 회원, 봉사의 힘을 통해, 지역사회의 </a:t>
            </a:r>
            <a:r>
              <a:rPr kumimoji="0" lang="ko-KR" sz="3200" b="0" i="0" u="none" strike="noStrike" cap="none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굴림"/>
                <a:cs typeface="Times New Roman" panose="02020603050405020304" pitchFamily="18" charset="0"/>
              </a:rPr>
              <a:t>지도자</a:t>
            </a:r>
            <a:r>
              <a:rPr kumimoji="0" lang="ko-KR" altLang="en-US" sz="3200" b="0" i="0" u="none" strike="noStrike" cap="none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굴림"/>
                <a:cs typeface="Times New Roman" panose="02020603050405020304" pitchFamily="18" charset="0"/>
              </a:rPr>
              <a:t>들을</a:t>
            </a:r>
            <a:r>
              <a:rPr kumimoji="0" lang="ko-KR" sz="3200" b="0" i="0" u="none" strike="noStrike" cap="none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굴림"/>
                <a:cs typeface="Times New Roman" panose="02020603050405020304" pitchFamily="18" charset="0"/>
              </a:rPr>
              <a:t> </a:t>
            </a:r>
            <a:r>
              <a:rPr kumimoji="0" lang="ko-KR" sz="3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굴림"/>
                <a:cs typeface="Times New Roman" panose="02020603050405020304" pitchFamily="18" charset="0"/>
              </a:rPr>
              <a:t>결집시켜 지속적이고 유지 가능한 변화를 만들 수 있습니다. </a:t>
            </a:r>
          </a:p>
        </p:txBody>
      </p:sp>
    </p:spTree>
    <p:extLst>
      <p:ext uri="{BB962C8B-B14F-4D97-AF65-F5344CB8AC3E}">
        <p14:creationId xmlns:p14="http://schemas.microsoft.com/office/powerpoint/2010/main" val="874488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ko-KR" sz="3200">
                <a:solidFill>
                  <a:prstClr val="black"/>
                </a:solidFill>
                <a:latin typeface="Calibri"/>
                <a:ea typeface="굴림"/>
                <a:cs typeface="Calibri"/>
              </a:rPr>
              <a:t> 현재 제이든은 완치되어 말레이시아의 집에서 가족과 함께 생활하고 있습니다.</a:t>
            </a:r>
          </a:p>
        </p:txBody>
      </p:sp>
    </p:spTree>
    <p:extLst>
      <p:ext uri="{BB962C8B-B14F-4D97-AF65-F5344CB8AC3E}">
        <p14:creationId xmlns:p14="http://schemas.microsoft.com/office/powerpoint/2010/main" val="3072218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863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baseline="0" dirty="0"/>
              <a:t>GAT는 </a:t>
            </a:r>
            <a:r>
              <a:rPr lang="en-US" altLang="ko-KR" baseline="0" dirty="0" smtClean="0"/>
              <a:t>‘</a:t>
            </a:r>
            <a:r>
              <a:rPr lang="ko-KR" baseline="0" dirty="0" err="1" smtClean="0"/>
              <a:t>원팀</a:t>
            </a:r>
            <a:r>
              <a:rPr lang="ko-KR" baseline="0" dirty="0"/>
              <a:t>(One-team</a:t>
            </a:r>
            <a:r>
              <a:rPr lang="ko-KR" baseline="0" dirty="0" smtClean="0"/>
              <a:t>)</a:t>
            </a:r>
            <a:r>
              <a:rPr lang="en-US" altLang="ko-KR" baseline="0" dirty="0" smtClean="0"/>
              <a:t>’</a:t>
            </a:r>
            <a:r>
              <a:rPr lang="ko-KR" baseline="0" dirty="0" smtClean="0"/>
              <a:t>이 </a:t>
            </a:r>
            <a:r>
              <a:rPr lang="ko-KR" baseline="0" dirty="0"/>
              <a:t>갖는 힘을 믿으며, 힘을 모아 지도력 개발과 회원 증강의 기회를 늘리고 전 세계 지역사회에서 펼쳐지는 혁신적이고 효과적인 봉사사업을 홍보하고 있습니다.</a:t>
            </a:r>
          </a:p>
          <a:p>
            <a:endParaRPr lang="en-US" baseline="0" dirty="0"/>
          </a:p>
          <a:p>
            <a:r>
              <a:rPr lang="ko-KR" sz="1200" dirty="0">
                <a:latin typeface="Calibri" panose="020F0502020204030204" pitchFamily="34" charset="0"/>
                <a:ea typeface="굴림" panose="020F0502020204030204" pitchFamily="34" charset="0"/>
                <a:cs typeface="Times New Roman" panose="02020603050405020304" pitchFamily="18" charset="0"/>
              </a:rPr>
              <a:t>팀워크를 통해 지역사회의 작은 아이디어는 전 세계 </a:t>
            </a:r>
            <a:r>
              <a:rPr lang="ko-KR" sz="1200" dirty="0" smtClean="0">
                <a:latin typeface="Calibri" panose="020F0502020204030204" pitchFamily="34" charset="0"/>
                <a:ea typeface="굴림" panose="020F0502020204030204" pitchFamily="34" charset="0"/>
                <a:cs typeface="Times New Roman" panose="02020603050405020304" pitchFamily="18" charset="0"/>
              </a:rPr>
              <a:t>수백만</a:t>
            </a:r>
            <a:r>
              <a:rPr lang="en-US" altLang="ko-KR" sz="1200" dirty="0" smtClean="0">
                <a:latin typeface="Calibri" panose="020F0502020204030204" pitchFamily="34" charset="0"/>
                <a:ea typeface="굴림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o-KR" sz="1200" dirty="0" smtClean="0">
                <a:latin typeface="Calibri" panose="020F0502020204030204" pitchFamily="34" charset="0"/>
                <a:ea typeface="굴림" panose="020F0502020204030204" pitchFamily="34" charset="0"/>
                <a:cs typeface="Times New Roman" panose="02020603050405020304" pitchFamily="18" charset="0"/>
              </a:rPr>
              <a:t>명에게 </a:t>
            </a:r>
            <a:r>
              <a:rPr lang="ko-KR" sz="1200" dirty="0">
                <a:latin typeface="Calibri" panose="020F0502020204030204" pitchFamily="34" charset="0"/>
                <a:ea typeface="굴림" panose="020F0502020204030204" pitchFamily="34" charset="0"/>
                <a:cs typeface="Times New Roman" panose="02020603050405020304" pitchFamily="18" charset="0"/>
              </a:rPr>
              <a:t>영향을 미치는 차기 대규모 아이디어로 발전할 수 있으며 전 세계인들은 하나의 주력사업을 지원하기 위해 함께 모일 수 있습니다. 이것이 ‘행동의 </a:t>
            </a:r>
            <a:r>
              <a:rPr lang="ko-KR" sz="1200" dirty="0" smtClean="0">
                <a:latin typeface="Calibri" panose="020F0502020204030204" pitchFamily="34" charset="0"/>
                <a:ea typeface="굴림" panose="020F0502020204030204" pitchFamily="34" charset="0"/>
                <a:cs typeface="Times New Roman" panose="02020603050405020304" pitchFamily="18" charset="0"/>
              </a:rPr>
              <a:t>힘</a:t>
            </a:r>
            <a:r>
              <a:rPr lang="en-US" altLang="ko-KR" sz="1200" dirty="0" smtClean="0">
                <a:latin typeface="Calibri" panose="020F0502020204030204" pitchFamily="34" charset="0"/>
                <a:ea typeface="굴림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ko-KR" sz="1200" dirty="0" smtClean="0">
                <a:latin typeface="Calibri" panose="020F0502020204030204" pitchFamily="34" charset="0"/>
                <a:ea typeface="굴림" panose="020F0502020204030204" pitchFamily="34" charset="0"/>
                <a:cs typeface="Times New Roman" panose="02020603050405020304" pitchFamily="18" charset="0"/>
              </a:rPr>
              <a:t>입니다</a:t>
            </a:r>
            <a:r>
              <a:rPr lang="ko-KR" sz="1200" dirty="0">
                <a:latin typeface="Calibri" panose="020F0502020204030204" pitchFamily="34" charset="0"/>
                <a:ea typeface="굴림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en-US" i="1" baseline="0" dirty="0"/>
          </a:p>
        </p:txBody>
      </p:sp>
    </p:spTree>
    <p:extLst>
      <p:ext uri="{BB962C8B-B14F-4D97-AF65-F5344CB8AC3E}">
        <p14:creationId xmlns:p14="http://schemas.microsoft.com/office/powerpoint/2010/main" val="2298012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ko-KR" altLang="en-US" dirty="0" smtClean="0"/>
              <a:t>이 </a:t>
            </a:r>
            <a:r>
              <a:rPr lang="en-US" altLang="ko-KR" dirty="0" smtClean="0"/>
              <a:t>‘</a:t>
            </a:r>
            <a:r>
              <a:rPr lang="ko-KR" dirty="0" err="1" smtClean="0"/>
              <a:t>원팀</a:t>
            </a:r>
            <a:r>
              <a:rPr lang="ko-KR" dirty="0" smtClean="0"/>
              <a:t> 접근법</a:t>
            </a:r>
            <a:r>
              <a:rPr lang="en-US" altLang="ko-KR" dirty="0" smtClean="0"/>
              <a:t>’</a:t>
            </a:r>
            <a:r>
              <a:rPr lang="ko-KR" dirty="0" smtClean="0"/>
              <a:t>이 </a:t>
            </a:r>
            <a:r>
              <a:rPr lang="ko-KR" altLang="en-US" dirty="0" smtClean="0"/>
              <a:t>어떻게 </a:t>
            </a:r>
            <a:r>
              <a:rPr lang="ko-KR" dirty="0" smtClean="0"/>
              <a:t>지속적</a:t>
            </a:r>
            <a:r>
              <a:rPr lang="ko-KR" altLang="en-US" dirty="0" smtClean="0"/>
              <a:t>으로</a:t>
            </a:r>
            <a:r>
              <a:rPr lang="ko-KR" dirty="0" smtClean="0"/>
              <a:t> </a:t>
            </a:r>
            <a:r>
              <a:rPr lang="ko-KR" dirty="0"/>
              <a:t>영향을 </a:t>
            </a:r>
            <a:r>
              <a:rPr lang="ko-KR" dirty="0" smtClean="0"/>
              <a:t>미</a:t>
            </a:r>
            <a:r>
              <a:rPr lang="ko-KR" altLang="en-US" dirty="0" smtClean="0"/>
              <a:t>칠 수 있는지</a:t>
            </a:r>
            <a:r>
              <a:rPr lang="ko-KR" dirty="0" smtClean="0"/>
              <a:t>에 </a:t>
            </a:r>
            <a:r>
              <a:rPr lang="ko-KR" dirty="0"/>
              <a:t>대한 사례를 함께 </a:t>
            </a:r>
            <a:r>
              <a:rPr lang="ko-KR" altLang="en-US" dirty="0" smtClean="0"/>
              <a:t>공유하</a:t>
            </a:r>
            <a:r>
              <a:rPr lang="ko-KR" dirty="0" smtClean="0"/>
              <a:t>고자 </a:t>
            </a:r>
            <a:r>
              <a:rPr lang="ko-KR" dirty="0"/>
              <a:t>합니다.</a:t>
            </a:r>
            <a:r>
              <a:rPr kumimoji="0" lang="ko-KR" sz="18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18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GAT는 국제적인 지도력을 활용하여 말레이시아의 한 가족을 위해 다양한 형태의 지원을 제공할 수 있었습니다.</a:t>
            </a: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35838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1050" dirty="0" err="1">
                <a:latin typeface="Calibri"/>
                <a:ea typeface="굴림" panose="020F0502020204030204" pitchFamily="34" charset="0"/>
                <a:cs typeface="Calibri"/>
              </a:rPr>
              <a:t>제이든이</a:t>
            </a:r>
            <a:r>
              <a:rPr lang="ko-KR" sz="1050" dirty="0">
                <a:latin typeface="Calibri"/>
                <a:ea typeface="굴림" panose="020F0502020204030204" pitchFamily="34" charset="0"/>
                <a:cs typeface="Calibri"/>
              </a:rPr>
              <a:t> </a:t>
            </a:r>
            <a:r>
              <a:rPr lang="ko-KR" sz="1050" dirty="0" smtClean="0">
                <a:latin typeface="Calibri"/>
                <a:ea typeface="굴림" panose="020F0502020204030204" pitchFamily="34" charset="0"/>
                <a:cs typeface="Calibri"/>
              </a:rPr>
              <a:t>희귀</a:t>
            </a:r>
            <a:r>
              <a:rPr lang="en-US" altLang="ko-KR" sz="1050" dirty="0" smtClean="0">
                <a:latin typeface="Calibri"/>
                <a:ea typeface="굴림" panose="020F0502020204030204" pitchFamily="34" charset="0"/>
                <a:cs typeface="Calibri"/>
              </a:rPr>
              <a:t> </a:t>
            </a:r>
            <a:r>
              <a:rPr lang="ko-KR" sz="1050" dirty="0" smtClean="0">
                <a:latin typeface="Calibri"/>
                <a:ea typeface="굴림" panose="020F0502020204030204" pitchFamily="34" charset="0"/>
                <a:cs typeface="Calibri"/>
              </a:rPr>
              <a:t>암인 </a:t>
            </a:r>
            <a:r>
              <a:rPr lang="ko-KR" sz="1050" dirty="0">
                <a:latin typeface="Calibri"/>
                <a:ea typeface="굴림" panose="020F0502020204030204" pitchFamily="34" charset="0"/>
                <a:cs typeface="Calibri"/>
              </a:rPr>
              <a:t>신경아 </a:t>
            </a:r>
            <a:r>
              <a:rPr lang="ko-KR" sz="1050" dirty="0" err="1">
                <a:latin typeface="Calibri"/>
                <a:ea typeface="굴림" panose="020F0502020204030204" pitchFamily="34" charset="0"/>
                <a:cs typeface="Calibri"/>
              </a:rPr>
              <a:t>세포종</a:t>
            </a:r>
            <a:r>
              <a:rPr lang="ko-KR" sz="1050" dirty="0">
                <a:latin typeface="Calibri"/>
                <a:ea typeface="굴림" panose="020F0502020204030204" pitchFamily="34" charset="0"/>
                <a:cs typeface="Calibri"/>
              </a:rPr>
              <a:t> 진단을 받은 후, 그의 아버지는 </a:t>
            </a:r>
            <a:r>
              <a:rPr lang="ko-KR" sz="1050" dirty="0" err="1">
                <a:latin typeface="Calibri"/>
                <a:ea typeface="굴림" panose="020F0502020204030204" pitchFamily="34" charset="0"/>
                <a:cs typeface="Calibri"/>
              </a:rPr>
              <a:t>쿠알라룸푸르</a:t>
            </a:r>
            <a:r>
              <a:rPr lang="ko-KR" sz="1050" dirty="0">
                <a:latin typeface="Calibri"/>
                <a:ea typeface="굴림" panose="020F0502020204030204" pitchFamily="34" charset="0"/>
                <a:cs typeface="Calibri"/>
              </a:rPr>
              <a:t> 시티(Kuala Lumpur City) </a:t>
            </a:r>
            <a:r>
              <a:rPr lang="ko-KR" sz="1050" dirty="0" err="1" smtClean="0">
                <a:latin typeface="Calibri"/>
                <a:ea typeface="굴림" panose="020F0502020204030204" pitchFamily="34" charset="0"/>
                <a:cs typeface="Calibri"/>
              </a:rPr>
              <a:t>라이온</a:t>
            </a:r>
            <a:r>
              <a:rPr lang="ko-KR" altLang="en-US" sz="1050" dirty="0" err="1" smtClean="0">
                <a:latin typeface="Calibri"/>
                <a:ea typeface="굴림" panose="020F0502020204030204" pitchFamily="34" charset="0"/>
                <a:cs typeface="Calibri"/>
              </a:rPr>
              <a:t>스</a:t>
            </a:r>
            <a:r>
              <a:rPr lang="ko-KR" sz="1050" dirty="0" smtClean="0">
                <a:latin typeface="Calibri"/>
                <a:ea typeface="굴림" panose="020F0502020204030204" pitchFamily="34" charset="0"/>
                <a:cs typeface="Calibri"/>
              </a:rPr>
              <a:t> </a:t>
            </a:r>
            <a:r>
              <a:rPr lang="ko-KR" sz="1050" dirty="0">
                <a:latin typeface="Calibri"/>
                <a:ea typeface="굴림" panose="020F0502020204030204" pitchFamily="34" charset="0"/>
                <a:cs typeface="Calibri"/>
              </a:rPr>
              <a:t>클럽의 라이온들에게 연락하여 아들의 치료를 도와달라고 요청했습니다. </a:t>
            </a:r>
            <a:r>
              <a:rPr lang="ko-KR" sz="1050" dirty="0" err="1">
                <a:latin typeface="Calibri"/>
                <a:ea typeface="굴림" panose="020F0502020204030204" pitchFamily="34" charset="0"/>
                <a:cs typeface="Calibri"/>
              </a:rPr>
              <a:t>제이든이</a:t>
            </a:r>
            <a:r>
              <a:rPr lang="ko-KR" sz="1050" dirty="0">
                <a:latin typeface="Calibri"/>
                <a:ea typeface="굴림" panose="020F0502020204030204" pitchFamily="34" charset="0"/>
                <a:cs typeface="Calibri"/>
              </a:rPr>
              <a:t> 싱가포르에서 받은 </a:t>
            </a:r>
            <a:r>
              <a:rPr lang="ko-KR" sz="1050" dirty="0" smtClean="0">
                <a:latin typeface="Calibri"/>
                <a:ea typeface="굴림" panose="020F0502020204030204" pitchFamily="34" charset="0"/>
                <a:cs typeface="Calibri"/>
              </a:rPr>
              <a:t>화학요법</a:t>
            </a:r>
            <a:r>
              <a:rPr lang="ko-KR" altLang="en-US" sz="1050" dirty="0" smtClean="0">
                <a:latin typeface="Calibri"/>
                <a:ea typeface="굴림" panose="020F0502020204030204" pitchFamily="34" charset="0"/>
                <a:cs typeface="Calibri"/>
              </a:rPr>
              <a:t>은</a:t>
            </a:r>
            <a:r>
              <a:rPr lang="ko-KR" sz="1050" dirty="0" smtClean="0">
                <a:latin typeface="Calibri"/>
                <a:ea typeface="굴림" panose="020F0502020204030204" pitchFamily="34" charset="0"/>
                <a:cs typeface="Calibri"/>
              </a:rPr>
              <a:t> </a:t>
            </a:r>
            <a:r>
              <a:rPr lang="ko-KR" sz="1050" dirty="0">
                <a:latin typeface="Calibri"/>
                <a:ea typeface="굴림" panose="020F0502020204030204" pitchFamily="34" charset="0"/>
                <a:cs typeface="Calibri"/>
              </a:rPr>
              <a:t>성공하지 </a:t>
            </a:r>
            <a:r>
              <a:rPr lang="ko-KR" sz="1050" dirty="0" smtClean="0">
                <a:latin typeface="Calibri"/>
                <a:ea typeface="굴림" panose="020F0502020204030204" pitchFamily="34" charset="0"/>
                <a:cs typeface="Calibri"/>
              </a:rPr>
              <a:t>못</a:t>
            </a:r>
            <a:r>
              <a:rPr lang="ko-KR" altLang="en-US" sz="1050" dirty="0" smtClean="0">
                <a:latin typeface="Calibri"/>
                <a:ea typeface="굴림" panose="020F0502020204030204" pitchFamily="34" charset="0"/>
                <a:cs typeface="Calibri"/>
              </a:rPr>
              <a:t>했고 그</a:t>
            </a:r>
            <a:r>
              <a:rPr lang="ko-KR" sz="1050" dirty="0" smtClean="0">
                <a:latin typeface="Calibri"/>
                <a:ea typeface="굴림" panose="020F0502020204030204" pitchFamily="34" charset="0"/>
                <a:cs typeface="Calibri"/>
              </a:rPr>
              <a:t> </a:t>
            </a:r>
            <a:r>
              <a:rPr lang="ko-KR" sz="1050" dirty="0">
                <a:latin typeface="Calibri"/>
                <a:ea typeface="굴림" panose="020F0502020204030204" pitchFamily="34" charset="0"/>
                <a:cs typeface="Calibri"/>
              </a:rPr>
              <a:t>후, GAT 라이온들은 </a:t>
            </a:r>
            <a:r>
              <a:rPr lang="ko-KR" sz="1050" dirty="0" err="1">
                <a:latin typeface="Calibri"/>
                <a:ea typeface="굴림" panose="020F0502020204030204" pitchFamily="34" charset="0"/>
                <a:cs typeface="Calibri"/>
              </a:rPr>
              <a:t>제이든에게</a:t>
            </a:r>
            <a:r>
              <a:rPr lang="ko-KR" sz="1050" dirty="0">
                <a:latin typeface="Calibri"/>
                <a:ea typeface="굴림" panose="020F0502020204030204" pitchFamily="34" charset="0"/>
                <a:cs typeface="Calibri"/>
              </a:rPr>
              <a:t> 필요한 치료를 제공할 수 있는 시설을 찾기 위해 세계 전역에 걸쳐 노력을 기울였습니다.</a:t>
            </a:r>
          </a:p>
        </p:txBody>
      </p:sp>
    </p:spTree>
    <p:extLst>
      <p:ext uri="{BB962C8B-B14F-4D97-AF65-F5344CB8AC3E}">
        <p14:creationId xmlns:p14="http://schemas.microsoft.com/office/powerpoint/2010/main" val="2852736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4441" eaLnBrk="1" hangingPunct="1">
              <a:lnSpc>
                <a:spcPts val="2391"/>
              </a:lnSpc>
              <a:spcBef>
                <a:spcPts val="0"/>
              </a:spcBef>
              <a:spcAft>
                <a:spcPts val="0"/>
              </a:spcAft>
            </a:pPr>
            <a:r>
              <a:rPr lang="ko-KR" dirty="0">
                <a:solidFill>
                  <a:srgbClr val="000000"/>
                </a:solidFill>
                <a:ea typeface="ヒラギノ角ゴ Pro W3"/>
                <a:cs typeface="Calibri"/>
              </a:rPr>
              <a:t>치료법을 찾기 위한 많은 시도 끝에, </a:t>
            </a:r>
            <a:r>
              <a:rPr lang="ko-KR" dirty="0" err="1">
                <a:solidFill>
                  <a:srgbClr val="000000"/>
                </a:solidFill>
                <a:ea typeface="ヒラギノ角ゴ Pro W3"/>
                <a:cs typeface="Calibri"/>
              </a:rPr>
              <a:t>제이든의</a:t>
            </a:r>
            <a:r>
              <a:rPr lang="ko-KR" dirty="0">
                <a:solidFill>
                  <a:srgbClr val="000000"/>
                </a:solidFill>
                <a:ea typeface="ヒラギノ角ゴ Pro W3"/>
                <a:cs typeface="Calibri"/>
              </a:rPr>
              <a:t> 가족은 바르셀로나에 도착했습니다</a:t>
            </a:r>
            <a:r>
              <a:rPr lang="ko-KR" dirty="0" smtClean="0">
                <a:solidFill>
                  <a:srgbClr val="000000"/>
                </a:solidFill>
                <a:ea typeface="ヒラギノ角ゴ Pro W3"/>
                <a:cs typeface="Calibri"/>
              </a:rPr>
              <a:t>. 그곳의 </a:t>
            </a:r>
            <a:r>
              <a:rPr lang="ko-KR" dirty="0">
                <a:solidFill>
                  <a:srgbClr val="000000"/>
                </a:solidFill>
                <a:ea typeface="ヒラギノ角ゴ Pro W3"/>
                <a:cs typeface="Calibri"/>
              </a:rPr>
              <a:t>라이온들은 할 수 있는 모든 방법으로 </a:t>
            </a:r>
            <a:r>
              <a:rPr lang="ko-KR" dirty="0" err="1">
                <a:solidFill>
                  <a:srgbClr val="000000"/>
                </a:solidFill>
                <a:ea typeface="ヒラギノ角ゴ Pro W3"/>
                <a:cs typeface="Calibri"/>
              </a:rPr>
              <a:t>제이든의</a:t>
            </a:r>
            <a:r>
              <a:rPr lang="ko-KR" dirty="0">
                <a:solidFill>
                  <a:srgbClr val="000000"/>
                </a:solidFill>
                <a:ea typeface="ヒラギノ角ゴ Pro W3"/>
                <a:cs typeface="Calibri"/>
              </a:rPr>
              <a:t> 가족을 돕고 </a:t>
            </a:r>
            <a:r>
              <a:rPr lang="ko-KR" dirty="0" smtClean="0">
                <a:solidFill>
                  <a:srgbClr val="000000"/>
                </a:solidFill>
                <a:ea typeface="ヒラギノ角ゴ Pro W3"/>
                <a:cs typeface="Calibri"/>
              </a:rPr>
              <a:t>싶어</a:t>
            </a:r>
            <a:r>
              <a:rPr lang="en-US" altLang="ko-KR" dirty="0" smtClean="0">
                <a:solidFill>
                  <a:srgbClr val="000000"/>
                </a:solidFill>
                <a:ea typeface="ヒラギノ角ゴ Pro W3"/>
                <a:cs typeface="Calibri"/>
              </a:rPr>
              <a:t> </a:t>
            </a:r>
            <a:r>
              <a:rPr lang="ko-KR" dirty="0" smtClean="0">
                <a:solidFill>
                  <a:srgbClr val="000000"/>
                </a:solidFill>
                <a:ea typeface="ヒラギノ角ゴ Pro W3"/>
                <a:cs typeface="Calibri"/>
              </a:rPr>
              <a:t>했습니다</a:t>
            </a:r>
            <a:r>
              <a:rPr lang="ko-KR" dirty="0">
                <a:solidFill>
                  <a:srgbClr val="000000"/>
                </a:solidFill>
                <a:ea typeface="ヒラギノ角ゴ Pro W3"/>
                <a:cs typeface="Calibri"/>
              </a:rPr>
              <a:t>. 또한 정서적 지원을 통해 가족들을 </a:t>
            </a:r>
            <a:r>
              <a:rPr lang="ko-KR" dirty="0" smtClean="0">
                <a:solidFill>
                  <a:srgbClr val="000000"/>
                </a:solidFill>
                <a:ea typeface="ヒラギノ角ゴ Pro W3"/>
                <a:cs typeface="Calibri"/>
              </a:rPr>
              <a:t>환영</a:t>
            </a:r>
            <a:r>
              <a:rPr lang="ko-KR" altLang="en-US" dirty="0" smtClean="0">
                <a:solidFill>
                  <a:srgbClr val="000000"/>
                </a:solidFill>
                <a:ea typeface="ヒラギノ角ゴ Pro W3"/>
                <a:cs typeface="Calibri"/>
              </a:rPr>
              <a:t>해 주며</a:t>
            </a:r>
            <a:r>
              <a:rPr lang="ko-KR" dirty="0" smtClean="0">
                <a:solidFill>
                  <a:srgbClr val="000000"/>
                </a:solidFill>
                <a:ea typeface="ヒラギノ角ゴ Pro W3"/>
                <a:cs typeface="Calibri"/>
              </a:rPr>
              <a:t> </a:t>
            </a:r>
            <a:r>
              <a:rPr lang="ko-KR" dirty="0">
                <a:solidFill>
                  <a:srgbClr val="000000"/>
                </a:solidFill>
                <a:ea typeface="ヒラギノ角ゴ Pro W3"/>
                <a:cs typeface="Calibri"/>
              </a:rPr>
              <a:t>도시를 둘러볼 수 있도록 지하철 교통카드를 제공하고 </a:t>
            </a:r>
            <a:r>
              <a:rPr lang="ko-KR" dirty="0" err="1">
                <a:solidFill>
                  <a:srgbClr val="000000"/>
                </a:solidFill>
                <a:ea typeface="ヒラギノ角ゴ Pro W3"/>
                <a:cs typeface="Calibri"/>
              </a:rPr>
              <a:t>제이든의</a:t>
            </a:r>
            <a:r>
              <a:rPr lang="ko-KR" dirty="0">
                <a:solidFill>
                  <a:srgbClr val="000000"/>
                </a:solidFill>
                <a:ea typeface="ヒラギノ角ゴ Pro W3"/>
                <a:cs typeface="Calibri"/>
              </a:rPr>
              <a:t> </a:t>
            </a:r>
            <a:r>
              <a:rPr lang="ko-KR" altLang="en-US" dirty="0" smtClean="0">
                <a:solidFill>
                  <a:srgbClr val="000000"/>
                </a:solidFill>
                <a:ea typeface="ヒラギノ角ゴ Pro W3"/>
                <a:cs typeface="Calibri"/>
              </a:rPr>
              <a:t>세 </a:t>
            </a:r>
            <a:r>
              <a:rPr lang="ko-KR" dirty="0" smtClean="0">
                <a:solidFill>
                  <a:srgbClr val="000000"/>
                </a:solidFill>
                <a:ea typeface="ヒラギノ角ゴ Pro W3"/>
                <a:cs typeface="Calibri"/>
              </a:rPr>
              <a:t>번째 </a:t>
            </a:r>
            <a:r>
              <a:rPr lang="ko-KR" dirty="0">
                <a:solidFill>
                  <a:srgbClr val="000000"/>
                </a:solidFill>
                <a:ea typeface="ヒラギノ角ゴ Pro W3"/>
                <a:cs typeface="Calibri"/>
              </a:rPr>
              <a:t>생일 파티를 </a:t>
            </a:r>
            <a:r>
              <a:rPr lang="ko-KR" dirty="0" smtClean="0">
                <a:solidFill>
                  <a:srgbClr val="000000"/>
                </a:solidFill>
                <a:ea typeface="ヒラギノ角ゴ Pro W3"/>
                <a:cs typeface="Calibri"/>
              </a:rPr>
              <a:t>열</a:t>
            </a:r>
            <a:r>
              <a:rPr lang="ko-KR" altLang="en-US" dirty="0" smtClean="0">
                <a:solidFill>
                  <a:srgbClr val="000000"/>
                </a:solidFill>
                <a:ea typeface="ヒラギノ角ゴ Pro W3"/>
                <a:cs typeface="Calibri"/>
              </a:rPr>
              <a:t>기</a:t>
            </a:r>
            <a:r>
              <a:rPr lang="ko-KR" dirty="0" smtClean="0">
                <a:solidFill>
                  <a:srgbClr val="000000"/>
                </a:solidFill>
                <a:ea typeface="ヒラギノ角ゴ Pro W3"/>
                <a:cs typeface="Calibri"/>
              </a:rPr>
              <a:t>도 </a:t>
            </a:r>
            <a:r>
              <a:rPr lang="ko-KR" dirty="0">
                <a:solidFill>
                  <a:srgbClr val="000000"/>
                </a:solidFill>
                <a:ea typeface="ヒラギノ角ゴ Pro W3"/>
                <a:cs typeface="Calibri"/>
              </a:rPr>
              <a:t>했습니다.</a:t>
            </a:r>
          </a:p>
        </p:txBody>
      </p:sp>
    </p:spTree>
    <p:extLst>
      <p:ext uri="{BB962C8B-B14F-4D97-AF65-F5344CB8AC3E}">
        <p14:creationId xmlns:p14="http://schemas.microsoft.com/office/powerpoint/2010/main" val="252461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/>
              <a:t>글로벌 </a:t>
            </a:r>
            <a:r>
              <a:rPr lang="ko-KR" dirty="0" err="1"/>
              <a:t>액션팀을</a:t>
            </a:r>
            <a:r>
              <a:rPr lang="ko-KR" dirty="0"/>
              <a:t> 구성하는 각 팀(지도력, 회원, 봉사)은 </a:t>
            </a:r>
            <a:r>
              <a:rPr lang="ko-KR" dirty="0" err="1"/>
              <a:t>제이든의</a:t>
            </a:r>
            <a:r>
              <a:rPr lang="ko-KR" dirty="0"/>
              <a:t> 생명을 구하기 위해 필요한 치료법을 찾는 데 중요한 역할을 했습니다.  </a:t>
            </a:r>
          </a:p>
          <a:p>
            <a:endParaRPr lang="en-US" i="0" baseline="0" dirty="0"/>
          </a:p>
          <a:p>
            <a:r>
              <a:rPr lang="ko-KR" dirty="0">
                <a:latin typeface="Calibri"/>
                <a:ea typeface="굴림" panose="020F0502020204030204" pitchFamily="34" charset="0"/>
                <a:cs typeface="Calibri"/>
              </a:rPr>
              <a:t>GAT가 지도력, 봉사, 회원을 어떻게 하나로 모아 영향력을 확대할 수 있었는지 살펴보겠습니다.</a:t>
            </a:r>
          </a:p>
        </p:txBody>
      </p:sp>
    </p:spTree>
    <p:extLst>
      <p:ext uri="{BB962C8B-B14F-4D97-AF65-F5344CB8AC3E}">
        <p14:creationId xmlns:p14="http://schemas.microsoft.com/office/powerpoint/2010/main" val="1979731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874441" rtl="0" eaLnBrk="1" fontAlgn="base" latinLnBrk="0" hangingPunct="1">
              <a:lnSpc>
                <a:spcPts val="1721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500" dirty="0">
                <a:latin typeface="Arial"/>
                <a:ea typeface="굴림"/>
                <a:cs typeface="Arial"/>
              </a:rPr>
              <a:t>GAT 팀은 다양한 단계에 걸쳐 탁월한 지도력을 보여주었습니다. 말레이시아에서 GAT 지도자들은 지역 라이온들을 </a:t>
            </a:r>
            <a:r>
              <a:rPr lang="ko-KR" sz="1500" dirty="0" smtClean="0">
                <a:latin typeface="Arial"/>
                <a:ea typeface="굴림"/>
                <a:cs typeface="Arial"/>
              </a:rPr>
              <a:t>포함</a:t>
            </a:r>
            <a:r>
              <a:rPr lang="ko-KR" altLang="en-US" sz="1500" dirty="0" smtClean="0">
                <a:latin typeface="Arial"/>
                <a:ea typeface="굴림"/>
                <a:cs typeface="Arial"/>
              </a:rPr>
              <a:t>한</a:t>
            </a:r>
            <a:r>
              <a:rPr lang="ko-KR" sz="1500" dirty="0" smtClean="0">
                <a:latin typeface="Arial"/>
                <a:ea typeface="굴림"/>
                <a:cs typeface="Arial"/>
              </a:rPr>
              <a:t> </a:t>
            </a:r>
            <a:r>
              <a:rPr lang="ko-KR" sz="1500" dirty="0">
                <a:latin typeface="Arial"/>
                <a:ea typeface="굴림"/>
                <a:cs typeface="Arial"/>
              </a:rPr>
              <a:t>전 세계 라이온들의 활동을 촉진하여 </a:t>
            </a:r>
            <a:r>
              <a:rPr lang="ko-KR" sz="1500" dirty="0" err="1">
                <a:latin typeface="Arial"/>
                <a:ea typeface="굴림"/>
                <a:cs typeface="Arial"/>
              </a:rPr>
              <a:t>제이든을</a:t>
            </a:r>
            <a:r>
              <a:rPr lang="ko-KR" sz="1500" dirty="0">
                <a:latin typeface="Arial"/>
                <a:ea typeface="굴림"/>
                <a:cs typeface="Arial"/>
              </a:rPr>
              <a:t> 돕는 데 큰 역할을 했습니다.  </a:t>
            </a:r>
          </a:p>
          <a:p>
            <a:pPr marL="0" marR="0" lvl="0" indent="0" algn="l" defTabSz="874441" rtl="0" eaLnBrk="1" fontAlgn="base" latinLnBrk="0" hangingPunct="1">
              <a:lnSpc>
                <a:spcPts val="1721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500" dirty="0" smtClean="0">
              <a:latin typeface="Arial"/>
              <a:ea typeface="ヒラギノ角ゴ Pro W3"/>
              <a:cs typeface="Arial"/>
            </a:endParaRPr>
          </a:p>
          <a:p>
            <a:pPr marL="0" marR="0" lvl="0" indent="0" algn="l" defTabSz="874441" rtl="0" eaLnBrk="1" fontAlgn="base" latinLnBrk="0" hangingPunct="1">
              <a:lnSpc>
                <a:spcPts val="1721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500" dirty="0">
                <a:latin typeface="Arial"/>
                <a:ea typeface="굴림"/>
                <a:cs typeface="Arial"/>
              </a:rPr>
              <a:t>또한 다른 </a:t>
            </a:r>
            <a:r>
              <a:rPr lang="ko-KR" sz="1500" dirty="0" smtClean="0">
                <a:latin typeface="Arial"/>
                <a:ea typeface="굴림"/>
                <a:cs typeface="Arial"/>
              </a:rPr>
              <a:t>나라의 </a:t>
            </a:r>
            <a:r>
              <a:rPr lang="ko-KR" altLang="en-US" sz="1500" dirty="0" smtClean="0">
                <a:latin typeface="Arial"/>
                <a:ea typeface="굴림"/>
                <a:cs typeface="Arial"/>
              </a:rPr>
              <a:t>수많은</a:t>
            </a:r>
            <a:r>
              <a:rPr lang="ko-KR" sz="1500" dirty="0" smtClean="0">
                <a:latin typeface="Arial"/>
                <a:ea typeface="굴림"/>
                <a:cs typeface="Arial"/>
              </a:rPr>
              <a:t> </a:t>
            </a:r>
            <a:r>
              <a:rPr lang="ko-KR" sz="1500" dirty="0">
                <a:latin typeface="Arial"/>
                <a:ea typeface="굴림"/>
                <a:cs typeface="Arial"/>
              </a:rPr>
              <a:t>라이온들에게 </a:t>
            </a:r>
            <a:r>
              <a:rPr lang="ko-KR" sz="1500" dirty="0" err="1">
                <a:latin typeface="Arial"/>
                <a:ea typeface="굴림"/>
                <a:cs typeface="Arial"/>
              </a:rPr>
              <a:t>이메일을</a:t>
            </a:r>
            <a:r>
              <a:rPr lang="ko-KR" sz="1500" dirty="0">
                <a:latin typeface="Arial"/>
                <a:ea typeface="굴림"/>
                <a:cs typeface="Arial"/>
              </a:rPr>
              <a:t> 보내고 GAT 담당자와 협력하여 </a:t>
            </a:r>
            <a:r>
              <a:rPr lang="ko-KR" sz="1500" dirty="0" err="1">
                <a:latin typeface="Arial"/>
                <a:ea typeface="굴림"/>
                <a:cs typeface="Arial"/>
              </a:rPr>
              <a:t>제이든을</a:t>
            </a:r>
            <a:r>
              <a:rPr lang="ko-KR" sz="1500" dirty="0">
                <a:latin typeface="Arial"/>
                <a:ea typeface="굴림"/>
                <a:cs typeface="Arial"/>
              </a:rPr>
              <a:t> 도왔습니다.</a:t>
            </a:r>
            <a:r>
              <a:rPr lang="ko-KR" sz="1500" baseline="0" dirty="0">
                <a:latin typeface="Arial"/>
                <a:ea typeface="굴림"/>
                <a:cs typeface="Arial"/>
              </a:rPr>
              <a:t>  </a:t>
            </a:r>
            <a:r>
              <a:rPr lang="ko-KR" sz="1500" baseline="0" dirty="0" err="1">
                <a:latin typeface="Arial"/>
                <a:ea typeface="굴림"/>
                <a:cs typeface="Arial"/>
              </a:rPr>
              <a:t>라스베이거스</a:t>
            </a:r>
            <a:r>
              <a:rPr lang="ko-KR" sz="1500" baseline="0" dirty="0">
                <a:latin typeface="Arial"/>
                <a:ea typeface="굴림"/>
                <a:cs typeface="Arial"/>
              </a:rPr>
              <a:t> 국제대회에 마련된 회의에서 뉴욕과 말레이시아의 GAT 지도자들이 만나 </a:t>
            </a:r>
            <a:r>
              <a:rPr lang="ko-KR" sz="1500" baseline="0" dirty="0" err="1">
                <a:latin typeface="Arial"/>
                <a:ea typeface="굴림"/>
                <a:cs typeface="Arial"/>
              </a:rPr>
              <a:t>제이든과</a:t>
            </a:r>
            <a:r>
              <a:rPr lang="ko-KR" sz="1500" baseline="0" dirty="0">
                <a:latin typeface="Arial"/>
                <a:ea typeface="굴림"/>
                <a:cs typeface="Arial"/>
              </a:rPr>
              <a:t> 가족들을 지원하기 위한 계획을 세웠습니다.</a:t>
            </a:r>
          </a:p>
        </p:txBody>
      </p:sp>
    </p:spTree>
    <p:extLst>
      <p:ext uri="{BB962C8B-B14F-4D97-AF65-F5344CB8AC3E}">
        <p14:creationId xmlns:p14="http://schemas.microsoft.com/office/powerpoint/2010/main" val="244558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sz="1200" dirty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봉사는 라이온들이 라이온이 되는 이유입니다. </a:t>
            </a:r>
            <a:r>
              <a:rPr lang="ko-KR" sz="1200" dirty="0" err="1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제이든을</a:t>
            </a:r>
            <a:r>
              <a:rPr lang="ko-KR" sz="1200" dirty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 통해, </a:t>
            </a:r>
            <a:r>
              <a:rPr lang="ko-KR" sz="1200" dirty="0" smtClean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여러</a:t>
            </a:r>
            <a:r>
              <a:rPr lang="en-US" altLang="ko-KR" sz="1200" dirty="0" smtClean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 </a:t>
            </a:r>
            <a:r>
              <a:rPr lang="ko-KR" sz="1200" dirty="0" smtClean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가지 영향력</a:t>
            </a:r>
            <a:r>
              <a:rPr lang="en-US" altLang="ko-KR" sz="1200" dirty="0" smtClean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 </a:t>
            </a:r>
            <a:r>
              <a:rPr lang="ko-KR" sz="1200" dirty="0" smtClean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있는 </a:t>
            </a:r>
            <a:r>
              <a:rPr lang="ko-KR" sz="1200" dirty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봉사사업들이 </a:t>
            </a:r>
            <a:r>
              <a:rPr lang="ko-KR" sz="1200" dirty="0" smtClean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하나의</a:t>
            </a:r>
            <a:r>
              <a:rPr lang="en-US" altLang="ko-KR" sz="1200" baseline="0" dirty="0" smtClean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 </a:t>
            </a:r>
            <a:r>
              <a:rPr lang="ko-KR" altLang="en-US" sz="1200" dirty="0" smtClean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목표</a:t>
            </a:r>
            <a:r>
              <a:rPr lang="en-US" altLang="ko-KR" sz="1200" dirty="0" smtClean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(</a:t>
            </a:r>
            <a:r>
              <a:rPr lang="ko-KR" altLang="en-US" sz="1200" dirty="0" smtClean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제이든 돕기</a:t>
            </a:r>
            <a:r>
              <a:rPr lang="en-US" altLang="ko-KR" sz="1200" dirty="0" smtClean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)</a:t>
            </a:r>
            <a:r>
              <a:rPr lang="ko-KR" altLang="en-US" sz="1200" dirty="0" smtClean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를 </a:t>
            </a:r>
            <a:r>
              <a:rPr lang="ko-KR" sz="1200" dirty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위해 다양한 나라에서 시행되었습니다.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  <a:p>
            <a:r>
              <a:rPr lang="ko-KR" sz="1200" dirty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소아암은 글로벌 주력사업 분야 중 </a:t>
            </a:r>
            <a:r>
              <a:rPr lang="ko-KR" sz="1200" dirty="0" smtClean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하나</a:t>
            </a:r>
            <a:r>
              <a:rPr lang="ko-KR" altLang="en-US" sz="1200" dirty="0" smtClean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로</a:t>
            </a:r>
            <a:r>
              <a:rPr lang="en-US" altLang="ko-KR" sz="1200" dirty="0" smtClean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,</a:t>
            </a:r>
            <a:r>
              <a:rPr lang="ko-KR" sz="1200" dirty="0" smtClean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 </a:t>
            </a:r>
            <a:r>
              <a:rPr lang="ko-KR" sz="1200" dirty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전 세계 </a:t>
            </a:r>
            <a:r>
              <a:rPr lang="ko-KR" sz="1200" dirty="0" smtClean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클럽들</a:t>
            </a:r>
            <a:r>
              <a:rPr lang="ko-KR" altLang="en-US" sz="1200" dirty="0" smtClean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이</a:t>
            </a:r>
            <a:r>
              <a:rPr lang="ko-KR" sz="1200" dirty="0" smtClean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 </a:t>
            </a:r>
            <a:r>
              <a:rPr lang="ko-KR" sz="1200" dirty="0" err="1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제이든을</a:t>
            </a:r>
            <a:r>
              <a:rPr lang="ko-KR" sz="1200" dirty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 돕기 위해 </a:t>
            </a:r>
            <a:r>
              <a:rPr lang="ko-KR" sz="1200" dirty="0" smtClean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한자리에 </a:t>
            </a:r>
            <a:r>
              <a:rPr lang="ko-KR" sz="1200" dirty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모였습니다.</a:t>
            </a:r>
            <a:r>
              <a:rPr lang="ko-KR" sz="1200" baseline="0" dirty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 </a:t>
            </a:r>
            <a:r>
              <a:rPr lang="ko-KR" sz="1200" dirty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이는 여러분이 봉사를 하기 위해 항상 같은 나라에 머무르지 않아도 된다는 것을 보여주었습니다.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447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/>
              <a:t>봉사사업은 사람들이 라이온이 되고 더욱 중요하게는 라이온으로 계속 활동하도록 하는 원동력입니다.  바르셀로나에서 클럽 차원의 GAT는 병원 방문, 기저귀 기증 및 다른 형태의 현지 지원에 회원들이 참여하도록 했습니다. </a:t>
            </a:r>
            <a:r>
              <a:rPr lang="ko-KR" dirty="0" smtClean="0"/>
              <a:t>또한 </a:t>
            </a:r>
            <a:r>
              <a:rPr lang="ko-KR" dirty="0"/>
              <a:t>GAT 클럽 회원위원장은 회원들이 봉사사업에 적극적으로 참여하도록 하여 긍정적인 회원 만족을 이끌어냈습니다. </a:t>
            </a:r>
          </a:p>
        </p:txBody>
      </p:sp>
    </p:spTree>
    <p:extLst>
      <p:ext uri="{BB962C8B-B14F-4D97-AF65-F5344CB8AC3E}">
        <p14:creationId xmlns:p14="http://schemas.microsoft.com/office/powerpoint/2010/main" val="3473450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3919383" y="4343400"/>
            <a:ext cx="1305233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217" tIns="42609" rIns="85217" bIns="42609"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161" y="1600200"/>
            <a:ext cx="1885677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800600"/>
            <a:ext cx="8001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2924" y="2209800"/>
            <a:ext cx="805814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45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450"/>
              </a:spcAft>
              <a:buNone/>
            </a:pP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1" y="188705"/>
            <a:ext cx="4254707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Category title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43389" y="1219201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195316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2924" y="2209800"/>
            <a:ext cx="805814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45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450"/>
              </a:spcAft>
              <a:buNone/>
            </a:pP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43389" y="1219201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4028154" y="1975122"/>
            <a:ext cx="10876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406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3429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4350" y="724627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280878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2351" y="2359152"/>
            <a:ext cx="75143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515544" indent="0">
              <a:buNone/>
              <a:defRPr/>
            </a:lvl2pPr>
          </a:lstStyle>
          <a:p>
            <a:pPr>
              <a:lnSpc>
                <a:spcPts val="2160"/>
              </a:lnSpc>
              <a:spcBef>
                <a:spcPts val="0"/>
              </a:spcBef>
              <a:spcAft>
                <a:spcPts val="2250"/>
              </a:spcAft>
            </a:pPr>
            <a:r>
              <a:rPr lang="en-US" sz="1650" b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685800" lvl="1">
              <a:spcAft>
                <a:spcPts val="2250"/>
              </a:spcAft>
            </a:pP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685800" lvl="1">
              <a:spcAft>
                <a:spcPts val="2250"/>
              </a:spcAft>
            </a:pP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20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685800" lvl="1">
              <a:spcAft>
                <a:spcPts val="2250"/>
              </a:spcAft>
            </a:pP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20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20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200">
                <a:latin typeface="Arial" charset="0"/>
                <a:ea typeface="Arial" charset="0"/>
                <a:cs typeface="Arial" charset="0"/>
              </a:rPr>
            </a:br>
            <a:endParaRPr lang="en-US" sz="1200" b="1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4350" y="724627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306225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4351" y="1945758"/>
            <a:ext cx="44577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7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7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7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7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7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7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2700" b="1" kern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00" y="1752600"/>
            <a:ext cx="3200400" cy="3276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3886200"/>
            <a:ext cx="44577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9750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914214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1"/>
            <a:ext cx="9142143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900005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85725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035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840105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chemeClr val="bg1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500" y="3657600"/>
            <a:ext cx="8001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F0C300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800600"/>
            <a:ext cx="8001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654796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0105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3389" y="3206479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130140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0105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3389" y="3206479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4028154" y="3962400"/>
            <a:ext cx="10876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4646" y="4189206"/>
            <a:ext cx="4254707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792491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000501" y="3048000"/>
            <a:ext cx="10876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62737"/>
            <a:ext cx="9131105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60823" y="3763983"/>
            <a:ext cx="7384256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FontTx/>
              <a:buNone/>
              <a:defRPr sz="1800"/>
            </a:lvl2pPr>
            <a:lvl3pPr marL="685800" indent="0" algn="ctr">
              <a:buFontTx/>
              <a:buNone/>
              <a:defRPr sz="1800"/>
            </a:lvl3pPr>
            <a:lvl4pPr marL="1028700" indent="0" algn="ctr">
              <a:buFontTx/>
              <a:buNone/>
              <a:defRPr sz="1800"/>
            </a:lvl4pPr>
            <a:lvl5pPr marL="1371600" indent="0" algn="ctr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0759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840105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278" y="1242318"/>
            <a:ext cx="1313444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71650" y="3276600"/>
            <a:ext cx="542925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z="1800">
                <a:solidFill>
                  <a:schemeClr val="bg1"/>
                </a:solidFill>
              </a:rPr>
              <a:t>Lorem ipsum dolor sit amet, illud </a:t>
            </a:r>
            <a:r>
              <a:rPr lang="en-US" sz="1800" err="1">
                <a:solidFill>
                  <a:schemeClr val="bg1"/>
                </a:solidFill>
              </a:rPr>
              <a:t>dolorem</a:t>
            </a:r>
            <a:r>
              <a:rPr lang="en-US" sz="1800">
                <a:solidFill>
                  <a:schemeClr val="bg1"/>
                </a:solidFill>
              </a:rPr>
              <a:t> </a:t>
            </a:r>
            <a:r>
              <a:rPr lang="en-US" sz="1800" err="1">
                <a:solidFill>
                  <a:schemeClr val="bg1"/>
                </a:solidFill>
              </a:rPr>
              <a:t>voluptaria</a:t>
            </a:r>
            <a:r>
              <a:rPr lang="en-US" sz="1800">
                <a:solidFill>
                  <a:schemeClr val="bg1"/>
                </a:solidFill>
              </a:rPr>
              <a:t> id vel. Duo no </a:t>
            </a:r>
            <a:r>
              <a:rPr lang="en-US" sz="1800" err="1">
                <a:solidFill>
                  <a:schemeClr val="bg1"/>
                </a:solidFill>
              </a:rPr>
              <a:t>prompta</a:t>
            </a:r>
            <a:r>
              <a:rPr lang="en-US" sz="1800">
                <a:solidFill>
                  <a:schemeClr val="bg1"/>
                </a:solidFill>
              </a:rPr>
              <a:t> </a:t>
            </a:r>
            <a:r>
              <a:rPr lang="en-US" sz="1800" err="1">
                <a:solidFill>
                  <a:schemeClr val="bg1"/>
                </a:solidFill>
              </a:rPr>
              <a:t>accusam</a:t>
            </a:r>
            <a:r>
              <a:rPr lang="en-US" sz="1800">
                <a:solidFill>
                  <a:schemeClr val="bg1"/>
                </a:solidFill>
              </a:rPr>
              <a:t>, </a:t>
            </a:r>
            <a:r>
              <a:rPr lang="en-US" sz="1800" err="1">
                <a:solidFill>
                  <a:schemeClr val="bg1"/>
                </a:solidFill>
              </a:rPr>
              <a:t>discere</a:t>
            </a:r>
            <a:r>
              <a:rPr lang="en-US" sz="1800">
                <a:solidFill>
                  <a:schemeClr val="bg1"/>
                </a:solidFill>
              </a:rPr>
              <a:t> minimum </a:t>
            </a:r>
            <a:r>
              <a:rPr lang="en-US" sz="1800" err="1">
                <a:solidFill>
                  <a:schemeClr val="bg1"/>
                </a:solidFill>
              </a:rPr>
              <a:t>corrumpit</a:t>
            </a:r>
            <a:r>
              <a:rPr lang="en-US" sz="1800">
                <a:solidFill>
                  <a:schemeClr val="bg1"/>
                </a:solidFill>
              </a:rPr>
              <a:t> </a:t>
            </a:r>
            <a:r>
              <a:rPr lang="en-US" sz="1800" err="1">
                <a:solidFill>
                  <a:schemeClr val="bg1"/>
                </a:solidFill>
              </a:rPr>
              <a:t>vel</a:t>
            </a:r>
            <a:r>
              <a:rPr lang="en-US" sz="180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171626" y="2847219"/>
            <a:ext cx="1135289" cy="1156083"/>
          </a:xfrm>
          <a:prstGeom prst="rect">
            <a:avLst/>
          </a:prstGeom>
        </p:spPr>
        <p:txBody>
          <a:bodyPr wrap="square" lIns="47622" tIns="23811" rIns="47622" bIns="23811">
            <a:spAutoFit/>
          </a:bodyPr>
          <a:lstStyle/>
          <a:p>
            <a:pPr algn="ctr"/>
            <a:r>
              <a:rPr lang="en-US" sz="72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6692219" y="4129884"/>
            <a:ext cx="1135289" cy="1156083"/>
          </a:xfrm>
          <a:prstGeom prst="rect">
            <a:avLst/>
          </a:prstGeom>
        </p:spPr>
        <p:txBody>
          <a:bodyPr wrap="square" lIns="47622" tIns="23811" rIns="47622" bIns="23811">
            <a:spAutoFit/>
          </a:bodyPr>
          <a:lstStyle/>
          <a:p>
            <a:pPr algn="ctr"/>
            <a:r>
              <a:rPr lang="en-US" sz="72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064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72500" y="6420037"/>
            <a:ext cx="24765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3389" y="4239679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4028154" y="3962400"/>
            <a:ext cx="10876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4646" y="3206478"/>
            <a:ext cx="4254707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3196589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72500" y="6420037"/>
            <a:ext cx="24765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3389" y="3191239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4028154" y="3962400"/>
            <a:ext cx="10876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43138" y="4361279"/>
            <a:ext cx="4657725" cy="1524000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  <a:lvl2pPr marL="389324" indent="0">
              <a:buNone/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Bullet 01</a:t>
            </a:r>
          </a:p>
          <a:p>
            <a:pPr lvl="0"/>
            <a:r>
              <a:rPr lang="en-US"/>
              <a:t>Bullet 02</a:t>
            </a:r>
          </a:p>
          <a:p>
            <a:pPr lvl="0"/>
            <a:r>
              <a:rPr lang="en-US"/>
              <a:t>Bullet 03</a:t>
            </a:r>
          </a:p>
          <a:p>
            <a:pPr lvl="0"/>
            <a:r>
              <a:rPr lang="en-US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1675386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668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4351" y="1945758"/>
            <a:ext cx="44577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7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7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7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7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7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7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2700" b="1" kern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00" y="1752600"/>
            <a:ext cx="3200400" cy="3276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3886200"/>
            <a:ext cx="44577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4142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2351" y="2359152"/>
            <a:ext cx="75143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515544" indent="0">
              <a:buNone/>
              <a:defRPr/>
            </a:lvl2pPr>
          </a:lstStyle>
          <a:p>
            <a:pPr>
              <a:lnSpc>
                <a:spcPts val="2160"/>
              </a:lnSpc>
              <a:spcBef>
                <a:spcPts val="0"/>
              </a:spcBef>
              <a:spcAft>
                <a:spcPts val="2250"/>
              </a:spcAft>
            </a:pPr>
            <a:r>
              <a:rPr lang="en-US" sz="1650" b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685800" lvl="1">
              <a:spcAft>
                <a:spcPts val="2250"/>
              </a:spcAft>
            </a:pP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685800" lvl="1">
              <a:spcAft>
                <a:spcPts val="2250"/>
              </a:spcAft>
            </a:pP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20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685800" lvl="1">
              <a:spcAft>
                <a:spcPts val="2250"/>
              </a:spcAft>
            </a:pP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20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20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200">
                <a:latin typeface="Arial" charset="0"/>
                <a:ea typeface="Arial" charset="0"/>
                <a:cs typeface="Arial" charset="0"/>
              </a:rPr>
            </a:br>
            <a:endParaRPr lang="en-US" sz="1200" b="1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4350" y="724627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1592881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2924" y="2209800"/>
            <a:ext cx="805814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45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450"/>
              </a:spcAft>
              <a:buNone/>
            </a:pP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1" y="188705"/>
            <a:ext cx="4254707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Category title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43389" y="1219201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890013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3389" y="1219201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4028154" y="1975122"/>
            <a:ext cx="10876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7700" y="2895601"/>
            <a:ext cx="8068598" cy="2813289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257175" indent="-257175">
              <a:buFont typeface="Arial" charset="0"/>
              <a:buChar char="•"/>
            </a:pP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14766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85725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229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3389" y="3206479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4028154" y="3962400"/>
            <a:ext cx="10876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6737725" y="3356241"/>
            <a:ext cx="242561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37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594508" y="3883983"/>
            <a:ext cx="883752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500" y="3206479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189206"/>
            <a:ext cx="577215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7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6737725" y="3356241"/>
            <a:ext cx="242561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01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3389" y="3206479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4028154" y="3962400"/>
            <a:ext cx="10876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6737725" y="3356241"/>
            <a:ext cx="242561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67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-1498731" y="-685800"/>
            <a:ext cx="11499981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37026" tIns="18513" rIns="37026" bIns="18513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3389" y="3206479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4028154" y="3962400"/>
            <a:ext cx="10876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739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1"/>
            <a:ext cx="9144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marR="0" indent="-457200" algn="ctr" defTabSz="6858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225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3389" y="4239679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4028154" y="3962400"/>
            <a:ext cx="10876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4646" y="3206478"/>
            <a:ext cx="4254707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1" y="188705"/>
            <a:ext cx="4254707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4105772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321085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marR="0" indent="-457200" algn="ctr" defTabSz="6858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225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743200"/>
            <a:ext cx="245745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86150" y="381000"/>
            <a:ext cx="542925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r>
              <a:rPr lang="en-US" sz="1500"/>
              <a:t>Lorem ipsum dolor sit amet, </a:t>
            </a:r>
            <a:r>
              <a:rPr lang="en-US" sz="1500" err="1"/>
              <a:t>consectetur</a:t>
            </a:r>
            <a:r>
              <a:rPr lang="en-US" sz="1500"/>
              <a:t> </a:t>
            </a:r>
            <a:r>
              <a:rPr lang="en-US" sz="1500" err="1"/>
              <a:t>adipiscing</a:t>
            </a:r>
            <a:r>
              <a:rPr lang="en-US" sz="1500"/>
              <a:t> </a:t>
            </a:r>
            <a:r>
              <a:rPr lang="en-US" sz="1500" err="1"/>
              <a:t>elit</a:t>
            </a:r>
            <a:r>
              <a:rPr lang="en-US" sz="1500"/>
              <a:t>, </a:t>
            </a:r>
            <a:r>
              <a:rPr lang="en-US" sz="1500" err="1"/>
              <a:t>sed</a:t>
            </a:r>
            <a:r>
              <a:rPr lang="en-US" sz="1500"/>
              <a:t> do </a:t>
            </a:r>
            <a:r>
              <a:rPr lang="en-US" sz="1500" err="1"/>
              <a:t>eiusmod</a:t>
            </a:r>
            <a:r>
              <a:rPr lang="en-US" sz="1500"/>
              <a:t> </a:t>
            </a:r>
            <a:r>
              <a:rPr lang="en-US" sz="1500" err="1"/>
              <a:t>tempor</a:t>
            </a:r>
            <a:r>
              <a:rPr lang="en-US" sz="1500"/>
              <a:t> </a:t>
            </a:r>
            <a:r>
              <a:rPr lang="en-US" sz="1500" err="1"/>
              <a:t>incididunt</a:t>
            </a:r>
            <a:r>
              <a:rPr lang="en-US" sz="1500"/>
              <a:t> </a:t>
            </a:r>
            <a:r>
              <a:rPr lang="en-US" sz="1500" err="1"/>
              <a:t>ut</a:t>
            </a:r>
            <a:r>
              <a:rPr lang="en-US" sz="1500"/>
              <a:t> </a:t>
            </a:r>
            <a:r>
              <a:rPr lang="en-US" sz="1500" err="1"/>
              <a:t>labore</a:t>
            </a:r>
            <a:r>
              <a:rPr lang="en-US" sz="1500"/>
              <a:t> et </a:t>
            </a:r>
            <a:r>
              <a:rPr lang="en-US" sz="1500" err="1"/>
              <a:t>dolore</a:t>
            </a:r>
            <a:r>
              <a:rPr lang="en-US" sz="1500"/>
              <a:t> magna </a:t>
            </a:r>
            <a:r>
              <a:rPr lang="en-US" sz="1500" err="1"/>
              <a:t>aliqua</a:t>
            </a:r>
            <a:r>
              <a:rPr lang="en-US" sz="1500"/>
              <a:t>. Semper </a:t>
            </a:r>
            <a:r>
              <a:rPr lang="en-US" sz="1500" err="1"/>
              <a:t>viverra</a:t>
            </a:r>
            <a:r>
              <a:rPr lang="en-US" sz="1500"/>
              <a:t> </a:t>
            </a:r>
            <a:r>
              <a:rPr lang="en-US" sz="1500" err="1"/>
              <a:t>nam</a:t>
            </a:r>
            <a:r>
              <a:rPr lang="en-US" sz="1500"/>
              <a:t> libero </a:t>
            </a:r>
            <a:r>
              <a:rPr lang="en-US" sz="1500" err="1"/>
              <a:t>justo</a:t>
            </a:r>
            <a:r>
              <a:rPr lang="en-US" sz="1500"/>
              <a:t> </a:t>
            </a:r>
            <a:r>
              <a:rPr lang="en-US" sz="1500" err="1"/>
              <a:t>laoreet</a:t>
            </a:r>
            <a:r>
              <a:rPr lang="en-US" sz="1500"/>
              <a:t> sit amet cursus. </a:t>
            </a:r>
            <a:r>
              <a:rPr lang="en-US" sz="1500" err="1"/>
              <a:t>Scelerisque</a:t>
            </a:r>
            <a:r>
              <a:rPr lang="en-US" sz="1500"/>
              <a:t> </a:t>
            </a:r>
            <a:r>
              <a:rPr lang="en-US" sz="1500" err="1"/>
              <a:t>mauris</a:t>
            </a:r>
            <a:r>
              <a:rPr lang="en-US" sz="1500"/>
              <a:t> </a:t>
            </a:r>
            <a:r>
              <a:rPr lang="en-US" sz="1500" err="1"/>
              <a:t>pellentesque</a:t>
            </a:r>
            <a:r>
              <a:rPr lang="en-US" sz="1500"/>
              <a:t> </a:t>
            </a:r>
            <a:r>
              <a:rPr lang="en-US" sz="1500" err="1"/>
              <a:t>pulvinar</a:t>
            </a:r>
            <a:r>
              <a:rPr lang="en-US" sz="1500"/>
              <a:t> </a:t>
            </a:r>
            <a:r>
              <a:rPr lang="en-US" sz="1500" err="1"/>
              <a:t>pellentesque</a:t>
            </a:r>
            <a:r>
              <a:rPr lang="en-US" sz="1500"/>
              <a:t> habitant </a:t>
            </a:r>
            <a:r>
              <a:rPr lang="en-US" sz="1500" err="1"/>
              <a:t>morbi</a:t>
            </a:r>
            <a:r>
              <a:rPr lang="en-US" sz="1500"/>
              <a:t> </a:t>
            </a:r>
            <a:r>
              <a:rPr lang="en-US" sz="1500" err="1"/>
              <a:t>tristique</a:t>
            </a:r>
            <a:r>
              <a:rPr lang="en-US" sz="1500"/>
              <a:t> </a:t>
            </a:r>
            <a:r>
              <a:rPr lang="en-US" sz="1500" err="1"/>
              <a:t>senectus</a:t>
            </a:r>
            <a:r>
              <a:rPr lang="en-US" sz="1500"/>
              <a:t>. </a:t>
            </a:r>
          </a:p>
          <a:p>
            <a:endParaRPr lang="en-US" sz="1500"/>
          </a:p>
          <a:p>
            <a:r>
              <a:rPr lang="en-US" sz="1500" err="1"/>
              <a:t>Consectetur</a:t>
            </a:r>
            <a:r>
              <a:rPr lang="en-US" sz="1500"/>
              <a:t> </a:t>
            </a:r>
            <a:r>
              <a:rPr lang="en-US" sz="1500" err="1"/>
              <a:t>adipiscing</a:t>
            </a:r>
            <a:r>
              <a:rPr lang="en-US" sz="1500"/>
              <a:t> </a:t>
            </a:r>
            <a:r>
              <a:rPr lang="en-US" sz="1500" err="1"/>
              <a:t>elit</a:t>
            </a:r>
            <a:r>
              <a:rPr lang="en-US" sz="1500"/>
              <a:t> </a:t>
            </a:r>
            <a:r>
              <a:rPr lang="en-US" sz="1500" err="1"/>
              <a:t>pellentesque</a:t>
            </a:r>
            <a:r>
              <a:rPr lang="en-US" sz="1500"/>
              <a:t> habitant </a:t>
            </a:r>
            <a:r>
              <a:rPr lang="en-US" sz="1500" err="1"/>
              <a:t>morbi</a:t>
            </a:r>
            <a:r>
              <a:rPr lang="en-US" sz="1500"/>
              <a:t> </a:t>
            </a:r>
            <a:r>
              <a:rPr lang="en-US" sz="1500" err="1"/>
              <a:t>tristique</a:t>
            </a:r>
            <a:r>
              <a:rPr lang="en-US" sz="1500"/>
              <a:t> </a:t>
            </a:r>
            <a:r>
              <a:rPr lang="en-US" sz="1500" err="1"/>
              <a:t>senectus</a:t>
            </a:r>
            <a:r>
              <a:rPr lang="en-US" sz="1500"/>
              <a:t> et </a:t>
            </a:r>
            <a:r>
              <a:rPr lang="en-US" sz="1500" err="1"/>
              <a:t>netus</a:t>
            </a:r>
            <a:r>
              <a:rPr lang="en-US" sz="1500"/>
              <a:t>. </a:t>
            </a:r>
            <a:r>
              <a:rPr lang="en-US" sz="1500" err="1"/>
              <a:t>Curabitur</a:t>
            </a:r>
            <a:r>
              <a:rPr lang="en-US" sz="1500"/>
              <a:t> vitae </a:t>
            </a:r>
            <a:r>
              <a:rPr lang="en-US" sz="1500" err="1"/>
              <a:t>nunc</a:t>
            </a:r>
            <a:r>
              <a:rPr lang="en-US" sz="1500"/>
              <a:t> </a:t>
            </a:r>
            <a:r>
              <a:rPr lang="en-US" sz="1500" err="1"/>
              <a:t>sed</a:t>
            </a:r>
            <a:r>
              <a:rPr lang="en-US" sz="1500"/>
              <a:t> </a:t>
            </a:r>
            <a:r>
              <a:rPr lang="en-US" sz="1500" err="1"/>
              <a:t>velit</a:t>
            </a:r>
            <a:r>
              <a:rPr lang="en-US" sz="1500"/>
              <a:t> </a:t>
            </a:r>
            <a:r>
              <a:rPr lang="en-US" sz="1500" err="1"/>
              <a:t>dignissim</a:t>
            </a:r>
            <a:r>
              <a:rPr lang="en-US" sz="1500"/>
              <a:t> </a:t>
            </a:r>
            <a:r>
              <a:rPr lang="en-US" sz="1500" err="1"/>
              <a:t>sodales</a:t>
            </a:r>
            <a:r>
              <a:rPr lang="en-US" sz="1500"/>
              <a:t>. </a:t>
            </a:r>
            <a:r>
              <a:rPr lang="en-US" sz="1500" err="1"/>
              <a:t>Consequat</a:t>
            </a:r>
            <a:r>
              <a:rPr lang="en-US" sz="1500"/>
              <a:t> ac </a:t>
            </a:r>
            <a:r>
              <a:rPr lang="en-US" sz="1500" err="1"/>
              <a:t>felis</a:t>
            </a:r>
            <a:r>
              <a:rPr lang="en-US" sz="1500"/>
              <a:t> </a:t>
            </a:r>
            <a:r>
              <a:rPr lang="en-US" sz="1500" err="1"/>
              <a:t>donec</a:t>
            </a:r>
            <a:r>
              <a:rPr lang="en-US" sz="1500"/>
              <a:t> et </a:t>
            </a:r>
            <a:r>
              <a:rPr lang="en-US" sz="1500" err="1"/>
              <a:t>odio</a:t>
            </a:r>
            <a:r>
              <a:rPr lang="en-US" sz="1500"/>
              <a:t> </a:t>
            </a:r>
            <a:r>
              <a:rPr lang="en-US" sz="1500" err="1"/>
              <a:t>pellentesque</a:t>
            </a:r>
            <a:r>
              <a:rPr lang="en-US" sz="1500"/>
              <a:t>. At </a:t>
            </a:r>
            <a:r>
              <a:rPr lang="en-US" sz="1500" err="1"/>
              <a:t>lectus</a:t>
            </a:r>
            <a:r>
              <a:rPr lang="en-US" sz="1500"/>
              <a:t> </a:t>
            </a:r>
            <a:r>
              <a:rPr lang="en-US" sz="1500" err="1"/>
              <a:t>urna</a:t>
            </a:r>
            <a:r>
              <a:rPr lang="en-US" sz="1500"/>
              <a:t> </a:t>
            </a:r>
            <a:r>
              <a:rPr lang="en-US" sz="1500" err="1"/>
              <a:t>duis</a:t>
            </a:r>
            <a:r>
              <a:rPr lang="en-US" sz="1500"/>
              <a:t> convallis. </a:t>
            </a:r>
            <a:r>
              <a:rPr lang="en-US" sz="1500" err="1"/>
              <a:t>Commodo</a:t>
            </a:r>
            <a:r>
              <a:rPr lang="en-US" sz="1500"/>
              <a:t> </a:t>
            </a:r>
            <a:r>
              <a:rPr lang="en-US" sz="1500" err="1"/>
              <a:t>nulla</a:t>
            </a:r>
            <a:r>
              <a:rPr lang="en-US" sz="1500"/>
              <a:t> </a:t>
            </a:r>
            <a:r>
              <a:rPr lang="en-US" sz="1500" err="1"/>
              <a:t>facilisi</a:t>
            </a:r>
            <a:r>
              <a:rPr lang="en-US" sz="1500"/>
              <a:t> </a:t>
            </a:r>
            <a:r>
              <a:rPr lang="en-US" sz="1500" err="1"/>
              <a:t>nullam</a:t>
            </a:r>
            <a:r>
              <a:rPr lang="en-US" sz="1500"/>
              <a:t> </a:t>
            </a:r>
            <a:r>
              <a:rPr lang="en-US" sz="1500" err="1"/>
              <a:t>vehicula</a:t>
            </a:r>
            <a:r>
              <a:rPr lang="en-US" sz="1500"/>
              <a:t> ipsum. Nunc </a:t>
            </a:r>
            <a:r>
              <a:rPr lang="en-US" sz="1500" err="1"/>
              <a:t>lobortis</a:t>
            </a:r>
            <a:r>
              <a:rPr lang="en-US" sz="1500"/>
              <a:t> </a:t>
            </a:r>
            <a:r>
              <a:rPr lang="en-US" sz="1500" err="1"/>
              <a:t>mattis</a:t>
            </a:r>
            <a:r>
              <a:rPr lang="en-US" sz="1500"/>
              <a:t> </a:t>
            </a:r>
            <a:r>
              <a:rPr lang="en-US" sz="1500" err="1"/>
              <a:t>aliquam</a:t>
            </a:r>
            <a:r>
              <a:rPr lang="en-US" sz="1500"/>
              <a:t> </a:t>
            </a:r>
            <a:r>
              <a:rPr lang="en-US" sz="1500" err="1"/>
              <a:t>faucibus</a:t>
            </a:r>
            <a:r>
              <a:rPr lang="en-US" sz="1500"/>
              <a:t> </a:t>
            </a:r>
            <a:r>
              <a:rPr lang="en-US" sz="1500" err="1"/>
              <a:t>purus</a:t>
            </a:r>
            <a:r>
              <a:rPr lang="en-US" sz="1500"/>
              <a:t> in </a:t>
            </a:r>
            <a:r>
              <a:rPr lang="en-US" sz="1500" err="1"/>
              <a:t>massa</a:t>
            </a:r>
            <a:r>
              <a:rPr lang="en-US" sz="1500"/>
              <a:t>. </a:t>
            </a:r>
          </a:p>
          <a:p>
            <a:endParaRPr lang="en-US" sz="1500"/>
          </a:p>
          <a:p>
            <a:r>
              <a:rPr lang="en-US" sz="1500"/>
              <a:t>Nunc </a:t>
            </a:r>
            <a:r>
              <a:rPr lang="en-US" sz="1500" err="1"/>
              <a:t>faucibus</a:t>
            </a:r>
            <a:r>
              <a:rPr lang="en-US" sz="1500"/>
              <a:t> a </a:t>
            </a:r>
            <a:r>
              <a:rPr lang="en-US" sz="1500" err="1"/>
              <a:t>pellentesque</a:t>
            </a:r>
            <a:r>
              <a:rPr lang="en-US" sz="1500"/>
              <a:t> sit amet </a:t>
            </a:r>
            <a:r>
              <a:rPr lang="en-US" sz="1500" err="1"/>
              <a:t>porttitor</a:t>
            </a:r>
            <a:r>
              <a:rPr lang="en-US" sz="1500"/>
              <a:t> </a:t>
            </a:r>
            <a:r>
              <a:rPr lang="en-US" sz="1500" err="1"/>
              <a:t>eget</a:t>
            </a:r>
            <a:r>
              <a:rPr lang="en-US" sz="1500"/>
              <a:t> dolor </a:t>
            </a:r>
            <a:r>
              <a:rPr lang="en-US" sz="1500" err="1"/>
              <a:t>morbi</a:t>
            </a:r>
            <a:r>
              <a:rPr lang="en-US" sz="1500"/>
              <a:t>. </a:t>
            </a:r>
            <a:r>
              <a:rPr lang="en-US" sz="1500" err="1"/>
              <a:t>Viverra</a:t>
            </a:r>
            <a:r>
              <a:rPr lang="en-US" sz="1500"/>
              <a:t> </a:t>
            </a:r>
            <a:r>
              <a:rPr lang="en-US" sz="1500" err="1"/>
              <a:t>nam</a:t>
            </a:r>
            <a:r>
              <a:rPr lang="en-US" sz="1500"/>
              <a:t> libero </a:t>
            </a:r>
            <a:r>
              <a:rPr lang="en-US" sz="1500" err="1"/>
              <a:t>justo</a:t>
            </a:r>
            <a:r>
              <a:rPr lang="en-US" sz="1500"/>
              <a:t> </a:t>
            </a:r>
            <a:r>
              <a:rPr lang="en-US" sz="1500" err="1"/>
              <a:t>laoreet</a:t>
            </a:r>
            <a:r>
              <a:rPr lang="en-US" sz="1500"/>
              <a:t> sit amet. </a:t>
            </a:r>
            <a:r>
              <a:rPr lang="en-US" sz="1500" err="1"/>
              <a:t>Malesuada</a:t>
            </a:r>
            <a:r>
              <a:rPr lang="en-US" sz="1500"/>
              <a:t> fames ac </a:t>
            </a:r>
            <a:r>
              <a:rPr lang="en-US" sz="1500" err="1"/>
              <a:t>turpis</a:t>
            </a:r>
            <a:r>
              <a:rPr lang="en-US" sz="1500"/>
              <a:t> </a:t>
            </a:r>
            <a:r>
              <a:rPr lang="en-US" sz="1500" err="1"/>
              <a:t>egestas</a:t>
            </a:r>
            <a:r>
              <a:rPr lang="en-US" sz="1500"/>
              <a:t> integer </a:t>
            </a:r>
            <a:r>
              <a:rPr lang="en-US" sz="1500" err="1"/>
              <a:t>eget</a:t>
            </a:r>
            <a:r>
              <a:rPr lang="en-US" sz="1500"/>
              <a:t> </a:t>
            </a:r>
            <a:r>
              <a:rPr lang="en-US" sz="1500" err="1"/>
              <a:t>aliquet</a:t>
            </a:r>
            <a:r>
              <a:rPr lang="en-US" sz="1500"/>
              <a:t> </a:t>
            </a:r>
            <a:r>
              <a:rPr lang="en-US" sz="1500" err="1"/>
              <a:t>nibh</a:t>
            </a:r>
            <a:r>
              <a:rPr lang="en-US" sz="1500"/>
              <a:t>. </a:t>
            </a:r>
            <a:r>
              <a:rPr lang="en-US" sz="1500" err="1"/>
              <a:t>Viverra</a:t>
            </a:r>
            <a:r>
              <a:rPr lang="en-US" sz="1500"/>
              <a:t> </a:t>
            </a:r>
            <a:r>
              <a:rPr lang="en-US" sz="1500" err="1"/>
              <a:t>adipiscing</a:t>
            </a:r>
            <a:r>
              <a:rPr lang="en-US" sz="1500"/>
              <a:t> at in </a:t>
            </a:r>
            <a:r>
              <a:rPr lang="en-US" sz="1500" err="1"/>
              <a:t>tellus</a:t>
            </a:r>
            <a:r>
              <a:rPr lang="en-US" sz="1500"/>
              <a:t> integer. Quam </a:t>
            </a:r>
            <a:r>
              <a:rPr lang="en-US" sz="1500" err="1"/>
              <a:t>nulla</a:t>
            </a:r>
            <a:r>
              <a:rPr lang="en-US" sz="1500"/>
              <a:t> </a:t>
            </a:r>
            <a:r>
              <a:rPr lang="en-US" sz="1500" err="1"/>
              <a:t>porttitor</a:t>
            </a:r>
            <a:r>
              <a:rPr lang="en-US" sz="1500"/>
              <a:t> </a:t>
            </a:r>
            <a:r>
              <a:rPr lang="en-US" sz="1500" err="1"/>
              <a:t>massa</a:t>
            </a:r>
            <a:r>
              <a:rPr lang="en-US" sz="1500"/>
              <a:t> id </a:t>
            </a:r>
            <a:r>
              <a:rPr lang="en-US" sz="1500" err="1"/>
              <a:t>neque</a:t>
            </a:r>
            <a:r>
              <a:rPr lang="en-US" sz="1500"/>
              <a:t>. Pretium </a:t>
            </a:r>
            <a:r>
              <a:rPr lang="en-US" sz="1500" err="1"/>
              <a:t>aenean</a:t>
            </a:r>
            <a:r>
              <a:rPr lang="en-US" sz="1500"/>
              <a:t> pharetra magna ac </a:t>
            </a:r>
            <a:r>
              <a:rPr lang="en-US" sz="1500" err="1"/>
              <a:t>placerat</a:t>
            </a:r>
            <a:r>
              <a:rPr lang="en-US" sz="1500"/>
              <a:t> </a:t>
            </a:r>
            <a:r>
              <a:rPr lang="en-US" sz="1500" err="1"/>
              <a:t>vestibulum</a:t>
            </a:r>
            <a:r>
              <a:rPr lang="en-US" sz="1500"/>
              <a:t> </a:t>
            </a:r>
            <a:r>
              <a:rPr lang="en-US" sz="1500" err="1"/>
              <a:t>lectus</a:t>
            </a:r>
            <a:r>
              <a:rPr lang="en-US" sz="1500"/>
              <a:t> </a:t>
            </a:r>
            <a:r>
              <a:rPr lang="en-US" sz="1500" err="1"/>
              <a:t>mauris</a:t>
            </a:r>
            <a:r>
              <a:rPr lang="en-US" sz="15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8060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0" y="0"/>
            <a:ext cx="5460566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628650" y="1219200"/>
            <a:ext cx="37719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5541946"/>
            <a:ext cx="723699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444078"/>
            <a:ext cx="65151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535008"/>
            <a:ext cx="44577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1800" b="1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1800" b="1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35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35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35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3124200"/>
            <a:ext cx="657225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89324" indent="0">
              <a:buNone/>
              <a:defRPr sz="1800"/>
            </a:lvl2pPr>
            <a:lvl3pPr marL="685783" indent="0">
              <a:buNone/>
              <a:defRPr sz="1800"/>
            </a:lvl3pPr>
            <a:lvl4pPr marL="1028674" indent="0">
              <a:buNone/>
              <a:defRPr sz="1800"/>
            </a:lvl4pPr>
            <a:lvl5pPr marL="1371566" indent="0">
              <a:buNone/>
              <a:defRPr sz="1800"/>
            </a:lvl5pPr>
          </a:lstStyle>
          <a:p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5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257176" y="1924363"/>
            <a:ext cx="2628900" cy="47089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444078"/>
            <a:ext cx="65151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8950" y="1828800"/>
            <a:ext cx="588645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marL="257175" indent="-257175">
              <a:buFont typeface="Arial" charset="0"/>
              <a:buChar char="•"/>
            </a:pP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500" kern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57175" indent="-257175">
              <a:buFont typeface="Arial" charset="0"/>
              <a:buChar char="•"/>
            </a:pP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500" kern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57175" indent="-257175">
              <a:buFont typeface="Arial" charset="0"/>
              <a:buChar char="•"/>
            </a:pP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15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4611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3389" y="1219201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4028154" y="1975122"/>
            <a:ext cx="10876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6572250" y="3064705"/>
            <a:ext cx="1799171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>
              <a:buFont typeface="Helvetica" pitchFamily="84" charset="0"/>
              <a:buNone/>
            </a:pPr>
            <a:endParaRPr lang="en-US" sz="225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8700" y="3587437"/>
            <a:ext cx="4629150" cy="1447800"/>
          </a:xfrm>
          <a:prstGeom prst="rect">
            <a:avLst/>
          </a:prstGeom>
        </p:spPr>
        <p:txBody>
          <a:bodyPr/>
          <a:lstStyle>
            <a:lvl1pPr marL="257175" marR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endParaRPr lang="en-US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endParaRPr lang="en-US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endParaRPr lang="en-US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00862" y="4343400"/>
            <a:ext cx="1214438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32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81267" y="3168337"/>
            <a:ext cx="453628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>
              <a:defRPr sz="3600" b="1"/>
            </a:lvl2pPr>
            <a:lvl3pPr>
              <a:defRPr sz="3600" b="1"/>
            </a:lvl3pPr>
            <a:lvl4pPr>
              <a:defRPr sz="3600" b="1"/>
            </a:lvl4pPr>
            <a:lvl5pPr>
              <a:defRPr sz="3600" b="1"/>
            </a:lvl5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55281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3389" y="1219201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4028154" y="1975122"/>
            <a:ext cx="10876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7700" y="2895601"/>
            <a:ext cx="8068598" cy="2813289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257175" indent="-257175">
              <a:buFont typeface="Arial" charset="0"/>
              <a:buChar char="•"/>
            </a:pP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026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84201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80" r:id="rId11"/>
    <p:sldLayoutId id="2147483875" r:id="rId12"/>
    <p:sldLayoutId id="2147483878" r:id="rId13"/>
    <p:sldLayoutId id="2147483879" r:id="rId14"/>
    <p:sldLayoutId id="2147483876" r:id="rId15"/>
    <p:sldLayoutId id="2147483881" r:id="rId16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176" userDrawn="1">
          <p15:clr>
            <a:srgbClr val="F26B43"/>
          </p15:clr>
        </p15:guide>
        <p15:guide id="3" pos="14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8401050" y="6420037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6" r:id="rId2"/>
    <p:sldLayoutId id="2147483844" r:id="rId3"/>
    <p:sldLayoutId id="2147483845" r:id="rId4"/>
    <p:sldLayoutId id="2147483846" r:id="rId5"/>
    <p:sldLayoutId id="2147483867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176" userDrawn="1">
          <p15:clr>
            <a:srgbClr val="F26B43"/>
          </p15:clr>
        </p15:guide>
        <p15:guide id="3" pos="14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45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63" r:id="rId2"/>
    <p:sldLayoutId id="2147483865" r:id="rId3"/>
    <p:sldLayoutId id="2147483866" r:id="rId4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5568" userDrawn="1">
          <p15:clr>
            <a:srgbClr val="F26B43"/>
          </p15:clr>
        </p15:guide>
        <p15:guide id="3" pos="1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0832EE-D021-C240-9ADB-6C435EFE2F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498" y="3943350"/>
            <a:ext cx="8001000" cy="348176"/>
          </a:xfrm>
        </p:spPr>
        <p:txBody>
          <a:bodyPr/>
          <a:lstStyle/>
          <a:p>
            <a:pPr>
              <a:lnSpc>
                <a:spcPts val="2250"/>
              </a:lnSpc>
            </a:pPr>
            <a:r>
              <a:rPr lang="ko-KR" dirty="0">
                <a:solidFill>
                  <a:schemeClr val="bg1"/>
                </a:solidFill>
              </a:rPr>
              <a:t>글로벌 액션팀(GAT) </a:t>
            </a:r>
          </a:p>
          <a:p>
            <a:pPr>
              <a:lnSpc>
                <a:spcPts val="2250"/>
              </a:lnSpc>
            </a:pPr>
            <a:r>
              <a:rPr lang="ko-KR" dirty="0">
                <a:solidFill>
                  <a:schemeClr val="bg1"/>
                </a:solidFill>
              </a:rPr>
              <a:t>행동 = 영향력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B8E031-7C3A-9A47-8B1C-1D07E7FD2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1419294"/>
            <a:ext cx="1874669" cy="1898102"/>
          </a:xfrm>
          <a:prstGeom prst="rect">
            <a:avLst/>
          </a:prstGeom>
        </p:spPr>
      </p:pic>
      <p:sp>
        <p:nvSpPr>
          <p:cNvPr id="5" name="Gold Bar">
            <a:extLst>
              <a:ext uri="{FF2B5EF4-FFF2-40B4-BE49-F238E27FC236}">
                <a16:creationId xmlns:a16="http://schemas.microsoft.com/office/drawing/2014/main" id="{0664EB80-1399-6944-AB22-92D08CE050B2}"/>
              </a:ext>
            </a:extLst>
          </p:cNvPr>
          <p:cNvSpPr/>
          <p:nvPr/>
        </p:nvSpPr>
        <p:spPr>
          <a:xfrm>
            <a:off x="4130122" y="3543300"/>
            <a:ext cx="883752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88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>
            <a:spLocks noChangeAspect="1" noEditPoints="1"/>
          </p:cNvSpPr>
          <p:nvPr/>
        </p:nvSpPr>
        <p:spPr bwMode="auto">
          <a:xfrm>
            <a:off x="228600" y="1009650"/>
            <a:ext cx="8891341" cy="546735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 flipH="1" flipV="1">
            <a:off x="2271249" y="3505200"/>
            <a:ext cx="5110164" cy="1301372"/>
          </a:xfrm>
          <a:prstGeom prst="line">
            <a:avLst/>
          </a:prstGeom>
          <a:ln w="25400"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17" idx="7"/>
            <a:endCxn id="21" idx="7"/>
          </p:cNvCxnSpPr>
          <p:nvPr/>
        </p:nvCxnSpPr>
        <p:spPr bwMode="auto">
          <a:xfrm flipH="1" flipV="1">
            <a:off x="7259051" y="4553367"/>
            <a:ext cx="54492" cy="206992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>
            <a:stCxn id="20" idx="7"/>
          </p:cNvCxnSpPr>
          <p:nvPr/>
        </p:nvCxnSpPr>
        <p:spPr bwMode="auto">
          <a:xfrm>
            <a:off x="4389691" y="3359063"/>
            <a:ext cx="2991722" cy="1447508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ardrop 16"/>
          <p:cNvSpPr>
            <a:spLocks noChangeAspect="1"/>
          </p:cNvSpPr>
          <p:nvPr/>
        </p:nvSpPr>
        <p:spPr bwMode="auto">
          <a:xfrm rot="16615351">
            <a:off x="7047227" y="4996297"/>
            <a:ext cx="1882918" cy="1588811"/>
          </a:xfrm>
          <a:prstGeom prst="teardrop">
            <a:avLst/>
          </a:pr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173A547-E579-4E40-8999-19777A838685}"/>
              </a:ext>
            </a:extLst>
          </p:cNvPr>
          <p:cNvSpPr txBox="1">
            <a:spLocks/>
          </p:cNvSpPr>
          <p:nvPr/>
        </p:nvSpPr>
        <p:spPr>
          <a:xfrm>
            <a:off x="2474137" y="22196"/>
            <a:ext cx="4191000" cy="81003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ko-KR" sz="2400">
                <a:solidFill>
                  <a:srgbClr val="0A5496"/>
                </a:solidFill>
              </a:rPr>
              <a:t>전 세계 라이온들의 참여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374FDD-BD94-5648-9875-870F206CDB0C}"/>
              </a:ext>
            </a:extLst>
          </p:cNvPr>
          <p:cNvSpPr/>
          <p:nvPr/>
        </p:nvSpPr>
        <p:spPr>
          <a:xfrm>
            <a:off x="3779120" y="696440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eardrop 18"/>
          <p:cNvSpPr/>
          <p:nvPr/>
        </p:nvSpPr>
        <p:spPr bwMode="auto">
          <a:xfrm>
            <a:off x="192058" y="3505200"/>
            <a:ext cx="2079191" cy="1989461"/>
          </a:xfrm>
          <a:prstGeom prst="teardrop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20" name="Teardrop 19"/>
          <p:cNvSpPr/>
          <p:nvPr/>
        </p:nvSpPr>
        <p:spPr bwMode="auto">
          <a:xfrm rot="8932117">
            <a:off x="3742586" y="1036023"/>
            <a:ext cx="1904368" cy="1972817"/>
          </a:xfrm>
          <a:prstGeom prst="teardrop">
            <a:avLst/>
          </a:prstGeom>
          <a:blipFill dpi="0" rotWithShape="0">
            <a:blip r:embed="rId5"/>
            <a:srcRect/>
            <a:stretch>
              <a:fillRect/>
            </a:stretch>
          </a:blip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21" name="Teardrop 20"/>
          <p:cNvSpPr/>
          <p:nvPr/>
        </p:nvSpPr>
        <p:spPr bwMode="auto">
          <a:xfrm rot="6493822">
            <a:off x="5761048" y="2482802"/>
            <a:ext cx="1914774" cy="1769041"/>
          </a:xfrm>
          <a:prstGeom prst="teardrop">
            <a:avLst/>
          </a:prstGeom>
          <a:blipFill dpi="0" rotWithShape="0">
            <a:blip r:embed="rId6"/>
            <a:srcRect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249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ionlogo_white.eps">
            <a:extLst>
              <a:ext uri="{FF2B5EF4-FFF2-40B4-BE49-F238E27FC236}">
                <a16:creationId xmlns:a16="http://schemas.microsoft.com/office/drawing/2014/main" id="{E46618C5-2152-7C46-9740-9480EC9E89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1" b="10079"/>
          <a:stretch/>
        </p:blipFill>
        <p:spPr>
          <a:xfrm>
            <a:off x="1314450" y="857250"/>
            <a:ext cx="6515102" cy="51435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0FB3F7-6B08-E74E-938C-8F56925EC8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3955" y="3278055"/>
            <a:ext cx="3826569" cy="1887049"/>
          </a:xfrm>
        </p:spPr>
        <p:txBody>
          <a:bodyPr/>
          <a:lstStyle/>
          <a:p>
            <a:pPr algn="l">
              <a:lnSpc>
                <a:spcPts val="1950"/>
              </a:lnSpc>
            </a:pPr>
            <a:r>
              <a:rPr lang="ko-KR" dirty="0">
                <a:latin typeface="Arial"/>
                <a:ea typeface="굴림"/>
                <a:cs typeface="Arial"/>
              </a:rPr>
              <a:t> </a:t>
            </a:r>
            <a:r>
              <a:rPr lang="ko-KR" sz="1600" dirty="0">
                <a:latin typeface="Arial"/>
                <a:ea typeface="굴림"/>
                <a:cs typeface="Arial"/>
              </a:rPr>
              <a:t> </a:t>
            </a:r>
            <a:r>
              <a:rPr lang="ko-KR" sz="1800" i="1" dirty="0">
                <a:latin typeface="Arial"/>
                <a:ea typeface="굴림"/>
                <a:cs typeface="Arial"/>
              </a:rPr>
              <a:t>“ 이 이야기는 GAT가 어떻게 전 세계의 </a:t>
            </a:r>
            <a:r>
              <a:rPr lang="ko-KR" sz="1800" i="1" dirty="0" smtClean="0">
                <a:latin typeface="Arial"/>
                <a:ea typeface="굴림"/>
                <a:cs typeface="Arial"/>
              </a:rPr>
              <a:t>라이온</a:t>
            </a:r>
            <a:r>
              <a:rPr lang="ko-KR" altLang="en-US" sz="1800" i="1" dirty="0" smtClean="0">
                <a:latin typeface="Arial"/>
                <a:ea typeface="굴림"/>
                <a:cs typeface="Arial"/>
              </a:rPr>
              <a:t>들 사이의</a:t>
            </a:r>
            <a:r>
              <a:rPr lang="ko-KR" sz="1800" i="1" dirty="0" smtClean="0">
                <a:latin typeface="Arial"/>
                <a:ea typeface="굴림"/>
                <a:cs typeface="Arial"/>
              </a:rPr>
              <a:t> </a:t>
            </a:r>
            <a:r>
              <a:rPr lang="ko-KR" sz="1800" i="1" dirty="0">
                <a:latin typeface="Arial"/>
                <a:ea typeface="굴림"/>
                <a:cs typeface="Arial"/>
              </a:rPr>
              <a:t>네트워크를 </a:t>
            </a:r>
            <a:r>
              <a:rPr lang="ko-KR" sz="1800" i="1" dirty="0" smtClean="0">
                <a:latin typeface="Arial"/>
                <a:ea typeface="굴림"/>
                <a:cs typeface="Arial"/>
              </a:rPr>
              <a:t>활성화시켰는지를 </a:t>
            </a:r>
            <a:r>
              <a:rPr lang="ko-KR" sz="1800" i="1" dirty="0">
                <a:latin typeface="Arial"/>
                <a:ea typeface="굴림"/>
                <a:cs typeface="Arial"/>
              </a:rPr>
              <a:t>보여주는 훌륭한 예입니다. 라이온들의 봉사는 국경을 초월할 수 있었습니다.” </a:t>
            </a:r>
          </a:p>
          <a:p>
            <a:pPr algn="l">
              <a:lnSpc>
                <a:spcPts val="1950"/>
              </a:lnSpc>
              <a:spcAft>
                <a:spcPts val="0"/>
              </a:spcAft>
            </a:pPr>
            <a:r>
              <a:rPr lang="ko-KR" sz="1600" dirty="0" err="1">
                <a:latin typeface="Arial"/>
                <a:ea typeface="굴림"/>
                <a:cs typeface="Arial"/>
              </a:rPr>
              <a:t>카짓</a:t>
            </a:r>
            <a:r>
              <a:rPr lang="ko-KR" sz="1600" dirty="0">
                <a:latin typeface="Arial"/>
                <a:ea typeface="굴림"/>
                <a:cs typeface="Arial"/>
              </a:rPr>
              <a:t> </a:t>
            </a:r>
            <a:r>
              <a:rPr lang="ko-KR" sz="1600" dirty="0" err="1">
                <a:latin typeface="Arial"/>
                <a:ea typeface="굴림"/>
                <a:cs typeface="Arial"/>
              </a:rPr>
              <a:t>하바나난다</a:t>
            </a:r>
            <a:r>
              <a:rPr lang="ko-KR" sz="1600" dirty="0">
                <a:latin typeface="Arial"/>
                <a:ea typeface="굴림"/>
                <a:cs typeface="Arial"/>
              </a:rPr>
              <a:t> </a:t>
            </a:r>
            <a:r>
              <a:rPr lang="ko-KR" sz="1600" dirty="0" err="1">
                <a:latin typeface="Arial"/>
                <a:ea typeface="굴림"/>
                <a:cs typeface="Arial"/>
              </a:rPr>
              <a:t>전국제회장</a:t>
            </a:r>
            <a:endParaRPr lang="ko-KR" sz="1600" dirty="0">
              <a:latin typeface="Arial"/>
              <a:ea typeface="굴림"/>
              <a:cs typeface="Arial"/>
            </a:endParaRPr>
          </a:p>
          <a:p>
            <a:pPr algn="l">
              <a:lnSpc>
                <a:spcPts val="1950"/>
              </a:lnSpc>
              <a:spcBef>
                <a:spcPts val="0"/>
              </a:spcBef>
            </a:pPr>
            <a:r>
              <a:rPr lang="ko-KR" sz="1100" dirty="0">
                <a:latin typeface="Arial"/>
                <a:ea typeface="굴림"/>
                <a:cs typeface="Arial"/>
              </a:rPr>
              <a:t>글로벌 </a:t>
            </a:r>
            <a:r>
              <a:rPr lang="ko-KR" sz="1100" dirty="0" err="1">
                <a:latin typeface="Arial"/>
                <a:ea typeface="굴림"/>
                <a:cs typeface="Arial"/>
              </a:rPr>
              <a:t>액션팀</a:t>
            </a:r>
            <a:r>
              <a:rPr lang="ko-KR" sz="1100" dirty="0">
                <a:latin typeface="Arial"/>
                <a:ea typeface="굴림"/>
                <a:cs typeface="Arial"/>
              </a:rPr>
              <a:t> 위원장 </a:t>
            </a:r>
          </a:p>
          <a:p>
            <a:pPr algn="l">
              <a:lnSpc>
                <a:spcPts val="1950"/>
              </a:lnSpc>
            </a:pPr>
            <a:endParaRPr lang="en-US" dirty="0"/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101B564E-C3B7-9742-A8D9-C492F2380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050" y="5646254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11</a:t>
            </a:fld>
            <a:endParaRPr lang="en-US" sz="750" smtClean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BBF51B-F9FD-E040-B8DB-7197E768C488}"/>
              </a:ext>
            </a:extLst>
          </p:cNvPr>
          <p:cNvSpPr/>
          <p:nvPr/>
        </p:nvSpPr>
        <p:spPr>
          <a:xfrm>
            <a:off x="4027222" y="1814665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B6D8691-8F40-3842-98AD-BCC853E91EF4}"/>
              </a:ext>
            </a:extLst>
          </p:cNvPr>
          <p:cNvSpPr txBox="1">
            <a:spLocks/>
          </p:cNvSpPr>
          <p:nvPr/>
        </p:nvSpPr>
        <p:spPr>
          <a:xfrm>
            <a:off x="0" y="1113285"/>
            <a:ext cx="9142138" cy="772665"/>
          </a:xfrm>
          <a:prstGeom prst="rect">
            <a:avLst/>
          </a:prstGeom>
        </p:spPr>
        <p:txBody>
          <a:bodyPr vert="horz" lIns="61154" tIns="30577" rIns="61154" bIns="30577" rtlCol="0" anchor="ctr">
            <a:noAutofit/>
          </a:bodyPr>
          <a:lstStyle>
            <a:lvl1pPr algn="l" defTabSz="40769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ko-KR" sz="3200">
                <a:solidFill>
                  <a:srgbClr val="0A5496"/>
                </a:solidFill>
                <a:latin typeface="Arial"/>
                <a:ea typeface="굴림"/>
                <a:cs typeface="Arial"/>
              </a:rPr>
              <a:t>글로벌 네트워크 활용</a:t>
            </a:r>
          </a:p>
        </p:txBody>
      </p:sp>
      <p:pic>
        <p:nvPicPr>
          <p:cNvPr id="3" name="Picture 3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4AA8C5C7-58CA-46FE-9EC4-9D66703671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80" t="20036" r="19589" b="6801"/>
          <a:stretch/>
        </p:blipFill>
        <p:spPr>
          <a:xfrm>
            <a:off x="4571069" y="2693743"/>
            <a:ext cx="4010293" cy="30563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27222" y="5750128"/>
            <a:ext cx="45541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sz="1100" i="1"/>
              <a:t>치료를 받은 후 바르셀로나에서 집으로 돌아가는 제이든 가족</a:t>
            </a:r>
          </a:p>
        </p:txBody>
      </p:sp>
    </p:spTree>
    <p:extLst>
      <p:ext uri="{BB962C8B-B14F-4D97-AF65-F5344CB8AC3E}">
        <p14:creationId xmlns:p14="http://schemas.microsoft.com/office/powerpoint/2010/main" val="210655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A young boy looking at the camera&#10;&#10;Description generated with high confidence">
            <a:extLst>
              <a:ext uri="{FF2B5EF4-FFF2-40B4-BE49-F238E27FC236}">
                <a16:creationId xmlns:a16="http://schemas.microsoft.com/office/drawing/2014/main" id="{7D3B016E-6C21-4E4C-91B0-DDD821D5C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1" y="-67574"/>
            <a:ext cx="5144218" cy="6906883"/>
          </a:xfrm>
          <a:prstGeom prst="rect">
            <a:avLst/>
          </a:prstGeom>
        </p:spPr>
      </p:pic>
      <p:sp>
        <p:nvSpPr>
          <p:cNvPr id="11" name="Overlay">
            <a:extLst>
              <a:ext uri="{FF2B5EF4-FFF2-40B4-BE49-F238E27FC236}">
                <a16:creationId xmlns:a16="http://schemas.microsoft.com/office/drawing/2014/main" id="{B8108CED-AAD2-2844-B5B9-3F137ECCE9B2}"/>
              </a:ext>
            </a:extLst>
          </p:cNvPr>
          <p:cNvSpPr/>
          <p:nvPr/>
        </p:nvSpPr>
        <p:spPr>
          <a:xfrm>
            <a:off x="0" y="-62901"/>
            <a:ext cx="9144000" cy="2498067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ACAE76-89E8-2A40-9457-C4C2ED45F5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14651" y="752296"/>
            <a:ext cx="5772149" cy="876908"/>
          </a:xfrm>
        </p:spPr>
        <p:txBody>
          <a:bodyPr/>
          <a:lstStyle/>
          <a:p>
            <a:pPr algn="r"/>
            <a:r>
              <a:rPr lang="ko-KR" sz="3600">
                <a:solidFill>
                  <a:schemeClr val="bg1"/>
                </a:solidFill>
              </a:rPr>
              <a:t>숫자로 보는 봉사의 영향력</a:t>
            </a:r>
          </a:p>
          <a:p>
            <a:pPr algn="r">
              <a:lnSpc>
                <a:spcPts val="2100"/>
              </a:lnSpc>
            </a:pPr>
            <a:r>
              <a:rPr lang="ko-KR" sz="1650" b="0">
                <a:solidFill>
                  <a:schemeClr val="bg1"/>
                </a:solidFill>
                <a:latin typeface="Arial"/>
                <a:ea typeface="굴림"/>
                <a:cs typeface="Arial"/>
              </a:rPr>
              <a:t>2018 - 2019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0E6B48-9386-D34E-9E65-2BAA4242E0BC}"/>
              </a:ext>
            </a:extLst>
          </p:cNvPr>
          <p:cNvSpPr/>
          <p:nvPr/>
        </p:nvSpPr>
        <p:spPr>
          <a:xfrm>
            <a:off x="7486651" y="1895295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E7A050-58C3-0E4E-8C0B-44897ACA78E7}"/>
              </a:ext>
            </a:extLst>
          </p:cNvPr>
          <p:cNvSpPr/>
          <p:nvPr/>
        </p:nvSpPr>
        <p:spPr>
          <a:xfrm>
            <a:off x="8824407" y="866595"/>
            <a:ext cx="319594" cy="74295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8B0589A-5C8B-534B-9BB5-6B68AEB89182}"/>
              </a:ext>
            </a:extLst>
          </p:cNvPr>
          <p:cNvSpPr txBox="1">
            <a:spLocks/>
          </p:cNvSpPr>
          <p:nvPr/>
        </p:nvSpPr>
        <p:spPr>
          <a:xfrm>
            <a:off x="6561156" y="3260065"/>
            <a:ext cx="2575265" cy="2384549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ko-KR" altLang="en-US" sz="1600" dirty="0" smtClean="0">
                <a:solidFill>
                  <a:schemeClr val="accent6"/>
                </a:solidFill>
                <a:latin typeface="Arial"/>
                <a:ea typeface="굴림"/>
                <a:cs typeface="Arial"/>
              </a:rPr>
              <a:t>참여 </a:t>
            </a:r>
            <a:r>
              <a:rPr lang="ko-KR" sz="1600" dirty="0" err="1" smtClean="0">
                <a:solidFill>
                  <a:schemeClr val="accent6"/>
                </a:solidFill>
                <a:latin typeface="Arial"/>
                <a:ea typeface="굴림"/>
                <a:cs typeface="Arial"/>
              </a:rPr>
              <a:t>라이온스클럽</a:t>
            </a:r>
            <a:endParaRPr lang="ko-KR" sz="1600" dirty="0">
              <a:solidFill>
                <a:schemeClr val="accent6"/>
              </a:solidFill>
              <a:latin typeface="Arial"/>
              <a:ea typeface="굴림"/>
              <a:cs typeface="Arial"/>
            </a:endParaRPr>
          </a:p>
          <a:p>
            <a:pPr algn="ctr"/>
            <a:endParaRPr lang="en-US" sz="1600" kern="0" dirty="0" smtClean="0">
              <a:solidFill>
                <a:schemeClr val="accent6"/>
              </a:solidFill>
              <a:latin typeface="Arial"/>
              <a:ea typeface="ヒラギノ角ゴ Pro W3"/>
              <a:cs typeface="Arial"/>
            </a:endParaRPr>
          </a:p>
          <a:p>
            <a:pPr algn="ctr"/>
            <a:r>
              <a:rPr lang="ko-KR" altLang="en-US" sz="1600" dirty="0" smtClean="0">
                <a:solidFill>
                  <a:schemeClr val="accent6"/>
                </a:solidFill>
                <a:latin typeface="Arial"/>
                <a:ea typeface="굴림"/>
                <a:cs typeface="Arial"/>
              </a:rPr>
              <a:t>참여 </a:t>
            </a:r>
            <a:r>
              <a:rPr lang="ko-KR" sz="1600" dirty="0" smtClean="0">
                <a:solidFill>
                  <a:schemeClr val="accent6"/>
                </a:solidFill>
                <a:latin typeface="Arial"/>
                <a:ea typeface="굴림"/>
                <a:cs typeface="Arial"/>
              </a:rPr>
              <a:t>국가</a:t>
            </a:r>
            <a:endParaRPr lang="ko-KR" sz="1600" dirty="0">
              <a:solidFill>
                <a:schemeClr val="accent6"/>
              </a:solidFill>
              <a:latin typeface="Arial"/>
              <a:ea typeface="굴림"/>
              <a:cs typeface="Arial"/>
            </a:endParaRPr>
          </a:p>
          <a:p>
            <a:pPr algn="ctr">
              <a:lnSpc>
                <a:spcPct val="200000"/>
              </a:lnSpc>
            </a:pPr>
            <a:r>
              <a:rPr lang="ko-KR" sz="1600" dirty="0">
                <a:solidFill>
                  <a:schemeClr val="accent6"/>
                </a:solidFill>
                <a:latin typeface="Arial"/>
                <a:ea typeface="굴림"/>
                <a:cs typeface="Arial"/>
              </a:rPr>
              <a:t>기금 </a:t>
            </a:r>
            <a:r>
              <a:rPr lang="ko-KR" sz="1600" dirty="0" err="1">
                <a:solidFill>
                  <a:schemeClr val="accent6"/>
                </a:solidFill>
                <a:latin typeface="Arial"/>
                <a:ea typeface="굴림"/>
                <a:cs typeface="Arial"/>
              </a:rPr>
              <a:t>모금액</a:t>
            </a:r>
            <a:r>
              <a:rPr lang="ko-KR" sz="1600" dirty="0">
                <a:solidFill>
                  <a:schemeClr val="accent6"/>
                </a:solidFill>
                <a:latin typeface="Arial"/>
                <a:ea typeface="굴림"/>
                <a:cs typeface="Arial"/>
              </a:rPr>
              <a:t>(USD)</a:t>
            </a:r>
          </a:p>
          <a:p>
            <a:pPr algn="ctr">
              <a:lnSpc>
                <a:spcPct val="200000"/>
              </a:lnSpc>
            </a:pPr>
            <a:r>
              <a:rPr lang="ko-KR" sz="1600" dirty="0">
                <a:solidFill>
                  <a:schemeClr val="accent6"/>
                </a:solidFill>
                <a:latin typeface="Arial"/>
                <a:ea typeface="굴림"/>
                <a:cs typeface="Arial"/>
              </a:rPr>
              <a:t>      생명을 구한 어린 소년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232242C4-D84A-E643-9853-4BB6432F9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6597" y="5646254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12</a:t>
            </a:fld>
            <a:endParaRPr lang="en-US" sz="750" smtClean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EDB348-E981-4F41-97C5-12BDC0ACE483}"/>
              </a:ext>
            </a:extLst>
          </p:cNvPr>
          <p:cNvSpPr txBox="1"/>
          <p:nvPr/>
        </p:nvSpPr>
        <p:spPr>
          <a:xfrm>
            <a:off x="4162784" y="2983841"/>
            <a:ext cx="274320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sz="3200" b="1">
                <a:solidFill>
                  <a:schemeClr val="accent1"/>
                </a:solidFill>
                <a:latin typeface="Arial"/>
                <a:ea typeface="굴림"/>
                <a:cs typeface="Arial"/>
              </a:rPr>
              <a:t>6</a:t>
            </a:r>
          </a:p>
          <a:p>
            <a:pPr algn="r"/>
            <a:r>
              <a:rPr lang="ko-KR" sz="3200" b="1">
                <a:solidFill>
                  <a:schemeClr val="accent1"/>
                </a:solidFill>
                <a:latin typeface="Arial"/>
                <a:ea typeface="굴림"/>
                <a:cs typeface="Arial"/>
              </a:rPr>
              <a:t>4</a:t>
            </a:r>
          </a:p>
          <a:p>
            <a:pPr algn="r"/>
            <a:r>
              <a:rPr lang="ko-KR" sz="3200" b="1">
                <a:solidFill>
                  <a:schemeClr val="accent1"/>
                </a:solidFill>
                <a:latin typeface="Arial"/>
                <a:ea typeface="굴림"/>
                <a:cs typeface="Arial"/>
              </a:rPr>
              <a:t>&gt;65,000</a:t>
            </a:r>
          </a:p>
          <a:p>
            <a:pPr algn="r"/>
            <a:r>
              <a:rPr lang="ko-KR" sz="3200" b="1">
                <a:solidFill>
                  <a:schemeClr val="accent1"/>
                </a:solidFill>
                <a:latin typeface="Arial"/>
                <a:ea typeface="굴림"/>
                <a:cs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6961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B9EA8F-304E-DA4E-9C14-7734A42D1C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/>
              <a:t>행동의 힘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2A28C-E10C-3B4F-9769-D43BAD600A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0" y="2857500"/>
            <a:ext cx="6743700" cy="211455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sz="19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성공 사례를 공유하여 </a:t>
            </a:r>
            <a:r>
              <a:rPr lang="ko-KR" sz="195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라이온</a:t>
            </a:r>
            <a:r>
              <a:rPr lang="ko-KR" altLang="en-US" sz="195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들</a:t>
            </a:r>
            <a:r>
              <a:rPr lang="ko-KR" sz="195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과 </a:t>
            </a:r>
            <a:r>
              <a:rPr lang="ko-KR" altLang="en-US" sz="195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봉사의 파트너</a:t>
            </a:r>
            <a:r>
              <a:rPr lang="ko-KR" sz="195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들에게 </a:t>
            </a:r>
            <a:r>
              <a:rPr lang="ko-KR" sz="195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영감을 </a:t>
            </a:r>
            <a:r>
              <a:rPr lang="ko-KR" altLang="en-US" sz="195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선사</a:t>
            </a:r>
            <a:r>
              <a:rPr lang="ko-KR" sz="195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하십시오</a:t>
            </a:r>
            <a:r>
              <a:rPr lang="ko-KR" sz="195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sz="19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지역사회의 요구 사항을 </a:t>
            </a:r>
            <a:r>
              <a:rPr lang="ko-KR" sz="195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평가하십시오.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sz="19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글로벌 </a:t>
            </a:r>
            <a:r>
              <a:rPr lang="ko-KR" sz="195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액션팀을</a:t>
            </a:r>
            <a:r>
              <a:rPr lang="ko-KR" sz="19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ko-KR" sz="195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활용하십시오.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95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주어진 </a:t>
            </a:r>
            <a:r>
              <a:rPr lang="ko-KR" sz="195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기회를 </a:t>
            </a:r>
            <a:r>
              <a:rPr lang="ko-KR" sz="195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놓치지 마십시오.</a:t>
            </a:r>
            <a:r>
              <a:rPr lang="ko-KR" sz="19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39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CC5838-7BE6-4994-A274-E48B85ACA1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/>
              <a:t>행복과 건강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 b="21111"/>
          <a:stretch/>
        </p:blipFill>
        <p:spPr>
          <a:xfrm>
            <a:off x="2493640" y="2209800"/>
            <a:ext cx="4156720" cy="443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0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90813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Picture 3" descr="lionlogo_whi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458" y="1828801"/>
            <a:ext cx="1313444" cy="128126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0" y="3110067"/>
            <a:ext cx="5829300" cy="1440025"/>
          </a:xfrm>
          <a:prstGeom prst="rect">
            <a:avLst/>
          </a:prstGeom>
        </p:spPr>
        <p:txBody>
          <a:bodyPr vert="horz" lIns="61145" tIns="30572" rIns="61145" bIns="30572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450"/>
              </a:spcAft>
            </a:pPr>
            <a:r>
              <a:rPr lang="ko-KR" sz="3600" b="1">
                <a:solidFill>
                  <a:schemeClr val="bg1"/>
                </a:solidFill>
                <a:latin typeface="Helvetica Neue" charset="0"/>
                <a:ea typeface="굴림" charset="0"/>
                <a:cs typeface="Helvetica Neue" charset="0"/>
              </a:rPr>
              <a:t>감사합니다</a:t>
            </a:r>
          </a:p>
        </p:txBody>
      </p:sp>
      <p:sp>
        <p:nvSpPr>
          <p:cNvPr id="6" name="Rectangle 5"/>
          <p:cNvSpPr/>
          <p:nvPr/>
        </p:nvSpPr>
        <p:spPr>
          <a:xfrm>
            <a:off x="4034334" y="3200400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03" tIns="35502" rIns="71003" bIns="3550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384666"/>
            <a:ext cx="254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1200" b="1">
                <a:solidFill>
                  <a:schemeClr val="bg1"/>
                </a:solidFill>
              </a:rPr>
              <a:t>© 2019 Lions Clubs International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05800" y="6477000"/>
            <a:ext cx="131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1200" b="1">
                <a:solidFill>
                  <a:schemeClr val="bg1"/>
                </a:solidFill>
              </a:rPr>
              <a:t>9/19 KO</a:t>
            </a:r>
          </a:p>
        </p:txBody>
      </p:sp>
      <p:sp>
        <p:nvSpPr>
          <p:cNvPr id="2" name="Rectangle 1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/>
              <a:t> </a:t>
            </a:r>
          </a:p>
        </p:txBody>
      </p:sp>
      <p:sp>
        <p:nvSpPr>
          <p:cNvPr id="3" name="Rectangle 2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/>
              <a:t> </a:t>
            </a:r>
          </a:p>
        </p:txBody>
      </p:sp>
      <p:sp>
        <p:nvSpPr>
          <p:cNvPr id="9" name="Rectangle 8"/>
          <p:cNvSpPr/>
          <p:nvPr/>
        </p:nvSpPr>
        <p:spPr>
          <a:xfrm>
            <a:off x="4447607" y="324433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/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61318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96970CC1-6D21-804F-BEA2-284A829C9E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1" b="10079"/>
          <a:stretch/>
        </p:blipFill>
        <p:spPr>
          <a:xfrm>
            <a:off x="1314450" y="857250"/>
            <a:ext cx="6515102" cy="51435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914650" y="5507087"/>
            <a:ext cx="3314700" cy="45720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ko-KR" sz="2400" b="1" dirty="0">
                <a:solidFill>
                  <a:srgbClr val="0A5496"/>
                </a:solidFill>
              </a:rPr>
              <a:t>하나의 팀으로 활동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1714500"/>
            <a:ext cx="2971800" cy="327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r="8702" b="1698"/>
          <a:stretch/>
        </p:blipFill>
        <p:spPr>
          <a:xfrm>
            <a:off x="-58562" y="-63570"/>
            <a:ext cx="9207765" cy="6954814"/>
          </a:xfrm>
          <a:prstGeom prst="rect">
            <a:avLst/>
          </a:prstGeom>
        </p:spPr>
      </p:pic>
      <p:sp>
        <p:nvSpPr>
          <p:cNvPr id="12" name="Overlay">
            <a:extLst>
              <a:ext uri="{FF2B5EF4-FFF2-40B4-BE49-F238E27FC236}">
                <a16:creationId xmlns:a16="http://schemas.microsoft.com/office/drawing/2014/main" id="{02AF2375-033A-7B48-992D-C622B7B2BCB4}"/>
              </a:ext>
            </a:extLst>
          </p:cNvPr>
          <p:cNvSpPr/>
          <p:nvPr/>
        </p:nvSpPr>
        <p:spPr>
          <a:xfrm>
            <a:off x="-50249" y="-63570"/>
            <a:ext cx="9207765" cy="1892370"/>
          </a:xfrm>
          <a:prstGeom prst="flowChartProcess">
            <a:avLst/>
          </a:prstGeom>
          <a:solidFill>
            <a:srgbClr val="00338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0E6B48-9386-D34E-9E65-2BAA4242E0BC}"/>
              </a:ext>
            </a:extLst>
          </p:cNvPr>
          <p:cNvSpPr/>
          <p:nvPr/>
        </p:nvSpPr>
        <p:spPr>
          <a:xfrm>
            <a:off x="614633" y="1354035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E7A050-58C3-0E4E-8C0B-44897ACA78E7}"/>
              </a:ext>
            </a:extLst>
          </p:cNvPr>
          <p:cNvSpPr/>
          <p:nvPr/>
        </p:nvSpPr>
        <p:spPr>
          <a:xfrm>
            <a:off x="-57509" y="685800"/>
            <a:ext cx="377103" cy="74295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37A63CF6-5834-5544-AB00-F1117FC8B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050" y="5646254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3</a:t>
            </a:fld>
            <a:endParaRPr lang="en-US" sz="750" smtClean="0">
              <a:solidFill>
                <a:schemeClr val="bg1"/>
              </a:solidFill>
            </a:endParaRPr>
          </a:p>
        </p:txBody>
      </p:sp>
      <p:sp>
        <p:nvSpPr>
          <p:cNvPr id="14" name="Overlay">
            <a:extLst>
              <a:ext uri="{FF2B5EF4-FFF2-40B4-BE49-F238E27FC236}">
                <a16:creationId xmlns:a16="http://schemas.microsoft.com/office/drawing/2014/main" id="{02AF2375-033A-7B48-992D-C622B7B2BCB4}"/>
              </a:ext>
            </a:extLst>
          </p:cNvPr>
          <p:cNvSpPr/>
          <p:nvPr/>
        </p:nvSpPr>
        <p:spPr>
          <a:xfrm>
            <a:off x="-66875" y="5486400"/>
            <a:ext cx="9207765" cy="1404844"/>
          </a:xfrm>
          <a:prstGeom prst="flowChartProcess">
            <a:avLst/>
          </a:prstGeom>
          <a:solidFill>
            <a:srgbClr val="00338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945" y="5670628"/>
            <a:ext cx="1081573" cy="11111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ACAE76-89E8-2A40-9457-C4C2ED45F5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705727"/>
            <a:ext cx="7020789" cy="876908"/>
          </a:xfrm>
        </p:spPr>
        <p:txBody>
          <a:bodyPr/>
          <a:lstStyle/>
          <a:p>
            <a:pPr>
              <a:lnSpc>
                <a:spcPts val="2100"/>
              </a:lnSpc>
            </a:pPr>
            <a:r>
              <a:rPr lang="ko-KR" sz="2025">
                <a:solidFill>
                  <a:schemeClr val="bg1"/>
                </a:solidFill>
              </a:rPr>
              <a:t> </a:t>
            </a:r>
            <a:r>
              <a:rPr lang="ko-KR">
                <a:solidFill>
                  <a:schemeClr val="bg1"/>
                </a:solidFill>
              </a:rPr>
              <a:t>국제 GAT 지도자들의 협력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97E11-521E-324E-91B6-68E6BF0193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1042" y="5577382"/>
            <a:ext cx="5205418" cy="802934"/>
          </a:xfrm>
        </p:spPr>
        <p:txBody>
          <a:bodyPr anchor="t"/>
          <a:lstStyle/>
          <a:p>
            <a:r>
              <a:rPr lang="ko-KR" sz="1800" b="1" dirty="0">
                <a:solidFill>
                  <a:schemeClr val="bg1"/>
                </a:solidFill>
                <a:latin typeface="Arial"/>
                <a:ea typeface="굴림"/>
                <a:cs typeface="Arial"/>
              </a:rPr>
              <a:t>협력과 친절을 통해, </a:t>
            </a:r>
            <a:br>
              <a:rPr lang="ko-KR" sz="1800" b="1" dirty="0">
                <a:solidFill>
                  <a:schemeClr val="bg1"/>
                </a:solidFill>
                <a:latin typeface="Arial"/>
                <a:ea typeface="굴림"/>
                <a:cs typeface="Arial"/>
              </a:rPr>
            </a:br>
            <a:r>
              <a:rPr lang="ko-KR" sz="1800" b="1" dirty="0">
                <a:solidFill>
                  <a:schemeClr val="bg1"/>
                </a:solidFill>
                <a:latin typeface="Arial"/>
                <a:ea typeface="굴림"/>
                <a:cs typeface="Arial"/>
              </a:rPr>
              <a:t>글로벌 </a:t>
            </a:r>
            <a:r>
              <a:rPr lang="ko-KR" sz="1800" b="1" dirty="0" err="1">
                <a:solidFill>
                  <a:schemeClr val="bg1"/>
                </a:solidFill>
                <a:latin typeface="Arial"/>
                <a:ea typeface="굴림"/>
                <a:cs typeface="Arial"/>
              </a:rPr>
              <a:t>액션팀</a:t>
            </a:r>
            <a:r>
              <a:rPr lang="ko-KR" sz="1800" b="1" dirty="0">
                <a:solidFill>
                  <a:schemeClr val="bg1"/>
                </a:solidFill>
                <a:latin typeface="Arial"/>
                <a:ea typeface="굴림"/>
                <a:cs typeface="Arial"/>
              </a:rPr>
              <a:t>(GAT)은 </a:t>
            </a:r>
            <a:r>
              <a:rPr lang="ko-KR" altLang="en-US" sz="1800" b="1" dirty="0" smtClean="0">
                <a:solidFill>
                  <a:schemeClr val="bg1"/>
                </a:solidFill>
                <a:latin typeface="Arial"/>
                <a:ea typeface="굴림"/>
                <a:cs typeface="Arial"/>
              </a:rPr>
              <a:t>국경을</a:t>
            </a:r>
            <a:r>
              <a:rPr lang="ko-KR" sz="1800" b="1" dirty="0" smtClean="0">
                <a:solidFill>
                  <a:schemeClr val="bg1"/>
                </a:solidFill>
                <a:latin typeface="Arial"/>
                <a:ea typeface="굴림"/>
                <a:cs typeface="Arial"/>
              </a:rPr>
              <a:t> </a:t>
            </a:r>
            <a:r>
              <a:rPr lang="ko-KR" sz="1800" b="1" dirty="0">
                <a:solidFill>
                  <a:schemeClr val="bg1"/>
                </a:solidFill>
                <a:latin typeface="Arial"/>
                <a:ea typeface="굴림"/>
                <a:cs typeface="Arial"/>
              </a:rPr>
              <a:t>넘어 어려움에 처한 한 어린 소년에게 도움의 손길을 내밀었습니다.</a:t>
            </a:r>
            <a:r>
              <a:rPr lang="ko-KR" sz="1800" dirty="0">
                <a:solidFill>
                  <a:schemeClr val="bg1"/>
                </a:solidFill>
                <a:latin typeface="Arial"/>
                <a:ea typeface="굴림"/>
                <a:cs typeface="Arial"/>
              </a:rPr>
              <a:t> </a:t>
            </a:r>
            <a:r>
              <a:rPr lang="ko-KR" dirty="0">
                <a:solidFill>
                  <a:schemeClr val="bg1"/>
                </a:solidFill>
                <a:latin typeface="Arial"/>
                <a:ea typeface="굴림"/>
                <a:cs typeface="Arial"/>
              </a:rPr>
              <a:t> 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B1F1D6-0A37-F249-8E85-4D658062BC20}"/>
              </a:ext>
            </a:extLst>
          </p:cNvPr>
          <p:cNvSpPr/>
          <p:nvPr/>
        </p:nvSpPr>
        <p:spPr>
          <a:xfrm>
            <a:off x="1907704" y="6581210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60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027222" y="1081420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80040"/>
            <a:ext cx="9142138" cy="772665"/>
          </a:xfrm>
          <a:prstGeom prst="rect">
            <a:avLst/>
          </a:prstGeom>
        </p:spPr>
        <p:txBody>
          <a:bodyPr vert="horz" lIns="61154" tIns="30577" rIns="61154" bIns="30577" rtlCol="0" anchor="ctr">
            <a:noAutofit/>
          </a:bodyPr>
          <a:lstStyle>
            <a:lvl1pPr algn="l" defTabSz="40769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ko-KR" sz="2700"/>
              <a:t>소아암 봉사를 위한 라이온 지도자들의 노력</a:t>
            </a:r>
          </a:p>
        </p:txBody>
      </p:sp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133500"/>
            <a:ext cx="9144000" cy="32004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800" kern="0"/>
              <a:t>Chris Bunch – LION Managing Editor</a:t>
            </a:r>
          </a:p>
          <a:p>
            <a:pPr marL="0" indent="0" algn="ctr">
              <a:buNone/>
            </a:pPr>
            <a:r>
              <a:rPr lang="en-US" sz="1800" kern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1800" kern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1800" kern="0"/>
              <a:t>Stephanie Morales – Meetings Manager</a:t>
            </a:r>
            <a:endParaRPr lang="en-US" sz="1350" kern="0"/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228601" y="4948540"/>
            <a:ext cx="8686800" cy="1240913"/>
          </a:xfrm>
          <a:prstGeom prst="rect">
            <a:avLst/>
          </a:prstGeom>
        </p:spPr>
        <p:txBody>
          <a:bodyPr anchor="ctr"/>
          <a:lstStyle>
            <a:lvl1pPr marL="0" indent="0" algn="l" defTabSz="407690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900" kern="1200">
                <a:solidFill>
                  <a:schemeClr val="bg1">
                    <a:lumMod val="50000"/>
                  </a:schemeClr>
                </a:solidFill>
                <a:latin typeface="Open Sans Light"/>
                <a:ea typeface="+mn-ea"/>
                <a:cs typeface="Open Sans Light"/>
              </a:defRPr>
            </a:lvl1pPr>
            <a:lvl2pPr marL="457200" indent="0" algn="l" defTabSz="407690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200" kern="1200">
                <a:solidFill>
                  <a:schemeClr val="bg1">
                    <a:lumMod val="50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914400" indent="0" algn="l" defTabSz="407690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200" kern="1200">
                <a:solidFill>
                  <a:schemeClr val="bg1">
                    <a:lumMod val="50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1371600" indent="0" algn="l" defTabSz="407690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200" kern="1200">
                <a:solidFill>
                  <a:schemeClr val="bg1">
                    <a:lumMod val="50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1828800" indent="0" algn="l" defTabSz="407690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200" kern="1200">
                <a:solidFill>
                  <a:schemeClr val="bg1">
                    <a:lumMod val="50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2242296" indent="-203846" algn="l" defTabSz="40769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49987" indent="-203846" algn="l" defTabSz="40769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7679" indent="-203846" algn="l" defTabSz="40769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5368" indent="-203846" algn="l" defTabSz="40769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250"/>
              </a:lnSpc>
            </a:pPr>
            <a:r>
              <a:rPr lang="ko-KR" sz="1650" dirty="0" err="1">
                <a:ea typeface="Arial" charset="0"/>
                <a:cs typeface="Arial"/>
              </a:rPr>
              <a:t>마커스</a:t>
            </a:r>
            <a:r>
              <a:rPr lang="ko-KR" sz="1650" dirty="0">
                <a:ea typeface="Arial" charset="0"/>
                <a:cs typeface="Arial"/>
              </a:rPr>
              <a:t> </a:t>
            </a:r>
            <a:r>
              <a:rPr lang="ko-KR" sz="1650" dirty="0" smtClean="0">
                <a:ea typeface="Arial" charset="0"/>
                <a:cs typeface="Arial"/>
              </a:rPr>
              <a:t>반</a:t>
            </a:r>
            <a:r>
              <a:rPr lang="en-US" altLang="ko-KR" sz="1650" dirty="0" smtClean="0">
                <a:ea typeface="Arial" charset="0"/>
                <a:cs typeface="Arial"/>
              </a:rPr>
              <a:t> </a:t>
            </a:r>
            <a:r>
              <a:rPr lang="ko-KR" altLang="en-US" sz="1650" dirty="0" smtClean="0">
                <a:ea typeface="Arial" charset="0"/>
                <a:cs typeface="Arial"/>
              </a:rPr>
              <a:t>씨는</a:t>
            </a:r>
            <a:r>
              <a:rPr lang="ko-KR" sz="1650" dirty="0" smtClean="0">
                <a:ea typeface="Arial" charset="0"/>
                <a:cs typeface="Arial"/>
              </a:rPr>
              <a:t> </a:t>
            </a:r>
            <a:r>
              <a:rPr lang="ko-KR" sz="1650" dirty="0">
                <a:ea typeface="Arial" charset="0"/>
                <a:cs typeface="Arial"/>
              </a:rPr>
              <a:t>자신의 2살짜리 아들이 신경아 세포종이라는 </a:t>
            </a:r>
            <a:r>
              <a:rPr lang="ko-KR" sz="1650" dirty="0" smtClean="0">
                <a:ea typeface="Arial" charset="0"/>
                <a:cs typeface="Arial"/>
              </a:rPr>
              <a:t>암</a:t>
            </a:r>
            <a:r>
              <a:rPr lang="en-US" altLang="ko-KR" sz="1650" dirty="0" smtClean="0">
                <a:ea typeface="Arial" charset="0"/>
                <a:cs typeface="Arial"/>
              </a:rPr>
              <a:t> </a:t>
            </a:r>
            <a:r>
              <a:rPr lang="ko-KR" sz="1650" dirty="0" smtClean="0">
                <a:ea typeface="Arial" charset="0"/>
                <a:cs typeface="Arial"/>
              </a:rPr>
              <a:t>진단을 </a:t>
            </a:r>
            <a:r>
              <a:rPr lang="ko-KR" sz="1650" dirty="0">
                <a:ea typeface="Arial" charset="0"/>
                <a:cs typeface="Arial"/>
              </a:rPr>
              <a:t>받게 </a:t>
            </a:r>
            <a:r>
              <a:rPr lang="ko-KR" altLang="en-US" sz="1650" dirty="0" smtClean="0">
                <a:ea typeface="Arial" charset="0"/>
                <a:cs typeface="Arial"/>
              </a:rPr>
              <a:t>되자</a:t>
            </a:r>
            <a:r>
              <a:rPr lang="ko-KR" sz="1650" dirty="0" smtClean="0">
                <a:ea typeface="Arial" charset="0"/>
                <a:cs typeface="Arial"/>
              </a:rPr>
              <a:t>, </a:t>
            </a:r>
            <a:r>
              <a:rPr lang="ko-KR" sz="1650" dirty="0">
                <a:ea typeface="Arial" charset="0"/>
                <a:cs typeface="Arial"/>
              </a:rPr>
              <a:t>말레이시아의 </a:t>
            </a:r>
            <a:r>
              <a:rPr lang="ko-KR" sz="1650" dirty="0" err="1">
                <a:ea typeface="Arial" charset="0"/>
                <a:cs typeface="Arial"/>
              </a:rPr>
              <a:t>라이온스클럽에</a:t>
            </a:r>
            <a:r>
              <a:rPr lang="ko-KR" sz="1650" dirty="0">
                <a:ea typeface="Arial" charset="0"/>
                <a:cs typeface="Arial"/>
              </a:rPr>
              <a:t> 도움을 요청했습니다. 이로 인해 지원의 </a:t>
            </a:r>
            <a:r>
              <a:rPr lang="ko-KR" sz="1650" dirty="0" smtClean="0">
                <a:ea typeface="Arial" charset="0"/>
                <a:cs typeface="Arial"/>
              </a:rPr>
              <a:t>물결</a:t>
            </a:r>
            <a:r>
              <a:rPr lang="ko-KR" altLang="en-US" sz="1650" dirty="0" smtClean="0">
                <a:ea typeface="Arial" charset="0"/>
                <a:cs typeface="Arial"/>
              </a:rPr>
              <a:t>은</a:t>
            </a:r>
            <a:r>
              <a:rPr lang="ko-KR" sz="1650" dirty="0" smtClean="0">
                <a:ea typeface="Arial" charset="0"/>
                <a:cs typeface="Arial"/>
              </a:rPr>
              <a:t> 급</a:t>
            </a:r>
            <a:r>
              <a:rPr lang="ko-KR" altLang="en-US" sz="1650" dirty="0" smtClean="0">
                <a:ea typeface="Arial" charset="0"/>
                <a:cs typeface="Arial"/>
              </a:rPr>
              <a:t>격히 늘어나</a:t>
            </a:r>
            <a:r>
              <a:rPr lang="ko-KR" sz="1650" dirty="0" smtClean="0">
                <a:ea typeface="Arial" charset="0"/>
                <a:cs typeface="Arial"/>
              </a:rPr>
              <a:t>기 시작</a:t>
            </a:r>
            <a:r>
              <a:rPr lang="ko-KR" altLang="en-US" sz="1650" dirty="0" smtClean="0">
                <a:ea typeface="Arial" charset="0"/>
                <a:cs typeface="Arial"/>
              </a:rPr>
              <a:t>했고</a:t>
            </a:r>
            <a:r>
              <a:rPr lang="ko-KR" sz="1650" dirty="0" smtClean="0">
                <a:ea typeface="Arial" charset="0"/>
                <a:cs typeface="Arial"/>
              </a:rPr>
              <a:t> </a:t>
            </a:r>
            <a:r>
              <a:rPr lang="ko-KR" sz="1650" dirty="0">
                <a:ea typeface="Arial" charset="0"/>
                <a:cs typeface="Arial"/>
              </a:rPr>
              <a:t>말레이시아, 싱가포르, 스페인, 미국 등에서 활동하는 라이온들의 협력으로 발전했습니다. </a:t>
            </a:r>
          </a:p>
          <a:p>
            <a:pPr algn="ctr">
              <a:lnSpc>
                <a:spcPts val="2250"/>
              </a:lnSpc>
            </a:pPr>
            <a:endParaRPr lang="en-US" sz="1650" kern="0" dirty="0">
              <a:solidFill>
                <a:schemeClr val="accent6">
                  <a:lumMod val="50000"/>
                  <a:lumOff val="50000"/>
                </a:schemeClr>
              </a:solidFill>
              <a:latin typeface="Arial"/>
              <a:ea typeface="Arial" charset="0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60" y="1459427"/>
            <a:ext cx="2770581" cy="2843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2" t="9723" b="20669"/>
          <a:stretch/>
        </p:blipFill>
        <p:spPr>
          <a:xfrm>
            <a:off x="4027221" y="1462789"/>
            <a:ext cx="4133846" cy="283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1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group of people standing in front of a birthday cake&#10;&#10;Description generated with very high confidence">
            <a:extLst>
              <a:ext uri="{FF2B5EF4-FFF2-40B4-BE49-F238E27FC236}">
                <a16:creationId xmlns:a16="http://schemas.microsoft.com/office/drawing/2014/main" id="{95E4723F-EFAB-459F-A6DE-014C3450B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1" y="-719"/>
            <a:ext cx="9155501" cy="6859437"/>
          </a:xfrm>
          <a:prstGeom prst="rect">
            <a:avLst/>
          </a:prstGeom>
        </p:spPr>
      </p:pic>
      <p:sp>
        <p:nvSpPr>
          <p:cNvPr id="17" name="Overlay">
            <a:extLst>
              <a:ext uri="{FF2B5EF4-FFF2-40B4-BE49-F238E27FC236}">
                <a16:creationId xmlns:a16="http://schemas.microsoft.com/office/drawing/2014/main" id="{02AF2375-033A-7B48-992D-C622B7B2BCB4}"/>
              </a:ext>
            </a:extLst>
          </p:cNvPr>
          <p:cNvSpPr/>
          <p:nvPr/>
        </p:nvSpPr>
        <p:spPr>
          <a:xfrm>
            <a:off x="-1905000" y="-2362200"/>
            <a:ext cx="12420600" cy="12334039"/>
          </a:xfrm>
          <a:prstGeom prst="donut">
            <a:avLst>
              <a:gd name="adj" fmla="val 27639"/>
            </a:avLst>
          </a:prstGeom>
          <a:solidFill>
            <a:srgbClr val="BF003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20A52E-1540-5A45-A87E-078F3C712B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32240" y="5283683"/>
            <a:ext cx="2514600" cy="1140640"/>
          </a:xfrm>
        </p:spPr>
        <p:txBody>
          <a:bodyPr anchor="t"/>
          <a:lstStyle/>
          <a:p>
            <a:pPr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1900" b="1" dirty="0" err="1" smtClean="0">
                <a:solidFill>
                  <a:schemeClr val="bg1">
                    <a:lumMod val="95000"/>
                  </a:schemeClr>
                </a:solidFill>
                <a:latin typeface="Arial"/>
                <a:ea typeface="굴림"/>
                <a:cs typeface="Arial"/>
              </a:rPr>
              <a:t>제이든의</a:t>
            </a:r>
            <a:r>
              <a:rPr lang="ko-KR" sz="1900" b="1" dirty="0" smtClean="0">
                <a:solidFill>
                  <a:schemeClr val="bg1">
                    <a:lumMod val="95000"/>
                  </a:schemeClr>
                </a:solidFill>
                <a:latin typeface="Arial"/>
                <a:ea typeface="굴림"/>
                <a:cs typeface="Arial"/>
              </a:rPr>
              <a:t> 가족</a:t>
            </a:r>
            <a:r>
              <a:rPr lang="ko-KR" altLang="en-US" sz="1900" b="1" dirty="0" smtClean="0">
                <a:solidFill>
                  <a:schemeClr val="bg1">
                    <a:lumMod val="95000"/>
                  </a:schemeClr>
                </a:solidFill>
                <a:latin typeface="Arial"/>
                <a:ea typeface="굴림"/>
                <a:cs typeface="Arial"/>
              </a:rPr>
              <a:t>들이 이 병으로 인해</a:t>
            </a:r>
            <a:r>
              <a:rPr lang="ko-KR" sz="1900" b="1" dirty="0" smtClean="0">
                <a:solidFill>
                  <a:schemeClr val="bg1">
                    <a:lumMod val="95000"/>
                  </a:schemeClr>
                </a:solidFill>
                <a:latin typeface="Arial"/>
                <a:ea typeface="굴림"/>
                <a:cs typeface="Arial"/>
              </a:rPr>
              <a:t> </a:t>
            </a:r>
            <a:r>
              <a:rPr lang="ko-KR" altLang="en-US" sz="1900" b="1" dirty="0" smtClean="0">
                <a:solidFill>
                  <a:schemeClr val="bg1">
                    <a:lumMod val="95000"/>
                  </a:schemeClr>
                </a:solidFill>
                <a:latin typeface="Arial"/>
                <a:ea typeface="굴림"/>
                <a:cs typeface="Arial"/>
              </a:rPr>
              <a:t>받는</a:t>
            </a:r>
            <a:r>
              <a:rPr lang="ko-KR" sz="1900" b="1" dirty="0" smtClean="0">
                <a:solidFill>
                  <a:schemeClr val="bg1">
                    <a:lumMod val="95000"/>
                  </a:schemeClr>
                </a:solidFill>
                <a:latin typeface="Arial"/>
                <a:ea typeface="굴림"/>
                <a:cs typeface="Arial"/>
              </a:rPr>
              <a:t> </a:t>
            </a:r>
            <a:r>
              <a:rPr lang="ko-KR" sz="1900" b="1" dirty="0">
                <a:solidFill>
                  <a:schemeClr val="bg1">
                    <a:lumMod val="95000"/>
                  </a:schemeClr>
                </a:solidFill>
                <a:latin typeface="Arial"/>
                <a:ea typeface="굴림"/>
                <a:cs typeface="Arial"/>
              </a:rPr>
              <a:t>부담을 덜어주는 것 또한 라이온들이 우선적으로 해야 할 </a:t>
            </a:r>
            <a:r>
              <a:rPr lang="ko-KR" sz="1900" b="1" dirty="0" smtClean="0">
                <a:solidFill>
                  <a:schemeClr val="bg1">
                    <a:lumMod val="95000"/>
                  </a:schemeClr>
                </a:solidFill>
                <a:latin typeface="Arial"/>
                <a:ea typeface="굴림"/>
                <a:cs typeface="Arial"/>
              </a:rPr>
              <a:t>일</a:t>
            </a:r>
            <a:r>
              <a:rPr lang="ko-KR" altLang="en-US" sz="1900" b="1" dirty="0" smtClean="0">
                <a:solidFill>
                  <a:schemeClr val="bg1">
                    <a:lumMod val="95000"/>
                  </a:schemeClr>
                </a:solidFill>
                <a:latin typeface="Arial"/>
                <a:ea typeface="굴림"/>
                <a:cs typeface="Arial"/>
              </a:rPr>
              <a:t>이었습</a:t>
            </a:r>
            <a:r>
              <a:rPr lang="ko-KR" sz="1900" b="1" dirty="0" smtClean="0">
                <a:solidFill>
                  <a:schemeClr val="bg1">
                    <a:lumMod val="95000"/>
                  </a:schemeClr>
                </a:solidFill>
                <a:latin typeface="Arial"/>
                <a:ea typeface="굴림"/>
                <a:cs typeface="Arial"/>
              </a:rPr>
              <a:t>니다</a:t>
            </a:r>
            <a:r>
              <a:rPr lang="ko-KR" sz="1900" b="1" dirty="0">
                <a:solidFill>
                  <a:schemeClr val="bg1">
                    <a:lumMod val="95000"/>
                  </a:schemeClr>
                </a:solidFill>
                <a:latin typeface="Arial"/>
                <a:ea typeface="굴림"/>
                <a:cs typeface="Arial"/>
              </a:rPr>
              <a:t>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4D147C-2C53-2B42-9315-DB088AC298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7504" y="-719"/>
            <a:ext cx="3888432" cy="1618743"/>
          </a:xfrm>
        </p:spPr>
        <p:txBody>
          <a:bodyPr/>
          <a:lstStyle/>
          <a:p>
            <a:r>
              <a:rPr lang="ko-KR" sz="2100" dirty="0" err="1">
                <a:solidFill>
                  <a:schemeClr val="bg1"/>
                </a:solidFill>
                <a:latin typeface="Arial"/>
                <a:ea typeface="굴림"/>
                <a:cs typeface="Arial"/>
              </a:rPr>
              <a:t>제이든의</a:t>
            </a:r>
            <a:r>
              <a:rPr lang="ko-KR" sz="2100" dirty="0">
                <a:solidFill>
                  <a:schemeClr val="bg1"/>
                </a:solidFill>
                <a:latin typeface="Arial"/>
                <a:ea typeface="굴림"/>
                <a:cs typeface="Arial"/>
              </a:rPr>
              <a:t> 병을 </a:t>
            </a:r>
            <a:r>
              <a:rPr lang="ko-KR" sz="2100" dirty="0" smtClean="0">
                <a:solidFill>
                  <a:schemeClr val="bg1"/>
                </a:solidFill>
                <a:latin typeface="Arial"/>
                <a:ea typeface="굴림"/>
                <a:cs typeface="Arial"/>
              </a:rPr>
              <a:t>치료할</a:t>
            </a:r>
            <a:r>
              <a:rPr lang="en-US" altLang="ko-KR" sz="2100" dirty="0" smtClean="0">
                <a:solidFill>
                  <a:schemeClr val="bg1"/>
                </a:solidFill>
                <a:latin typeface="Arial"/>
                <a:ea typeface="굴림"/>
                <a:cs typeface="Arial"/>
              </a:rPr>
              <a:t> </a:t>
            </a:r>
            <a:r>
              <a:rPr lang="ko-KR" altLang="en-US" sz="2100" dirty="0" smtClean="0">
                <a:solidFill>
                  <a:schemeClr val="bg1"/>
                </a:solidFill>
                <a:latin typeface="Arial"/>
                <a:ea typeface="굴림"/>
                <a:cs typeface="Arial"/>
              </a:rPr>
              <a:t>수 있는</a:t>
            </a:r>
            <a:r>
              <a:rPr lang="ko-KR" sz="2100" dirty="0" smtClean="0">
                <a:solidFill>
                  <a:schemeClr val="bg1"/>
                </a:solidFill>
                <a:latin typeface="Arial"/>
                <a:ea typeface="굴림"/>
                <a:cs typeface="Arial"/>
              </a:rPr>
              <a:t> </a:t>
            </a:r>
            <a:r>
              <a:rPr lang="ko-KR" sz="2100" dirty="0">
                <a:solidFill>
                  <a:schemeClr val="bg1"/>
                </a:solidFill>
                <a:latin typeface="Arial"/>
                <a:ea typeface="굴림"/>
                <a:cs typeface="Arial"/>
              </a:rPr>
              <a:t>시설을 찾는 </a:t>
            </a:r>
            <a:r>
              <a:rPr lang="ko-KR" sz="2100" dirty="0" smtClean="0">
                <a:solidFill>
                  <a:schemeClr val="bg1"/>
                </a:solidFill>
                <a:latin typeface="Arial"/>
                <a:ea typeface="굴림"/>
                <a:cs typeface="Arial"/>
              </a:rPr>
              <a:t>것</a:t>
            </a:r>
            <a:r>
              <a:rPr lang="ko-KR" altLang="en-US" sz="2100" dirty="0" smtClean="0">
                <a:solidFill>
                  <a:schemeClr val="bg1"/>
                </a:solidFill>
                <a:latin typeface="Arial"/>
                <a:ea typeface="굴림"/>
                <a:cs typeface="Arial"/>
              </a:rPr>
              <a:t>만이</a:t>
            </a:r>
            <a:r>
              <a:rPr lang="ko-KR" sz="2100" dirty="0" smtClean="0">
                <a:solidFill>
                  <a:schemeClr val="bg1"/>
                </a:solidFill>
                <a:latin typeface="Arial"/>
                <a:ea typeface="굴림"/>
                <a:cs typeface="Arial"/>
              </a:rPr>
              <a:t> </a:t>
            </a:r>
            <a:r>
              <a:rPr lang="ko-KR" sz="2100" dirty="0">
                <a:solidFill>
                  <a:schemeClr val="bg1"/>
                </a:solidFill>
                <a:latin typeface="Arial"/>
                <a:ea typeface="굴림"/>
                <a:cs typeface="Arial"/>
              </a:rPr>
              <a:t>라이온들이 </a:t>
            </a:r>
            <a:r>
              <a:rPr lang="ko-KR" sz="2100" dirty="0" smtClean="0">
                <a:solidFill>
                  <a:schemeClr val="bg1"/>
                </a:solidFill>
                <a:latin typeface="Arial"/>
                <a:ea typeface="굴림"/>
                <a:cs typeface="Arial"/>
              </a:rPr>
              <a:t>극복해</a:t>
            </a:r>
            <a:r>
              <a:rPr lang="ko-KR" altLang="en-US" sz="2100" dirty="0" smtClean="0">
                <a:solidFill>
                  <a:schemeClr val="bg1"/>
                </a:solidFill>
                <a:latin typeface="Arial"/>
                <a:ea typeface="굴림"/>
                <a:cs typeface="Arial"/>
              </a:rPr>
              <a:t>야 할</a:t>
            </a:r>
            <a:r>
              <a:rPr lang="ko-KR" sz="2100" dirty="0" smtClean="0">
                <a:solidFill>
                  <a:schemeClr val="bg1"/>
                </a:solidFill>
                <a:latin typeface="Arial"/>
                <a:ea typeface="굴림"/>
                <a:cs typeface="Arial"/>
              </a:rPr>
              <a:t> </a:t>
            </a:r>
            <a:r>
              <a:rPr lang="ko-KR" sz="2100" dirty="0">
                <a:solidFill>
                  <a:schemeClr val="bg1"/>
                </a:solidFill>
                <a:latin typeface="Arial"/>
                <a:ea typeface="굴림"/>
                <a:cs typeface="Arial"/>
              </a:rPr>
              <a:t>유일한 </a:t>
            </a:r>
            <a:r>
              <a:rPr lang="ko-KR" altLang="en-US" sz="2100" dirty="0" smtClean="0">
                <a:solidFill>
                  <a:schemeClr val="bg1"/>
                </a:solidFill>
                <a:latin typeface="Arial"/>
                <a:ea typeface="굴림"/>
                <a:cs typeface="Arial"/>
              </a:rPr>
              <a:t>문제는</a:t>
            </a:r>
            <a:r>
              <a:rPr lang="ko-KR" sz="2100" dirty="0" smtClean="0">
                <a:solidFill>
                  <a:schemeClr val="bg1"/>
                </a:solidFill>
                <a:latin typeface="Arial"/>
                <a:ea typeface="굴림"/>
                <a:cs typeface="Arial"/>
              </a:rPr>
              <a:t> 아</a:t>
            </a:r>
            <a:r>
              <a:rPr lang="ko-KR" altLang="en-US" sz="2100" dirty="0" smtClean="0">
                <a:solidFill>
                  <a:schemeClr val="bg1"/>
                </a:solidFill>
                <a:latin typeface="Arial"/>
                <a:ea typeface="굴림"/>
                <a:cs typeface="Arial"/>
              </a:rPr>
              <a:t>니었습</a:t>
            </a:r>
            <a:r>
              <a:rPr lang="ko-KR" sz="2100" dirty="0" smtClean="0">
                <a:solidFill>
                  <a:schemeClr val="bg1"/>
                </a:solidFill>
                <a:latin typeface="Arial"/>
                <a:ea typeface="굴림"/>
                <a:cs typeface="Arial"/>
              </a:rPr>
              <a:t>니다</a:t>
            </a:r>
            <a:r>
              <a:rPr lang="ko-KR" sz="2100" dirty="0">
                <a:solidFill>
                  <a:schemeClr val="bg1"/>
                </a:solidFill>
                <a:latin typeface="Arial"/>
                <a:ea typeface="굴림"/>
                <a:cs typeface="Arial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B1F1D6-0A37-F249-8E85-4D658062BC20}"/>
              </a:ext>
            </a:extLst>
          </p:cNvPr>
          <p:cNvSpPr/>
          <p:nvPr/>
        </p:nvSpPr>
        <p:spPr>
          <a:xfrm>
            <a:off x="502261" y="1702805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7FD0E8-A5CB-C845-AFEF-2EB03A341E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23483" b="9338"/>
          <a:stretch/>
        </p:blipFill>
        <p:spPr>
          <a:xfrm>
            <a:off x="0" y="4877348"/>
            <a:ext cx="1555750" cy="1751178"/>
          </a:xfrm>
          <a:prstGeom prst="rect">
            <a:avLst/>
          </a:prstGeom>
        </p:spPr>
      </p:pic>
      <p:sp>
        <p:nvSpPr>
          <p:cNvPr id="8" name="Page number">
            <a:extLst>
              <a:ext uri="{FF2B5EF4-FFF2-40B4-BE49-F238E27FC236}">
                <a16:creationId xmlns:a16="http://schemas.microsoft.com/office/drawing/2014/main" id="{DCF157F1-EDF5-E648-A90E-527D0A75D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050" y="5646254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>
                <a:spcBef>
                  <a:spcPct val="50000"/>
                </a:spcBef>
                <a:defRPr/>
              </a:pPr>
              <a:t>5</a:t>
            </a:fld>
            <a:endParaRPr lang="en-US" sz="75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12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A picture containing wall, indoor, person, cabinet&#10;&#10;Description generated with very high confidence">
            <a:extLst>
              <a:ext uri="{FF2B5EF4-FFF2-40B4-BE49-F238E27FC236}">
                <a16:creationId xmlns:a16="http://schemas.microsoft.com/office/drawing/2014/main" id="{CAFF198B-FAF8-4946-9237-C57B52800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3" y="-4859"/>
            <a:ext cx="9167003" cy="686771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AED05F9-1AE9-4AFB-94B8-F44876870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734" y="215546"/>
            <a:ext cx="1508613" cy="1549898"/>
          </a:xfrm>
          <a:prstGeom prst="rect">
            <a:avLst/>
          </a:prstGeom>
        </p:spPr>
      </p:pic>
      <p:sp>
        <p:nvSpPr>
          <p:cNvPr id="10" name="Overlay">
            <a:extLst>
              <a:ext uri="{FF2B5EF4-FFF2-40B4-BE49-F238E27FC236}">
                <a16:creationId xmlns:a16="http://schemas.microsoft.com/office/drawing/2014/main" id="{11A3F8DA-4E4C-4F48-B3C0-19809D85906E}"/>
              </a:ext>
            </a:extLst>
          </p:cNvPr>
          <p:cNvSpPr/>
          <p:nvPr/>
        </p:nvSpPr>
        <p:spPr>
          <a:xfrm>
            <a:off x="-31092" y="-4859"/>
            <a:ext cx="5124450" cy="6867718"/>
          </a:xfrm>
          <a:prstGeom prst="rect">
            <a:avLst/>
          </a:prstGeom>
          <a:solidFill>
            <a:srgbClr val="0A549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D17CD468-6BA1-9540-AFA6-E71B9E0F55CA}"/>
              </a:ext>
            </a:extLst>
          </p:cNvPr>
          <p:cNvSpPr txBox="1">
            <a:spLocks/>
          </p:cNvSpPr>
          <p:nvPr/>
        </p:nvSpPr>
        <p:spPr>
          <a:xfrm>
            <a:off x="202523" y="3200400"/>
            <a:ext cx="4657222" cy="33378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3000"/>
              <a:t>글로벌 액션팀을 구성하는 세 개의 기둥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BF7E4E-12CC-0C46-AC4B-16D838AA547F}"/>
              </a:ext>
            </a:extLst>
          </p:cNvPr>
          <p:cNvSpPr/>
          <p:nvPr/>
        </p:nvSpPr>
        <p:spPr>
          <a:xfrm>
            <a:off x="1987287" y="3831629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39C6D614-9438-8049-A7A6-77F5202962D6}"/>
              </a:ext>
            </a:extLst>
          </p:cNvPr>
          <p:cNvSpPr txBox="1">
            <a:spLocks/>
          </p:cNvSpPr>
          <p:nvPr/>
        </p:nvSpPr>
        <p:spPr>
          <a:xfrm>
            <a:off x="124432" y="4113453"/>
            <a:ext cx="4813403" cy="401396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1800"/>
              <a:t>지도력, 회원, 봉사</a:t>
            </a:r>
          </a:p>
        </p:txBody>
      </p:sp>
      <p:sp>
        <p:nvSpPr>
          <p:cNvPr id="11" name="Page number">
            <a:extLst>
              <a:ext uri="{FF2B5EF4-FFF2-40B4-BE49-F238E27FC236}">
                <a16:creationId xmlns:a16="http://schemas.microsoft.com/office/drawing/2014/main" id="{BE1B0DA2-3E6D-A14C-8C4D-6D4AB7780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050" y="5646254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6</a:t>
            </a:fld>
            <a:endParaRPr lang="en-US" sz="75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83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ionlogo_white.eps">
            <a:extLst>
              <a:ext uri="{FF2B5EF4-FFF2-40B4-BE49-F238E27FC236}">
                <a16:creationId xmlns:a16="http://schemas.microsoft.com/office/drawing/2014/main" id="{FEA48DD1-67C0-6346-BAD2-0BB0EBBDF7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" t="5396" r="31631" b="13674"/>
          <a:stretch/>
        </p:blipFill>
        <p:spPr>
          <a:xfrm>
            <a:off x="169112" y="1181100"/>
            <a:ext cx="4457701" cy="51435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0FB3F7-6B08-E74E-938C-8F56925EC8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2287448"/>
            <a:ext cx="3791307" cy="3351352"/>
          </a:xfrm>
        </p:spPr>
        <p:txBody>
          <a:bodyPr/>
          <a:lstStyle/>
          <a:p>
            <a:pPr marL="285750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ko-KR" sz="1800" dirty="0"/>
              <a:t>전 세계 </a:t>
            </a:r>
            <a:r>
              <a:rPr lang="ko-KR" sz="1800" dirty="0" smtClean="0"/>
              <a:t>라이온들</a:t>
            </a:r>
            <a:r>
              <a:rPr lang="ko-KR" altLang="en-US" sz="1800" dirty="0" smtClean="0"/>
              <a:t>과</a:t>
            </a:r>
            <a:r>
              <a:rPr lang="ko-KR" sz="1800" dirty="0" smtClean="0"/>
              <a:t> </a:t>
            </a:r>
            <a:r>
              <a:rPr lang="ko-KR" altLang="en-US" sz="1800" b="1" dirty="0" smtClean="0">
                <a:solidFill>
                  <a:srgbClr val="0A5496"/>
                </a:solidFill>
              </a:rPr>
              <a:t>연락</a:t>
            </a:r>
            <a:endParaRPr lang="ko-KR" sz="1800" b="1" dirty="0">
              <a:solidFill>
                <a:srgbClr val="0A5496"/>
              </a:solidFill>
            </a:endParaRPr>
          </a:p>
          <a:p>
            <a:pPr marL="285750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ko-KR" sz="1800" dirty="0" err="1"/>
              <a:t>페이스북</a:t>
            </a:r>
            <a:r>
              <a:rPr lang="ko-KR" sz="1800" dirty="0"/>
              <a:t> 및 </a:t>
            </a:r>
            <a:r>
              <a:rPr lang="ko-KR" sz="1800" dirty="0" err="1"/>
              <a:t>이메일을</a:t>
            </a:r>
            <a:r>
              <a:rPr lang="ko-KR" sz="1800" dirty="0"/>
              <a:t> 통해 </a:t>
            </a:r>
            <a:br>
              <a:rPr lang="ko-KR" sz="1800" dirty="0"/>
            </a:br>
            <a:r>
              <a:rPr lang="ko-KR" sz="1800" b="1" dirty="0">
                <a:solidFill>
                  <a:srgbClr val="0A5496"/>
                </a:solidFill>
              </a:rPr>
              <a:t>GAT 네트워크</a:t>
            </a:r>
            <a:r>
              <a:rPr lang="ko-KR" sz="1800" dirty="0"/>
              <a:t>에 </a:t>
            </a:r>
            <a:r>
              <a:rPr lang="ko-KR" altLang="en-US" sz="1800" dirty="0" smtClean="0"/>
              <a:t>소식 전파</a:t>
            </a:r>
            <a:endParaRPr lang="ko-KR" sz="1800" dirty="0"/>
          </a:p>
          <a:p>
            <a:pPr marL="285750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ko-KR" sz="1800" dirty="0" err="1"/>
              <a:t>쿠알라룸푸르</a:t>
            </a:r>
            <a:r>
              <a:rPr lang="ko-KR" sz="1800" dirty="0"/>
              <a:t> 시티 </a:t>
            </a:r>
            <a:r>
              <a:rPr lang="ko-KR" sz="1800" dirty="0" err="1"/>
              <a:t>라이온스클럽의</a:t>
            </a:r>
            <a:r>
              <a:rPr lang="ko-KR" sz="1800" dirty="0"/>
              <a:t> 암 치료 기금을 통해 </a:t>
            </a:r>
            <a:r>
              <a:rPr lang="ko-KR" sz="1800" b="1" dirty="0">
                <a:solidFill>
                  <a:srgbClr val="0A5496"/>
                </a:solidFill>
              </a:rPr>
              <a:t>기금 모금 활동 </a:t>
            </a:r>
            <a:r>
              <a:rPr lang="ko-KR" sz="1800" dirty="0"/>
              <a:t>선도</a:t>
            </a:r>
          </a:p>
          <a:p>
            <a:pPr marL="285750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ko-KR" sz="1800" dirty="0" err="1"/>
              <a:t>레오</a:t>
            </a:r>
            <a:r>
              <a:rPr lang="ko-KR" sz="1800" dirty="0"/>
              <a:t> 및 라이온들의 기금 모금 및 지원 활동 </a:t>
            </a:r>
            <a:r>
              <a:rPr lang="ko-KR" sz="1800" b="1" dirty="0">
                <a:solidFill>
                  <a:srgbClr val="0A5496"/>
                </a:solidFill>
              </a:rPr>
              <a:t>참여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B83282-ABC7-D141-A069-ECE2F81369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2924" y="838200"/>
            <a:ext cx="3514726" cy="1120091"/>
          </a:xfrm>
        </p:spPr>
        <p:txBody>
          <a:bodyPr/>
          <a:lstStyle/>
          <a:p>
            <a:pPr algn="l"/>
            <a:r>
              <a:rPr lang="ko-KR">
                <a:solidFill>
                  <a:srgbClr val="0A5496"/>
                </a:solidFill>
              </a:rPr>
              <a:t>지도력</a:t>
            </a:r>
          </a:p>
          <a:p>
            <a:pPr algn="l"/>
            <a:r>
              <a:rPr lang="ko-KR" sz="2400">
                <a:solidFill>
                  <a:srgbClr val="0A5496"/>
                </a:solidFill>
              </a:rPr>
              <a:t>말레이시아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085B8E-795A-9A48-8011-2A47148482A8}"/>
              </a:ext>
            </a:extLst>
          </p:cNvPr>
          <p:cNvSpPr/>
          <p:nvPr/>
        </p:nvSpPr>
        <p:spPr>
          <a:xfrm>
            <a:off x="557620" y="2002830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2C954DD-B4C4-C243-BA61-BE9368B180EC}"/>
              </a:ext>
            </a:extLst>
          </p:cNvPr>
          <p:cNvSpPr txBox="1">
            <a:spLocks/>
          </p:cNvSpPr>
          <p:nvPr/>
        </p:nvSpPr>
        <p:spPr>
          <a:xfrm>
            <a:off x="169112" y="3701091"/>
            <a:ext cx="3514727" cy="13716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>
              <a:lnSpc>
                <a:spcPts val="1350"/>
              </a:lnSpc>
            </a:pPr>
            <a:endParaRPr lang="en-US" sz="1200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47B1BD42-FAEB-3949-BEE7-DF57BEDE3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050" y="5646254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>
                <a:spcBef>
                  <a:spcPct val="50000"/>
                </a:spcBef>
                <a:defRPr/>
              </a:pPr>
              <a:t>7</a:t>
            </a:fld>
            <a:endParaRPr lang="en-US" sz="750" smtClean="0">
              <a:solidFill>
                <a:prstClr val="white"/>
              </a:solidFill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8632" b="-144"/>
          <a:stretch/>
        </p:blipFill>
        <p:spPr>
          <a:xfrm>
            <a:off x="4248507" y="1633021"/>
            <a:ext cx="4895493" cy="30807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95738" y="4713806"/>
            <a:ext cx="53482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sz="1100" i="1" dirty="0" err="1"/>
              <a:t>제이든의</a:t>
            </a:r>
            <a:r>
              <a:rPr lang="ko-KR" sz="1100" i="1" dirty="0"/>
              <a:t> 치료를 위해 기금 모금 활동을 하고 있는 말레이시아의 </a:t>
            </a:r>
            <a:r>
              <a:rPr lang="ko-KR" sz="1100" i="1" dirty="0" err="1"/>
              <a:t>레오</a:t>
            </a:r>
            <a:r>
              <a:rPr lang="ko-KR" sz="1100" i="1" dirty="0"/>
              <a:t> 회원들.</a:t>
            </a:r>
          </a:p>
        </p:txBody>
      </p:sp>
    </p:spTree>
    <p:extLst>
      <p:ext uri="{BB962C8B-B14F-4D97-AF65-F5344CB8AC3E}">
        <p14:creationId xmlns:p14="http://schemas.microsoft.com/office/powerpoint/2010/main" val="267928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ionlogo_white.eps">
            <a:extLst>
              <a:ext uri="{FF2B5EF4-FFF2-40B4-BE49-F238E27FC236}">
                <a16:creationId xmlns:a16="http://schemas.microsoft.com/office/drawing/2014/main" id="{22E0CB6A-A5F7-D941-8FD6-7EB63C162E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" t="5396" r="31631" b="13674"/>
          <a:stretch/>
        </p:blipFill>
        <p:spPr>
          <a:xfrm>
            <a:off x="152400" y="1638300"/>
            <a:ext cx="4457701" cy="5143500"/>
          </a:xfrm>
          <a:prstGeom prst="rect">
            <a:avLst/>
          </a:prstGeom>
        </p:spPr>
      </p:pic>
      <p:sp>
        <p:nvSpPr>
          <p:cNvPr id="9" name="Page number">
            <a:extLst>
              <a:ext uri="{FF2B5EF4-FFF2-40B4-BE49-F238E27FC236}">
                <a16:creationId xmlns:a16="http://schemas.microsoft.com/office/drawing/2014/main" id="{4B5B48AC-4E3B-7443-BB8B-121F78614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050" y="5646254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8</a:t>
            </a:fld>
            <a:endParaRPr lang="en-US" sz="750" smtClean="0">
              <a:solidFill>
                <a:schemeClr val="bg1"/>
              </a:solidFill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0284DB1C-2827-9F4B-906E-269B6D828E4C}"/>
              </a:ext>
            </a:extLst>
          </p:cNvPr>
          <p:cNvSpPr txBox="1">
            <a:spLocks/>
          </p:cNvSpPr>
          <p:nvPr/>
        </p:nvSpPr>
        <p:spPr>
          <a:xfrm>
            <a:off x="542923" y="2571750"/>
            <a:ext cx="2600327" cy="2561993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ko-KR" sz="2100">
                <a:latin typeface="Arial"/>
                <a:ea typeface="굴림"/>
                <a:cs typeface="Arial"/>
              </a:rPr>
              <a:t>  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173A547-E579-4E40-8999-19777A838685}"/>
              </a:ext>
            </a:extLst>
          </p:cNvPr>
          <p:cNvSpPr txBox="1">
            <a:spLocks/>
          </p:cNvSpPr>
          <p:nvPr/>
        </p:nvSpPr>
        <p:spPr>
          <a:xfrm>
            <a:off x="542923" y="990600"/>
            <a:ext cx="3819882" cy="81003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ko-KR" sz="2700">
                <a:solidFill>
                  <a:srgbClr val="0A5496"/>
                </a:solidFill>
              </a:rPr>
              <a:t>봉사</a:t>
            </a:r>
          </a:p>
          <a:p>
            <a:pPr algn="l"/>
            <a:r>
              <a:rPr lang="ko-KR" sz="2400">
                <a:solidFill>
                  <a:srgbClr val="0A5496"/>
                </a:solidFill>
              </a:rPr>
              <a:t>미국 및 싱가포르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374FDD-BD94-5648-9875-870F206CDB0C}"/>
              </a:ext>
            </a:extLst>
          </p:cNvPr>
          <p:cNvSpPr/>
          <p:nvPr/>
        </p:nvSpPr>
        <p:spPr>
          <a:xfrm>
            <a:off x="628651" y="1822263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7E49C60-5BF1-4F38-9D08-92218DB670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2360" y="1912353"/>
            <a:ext cx="4000500" cy="4564647"/>
          </a:xfrm>
        </p:spPr>
        <p:txBody>
          <a:bodyPr/>
          <a:lstStyle/>
          <a:p>
            <a:pPr marL="285750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ko-KR" sz="1800" b="1">
                <a:solidFill>
                  <a:srgbClr val="00338D"/>
                </a:solidFill>
              </a:rPr>
              <a:t>뉴욕</a:t>
            </a:r>
          </a:p>
          <a:p>
            <a:pPr marL="675074" lvl="1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ko-KR" sz="1400">
                <a:solidFill>
                  <a:schemeClr val="bg1">
                    <a:lumMod val="50000"/>
                  </a:schemeClr>
                </a:solidFill>
              </a:rPr>
              <a:t>제이든의 가족들 대신 현지 병원들과 연락하여 </a:t>
            </a:r>
            <a:r>
              <a:rPr lang="ko-KR" sz="1400" b="1">
                <a:solidFill>
                  <a:srgbClr val="0A5496"/>
                </a:solidFill>
              </a:rPr>
              <a:t>치료 촉진</a:t>
            </a:r>
            <a:r>
              <a:rPr lang="ko-KR" sz="1400">
                <a:solidFill>
                  <a:schemeClr val="bg1">
                    <a:lumMod val="50000"/>
                  </a:schemeClr>
                </a:solidFill>
              </a:rPr>
              <a:t> 노력</a:t>
            </a:r>
          </a:p>
          <a:p>
            <a:pPr marL="675074" lvl="1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ko-KR" sz="1400">
                <a:solidFill>
                  <a:schemeClr val="bg1">
                    <a:lumMod val="50000"/>
                  </a:schemeClr>
                </a:solidFill>
              </a:rPr>
              <a:t>제이든에 대한 지원 및 치료를 위한 </a:t>
            </a:r>
            <a:r>
              <a:rPr lang="ko-KR" sz="1400" b="1">
                <a:solidFill>
                  <a:srgbClr val="0A5496"/>
                </a:solidFill>
              </a:rPr>
              <a:t>기금 모금</a:t>
            </a:r>
            <a:r>
              <a:rPr lang="ko-KR" sz="1400" b="1">
                <a:solidFill>
                  <a:srgbClr val="00338D"/>
                </a:solidFill>
              </a:rPr>
              <a:t> </a:t>
            </a:r>
          </a:p>
          <a:p>
            <a:pPr marL="675074" lvl="1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ko-KR" sz="1400">
                <a:solidFill>
                  <a:schemeClr val="bg1">
                    <a:lumMod val="50000"/>
                  </a:schemeClr>
                </a:solidFill>
              </a:rPr>
              <a:t>페이스북 게시물 </a:t>
            </a:r>
            <a:r>
              <a:rPr lang="ko-KR" sz="1400" b="1">
                <a:solidFill>
                  <a:srgbClr val="0A5496"/>
                </a:solidFill>
              </a:rPr>
              <a:t>홍보</a:t>
            </a:r>
            <a:r>
              <a:rPr lang="ko-KR" sz="1400">
                <a:solidFill>
                  <a:schemeClr val="bg1">
                    <a:lumMod val="50000"/>
                  </a:schemeClr>
                </a:solidFill>
              </a:rPr>
              <a:t>를 통해 제이든에 대한 소식 전파 및 기금 모금 지원</a:t>
            </a:r>
          </a:p>
          <a:p>
            <a:pPr marL="285750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ko-KR" sz="1800" b="1">
                <a:solidFill>
                  <a:srgbClr val="00338D"/>
                </a:solidFill>
              </a:rPr>
              <a:t>시카고</a:t>
            </a:r>
          </a:p>
          <a:p>
            <a:pPr marL="675074" lvl="1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ko-KR" sz="1400" b="1">
                <a:solidFill>
                  <a:srgbClr val="0A5496"/>
                </a:solidFill>
              </a:rPr>
              <a:t>크리스마스 선물</a:t>
            </a:r>
            <a:r>
              <a:rPr lang="ko-KR" sz="1400">
                <a:solidFill>
                  <a:schemeClr val="bg1">
                    <a:lumMod val="50000"/>
                  </a:schemeClr>
                </a:solidFill>
              </a:rPr>
              <a:t>로 제이든에게 보낼 장난감 수집</a:t>
            </a:r>
          </a:p>
          <a:p>
            <a:pPr marL="285750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ko-KR" sz="1800" b="1">
                <a:solidFill>
                  <a:srgbClr val="00338D"/>
                </a:solidFill>
              </a:rPr>
              <a:t>싱가포르</a:t>
            </a:r>
          </a:p>
          <a:p>
            <a:pPr marL="675074" lvl="1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ko-KR" sz="1400" b="1">
                <a:solidFill>
                  <a:srgbClr val="0A5496"/>
                </a:solidFill>
              </a:rPr>
              <a:t>복합지구 연차대회</a:t>
            </a:r>
            <a:r>
              <a:rPr lang="ko-KR" sz="1400" b="1">
                <a:solidFill>
                  <a:schemeClr val="bg1">
                    <a:lumMod val="50000"/>
                  </a:schemeClr>
                </a:solidFill>
              </a:rPr>
              <a:t>에서 기금 모금</a:t>
            </a:r>
          </a:p>
          <a:p>
            <a:pPr lvl="1" algn="l">
              <a:lnSpc>
                <a:spcPts val="1950"/>
              </a:lnSpc>
            </a:pPr>
            <a:endParaRPr lang="en-US" sz="1400" b="1" dirty="0" smtClean="0">
              <a:solidFill>
                <a:schemeClr val="tx2"/>
              </a:solidFill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1"/>
          <a:stretch/>
        </p:blipFill>
        <p:spPr>
          <a:xfrm>
            <a:off x="4571997" y="547165"/>
            <a:ext cx="4592077" cy="53202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62805" y="5867401"/>
            <a:ext cx="46287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sz="1100" i="1"/>
              <a:t>홍보 수단으로 페이스북을 활용하는 Yonkers Millennium 라이온스클럽</a:t>
            </a:r>
          </a:p>
        </p:txBody>
      </p:sp>
    </p:spTree>
    <p:extLst>
      <p:ext uri="{BB962C8B-B14F-4D97-AF65-F5344CB8AC3E}">
        <p14:creationId xmlns:p14="http://schemas.microsoft.com/office/powerpoint/2010/main" val="213406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ionlogo_white.eps">
            <a:extLst>
              <a:ext uri="{FF2B5EF4-FFF2-40B4-BE49-F238E27FC236}">
                <a16:creationId xmlns:a16="http://schemas.microsoft.com/office/drawing/2014/main" id="{BFD47A5A-697D-C64E-8616-A344F51C0C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" t="5396" r="31631" b="13674"/>
          <a:stretch/>
        </p:blipFill>
        <p:spPr>
          <a:xfrm>
            <a:off x="228600" y="1638300"/>
            <a:ext cx="4457701" cy="51435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0FB3F7-6B08-E74E-938C-8F56925EC8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319" y="2057400"/>
            <a:ext cx="4586748" cy="3581840"/>
          </a:xfrm>
        </p:spPr>
        <p:txBody>
          <a:bodyPr/>
          <a:lstStyle/>
          <a:p>
            <a:pPr marL="257175" indent="-25717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ko-KR" sz="1800" dirty="0">
                <a:latin typeface="Arial"/>
                <a:ea typeface="굴림"/>
                <a:cs typeface="Arial"/>
              </a:rPr>
              <a:t>제이든 지원 활동에 </a:t>
            </a:r>
            <a:r>
              <a:rPr lang="ko-KR" sz="1800" b="1" dirty="0" smtClean="0">
                <a:solidFill>
                  <a:schemeClr val="tx2"/>
                </a:solidFill>
                <a:latin typeface="Arial"/>
                <a:ea typeface="굴림"/>
                <a:cs typeface="Arial"/>
              </a:rPr>
              <a:t>클럽회원</a:t>
            </a:r>
            <a:r>
              <a:rPr lang="en-US" altLang="ko-KR" sz="1800" b="1" dirty="0" smtClean="0">
                <a:solidFill>
                  <a:schemeClr val="tx2"/>
                </a:solidFill>
                <a:latin typeface="Arial"/>
                <a:ea typeface="굴림"/>
                <a:cs typeface="Arial"/>
              </a:rPr>
              <a:t> </a:t>
            </a:r>
            <a:r>
              <a:rPr lang="ko-KR" sz="1800" b="1" dirty="0" smtClean="0">
                <a:solidFill>
                  <a:schemeClr val="tx2"/>
                </a:solidFill>
                <a:latin typeface="Arial"/>
                <a:ea typeface="굴림"/>
                <a:cs typeface="Arial"/>
              </a:rPr>
              <a:t>참여</a:t>
            </a:r>
            <a:endParaRPr lang="ko-KR" sz="1800" b="1" dirty="0">
              <a:solidFill>
                <a:schemeClr val="tx2"/>
              </a:solidFill>
              <a:latin typeface="Arial"/>
              <a:ea typeface="굴림"/>
              <a:cs typeface="Arial"/>
            </a:endParaRPr>
          </a:p>
          <a:p>
            <a:pPr marL="257175" indent="-25717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ko-KR" sz="1800" dirty="0">
                <a:latin typeface="Arial"/>
                <a:ea typeface="굴림"/>
                <a:cs typeface="Arial"/>
              </a:rPr>
              <a:t>바르셀로나에 머무는 동안 </a:t>
            </a:r>
            <a:r>
              <a:rPr lang="ko-KR" sz="1800" dirty="0" err="1">
                <a:latin typeface="Arial"/>
                <a:ea typeface="굴림"/>
                <a:cs typeface="Arial"/>
              </a:rPr>
              <a:t>제이든의</a:t>
            </a:r>
            <a:r>
              <a:rPr lang="ko-KR" sz="1800" dirty="0">
                <a:latin typeface="Arial"/>
                <a:ea typeface="굴림"/>
                <a:cs typeface="Arial"/>
              </a:rPr>
              <a:t> 가족에게 필요한 모든 것들을 </a:t>
            </a:r>
            <a:r>
              <a:rPr lang="ko-KR" sz="1800" b="1" dirty="0">
                <a:solidFill>
                  <a:schemeClr val="tx2"/>
                </a:solidFill>
                <a:latin typeface="Arial"/>
                <a:ea typeface="굴림"/>
                <a:cs typeface="Arial"/>
              </a:rPr>
              <a:t>지원</a:t>
            </a:r>
            <a:r>
              <a:rPr lang="ko-KR" sz="1800" dirty="0">
                <a:latin typeface="Arial"/>
                <a:ea typeface="굴림"/>
                <a:cs typeface="Arial"/>
              </a:rPr>
              <a:t> </a:t>
            </a:r>
          </a:p>
          <a:p>
            <a:pPr marL="257175" indent="-25717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ko-KR" sz="1800" dirty="0">
                <a:latin typeface="Arial"/>
                <a:ea typeface="굴림"/>
                <a:cs typeface="Arial"/>
              </a:rPr>
              <a:t>가족들이 </a:t>
            </a:r>
            <a:r>
              <a:rPr lang="ko-KR" sz="1800" dirty="0" err="1">
                <a:latin typeface="Arial"/>
                <a:ea typeface="굴림"/>
                <a:cs typeface="Arial"/>
              </a:rPr>
              <a:t>제이든의</a:t>
            </a:r>
            <a:r>
              <a:rPr lang="ko-KR" sz="1800" dirty="0">
                <a:latin typeface="Arial"/>
                <a:ea typeface="굴림"/>
                <a:cs typeface="Arial"/>
              </a:rPr>
              <a:t> </a:t>
            </a:r>
            <a:r>
              <a:rPr lang="ko-KR" altLang="en-US" sz="1800" dirty="0" smtClean="0">
                <a:latin typeface="Arial"/>
                <a:ea typeface="굴림"/>
                <a:cs typeface="Arial"/>
              </a:rPr>
              <a:t>세 </a:t>
            </a:r>
            <a:r>
              <a:rPr lang="ko-KR" sz="1800" dirty="0" smtClean="0">
                <a:latin typeface="Arial"/>
                <a:ea typeface="굴림"/>
                <a:cs typeface="Arial"/>
              </a:rPr>
              <a:t>번째 </a:t>
            </a:r>
            <a:r>
              <a:rPr lang="ko-KR" sz="1800" dirty="0">
                <a:latin typeface="Arial"/>
                <a:ea typeface="굴림"/>
                <a:cs typeface="Arial"/>
              </a:rPr>
              <a:t>생일 및 귀국과 같은 중요한 날들을 </a:t>
            </a:r>
            <a:r>
              <a:rPr lang="ko-KR" sz="1800" b="1" dirty="0">
                <a:solidFill>
                  <a:schemeClr val="tx2"/>
                </a:solidFill>
                <a:latin typeface="Arial"/>
                <a:ea typeface="굴림"/>
                <a:cs typeface="Arial"/>
              </a:rPr>
              <a:t>기념</a:t>
            </a:r>
            <a:r>
              <a:rPr lang="ko-KR" sz="1800" dirty="0">
                <a:latin typeface="Arial"/>
                <a:ea typeface="굴림"/>
                <a:cs typeface="Arial"/>
              </a:rPr>
              <a:t>할 수 있도록 지원</a:t>
            </a:r>
          </a:p>
          <a:p>
            <a:pPr marL="257175" indent="-25717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ko-KR" sz="1800" dirty="0">
                <a:latin typeface="Arial"/>
                <a:ea typeface="굴림"/>
                <a:cs typeface="Arial"/>
              </a:rPr>
              <a:t>긍정적인 </a:t>
            </a:r>
            <a:r>
              <a:rPr lang="ko-KR" sz="1800" b="1" dirty="0">
                <a:solidFill>
                  <a:srgbClr val="00338D"/>
                </a:solidFill>
                <a:latin typeface="Arial"/>
                <a:ea typeface="굴림"/>
                <a:cs typeface="Arial"/>
              </a:rPr>
              <a:t>회원 만족</a:t>
            </a:r>
            <a:r>
              <a:rPr lang="ko-KR" sz="1800" dirty="0">
                <a:latin typeface="Arial"/>
                <a:ea typeface="굴림"/>
                <a:cs typeface="Arial"/>
              </a:rPr>
              <a:t> 창출 </a:t>
            </a:r>
          </a:p>
          <a:p>
            <a:pPr marL="257175" indent="-257175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B83282-ABC7-D141-A069-ECE2F81369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7674" y="990600"/>
            <a:ext cx="3286126" cy="800099"/>
          </a:xfrm>
        </p:spPr>
        <p:txBody>
          <a:bodyPr/>
          <a:lstStyle/>
          <a:p>
            <a:pPr algn="l"/>
            <a:r>
              <a:rPr lang="ko-KR">
                <a:solidFill>
                  <a:srgbClr val="0A5496"/>
                </a:solidFill>
              </a:rPr>
              <a:t>회원</a:t>
            </a:r>
          </a:p>
          <a:p>
            <a:pPr algn="l"/>
            <a:r>
              <a:rPr lang="ko-KR" sz="2400">
                <a:solidFill>
                  <a:srgbClr val="0A5496"/>
                </a:solidFill>
              </a:rPr>
              <a:t>스페인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085B8E-795A-9A48-8011-2A47148482A8}"/>
              </a:ext>
            </a:extLst>
          </p:cNvPr>
          <p:cNvSpPr/>
          <p:nvPr/>
        </p:nvSpPr>
        <p:spPr>
          <a:xfrm>
            <a:off x="542387" y="2002830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101B564E-C3B7-9742-A8D9-C492F2380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050" y="5646254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9</a:t>
            </a:fld>
            <a:endParaRPr lang="en-US" sz="750" smtClean="0">
              <a:solidFill>
                <a:schemeClr val="bg1"/>
              </a:solidFill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" t="2222"/>
          <a:stretch/>
        </p:blipFill>
        <p:spPr>
          <a:xfrm>
            <a:off x="5298917" y="228600"/>
            <a:ext cx="3845083" cy="59504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8917" y="6179052"/>
            <a:ext cx="38450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sz="1100" i="1"/>
              <a:t>제이든 가족을 방문한 바르셀로나 라이온들</a:t>
            </a:r>
          </a:p>
        </p:txBody>
      </p:sp>
    </p:spTree>
    <p:extLst>
      <p:ext uri="{BB962C8B-B14F-4D97-AF65-F5344CB8AC3E}">
        <p14:creationId xmlns:p14="http://schemas.microsoft.com/office/powerpoint/2010/main" val="91600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굴림"/>
        <a:cs typeface=""/>
      </a:majorFont>
      <a:minorFont>
        <a:latin typeface="Segoe UI Semibold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굴림"/>
        <a:cs typeface=""/>
      </a:majorFont>
      <a:minorFont>
        <a:latin typeface="Segoe UI Semibold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굴림"/>
        <a:cs typeface=""/>
      </a:majorFont>
      <a:minorFont>
        <a:latin typeface="Segoe UI Semibold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굴림"/>
        <a:cs typeface=""/>
      </a:majorFont>
      <a:minorFont>
        <a:latin typeface="Calibri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굴림"/>
        <a:cs typeface=""/>
      </a:majorFont>
      <a:minorFont>
        <a:latin typeface="Calibri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LongProperties xmlns="http://schemas.microsoft.com/office/2006/metadata/longProperties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06A8C181-E056-415E-9B59-40F04FA43837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a7495015-d16d-4dd1-a72f-488cd8119f3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34477</TotalTime>
  <Words>687</Words>
  <Application>Microsoft Office PowerPoint</Application>
  <PresentationFormat>On-screen Show (4:3)</PresentationFormat>
  <Paragraphs>111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Arial</vt:lpstr>
      <vt:lpstr>Arial Hebrew Scholar</vt:lpstr>
      <vt:lpstr>Calibri</vt:lpstr>
      <vt:lpstr>굴림</vt:lpstr>
      <vt:lpstr>Helvetica</vt:lpstr>
      <vt:lpstr>Helvetica Neue</vt:lpstr>
      <vt:lpstr>Open sans</vt:lpstr>
      <vt:lpstr>Open Sans Light</vt:lpstr>
      <vt:lpstr>Segoe UI</vt:lpstr>
      <vt:lpstr>Segoe UI Semibold</vt:lpstr>
      <vt:lpstr>Times New Roman</vt:lpstr>
      <vt:lpstr>ヒラギノ角ゴ Pro W3</vt:lpstr>
      <vt:lpstr>Blue Page Number</vt:lpstr>
      <vt:lpstr>White Page Number</vt:lpstr>
      <vt:lpstr>No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Kneisel, Christine</cp:lastModifiedBy>
  <cp:revision>2246</cp:revision>
  <cp:lastPrinted>2018-09-26T19:14:51Z</cp:lastPrinted>
  <dcterms:created xsi:type="dcterms:W3CDTF">2016-11-15T15:12:50Z</dcterms:created>
  <dcterms:modified xsi:type="dcterms:W3CDTF">2019-09-30T16:36:53Z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