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8.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0.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2.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4.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7" r:id="rId3"/>
    <p:sldMasterId id="2147483692" r:id="rId4"/>
    <p:sldMasterId id="2147483718" r:id="rId5"/>
    <p:sldMasterId id="2147483735" r:id="rId6"/>
    <p:sldMasterId id="2147483757" r:id="rId7"/>
    <p:sldMasterId id="2147483769" r:id="rId8"/>
    <p:sldMasterId id="2147483800" r:id="rId9"/>
    <p:sldMasterId id="2147483813" r:id="rId10"/>
    <p:sldMasterId id="2147483823" r:id="rId11"/>
    <p:sldMasterId id="2147483843" r:id="rId12"/>
    <p:sldMasterId id="2147483861" r:id="rId13"/>
    <p:sldMasterId id="2147483882" r:id="rId14"/>
    <p:sldMasterId id="2147483896" r:id="rId15"/>
  </p:sldMasterIdLst>
  <p:notesMasterIdLst>
    <p:notesMasterId r:id="rId43"/>
  </p:notesMasterIdLst>
  <p:sldIdLst>
    <p:sldId id="257" r:id="rId16"/>
    <p:sldId id="362" r:id="rId17"/>
    <p:sldId id="325" r:id="rId18"/>
    <p:sldId id="334" r:id="rId19"/>
    <p:sldId id="332" r:id="rId20"/>
    <p:sldId id="363" r:id="rId21"/>
    <p:sldId id="365" r:id="rId22"/>
    <p:sldId id="354" r:id="rId23"/>
    <p:sldId id="366" r:id="rId24"/>
    <p:sldId id="340" r:id="rId25"/>
    <p:sldId id="367" r:id="rId26"/>
    <p:sldId id="353" r:id="rId27"/>
    <p:sldId id="368" r:id="rId28"/>
    <p:sldId id="330" r:id="rId29"/>
    <p:sldId id="350" r:id="rId30"/>
    <p:sldId id="355" r:id="rId31"/>
    <p:sldId id="356" r:id="rId32"/>
    <p:sldId id="360" r:id="rId33"/>
    <p:sldId id="346" r:id="rId34"/>
    <p:sldId id="369" r:id="rId35"/>
    <p:sldId id="358" r:id="rId36"/>
    <p:sldId id="320" r:id="rId37"/>
    <p:sldId id="370" r:id="rId38"/>
    <p:sldId id="348" r:id="rId39"/>
    <p:sldId id="313" r:id="rId40"/>
    <p:sldId id="316" r:id="rId41"/>
    <p:sldId id="279"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cMillen, Clare" initials="MC" lastIdx="11" clrIdx="0">
    <p:extLst>
      <p:ext uri="{19B8F6BF-5375-455C-9EA6-DF929625EA0E}">
        <p15:presenceInfo xmlns:p15="http://schemas.microsoft.com/office/powerpoint/2012/main" xmlns="" userId="S-1-5-21-1659004503-1409082233-839522115-110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3054"/>
    <a:srgbClr val="0C22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51" autoAdjust="0"/>
    <p:restoredTop sz="66857" autoAdjust="0"/>
  </p:normalViewPr>
  <p:slideViewPr>
    <p:cSldViewPr snapToGrid="0">
      <p:cViewPr>
        <p:scale>
          <a:sx n="75" d="100"/>
          <a:sy n="75" d="100"/>
        </p:scale>
        <p:origin x="-1214" y="247"/>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4" d="100"/>
          <a:sy n="84" d="100"/>
        </p:scale>
        <p:origin x="3870"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viewProps" Target="viewProps.xml"/><Relationship Id="rId20" Type="http://schemas.openxmlformats.org/officeDocument/2006/relationships/slide" Target="slides/slide5.xml"/><Relationship Id="rId41"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5378D85-395F-49FA-B89C-51E7F823889F}" type="datetimeFigureOut">
              <a:rPr lang="en-US" smtClean="0"/>
              <a:t>6/4/2019</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4159E8-CA19-4BB0-8ED9-16527D3A2E7E}" type="slidenum">
              <a:rPr lang="en-US" smtClean="0"/>
              <a:t>‹#›</a:t>
            </a:fld>
            <a:endParaRPr lang="en-US" dirty="0"/>
          </a:p>
        </p:txBody>
      </p:sp>
    </p:spTree>
    <p:extLst>
      <p:ext uri="{BB962C8B-B14F-4D97-AF65-F5344CB8AC3E}">
        <p14:creationId xmlns:p14="http://schemas.microsoft.com/office/powerpoint/2010/main" val="22416958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ko-KR" sz="1600" dirty="0" smtClean="0">
                <a:latin typeface="+mj-ea"/>
                <a:ea typeface="+mj-ea"/>
              </a:rPr>
              <a:t>여러분, 안녕하세요. </a:t>
            </a:r>
            <a:r>
              <a:rPr lang="ko-KR" sz="1600" dirty="0" err="1" smtClean="0">
                <a:latin typeface="+mj-ea"/>
                <a:ea typeface="+mj-ea"/>
              </a:rPr>
              <a:t>클레어</a:t>
            </a:r>
            <a:r>
              <a:rPr lang="ko-KR" sz="1600" dirty="0" smtClean="0">
                <a:latin typeface="+mj-ea"/>
                <a:ea typeface="+mj-ea"/>
              </a:rPr>
              <a:t> </a:t>
            </a:r>
            <a:r>
              <a:rPr lang="ko-KR" sz="1600" dirty="0" err="1" smtClean="0">
                <a:latin typeface="+mj-ea"/>
                <a:ea typeface="+mj-ea"/>
              </a:rPr>
              <a:t>맥밀런이라고</a:t>
            </a:r>
            <a:r>
              <a:rPr lang="ko-KR" sz="1600" dirty="0" smtClean="0">
                <a:latin typeface="+mj-ea"/>
                <a:ea typeface="+mj-ea"/>
              </a:rPr>
              <a:t> 합니다. MyLion </a:t>
            </a:r>
            <a:r>
              <a:rPr lang="ko-KR" sz="1600" dirty="0" err="1" smtClean="0">
                <a:latin typeface="+mj-ea"/>
                <a:ea typeface="+mj-ea"/>
              </a:rPr>
              <a:t>웨비나에서</a:t>
            </a:r>
            <a:r>
              <a:rPr lang="ko-KR" sz="1600" dirty="0" smtClean="0">
                <a:latin typeface="+mj-ea"/>
                <a:ea typeface="+mj-ea"/>
              </a:rPr>
              <a:t> 여러분을 뵙게 되어 반갑습니다.</a:t>
            </a:r>
          </a:p>
          <a:p>
            <a:endParaRPr lang="en-US" sz="1600" baseline="0" dirty="0"/>
          </a:p>
          <a:p>
            <a:endParaRPr lang="en-US" sz="1600" baseline="0"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318520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o-KR" baseline="0" dirty="0"/>
              <a:t>원활히 </a:t>
            </a:r>
            <a:r>
              <a:rPr lang="ko-KR" altLang="en-US" baseline="0" dirty="0" smtClean="0"/>
              <a:t>소통</a:t>
            </a:r>
            <a:r>
              <a:rPr lang="ko-KR" baseline="0" dirty="0" smtClean="0"/>
              <a:t>하고</a:t>
            </a:r>
            <a:r>
              <a:rPr lang="ko-KR" baseline="0" dirty="0"/>
              <a:t>, 다른 </a:t>
            </a:r>
            <a:r>
              <a:rPr lang="ko-KR" baseline="0" dirty="0" smtClean="0"/>
              <a:t>봉사</a:t>
            </a:r>
            <a:r>
              <a:rPr lang="ko-KR" altLang="en-US" baseline="0" dirty="0" smtClean="0"/>
              <a:t>사업</a:t>
            </a:r>
            <a:r>
              <a:rPr lang="ko-KR" baseline="0" dirty="0" smtClean="0"/>
              <a:t>에 </a:t>
            </a:r>
            <a:r>
              <a:rPr lang="ko-KR" baseline="0" dirty="0"/>
              <a:t>대한 아이디어를 </a:t>
            </a:r>
            <a:r>
              <a:rPr lang="ko-KR" baseline="0" dirty="0" smtClean="0"/>
              <a:t>발견</a:t>
            </a:r>
            <a:r>
              <a:rPr lang="ko-KR" altLang="en-US" baseline="0" dirty="0" smtClean="0"/>
              <a:t>할 수 있는</a:t>
            </a:r>
            <a:r>
              <a:rPr lang="ko-KR" baseline="0" dirty="0" smtClean="0"/>
              <a:t> </a:t>
            </a:r>
            <a:r>
              <a:rPr lang="ko-KR" altLang="en-US" baseline="0" dirty="0" smtClean="0"/>
              <a:t>것은</a:t>
            </a:r>
            <a:r>
              <a:rPr lang="ko-KR" baseline="0" dirty="0" smtClean="0"/>
              <a:t> </a:t>
            </a:r>
            <a:r>
              <a:rPr lang="ko-KR" baseline="0" dirty="0"/>
              <a:t>MyLCI와 비교해 MyLion의 기능에 큰 변화가 있기 때문에 가능한 것입니다.</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ko-KR" baseline="0" dirty="0"/>
              <a:t>첫째, 모든 라이온과 </a:t>
            </a:r>
            <a:r>
              <a:rPr lang="ko-KR" baseline="0" dirty="0" err="1"/>
              <a:t>레오가</a:t>
            </a:r>
            <a:r>
              <a:rPr lang="ko-KR" baseline="0" dirty="0"/>
              <a:t> MyLion을 사용할 수 있습니다. MyLion은 모든 회원들에게 열려 있는 최초의 </a:t>
            </a:r>
            <a:r>
              <a:rPr lang="ko-KR" baseline="0" dirty="0" err="1"/>
              <a:t>앱입니다</a:t>
            </a:r>
            <a:r>
              <a:rPr lang="ko-KR"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ko-KR" baseline="0" dirty="0"/>
              <a:t>둘째, 오늘 </a:t>
            </a:r>
            <a:r>
              <a:rPr lang="ko-KR" baseline="0" dirty="0" err="1"/>
              <a:t>웨비나에서</a:t>
            </a:r>
            <a:r>
              <a:rPr lang="ko-KR" baseline="0" dirty="0"/>
              <a:t> 중점을 둔 사항은 이제 두 가지 </a:t>
            </a:r>
            <a:r>
              <a:rPr lang="ko-KR" altLang="en-US" baseline="0" dirty="0" smtClean="0"/>
              <a:t>방식으</a:t>
            </a:r>
            <a:r>
              <a:rPr lang="ko-KR" baseline="0" dirty="0" smtClean="0"/>
              <a:t>로 </a:t>
            </a:r>
            <a:r>
              <a:rPr lang="ko-KR" baseline="0" dirty="0"/>
              <a:t>활동을 생성할 수 있다는 </a:t>
            </a:r>
            <a:r>
              <a:rPr lang="ko-KR" altLang="en-US" baseline="0" dirty="0" smtClean="0"/>
              <a:t>사실</a:t>
            </a:r>
            <a:r>
              <a:rPr lang="ko-KR" baseline="0" dirty="0" smtClean="0"/>
              <a:t>입니다</a:t>
            </a:r>
            <a:r>
              <a:rPr lang="ko-KR" baseline="0" dirty="0"/>
              <a:t>. MyLion에서는 봉사활동을 실시하기 전에 활동을 생성할 수도 있고, 봉사활동을 </a:t>
            </a:r>
            <a:r>
              <a:rPr lang="ko-KR" altLang="en-US" baseline="0" dirty="0" smtClean="0"/>
              <a:t>완료</a:t>
            </a:r>
            <a:r>
              <a:rPr lang="ko-KR" baseline="0" dirty="0" smtClean="0"/>
              <a:t>한 </a:t>
            </a:r>
            <a:r>
              <a:rPr lang="ko-KR" baseline="0" dirty="0"/>
              <a:t>후에 활동을 보고할 수도 있습니다.</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10</a:t>
            </a:fld>
            <a:endParaRPr lang="en-US" smtClean="0">
              <a:solidFill>
                <a:prstClr val="black"/>
              </a:solidFill>
            </a:endParaRPr>
          </a:p>
        </p:txBody>
      </p:sp>
    </p:spTree>
    <p:extLst>
      <p:ext uri="{BB962C8B-B14F-4D97-AF65-F5344CB8AC3E}">
        <p14:creationId xmlns:p14="http://schemas.microsoft.com/office/powerpoint/2010/main" val="2111967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altLang="en-US" dirty="0" smtClean="0"/>
              <a:t>봉사활동을 실시한 이후에 보고하는 방법부터 알아 보겠습니다</a:t>
            </a:r>
            <a:r>
              <a:rPr lang="en-US" altLang="ko-KR" dirty="0" smtClean="0"/>
              <a:t>.</a:t>
            </a:r>
          </a:p>
          <a:p>
            <a:endParaRPr lang="en-US" altLang="ko-KR" dirty="0" smtClean="0"/>
          </a:p>
          <a:p>
            <a:r>
              <a:rPr lang="ko-KR" altLang="en-US" dirty="0" smtClean="0"/>
              <a:t>봉사활동을 완료한 뒤에 보고하는 것은 </a:t>
            </a:r>
            <a:r>
              <a:rPr lang="en-US" altLang="ko-KR" dirty="0" err="1" smtClean="0"/>
              <a:t>MyLCI</a:t>
            </a:r>
            <a:r>
              <a:rPr lang="ko-KR" altLang="en-US" dirty="0" smtClean="0"/>
              <a:t>와 크게 다르지 않습니다</a:t>
            </a:r>
            <a:r>
              <a:rPr lang="en-US" altLang="ko-KR" dirty="0" smtClean="0"/>
              <a:t>. </a:t>
            </a:r>
            <a:r>
              <a:rPr lang="ko-KR" altLang="en-US" dirty="0" smtClean="0"/>
              <a:t>임원들만 활동을 보고할 수 있습니다</a:t>
            </a:r>
            <a:r>
              <a:rPr lang="en-US" altLang="ko-KR" dirty="0" smtClean="0"/>
              <a:t>.</a:t>
            </a:r>
            <a:r>
              <a:rPr lang="en-US" altLang="ko-KR" baseline="0" dirty="0" smtClean="0"/>
              <a:t> </a:t>
            </a:r>
            <a:r>
              <a:rPr lang="en-US" altLang="ko-KR" b="1" dirty="0" smtClean="0"/>
              <a:t>‘</a:t>
            </a:r>
            <a:r>
              <a:rPr lang="ko-KR" altLang="en-US" b="1" dirty="0" smtClean="0"/>
              <a:t>활동 보고</a:t>
            </a:r>
            <a:r>
              <a:rPr lang="en-US" altLang="ko-KR" b="1" dirty="0" smtClean="0"/>
              <a:t>'</a:t>
            </a:r>
            <a:r>
              <a:rPr lang="ko-KR" altLang="en-US" b="1" dirty="0" smtClean="0"/>
              <a:t>를 선택</a:t>
            </a:r>
            <a:r>
              <a:rPr lang="ko-KR" altLang="en-US" dirty="0" smtClean="0"/>
              <a:t>하고</a:t>
            </a:r>
            <a:r>
              <a:rPr lang="en-US" altLang="ko-KR" dirty="0" smtClean="0"/>
              <a:t>, </a:t>
            </a:r>
            <a:r>
              <a:rPr lang="ko-KR" altLang="en-US" dirty="0" smtClean="0"/>
              <a:t>모든 활동의 세부 정보를 입력한 후 제출하시면 됩니다</a:t>
            </a:r>
            <a:r>
              <a:rPr lang="en-US" altLang="ko-KR" dirty="0" smtClean="0"/>
              <a:t>.</a:t>
            </a:r>
          </a:p>
          <a:p>
            <a:endParaRPr lang="en-US" altLang="ko-KR" dirty="0" smtClean="0"/>
          </a:p>
          <a:p>
            <a:r>
              <a:rPr lang="ko-KR" altLang="en-US" dirty="0" smtClean="0"/>
              <a:t>이 기능은 </a:t>
            </a:r>
            <a:r>
              <a:rPr lang="en-US" altLang="ko-KR" dirty="0" err="1" smtClean="0"/>
              <a:t>MyLion</a:t>
            </a:r>
            <a:r>
              <a:rPr lang="en-US" altLang="ko-KR" dirty="0" smtClean="0"/>
              <a:t> </a:t>
            </a:r>
            <a:r>
              <a:rPr lang="ko-KR" altLang="en-US" dirty="0" err="1" smtClean="0"/>
              <a:t>앱에서도</a:t>
            </a:r>
            <a:r>
              <a:rPr lang="ko-KR" altLang="en-US" dirty="0" smtClean="0"/>
              <a:t> 사용할 수 있습니다</a:t>
            </a:r>
            <a:r>
              <a:rPr lang="en-US" altLang="ko-KR" dirty="0" smtClean="0"/>
              <a:t>.</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572920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baseline="0" dirty="0" err="1" smtClean="0"/>
              <a:t>MyLion</a:t>
            </a:r>
            <a:r>
              <a:rPr lang="en-US" altLang="ko-KR" baseline="0" dirty="0" smtClean="0"/>
              <a:t> </a:t>
            </a:r>
            <a:r>
              <a:rPr lang="ko-KR" altLang="en-US" baseline="0" dirty="0" smtClean="0"/>
              <a:t>웹 </a:t>
            </a:r>
            <a:r>
              <a:rPr lang="ko-KR" altLang="en-US" baseline="0" dirty="0" err="1" smtClean="0"/>
              <a:t>앱을</a:t>
            </a:r>
            <a:r>
              <a:rPr lang="ko-KR" altLang="en-US" baseline="0" dirty="0" smtClean="0"/>
              <a:t> 사용하여</a:t>
            </a:r>
            <a:r>
              <a:rPr lang="en-US" altLang="ko-KR" baseline="0" dirty="0" smtClean="0"/>
              <a:t> </a:t>
            </a:r>
            <a:r>
              <a:rPr lang="ko-KR" altLang="en-US" baseline="0" dirty="0" smtClean="0"/>
              <a:t>이미</a:t>
            </a:r>
            <a:r>
              <a:rPr lang="en-US" altLang="ko-KR" baseline="0" dirty="0" smtClean="0"/>
              <a:t> </a:t>
            </a:r>
            <a:r>
              <a:rPr lang="ko-KR" altLang="en-US" baseline="0" dirty="0" smtClean="0"/>
              <a:t>완료한 봉사활동을 보고하는 방법에 대한 동영상을 감상하도록 하겠습니다</a:t>
            </a:r>
            <a:r>
              <a:rPr lang="en-US" altLang="ko-KR" baseline="0" dirty="0" smtClean="0"/>
              <a:t>.</a:t>
            </a:r>
            <a:r>
              <a:rPr lang="ko-KR" baseline="0" dirty="0" smtClean="0"/>
              <a:t> </a:t>
            </a:r>
            <a:endParaRPr lang="ko-KR"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12</a:t>
            </a:fld>
            <a:endParaRPr lang="en-US" smtClean="0">
              <a:solidFill>
                <a:prstClr val="black"/>
              </a:solidFill>
            </a:endParaRPr>
          </a:p>
        </p:txBody>
      </p:sp>
    </p:spTree>
    <p:extLst>
      <p:ext uri="{BB962C8B-B14F-4D97-AF65-F5344CB8AC3E}">
        <p14:creationId xmlns:p14="http://schemas.microsoft.com/office/powerpoint/2010/main" val="4281526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ko-KR" altLang="en-US" sz="1200" b="0" kern="0" dirty="0" smtClean="0">
                <a:solidFill>
                  <a:prstClr val="white"/>
                </a:solidFill>
                <a:latin typeface="Arial" charset="0"/>
                <a:ea typeface="Arial" charset="0"/>
                <a:cs typeface="Arial" charset="0"/>
              </a:rPr>
              <a:t>이제 </a:t>
            </a:r>
            <a:r>
              <a:rPr lang="en-US" altLang="ko-KR" sz="1200" b="0" kern="0" dirty="0" err="1" smtClean="0">
                <a:solidFill>
                  <a:prstClr val="white"/>
                </a:solidFill>
                <a:latin typeface="Arial" charset="0"/>
                <a:ea typeface="Arial" charset="0"/>
                <a:cs typeface="Arial" charset="0"/>
              </a:rPr>
              <a:t>MyLion</a:t>
            </a:r>
            <a:r>
              <a:rPr lang="ko-KR" altLang="en-US" sz="1200" b="0" kern="0" dirty="0" smtClean="0">
                <a:solidFill>
                  <a:prstClr val="white"/>
                </a:solidFill>
                <a:latin typeface="Arial" charset="0"/>
                <a:ea typeface="Arial" charset="0"/>
                <a:cs typeface="Arial" charset="0"/>
              </a:rPr>
              <a:t>의 다른 보고 방법</a:t>
            </a:r>
            <a:r>
              <a:rPr lang="en-US" altLang="ko-KR" sz="1200" b="0" kern="0" dirty="0" smtClean="0">
                <a:solidFill>
                  <a:prstClr val="white"/>
                </a:solidFill>
                <a:latin typeface="Arial" charset="0"/>
                <a:ea typeface="Arial" charset="0"/>
                <a:cs typeface="Arial" charset="0"/>
              </a:rPr>
              <a:t>, </a:t>
            </a:r>
            <a:r>
              <a:rPr lang="ko-KR" altLang="en-US" sz="1200" b="0" kern="0" dirty="0" smtClean="0">
                <a:solidFill>
                  <a:prstClr val="white"/>
                </a:solidFill>
                <a:latin typeface="Arial" charset="0"/>
                <a:ea typeface="Arial" charset="0"/>
                <a:cs typeface="Arial" charset="0"/>
              </a:rPr>
              <a:t>즉 활동이 진행되는 중이나</a:t>
            </a:r>
            <a:r>
              <a:rPr lang="en-US" altLang="ko-KR" sz="1200" b="0" kern="0" dirty="0" smtClean="0">
                <a:solidFill>
                  <a:prstClr val="white"/>
                </a:solidFill>
                <a:latin typeface="Arial" charset="0"/>
                <a:ea typeface="Arial" charset="0"/>
                <a:cs typeface="Arial" charset="0"/>
              </a:rPr>
              <a:t>,</a:t>
            </a:r>
            <a:r>
              <a:rPr lang="ko-KR" altLang="en-US" sz="1200" b="0" kern="0" baseline="0" dirty="0" smtClean="0">
                <a:solidFill>
                  <a:prstClr val="white"/>
                </a:solidFill>
                <a:latin typeface="Arial" charset="0"/>
                <a:ea typeface="Arial" charset="0"/>
                <a:cs typeface="Arial" charset="0"/>
              </a:rPr>
              <a:t> 또는</a:t>
            </a:r>
            <a:r>
              <a:rPr lang="ko-KR" altLang="en-US" sz="1200" b="0" kern="0" dirty="0" smtClean="0">
                <a:solidFill>
                  <a:prstClr val="white"/>
                </a:solidFill>
                <a:latin typeface="Arial" charset="0"/>
                <a:ea typeface="Arial" charset="0"/>
                <a:cs typeface="Arial" charset="0"/>
              </a:rPr>
              <a:t> 계획 과정에서 활동을 생성하는 방법에 대해 살펴 보겠습니다</a:t>
            </a:r>
            <a:r>
              <a:rPr lang="en-US" altLang="ko-KR" sz="1200" b="0" kern="0" dirty="0" smtClean="0">
                <a:solidFill>
                  <a:prstClr val="white"/>
                </a:solidFill>
                <a:latin typeface="Arial" charset="0"/>
                <a:ea typeface="Arial" charset="0"/>
                <a:cs typeface="Arial" charset="0"/>
              </a:rPr>
              <a:t>. </a:t>
            </a:r>
            <a:r>
              <a:rPr lang="ko-KR" altLang="en-US" sz="1200" b="0" kern="0" dirty="0" smtClean="0">
                <a:solidFill>
                  <a:prstClr val="white"/>
                </a:solidFill>
                <a:latin typeface="Arial" charset="0"/>
                <a:ea typeface="Arial" charset="0"/>
                <a:cs typeface="Arial" charset="0"/>
              </a:rPr>
              <a:t>우리가 식료품 쇼핑을 하든 직장에서 프로젝트를 진행하든</a:t>
            </a:r>
            <a:r>
              <a:rPr lang="en-US" altLang="ko-KR" sz="1200" b="0" kern="0" dirty="0" smtClean="0">
                <a:solidFill>
                  <a:prstClr val="white"/>
                </a:solidFill>
                <a:latin typeface="Arial" charset="0"/>
                <a:ea typeface="Arial" charset="0"/>
                <a:cs typeface="Arial" charset="0"/>
              </a:rPr>
              <a:t>, </a:t>
            </a:r>
            <a:r>
              <a:rPr lang="ko-KR" altLang="en-US" sz="1200" b="0" kern="0" dirty="0" smtClean="0">
                <a:solidFill>
                  <a:prstClr val="white"/>
                </a:solidFill>
                <a:latin typeface="Arial" charset="0"/>
                <a:ea typeface="Arial" charset="0"/>
                <a:cs typeface="Arial" charset="0"/>
              </a:rPr>
              <a:t>아니면 다음 번 봉사활동을 생각하든</a:t>
            </a:r>
            <a:r>
              <a:rPr lang="en-US" altLang="ko-KR" sz="1200" b="0" kern="0" dirty="0" smtClean="0">
                <a:solidFill>
                  <a:prstClr val="white"/>
                </a:solidFill>
                <a:latin typeface="Arial" charset="0"/>
                <a:ea typeface="Arial" charset="0"/>
                <a:cs typeface="Arial" charset="0"/>
              </a:rPr>
              <a:t>, </a:t>
            </a:r>
            <a:r>
              <a:rPr lang="ko-KR" altLang="en-US" sz="1200" b="0" kern="0" dirty="0" smtClean="0">
                <a:solidFill>
                  <a:prstClr val="white"/>
                </a:solidFill>
                <a:latin typeface="Arial" charset="0"/>
                <a:ea typeface="Arial" charset="0"/>
                <a:cs typeface="Arial" charset="0"/>
              </a:rPr>
              <a:t>계획은 언제나 우리의 일상생활에서 중요한 역할을 합니다</a:t>
            </a:r>
            <a:r>
              <a:rPr lang="en-US" altLang="ko-KR" sz="1200" b="0" kern="0" dirty="0" smtClean="0">
                <a:solidFill>
                  <a:prstClr val="white"/>
                </a:solidFill>
                <a:latin typeface="Arial" charset="0"/>
                <a:ea typeface="Arial" charset="0"/>
                <a:cs typeface="Arial" charset="0"/>
              </a:rPr>
              <a:t>.</a:t>
            </a:r>
          </a:p>
          <a:p>
            <a:pPr algn="l"/>
            <a:endParaRPr lang="en-US" sz="1200" b="0" kern="0" baseline="0" dirty="0" smtClean="0">
              <a:solidFill>
                <a:prstClr val="white"/>
              </a:solidFill>
              <a:latin typeface="Arial" charset="0"/>
              <a:ea typeface="Arial" charset="0"/>
              <a:cs typeface="Arial" charset="0"/>
            </a:endParaRPr>
          </a:p>
          <a:p>
            <a:pPr algn="l"/>
            <a:r>
              <a:rPr lang="ko-KR" altLang="en-US" sz="1200" kern="0" baseline="0" dirty="0" smtClean="0">
                <a:solidFill>
                  <a:schemeClr val="accent2">
                    <a:lumMod val="50000"/>
                  </a:schemeClr>
                </a:solidFill>
                <a:latin typeface="Arial" charset="0"/>
                <a:ea typeface="Arial" charset="0"/>
                <a:cs typeface="Arial" charset="0"/>
              </a:rPr>
              <a:t>지금 현재</a:t>
            </a:r>
            <a:r>
              <a:rPr lang="en-US" altLang="ko-KR" sz="1200" kern="0" baseline="0" dirty="0" smtClean="0">
                <a:solidFill>
                  <a:schemeClr val="accent2">
                    <a:lumMod val="50000"/>
                  </a:schemeClr>
                </a:solidFill>
                <a:latin typeface="Arial" charset="0"/>
                <a:ea typeface="Arial" charset="0"/>
                <a:cs typeface="Arial" charset="0"/>
              </a:rPr>
              <a:t>, </a:t>
            </a:r>
            <a:r>
              <a:rPr lang="ko-KR" altLang="en-US" sz="1200" kern="0" baseline="0" dirty="0" smtClean="0">
                <a:solidFill>
                  <a:schemeClr val="accent2">
                    <a:lumMod val="50000"/>
                  </a:schemeClr>
                </a:solidFill>
                <a:latin typeface="Arial" charset="0"/>
                <a:ea typeface="Arial" charset="0"/>
                <a:cs typeface="Arial" charset="0"/>
              </a:rPr>
              <a:t>라이온과 </a:t>
            </a:r>
            <a:r>
              <a:rPr lang="ko-KR" altLang="en-US" sz="1200" kern="0" baseline="0" dirty="0" err="1" smtClean="0">
                <a:solidFill>
                  <a:schemeClr val="accent2">
                    <a:lumMod val="50000"/>
                  </a:schemeClr>
                </a:solidFill>
                <a:latin typeface="Arial" charset="0"/>
                <a:ea typeface="Arial" charset="0"/>
                <a:cs typeface="Arial" charset="0"/>
              </a:rPr>
              <a:t>레오는</a:t>
            </a:r>
            <a:r>
              <a:rPr lang="ko-KR" altLang="en-US" sz="1200" kern="0" baseline="0" dirty="0" smtClean="0">
                <a:solidFill>
                  <a:schemeClr val="accent2">
                    <a:lumMod val="50000"/>
                  </a:schemeClr>
                </a:solidFill>
                <a:latin typeface="Arial" charset="0"/>
                <a:ea typeface="Arial" charset="0"/>
                <a:cs typeface="Arial" charset="0"/>
              </a:rPr>
              <a:t> 다양한 도구를 활용해 봉사를 계획하고</a:t>
            </a:r>
            <a:r>
              <a:rPr lang="en-US" altLang="ko-KR" sz="1200" kern="0" baseline="0" dirty="0" smtClean="0">
                <a:solidFill>
                  <a:schemeClr val="accent2">
                    <a:lumMod val="50000"/>
                  </a:schemeClr>
                </a:solidFill>
                <a:latin typeface="Arial" charset="0"/>
                <a:ea typeface="Arial" charset="0"/>
                <a:cs typeface="Arial" charset="0"/>
              </a:rPr>
              <a:t>, </a:t>
            </a:r>
            <a:r>
              <a:rPr lang="ko-KR" altLang="en-US" sz="1200" kern="0" baseline="0" dirty="0" smtClean="0">
                <a:solidFill>
                  <a:schemeClr val="accent2">
                    <a:lumMod val="50000"/>
                  </a:schemeClr>
                </a:solidFill>
                <a:latin typeface="Arial" charset="0"/>
                <a:ea typeface="Arial" charset="0"/>
                <a:cs typeface="Arial" charset="0"/>
              </a:rPr>
              <a:t>봉사활동이 완료된 다음에 </a:t>
            </a:r>
            <a:r>
              <a:rPr lang="en-US" altLang="ko-KR" sz="1200" kern="0" baseline="0" dirty="0" err="1" smtClean="0">
                <a:solidFill>
                  <a:schemeClr val="accent2">
                    <a:lumMod val="50000"/>
                  </a:schemeClr>
                </a:solidFill>
                <a:latin typeface="Arial" charset="0"/>
                <a:ea typeface="Arial" charset="0"/>
                <a:cs typeface="Arial" charset="0"/>
              </a:rPr>
              <a:t>MyLCI</a:t>
            </a:r>
            <a:r>
              <a:rPr lang="ko-KR" altLang="en-US" sz="1200" kern="0" baseline="0" dirty="0" smtClean="0">
                <a:solidFill>
                  <a:schemeClr val="accent2">
                    <a:lumMod val="50000"/>
                  </a:schemeClr>
                </a:solidFill>
                <a:latin typeface="Arial" charset="0"/>
                <a:ea typeface="Arial" charset="0"/>
                <a:cs typeface="Arial" charset="0"/>
              </a:rPr>
              <a:t>에 로그인하여 보고합니다</a:t>
            </a:r>
            <a:r>
              <a:rPr lang="en-US" altLang="ko-KR" sz="1200" kern="0" baseline="0" dirty="0" smtClean="0">
                <a:solidFill>
                  <a:schemeClr val="accent2">
                    <a:lumMod val="50000"/>
                  </a:schemeClr>
                </a:solidFill>
                <a:latin typeface="Arial" charset="0"/>
                <a:ea typeface="Arial" charset="0"/>
                <a:cs typeface="Arial" charset="0"/>
              </a:rPr>
              <a:t>. </a:t>
            </a:r>
            <a:r>
              <a:rPr lang="ko-KR" altLang="en-US" sz="1200" kern="0" baseline="0" dirty="0" smtClean="0">
                <a:solidFill>
                  <a:schemeClr val="accent2">
                    <a:lumMod val="50000"/>
                  </a:schemeClr>
                </a:solidFill>
                <a:latin typeface="Arial" charset="0"/>
                <a:ea typeface="Arial" charset="0"/>
                <a:cs typeface="Arial" charset="0"/>
              </a:rPr>
              <a:t>앞서 말씀 드린 바와 같이</a:t>
            </a:r>
            <a:r>
              <a:rPr lang="en-US" altLang="ko-KR" sz="1200" kern="0" baseline="0" dirty="0" smtClean="0">
                <a:solidFill>
                  <a:schemeClr val="accent2">
                    <a:lumMod val="50000"/>
                  </a:schemeClr>
                </a:solidFill>
                <a:latin typeface="Arial" charset="0"/>
                <a:ea typeface="Arial" charset="0"/>
                <a:cs typeface="Arial" charset="0"/>
              </a:rPr>
              <a:t>, </a:t>
            </a:r>
            <a:r>
              <a:rPr lang="ko-KR" altLang="en-US" sz="1200" kern="0" baseline="0" dirty="0" smtClean="0">
                <a:solidFill>
                  <a:schemeClr val="accent2">
                    <a:lumMod val="50000"/>
                  </a:schemeClr>
                </a:solidFill>
                <a:latin typeface="Arial" charset="0"/>
                <a:ea typeface="Arial" charset="0"/>
                <a:cs typeface="Arial" charset="0"/>
              </a:rPr>
              <a:t>이러한 보고 방식에는 몇 가지 문제점이 있습니다</a:t>
            </a:r>
            <a:r>
              <a:rPr lang="en-US" altLang="ko-KR" sz="1200" kern="0" baseline="0" dirty="0" smtClean="0">
                <a:solidFill>
                  <a:schemeClr val="accent2">
                    <a:lumMod val="50000"/>
                  </a:schemeClr>
                </a:solidFill>
                <a:latin typeface="Arial" charset="0"/>
                <a:ea typeface="Arial" charset="0"/>
                <a:cs typeface="Arial" charset="0"/>
              </a:rPr>
              <a:t>:</a:t>
            </a:r>
            <a:endParaRPr lang="en-US" sz="1200" kern="0" baseline="0" dirty="0">
              <a:solidFill>
                <a:schemeClr val="accent2">
                  <a:lumMod val="50000"/>
                </a:schemeClr>
              </a:solidFill>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a:solidFill>
                <a:schemeClr val="accent2">
                  <a:lumMod val="50000"/>
                </a:schemeClr>
              </a:solidFill>
              <a:latin typeface="Arial" charset="0"/>
              <a:ea typeface="Arial" charset="0"/>
              <a:cs typeface="Arial" charset="0"/>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ko-KR" altLang="en-US" sz="1200" b="1" kern="0" baseline="0" dirty="0" smtClean="0">
                <a:solidFill>
                  <a:schemeClr val="accent2">
                    <a:lumMod val="50000"/>
                  </a:schemeClr>
                </a:solidFill>
                <a:latin typeface="Arial" charset="0"/>
                <a:ea typeface="Arial" charset="0"/>
                <a:cs typeface="Arial" charset="0"/>
              </a:rPr>
              <a:t>업무량이 배가 됩니다</a:t>
            </a:r>
            <a:r>
              <a:rPr lang="en-US" altLang="ko-KR" sz="1200" b="1" kern="0" baseline="0" dirty="0" smtClean="0">
                <a:solidFill>
                  <a:schemeClr val="accent2">
                    <a:lumMod val="50000"/>
                  </a:schemeClr>
                </a:solidFill>
                <a:latin typeface="Arial" charset="0"/>
                <a:ea typeface="Arial" charset="0"/>
                <a:cs typeface="Arial" charset="0"/>
              </a:rPr>
              <a:t>. </a:t>
            </a:r>
            <a:r>
              <a:rPr lang="ko-KR" altLang="en-US" sz="1200" b="0" kern="0" baseline="0" dirty="0" smtClean="0">
                <a:solidFill>
                  <a:schemeClr val="accent2">
                    <a:lumMod val="50000"/>
                  </a:schemeClr>
                </a:solidFill>
                <a:latin typeface="Arial" charset="0"/>
                <a:ea typeface="Arial" charset="0"/>
                <a:cs typeface="Arial" charset="0"/>
              </a:rPr>
              <a:t>아마도 사람들은 </a:t>
            </a:r>
            <a:r>
              <a:rPr lang="ko-KR" altLang="en-US" sz="1200" b="0" kern="0" baseline="0" dirty="0" err="1" smtClean="0">
                <a:solidFill>
                  <a:schemeClr val="accent2">
                    <a:lumMod val="50000"/>
                  </a:schemeClr>
                </a:solidFill>
                <a:latin typeface="Arial" charset="0"/>
                <a:ea typeface="Arial" charset="0"/>
                <a:cs typeface="Arial" charset="0"/>
              </a:rPr>
              <a:t>페이스북</a:t>
            </a:r>
            <a:r>
              <a:rPr lang="en-US" altLang="ko-KR" sz="1200" b="0" kern="0" baseline="0" dirty="0" smtClean="0">
                <a:solidFill>
                  <a:schemeClr val="accent2">
                    <a:lumMod val="50000"/>
                  </a:schemeClr>
                </a:solidFill>
                <a:latin typeface="Arial" charset="0"/>
                <a:ea typeface="Arial" charset="0"/>
                <a:cs typeface="Arial" charset="0"/>
              </a:rPr>
              <a:t>, </a:t>
            </a:r>
            <a:r>
              <a:rPr lang="ko-KR" altLang="en-US" sz="1200" b="0" kern="0" baseline="0" dirty="0" err="1" smtClean="0">
                <a:solidFill>
                  <a:schemeClr val="accent2">
                    <a:lumMod val="50000"/>
                  </a:schemeClr>
                </a:solidFill>
                <a:latin typeface="Arial" charset="0"/>
                <a:ea typeface="Arial" charset="0"/>
                <a:cs typeface="Arial" charset="0"/>
              </a:rPr>
              <a:t>이메일</a:t>
            </a:r>
            <a:r>
              <a:rPr lang="en-US" altLang="ko-KR" sz="1200" b="0" kern="0" baseline="0" dirty="0" smtClean="0">
                <a:solidFill>
                  <a:schemeClr val="accent2">
                    <a:lumMod val="50000"/>
                  </a:schemeClr>
                </a:solidFill>
                <a:latin typeface="Arial" charset="0"/>
                <a:ea typeface="Arial" charset="0"/>
                <a:cs typeface="Arial" charset="0"/>
              </a:rPr>
              <a:t>, </a:t>
            </a:r>
            <a:r>
              <a:rPr lang="ko-KR" altLang="en-US" sz="1200" b="0" kern="0" baseline="0" dirty="0" smtClean="0">
                <a:solidFill>
                  <a:schemeClr val="accent2">
                    <a:lumMod val="50000"/>
                  </a:schemeClr>
                </a:solidFill>
                <a:latin typeface="Arial" charset="0"/>
                <a:ea typeface="Arial" charset="0"/>
                <a:cs typeface="Arial" charset="0"/>
              </a:rPr>
              <a:t>기타 플랫폼을 사용해 활동을 계획할 것입니다</a:t>
            </a:r>
            <a:r>
              <a:rPr lang="en-US" altLang="ko-KR" sz="1200" b="0" kern="0" baseline="0" dirty="0" smtClean="0">
                <a:solidFill>
                  <a:schemeClr val="accent2">
                    <a:lumMod val="50000"/>
                  </a:schemeClr>
                </a:solidFill>
                <a:latin typeface="Arial" charset="0"/>
                <a:ea typeface="Arial" charset="0"/>
                <a:cs typeface="Arial" charset="0"/>
              </a:rPr>
              <a:t>. </a:t>
            </a:r>
            <a:r>
              <a:rPr lang="ko-KR" altLang="en-US" sz="1200" b="0" kern="0" baseline="0" dirty="0" smtClean="0">
                <a:solidFill>
                  <a:schemeClr val="accent2">
                    <a:lumMod val="50000"/>
                  </a:schemeClr>
                </a:solidFill>
                <a:latin typeface="Arial" charset="0"/>
                <a:ea typeface="Arial" charset="0"/>
                <a:cs typeface="Arial" charset="0"/>
              </a:rPr>
              <a:t>왜 보고하는 곳에서 활동을 계획하지 않으시나요</a:t>
            </a:r>
            <a:r>
              <a:rPr lang="en-US" altLang="ko-KR" sz="1200" b="0" kern="0" baseline="0" dirty="0" smtClean="0">
                <a:solidFill>
                  <a:schemeClr val="accent2">
                    <a:lumMod val="50000"/>
                  </a:schemeClr>
                </a:solidFill>
                <a:latin typeface="Arial" charset="0"/>
                <a:ea typeface="Arial" charset="0"/>
                <a:cs typeface="Arial" charset="0"/>
              </a:rPr>
              <a: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ko-KR" altLang="en-US" sz="1200" b="1" kern="0" baseline="0" dirty="0" smtClean="0">
                <a:solidFill>
                  <a:schemeClr val="accent2">
                    <a:lumMod val="50000"/>
                  </a:schemeClr>
                </a:solidFill>
                <a:latin typeface="Arial" charset="0"/>
                <a:ea typeface="Arial" charset="0"/>
                <a:cs typeface="Arial" charset="0"/>
              </a:rPr>
              <a:t>활동에 대한 중요한 세부사항을 기억하지 못할 수도 있습니다</a:t>
            </a:r>
            <a:r>
              <a:rPr lang="en-US" altLang="ko-KR" sz="1200" b="1" kern="0" baseline="0" dirty="0" smtClean="0">
                <a:solidFill>
                  <a:schemeClr val="accent2">
                    <a:lumMod val="50000"/>
                  </a:schemeClr>
                </a:solidFill>
                <a:latin typeface="Arial" charset="0"/>
                <a:ea typeface="Arial" charset="0"/>
                <a:cs typeface="Arial" charset="0"/>
              </a:rPr>
              <a:t>. </a:t>
            </a:r>
            <a:r>
              <a:rPr lang="ko-KR" altLang="en-US" sz="1200" b="0" kern="0" baseline="0" dirty="0" smtClean="0">
                <a:solidFill>
                  <a:schemeClr val="accent2">
                    <a:lumMod val="50000"/>
                  </a:schemeClr>
                </a:solidFill>
                <a:latin typeface="Arial" charset="0"/>
                <a:ea typeface="Arial" charset="0"/>
                <a:cs typeface="Arial" charset="0"/>
              </a:rPr>
              <a:t>활동이 완료된 후에 정보를 입력하면 일부 정보를 잊을 가능성이 높아집니다</a:t>
            </a:r>
            <a:r>
              <a:rPr lang="en-US" altLang="ko-KR" sz="1200" b="0" kern="0" baseline="0" dirty="0" smtClean="0">
                <a:solidFill>
                  <a:schemeClr val="accent2">
                    <a:lumMod val="50000"/>
                  </a:schemeClr>
                </a:solidFill>
                <a:latin typeface="Arial" charset="0"/>
                <a:ea typeface="Arial" charset="0"/>
                <a:cs typeface="Arial" charset="0"/>
              </a:rPr>
              <a:t>.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r>
              <a:rPr lang="ko-KR" altLang="en-US" sz="1200" b="1" kern="0" baseline="0" dirty="0" smtClean="0">
                <a:solidFill>
                  <a:schemeClr val="accent2">
                    <a:lumMod val="50000"/>
                  </a:schemeClr>
                </a:solidFill>
                <a:latin typeface="Arial" charset="0"/>
                <a:ea typeface="Arial" charset="0"/>
                <a:cs typeface="Arial" charset="0"/>
              </a:rPr>
              <a:t>임원이 아닌 회원들은 적극적으로 주도할 수 없습니다</a:t>
            </a:r>
            <a:r>
              <a:rPr lang="en-US" altLang="ko-KR" sz="1200" b="1" kern="0" baseline="0" dirty="0" smtClean="0">
                <a:solidFill>
                  <a:schemeClr val="accent2">
                    <a:lumMod val="50000"/>
                  </a:schemeClr>
                </a:solidFill>
                <a:latin typeface="Arial" charset="0"/>
                <a:ea typeface="Arial" charset="0"/>
                <a:cs typeface="Arial" charset="0"/>
              </a:rPr>
              <a:t>. </a:t>
            </a:r>
            <a:r>
              <a:rPr lang="ko-KR" altLang="en-US" sz="1200" b="0" kern="0" baseline="0" dirty="0" smtClean="0">
                <a:solidFill>
                  <a:schemeClr val="accent2">
                    <a:lumMod val="50000"/>
                  </a:schemeClr>
                </a:solidFill>
                <a:latin typeface="Arial" charset="0"/>
                <a:ea typeface="Arial" charset="0"/>
                <a:cs typeface="Arial" charset="0"/>
              </a:rPr>
              <a:t>현재</a:t>
            </a:r>
            <a:r>
              <a:rPr lang="en-US" altLang="ko-KR" sz="1200" b="0" kern="0" baseline="0" dirty="0" smtClean="0">
                <a:solidFill>
                  <a:schemeClr val="accent2">
                    <a:lumMod val="50000"/>
                  </a:schemeClr>
                </a:solidFill>
                <a:latin typeface="Arial" charset="0"/>
                <a:ea typeface="Arial" charset="0"/>
                <a:cs typeface="Arial" charset="0"/>
              </a:rPr>
              <a:t>, </a:t>
            </a:r>
            <a:r>
              <a:rPr lang="ko-KR" altLang="en-US" sz="1200" b="0" kern="0" baseline="0" dirty="0" err="1" smtClean="0">
                <a:solidFill>
                  <a:schemeClr val="accent2">
                    <a:lumMod val="50000"/>
                  </a:schemeClr>
                </a:solidFill>
                <a:latin typeface="Arial" charset="0"/>
                <a:ea typeface="Arial" charset="0"/>
                <a:cs typeface="Arial" charset="0"/>
              </a:rPr>
              <a:t>라이온스</a:t>
            </a:r>
            <a:r>
              <a:rPr lang="ko-KR" altLang="en-US" sz="1200" b="0" kern="0" baseline="0" dirty="0" smtClean="0">
                <a:solidFill>
                  <a:schemeClr val="accent2">
                    <a:lumMod val="50000"/>
                  </a:schemeClr>
                </a:solidFill>
                <a:latin typeface="Arial" charset="0"/>
                <a:ea typeface="Arial" charset="0"/>
                <a:cs typeface="Arial" charset="0"/>
              </a:rPr>
              <a:t> 임원만이 봉사활동 세부사항을 입력할 수 있지만</a:t>
            </a:r>
            <a:r>
              <a:rPr lang="en-US" altLang="ko-KR" sz="1200" b="0" kern="0" baseline="0" dirty="0" smtClean="0">
                <a:solidFill>
                  <a:schemeClr val="accent2">
                    <a:lumMod val="50000"/>
                  </a:schemeClr>
                </a:solidFill>
                <a:latin typeface="Arial" charset="0"/>
                <a:ea typeface="Arial" charset="0"/>
                <a:cs typeface="Arial" charset="0"/>
              </a:rPr>
              <a:t>, </a:t>
            </a:r>
            <a:r>
              <a:rPr lang="ko-KR" altLang="en-US" sz="1200" b="0" kern="0" baseline="0" dirty="0" smtClean="0">
                <a:solidFill>
                  <a:schemeClr val="accent2">
                    <a:lumMod val="50000"/>
                  </a:schemeClr>
                </a:solidFill>
                <a:latin typeface="Arial" charset="0"/>
                <a:ea typeface="Arial" charset="0"/>
                <a:cs typeface="Arial" charset="0"/>
              </a:rPr>
              <a:t>임원이 아닌 회원들이 봉사를 주도하는 경우도 있습니다</a:t>
            </a:r>
            <a:r>
              <a:rPr lang="en-US" altLang="ko-KR" sz="1200" b="0" kern="0" baseline="0" dirty="0" smtClean="0">
                <a:solidFill>
                  <a:schemeClr val="accent2">
                    <a:lumMod val="50000"/>
                  </a:schemeClr>
                </a:solidFill>
                <a:latin typeface="Arial" charset="0"/>
                <a:ea typeface="Arial" charset="0"/>
                <a:cs typeface="Arial" charset="0"/>
              </a:rPr>
              <a: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eriod"/>
              <a:tabLst/>
              <a:defRPr/>
            </a:pPr>
            <a:endParaRPr lang="en-US" altLang="ko-KR" sz="1200" b="0" kern="0" baseline="0" dirty="0" smtClean="0">
              <a:solidFill>
                <a:schemeClr val="accent2">
                  <a:lumMod val="50000"/>
                </a:schemeClr>
              </a:solidFill>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ko-KR" sz="1200" b="0" kern="0" baseline="0" dirty="0" err="1" smtClean="0">
                <a:solidFill>
                  <a:schemeClr val="accent2">
                    <a:lumMod val="50000"/>
                  </a:schemeClr>
                </a:solidFill>
                <a:latin typeface="Arial" charset="0"/>
                <a:ea typeface="Arial" charset="0"/>
                <a:cs typeface="Arial" charset="0"/>
              </a:rPr>
              <a:t>MyLion</a:t>
            </a:r>
            <a:r>
              <a:rPr lang="ko-KR" altLang="en-US" sz="1200" b="0" kern="0" baseline="0" dirty="0" smtClean="0">
                <a:solidFill>
                  <a:schemeClr val="accent2">
                    <a:lumMod val="50000"/>
                  </a:schemeClr>
                </a:solidFill>
                <a:latin typeface="Arial" charset="0"/>
                <a:ea typeface="Arial" charset="0"/>
                <a:cs typeface="Arial" charset="0"/>
              </a:rPr>
              <a:t>은 이런 점을 바꿨습니다</a:t>
            </a:r>
            <a:r>
              <a:rPr lang="en-US" altLang="ko-KR" sz="1200" b="0" kern="0" baseline="0" dirty="0" smtClean="0">
                <a:solidFill>
                  <a:schemeClr val="accent2">
                    <a:lumMod val="50000"/>
                  </a:schemeClr>
                </a:solidFill>
                <a:latin typeface="Arial" charset="0"/>
                <a:ea typeface="Arial" charset="0"/>
                <a:cs typeface="Arial" charset="0"/>
              </a:rPr>
              <a:t>. </a:t>
            </a:r>
            <a:r>
              <a:rPr lang="ko-KR" altLang="en-US" sz="1200" b="0" kern="0" baseline="0" dirty="0" smtClean="0">
                <a:solidFill>
                  <a:schemeClr val="accent2">
                    <a:lumMod val="50000"/>
                  </a:schemeClr>
                </a:solidFill>
                <a:latin typeface="Arial" charset="0"/>
                <a:ea typeface="Arial" charset="0"/>
                <a:cs typeface="Arial" charset="0"/>
              </a:rPr>
              <a:t>이제는 완료된 봉사활동을 보고하는 것뿐만 아니라 봉사활동의 계획과 보고를 결합하는 방법도 있습니다</a:t>
            </a:r>
            <a:r>
              <a:rPr lang="en-US" altLang="ko-KR" sz="1200" b="0" kern="0" baseline="0" dirty="0" smtClean="0">
                <a:solidFill>
                  <a:schemeClr val="accent2">
                    <a:lumMod val="50000"/>
                  </a:schemeClr>
                </a:solidFill>
                <a:latin typeface="Arial" charset="0"/>
                <a:ea typeface="Arial" charset="0"/>
                <a:cs typeface="Arial"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ko-KR" sz="1200" b="0" kern="0" baseline="0" dirty="0" smtClean="0">
              <a:solidFill>
                <a:schemeClr val="accent2">
                  <a:lumMod val="50000"/>
                </a:schemeClr>
              </a:solidFill>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ko-KR" altLang="en-US" sz="1200" b="0" kern="0" baseline="0" dirty="0" smtClean="0">
                <a:solidFill>
                  <a:schemeClr val="accent2">
                    <a:lumMod val="50000"/>
                  </a:schemeClr>
                </a:solidFill>
                <a:latin typeface="Arial" charset="0"/>
                <a:ea typeface="Arial" charset="0"/>
                <a:cs typeface="Arial" charset="0"/>
              </a:rPr>
              <a:t>그 외에도 </a:t>
            </a:r>
            <a:r>
              <a:rPr lang="en-US" altLang="ko-KR" sz="1200" b="0" kern="0" baseline="0" dirty="0" err="1" smtClean="0">
                <a:solidFill>
                  <a:schemeClr val="accent2">
                    <a:lumMod val="50000"/>
                  </a:schemeClr>
                </a:solidFill>
                <a:latin typeface="Arial" charset="0"/>
                <a:ea typeface="Arial" charset="0"/>
                <a:cs typeface="Arial" charset="0"/>
              </a:rPr>
              <a:t>MyLion</a:t>
            </a:r>
            <a:r>
              <a:rPr lang="ko-KR" altLang="en-US" sz="1200" b="0" kern="0" baseline="0" dirty="0" smtClean="0">
                <a:solidFill>
                  <a:schemeClr val="accent2">
                    <a:lumMod val="50000"/>
                  </a:schemeClr>
                </a:solidFill>
                <a:latin typeface="Arial" charset="0"/>
                <a:ea typeface="Arial" charset="0"/>
                <a:cs typeface="Arial" charset="0"/>
              </a:rPr>
              <a:t>에서 계획하면 몇 가지 분명한 장점이 있습니다</a:t>
            </a:r>
            <a:r>
              <a:rPr lang="en-US" altLang="ko-KR" sz="1200" b="0" kern="0" baseline="0" dirty="0" smtClean="0">
                <a:solidFill>
                  <a:schemeClr val="accent2">
                    <a:lumMod val="50000"/>
                  </a:schemeClr>
                </a:solidFill>
                <a:latin typeface="Arial" charset="0"/>
                <a:ea typeface="Arial" charset="0"/>
                <a:cs typeface="Arial" charset="0"/>
              </a:rPr>
              <a:t>. </a:t>
            </a:r>
            <a:r>
              <a:rPr lang="ko-KR" altLang="en-US" sz="1200" b="0" kern="0" baseline="0" dirty="0" smtClean="0">
                <a:solidFill>
                  <a:schemeClr val="accent2">
                    <a:lumMod val="50000"/>
                  </a:schemeClr>
                </a:solidFill>
                <a:latin typeface="Arial" charset="0"/>
                <a:ea typeface="Arial" charset="0"/>
                <a:cs typeface="Arial" charset="0"/>
              </a:rPr>
              <a:t>이를 테면</a:t>
            </a:r>
            <a:r>
              <a:rPr lang="en-US" altLang="ko-KR" sz="1200" b="0" kern="0" baseline="0" dirty="0" smtClean="0">
                <a:solidFill>
                  <a:schemeClr val="accent2">
                    <a:lumMod val="50000"/>
                  </a:schemeClr>
                </a:solidFill>
                <a:latin typeface="Arial" charset="0"/>
                <a:ea typeface="Arial" charset="0"/>
                <a:cs typeface="Arial" charset="0"/>
              </a:rPr>
              <a:t>:</a:t>
            </a:r>
            <a:endParaRPr lang="en-US" sz="1200" b="0" kern="0" baseline="0" dirty="0" smtClean="0">
              <a:solidFill>
                <a:schemeClr val="accent2">
                  <a:lumMod val="50000"/>
                </a:schemeClr>
              </a:solidFill>
              <a:latin typeface="Arial" charset="0"/>
              <a:ea typeface="Arial" charset="0"/>
              <a:cs typeface="Arial"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o-KR" altLang="en-US" sz="1200" kern="0" baseline="0" dirty="0" smtClean="0">
                <a:solidFill>
                  <a:schemeClr val="accent2">
                    <a:lumMod val="50000"/>
                  </a:schemeClr>
                </a:solidFill>
                <a:latin typeface="Arial" charset="0"/>
                <a:ea typeface="Arial" charset="0"/>
                <a:cs typeface="Arial" charset="0"/>
              </a:rPr>
              <a:t>다른 라이온과 </a:t>
            </a:r>
            <a:r>
              <a:rPr lang="ko-KR" altLang="en-US" sz="1200" kern="0" baseline="0" dirty="0" err="1" smtClean="0">
                <a:solidFill>
                  <a:schemeClr val="accent2">
                    <a:lumMod val="50000"/>
                  </a:schemeClr>
                </a:solidFill>
                <a:latin typeface="Arial" charset="0"/>
                <a:ea typeface="Arial" charset="0"/>
                <a:cs typeface="Arial" charset="0"/>
              </a:rPr>
              <a:t>레오를</a:t>
            </a:r>
            <a:r>
              <a:rPr lang="ko-KR" altLang="en-US" sz="1200" kern="0" baseline="0" dirty="0" smtClean="0">
                <a:solidFill>
                  <a:schemeClr val="accent2">
                    <a:lumMod val="50000"/>
                  </a:schemeClr>
                </a:solidFill>
                <a:latin typeface="Arial" charset="0"/>
                <a:ea typeface="Arial" charset="0"/>
                <a:cs typeface="Arial" charset="0"/>
              </a:rPr>
              <a:t> 봉사활동에 초청할 수 있습니다</a:t>
            </a:r>
            <a:r>
              <a:rPr lang="en-US" altLang="ko-KR" sz="1200" kern="0" baseline="0" dirty="0" smtClean="0">
                <a:solidFill>
                  <a:schemeClr val="accent2">
                    <a:lumMod val="50000"/>
                  </a:schemeClr>
                </a:solidFill>
                <a:latin typeface="Arial" charset="0"/>
                <a:ea typeface="Arial" charset="0"/>
                <a:cs typeface="Arial"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o-KR" altLang="en-US" sz="1200" kern="0" baseline="0" dirty="0" smtClean="0">
                <a:solidFill>
                  <a:schemeClr val="accent2">
                    <a:lumMod val="50000"/>
                  </a:schemeClr>
                </a:solidFill>
                <a:latin typeface="Arial" charset="0"/>
                <a:ea typeface="Arial" charset="0"/>
                <a:cs typeface="Arial" charset="0"/>
              </a:rPr>
              <a:t>활동을 준비하거나 새로운 소식을 공유하기 위해 회원들에게 메시지를 보낼 수 있습니다</a:t>
            </a:r>
            <a:r>
              <a:rPr lang="en-US" altLang="ko-KR" sz="1200" kern="0" baseline="0" dirty="0" smtClean="0">
                <a:solidFill>
                  <a:schemeClr val="accent2">
                    <a:lumMod val="50000"/>
                  </a:schemeClr>
                </a:solidFill>
                <a:latin typeface="Arial" charset="0"/>
                <a:ea typeface="Arial" charset="0"/>
                <a:cs typeface="Arial"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o-KR" altLang="en-US" sz="1200" kern="0" baseline="0" dirty="0" smtClean="0">
                <a:solidFill>
                  <a:schemeClr val="accent2">
                    <a:lumMod val="50000"/>
                  </a:schemeClr>
                </a:solidFill>
                <a:latin typeface="Arial" charset="0"/>
                <a:ea typeface="Arial" charset="0"/>
                <a:cs typeface="Arial" charset="0"/>
              </a:rPr>
              <a:t>활동의 검색이 가능하기 때문에</a:t>
            </a:r>
            <a:r>
              <a:rPr lang="en-US" altLang="ko-KR" sz="1200" kern="0" baseline="0" dirty="0" smtClean="0">
                <a:solidFill>
                  <a:schemeClr val="accent2">
                    <a:lumMod val="50000"/>
                  </a:schemeClr>
                </a:solidFill>
                <a:latin typeface="Arial" charset="0"/>
                <a:ea typeface="Arial" charset="0"/>
                <a:cs typeface="Arial" charset="0"/>
              </a:rPr>
              <a:t>, </a:t>
            </a:r>
            <a:r>
              <a:rPr lang="ko-KR" altLang="en-US" sz="1200" kern="0" baseline="0" dirty="0" smtClean="0">
                <a:solidFill>
                  <a:schemeClr val="accent2">
                    <a:lumMod val="50000"/>
                  </a:schemeClr>
                </a:solidFill>
                <a:latin typeface="Arial" charset="0"/>
                <a:ea typeface="Arial" charset="0"/>
                <a:cs typeface="Arial" charset="0"/>
              </a:rPr>
              <a:t>지구나 복합지구 지도자들이 참여하거나 지원할 수 있는 활동에 대한 정보를 업데이트할 수 있습니다</a:t>
            </a:r>
            <a:r>
              <a:rPr lang="en-US" altLang="ko-KR" sz="1200" kern="0" baseline="0" dirty="0" smtClean="0">
                <a:solidFill>
                  <a:schemeClr val="accent2">
                    <a:lumMod val="50000"/>
                  </a:schemeClr>
                </a:solidFill>
                <a:latin typeface="Arial" charset="0"/>
                <a:ea typeface="Arial" charset="0"/>
                <a:cs typeface="Arial" charset="0"/>
              </a:rPr>
              <a:t>.</a:t>
            </a:r>
            <a:endParaRPr lang="en-US"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0" baseline="0" dirty="0">
              <a:solidFill>
                <a:schemeClr val="accent2">
                  <a:lumMod val="50000"/>
                </a:schemeClr>
              </a:solidFill>
              <a:latin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ko-KR" sz="1200" kern="0" baseline="0" dirty="0" err="1" smtClean="0">
                <a:solidFill>
                  <a:schemeClr val="accent2">
                    <a:lumMod val="50000"/>
                  </a:schemeClr>
                </a:solidFill>
                <a:latin typeface="Arial" charset="0"/>
                <a:cs typeface="Arial" charset="0"/>
              </a:rPr>
              <a:t>MyLion</a:t>
            </a:r>
            <a:r>
              <a:rPr lang="ko-KR" altLang="en-US" sz="1200" kern="0" baseline="0" dirty="0" smtClean="0">
                <a:solidFill>
                  <a:schemeClr val="accent2">
                    <a:lumMod val="50000"/>
                  </a:schemeClr>
                </a:solidFill>
                <a:latin typeface="Arial" charset="0"/>
                <a:cs typeface="Arial" charset="0"/>
              </a:rPr>
              <a:t>에서 활동을 계획하려면</a:t>
            </a:r>
            <a:r>
              <a:rPr lang="en-US" altLang="ko-KR" sz="1200" kern="0" baseline="0" dirty="0" smtClean="0">
                <a:solidFill>
                  <a:schemeClr val="accent2">
                    <a:lumMod val="50000"/>
                  </a:schemeClr>
                </a:solidFill>
                <a:latin typeface="Arial" charset="0"/>
                <a:cs typeface="Arial" charset="0"/>
              </a:rPr>
              <a:t>, </a:t>
            </a:r>
            <a:r>
              <a:rPr lang="en-US" altLang="ko-KR" sz="1200" b="1" kern="0" baseline="0" dirty="0" smtClean="0">
                <a:solidFill>
                  <a:schemeClr val="accent2">
                    <a:lumMod val="50000"/>
                  </a:schemeClr>
                </a:solidFill>
                <a:latin typeface="Arial" charset="0"/>
                <a:cs typeface="Arial" charset="0"/>
              </a:rPr>
              <a:t>‘</a:t>
            </a:r>
            <a:r>
              <a:rPr lang="ko-KR" altLang="en-US" sz="1200" b="1" kern="0" baseline="0" dirty="0" smtClean="0">
                <a:solidFill>
                  <a:schemeClr val="accent2">
                    <a:lumMod val="50000"/>
                  </a:schemeClr>
                </a:solidFill>
                <a:latin typeface="Arial" charset="0"/>
                <a:cs typeface="Arial" charset="0"/>
              </a:rPr>
              <a:t>신규 활동’을 선택</a:t>
            </a:r>
            <a:r>
              <a:rPr lang="ko-KR" altLang="en-US" sz="1200" kern="0" baseline="0" dirty="0" smtClean="0">
                <a:solidFill>
                  <a:schemeClr val="accent2">
                    <a:lumMod val="50000"/>
                  </a:schemeClr>
                </a:solidFill>
                <a:latin typeface="Arial" charset="0"/>
                <a:cs typeface="Arial" charset="0"/>
              </a:rPr>
              <a:t>한 다음 </a:t>
            </a:r>
            <a:r>
              <a:rPr lang="ko-KR" altLang="en-US" sz="1200" kern="0" baseline="0" dirty="0" err="1" smtClean="0">
                <a:solidFill>
                  <a:schemeClr val="accent2">
                    <a:lumMod val="50000"/>
                  </a:schemeClr>
                </a:solidFill>
                <a:latin typeface="Arial" charset="0"/>
                <a:cs typeface="Arial" charset="0"/>
              </a:rPr>
              <a:t>사업명</a:t>
            </a:r>
            <a:r>
              <a:rPr lang="en-US" altLang="ko-KR" sz="1200" kern="0" baseline="0" dirty="0" smtClean="0">
                <a:solidFill>
                  <a:schemeClr val="accent2">
                    <a:lumMod val="50000"/>
                  </a:schemeClr>
                </a:solidFill>
                <a:latin typeface="Arial" charset="0"/>
                <a:cs typeface="Arial" charset="0"/>
              </a:rPr>
              <a:t>, </a:t>
            </a:r>
            <a:r>
              <a:rPr lang="ko-KR" altLang="en-US" sz="1200" kern="0" baseline="0" dirty="0" smtClean="0">
                <a:solidFill>
                  <a:schemeClr val="accent2">
                    <a:lumMod val="50000"/>
                  </a:schemeClr>
                </a:solidFill>
                <a:latin typeface="Arial" charset="0"/>
                <a:cs typeface="Arial" charset="0"/>
              </a:rPr>
              <a:t>일시</a:t>
            </a:r>
            <a:r>
              <a:rPr lang="en-US" altLang="ko-KR" sz="1200" kern="0" baseline="0" dirty="0" smtClean="0">
                <a:solidFill>
                  <a:schemeClr val="accent2">
                    <a:lumMod val="50000"/>
                  </a:schemeClr>
                </a:solidFill>
                <a:latin typeface="Arial" charset="0"/>
                <a:cs typeface="Arial" charset="0"/>
              </a:rPr>
              <a:t>, </a:t>
            </a:r>
            <a:r>
              <a:rPr lang="ko-KR" altLang="en-US" sz="1200" kern="0" baseline="0" dirty="0" smtClean="0">
                <a:solidFill>
                  <a:schemeClr val="accent2">
                    <a:lumMod val="50000"/>
                  </a:schemeClr>
                </a:solidFill>
                <a:latin typeface="Arial" charset="0"/>
                <a:cs typeface="Arial" charset="0"/>
              </a:rPr>
              <a:t>장소 등의 세부사항을 추가하고 참여할 회원을 초청하면 됩니다</a:t>
            </a:r>
            <a:r>
              <a:rPr lang="en-US" altLang="ko-KR" sz="1200" kern="0" baseline="0" dirty="0" smtClean="0">
                <a:solidFill>
                  <a:schemeClr val="accent2">
                    <a:lumMod val="50000"/>
                  </a:schemeClr>
                </a:solidFill>
                <a:latin typeface="Arial" charset="0"/>
                <a:cs typeface="Arial" charset="0"/>
              </a:rPr>
              <a:t>. </a:t>
            </a:r>
            <a:r>
              <a:rPr lang="ko-KR" altLang="en-US" sz="1200" kern="0" baseline="0" dirty="0" smtClean="0">
                <a:solidFill>
                  <a:schemeClr val="accent2">
                    <a:lumMod val="50000"/>
                  </a:schemeClr>
                </a:solidFill>
                <a:latin typeface="Arial" charset="0"/>
                <a:cs typeface="Arial" charset="0"/>
              </a:rPr>
              <a:t>활동을 게시하고 봉사활동이 완료되고 나면</a:t>
            </a:r>
            <a:r>
              <a:rPr lang="en-US" altLang="ko-KR" sz="1200" kern="0" baseline="0" dirty="0" smtClean="0">
                <a:solidFill>
                  <a:schemeClr val="accent2">
                    <a:lumMod val="50000"/>
                  </a:schemeClr>
                </a:solidFill>
                <a:latin typeface="Arial" charset="0"/>
                <a:cs typeface="Arial" charset="0"/>
              </a:rPr>
              <a:t>, </a:t>
            </a:r>
            <a:r>
              <a:rPr lang="ko-KR" altLang="en-US" sz="1200" kern="0" baseline="0" dirty="0" smtClean="0">
                <a:solidFill>
                  <a:schemeClr val="accent2">
                    <a:lumMod val="50000"/>
                  </a:schemeClr>
                </a:solidFill>
                <a:latin typeface="Arial" charset="0"/>
                <a:cs typeface="Arial" charset="0"/>
              </a:rPr>
              <a:t>임원들이 로그인하여 최종 세부사항을 보고할 수 있습니다</a:t>
            </a:r>
            <a:r>
              <a:rPr lang="en-US" altLang="ko-KR" sz="1200" kern="0" baseline="0" dirty="0" smtClean="0">
                <a:solidFill>
                  <a:schemeClr val="accent2">
                    <a:lumMod val="50000"/>
                  </a:schemeClr>
                </a:solidFill>
                <a:latin typeface="Arial" charset="0"/>
                <a:cs typeface="Arial" charset="0"/>
              </a:rPr>
              <a:t>.</a:t>
            </a:r>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7191490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dirty="0"/>
              <a:t>지금까지 MyLion에서 계획을 세우거나 ‘신규 활동’을 생성하는 </a:t>
            </a:r>
            <a:r>
              <a:rPr lang="ko-KR" altLang="en-US" dirty="0" smtClean="0"/>
              <a:t>기능</a:t>
            </a:r>
            <a:r>
              <a:rPr lang="ko-KR" dirty="0" smtClean="0"/>
              <a:t>과 </a:t>
            </a:r>
            <a:r>
              <a:rPr lang="ko-KR" altLang="en-US" dirty="0" smtClean="0"/>
              <a:t>완료된</a:t>
            </a:r>
            <a:r>
              <a:rPr lang="ko-KR" dirty="0" smtClean="0"/>
              <a:t> </a:t>
            </a:r>
            <a:r>
              <a:rPr lang="ko-KR" dirty="0"/>
              <a:t>활동을 보고하는 </a:t>
            </a:r>
            <a:r>
              <a:rPr lang="ko-KR" altLang="en-US" dirty="0" smtClean="0"/>
              <a:t>기능</a:t>
            </a:r>
            <a:r>
              <a:rPr lang="ko-KR" dirty="0" smtClean="0"/>
              <a:t> </a:t>
            </a:r>
            <a:r>
              <a:rPr lang="ko-KR" dirty="0"/>
              <a:t>사이의 차이점을 살펴보았습니다. 이제 실제 모습을 동영상으로 확인해 보겠습니다.</a:t>
            </a:r>
          </a:p>
          <a:p>
            <a:endParaRPr lang="en-US" baseline="0" dirty="0"/>
          </a:p>
          <a:p>
            <a:r>
              <a:rPr lang="ko-KR" baseline="0" dirty="0"/>
              <a:t>클럽을 위해 MyLion </a:t>
            </a:r>
            <a:r>
              <a:rPr lang="ko-KR" altLang="en-US" baseline="0" dirty="0" smtClean="0"/>
              <a:t>웹 </a:t>
            </a:r>
            <a:r>
              <a:rPr lang="ko-KR" altLang="en-US" baseline="0" dirty="0" err="1" smtClean="0"/>
              <a:t>앱에서</a:t>
            </a:r>
            <a:r>
              <a:rPr lang="ko-KR" baseline="0" dirty="0" smtClean="0"/>
              <a:t> 차기 </a:t>
            </a:r>
            <a:r>
              <a:rPr lang="ko-KR" baseline="0" dirty="0"/>
              <a:t>활동 또는 ‘신규 활동’을 생성하는 </a:t>
            </a:r>
            <a:r>
              <a:rPr lang="ko-KR" baseline="0" dirty="0" smtClean="0"/>
              <a:t>동영상입니다</a:t>
            </a:r>
            <a:r>
              <a:rPr lang="ko-KR" baseline="0" dirty="0"/>
              <a:t>.</a:t>
            </a:r>
          </a:p>
        </p:txBody>
      </p:sp>
      <p:sp>
        <p:nvSpPr>
          <p:cNvPr id="4" name="Slide Number Placeholder 3"/>
          <p:cNvSpPr>
            <a:spLocks noGrp="1"/>
          </p:cNvSpPr>
          <p:nvPr>
            <p:ph type="sldNum" sz="quarter" idx="10"/>
          </p:nvPr>
        </p:nvSpPr>
        <p:spPr/>
        <p:txBody>
          <a:bodyPr/>
          <a:lstStyle/>
          <a:p>
            <a:fld id="{EE4159E8-CA19-4BB0-8ED9-16527D3A2E7E}" type="slidenum">
              <a:rPr lang="en-US" smtClean="0"/>
              <a:t>14</a:t>
            </a:fld>
            <a:endParaRPr lang="en-US" smtClean="0"/>
          </a:p>
        </p:txBody>
      </p:sp>
    </p:spTree>
    <p:extLst>
      <p:ext uri="{BB962C8B-B14F-4D97-AF65-F5344CB8AC3E}">
        <p14:creationId xmlns:p14="http://schemas.microsoft.com/office/powerpoint/2010/main" val="445675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dirty="0" smtClean="0"/>
              <a:t>말씀</a:t>
            </a:r>
            <a:r>
              <a:rPr lang="en-US" altLang="ko-KR" dirty="0" smtClean="0"/>
              <a:t> </a:t>
            </a:r>
            <a:r>
              <a:rPr lang="ko-KR" dirty="0" smtClean="0"/>
              <a:t>드린 </a:t>
            </a:r>
            <a:r>
              <a:rPr lang="ko-KR" dirty="0"/>
              <a:t>바와 같이 모든 클럽 회원은 '라이온 계정'을 생성하고 MyLion을 사용할 수 있습니다. </a:t>
            </a:r>
            <a:r>
              <a:rPr lang="ko-KR" baseline="0" dirty="0"/>
              <a:t>하지만, 화면에 있는 클럽 임원들만이 활동을 보고할 수 있습니다.</a:t>
            </a:r>
          </a:p>
          <a:p>
            <a:endParaRPr lang="en-US" baseline="0" dirty="0"/>
          </a:p>
          <a:p>
            <a:r>
              <a:rPr lang="ko-KR" baseline="0" dirty="0"/>
              <a:t>이러한 임원들은 활동 보고 외에도 MyLion에서 몇 가지 고유한 권한을 가지고 있습니다.</a:t>
            </a:r>
          </a:p>
          <a:p>
            <a:endParaRPr lang="en-US" baseline="0" dirty="0"/>
          </a:p>
          <a:p>
            <a:r>
              <a:rPr lang="ko-KR" baseline="0" dirty="0"/>
              <a:t>임원들은:</a:t>
            </a:r>
          </a:p>
          <a:p>
            <a:pPr marL="228600" indent="-228600">
              <a:buFont typeface="+mj-lt"/>
              <a:buAutoNum type="arabicPeriod"/>
            </a:pPr>
            <a:endParaRPr lang="en-US" baseline="0" dirty="0"/>
          </a:p>
          <a:p>
            <a:pPr marL="228600" indent="-228600">
              <a:buFont typeface="+mj-lt"/>
              <a:buAutoNum type="arabicPeriod"/>
            </a:pPr>
            <a:r>
              <a:rPr lang="ko-KR" baseline="0" dirty="0"/>
              <a:t>활동을 생성한 회원을 삭제할 수 있습니다.</a:t>
            </a:r>
          </a:p>
          <a:p>
            <a:pPr marL="228600" indent="-228600">
              <a:buFont typeface="+mj-lt"/>
              <a:buAutoNum type="arabicPeriod"/>
            </a:pPr>
            <a:r>
              <a:rPr lang="ko-KR" baseline="0" dirty="0"/>
              <a:t>활동을 생성한 회원을 편집할 수 있습니다.</a:t>
            </a:r>
          </a:p>
          <a:p>
            <a:pPr marL="228600" indent="-228600">
              <a:buFont typeface="+mj-lt"/>
              <a:buAutoNum type="arabicPeriod"/>
            </a:pPr>
            <a:r>
              <a:rPr lang="ko-KR" baseline="0" dirty="0"/>
              <a:t>MyLion </a:t>
            </a:r>
            <a:r>
              <a:rPr lang="ko-KR" baseline="0" dirty="0" err="1"/>
              <a:t>앱에서</a:t>
            </a:r>
            <a:r>
              <a:rPr lang="ko-KR" baseline="0" dirty="0"/>
              <a:t> 클럽 프로필을 만들 수 있습니다.</a:t>
            </a:r>
          </a:p>
          <a:p>
            <a:endParaRPr lang="en-US" baseline="0" dirty="0"/>
          </a:p>
          <a:p>
            <a:r>
              <a:rPr lang="ko-KR" baseline="0" dirty="0"/>
              <a:t>클럽 프로필은 다른 라이온들뿐만 아니라 클럽 입회에 관심이 있는 지역 주민들에게 클럽에 대한 더 많은 정보를 알릴 수 있는 좋은 기회입니다. MyLion의 클럽 프로필은 lionsclubs.org 웹사이트의 ‘클럽 찾기’에 표시됩니다.  그러므로, 회원들을 대표하는 </a:t>
            </a:r>
            <a:r>
              <a:rPr lang="ko-KR" altLang="en-US" baseline="0" dirty="0" smtClean="0"/>
              <a:t>적절한</a:t>
            </a:r>
            <a:r>
              <a:rPr lang="ko-KR" baseline="0" dirty="0" smtClean="0"/>
              <a:t> </a:t>
            </a:r>
            <a:r>
              <a:rPr lang="ko-KR" baseline="0" dirty="0"/>
              <a:t>사진을 선택하고, 클럽의 특별한 장점에 대해 설명한 다음, lionsclubs.org 웹사이트의 ‘클럽 찾기’</a:t>
            </a:r>
            <a:r>
              <a:rPr lang="ko-KR" baseline="0" dirty="0" err="1"/>
              <a:t>를</a:t>
            </a:r>
            <a:r>
              <a:rPr lang="ko-KR" baseline="0" dirty="0"/>
              <a:t> 방문하여 클럽이 예비 회원들에게 어떻게 보여지는지 확인해 보십시오.</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15</a:t>
            </a:fld>
            <a:endParaRPr lang="en-US" smtClean="0">
              <a:solidFill>
                <a:prstClr val="black"/>
              </a:solidFill>
            </a:endParaRPr>
          </a:p>
        </p:txBody>
      </p:sp>
    </p:spTree>
    <p:extLst>
      <p:ext uri="{BB962C8B-B14F-4D97-AF65-F5344CB8AC3E}">
        <p14:creationId xmlns:p14="http://schemas.microsoft.com/office/powerpoint/2010/main" val="3421920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dirty="0" err="1">
                <a:latin typeface="+mj-ea"/>
                <a:ea typeface="+mj-ea"/>
              </a:rPr>
              <a:t>페이스북과</a:t>
            </a:r>
            <a:r>
              <a:rPr lang="ko-KR" dirty="0">
                <a:latin typeface="+mj-ea"/>
                <a:ea typeface="+mj-ea"/>
              </a:rPr>
              <a:t> 지구 </a:t>
            </a:r>
            <a:r>
              <a:rPr lang="ko-KR" dirty="0" err="1">
                <a:latin typeface="+mj-ea"/>
                <a:ea typeface="+mj-ea"/>
              </a:rPr>
              <a:t>웨비나에서</a:t>
            </a:r>
            <a:r>
              <a:rPr lang="ko-KR" dirty="0">
                <a:latin typeface="+mj-ea"/>
                <a:ea typeface="+mj-ea"/>
              </a:rPr>
              <a:t> 진행된 MyLion 포럼뿐만 아니라 여러분과 같은 라이온과 </a:t>
            </a:r>
            <a:r>
              <a:rPr lang="ko-KR" dirty="0" err="1">
                <a:latin typeface="+mj-ea"/>
                <a:ea typeface="+mj-ea"/>
              </a:rPr>
              <a:t>레오의</a:t>
            </a:r>
            <a:r>
              <a:rPr lang="ko-KR" dirty="0">
                <a:latin typeface="+mj-ea"/>
                <a:ea typeface="+mj-ea"/>
              </a:rPr>
              <a:t> 피드백을 종합한 결과, 라이온들이 봉사를 계획하고 보고하는 방법에 미묘한 차이가 있음을 알게 되었습니다.</a:t>
            </a:r>
            <a:r>
              <a:rPr lang="ko-KR" baseline="0" dirty="0">
                <a:latin typeface="+mj-ea"/>
                <a:ea typeface="+mj-ea"/>
              </a:rPr>
              <a:t> 자주 묻는 질문 몇 가지를 살펴 보겠습니다.</a:t>
            </a:r>
          </a:p>
          <a:p>
            <a:endParaRPr lang="en-US" baseline="0" dirty="0">
              <a:latin typeface="+mj-ea"/>
              <a:ea typeface="+mj-ea"/>
            </a:endParaRPr>
          </a:p>
          <a:p>
            <a:pPr marL="171450" indent="-171450">
              <a:buFont typeface="Arial" panose="020B0604020202020204" pitchFamily="34" charset="0"/>
              <a:buChar char="•"/>
            </a:pPr>
            <a:r>
              <a:rPr lang="ko-KR" baseline="0" dirty="0">
                <a:latin typeface="+mj-ea"/>
                <a:ea typeface="+mj-ea"/>
              </a:rPr>
              <a:t>첫째, 여러분이 여러 직책을 겸하고 있는 라이온이라면, MyLCI에서 수동으로 직책을 수정하는 것이 익숙할 것입니다. MyLion은 이와 다르게 구축되었습니다. 라이온이 여러 직책을 겸하고 있을 경우, MyLion은 국제협회 내의 모든 직책을 인식하고, 해당 직책들을 기반으로 접속 권한을 부여합니다. 직무를 변경할 필요가 없습니다.</a:t>
            </a:r>
          </a:p>
          <a:p>
            <a:endParaRPr lang="en-US" baseline="0" dirty="0">
              <a:latin typeface="+mj-ea"/>
              <a:ea typeface="+mj-ea"/>
            </a:endParaRPr>
          </a:p>
          <a:p>
            <a:pPr marL="628650" lvl="1" indent="-171450">
              <a:buFont typeface="Arial" panose="020B0604020202020204" pitchFamily="34" charset="0"/>
              <a:buChar char="•"/>
            </a:pPr>
            <a:endParaRPr lang="en-US" baseline="0" dirty="0">
              <a:solidFill>
                <a:schemeClr val="tx1"/>
              </a:solidFill>
              <a:latin typeface="+mj-ea"/>
              <a:ea typeface="+mj-ea"/>
            </a:endParaRPr>
          </a:p>
          <a:p>
            <a:pPr marL="171450" lvl="0" indent="-171450">
              <a:buFont typeface="Arial" panose="020B0604020202020204" pitchFamily="34" charset="0"/>
              <a:buChar char="•"/>
            </a:pPr>
            <a:r>
              <a:rPr lang="ko-KR" baseline="0" dirty="0">
                <a:solidFill>
                  <a:schemeClr val="tx1"/>
                </a:solidFill>
                <a:latin typeface="+mj-ea"/>
                <a:ea typeface="+mj-ea"/>
              </a:rPr>
              <a:t>둘째, 2019년 7월 1일부터는 </a:t>
            </a:r>
            <a:r>
              <a:rPr lang="ko-KR" baseline="0" dirty="0" smtClean="0">
                <a:solidFill>
                  <a:schemeClr val="tx1"/>
                </a:solidFill>
                <a:latin typeface="+mj-ea"/>
                <a:ea typeface="+mj-ea"/>
              </a:rPr>
              <a:t>MyLion</a:t>
            </a:r>
            <a:r>
              <a:rPr lang="ko-KR" altLang="en-US" baseline="0" dirty="0" smtClean="0">
                <a:solidFill>
                  <a:schemeClr val="tx1"/>
                </a:solidFill>
                <a:latin typeface="+mj-ea"/>
                <a:ea typeface="+mj-ea"/>
              </a:rPr>
              <a:t>에서</a:t>
            </a:r>
            <a:r>
              <a:rPr lang="ko-KR" baseline="0" dirty="0" smtClean="0">
                <a:solidFill>
                  <a:schemeClr val="tx1"/>
                </a:solidFill>
                <a:latin typeface="+mj-ea"/>
                <a:ea typeface="+mj-ea"/>
              </a:rPr>
              <a:t> </a:t>
            </a:r>
            <a:r>
              <a:rPr lang="ko-KR" baseline="0" dirty="0">
                <a:solidFill>
                  <a:schemeClr val="tx1"/>
                </a:solidFill>
                <a:latin typeface="+mj-ea"/>
                <a:ea typeface="+mj-ea"/>
              </a:rPr>
              <a:t>봉사활동을 </a:t>
            </a:r>
            <a:r>
              <a:rPr lang="ko-KR" baseline="0" dirty="0" smtClean="0">
                <a:solidFill>
                  <a:schemeClr val="tx1"/>
                </a:solidFill>
                <a:latin typeface="+mj-ea"/>
                <a:ea typeface="+mj-ea"/>
              </a:rPr>
              <a:t>보고</a:t>
            </a:r>
            <a:r>
              <a:rPr lang="ko-KR" altLang="en-US" baseline="0" dirty="0" smtClean="0">
                <a:solidFill>
                  <a:schemeClr val="tx1"/>
                </a:solidFill>
                <a:latin typeface="+mj-ea"/>
                <a:ea typeface="+mj-ea"/>
              </a:rPr>
              <a:t>하게</a:t>
            </a:r>
            <a:r>
              <a:rPr lang="ko-KR" baseline="0" dirty="0" smtClean="0">
                <a:solidFill>
                  <a:schemeClr val="tx1"/>
                </a:solidFill>
                <a:latin typeface="+mj-ea"/>
                <a:ea typeface="+mj-ea"/>
              </a:rPr>
              <a:t> </a:t>
            </a:r>
            <a:r>
              <a:rPr lang="ko-KR" baseline="0" dirty="0">
                <a:solidFill>
                  <a:schemeClr val="tx1"/>
                </a:solidFill>
                <a:latin typeface="+mj-ea"/>
                <a:ea typeface="+mj-ea"/>
              </a:rPr>
              <a:t>되겠지만, 임원들은 2018-2019 회기 </a:t>
            </a:r>
            <a:r>
              <a:rPr lang="ko-KR" baseline="0" dirty="0" smtClean="0">
                <a:solidFill>
                  <a:schemeClr val="tx1"/>
                </a:solidFill>
                <a:latin typeface="+mj-ea"/>
                <a:ea typeface="+mj-ea"/>
              </a:rPr>
              <a:t>봉사활동 </a:t>
            </a:r>
            <a:r>
              <a:rPr lang="ko-KR" baseline="0" dirty="0">
                <a:solidFill>
                  <a:schemeClr val="tx1"/>
                </a:solidFill>
                <a:latin typeface="+mj-ea"/>
                <a:ea typeface="+mj-ea"/>
              </a:rPr>
              <a:t>보고에 </a:t>
            </a:r>
            <a:r>
              <a:rPr lang="ko-KR" altLang="en-US" baseline="0" dirty="0" smtClean="0">
                <a:solidFill>
                  <a:schemeClr val="tx1"/>
                </a:solidFill>
                <a:latin typeface="+mj-ea"/>
                <a:ea typeface="+mj-ea"/>
              </a:rPr>
              <a:t>대해 </a:t>
            </a:r>
            <a:r>
              <a:rPr lang="ko-KR" baseline="0" dirty="0" smtClean="0">
                <a:solidFill>
                  <a:schemeClr val="tx1"/>
                </a:solidFill>
                <a:latin typeface="+mj-ea"/>
                <a:ea typeface="+mj-ea"/>
              </a:rPr>
              <a:t>유예 </a:t>
            </a:r>
            <a:r>
              <a:rPr lang="ko-KR" baseline="0" dirty="0">
                <a:solidFill>
                  <a:schemeClr val="tx1"/>
                </a:solidFill>
                <a:latin typeface="+mj-ea"/>
                <a:ea typeface="+mj-ea"/>
              </a:rPr>
              <a:t>기간을 갖게 됩니다. 2019년 7월 15일까지 MyLCI에서 2018-2019 봉사활동을 보고할 수 있습니다.</a:t>
            </a:r>
          </a:p>
          <a:p>
            <a:endParaRPr lang="en-US" baseline="0" dirty="0">
              <a:solidFill>
                <a:schemeClr val="tx1"/>
              </a:solidFill>
            </a:endParaRP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16</a:t>
            </a:fld>
            <a:endParaRPr lang="en-US" smtClean="0">
              <a:solidFill>
                <a:prstClr val="black"/>
              </a:solidFill>
            </a:endParaRPr>
          </a:p>
        </p:txBody>
      </p:sp>
    </p:spTree>
    <p:extLst>
      <p:ext uri="{BB962C8B-B14F-4D97-AF65-F5344CB8AC3E}">
        <p14:creationId xmlns:p14="http://schemas.microsoft.com/office/powerpoint/2010/main" val="387148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pPr marL="171450" indent="-171450">
              <a:buFont typeface="Arial" panose="020B0604020202020204" pitchFamily="34" charset="0"/>
              <a:buChar char="•"/>
            </a:pPr>
            <a:r>
              <a:rPr lang="ko-KR" baseline="0" dirty="0">
                <a:latin typeface="+mj-ea"/>
                <a:ea typeface="+mj-ea"/>
              </a:rPr>
              <a:t>MyLion을 사용하기 시작한 라이온들의 공통적인 질문은 대표 활동과 관련된 것입니다. 대표 </a:t>
            </a:r>
            <a:r>
              <a:rPr lang="ko-KR" baseline="0" dirty="0" smtClean="0">
                <a:latin typeface="+mj-ea"/>
                <a:ea typeface="+mj-ea"/>
              </a:rPr>
              <a:t>활동</a:t>
            </a:r>
            <a:r>
              <a:rPr lang="en-US" altLang="ko-KR" baseline="0" dirty="0" smtClean="0">
                <a:latin typeface="+mj-ea"/>
                <a:ea typeface="+mj-ea"/>
              </a:rPr>
              <a:t> </a:t>
            </a:r>
            <a:r>
              <a:rPr lang="ko-KR" altLang="en-US" baseline="0" dirty="0" smtClean="0">
                <a:latin typeface="+mj-ea"/>
                <a:ea typeface="+mj-ea"/>
              </a:rPr>
              <a:t>기능은</a:t>
            </a:r>
            <a:r>
              <a:rPr lang="ko-KR" baseline="0" dirty="0" smtClean="0">
                <a:latin typeface="+mj-ea"/>
                <a:ea typeface="+mj-ea"/>
              </a:rPr>
              <a:t> </a:t>
            </a:r>
            <a:r>
              <a:rPr lang="ko-KR" baseline="0" dirty="0">
                <a:latin typeface="+mj-ea"/>
                <a:ea typeface="+mj-ea"/>
              </a:rPr>
              <a:t>어디에 있고, 실제로 무엇을 의미할까요?</a:t>
            </a:r>
          </a:p>
          <a:p>
            <a:pPr marL="628650" lvl="1" indent="-171450">
              <a:buFont typeface="Arial" panose="020B0604020202020204" pitchFamily="34" charset="0"/>
              <a:buChar char="•"/>
            </a:pPr>
            <a:r>
              <a:rPr lang="ko-KR" baseline="0" dirty="0">
                <a:solidFill>
                  <a:schemeClr val="tx1"/>
                </a:solidFill>
                <a:latin typeface="+mj-ea"/>
                <a:ea typeface="+mj-ea"/>
              </a:rPr>
              <a:t>MyLion에서 대표 활동 기능은 2019년 6월에 제공될 예정입니다.</a:t>
            </a:r>
          </a:p>
          <a:p>
            <a:pPr marL="628650" lvl="1" indent="-171450">
              <a:buFont typeface="Arial" panose="020B0604020202020204" pitchFamily="34" charset="0"/>
              <a:buChar char="•"/>
            </a:pPr>
            <a:r>
              <a:rPr lang="ko-KR" baseline="0" dirty="0">
                <a:solidFill>
                  <a:schemeClr val="tx1"/>
                </a:solidFill>
                <a:latin typeface="+mj-ea"/>
                <a:ea typeface="+mj-ea"/>
              </a:rPr>
              <a:t>MyLCI를 평가하고 MyLion을 구축하기 시작했을 때, 협회의 </a:t>
            </a:r>
            <a:r>
              <a:rPr lang="ko-KR" baseline="0" dirty="0" err="1">
                <a:solidFill>
                  <a:schemeClr val="tx1"/>
                </a:solidFill>
                <a:latin typeface="+mj-ea"/>
                <a:ea typeface="+mj-ea"/>
              </a:rPr>
              <a:t>봉사활동팀은</a:t>
            </a:r>
            <a:r>
              <a:rPr lang="ko-KR" baseline="0" dirty="0">
                <a:solidFill>
                  <a:schemeClr val="tx1"/>
                </a:solidFill>
                <a:latin typeface="+mj-ea"/>
                <a:ea typeface="+mj-ea"/>
              </a:rPr>
              <a:t> ‘대표’ 활동의 정의와 해석이 지역마다 다르다는 사실을 깨달았습니다.</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ko-KR" baseline="0" dirty="0">
                <a:solidFill>
                  <a:schemeClr val="tx1"/>
                </a:solidFill>
                <a:latin typeface="+mj-ea"/>
                <a:ea typeface="+mj-ea"/>
              </a:rPr>
              <a:t>글로벌 </a:t>
            </a:r>
            <a:r>
              <a:rPr lang="ko-KR" baseline="0" dirty="0" err="1">
                <a:solidFill>
                  <a:schemeClr val="tx1"/>
                </a:solidFill>
                <a:latin typeface="+mj-ea"/>
                <a:ea typeface="+mj-ea"/>
              </a:rPr>
              <a:t>액션팀의</a:t>
            </a:r>
            <a:r>
              <a:rPr lang="ko-KR" baseline="0" dirty="0">
                <a:solidFill>
                  <a:schemeClr val="tx1"/>
                </a:solidFill>
                <a:latin typeface="+mj-ea"/>
                <a:ea typeface="+mj-ea"/>
              </a:rPr>
              <a:t> 협조를 받아 ‘대표 활동’에 대한 정의를 내렸습니다. </a:t>
            </a:r>
            <a:r>
              <a:rPr lang="ko-KR" dirty="0">
                <a:latin typeface="+mj-ea"/>
                <a:ea typeface="+mj-ea"/>
              </a:rPr>
              <a:t>대표 활동이란 실시하는 클럽, 지구, 복합지구의 정체성과 전문성을 잘 나타내는 반복적인 봉사활동입니다.</a:t>
            </a:r>
          </a:p>
          <a:p>
            <a:pPr marL="628650" lvl="1" indent="-171450">
              <a:buFont typeface="Arial" panose="020B0604020202020204" pitchFamily="34" charset="0"/>
              <a:buChar char="•"/>
            </a:pPr>
            <a:r>
              <a:rPr lang="ko-KR" baseline="0" dirty="0">
                <a:solidFill>
                  <a:schemeClr val="tx1"/>
                </a:solidFill>
                <a:latin typeface="+mj-ea"/>
                <a:ea typeface="+mj-ea"/>
              </a:rPr>
              <a:t>라이온과 </a:t>
            </a:r>
            <a:r>
              <a:rPr lang="ko-KR" baseline="0" dirty="0" err="1">
                <a:solidFill>
                  <a:schemeClr val="tx1"/>
                </a:solidFill>
                <a:latin typeface="+mj-ea"/>
                <a:ea typeface="+mj-ea"/>
              </a:rPr>
              <a:t>레오는</a:t>
            </a:r>
            <a:r>
              <a:rPr lang="ko-KR" baseline="0" dirty="0">
                <a:solidFill>
                  <a:schemeClr val="tx1"/>
                </a:solidFill>
                <a:latin typeface="+mj-ea"/>
                <a:ea typeface="+mj-ea"/>
              </a:rPr>
              <a:t> 이 정의를 활용하여 ‘대표’</a:t>
            </a:r>
            <a:r>
              <a:rPr lang="ko-KR" baseline="0" dirty="0" err="1">
                <a:solidFill>
                  <a:schemeClr val="tx1"/>
                </a:solidFill>
                <a:latin typeface="+mj-ea"/>
                <a:ea typeface="+mj-ea"/>
              </a:rPr>
              <a:t>로</a:t>
            </a:r>
            <a:r>
              <a:rPr lang="ko-KR" baseline="0" dirty="0">
                <a:solidFill>
                  <a:schemeClr val="tx1"/>
                </a:solidFill>
                <a:latin typeface="+mj-ea"/>
                <a:ea typeface="+mj-ea"/>
              </a:rPr>
              <a:t> 분류된 활동들을 </a:t>
            </a:r>
            <a:r>
              <a:rPr lang="ko-KR" altLang="en-US" baseline="0" dirty="0" smtClean="0">
                <a:solidFill>
                  <a:schemeClr val="tx1"/>
                </a:solidFill>
                <a:latin typeface="+mj-ea"/>
                <a:ea typeface="+mj-ea"/>
              </a:rPr>
              <a:t>소개</a:t>
            </a:r>
            <a:r>
              <a:rPr lang="ko-KR" baseline="0" dirty="0" smtClean="0">
                <a:solidFill>
                  <a:schemeClr val="tx1"/>
                </a:solidFill>
                <a:latin typeface="+mj-ea"/>
                <a:ea typeface="+mj-ea"/>
              </a:rPr>
              <a:t>할 </a:t>
            </a:r>
            <a:r>
              <a:rPr lang="ko-KR" baseline="0" dirty="0">
                <a:solidFill>
                  <a:schemeClr val="tx1"/>
                </a:solidFill>
                <a:latin typeface="+mj-ea"/>
                <a:ea typeface="+mj-ea"/>
              </a:rPr>
              <a:t>수 있습니다.</a:t>
            </a:r>
          </a:p>
          <a:p>
            <a:pPr marL="628650" lvl="1" indent="-171450">
              <a:buFont typeface="Arial" panose="020B0604020202020204" pitchFamily="34" charset="0"/>
              <a:buChar char="•"/>
            </a:pPr>
            <a:endParaRPr lang="en-US" baseline="0" dirty="0">
              <a:solidFill>
                <a:schemeClr val="tx1"/>
              </a:solidFill>
            </a:endParaRPr>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17</a:t>
            </a:fld>
            <a:endParaRPr lang="en-US" smtClean="0">
              <a:solidFill>
                <a:prstClr val="black"/>
              </a:solidFill>
            </a:endParaRPr>
          </a:p>
        </p:txBody>
      </p:sp>
    </p:spTree>
    <p:extLst>
      <p:ext uri="{BB962C8B-B14F-4D97-AF65-F5344CB8AC3E}">
        <p14:creationId xmlns:p14="http://schemas.microsoft.com/office/powerpoint/2010/main" val="310698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solidFill>
                <a:schemeClr val="tx1"/>
              </a:solidFill>
            </a:endParaRPr>
          </a:p>
          <a:p>
            <a:pPr marL="171450" lvl="0" indent="-171450">
              <a:buFont typeface="Arial" panose="020B0604020202020204" pitchFamily="34" charset="0"/>
              <a:buChar char="•"/>
            </a:pPr>
            <a:r>
              <a:rPr lang="ko-KR" baseline="0" dirty="0">
                <a:solidFill>
                  <a:schemeClr val="tx1"/>
                </a:solidFill>
              </a:rPr>
              <a:t>마지막으로 자주 제기되는 질문은 봉사활동을 분류하는 방법입니다.</a:t>
            </a:r>
          </a:p>
          <a:p>
            <a:pPr marL="628650" lvl="1" indent="-171450">
              <a:buFont typeface="Arial" panose="020B0604020202020204" pitchFamily="34" charset="0"/>
              <a:buChar char="•"/>
            </a:pPr>
            <a:r>
              <a:rPr lang="ko-KR" baseline="0" dirty="0">
                <a:solidFill>
                  <a:schemeClr val="tx1"/>
                </a:solidFill>
              </a:rPr>
              <a:t>예전에는 라이온들이 90 가지 유형에서 봉사사업을 선택했습니다. 적절한 범주를 선택하는 것이 혼란스러웠기 때문에, 국제협회 </a:t>
            </a:r>
            <a:r>
              <a:rPr lang="ko-KR" baseline="0" dirty="0" err="1">
                <a:solidFill>
                  <a:schemeClr val="tx1"/>
                </a:solidFill>
              </a:rPr>
              <a:t>봉사활동팀은</a:t>
            </a:r>
            <a:r>
              <a:rPr lang="ko-KR" baseline="0" dirty="0">
                <a:solidFill>
                  <a:schemeClr val="tx1"/>
                </a:solidFill>
              </a:rPr>
              <a:t> 선택 범위를 간소화했습니다. MyLCI에서 가장 </a:t>
            </a:r>
            <a:r>
              <a:rPr lang="ko-KR" altLang="en-US" baseline="0" dirty="0" smtClean="0">
                <a:solidFill>
                  <a:schemeClr val="tx1"/>
                </a:solidFill>
              </a:rPr>
              <a:t>보편적이었던</a:t>
            </a:r>
            <a:r>
              <a:rPr lang="ko-KR" baseline="0" dirty="0" smtClean="0">
                <a:solidFill>
                  <a:schemeClr val="tx1"/>
                </a:solidFill>
              </a:rPr>
              <a:t> </a:t>
            </a:r>
            <a:r>
              <a:rPr lang="ko-KR" baseline="0" dirty="0">
                <a:solidFill>
                  <a:schemeClr val="tx1"/>
                </a:solidFill>
              </a:rPr>
              <a:t>봉사사업 유형이 남아 있으며, 몇 가지 </a:t>
            </a:r>
            <a:r>
              <a:rPr lang="ko-KR" baseline="0" dirty="0" smtClean="0">
                <a:solidFill>
                  <a:schemeClr val="tx1"/>
                </a:solidFill>
              </a:rPr>
              <a:t>선택사항</a:t>
            </a:r>
            <a:r>
              <a:rPr lang="ko-KR" altLang="en-US" baseline="0" dirty="0" smtClean="0">
                <a:solidFill>
                  <a:schemeClr val="tx1"/>
                </a:solidFill>
              </a:rPr>
              <a:t>이</a:t>
            </a:r>
            <a:r>
              <a:rPr lang="ko-KR" baseline="0" dirty="0" smtClean="0">
                <a:solidFill>
                  <a:schemeClr val="tx1"/>
                </a:solidFill>
              </a:rPr>
              <a:t> 추가</a:t>
            </a:r>
            <a:r>
              <a:rPr lang="ko-KR" altLang="en-US" baseline="0" dirty="0" smtClean="0">
                <a:solidFill>
                  <a:schemeClr val="tx1"/>
                </a:solidFill>
              </a:rPr>
              <a:t>되었</a:t>
            </a:r>
            <a:r>
              <a:rPr lang="ko-KR" baseline="0" dirty="0" smtClean="0">
                <a:solidFill>
                  <a:schemeClr val="tx1"/>
                </a:solidFill>
              </a:rPr>
              <a:t>습니다</a:t>
            </a:r>
            <a:r>
              <a:rPr lang="ko-KR" baseline="0" dirty="0">
                <a:solidFill>
                  <a:schemeClr val="tx1"/>
                </a:solidFill>
              </a:rPr>
              <a:t>.</a:t>
            </a:r>
          </a:p>
          <a:p>
            <a:pPr marL="628650" lvl="1" indent="-171450">
              <a:buFont typeface="Arial" panose="020B0604020202020204" pitchFamily="34" charset="0"/>
              <a:buChar char="•"/>
            </a:pPr>
            <a:r>
              <a:rPr lang="ko-KR" altLang="en-US" baseline="0" dirty="0" smtClean="0">
                <a:solidFill>
                  <a:schemeClr val="tx1"/>
                </a:solidFill>
              </a:rPr>
              <a:t>화면을 보시면</a:t>
            </a:r>
            <a:r>
              <a:rPr lang="en-US" altLang="ko-KR" baseline="0" dirty="0" smtClean="0">
                <a:solidFill>
                  <a:schemeClr val="tx1"/>
                </a:solidFill>
              </a:rPr>
              <a:t>, </a:t>
            </a:r>
            <a:r>
              <a:rPr lang="ko-KR" baseline="0" dirty="0" smtClean="0">
                <a:solidFill>
                  <a:schemeClr val="tx1"/>
                </a:solidFill>
              </a:rPr>
              <a:t>활동을 </a:t>
            </a:r>
            <a:r>
              <a:rPr lang="ko-KR" baseline="0" dirty="0">
                <a:solidFill>
                  <a:schemeClr val="tx1"/>
                </a:solidFill>
              </a:rPr>
              <a:t>분류하는 </a:t>
            </a:r>
            <a:r>
              <a:rPr lang="ko-KR" baseline="0" dirty="0" smtClean="0">
                <a:solidFill>
                  <a:schemeClr val="tx1"/>
                </a:solidFill>
              </a:rPr>
              <a:t>단계</a:t>
            </a:r>
            <a:r>
              <a:rPr lang="ko-KR" altLang="en-US" baseline="0" dirty="0" smtClean="0">
                <a:solidFill>
                  <a:schemeClr val="tx1"/>
                </a:solidFill>
              </a:rPr>
              <a:t>에 대한 설명이</a:t>
            </a:r>
            <a:r>
              <a:rPr lang="ko-KR" baseline="0" dirty="0" smtClean="0">
                <a:solidFill>
                  <a:schemeClr val="tx1"/>
                </a:solidFill>
              </a:rPr>
              <a:t> 나와 </a:t>
            </a:r>
            <a:r>
              <a:rPr lang="ko-KR" baseline="0" dirty="0">
                <a:solidFill>
                  <a:schemeClr val="tx1"/>
                </a:solidFill>
              </a:rPr>
              <a:t>있습니다.</a:t>
            </a:r>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18</a:t>
            </a:fld>
            <a:endParaRPr lang="en-US" smtClean="0">
              <a:solidFill>
                <a:prstClr val="black"/>
              </a:solidFill>
            </a:endParaRPr>
          </a:p>
        </p:txBody>
      </p:sp>
    </p:spTree>
    <p:extLst>
      <p:ext uri="{BB962C8B-B14F-4D97-AF65-F5344CB8AC3E}">
        <p14:creationId xmlns:p14="http://schemas.microsoft.com/office/powerpoint/2010/main" val="3617353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dirty="0"/>
              <a:t>활동을 보고하면 우리가 라이온과 </a:t>
            </a:r>
            <a:r>
              <a:rPr lang="ko-KR" dirty="0" err="1"/>
              <a:t>레오로서</a:t>
            </a:r>
            <a:r>
              <a:rPr lang="ko-KR" dirty="0"/>
              <a:t> 쏟는 노력을 확인하고 축하하는데 도움이 됩니다.</a:t>
            </a:r>
            <a:r>
              <a:rPr lang="ko-KR" baseline="0" dirty="0"/>
              <a:t> </a:t>
            </a:r>
            <a:r>
              <a:rPr lang="ko-KR" baseline="0" dirty="0" smtClean="0"/>
              <a:t>회원과 </a:t>
            </a:r>
            <a:r>
              <a:rPr lang="ko-KR" baseline="0" dirty="0"/>
              <a:t>임원들이 영향력을 탐색하고, 목표를 설정하고, 동료 라이온과 </a:t>
            </a:r>
            <a:r>
              <a:rPr lang="ko-KR" baseline="0" dirty="0" err="1"/>
              <a:t>레오가</a:t>
            </a:r>
            <a:r>
              <a:rPr lang="ko-KR" baseline="0" dirty="0"/>
              <a:t> 지역사회에서 어떻게 봉사하고 있는지를 확인하는데 도움이 되는 다양한 디지털 </a:t>
            </a:r>
            <a:r>
              <a:rPr lang="ko-KR" baseline="0" dirty="0" err="1"/>
              <a:t>앱이</a:t>
            </a:r>
            <a:r>
              <a:rPr lang="ko-KR" baseline="0" dirty="0"/>
              <a:t> 있습니다.</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19</a:t>
            </a:fld>
            <a:endParaRPr lang="en-US" smtClean="0">
              <a:solidFill>
                <a:prstClr val="black"/>
              </a:solidFill>
            </a:endParaRPr>
          </a:p>
        </p:txBody>
      </p:sp>
    </p:spTree>
    <p:extLst>
      <p:ext uri="{BB962C8B-B14F-4D97-AF65-F5344CB8AC3E}">
        <p14:creationId xmlns:p14="http://schemas.microsoft.com/office/powerpoint/2010/main" val="1265638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fontScale="92500" lnSpcReduction="10000"/>
          </a:bodyPr>
          <a:lstStyle/>
          <a:p>
            <a:r>
              <a:rPr lang="ko-KR" altLang="en-US" sz="1600" baseline="0" dirty="0" smtClean="0"/>
              <a:t>오늘 </a:t>
            </a:r>
            <a:r>
              <a:rPr lang="ko-KR" altLang="en-US" sz="1600" baseline="0" dirty="0" err="1" smtClean="0"/>
              <a:t>웨비나에</a:t>
            </a:r>
            <a:r>
              <a:rPr lang="ko-KR" altLang="en-US" sz="1600" baseline="0" dirty="0" smtClean="0"/>
              <a:t> 많은 분들이 참석해 주셨습니다</a:t>
            </a:r>
            <a:r>
              <a:rPr lang="en-US" altLang="ko-KR" sz="1600" baseline="0" dirty="0" smtClean="0"/>
              <a:t>. </a:t>
            </a:r>
            <a:r>
              <a:rPr lang="ko-KR" altLang="en-US" sz="1600" baseline="0" dirty="0" smtClean="0"/>
              <a:t>참석 인원이 많은 관계로 안타깝게도 세션 종료 후에 실시간 질의응답 시간을 가질 수 없음을 양해해 주십시오</a:t>
            </a:r>
            <a:r>
              <a:rPr lang="en-US" altLang="ko-KR" sz="1600" baseline="0" dirty="0" smtClean="0"/>
              <a:t>. </a:t>
            </a:r>
            <a:r>
              <a:rPr lang="ko-KR" altLang="en-US" sz="1600" baseline="0" dirty="0" smtClean="0"/>
              <a:t>궁금하신 점은 </a:t>
            </a:r>
            <a:r>
              <a:rPr lang="ko-KR" altLang="en-US" sz="1600" baseline="0" dirty="0" err="1" smtClean="0"/>
              <a:t>웨비나</a:t>
            </a:r>
            <a:r>
              <a:rPr lang="ko-KR" altLang="en-US" sz="1600" baseline="0" dirty="0" smtClean="0"/>
              <a:t> 종료 후 </a:t>
            </a:r>
            <a:r>
              <a:rPr lang="en-US" altLang="ko-KR" sz="1600" baseline="0" dirty="0" smtClean="0"/>
              <a:t>mylion@lionsclubs.org</a:t>
            </a:r>
            <a:r>
              <a:rPr lang="ko-KR" altLang="en-US" sz="1600" baseline="0" dirty="0" smtClean="0"/>
              <a:t>로 </a:t>
            </a:r>
            <a:r>
              <a:rPr lang="ko-KR" altLang="en-US" sz="1600" baseline="0" dirty="0" err="1" smtClean="0"/>
              <a:t>이메일을</a:t>
            </a:r>
            <a:r>
              <a:rPr lang="ko-KR" altLang="en-US" sz="1600" baseline="0" dirty="0" smtClean="0"/>
              <a:t> 보내주시면 성심껏 답변해 드리겠습니다</a:t>
            </a:r>
            <a:r>
              <a:rPr lang="en-US" altLang="ko-KR" sz="1600" baseline="0" dirty="0" smtClean="0"/>
              <a:t>. </a:t>
            </a:r>
            <a:r>
              <a:rPr lang="ko-KR" altLang="en-US" sz="1600" baseline="0" dirty="0" err="1" smtClean="0"/>
              <a:t>웨비나가</a:t>
            </a:r>
            <a:r>
              <a:rPr lang="ko-KR" altLang="en-US" sz="1600" baseline="0" dirty="0" smtClean="0"/>
              <a:t> 진행되는 동안</a:t>
            </a:r>
            <a:r>
              <a:rPr lang="en-US" altLang="ko-KR" sz="1600" baseline="0" dirty="0" smtClean="0"/>
              <a:t>, </a:t>
            </a:r>
            <a:r>
              <a:rPr lang="ko-KR" altLang="en-US" sz="1600" baseline="0" dirty="0" smtClean="0"/>
              <a:t>그리고 프레젠테이션이 끝날 때 </a:t>
            </a:r>
            <a:r>
              <a:rPr lang="ko-KR" altLang="en-US" sz="1600" baseline="0" dirty="0" err="1" smtClean="0"/>
              <a:t>이메일</a:t>
            </a:r>
            <a:r>
              <a:rPr lang="ko-KR" altLang="en-US" sz="1600" baseline="0" dirty="0" smtClean="0"/>
              <a:t> 주소를 알려드리겠습니다</a:t>
            </a:r>
            <a:r>
              <a:rPr lang="en-US" altLang="ko-KR" sz="1600" baseline="0" dirty="0" smtClean="0"/>
              <a:t>.</a:t>
            </a:r>
          </a:p>
          <a:p>
            <a:endParaRPr lang="en-US" altLang="ko-KR" sz="1600" baseline="0" dirty="0" smtClean="0"/>
          </a:p>
          <a:p>
            <a:r>
              <a:rPr lang="ko-KR" altLang="en-US" sz="1600" baseline="0" dirty="0" smtClean="0"/>
              <a:t>그러면</a:t>
            </a:r>
            <a:r>
              <a:rPr lang="en-US" altLang="ko-KR" sz="1600" baseline="0" dirty="0" smtClean="0"/>
              <a:t>, </a:t>
            </a:r>
            <a:r>
              <a:rPr lang="ko-KR" altLang="en-US" sz="1600" baseline="0" dirty="0" smtClean="0"/>
              <a:t>오늘 어떤 주제에 대해 이야기를 나누게 될까요</a:t>
            </a:r>
            <a:r>
              <a:rPr lang="en-US" altLang="ko-KR" sz="1600" baseline="0" dirty="0" smtClean="0"/>
              <a:t>?</a:t>
            </a:r>
          </a:p>
          <a:p>
            <a:endParaRPr lang="en-US" altLang="ko-KR" sz="1600" baseline="0" dirty="0" smtClean="0"/>
          </a:p>
          <a:p>
            <a:r>
              <a:rPr lang="ko-KR" altLang="en-US" sz="1600" baseline="0" dirty="0" smtClean="0"/>
              <a:t>먼저</a:t>
            </a:r>
            <a:r>
              <a:rPr lang="en-US" altLang="ko-KR" sz="1600" baseline="0" dirty="0" smtClean="0"/>
              <a:t>, </a:t>
            </a:r>
            <a:r>
              <a:rPr lang="ko-KR" altLang="en-US" sz="1600" baseline="0" dirty="0" smtClean="0"/>
              <a:t>봉사에 대해 잠시 이야기하겠습니다</a:t>
            </a:r>
            <a:r>
              <a:rPr lang="en-US" altLang="ko-KR" sz="1600" baseline="0" dirty="0" smtClean="0"/>
              <a:t>. </a:t>
            </a:r>
            <a:r>
              <a:rPr lang="ko-KR" altLang="en-US" sz="1600" baseline="0" dirty="0" smtClean="0"/>
              <a:t>봉사가 </a:t>
            </a:r>
            <a:r>
              <a:rPr lang="ko-KR" altLang="en-US" sz="1600" baseline="0" dirty="0" err="1" smtClean="0"/>
              <a:t>라이온스의</a:t>
            </a:r>
            <a:r>
              <a:rPr lang="ko-KR" altLang="en-US" sz="1600" baseline="0" dirty="0" smtClean="0"/>
              <a:t> 근간이기 때문입니다</a:t>
            </a:r>
            <a:r>
              <a:rPr lang="en-US" altLang="ko-KR" sz="1600" baseline="0" dirty="0" smtClean="0"/>
              <a:t>.</a:t>
            </a:r>
          </a:p>
          <a:p>
            <a:endParaRPr lang="en-US" altLang="ko-KR" sz="1600" baseline="0" dirty="0" smtClean="0"/>
          </a:p>
          <a:p>
            <a:r>
              <a:rPr lang="ko-KR" altLang="en-US" sz="1600" baseline="0" dirty="0" smtClean="0"/>
              <a:t>다음으로</a:t>
            </a:r>
            <a:r>
              <a:rPr lang="en-US" altLang="ko-KR" sz="1600" baseline="0" dirty="0" smtClean="0"/>
              <a:t>, </a:t>
            </a:r>
            <a:r>
              <a:rPr lang="ko-KR" altLang="en-US" sz="1600" baseline="0" dirty="0" err="1" smtClean="0"/>
              <a:t>라이온스의</a:t>
            </a:r>
            <a:r>
              <a:rPr lang="ko-KR" altLang="en-US" sz="1600" baseline="0" dirty="0" smtClean="0"/>
              <a:t> 디지털 세상에 대해 이야기하겠습니다</a:t>
            </a:r>
            <a:r>
              <a:rPr lang="en-US" altLang="ko-KR" sz="1600" baseline="0" dirty="0" smtClean="0"/>
              <a:t>. </a:t>
            </a:r>
            <a:r>
              <a:rPr lang="ko-KR" altLang="en-US" sz="1600" baseline="0" dirty="0" smtClean="0"/>
              <a:t>여러분의 </a:t>
            </a:r>
            <a:r>
              <a:rPr lang="en-US" altLang="ko-KR" sz="1600" baseline="0" dirty="0" smtClean="0"/>
              <a:t>'</a:t>
            </a:r>
            <a:r>
              <a:rPr lang="ko-KR" altLang="en-US" sz="1600" baseline="0" dirty="0" smtClean="0"/>
              <a:t>라이온 계정</a:t>
            </a:r>
            <a:r>
              <a:rPr lang="en-US" altLang="ko-KR" sz="1600" baseline="0" dirty="0" smtClean="0"/>
              <a:t>', </a:t>
            </a:r>
            <a:r>
              <a:rPr lang="en-US" altLang="ko-KR" sz="1600" baseline="0" dirty="0" err="1" smtClean="0"/>
              <a:t>MyLion</a:t>
            </a:r>
            <a:r>
              <a:rPr lang="en-US" altLang="ko-KR" sz="1600" baseline="0" dirty="0" smtClean="0"/>
              <a:t>, </a:t>
            </a:r>
            <a:r>
              <a:rPr lang="ko-KR" altLang="en-US" sz="1600" baseline="0" dirty="0" smtClean="0"/>
              <a:t>그 외 회원들이 이용할 수 있는 몇 가지 디지털 </a:t>
            </a:r>
            <a:r>
              <a:rPr lang="ko-KR" altLang="en-US" sz="1600" baseline="0" dirty="0" err="1" smtClean="0"/>
              <a:t>앱</a:t>
            </a:r>
            <a:r>
              <a:rPr lang="ko-KR" altLang="en-US" sz="1600" baseline="0" dirty="0" smtClean="0"/>
              <a:t> 등이 포함됩니다</a:t>
            </a:r>
            <a:r>
              <a:rPr lang="en-US" altLang="ko-KR" sz="1600" baseline="0" dirty="0" smtClean="0"/>
              <a:t>.</a:t>
            </a:r>
          </a:p>
          <a:p>
            <a:endParaRPr lang="en-US" altLang="ko-KR" sz="1600" baseline="0" dirty="0" smtClean="0"/>
          </a:p>
          <a:p>
            <a:r>
              <a:rPr lang="ko-KR" altLang="en-US" sz="1600" baseline="0" dirty="0" smtClean="0"/>
              <a:t>마지막으로</a:t>
            </a:r>
            <a:r>
              <a:rPr lang="en-US" altLang="ko-KR" sz="1600" baseline="0" dirty="0" smtClean="0"/>
              <a:t>, </a:t>
            </a:r>
            <a:r>
              <a:rPr lang="en-US" altLang="ko-KR" sz="1600" baseline="0" dirty="0" err="1" smtClean="0"/>
              <a:t>MyLion</a:t>
            </a:r>
            <a:r>
              <a:rPr lang="ko-KR" altLang="en-US" sz="1600" baseline="0" dirty="0" smtClean="0"/>
              <a:t>을 시작하는 몇 가지 단계를 검토하겠습니다</a:t>
            </a:r>
            <a:r>
              <a:rPr lang="en-US" altLang="ko-KR" sz="1600" baseline="0" dirty="0" smtClean="0"/>
              <a:t>.</a:t>
            </a:r>
            <a:endParaRPr lang="en-US" sz="1600" dirty="0"/>
          </a:p>
          <a:p>
            <a:endParaRPr lang="en-US" sz="1600" dirty="0"/>
          </a:p>
          <a:p>
            <a:endParaRPr lang="en-US" sz="1600" dirty="0"/>
          </a:p>
        </p:txBody>
      </p:sp>
    </p:spTree>
    <p:extLst>
      <p:ext uri="{BB962C8B-B14F-4D97-AF65-F5344CB8AC3E}">
        <p14:creationId xmlns:p14="http://schemas.microsoft.com/office/powerpoint/2010/main" val="18705644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ko-KR" dirty="0" err="1" smtClean="0"/>
              <a:t>MyLion</a:t>
            </a:r>
            <a:r>
              <a:rPr lang="ko-KR" altLang="en-US" dirty="0" smtClean="0"/>
              <a:t>의 통계 페이지는 봉사 영향력에 대해 개인 활동 수준까지의 통계를 보여주며</a:t>
            </a:r>
            <a:r>
              <a:rPr lang="en-US" altLang="ko-KR" dirty="0" smtClean="0"/>
              <a:t>, </a:t>
            </a:r>
            <a:r>
              <a:rPr lang="ko-KR" altLang="en-US" dirty="0" smtClean="0"/>
              <a:t>봉사에 참여한 인원과 봉사 시간에 대한 데이터도 포함되어 있습니다</a:t>
            </a:r>
            <a:r>
              <a:rPr lang="en-US" altLang="ko-KR" dirty="0" smtClean="0"/>
              <a:t>. </a:t>
            </a:r>
            <a:r>
              <a:rPr lang="ko-KR" altLang="en-US" dirty="0" smtClean="0"/>
              <a:t>사용자들은 전 세계 통계뿐만 아니라 클럽</a:t>
            </a:r>
            <a:r>
              <a:rPr lang="en-US" altLang="ko-KR" dirty="0" smtClean="0"/>
              <a:t>, </a:t>
            </a:r>
            <a:r>
              <a:rPr lang="ko-KR" altLang="en-US" dirty="0" smtClean="0"/>
              <a:t>지구</a:t>
            </a:r>
            <a:r>
              <a:rPr lang="en-US" altLang="ko-KR" dirty="0" smtClean="0"/>
              <a:t>, </a:t>
            </a:r>
            <a:r>
              <a:rPr lang="ko-KR" altLang="en-US" dirty="0" smtClean="0"/>
              <a:t>복합지구</a:t>
            </a:r>
            <a:r>
              <a:rPr lang="en-US" altLang="ko-KR" dirty="0" smtClean="0"/>
              <a:t>, </a:t>
            </a:r>
            <a:r>
              <a:rPr lang="ko-KR" altLang="en-US" dirty="0" smtClean="0"/>
              <a:t>헌장지역의 데이터를 확인할 수 있습니다</a:t>
            </a:r>
            <a:r>
              <a:rPr lang="en-US" altLang="ko-KR" dirty="0" smtClean="0"/>
              <a:t>.</a:t>
            </a:r>
          </a:p>
          <a:p>
            <a:endParaRPr lang="en-US" altLang="ko-KR" dirty="0" smtClean="0"/>
          </a:p>
          <a:p>
            <a:r>
              <a:rPr lang="ko-KR" altLang="en-US" dirty="0" smtClean="0"/>
              <a:t>임원들에게 허용되는 보고 관련 정보를 자세히 살펴보려면</a:t>
            </a:r>
            <a:r>
              <a:rPr lang="en-US" altLang="ko-KR" dirty="0" smtClean="0"/>
              <a:t>, </a:t>
            </a:r>
            <a:r>
              <a:rPr lang="ko-KR" altLang="en-US" dirty="0" smtClean="0"/>
              <a:t>협회의 최신 </a:t>
            </a:r>
            <a:r>
              <a:rPr lang="ko-KR" altLang="en-US" dirty="0" err="1" smtClean="0"/>
              <a:t>앱인</a:t>
            </a:r>
            <a:r>
              <a:rPr lang="ko-KR" altLang="en-US" dirty="0" smtClean="0"/>
              <a:t> </a:t>
            </a:r>
            <a:r>
              <a:rPr lang="en-US" altLang="ko-KR" dirty="0" smtClean="0"/>
              <a:t>Insights</a:t>
            </a:r>
            <a:r>
              <a:rPr lang="ko-KR" altLang="en-US" dirty="0" smtClean="0"/>
              <a:t>를 탐색해 보십시오</a:t>
            </a:r>
            <a:r>
              <a:rPr lang="en-US" altLang="ko-KR" dirty="0" smtClean="0"/>
              <a:t>.</a:t>
            </a:r>
          </a:p>
          <a:p>
            <a:endParaRPr lang="en-US" altLang="ko-KR" dirty="0" smtClean="0"/>
          </a:p>
          <a:p>
            <a:r>
              <a:rPr lang="ko-KR" altLang="en-US" dirty="0" smtClean="0"/>
              <a:t>클럽 수준에서</a:t>
            </a:r>
            <a:r>
              <a:rPr lang="en-US" altLang="ko-KR" dirty="0" smtClean="0"/>
              <a:t>, Insights</a:t>
            </a:r>
            <a:r>
              <a:rPr lang="ko-KR" altLang="en-US" dirty="0" smtClean="0"/>
              <a:t>는 회원</a:t>
            </a:r>
            <a:r>
              <a:rPr lang="en-US" altLang="ko-KR" dirty="0" smtClean="0"/>
              <a:t>, </a:t>
            </a:r>
            <a:r>
              <a:rPr lang="ko-KR" altLang="en-US" dirty="0" smtClean="0"/>
              <a:t>서비스</a:t>
            </a:r>
            <a:r>
              <a:rPr lang="en-US" altLang="ko-KR" dirty="0" smtClean="0"/>
              <a:t>, </a:t>
            </a:r>
            <a:r>
              <a:rPr lang="ko-KR" altLang="en-US" dirty="0" smtClean="0"/>
              <a:t>기부금 정보를 공유합니다</a:t>
            </a:r>
            <a:r>
              <a:rPr lang="en-US" altLang="ko-KR" dirty="0" smtClean="0"/>
              <a:t>.</a:t>
            </a:r>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792339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baseline="0" dirty="0">
                <a:latin typeface="+mj-ea"/>
                <a:ea typeface="+mj-ea"/>
              </a:rPr>
              <a:t>‘상세보기’</a:t>
            </a:r>
            <a:r>
              <a:rPr lang="ko-KR" baseline="0" dirty="0" err="1">
                <a:latin typeface="+mj-ea"/>
                <a:ea typeface="+mj-ea"/>
              </a:rPr>
              <a:t>를</a:t>
            </a:r>
            <a:r>
              <a:rPr lang="ko-KR" baseline="0" dirty="0">
                <a:latin typeface="+mj-ea"/>
                <a:ea typeface="+mj-ea"/>
              </a:rPr>
              <a:t> 선택하면 각 섹션의 데이터를 더 자세히 살펴볼 수 있습니다.</a:t>
            </a:r>
          </a:p>
          <a:p>
            <a:endParaRPr lang="en-US" baseline="0" dirty="0">
              <a:latin typeface="+mj-ea"/>
              <a:ea typeface="+mj-ea"/>
            </a:endParaRPr>
          </a:p>
          <a:p>
            <a:r>
              <a:rPr lang="ko-KR" baseline="0" dirty="0">
                <a:latin typeface="+mj-ea"/>
                <a:ea typeface="+mj-ea"/>
              </a:rPr>
              <a:t>Insights의 봉사활동 섹션에는 봉사에 참여한 인원, 봉사 시간, 각 글로벌 주력사업과 관련된 활동이 나타납니다.</a:t>
            </a:r>
          </a:p>
          <a:p>
            <a:endParaRPr lang="en-US" baseline="0" dirty="0">
              <a:latin typeface="+mj-ea"/>
              <a:ea typeface="+mj-ea"/>
            </a:endParaRPr>
          </a:p>
          <a:p>
            <a:r>
              <a:rPr lang="ko-KR" baseline="0" dirty="0">
                <a:latin typeface="+mj-ea"/>
                <a:ea typeface="+mj-ea"/>
              </a:rPr>
              <a:t>또한, 평균과 비교한 결과 및 봉사의 동향에 대한 자세한 내용을 보여줍니다.</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21</a:t>
            </a:fld>
            <a:endParaRPr lang="en-US" smtClean="0">
              <a:solidFill>
                <a:prstClr val="black"/>
              </a:solidFill>
            </a:endParaRPr>
          </a:p>
        </p:txBody>
      </p:sp>
    </p:spTree>
    <p:extLst>
      <p:ext uri="{BB962C8B-B14F-4D97-AF65-F5344CB8AC3E}">
        <p14:creationId xmlns:p14="http://schemas.microsoft.com/office/powerpoint/2010/main" val="27060138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sz="1600" dirty="0"/>
              <a:t>오늘 MyLion에 대한 많은 내용을 </a:t>
            </a:r>
            <a:r>
              <a:rPr lang="ko-KR" altLang="en-US" sz="1600" dirty="0" smtClean="0"/>
              <a:t>살펴 </a:t>
            </a:r>
            <a:r>
              <a:rPr lang="ko-KR" sz="1600" dirty="0" smtClean="0"/>
              <a:t>보았지만</a:t>
            </a:r>
            <a:r>
              <a:rPr lang="ko-KR" sz="1600" dirty="0"/>
              <a:t>, 모든 내용을 </a:t>
            </a:r>
            <a:r>
              <a:rPr lang="ko-KR" altLang="en-US" sz="1600" dirty="0" smtClean="0"/>
              <a:t>빠짐없이 </a:t>
            </a:r>
            <a:r>
              <a:rPr lang="ko-KR" sz="1600" dirty="0" smtClean="0"/>
              <a:t>확인하는 </a:t>
            </a:r>
            <a:r>
              <a:rPr lang="ko-KR" sz="1600" dirty="0"/>
              <a:t>것은 </a:t>
            </a:r>
            <a:r>
              <a:rPr lang="ko-KR" altLang="en-US" sz="1600" dirty="0" smtClean="0"/>
              <a:t>가능하지 않습니다</a:t>
            </a:r>
            <a:r>
              <a:rPr lang="ko-KR" sz="1600" dirty="0" smtClean="0"/>
              <a:t>!</a:t>
            </a:r>
            <a:r>
              <a:rPr lang="ko-KR" sz="1600" baseline="0" dirty="0" smtClean="0"/>
              <a:t> </a:t>
            </a:r>
            <a:r>
              <a:rPr lang="ko-KR" sz="1600" baseline="0" dirty="0"/>
              <a:t>더 많은 지원, 교육 자료, 질문에 대한 </a:t>
            </a:r>
            <a:r>
              <a:rPr lang="ko-KR" sz="1600" baseline="0" dirty="0" smtClean="0"/>
              <a:t>답</a:t>
            </a:r>
            <a:r>
              <a:rPr lang="ko-KR" altLang="en-US" sz="1600" baseline="0" dirty="0" smtClean="0"/>
              <a:t>이 필요한</a:t>
            </a:r>
            <a:r>
              <a:rPr lang="ko-KR" sz="1600" baseline="0" dirty="0" smtClean="0"/>
              <a:t> </a:t>
            </a:r>
            <a:r>
              <a:rPr lang="ko-KR" sz="1600" baseline="0" dirty="0"/>
              <a:t>라이온들은 협회의 디지털 </a:t>
            </a:r>
            <a:r>
              <a:rPr lang="ko-KR" sz="1600" baseline="0" dirty="0" err="1"/>
              <a:t>앱에서</a:t>
            </a:r>
            <a:r>
              <a:rPr lang="ko-KR" sz="1600" baseline="0" dirty="0"/>
              <a:t> 필요한 정보를 찾을 수 있습니다.</a:t>
            </a: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202058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ko-KR" altLang="en-US" dirty="0" smtClean="0"/>
              <a:t>디지털 </a:t>
            </a:r>
            <a:r>
              <a:rPr lang="ko-KR" altLang="en-US" dirty="0" err="1" smtClean="0"/>
              <a:t>앱</a:t>
            </a:r>
            <a:r>
              <a:rPr lang="ko-KR" altLang="en-US" dirty="0" smtClean="0"/>
              <a:t> 웹에서 ‘지원’을 선택하면 온라인 지원센터로 이동할 수 있습니다</a:t>
            </a:r>
            <a:r>
              <a:rPr lang="en-US" altLang="ko-KR" dirty="0" smtClean="0"/>
              <a:t>. </a:t>
            </a:r>
            <a:r>
              <a:rPr lang="ko-KR" altLang="en-US" dirty="0" smtClean="0"/>
              <a:t>지원센터에 제공되는 링크는 자주 묻는 질문</a:t>
            </a:r>
            <a:r>
              <a:rPr lang="en-US" altLang="ko-KR" dirty="0" smtClean="0"/>
              <a:t>, </a:t>
            </a:r>
            <a:r>
              <a:rPr lang="ko-KR" altLang="en-US" dirty="0" smtClean="0"/>
              <a:t>사용법</a:t>
            </a:r>
            <a:r>
              <a:rPr lang="en-US" altLang="ko-KR" dirty="0" smtClean="0"/>
              <a:t>, </a:t>
            </a:r>
            <a:r>
              <a:rPr lang="ko-KR" altLang="en-US" dirty="0" smtClean="0"/>
              <a:t>질문이나 문제점을 제출하는 경로로 연결됩니다</a:t>
            </a:r>
            <a:r>
              <a:rPr lang="en-US" altLang="ko-KR" dirty="0" smtClean="0"/>
              <a:t>. </a:t>
            </a:r>
          </a:p>
          <a:p>
            <a:endParaRPr lang="en-US" altLang="ko-KR" dirty="0" smtClean="0"/>
          </a:p>
          <a:p>
            <a:r>
              <a:rPr lang="ko-KR" altLang="en-US" dirty="0" smtClean="0"/>
              <a:t>회원 지원센터 정보도 이 곳에서 공유합니다</a:t>
            </a:r>
            <a:r>
              <a:rPr lang="en-US" altLang="ko-KR" dirty="0" smtClean="0"/>
              <a:t>.</a:t>
            </a:r>
            <a:r>
              <a:rPr lang="en-US" altLang="ko-KR" baseline="0" dirty="0" smtClean="0"/>
              <a:t> </a:t>
            </a:r>
            <a:r>
              <a:rPr lang="ko-KR" altLang="en-US" dirty="0" err="1" smtClean="0"/>
              <a:t>지원팀은</a:t>
            </a:r>
            <a:r>
              <a:rPr lang="ko-KR" altLang="en-US" dirty="0" smtClean="0"/>
              <a:t> 전화로 응대하거나 </a:t>
            </a:r>
            <a:r>
              <a:rPr lang="ko-KR" altLang="en-US" dirty="0" err="1" smtClean="0"/>
              <a:t>이메일에</a:t>
            </a:r>
            <a:r>
              <a:rPr lang="ko-KR" altLang="en-US" dirty="0" smtClean="0"/>
              <a:t> 대한 답장을 보내드립니다</a:t>
            </a:r>
            <a:r>
              <a:rPr lang="en-US" altLang="ko-KR" dirty="0" smtClean="0"/>
              <a:t>.</a:t>
            </a:r>
          </a:p>
          <a:p>
            <a:endParaRPr lang="en-US" altLang="ko-KR" dirty="0" smtClean="0"/>
          </a:p>
          <a:p>
            <a:r>
              <a:rPr lang="ko-KR" altLang="en-US" dirty="0" smtClean="0"/>
              <a:t>마지막으로 ‘</a:t>
            </a:r>
            <a:r>
              <a:rPr lang="en-US" altLang="ko-KR" dirty="0" err="1" smtClean="0"/>
              <a:t>MyLion</a:t>
            </a:r>
            <a:r>
              <a:rPr lang="en-US" altLang="ko-KR" dirty="0" smtClean="0"/>
              <a:t> </a:t>
            </a:r>
            <a:r>
              <a:rPr lang="ko-KR" altLang="en-US" dirty="0" smtClean="0"/>
              <a:t>포럼’이라는 이름으로 </a:t>
            </a:r>
            <a:r>
              <a:rPr lang="en-US" altLang="ko-KR" dirty="0" err="1" smtClean="0"/>
              <a:t>MyLion</a:t>
            </a:r>
            <a:r>
              <a:rPr lang="en-US" altLang="ko-KR" dirty="0" smtClean="0"/>
              <a:t> </a:t>
            </a:r>
            <a:r>
              <a:rPr lang="ko-KR" altLang="en-US" dirty="0" err="1" smtClean="0"/>
              <a:t>페이스북</a:t>
            </a:r>
            <a:r>
              <a:rPr lang="ko-KR" altLang="en-US" dirty="0" smtClean="0"/>
              <a:t> 커뮤니티를 운영하고 있습니다</a:t>
            </a:r>
            <a:r>
              <a:rPr lang="en-US" altLang="ko-KR" dirty="0" smtClean="0"/>
              <a:t>. </a:t>
            </a:r>
            <a:r>
              <a:rPr lang="ko-KR" altLang="en-US" dirty="0" smtClean="0"/>
              <a:t>포럼에 가입하면</a:t>
            </a:r>
            <a:r>
              <a:rPr lang="en-US" altLang="ko-KR" dirty="0" smtClean="0"/>
              <a:t>, </a:t>
            </a:r>
            <a:r>
              <a:rPr lang="ko-KR" altLang="en-US" dirty="0" err="1" smtClean="0"/>
              <a:t>앱에</a:t>
            </a:r>
            <a:r>
              <a:rPr lang="ko-KR" altLang="en-US" dirty="0" smtClean="0"/>
              <a:t> 관한 최신 정보를 찾고</a:t>
            </a:r>
            <a:r>
              <a:rPr lang="en-US" altLang="ko-KR" dirty="0" smtClean="0"/>
              <a:t>, </a:t>
            </a:r>
            <a:r>
              <a:rPr lang="ko-KR" altLang="en-US" dirty="0" smtClean="0"/>
              <a:t>더 큰 규모의 </a:t>
            </a:r>
            <a:r>
              <a:rPr lang="ko-KR" altLang="en-US" dirty="0" err="1" smtClean="0"/>
              <a:t>라이온스</a:t>
            </a:r>
            <a:r>
              <a:rPr lang="ko-KR" altLang="en-US" dirty="0" smtClean="0"/>
              <a:t> 커뮤니티에 관한 질문을 하고</a:t>
            </a:r>
            <a:r>
              <a:rPr lang="en-US" altLang="ko-KR" dirty="0" smtClean="0"/>
              <a:t>, </a:t>
            </a:r>
            <a:r>
              <a:rPr lang="ko-KR" altLang="en-US" dirty="0" smtClean="0"/>
              <a:t>동료 라이온 및 </a:t>
            </a:r>
            <a:r>
              <a:rPr lang="ko-KR" altLang="en-US" dirty="0" err="1" smtClean="0"/>
              <a:t>레오들과</a:t>
            </a:r>
            <a:r>
              <a:rPr lang="ko-KR" altLang="en-US" dirty="0" smtClean="0"/>
              <a:t> </a:t>
            </a:r>
            <a:r>
              <a:rPr lang="ko-KR" altLang="en-US" dirty="0" err="1" smtClean="0"/>
              <a:t>앱에</a:t>
            </a:r>
            <a:r>
              <a:rPr lang="ko-KR" altLang="en-US" dirty="0" smtClean="0"/>
              <a:t> 관한 아이디어를 공유할 수 있습니다</a:t>
            </a:r>
            <a:r>
              <a:rPr lang="en-US" altLang="ko-KR" dirty="0" smtClean="0"/>
              <a:t>.</a:t>
            </a:r>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881841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ko-KR" dirty="0"/>
              <a:t>그러면, 다음 단계는 무엇일까요?</a:t>
            </a:r>
          </a:p>
          <a:p>
            <a:endParaRPr lang="en-US" dirty="0"/>
          </a:p>
        </p:txBody>
      </p:sp>
      <p:sp>
        <p:nvSpPr>
          <p:cNvPr id="4" name="Slide Number Placeholder 3"/>
          <p:cNvSpPr>
            <a:spLocks noGrp="1"/>
          </p:cNvSpPr>
          <p:nvPr>
            <p:ph type="sldNum" sz="quarter" idx="10"/>
          </p:nvPr>
        </p:nvSpPr>
        <p:spPr/>
        <p:txBody>
          <a:bodyPr/>
          <a:lstStyle/>
          <a:p>
            <a:fld id="{E22C0308-AAF5-4C06-A7C8-09381E4F866E}" type="slidenum">
              <a:rPr lang="en-US" smtClean="0">
                <a:solidFill>
                  <a:prstClr val="black"/>
                </a:solidFill>
              </a:rPr>
              <a:pPr/>
              <a:t>24</a:t>
            </a:fld>
            <a:endParaRPr lang="en-US" smtClean="0">
              <a:solidFill>
                <a:prstClr val="black"/>
              </a:solidFill>
            </a:endParaRPr>
          </a:p>
        </p:txBody>
      </p:sp>
    </p:spTree>
    <p:extLst>
      <p:ext uri="{BB962C8B-B14F-4D97-AF65-F5344CB8AC3E}">
        <p14:creationId xmlns:p14="http://schemas.microsoft.com/office/powerpoint/2010/main" val="1776533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ko-KR" sz="1200" dirty="0"/>
              <a:t>MyLion을 시작하고 회원들이 MyLion을 사용하는데 도움을 주기 위해 할 수 있는 세 가지 주요 단계가 있습니다.</a:t>
            </a:r>
          </a:p>
          <a:p>
            <a:endParaRPr lang="en-US" sz="1200" baseline="0" dirty="0"/>
          </a:p>
          <a:p>
            <a:r>
              <a:rPr lang="ko-KR" sz="1200" baseline="0" dirty="0"/>
              <a:t>먼저 '라이온 계정'을 만드십시오. 계정을 이미 개설했다면, MyLCI에 있는 모든 </a:t>
            </a:r>
            <a:r>
              <a:rPr lang="ko-KR" sz="1200" baseline="0" dirty="0" smtClean="0"/>
              <a:t>클럽</a:t>
            </a:r>
            <a:r>
              <a:rPr lang="en-US" altLang="ko-KR" sz="1200" baseline="0" dirty="0" smtClean="0"/>
              <a:t> </a:t>
            </a:r>
            <a:r>
              <a:rPr lang="ko-KR" sz="1200" baseline="0" dirty="0" smtClean="0"/>
              <a:t>회원의 </a:t>
            </a:r>
            <a:r>
              <a:rPr lang="ko-KR" sz="1200" baseline="0" dirty="0"/>
              <a:t>정보가 최신 정보인지 확인하십시오. 업데이트된 </a:t>
            </a:r>
            <a:r>
              <a:rPr lang="ko-KR" sz="1200" baseline="0" dirty="0" err="1"/>
              <a:t>이메일이나</a:t>
            </a:r>
            <a:r>
              <a:rPr lang="ko-KR" sz="1200" baseline="0" dirty="0"/>
              <a:t> 휴대폰 번호가 등록되어 있다면, 회원들은 '라이온 계정'에 등록할 수 있습니다.</a:t>
            </a:r>
          </a:p>
          <a:p>
            <a:endParaRPr lang="en-US" sz="1200" baseline="0" dirty="0"/>
          </a:p>
          <a:p>
            <a:r>
              <a:rPr lang="ko-KR" sz="1200" baseline="0" dirty="0"/>
              <a:t>다음으로, MyLion에서 개인 및 클럽 프로필을 설정하십시오. 사진을 추가하고, </a:t>
            </a:r>
            <a:r>
              <a:rPr lang="ko-KR" sz="1200" baseline="0" dirty="0" smtClean="0"/>
              <a:t>소개문</a:t>
            </a:r>
            <a:r>
              <a:rPr lang="ko-KR" altLang="en-US" sz="1200" baseline="0" dirty="0" smtClean="0"/>
              <a:t>을</a:t>
            </a:r>
            <a:r>
              <a:rPr lang="ko-KR" sz="1200" baseline="0" dirty="0" smtClean="0"/>
              <a:t> </a:t>
            </a:r>
            <a:r>
              <a:rPr lang="ko-KR" sz="1200" baseline="0" dirty="0"/>
              <a:t>작성하고, </a:t>
            </a:r>
            <a:r>
              <a:rPr lang="ko-KR" sz="1200" baseline="0" dirty="0" smtClean="0"/>
              <a:t>여러분</a:t>
            </a:r>
            <a:r>
              <a:rPr lang="en-US" altLang="ko-KR" sz="1200" baseline="0" dirty="0" smtClean="0"/>
              <a:t> </a:t>
            </a:r>
            <a:r>
              <a:rPr lang="ko-KR" altLang="en-US" sz="1200" baseline="0" dirty="0" smtClean="0"/>
              <a:t>자신만의 특별한</a:t>
            </a:r>
            <a:r>
              <a:rPr lang="ko-KR" sz="1200" baseline="0" dirty="0" smtClean="0"/>
              <a:t> </a:t>
            </a:r>
            <a:r>
              <a:rPr lang="ko-KR" sz="1200" baseline="0" dirty="0"/>
              <a:t>MyLion을 만드십시오.</a:t>
            </a:r>
          </a:p>
          <a:p>
            <a:endParaRPr lang="en-US" sz="1200" baseline="0" dirty="0"/>
          </a:p>
          <a:p>
            <a:r>
              <a:rPr lang="ko-KR" sz="1200" baseline="0" dirty="0"/>
              <a:t>마지막으로, MyLion에서 차기 봉사활동을 계획하고 보고하십시오. </a:t>
            </a:r>
            <a:r>
              <a:rPr lang="ko-KR" sz="1200" baseline="0" dirty="0" err="1"/>
              <a:t>앱을</a:t>
            </a:r>
            <a:r>
              <a:rPr lang="ko-KR" sz="1200" baseline="0" dirty="0"/>
              <a:t> 배우는 가장 좋은 방법은 실제로 사용하는 것입니다. </a:t>
            </a:r>
            <a:r>
              <a:rPr lang="ko-KR" sz="1200" baseline="0" dirty="0" smtClean="0"/>
              <a:t>2019</a:t>
            </a:r>
            <a:r>
              <a:rPr lang="ko-KR" sz="1200" baseline="0" dirty="0"/>
              <a:t>년 7월 1</a:t>
            </a:r>
            <a:r>
              <a:rPr lang="ko-KR" sz="1200" baseline="0" dirty="0" smtClean="0"/>
              <a:t>일부터</a:t>
            </a:r>
            <a:r>
              <a:rPr lang="ko-KR" altLang="en-US" sz="1200" baseline="0" dirty="0" smtClean="0"/>
              <a:t>는 </a:t>
            </a:r>
            <a:r>
              <a:rPr lang="ko-KR" altLang="ko-KR" sz="1200" baseline="0" dirty="0" smtClean="0"/>
              <a:t>MyLion</a:t>
            </a:r>
            <a:r>
              <a:rPr lang="ko-KR" altLang="en-US" sz="1200" baseline="0" dirty="0" smtClean="0"/>
              <a:t>에서</a:t>
            </a:r>
            <a:r>
              <a:rPr lang="ko-KR" sz="1200" baseline="0" dirty="0" smtClean="0"/>
              <a:t> 봉사활동</a:t>
            </a:r>
            <a:r>
              <a:rPr lang="ko-KR" altLang="en-US" sz="1200" baseline="0" dirty="0" smtClean="0"/>
              <a:t>을 보고하게 </a:t>
            </a:r>
            <a:r>
              <a:rPr lang="ko-KR" sz="1200" baseline="0" dirty="0" smtClean="0"/>
              <a:t>될 것이므로 MyLCI</a:t>
            </a:r>
            <a:r>
              <a:rPr lang="en-US" altLang="ko-KR" sz="1200" baseline="0" dirty="0" smtClean="0"/>
              <a:t> </a:t>
            </a:r>
            <a:r>
              <a:rPr lang="ko-KR" sz="1200" baseline="0" dirty="0" smtClean="0"/>
              <a:t>대신 MyLion</a:t>
            </a:r>
            <a:r>
              <a:rPr lang="ko-KR" altLang="en-US" sz="1200" baseline="0" dirty="0" smtClean="0"/>
              <a:t>에서 </a:t>
            </a:r>
            <a:r>
              <a:rPr lang="ko-KR" altLang="ko-KR" sz="1200" baseline="0" dirty="0" smtClean="0"/>
              <a:t>차기 봉사활동을 </a:t>
            </a:r>
            <a:r>
              <a:rPr lang="ko-KR" altLang="en-US" sz="1200" baseline="0" dirty="0" smtClean="0"/>
              <a:t>입력하십시오</a:t>
            </a:r>
            <a:r>
              <a:rPr lang="en-US" altLang="ko-KR" sz="1200" baseline="0" dirty="0" smtClean="0"/>
              <a:t>!</a:t>
            </a:r>
            <a:endParaRPr lang="ko-KR" sz="1200" baseline="0" dirty="0"/>
          </a:p>
          <a:p>
            <a:endParaRPr lang="en-US" sz="1200" baseline="0" dirty="0"/>
          </a:p>
        </p:txBody>
      </p:sp>
      <p:sp>
        <p:nvSpPr>
          <p:cNvPr id="4" name="Slide Number Placeholder 3"/>
          <p:cNvSpPr>
            <a:spLocks noGrp="1"/>
          </p:cNvSpPr>
          <p:nvPr>
            <p:ph type="sldNum" sz="quarter" idx="10"/>
          </p:nvPr>
        </p:nvSpPr>
        <p:spPr/>
        <p:txBody>
          <a:bodyPr/>
          <a:lstStyle/>
          <a:p>
            <a:fld id="{E22C0308-AAF5-4C06-A7C8-09381E4F866E}" type="slidenum">
              <a:rPr lang="en-US">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734381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dirty="0"/>
              <a:t>오늘 </a:t>
            </a:r>
            <a:r>
              <a:rPr lang="ko-KR" dirty="0" err="1"/>
              <a:t>웨비나에</a:t>
            </a:r>
            <a:r>
              <a:rPr lang="ko-KR" dirty="0"/>
              <a:t> 참석해 주셔서 대단히 감사합니다.</a:t>
            </a:r>
            <a:r>
              <a:rPr lang="ko-KR" baseline="0" dirty="0"/>
              <a:t> </a:t>
            </a:r>
            <a:r>
              <a:rPr lang="ko-KR" dirty="0"/>
              <a:t>앞서 </a:t>
            </a:r>
            <a:r>
              <a:rPr lang="ko-KR" dirty="0" smtClean="0"/>
              <a:t>말씀</a:t>
            </a:r>
            <a:r>
              <a:rPr lang="en-US" altLang="ko-KR" dirty="0" smtClean="0"/>
              <a:t> </a:t>
            </a:r>
            <a:r>
              <a:rPr lang="ko-KR" dirty="0" smtClean="0"/>
              <a:t>드린 </a:t>
            </a:r>
            <a:r>
              <a:rPr lang="ko-KR" dirty="0"/>
              <a:t>대로, MyLion에 대해 궁금한 점이 있으시면, mylion@lionsclubs.org로 문의해 주십시오.</a:t>
            </a:r>
            <a:r>
              <a:rPr lang="ko-KR" baseline="0" dirty="0"/>
              <a:t> </a:t>
            </a:r>
            <a:r>
              <a:rPr lang="ko-KR" baseline="0" dirty="0" err="1"/>
              <a:t>지원팀이</a:t>
            </a:r>
            <a:r>
              <a:rPr lang="ko-KR" baseline="0" dirty="0"/>
              <a:t> 직접 </a:t>
            </a:r>
            <a:r>
              <a:rPr lang="ko-KR" baseline="0" dirty="0" err="1" smtClean="0"/>
              <a:t>연락드리고</a:t>
            </a:r>
            <a:r>
              <a:rPr lang="ko-KR" baseline="0" dirty="0"/>
              <a:t>, MyLion을 사용하는데 필요한 정보를 안내해 드리겠습니다.</a:t>
            </a:r>
          </a:p>
        </p:txBody>
      </p:sp>
      <p:sp>
        <p:nvSpPr>
          <p:cNvPr id="4" name="Slide Number Placeholder 3"/>
          <p:cNvSpPr>
            <a:spLocks noGrp="1"/>
          </p:cNvSpPr>
          <p:nvPr>
            <p:ph type="sldNum" sz="quarter" idx="10"/>
          </p:nvPr>
        </p:nvSpPr>
        <p:spPr/>
        <p:txBody>
          <a:bodyPr/>
          <a:lstStyle/>
          <a:p>
            <a:fld id="{EE4159E8-CA19-4BB0-8ED9-16527D3A2E7E}" type="slidenum">
              <a:rPr lang="en-US" smtClean="0"/>
              <a:t>26</a:t>
            </a:fld>
            <a:endParaRPr lang="en-US" smtClean="0"/>
          </a:p>
        </p:txBody>
      </p:sp>
    </p:spTree>
    <p:extLst>
      <p:ext uri="{BB962C8B-B14F-4D97-AF65-F5344CB8AC3E}">
        <p14:creationId xmlns:p14="http://schemas.microsoft.com/office/powerpoint/2010/main" val="3581121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normAutofit/>
          </a:bodyPr>
          <a:lstStyle/>
          <a:p>
            <a:r>
              <a:rPr lang="ko-KR" sz="1600" baseline="0" dirty="0" smtClean="0"/>
              <a:t>오늘의 </a:t>
            </a:r>
            <a:r>
              <a:rPr lang="ko-KR" sz="1600" baseline="0" dirty="0" err="1"/>
              <a:t>웨비나는</a:t>
            </a:r>
            <a:r>
              <a:rPr lang="ko-KR" sz="1600" baseline="0" dirty="0"/>
              <a:t> 녹화되었으며, 조만간 협회 웹사이트 lionsclubs.org에 탑재될 것입니다. 실시간 세션이 종료되면, 녹화분과 오프라인 버전, </a:t>
            </a:r>
            <a:r>
              <a:rPr lang="ko-KR" sz="1600" baseline="0" dirty="0" err="1"/>
              <a:t>웨비나</a:t>
            </a:r>
            <a:r>
              <a:rPr lang="ko-KR" sz="1600" baseline="0" dirty="0"/>
              <a:t> 자주 묻는 질문을 </a:t>
            </a:r>
            <a:r>
              <a:rPr lang="ko-KR" sz="1600" baseline="0" dirty="0" err="1"/>
              <a:t>이메일로도</a:t>
            </a:r>
            <a:r>
              <a:rPr lang="ko-KR" sz="1600" baseline="0" dirty="0"/>
              <a:t> 보내드릴 것입니다.</a:t>
            </a:r>
          </a:p>
          <a:p>
            <a:endParaRPr lang="en-US" sz="1600" baseline="0" dirty="0"/>
          </a:p>
          <a:p>
            <a:r>
              <a:rPr lang="ko-KR" sz="1600" baseline="0" dirty="0" err="1"/>
              <a:t>웨비나에</a:t>
            </a:r>
            <a:r>
              <a:rPr lang="ko-KR" sz="1600" baseline="0" dirty="0"/>
              <a:t> 참석해 주신데 대해 다시 한번 </a:t>
            </a:r>
            <a:r>
              <a:rPr lang="ko-KR" sz="1600" baseline="0" dirty="0" err="1"/>
              <a:t>감사드리며</a:t>
            </a:r>
            <a:r>
              <a:rPr lang="ko-KR" sz="1600" baseline="0" dirty="0"/>
              <a:t>, </a:t>
            </a:r>
            <a:r>
              <a:rPr lang="ko-KR" sz="1600" baseline="0" dirty="0" smtClean="0"/>
              <a:t>보람</a:t>
            </a:r>
            <a:r>
              <a:rPr lang="en-US" altLang="ko-KR" sz="1600" baseline="0" dirty="0" smtClean="0"/>
              <a:t> </a:t>
            </a:r>
            <a:r>
              <a:rPr lang="ko-KR" sz="1600" baseline="0" dirty="0" smtClean="0"/>
              <a:t>있는 하루</a:t>
            </a:r>
            <a:r>
              <a:rPr lang="ko-KR" altLang="en-US" sz="1600" baseline="0" dirty="0" smtClean="0"/>
              <a:t>가</a:t>
            </a:r>
            <a:r>
              <a:rPr lang="ko-KR" sz="1600" baseline="0" dirty="0" smtClean="0"/>
              <a:t> </a:t>
            </a:r>
            <a:r>
              <a:rPr lang="ko-KR" sz="1600" baseline="0" dirty="0"/>
              <a:t>되시기를 바랍니다.</a:t>
            </a:r>
          </a:p>
        </p:txBody>
      </p:sp>
    </p:spTree>
    <p:extLst>
      <p:ext uri="{BB962C8B-B14F-4D97-AF65-F5344CB8AC3E}">
        <p14:creationId xmlns:p14="http://schemas.microsoft.com/office/powerpoint/2010/main" val="1306018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dirty="0">
                <a:latin typeface="+mj-ea"/>
                <a:ea typeface="+mj-ea"/>
              </a:rPr>
              <a:t>MyLion이나 MyLCI, ‘라이온 계정’에 대해 </a:t>
            </a:r>
            <a:r>
              <a:rPr lang="ko-KR" altLang="en-US" dirty="0" smtClean="0">
                <a:latin typeface="+mj-ea"/>
                <a:ea typeface="+mj-ea"/>
              </a:rPr>
              <a:t>살펴보기</a:t>
            </a:r>
            <a:r>
              <a:rPr lang="ko-KR" dirty="0" smtClean="0">
                <a:latin typeface="+mj-ea"/>
                <a:ea typeface="+mj-ea"/>
              </a:rPr>
              <a:t> </a:t>
            </a:r>
            <a:r>
              <a:rPr lang="ko-KR" dirty="0">
                <a:latin typeface="+mj-ea"/>
                <a:ea typeface="+mj-ea"/>
              </a:rPr>
              <a:t>전에, 먼저 봉사에 대해 </a:t>
            </a:r>
            <a:r>
              <a:rPr lang="ko-KR" dirty="0" smtClean="0">
                <a:latin typeface="+mj-ea"/>
                <a:ea typeface="+mj-ea"/>
              </a:rPr>
              <a:t>이야기</a:t>
            </a:r>
            <a:r>
              <a:rPr lang="ko-KR" altLang="en-US" dirty="0" smtClean="0">
                <a:latin typeface="+mj-ea"/>
                <a:ea typeface="+mj-ea"/>
              </a:rPr>
              <a:t>하겠습니다</a:t>
            </a:r>
            <a:r>
              <a:rPr lang="ko-KR" dirty="0" smtClean="0">
                <a:latin typeface="+mj-ea"/>
                <a:ea typeface="+mj-ea"/>
              </a:rPr>
              <a:t>.</a:t>
            </a:r>
            <a:endParaRPr lang="ko-KR" dirty="0">
              <a:latin typeface="+mj-ea"/>
              <a:ea typeface="+mj-ea"/>
            </a:endParaRPr>
          </a:p>
          <a:p>
            <a:endParaRPr lang="en-US" baseline="0" dirty="0">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ko-KR" baseline="0" dirty="0">
                <a:latin typeface="+mj-ea"/>
                <a:ea typeface="+mj-ea"/>
              </a:rPr>
              <a:t>지난 100년 동안, 라이온과 </a:t>
            </a:r>
            <a:r>
              <a:rPr lang="ko-KR" baseline="0" dirty="0" err="1">
                <a:latin typeface="+mj-ea"/>
                <a:ea typeface="+mj-ea"/>
              </a:rPr>
              <a:t>레오는</a:t>
            </a:r>
            <a:r>
              <a:rPr lang="ko-KR" baseline="0" dirty="0">
                <a:latin typeface="+mj-ea"/>
                <a:ea typeface="+mj-ea"/>
              </a:rPr>
              <a:t> 지역사회는 물론 </a:t>
            </a:r>
            <a:r>
              <a:rPr lang="ko-KR" altLang="en-US" baseline="0" dirty="0" smtClean="0">
                <a:latin typeface="+mj-ea"/>
                <a:ea typeface="+mj-ea"/>
              </a:rPr>
              <a:t>전</a:t>
            </a:r>
            <a:r>
              <a:rPr lang="ko-KR" baseline="0" dirty="0" smtClean="0">
                <a:latin typeface="+mj-ea"/>
                <a:ea typeface="+mj-ea"/>
              </a:rPr>
              <a:t> 세계적으로</a:t>
            </a:r>
            <a:r>
              <a:rPr lang="en-US" altLang="ko-KR" baseline="0" dirty="0" smtClean="0">
                <a:latin typeface="+mj-ea"/>
                <a:ea typeface="+mj-ea"/>
              </a:rPr>
              <a:t> </a:t>
            </a:r>
            <a:r>
              <a:rPr lang="ko-KR" altLang="en-US" baseline="0" dirty="0" smtClean="0">
                <a:latin typeface="+mj-ea"/>
                <a:ea typeface="+mj-ea"/>
              </a:rPr>
              <a:t>커다란</a:t>
            </a:r>
            <a:r>
              <a:rPr lang="ko-KR" baseline="0" dirty="0" smtClean="0">
                <a:latin typeface="+mj-ea"/>
                <a:ea typeface="+mj-ea"/>
              </a:rPr>
              <a:t> </a:t>
            </a:r>
            <a:r>
              <a:rPr lang="ko-KR" altLang="en-US" baseline="0" dirty="0" smtClean="0">
                <a:latin typeface="+mj-ea"/>
                <a:ea typeface="+mj-ea"/>
              </a:rPr>
              <a:t>영향을</a:t>
            </a:r>
            <a:r>
              <a:rPr lang="ko-KR" baseline="0" dirty="0" smtClean="0">
                <a:latin typeface="+mj-ea"/>
                <a:ea typeface="+mj-ea"/>
              </a:rPr>
              <a:t> </a:t>
            </a:r>
            <a:r>
              <a:rPr lang="ko-KR" altLang="en-US" baseline="0" dirty="0" smtClean="0">
                <a:latin typeface="+mj-ea"/>
                <a:ea typeface="+mj-ea"/>
              </a:rPr>
              <a:t>미쳐</a:t>
            </a:r>
            <a:r>
              <a:rPr lang="ko-KR" baseline="0" dirty="0" smtClean="0">
                <a:latin typeface="+mj-ea"/>
                <a:ea typeface="+mj-ea"/>
              </a:rPr>
              <a:t> </a:t>
            </a:r>
            <a:r>
              <a:rPr lang="ko-KR" baseline="0" dirty="0">
                <a:latin typeface="+mj-ea"/>
                <a:ea typeface="+mj-ea"/>
              </a:rPr>
              <a:t>왔습니다.  </a:t>
            </a:r>
            <a:r>
              <a:rPr lang="ko-KR" baseline="0" dirty="0" smtClean="0">
                <a:latin typeface="+mj-ea"/>
                <a:ea typeface="+mj-ea"/>
              </a:rPr>
              <a:t>현재</a:t>
            </a:r>
            <a:r>
              <a:rPr lang="ko-KR" altLang="en-US" baseline="0" dirty="0" smtClean="0">
                <a:latin typeface="+mj-ea"/>
                <a:ea typeface="+mj-ea"/>
              </a:rPr>
              <a:t>는</a:t>
            </a:r>
            <a:r>
              <a:rPr lang="ko-KR" baseline="0" dirty="0" smtClean="0">
                <a:latin typeface="+mj-ea"/>
                <a:ea typeface="+mj-ea"/>
              </a:rPr>
              <a:t> </a:t>
            </a:r>
            <a:r>
              <a:rPr lang="ko-KR" baseline="0" dirty="0">
                <a:latin typeface="+mj-ea"/>
                <a:ea typeface="+mj-ea"/>
              </a:rPr>
              <a:t>200여 개 국가에서 140만 </a:t>
            </a:r>
            <a:r>
              <a:rPr lang="ko-KR" baseline="0" dirty="0" smtClean="0">
                <a:latin typeface="+mj-ea"/>
                <a:ea typeface="+mj-ea"/>
              </a:rPr>
              <a:t>명</a:t>
            </a:r>
            <a:r>
              <a:rPr lang="en-US" altLang="ko-KR" baseline="0" dirty="0" smtClean="0">
                <a:latin typeface="+mj-ea"/>
                <a:ea typeface="+mj-ea"/>
              </a:rPr>
              <a:t> </a:t>
            </a:r>
            <a:r>
              <a:rPr lang="ko-KR" altLang="en-US" baseline="0" dirty="0" smtClean="0">
                <a:latin typeface="+mj-ea"/>
                <a:ea typeface="+mj-ea"/>
              </a:rPr>
              <a:t>이상이</a:t>
            </a:r>
            <a:r>
              <a:rPr lang="ko-KR" baseline="0" dirty="0" smtClean="0">
                <a:latin typeface="+mj-ea"/>
                <a:ea typeface="+mj-ea"/>
              </a:rPr>
              <a:t> 회원</a:t>
            </a:r>
            <a:r>
              <a:rPr lang="ko-KR" altLang="en-US" baseline="0" dirty="0" smtClean="0">
                <a:latin typeface="+mj-ea"/>
                <a:ea typeface="+mj-ea"/>
              </a:rPr>
              <a:t>으로</a:t>
            </a:r>
            <a:r>
              <a:rPr lang="ko-KR" baseline="0" dirty="0" smtClean="0">
                <a:latin typeface="+mj-ea"/>
                <a:ea typeface="+mj-ea"/>
              </a:rPr>
              <a:t> </a:t>
            </a:r>
            <a:r>
              <a:rPr lang="ko-KR" baseline="0" dirty="0">
                <a:latin typeface="+mj-ea"/>
                <a:ea typeface="+mj-ea"/>
              </a:rPr>
              <a:t>활동하고 있으며, 클럽 임원인 여러분은 </a:t>
            </a:r>
            <a:r>
              <a:rPr lang="ko-KR" altLang="en-US" baseline="0" dirty="0" smtClean="0">
                <a:latin typeface="+mj-ea"/>
                <a:ea typeface="+mj-ea"/>
              </a:rPr>
              <a:t>약 </a:t>
            </a:r>
            <a:r>
              <a:rPr lang="en-US" altLang="ko-KR" baseline="0" dirty="0" smtClean="0">
                <a:latin typeface="+mj-ea"/>
                <a:ea typeface="+mj-ea"/>
              </a:rPr>
              <a:t>5,000</a:t>
            </a:r>
            <a:r>
              <a:rPr lang="ko-KR" altLang="en-US" baseline="0" dirty="0" smtClean="0">
                <a:latin typeface="+mj-ea"/>
                <a:ea typeface="+mj-ea"/>
              </a:rPr>
              <a:t>개의</a:t>
            </a:r>
            <a:r>
              <a:rPr lang="ko-KR" baseline="0" dirty="0" smtClean="0">
                <a:latin typeface="+mj-ea"/>
                <a:ea typeface="+mj-ea"/>
              </a:rPr>
              <a:t> </a:t>
            </a:r>
            <a:r>
              <a:rPr lang="ko-KR" baseline="0" dirty="0">
                <a:latin typeface="+mj-ea"/>
                <a:ea typeface="+mj-ea"/>
              </a:rPr>
              <a:t>클럽들을 대표하고 있습니다.</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ko-KR" baseline="0" dirty="0">
                <a:latin typeface="+mj-ea"/>
                <a:ea typeface="+mj-ea"/>
              </a:rPr>
              <a:t>지난 100년의 시간 동안 봉사에 대한 열망은 </a:t>
            </a:r>
            <a:r>
              <a:rPr lang="ko-KR" baseline="0" dirty="0" smtClean="0">
                <a:latin typeface="+mj-ea"/>
                <a:ea typeface="+mj-ea"/>
              </a:rPr>
              <a:t>바뀌지 </a:t>
            </a:r>
            <a:r>
              <a:rPr lang="ko-KR" baseline="0" dirty="0">
                <a:latin typeface="+mj-ea"/>
                <a:ea typeface="+mj-ea"/>
              </a:rPr>
              <a:t>않았지만, 다른 많은 부분들은 큰 변화를 보여왔습니다. </a:t>
            </a:r>
            <a:r>
              <a:rPr lang="ko-KR" baseline="0" dirty="0" err="1">
                <a:latin typeface="+mj-ea"/>
                <a:ea typeface="+mj-ea"/>
              </a:rPr>
              <a:t>라이온스의</a:t>
            </a:r>
            <a:r>
              <a:rPr lang="ko-KR" baseline="0" dirty="0">
                <a:latin typeface="+mj-ea"/>
                <a:ea typeface="+mj-ea"/>
              </a:rPr>
              <a:t> 공식어가 늘어났고, 인터넷 기술을 사용해 소통하기 시작했으며, </a:t>
            </a:r>
            <a:r>
              <a:rPr lang="ko-KR" baseline="0" dirty="0" smtClean="0">
                <a:latin typeface="+mj-ea"/>
                <a:ea typeface="+mj-ea"/>
              </a:rPr>
              <a:t>다양한 </a:t>
            </a:r>
            <a:r>
              <a:rPr lang="ko-KR" baseline="0" dirty="0">
                <a:latin typeface="+mj-ea"/>
                <a:ea typeface="+mj-ea"/>
              </a:rPr>
              <a:t>나라의 회원들이 </a:t>
            </a:r>
            <a:r>
              <a:rPr lang="ko-KR" baseline="0" dirty="0" smtClean="0">
                <a:latin typeface="+mj-ea"/>
                <a:ea typeface="+mj-ea"/>
              </a:rPr>
              <a:t>각자의 </a:t>
            </a:r>
            <a:r>
              <a:rPr lang="ko-KR" baseline="0" dirty="0">
                <a:latin typeface="+mj-ea"/>
                <a:ea typeface="+mj-ea"/>
              </a:rPr>
              <a:t>자원을 활용해 </a:t>
            </a:r>
            <a:r>
              <a:rPr lang="ko-KR" baseline="0" dirty="0" err="1">
                <a:latin typeface="+mj-ea"/>
                <a:ea typeface="+mj-ea"/>
              </a:rPr>
              <a:t>라이온스의</a:t>
            </a:r>
            <a:r>
              <a:rPr lang="ko-KR" baseline="0" dirty="0">
                <a:latin typeface="+mj-ea"/>
                <a:ea typeface="+mj-ea"/>
              </a:rPr>
              <a:t> 영향력을 </a:t>
            </a:r>
            <a:r>
              <a:rPr lang="ko-KR" baseline="0" dirty="0" smtClean="0">
                <a:latin typeface="+mj-ea"/>
                <a:ea typeface="+mj-ea"/>
              </a:rPr>
              <a:t>확대</a:t>
            </a:r>
            <a:r>
              <a:rPr lang="ko-KR" altLang="en-US" baseline="0" dirty="0" smtClean="0">
                <a:latin typeface="+mj-ea"/>
                <a:ea typeface="+mj-ea"/>
              </a:rPr>
              <a:t>하는데 힘을 모았습니다</a:t>
            </a:r>
            <a:r>
              <a:rPr lang="en-US" altLang="ko-KR" baseline="0" dirty="0" smtClean="0">
                <a:latin typeface="+mj-ea"/>
                <a:ea typeface="+mj-ea"/>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latin typeface="+mj-ea"/>
              <a:ea typeface="+mj-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ko-KR" baseline="0" dirty="0" smtClean="0">
                <a:latin typeface="+mj-ea"/>
                <a:ea typeface="+mj-ea"/>
              </a:rPr>
              <a:t>회원과 봉사</a:t>
            </a:r>
            <a:r>
              <a:rPr lang="ko-KR" altLang="en-US" baseline="0" dirty="0" smtClean="0">
                <a:latin typeface="+mj-ea"/>
                <a:ea typeface="+mj-ea"/>
              </a:rPr>
              <a:t>가</a:t>
            </a:r>
            <a:r>
              <a:rPr lang="ko-KR" baseline="0" dirty="0" smtClean="0">
                <a:latin typeface="+mj-ea"/>
                <a:ea typeface="+mj-ea"/>
              </a:rPr>
              <a:t> 확</a:t>
            </a:r>
            <a:r>
              <a:rPr lang="ko-KR" altLang="en-US" baseline="0" dirty="0" smtClean="0">
                <a:latin typeface="+mj-ea"/>
                <a:ea typeface="+mj-ea"/>
              </a:rPr>
              <a:t>대되었다는 것은 오늘날의</a:t>
            </a:r>
            <a:r>
              <a:rPr lang="ko-KR" baseline="0" dirty="0" smtClean="0">
                <a:latin typeface="+mj-ea"/>
                <a:ea typeface="+mj-ea"/>
              </a:rPr>
              <a:t> </a:t>
            </a:r>
            <a:r>
              <a:rPr lang="ko-KR" baseline="0" dirty="0" err="1">
                <a:latin typeface="+mj-ea"/>
                <a:ea typeface="+mj-ea"/>
              </a:rPr>
              <a:t>라이온스</a:t>
            </a:r>
            <a:r>
              <a:rPr lang="ko-KR" baseline="0" dirty="0">
                <a:latin typeface="+mj-ea"/>
                <a:ea typeface="+mj-ea"/>
              </a:rPr>
              <a:t> 네트워크가 그 어느 때보다 더 견고하고 복잡하다는 것을 의미합니다.</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3</a:t>
            </a:fld>
            <a:endParaRPr lang="en-US" smtClean="0">
              <a:solidFill>
                <a:prstClr val="black"/>
              </a:solidFill>
            </a:endParaRPr>
          </a:p>
        </p:txBody>
      </p:sp>
    </p:spTree>
    <p:extLst>
      <p:ext uri="{BB962C8B-B14F-4D97-AF65-F5344CB8AC3E}">
        <p14:creationId xmlns:p14="http://schemas.microsoft.com/office/powerpoint/2010/main" val="1815566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dirty="0" err="1"/>
              <a:t>라이온스의</a:t>
            </a:r>
            <a:r>
              <a:rPr lang="ko-KR" dirty="0"/>
              <a:t> 확장과 복잡한 네트워크를 감안할 때, 봉사의 여정에서 중요한 부분은 봉사사업을 보고하여 전 세계 라이온들의 영향력을 기록으로 남기는 것입니다.</a:t>
            </a:r>
          </a:p>
          <a:p>
            <a:endParaRPr lang="en-US" baseline="0" dirty="0"/>
          </a:p>
          <a:p>
            <a:pPr marL="0" indent="0">
              <a:buFont typeface="Arial" panose="020B0604020202020204" pitchFamily="34" charset="0"/>
              <a:buNone/>
            </a:pPr>
            <a:r>
              <a:rPr lang="ko-KR" baseline="0" dirty="0"/>
              <a:t>또한 봉사를 보고하는 이유는...</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ko-KR" i="0" baseline="0" dirty="0"/>
              <a:t>클럽과 협회 전체의 공적과 </a:t>
            </a:r>
            <a:r>
              <a:rPr lang="ko-KR" baseline="0" dirty="0"/>
              <a:t>성과를 인정할 수 </a:t>
            </a:r>
            <a:r>
              <a:rPr lang="ko-KR" baseline="0" dirty="0" smtClean="0"/>
              <a:t>있</a:t>
            </a:r>
            <a:r>
              <a:rPr lang="ko-KR" altLang="en-US" baseline="0" dirty="0" smtClean="0"/>
              <a:t>으며</a:t>
            </a:r>
            <a:r>
              <a:rPr lang="en-US" altLang="ko-KR" baseline="0" dirty="0" smtClean="0"/>
              <a:t>,</a:t>
            </a:r>
            <a:r>
              <a:rPr lang="ko-KR" baseline="0" dirty="0" smtClean="0"/>
              <a:t> </a:t>
            </a:r>
            <a:r>
              <a:rPr lang="ko-KR" baseline="0" dirty="0"/>
              <a:t>더 나은 봉사를 위한 </a:t>
            </a:r>
            <a:r>
              <a:rPr lang="ko-KR" baseline="0" dirty="0" smtClean="0"/>
              <a:t>협력</a:t>
            </a:r>
            <a:r>
              <a:rPr lang="ko-KR" altLang="en-US" baseline="0" dirty="0" smtClean="0"/>
              <a:t>을</a:t>
            </a:r>
            <a:r>
              <a:rPr lang="ko-KR" baseline="0" dirty="0" smtClean="0"/>
              <a:t> </a:t>
            </a:r>
            <a:r>
              <a:rPr lang="ko-KR" altLang="en-US" baseline="0" dirty="0" smtClean="0"/>
              <a:t>기념</a:t>
            </a:r>
            <a:r>
              <a:rPr lang="ko-KR" baseline="0" dirty="0" smtClean="0"/>
              <a:t>하고 </a:t>
            </a:r>
            <a:r>
              <a:rPr lang="ko-KR" altLang="en-US" baseline="0" dirty="0" smtClean="0"/>
              <a:t>노력에 </a:t>
            </a:r>
            <a:r>
              <a:rPr lang="ko-KR" baseline="0" dirty="0" smtClean="0"/>
              <a:t>감사할 </a:t>
            </a:r>
            <a:r>
              <a:rPr lang="ko-KR" baseline="0" dirty="0"/>
              <a:t>수 있습니다.</a:t>
            </a:r>
          </a:p>
          <a:p>
            <a:pPr marL="0" indent="0">
              <a:buFont typeface="Arial" panose="020B0604020202020204" pitchFamily="34" charset="0"/>
              <a:buNone/>
            </a:pPr>
            <a:endParaRPr lang="en-US" baseline="0" dirty="0"/>
          </a:p>
          <a:p>
            <a:pPr marL="171450" indent="-171450">
              <a:buFont typeface="Arial" panose="020B0604020202020204" pitchFamily="34" charset="0"/>
              <a:buChar char="•"/>
            </a:pPr>
            <a:r>
              <a:rPr lang="ko-KR" baseline="0" dirty="0"/>
              <a:t>다른 사람들의 봉사를 </a:t>
            </a:r>
            <a:r>
              <a:rPr lang="ko-KR" altLang="en-US" baseline="0" dirty="0" smtClean="0"/>
              <a:t>참고</a:t>
            </a:r>
            <a:r>
              <a:rPr lang="ko-KR" baseline="0" dirty="0" smtClean="0"/>
              <a:t>하여</a:t>
            </a:r>
            <a:r>
              <a:rPr lang="ko-KR" baseline="0" dirty="0"/>
              <a:t>, 클럽에서 비슷한 사업을 실행할 수 있습니다.</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ko-KR" baseline="0" dirty="0"/>
              <a:t>새로운 봉사 목표를 </a:t>
            </a:r>
            <a:r>
              <a:rPr lang="ko-KR" altLang="en-US" baseline="0" dirty="0" smtClean="0"/>
              <a:t>수립</a:t>
            </a:r>
            <a:r>
              <a:rPr lang="ko-KR" baseline="0" dirty="0" smtClean="0"/>
              <a:t>하고</a:t>
            </a:r>
            <a:r>
              <a:rPr lang="ko-KR" baseline="0" dirty="0"/>
              <a:t>, 더 많은 또는 다양한 방식으로 봉사하도록 장려하는데 도움이 됩니다. </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ko-KR" baseline="0" dirty="0"/>
              <a:t>우리가 봉사사업을 보고하면, 세계적, 지역적으로 중요한 문제를 파악할 수 있을 뿐만 아니라 다른 사람들이 이러한 현안에 대해 생각하도록 장려할 수 있습니다.</a:t>
            </a:r>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4</a:t>
            </a:fld>
            <a:endParaRPr lang="en-US" smtClean="0">
              <a:solidFill>
                <a:prstClr val="black"/>
              </a:solidFill>
            </a:endParaRPr>
          </a:p>
        </p:txBody>
      </p:sp>
    </p:spTree>
    <p:extLst>
      <p:ext uri="{BB962C8B-B14F-4D97-AF65-F5344CB8AC3E}">
        <p14:creationId xmlns:p14="http://schemas.microsoft.com/office/powerpoint/2010/main" val="36044355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baseline="0" dirty="0"/>
              <a:t>하지만, 라이온들은 봉사를 보고할 때 몇 가지 어려움이 있다고 말합니다.</a:t>
            </a:r>
          </a:p>
          <a:p>
            <a:endParaRPr lang="en-US" baseline="0" dirty="0"/>
          </a:p>
          <a:p>
            <a:pPr marL="171450" indent="-171450">
              <a:buFont typeface="Arial" panose="020B0604020202020204" pitchFamily="34" charset="0"/>
              <a:buChar char="•"/>
            </a:pPr>
            <a:r>
              <a:rPr lang="ko-KR" baseline="0" dirty="0"/>
              <a:t>오늘날, 우리는 방대한 정보를 쉽고 간단하게 접속하는데 매우 익숙해져 있습니다. 오늘 몇 걸음을 </a:t>
            </a:r>
            <a:r>
              <a:rPr lang="ko-KR" baseline="0" dirty="0" smtClean="0"/>
              <a:t>걸었는지</a:t>
            </a:r>
            <a:r>
              <a:rPr lang="en-US" altLang="ko-KR" baseline="0" dirty="0" smtClean="0"/>
              <a:t>,</a:t>
            </a:r>
            <a:r>
              <a:rPr lang="ko-KR" baseline="0" dirty="0" smtClean="0"/>
              <a:t> </a:t>
            </a:r>
            <a:r>
              <a:rPr lang="ko-KR" baseline="0" dirty="0"/>
              <a:t>또는 지난 달 난방비가 왜 그렇게 많이 </a:t>
            </a:r>
            <a:r>
              <a:rPr lang="ko-KR" baseline="0" dirty="0" smtClean="0"/>
              <a:t>부과되었는지</a:t>
            </a:r>
            <a:r>
              <a:rPr lang="en-US" altLang="ko-KR" baseline="0" dirty="0" smtClean="0"/>
              <a:t> </a:t>
            </a:r>
            <a:r>
              <a:rPr lang="ko-KR" altLang="en-US" baseline="0" dirty="0" smtClean="0"/>
              <a:t>등 주제에 </a:t>
            </a:r>
            <a:r>
              <a:rPr lang="ko-KR" baseline="0" dirty="0" smtClean="0"/>
              <a:t>관계없이 </a:t>
            </a:r>
            <a:r>
              <a:rPr lang="ko-KR" baseline="0" dirty="0"/>
              <a:t>우리는 여러 단계의 정보를 원하고 스스로 접속할 수 있기를 희망합니다. 국제협회의 </a:t>
            </a:r>
            <a:r>
              <a:rPr lang="ko-KR" baseline="0" dirty="0" smtClean="0"/>
              <a:t>정보</a:t>
            </a:r>
            <a:r>
              <a:rPr lang="ko-KR" altLang="en-US" baseline="0" dirty="0" smtClean="0"/>
              <a:t>는</a:t>
            </a:r>
            <a:r>
              <a:rPr lang="ko-KR" baseline="0" dirty="0" smtClean="0"/>
              <a:t> </a:t>
            </a:r>
            <a:r>
              <a:rPr lang="ko-KR" baseline="0" dirty="0"/>
              <a:t>쉽고 간단하게 접속하지 못하는 경우가 있습니다.</a:t>
            </a:r>
          </a:p>
          <a:p>
            <a:pPr marL="171450" indent="-171450">
              <a:buFont typeface="Arial" panose="020B0604020202020204" pitchFamily="34" charset="0"/>
              <a:buChar char="•"/>
            </a:pPr>
            <a:endParaRPr lang="en-US" altLang="ko-KR" baseline="0" dirty="0" smtClean="0"/>
          </a:p>
          <a:p>
            <a:pPr marL="628650" lvl="1" indent="-171450">
              <a:buFont typeface="Arial" panose="020B0604020202020204" pitchFamily="34" charset="0"/>
              <a:buChar char="•"/>
            </a:pPr>
            <a:r>
              <a:rPr lang="ko-KR" baseline="0" dirty="0" smtClean="0"/>
              <a:t>현재는 </a:t>
            </a:r>
            <a:r>
              <a:rPr lang="ko-KR" baseline="0" dirty="0"/>
              <a:t>선출된 임원만이 MyLCI에서 봉사활동을 보고할 수 있습니다. </a:t>
            </a:r>
            <a:r>
              <a:rPr lang="ko-KR" altLang="ko-KR" baseline="0" dirty="0" smtClean="0"/>
              <a:t>협회의 데이터베이스에 추가</a:t>
            </a:r>
            <a:r>
              <a:rPr lang="ko-KR" altLang="en-US" baseline="0" dirty="0" smtClean="0"/>
              <a:t>되는</a:t>
            </a:r>
            <a:r>
              <a:rPr lang="ko-KR" altLang="ko-KR" baseline="0" dirty="0" smtClean="0"/>
              <a:t> 정보의 </a:t>
            </a:r>
            <a:r>
              <a:rPr lang="ko-KR" altLang="en-US" baseline="0" dirty="0" smtClean="0"/>
              <a:t>품</a:t>
            </a:r>
            <a:r>
              <a:rPr lang="ko-KR" altLang="ko-KR" baseline="0" dirty="0" smtClean="0"/>
              <a:t>질을</a:t>
            </a:r>
            <a:r>
              <a:rPr lang="en-US" altLang="ko-KR" baseline="0" dirty="0" smtClean="0"/>
              <a:t> </a:t>
            </a:r>
            <a:r>
              <a:rPr lang="ko-KR" baseline="0" dirty="0" smtClean="0"/>
              <a:t>여러분과 </a:t>
            </a:r>
            <a:r>
              <a:rPr lang="ko-KR" baseline="0" dirty="0"/>
              <a:t>같은 지도자들이 </a:t>
            </a:r>
            <a:r>
              <a:rPr lang="ko-KR" baseline="0" dirty="0" smtClean="0"/>
              <a:t>관리</a:t>
            </a:r>
            <a:r>
              <a:rPr lang="ko-KR" altLang="en-US" baseline="0" dirty="0" smtClean="0"/>
              <a:t>하는</a:t>
            </a:r>
            <a:r>
              <a:rPr lang="ko-KR" baseline="0" dirty="0" smtClean="0"/>
              <a:t> </a:t>
            </a:r>
            <a:r>
              <a:rPr lang="ko-KR" baseline="0" dirty="0"/>
              <a:t>것은 바람직한 일이지만, 불편할 수도 있습니다. 가끔은 </a:t>
            </a:r>
            <a:r>
              <a:rPr lang="ko-KR" baseline="0" dirty="0" smtClean="0"/>
              <a:t>클럽</a:t>
            </a:r>
            <a:r>
              <a:rPr lang="ko-KR" altLang="en-US" baseline="0" dirty="0" smtClean="0"/>
              <a:t>의</a:t>
            </a:r>
            <a:r>
              <a:rPr lang="ko-KR" baseline="0" dirty="0" smtClean="0"/>
              <a:t> </a:t>
            </a:r>
            <a:r>
              <a:rPr lang="ko-KR" baseline="0" dirty="0"/>
              <a:t>회원이 활동을 </a:t>
            </a:r>
            <a:r>
              <a:rPr lang="ko-KR" baseline="0" dirty="0" smtClean="0"/>
              <a:t>주도하</a:t>
            </a:r>
            <a:r>
              <a:rPr lang="ko-KR" altLang="en-US" baseline="0" dirty="0" smtClean="0"/>
              <a:t>기도 하고</a:t>
            </a:r>
            <a:r>
              <a:rPr lang="ko-KR" baseline="0" dirty="0" smtClean="0"/>
              <a:t>, </a:t>
            </a:r>
            <a:r>
              <a:rPr lang="ko-KR" baseline="0" dirty="0"/>
              <a:t>언제 어디에서 </a:t>
            </a:r>
            <a:r>
              <a:rPr lang="ko-KR" altLang="en-US" baseline="0" dirty="0" smtClean="0"/>
              <a:t>사업이 실시되었는지 및 사업에 대한 </a:t>
            </a:r>
            <a:r>
              <a:rPr lang="ko-KR" baseline="0" dirty="0" smtClean="0"/>
              <a:t>적절한 </a:t>
            </a:r>
            <a:r>
              <a:rPr lang="ko-KR" baseline="0" dirty="0"/>
              <a:t>설명 등 주요 정보를 가지고 있기도 합니다. </a:t>
            </a:r>
            <a:r>
              <a:rPr lang="ko-KR" altLang="en-US" baseline="0" dirty="0" smtClean="0"/>
              <a:t>현재 상황에서는 </a:t>
            </a:r>
            <a:r>
              <a:rPr lang="ko-KR" baseline="0" dirty="0" smtClean="0"/>
              <a:t>해당 </a:t>
            </a:r>
            <a:r>
              <a:rPr lang="ko-KR" baseline="0" dirty="0"/>
              <a:t>클럽 </a:t>
            </a:r>
            <a:r>
              <a:rPr lang="ko-KR" baseline="0" dirty="0" smtClean="0"/>
              <a:t>회원</a:t>
            </a:r>
            <a:r>
              <a:rPr lang="ko-KR" altLang="en-US" baseline="0" dirty="0" smtClean="0"/>
              <a:t>이</a:t>
            </a:r>
            <a:r>
              <a:rPr lang="ko-KR" baseline="0" dirty="0" smtClean="0"/>
              <a:t> </a:t>
            </a:r>
            <a:r>
              <a:rPr lang="ko-KR" baseline="0" dirty="0"/>
              <a:t>알고 있는 정보를 보고 책임자에게 전달해야 할뿐, 직접 입력할 수 없습니다</a:t>
            </a:r>
            <a:r>
              <a:rPr lang="ko-KR" baseline="0" dirty="0" smtClean="0"/>
              <a:t>.</a:t>
            </a:r>
            <a:endParaRPr lang="en-US" altLang="ko-KR" baseline="0" dirty="0" smtClean="0"/>
          </a:p>
          <a:p>
            <a:pPr marL="628650" lvl="1" indent="-171450">
              <a:buFont typeface="Arial" panose="020B0604020202020204" pitchFamily="34" charset="0"/>
              <a:buChar char="•"/>
            </a:pPr>
            <a:r>
              <a:rPr lang="ko-KR" baseline="0" dirty="0" smtClean="0"/>
              <a:t>두 </a:t>
            </a:r>
            <a:r>
              <a:rPr lang="ko-KR" baseline="0" dirty="0"/>
              <a:t>번째 문제는 </a:t>
            </a:r>
            <a:r>
              <a:rPr lang="ko-KR" b="1" baseline="0" dirty="0"/>
              <a:t>현행 시스템에서는 봉사활동이 </a:t>
            </a:r>
            <a:r>
              <a:rPr lang="ko-KR" altLang="en-US" b="1" baseline="0" dirty="0" smtClean="0"/>
              <a:t>완료</a:t>
            </a:r>
            <a:r>
              <a:rPr lang="ko-KR" b="1" baseline="0" dirty="0" smtClean="0"/>
              <a:t>된 </a:t>
            </a:r>
            <a:r>
              <a:rPr lang="ko-KR" b="1" baseline="0" dirty="0"/>
              <a:t>이후에만 보고할 수가 있기 때문에</a:t>
            </a:r>
            <a:r>
              <a:rPr lang="ko-KR" baseline="0" dirty="0"/>
              <a:t> </a:t>
            </a:r>
            <a:r>
              <a:rPr lang="ko-KR" u="sng" baseline="0" dirty="0"/>
              <a:t>행사를 </a:t>
            </a:r>
            <a:r>
              <a:rPr lang="ko-KR" altLang="en-US" u="sng" baseline="0" dirty="0" smtClean="0"/>
              <a:t>추진</a:t>
            </a:r>
            <a:r>
              <a:rPr lang="ko-KR" u="sng" baseline="0" dirty="0" smtClean="0"/>
              <a:t>하는 </a:t>
            </a:r>
            <a:r>
              <a:rPr lang="ko-KR" u="sng" baseline="0" dirty="0"/>
              <a:t>단계</a:t>
            </a:r>
            <a:r>
              <a:rPr lang="ko-KR" baseline="0" dirty="0"/>
              <a:t>에서는 MyLCI에 정보를 입력할 수 없다는 점입니다. 정보를 실시간으로 입력하지 못하면, 사진을 쉽게 </a:t>
            </a:r>
            <a:r>
              <a:rPr lang="ko-KR" baseline="0" dirty="0" err="1"/>
              <a:t>업로드할</a:t>
            </a:r>
            <a:r>
              <a:rPr lang="ko-KR" baseline="0" dirty="0"/>
              <a:t> </a:t>
            </a:r>
            <a:r>
              <a:rPr lang="ko-KR" baseline="0" dirty="0" smtClean="0"/>
              <a:t>수</a:t>
            </a:r>
            <a:r>
              <a:rPr lang="ko-KR" altLang="en-US" baseline="0" dirty="0" smtClean="0"/>
              <a:t>도</a:t>
            </a:r>
            <a:r>
              <a:rPr lang="ko-KR" baseline="0" dirty="0" smtClean="0"/>
              <a:t> </a:t>
            </a:r>
            <a:r>
              <a:rPr lang="ko-KR" baseline="0" dirty="0"/>
              <a:t>없습니다. 결국 다수의 클럽들이 세부사항을 잊을 수 있다는 위험을 감수하고 월말에 모든 활동을 보고한다는 의미입니다.</a:t>
            </a:r>
          </a:p>
          <a:p>
            <a:endParaRPr lang="en-US" baseline="0" dirty="0"/>
          </a:p>
          <a:p>
            <a:pPr marL="171450" indent="-171450">
              <a:buFont typeface="Arial" panose="020B0604020202020204" pitchFamily="34" charset="0"/>
              <a:buChar char="•"/>
            </a:pPr>
            <a:r>
              <a:rPr lang="ko-KR" baseline="0" dirty="0"/>
              <a:t>마지막으로, 시스템에서 보고를 준비할 </a:t>
            </a:r>
            <a:r>
              <a:rPr lang="ko-KR" baseline="0" dirty="0" smtClean="0"/>
              <a:t>때 </a:t>
            </a:r>
            <a:r>
              <a:rPr lang="ko-KR" baseline="0" dirty="0"/>
              <a:t>여전히 장애물을 마주할 수 있습니다. 이 영향력의 통계를 어떻게 해석해야 </a:t>
            </a:r>
            <a:r>
              <a:rPr lang="ko-KR" altLang="en-US" baseline="0" dirty="0" smtClean="0"/>
              <a:t>할까</a:t>
            </a:r>
            <a:r>
              <a:rPr lang="ko-KR" baseline="0" dirty="0" smtClean="0"/>
              <a:t>? </a:t>
            </a:r>
            <a:r>
              <a:rPr lang="ko-KR" baseline="0" dirty="0"/>
              <a:t>이 활동을 어떻게 분류할까</a:t>
            </a:r>
            <a:r>
              <a:rPr lang="ko-KR" baseline="0" dirty="0" smtClean="0"/>
              <a:t>?</a:t>
            </a:r>
            <a:r>
              <a:rPr lang="en-US" altLang="ko-KR" baseline="0" dirty="0" smtClean="0"/>
              <a:t> </a:t>
            </a:r>
            <a:r>
              <a:rPr lang="ko-KR" baseline="0" dirty="0" smtClean="0"/>
              <a:t>때때로 </a:t>
            </a:r>
            <a:r>
              <a:rPr lang="ko-KR" baseline="0" dirty="0"/>
              <a:t>MyLCI의 지시어를 다르게 </a:t>
            </a:r>
            <a:r>
              <a:rPr lang="ko-KR" baseline="0" dirty="0" smtClean="0"/>
              <a:t>해석</a:t>
            </a:r>
            <a:r>
              <a:rPr lang="ko-KR" altLang="en-US" baseline="0" dirty="0" smtClean="0"/>
              <a:t>하기도 </a:t>
            </a:r>
            <a:r>
              <a:rPr lang="ko-KR" baseline="0" dirty="0" smtClean="0"/>
              <a:t>합니다</a:t>
            </a:r>
            <a:r>
              <a:rPr lang="ko-KR" baseline="0" dirty="0"/>
              <a:t>. 봉사를 보고하는 명확한 방식이 없으면 왜 </a:t>
            </a:r>
            <a:r>
              <a:rPr lang="ko-KR" baseline="0" dirty="0" smtClean="0"/>
              <a:t>모든 </a:t>
            </a:r>
            <a:r>
              <a:rPr lang="ko-KR" baseline="0" dirty="0"/>
              <a:t>것을 보고해야 </a:t>
            </a:r>
            <a:r>
              <a:rPr lang="ko-KR" baseline="0" dirty="0" smtClean="0"/>
              <a:t>하는가라는 </a:t>
            </a:r>
            <a:r>
              <a:rPr lang="ko-KR" altLang="en-US" baseline="0" dirty="0" smtClean="0"/>
              <a:t>의문을 낳게 됩니다</a:t>
            </a:r>
            <a:r>
              <a:rPr lang="en-US" altLang="ko-KR" baseline="0" dirty="0" smtClean="0"/>
              <a:t>.</a:t>
            </a:r>
            <a:endParaRPr lang="ko-KR" baseline="0" dirty="0"/>
          </a:p>
        </p:txBody>
      </p:sp>
      <p:sp>
        <p:nvSpPr>
          <p:cNvPr id="4" name="Slide Number Placeholder 3"/>
          <p:cNvSpPr>
            <a:spLocks noGrp="1"/>
          </p:cNvSpPr>
          <p:nvPr>
            <p:ph type="sldNum" sz="quarter" idx="10"/>
          </p:nvPr>
        </p:nvSpPr>
        <p:spPr/>
        <p:txBody>
          <a:bodyPr/>
          <a:lstStyle/>
          <a:p>
            <a:fld id="{EE4159E8-CA19-4BB0-8ED9-16527D3A2E7E}" type="slidenum">
              <a:rPr lang="en-US" smtClean="0">
                <a:solidFill>
                  <a:prstClr val="black"/>
                </a:solidFill>
              </a:rPr>
              <a:pPr/>
              <a:t>5</a:t>
            </a:fld>
            <a:endParaRPr lang="en-US" smtClean="0">
              <a:solidFill>
                <a:prstClr val="black"/>
              </a:solidFill>
            </a:endParaRPr>
          </a:p>
        </p:txBody>
      </p:sp>
    </p:spTree>
    <p:extLst>
      <p:ext uri="{BB962C8B-B14F-4D97-AF65-F5344CB8AC3E}">
        <p14:creationId xmlns:p14="http://schemas.microsoft.com/office/powerpoint/2010/main" val="40349492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o-KR" altLang="en-US" sz="1200" b="0" kern="0" dirty="0" smtClean="0">
                <a:solidFill>
                  <a:prstClr val="white"/>
                </a:solidFill>
                <a:latin typeface="Arial" charset="0"/>
                <a:ea typeface="Arial" charset="0"/>
                <a:cs typeface="Arial" charset="0"/>
              </a:rPr>
              <a:t>봉사를 보고할 때 겪는 문제점들은 라이온과 </a:t>
            </a:r>
            <a:r>
              <a:rPr lang="ko-KR" altLang="en-US" sz="1200" b="0" kern="0" dirty="0" err="1" smtClean="0">
                <a:solidFill>
                  <a:prstClr val="white"/>
                </a:solidFill>
                <a:latin typeface="Arial" charset="0"/>
                <a:ea typeface="Arial" charset="0"/>
                <a:cs typeface="Arial" charset="0"/>
              </a:rPr>
              <a:t>레오가</a:t>
            </a:r>
            <a:r>
              <a:rPr lang="ko-KR" altLang="en-US" sz="1200" b="0" kern="0" dirty="0" smtClean="0">
                <a:solidFill>
                  <a:prstClr val="white"/>
                </a:solidFill>
                <a:latin typeface="Arial" charset="0"/>
                <a:ea typeface="Arial" charset="0"/>
                <a:cs typeface="Arial" charset="0"/>
              </a:rPr>
              <a:t> 보다 쉽게 봉사하도록 만들게 된 기회가 되었고</a:t>
            </a:r>
            <a:r>
              <a:rPr lang="en-US" altLang="ko-KR" sz="1200" b="0" kern="0" dirty="0" smtClean="0">
                <a:solidFill>
                  <a:prstClr val="white"/>
                </a:solidFill>
                <a:latin typeface="Arial" charset="0"/>
                <a:ea typeface="Arial" charset="0"/>
                <a:cs typeface="Arial" charset="0"/>
              </a:rPr>
              <a:t>,</a:t>
            </a:r>
            <a:r>
              <a:rPr lang="ko-KR" altLang="en-US" sz="1200" b="0" kern="0" dirty="0" smtClean="0">
                <a:solidFill>
                  <a:prstClr val="white"/>
                </a:solidFill>
                <a:latin typeface="Arial" charset="0"/>
                <a:ea typeface="Arial" charset="0"/>
                <a:cs typeface="Arial" charset="0"/>
              </a:rPr>
              <a:t> 이중 가장 큰 부분을 차지한 것은 협회의 디지털 </a:t>
            </a:r>
            <a:r>
              <a:rPr lang="ko-KR" altLang="en-US" sz="1200" b="0" kern="0" dirty="0" err="1" smtClean="0">
                <a:solidFill>
                  <a:prstClr val="white"/>
                </a:solidFill>
                <a:latin typeface="Arial" charset="0"/>
                <a:ea typeface="Arial" charset="0"/>
                <a:cs typeface="Arial" charset="0"/>
              </a:rPr>
              <a:t>앱의</a:t>
            </a:r>
            <a:r>
              <a:rPr lang="ko-KR" altLang="en-US" sz="1200" b="0" kern="0" dirty="0" smtClean="0">
                <a:solidFill>
                  <a:prstClr val="white"/>
                </a:solidFill>
                <a:latin typeface="Arial" charset="0"/>
                <a:ea typeface="Arial" charset="0"/>
                <a:cs typeface="Arial" charset="0"/>
              </a:rPr>
              <a:t> 확장과 개선이었습니다</a:t>
            </a:r>
            <a:r>
              <a:rPr lang="en-US" altLang="ko-KR" sz="1200" b="0" kern="0" dirty="0" smtClean="0">
                <a:solidFill>
                  <a:prstClr val="white"/>
                </a:solidFill>
                <a:latin typeface="Arial" charset="0"/>
                <a:ea typeface="Arial" charset="0"/>
                <a:cs typeface="Arial" charset="0"/>
              </a:rPr>
              <a:t>. </a:t>
            </a:r>
            <a:r>
              <a:rPr lang="ko-KR" altLang="en-US" sz="1200" b="0" kern="0" dirty="0" smtClean="0">
                <a:solidFill>
                  <a:prstClr val="white"/>
                </a:solidFill>
                <a:latin typeface="Arial" charset="0"/>
                <a:ea typeface="Arial" charset="0"/>
                <a:cs typeface="Arial" charset="0"/>
              </a:rPr>
              <a:t>우리는 </a:t>
            </a:r>
            <a:r>
              <a:rPr lang="en-US" altLang="ko-KR" sz="1200" b="0" kern="0" dirty="0" smtClean="0">
                <a:solidFill>
                  <a:prstClr val="white"/>
                </a:solidFill>
                <a:latin typeface="Arial" charset="0"/>
                <a:ea typeface="Arial" charset="0"/>
                <a:cs typeface="Arial" charset="0"/>
              </a:rPr>
              <a:t>100</a:t>
            </a:r>
            <a:r>
              <a:rPr lang="ko-KR" altLang="en-US" sz="1200" b="0" kern="0" dirty="0" smtClean="0">
                <a:solidFill>
                  <a:prstClr val="white"/>
                </a:solidFill>
                <a:latin typeface="Arial" charset="0"/>
                <a:ea typeface="Arial" charset="0"/>
                <a:cs typeface="Arial" charset="0"/>
              </a:rPr>
              <a:t>년</a:t>
            </a:r>
            <a:r>
              <a:rPr lang="ko-KR" altLang="en-US" sz="1200" b="0" kern="0" baseline="0" dirty="0" smtClean="0">
                <a:solidFill>
                  <a:prstClr val="white"/>
                </a:solidFill>
                <a:latin typeface="Arial" charset="0"/>
                <a:ea typeface="Arial" charset="0"/>
                <a:cs typeface="Arial" charset="0"/>
              </a:rPr>
              <a:t> 동안 이어져 온</a:t>
            </a:r>
            <a:r>
              <a:rPr lang="ko-KR" altLang="en-US" sz="1200" b="0" kern="0" dirty="0" smtClean="0">
                <a:solidFill>
                  <a:prstClr val="white"/>
                </a:solidFill>
                <a:latin typeface="Arial" charset="0"/>
                <a:ea typeface="Arial" charset="0"/>
                <a:cs typeface="Arial" charset="0"/>
              </a:rPr>
              <a:t> 봉사의 유산을 바꾸지도 않고</a:t>
            </a:r>
            <a:r>
              <a:rPr lang="en-US" altLang="ko-KR" sz="1200" b="0" kern="0" dirty="0" smtClean="0">
                <a:solidFill>
                  <a:prstClr val="white"/>
                </a:solidFill>
                <a:latin typeface="Arial" charset="0"/>
                <a:ea typeface="Arial" charset="0"/>
                <a:cs typeface="Arial" charset="0"/>
              </a:rPr>
              <a:t> </a:t>
            </a:r>
            <a:r>
              <a:rPr lang="ko-KR" altLang="en-US" sz="1200" b="0" kern="0" dirty="0" smtClean="0">
                <a:solidFill>
                  <a:prstClr val="white"/>
                </a:solidFill>
                <a:latin typeface="Arial" charset="0"/>
                <a:ea typeface="Arial" charset="0"/>
                <a:cs typeface="Arial" charset="0"/>
              </a:rPr>
              <a:t>보고를 중단하지도 않으면서 더 긴밀히 연결하고</a:t>
            </a:r>
            <a:r>
              <a:rPr lang="en-US" altLang="ko-KR" sz="1200" b="0" kern="0" dirty="0" smtClean="0">
                <a:solidFill>
                  <a:prstClr val="white"/>
                </a:solidFill>
                <a:latin typeface="Arial" charset="0"/>
                <a:ea typeface="Arial" charset="0"/>
                <a:cs typeface="Arial" charset="0"/>
              </a:rPr>
              <a:t>, </a:t>
            </a:r>
            <a:r>
              <a:rPr lang="ko-KR" altLang="en-US" sz="1200" b="0" kern="0" dirty="0" smtClean="0">
                <a:solidFill>
                  <a:prstClr val="white"/>
                </a:solidFill>
                <a:latin typeface="Arial" charset="0"/>
                <a:ea typeface="Arial" charset="0"/>
                <a:cs typeface="Arial" charset="0"/>
              </a:rPr>
              <a:t>봉사하고</a:t>
            </a:r>
            <a:r>
              <a:rPr lang="en-US" altLang="ko-KR" sz="1200" b="0" kern="0" dirty="0" smtClean="0">
                <a:solidFill>
                  <a:prstClr val="white"/>
                </a:solidFill>
                <a:latin typeface="Arial" charset="0"/>
                <a:ea typeface="Arial" charset="0"/>
                <a:cs typeface="Arial" charset="0"/>
              </a:rPr>
              <a:t>, </a:t>
            </a:r>
            <a:r>
              <a:rPr lang="ko-KR" altLang="en-US" sz="1200" b="0" kern="0" dirty="0" smtClean="0">
                <a:solidFill>
                  <a:prstClr val="white"/>
                </a:solidFill>
                <a:latin typeface="Arial" charset="0"/>
                <a:ea typeface="Arial" charset="0"/>
                <a:cs typeface="Arial" charset="0"/>
              </a:rPr>
              <a:t>보고하고</a:t>
            </a:r>
            <a:r>
              <a:rPr lang="en-US" altLang="ko-KR" sz="1200" b="0" kern="0" dirty="0" smtClean="0">
                <a:solidFill>
                  <a:prstClr val="white"/>
                </a:solidFill>
                <a:latin typeface="Arial" charset="0"/>
                <a:ea typeface="Arial" charset="0"/>
                <a:cs typeface="Arial" charset="0"/>
              </a:rPr>
              <a:t>, </a:t>
            </a:r>
            <a:r>
              <a:rPr lang="ko-KR" altLang="en-US" sz="1200" b="0" kern="0" dirty="0" smtClean="0">
                <a:solidFill>
                  <a:prstClr val="white"/>
                </a:solidFill>
                <a:latin typeface="Arial" charset="0"/>
                <a:ea typeface="Arial" charset="0"/>
                <a:cs typeface="Arial" charset="0"/>
              </a:rPr>
              <a:t>축하할 수 있을 것입니다</a:t>
            </a:r>
            <a:r>
              <a:rPr lang="en-US" altLang="ko-KR" sz="1200" b="0" kern="0" dirty="0" smtClean="0">
                <a:solidFill>
                  <a:prstClr val="white"/>
                </a:solidFill>
                <a:latin typeface="Arial" charset="0"/>
                <a:ea typeface="Arial" charset="0"/>
                <a:cs typeface="Arial"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sz="1200" b="0" kern="0" dirty="0" smtClean="0">
              <a:solidFill>
                <a:prstClr val="white"/>
              </a:solidFill>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ko-KR" altLang="en-US" sz="1200" b="0" kern="0" dirty="0" smtClean="0">
                <a:solidFill>
                  <a:prstClr val="white"/>
                </a:solidFill>
                <a:latin typeface="Arial" charset="0"/>
                <a:ea typeface="Arial" charset="0"/>
                <a:cs typeface="Arial" charset="0"/>
              </a:rPr>
              <a:t>이제</a:t>
            </a:r>
            <a:r>
              <a:rPr lang="en-US" altLang="ko-KR" sz="1200" b="0" kern="0" dirty="0" smtClean="0">
                <a:solidFill>
                  <a:prstClr val="white"/>
                </a:solidFill>
                <a:latin typeface="Arial" charset="0"/>
                <a:ea typeface="Arial" charset="0"/>
                <a:cs typeface="Arial" charset="0"/>
              </a:rPr>
              <a:t>, </a:t>
            </a:r>
            <a:r>
              <a:rPr lang="ko-KR" altLang="en-US" sz="1200" b="0" kern="0" dirty="0" err="1" smtClean="0">
                <a:solidFill>
                  <a:prstClr val="white"/>
                </a:solidFill>
                <a:latin typeface="Arial" charset="0"/>
                <a:ea typeface="Arial" charset="0"/>
                <a:cs typeface="Arial" charset="0"/>
              </a:rPr>
              <a:t>라이온스의</a:t>
            </a:r>
            <a:r>
              <a:rPr lang="ko-KR" altLang="en-US" sz="1200" b="0" kern="0" dirty="0" smtClean="0">
                <a:solidFill>
                  <a:prstClr val="white"/>
                </a:solidFill>
                <a:latin typeface="Arial" charset="0"/>
                <a:ea typeface="Arial" charset="0"/>
                <a:cs typeface="Arial" charset="0"/>
              </a:rPr>
              <a:t> 디지털 세상에 대해 이야기하고</a:t>
            </a:r>
            <a:r>
              <a:rPr lang="en-US" altLang="ko-KR" sz="1200" b="0" kern="0" dirty="0" smtClean="0">
                <a:solidFill>
                  <a:prstClr val="white"/>
                </a:solidFill>
                <a:latin typeface="Arial" charset="0"/>
                <a:ea typeface="Arial" charset="0"/>
                <a:cs typeface="Arial" charset="0"/>
              </a:rPr>
              <a:t>, </a:t>
            </a:r>
            <a:r>
              <a:rPr lang="ko-KR" altLang="en-US" sz="1200" b="0" kern="0" dirty="0" err="1" smtClean="0">
                <a:solidFill>
                  <a:prstClr val="white"/>
                </a:solidFill>
                <a:latin typeface="Arial" charset="0"/>
                <a:ea typeface="Arial" charset="0"/>
                <a:cs typeface="Arial" charset="0"/>
              </a:rPr>
              <a:t>앱이</a:t>
            </a:r>
            <a:r>
              <a:rPr lang="ko-KR" altLang="en-US" sz="1200" b="0" kern="0" dirty="0" smtClean="0">
                <a:solidFill>
                  <a:prstClr val="white"/>
                </a:solidFill>
                <a:latin typeface="Arial" charset="0"/>
                <a:ea typeface="Arial" charset="0"/>
                <a:cs typeface="Arial" charset="0"/>
              </a:rPr>
              <a:t> 임원들에게 어떻게 도움이 될지</a:t>
            </a:r>
            <a:r>
              <a:rPr lang="en-US" altLang="ko-KR" sz="1200" b="0" kern="0" dirty="0" smtClean="0">
                <a:solidFill>
                  <a:prstClr val="white"/>
                </a:solidFill>
                <a:latin typeface="Arial" charset="0"/>
                <a:ea typeface="Arial" charset="0"/>
                <a:cs typeface="Arial" charset="0"/>
              </a:rPr>
              <a:t>, </a:t>
            </a:r>
            <a:r>
              <a:rPr lang="ko-KR" altLang="en-US" sz="1200" b="0" kern="0" dirty="0" smtClean="0">
                <a:solidFill>
                  <a:prstClr val="white"/>
                </a:solidFill>
                <a:latin typeface="Arial" charset="0"/>
                <a:ea typeface="Arial" charset="0"/>
                <a:cs typeface="Arial" charset="0"/>
              </a:rPr>
              <a:t>디지털 </a:t>
            </a:r>
            <a:r>
              <a:rPr lang="ko-KR" altLang="en-US" sz="1200" b="0" kern="0" dirty="0" err="1" smtClean="0">
                <a:solidFill>
                  <a:prstClr val="white"/>
                </a:solidFill>
                <a:latin typeface="Arial" charset="0"/>
                <a:ea typeface="Arial" charset="0"/>
                <a:cs typeface="Arial" charset="0"/>
              </a:rPr>
              <a:t>앱을</a:t>
            </a:r>
            <a:r>
              <a:rPr lang="ko-KR" altLang="en-US" sz="1200" b="0" kern="0" dirty="0" smtClean="0">
                <a:solidFill>
                  <a:prstClr val="white"/>
                </a:solidFill>
                <a:latin typeface="Arial" charset="0"/>
                <a:ea typeface="Arial" charset="0"/>
                <a:cs typeface="Arial" charset="0"/>
              </a:rPr>
              <a:t> 개선하는데 라이온들이 어떻게 협조할 수 있을지에 대해 이야기하겠습니다</a:t>
            </a:r>
            <a:r>
              <a:rPr lang="en-US" altLang="ko-KR" sz="1200" b="0" kern="0" dirty="0" smtClean="0">
                <a:solidFill>
                  <a:prstClr val="white"/>
                </a:solidFill>
                <a:latin typeface="Arial" charset="0"/>
                <a:ea typeface="Arial" charset="0"/>
                <a:cs typeface="Arial" charset="0"/>
              </a:rPr>
              <a:t>.</a:t>
            </a:r>
            <a:endParaRPr lang="en-US" sz="1200" b="0" kern="0" dirty="0">
              <a:solidFill>
                <a:prstClr val="white"/>
              </a:solidFill>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pPr>
              <a:defRPr/>
            </a:pPr>
            <a:fld id="{6627F33C-24D4-41C1-BFA2-68160C39F89C}" type="slidenum">
              <a:rPr lang="en-US">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784960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ko-KR" altLang="en-US" dirty="0" smtClean="0">
                <a:latin typeface="+mj-ea"/>
                <a:ea typeface="+mj-ea"/>
              </a:rPr>
              <a:t>라이온과 </a:t>
            </a:r>
            <a:r>
              <a:rPr lang="ko-KR" altLang="en-US" dirty="0" err="1" smtClean="0">
                <a:latin typeface="+mj-ea"/>
                <a:ea typeface="+mj-ea"/>
              </a:rPr>
              <a:t>레오가</a:t>
            </a:r>
            <a:r>
              <a:rPr lang="ko-KR" altLang="en-US" dirty="0" smtClean="0">
                <a:latin typeface="+mj-ea"/>
                <a:ea typeface="+mj-ea"/>
              </a:rPr>
              <a:t> </a:t>
            </a:r>
            <a:r>
              <a:rPr lang="en-US" altLang="ko-KR" dirty="0" err="1" smtClean="0">
                <a:latin typeface="+mj-ea"/>
                <a:ea typeface="+mj-ea"/>
              </a:rPr>
              <a:t>MyLCI</a:t>
            </a:r>
            <a:r>
              <a:rPr lang="en-US" altLang="ko-KR" dirty="0" smtClean="0">
                <a:latin typeface="+mj-ea"/>
                <a:ea typeface="+mj-ea"/>
              </a:rPr>
              <a:t> </a:t>
            </a:r>
            <a:r>
              <a:rPr lang="ko-KR" altLang="en-US" dirty="0" smtClean="0">
                <a:latin typeface="+mj-ea"/>
                <a:ea typeface="+mj-ea"/>
              </a:rPr>
              <a:t>에 등록하려면 회원번호와 더불어 전화번호나 </a:t>
            </a:r>
            <a:r>
              <a:rPr lang="ko-KR" altLang="en-US" dirty="0" err="1" smtClean="0">
                <a:latin typeface="+mj-ea"/>
                <a:ea typeface="+mj-ea"/>
              </a:rPr>
              <a:t>이메일이</a:t>
            </a:r>
            <a:r>
              <a:rPr lang="ko-KR" altLang="en-US" dirty="0" smtClean="0">
                <a:latin typeface="+mj-ea"/>
                <a:ea typeface="+mj-ea"/>
              </a:rPr>
              <a:t> 필요합니다</a:t>
            </a:r>
            <a:r>
              <a:rPr lang="en-US" altLang="ko-KR" dirty="0" smtClean="0">
                <a:latin typeface="+mj-ea"/>
                <a:ea typeface="+mj-ea"/>
              </a:rPr>
              <a:t>. </a:t>
            </a:r>
            <a:r>
              <a:rPr lang="ko-KR" altLang="en-US" dirty="0" smtClean="0">
                <a:latin typeface="+mj-ea"/>
                <a:ea typeface="+mj-ea"/>
              </a:rPr>
              <a:t>모든 기능은 </a:t>
            </a:r>
            <a:r>
              <a:rPr lang="en-US" altLang="ko-KR" dirty="0" smtClean="0">
                <a:latin typeface="+mj-ea"/>
                <a:ea typeface="+mj-ea"/>
              </a:rPr>
              <a:t>'</a:t>
            </a:r>
            <a:r>
              <a:rPr lang="ko-KR" altLang="en-US" dirty="0" smtClean="0">
                <a:latin typeface="+mj-ea"/>
                <a:ea typeface="+mj-ea"/>
              </a:rPr>
              <a:t>라이온 계정</a:t>
            </a:r>
            <a:r>
              <a:rPr lang="en-US" altLang="ko-KR" dirty="0" smtClean="0">
                <a:latin typeface="+mj-ea"/>
                <a:ea typeface="+mj-ea"/>
              </a:rPr>
              <a:t>'</a:t>
            </a:r>
            <a:r>
              <a:rPr lang="ko-KR" altLang="en-US" dirty="0" smtClean="0">
                <a:latin typeface="+mj-ea"/>
                <a:ea typeface="+mj-ea"/>
              </a:rPr>
              <a:t>이 있어야 이용할 수 있습니다</a:t>
            </a:r>
            <a:r>
              <a:rPr lang="en-US" altLang="ko-KR" dirty="0" smtClean="0">
                <a:latin typeface="+mj-ea"/>
                <a:ea typeface="+mj-ea"/>
              </a:rPr>
              <a:t>. '</a:t>
            </a:r>
            <a:r>
              <a:rPr lang="ko-KR" altLang="en-US" dirty="0" smtClean="0">
                <a:latin typeface="+mj-ea"/>
                <a:ea typeface="+mj-ea"/>
              </a:rPr>
              <a:t>라이온 계정</a:t>
            </a:r>
            <a:r>
              <a:rPr lang="en-US" altLang="ko-KR" dirty="0" smtClean="0">
                <a:latin typeface="+mj-ea"/>
                <a:ea typeface="+mj-ea"/>
              </a:rPr>
              <a:t>'</a:t>
            </a:r>
            <a:r>
              <a:rPr lang="ko-KR" altLang="en-US" dirty="0" smtClean="0">
                <a:latin typeface="+mj-ea"/>
                <a:ea typeface="+mj-ea"/>
              </a:rPr>
              <a:t>은 새로운 통합 로그인 방식으로 운영됩니다</a:t>
            </a:r>
            <a:r>
              <a:rPr lang="en-US" altLang="ko-KR" dirty="0" smtClean="0">
                <a:latin typeface="+mj-ea"/>
                <a:ea typeface="+mj-ea"/>
              </a:rPr>
              <a:t>. </a:t>
            </a:r>
            <a:r>
              <a:rPr lang="ko-KR" altLang="en-US" dirty="0" smtClean="0">
                <a:latin typeface="+mj-ea"/>
                <a:ea typeface="+mj-ea"/>
              </a:rPr>
              <a:t>모든 </a:t>
            </a:r>
            <a:r>
              <a:rPr lang="ko-KR" altLang="en-US" dirty="0" err="1" smtClean="0">
                <a:latin typeface="+mj-ea"/>
                <a:ea typeface="+mj-ea"/>
              </a:rPr>
              <a:t>라이온스</a:t>
            </a:r>
            <a:r>
              <a:rPr lang="ko-KR" altLang="en-US" dirty="0" smtClean="0">
                <a:latin typeface="+mj-ea"/>
                <a:ea typeface="+mj-ea"/>
              </a:rPr>
              <a:t> 디지털 </a:t>
            </a:r>
            <a:r>
              <a:rPr lang="ko-KR" altLang="en-US" dirty="0" err="1" smtClean="0">
                <a:latin typeface="+mj-ea"/>
                <a:ea typeface="+mj-ea"/>
              </a:rPr>
              <a:t>앱의</a:t>
            </a:r>
            <a:r>
              <a:rPr lang="ko-KR" altLang="en-US" dirty="0" smtClean="0">
                <a:latin typeface="+mj-ea"/>
                <a:ea typeface="+mj-ea"/>
              </a:rPr>
              <a:t> 핵심이 되며</a:t>
            </a:r>
            <a:r>
              <a:rPr lang="en-US" altLang="ko-KR" dirty="0" smtClean="0">
                <a:latin typeface="+mj-ea"/>
                <a:ea typeface="+mj-ea"/>
              </a:rPr>
              <a:t>, </a:t>
            </a:r>
            <a:r>
              <a:rPr lang="en-US" altLang="ko-KR" dirty="0" err="1" smtClean="0">
                <a:latin typeface="+mj-ea"/>
                <a:ea typeface="+mj-ea"/>
              </a:rPr>
              <a:t>MyLCI</a:t>
            </a:r>
            <a:r>
              <a:rPr lang="en-US" altLang="ko-KR" dirty="0" smtClean="0">
                <a:latin typeface="+mj-ea"/>
                <a:ea typeface="+mj-ea"/>
              </a:rPr>
              <a:t>, </a:t>
            </a:r>
            <a:r>
              <a:rPr lang="en-US" altLang="ko-KR" dirty="0" err="1" smtClean="0">
                <a:latin typeface="+mj-ea"/>
                <a:ea typeface="+mj-ea"/>
              </a:rPr>
              <a:t>MyLion</a:t>
            </a:r>
            <a:r>
              <a:rPr lang="en-US" altLang="ko-KR" dirty="0" smtClean="0">
                <a:latin typeface="+mj-ea"/>
                <a:ea typeface="+mj-ea"/>
              </a:rPr>
              <a:t>, </a:t>
            </a:r>
            <a:r>
              <a:rPr lang="ko-KR" altLang="en-US" dirty="0" smtClean="0">
                <a:latin typeface="+mj-ea"/>
                <a:ea typeface="+mj-ea"/>
              </a:rPr>
              <a:t>스토어</a:t>
            </a:r>
            <a:r>
              <a:rPr lang="en-US" altLang="ko-KR" dirty="0" smtClean="0">
                <a:latin typeface="+mj-ea"/>
                <a:ea typeface="+mj-ea"/>
              </a:rPr>
              <a:t>, Insights (</a:t>
            </a:r>
            <a:r>
              <a:rPr lang="ko-KR" altLang="en-US" dirty="0" smtClean="0">
                <a:latin typeface="+mj-ea"/>
                <a:ea typeface="+mj-ea"/>
              </a:rPr>
              <a:t>최신 </a:t>
            </a:r>
            <a:r>
              <a:rPr lang="ko-KR" altLang="en-US" dirty="0" err="1" smtClean="0">
                <a:latin typeface="+mj-ea"/>
                <a:ea typeface="+mj-ea"/>
              </a:rPr>
              <a:t>앱</a:t>
            </a:r>
            <a:r>
              <a:rPr lang="en-US" altLang="ko-KR" dirty="0" smtClean="0">
                <a:latin typeface="+mj-ea"/>
                <a:ea typeface="+mj-ea"/>
              </a:rPr>
              <a:t>) </a:t>
            </a:r>
            <a:r>
              <a:rPr lang="ko-KR" altLang="en-US" dirty="0" smtClean="0">
                <a:latin typeface="+mj-ea"/>
                <a:ea typeface="+mj-ea"/>
              </a:rPr>
              <a:t>및 향후 제공되는 </a:t>
            </a:r>
            <a:r>
              <a:rPr lang="ko-KR" altLang="en-US" dirty="0" err="1" smtClean="0">
                <a:latin typeface="+mj-ea"/>
                <a:ea typeface="+mj-ea"/>
              </a:rPr>
              <a:t>앱에</a:t>
            </a:r>
            <a:r>
              <a:rPr lang="ko-KR" altLang="en-US" dirty="0" smtClean="0">
                <a:latin typeface="+mj-ea"/>
                <a:ea typeface="+mj-ea"/>
              </a:rPr>
              <a:t> 접속할 수 있습니다</a:t>
            </a:r>
            <a:r>
              <a:rPr lang="en-US" altLang="ko-KR" dirty="0" smtClean="0">
                <a:latin typeface="+mj-ea"/>
                <a:ea typeface="+mj-ea"/>
              </a:rPr>
              <a:t>. </a:t>
            </a:r>
            <a:r>
              <a:rPr lang="ko-KR" altLang="en-US" dirty="0" smtClean="0">
                <a:latin typeface="+mj-ea"/>
                <a:ea typeface="+mj-ea"/>
              </a:rPr>
              <a:t>모든 라이온과 </a:t>
            </a:r>
            <a:r>
              <a:rPr lang="ko-KR" altLang="en-US" dirty="0" err="1" smtClean="0">
                <a:latin typeface="+mj-ea"/>
                <a:ea typeface="+mj-ea"/>
              </a:rPr>
              <a:t>레오가</a:t>
            </a:r>
            <a:r>
              <a:rPr lang="ko-KR" altLang="en-US" dirty="0" smtClean="0">
                <a:latin typeface="+mj-ea"/>
                <a:ea typeface="+mj-ea"/>
              </a:rPr>
              <a:t> </a:t>
            </a:r>
            <a:r>
              <a:rPr lang="en-US" altLang="ko-KR" dirty="0" smtClean="0">
                <a:latin typeface="+mj-ea"/>
                <a:ea typeface="+mj-ea"/>
              </a:rPr>
              <a:t>'</a:t>
            </a:r>
            <a:r>
              <a:rPr lang="ko-KR" altLang="en-US" dirty="0" smtClean="0">
                <a:latin typeface="+mj-ea"/>
                <a:ea typeface="+mj-ea"/>
              </a:rPr>
              <a:t>라이온 계정</a:t>
            </a:r>
            <a:r>
              <a:rPr lang="en-US" altLang="ko-KR" dirty="0" smtClean="0">
                <a:latin typeface="+mj-ea"/>
                <a:ea typeface="+mj-ea"/>
              </a:rPr>
              <a:t>'</a:t>
            </a:r>
            <a:r>
              <a:rPr lang="ko-KR" altLang="en-US" dirty="0" smtClean="0">
                <a:latin typeface="+mj-ea"/>
                <a:ea typeface="+mj-ea"/>
              </a:rPr>
              <a:t>을 개설할 수 있습니다</a:t>
            </a:r>
            <a:r>
              <a:rPr lang="en-US" altLang="ko-KR" dirty="0" smtClean="0">
                <a:latin typeface="+mj-ea"/>
                <a:ea typeface="+mj-ea"/>
              </a:rPr>
              <a:t>.</a:t>
            </a:r>
          </a:p>
          <a:p>
            <a:endParaRPr lang="en-US" altLang="ko-KR" dirty="0" smtClean="0">
              <a:latin typeface="+mj-ea"/>
              <a:ea typeface="+mj-ea"/>
            </a:endParaRPr>
          </a:p>
          <a:p>
            <a:r>
              <a:rPr lang="ko-KR" altLang="en-US" dirty="0" smtClean="0">
                <a:latin typeface="+mj-ea"/>
                <a:ea typeface="+mj-ea"/>
              </a:rPr>
              <a:t>예전에 </a:t>
            </a:r>
            <a:r>
              <a:rPr lang="en-US" altLang="ko-KR" dirty="0" err="1" smtClean="0">
                <a:latin typeface="+mj-ea"/>
                <a:ea typeface="+mj-ea"/>
              </a:rPr>
              <a:t>MyLion</a:t>
            </a:r>
            <a:r>
              <a:rPr lang="ko-KR" altLang="en-US" dirty="0" smtClean="0">
                <a:latin typeface="+mj-ea"/>
                <a:ea typeface="+mj-ea"/>
              </a:rPr>
              <a:t>에 등록한 회원은 </a:t>
            </a:r>
            <a:r>
              <a:rPr lang="en-US" altLang="ko-KR" dirty="0" smtClean="0">
                <a:latin typeface="+mj-ea"/>
                <a:ea typeface="+mj-ea"/>
              </a:rPr>
              <a:t>'</a:t>
            </a:r>
            <a:r>
              <a:rPr lang="ko-KR" altLang="en-US" dirty="0" smtClean="0">
                <a:latin typeface="+mj-ea"/>
                <a:ea typeface="+mj-ea"/>
              </a:rPr>
              <a:t>라이온 계정</a:t>
            </a:r>
            <a:r>
              <a:rPr lang="en-US" altLang="ko-KR" dirty="0" smtClean="0">
                <a:latin typeface="+mj-ea"/>
                <a:ea typeface="+mj-ea"/>
              </a:rPr>
              <a:t>'</a:t>
            </a:r>
            <a:r>
              <a:rPr lang="ko-KR" altLang="en-US" dirty="0" smtClean="0">
                <a:latin typeface="+mj-ea"/>
                <a:ea typeface="+mj-ea"/>
              </a:rPr>
              <a:t>을 다시 등록할 필요가 없습니다</a:t>
            </a:r>
            <a:r>
              <a:rPr lang="en-US" altLang="ko-KR" dirty="0" smtClean="0">
                <a:latin typeface="+mj-ea"/>
                <a:ea typeface="+mj-ea"/>
              </a:rPr>
              <a:t>.</a:t>
            </a:r>
          </a:p>
          <a:p>
            <a:endParaRPr lang="en-US" altLang="ko-KR" dirty="0" smtClean="0">
              <a:latin typeface="+mj-ea"/>
              <a:ea typeface="+mj-ea"/>
            </a:endParaRPr>
          </a:p>
          <a:p>
            <a:r>
              <a:rPr lang="en-US" altLang="ko-KR" dirty="0" err="1" smtClean="0">
                <a:latin typeface="+mj-ea"/>
                <a:ea typeface="+mj-ea"/>
              </a:rPr>
              <a:t>MyLion</a:t>
            </a:r>
            <a:r>
              <a:rPr lang="en-US" altLang="ko-KR" dirty="0" smtClean="0">
                <a:latin typeface="+mj-ea"/>
                <a:ea typeface="+mj-ea"/>
              </a:rPr>
              <a:t> </a:t>
            </a:r>
            <a:r>
              <a:rPr lang="ko-KR" altLang="en-US" dirty="0" smtClean="0">
                <a:latin typeface="+mj-ea"/>
                <a:ea typeface="+mj-ea"/>
              </a:rPr>
              <a:t>로그인 정보가 현재 라이온 계정입니다</a:t>
            </a:r>
            <a:r>
              <a:rPr lang="en-US" altLang="ko-KR" dirty="0" smtClean="0">
                <a:latin typeface="+mj-ea"/>
                <a:ea typeface="+mj-ea"/>
              </a:rPr>
              <a:t>. </a:t>
            </a:r>
            <a:r>
              <a:rPr lang="ko-KR" altLang="en-US" dirty="0" smtClean="0">
                <a:latin typeface="+mj-ea"/>
                <a:ea typeface="+mj-ea"/>
              </a:rPr>
              <a:t>아직 </a:t>
            </a:r>
            <a:r>
              <a:rPr lang="en-US" altLang="ko-KR" dirty="0" smtClean="0">
                <a:latin typeface="+mj-ea"/>
                <a:ea typeface="+mj-ea"/>
              </a:rPr>
              <a:t>'</a:t>
            </a:r>
            <a:r>
              <a:rPr lang="ko-KR" altLang="en-US" dirty="0" smtClean="0">
                <a:latin typeface="+mj-ea"/>
                <a:ea typeface="+mj-ea"/>
              </a:rPr>
              <a:t>라이온 계정</a:t>
            </a:r>
            <a:r>
              <a:rPr lang="en-US" altLang="ko-KR" dirty="0" smtClean="0">
                <a:latin typeface="+mj-ea"/>
                <a:ea typeface="+mj-ea"/>
              </a:rPr>
              <a:t>'</a:t>
            </a:r>
            <a:r>
              <a:rPr lang="ko-KR" altLang="en-US" dirty="0" smtClean="0">
                <a:latin typeface="+mj-ea"/>
                <a:ea typeface="+mj-ea"/>
              </a:rPr>
              <a:t>을 등록하지 않으셨다면</a:t>
            </a:r>
            <a:r>
              <a:rPr lang="en-US" altLang="ko-KR" dirty="0" smtClean="0">
                <a:latin typeface="+mj-ea"/>
                <a:ea typeface="+mj-ea"/>
              </a:rPr>
              <a:t>, </a:t>
            </a:r>
            <a:r>
              <a:rPr lang="ko-KR" altLang="en-US" dirty="0" smtClean="0">
                <a:latin typeface="+mj-ea"/>
                <a:ea typeface="+mj-ea"/>
              </a:rPr>
              <a:t>지금 등록하시기 바랍니다</a:t>
            </a:r>
            <a:r>
              <a:rPr lang="en-US" altLang="ko-KR" dirty="0" smtClean="0">
                <a:latin typeface="+mj-ea"/>
                <a:ea typeface="+mj-ea"/>
              </a:rPr>
              <a:t>. </a:t>
            </a:r>
            <a:r>
              <a:rPr lang="ko-KR" altLang="en-US" dirty="0" smtClean="0">
                <a:latin typeface="+mj-ea"/>
                <a:ea typeface="+mj-ea"/>
              </a:rPr>
              <a:t>회원번호와 함께 </a:t>
            </a:r>
            <a:r>
              <a:rPr lang="en-US" altLang="ko-KR" dirty="0" err="1" smtClean="0">
                <a:latin typeface="+mj-ea"/>
                <a:ea typeface="+mj-ea"/>
              </a:rPr>
              <a:t>MyLCI</a:t>
            </a:r>
            <a:r>
              <a:rPr lang="ko-KR" altLang="en-US" dirty="0" smtClean="0">
                <a:latin typeface="+mj-ea"/>
                <a:ea typeface="+mj-ea"/>
              </a:rPr>
              <a:t>에 있는 </a:t>
            </a:r>
            <a:r>
              <a:rPr lang="ko-KR" altLang="en-US" dirty="0" err="1" smtClean="0">
                <a:latin typeface="+mj-ea"/>
                <a:ea typeface="+mj-ea"/>
              </a:rPr>
              <a:t>이메일이나</a:t>
            </a:r>
            <a:r>
              <a:rPr lang="ko-KR" altLang="en-US" dirty="0" smtClean="0">
                <a:latin typeface="+mj-ea"/>
                <a:ea typeface="+mj-ea"/>
              </a:rPr>
              <a:t> 휴대폰 번호가 있어야 합니다</a:t>
            </a:r>
            <a:r>
              <a:rPr lang="en-US" altLang="ko-KR" dirty="0" smtClean="0">
                <a:latin typeface="+mj-ea"/>
                <a:ea typeface="+mj-ea"/>
              </a:rPr>
              <a:t>.</a:t>
            </a:r>
            <a:r>
              <a:rPr lang="en-US" sz="1200" kern="1200" dirty="0" smtClean="0">
                <a:solidFill>
                  <a:schemeClr val="tx1"/>
                </a:solidFill>
                <a:effectLst/>
                <a:latin typeface="+mj-ea"/>
                <a:ea typeface="+mj-ea"/>
                <a:cs typeface="+mn-cs"/>
              </a:rPr>
              <a:t>  </a:t>
            </a:r>
            <a:endParaRPr lang="en-US" sz="1200" kern="1200" dirty="0">
              <a:solidFill>
                <a:schemeClr val="tx1"/>
              </a:solidFill>
              <a:effectLst/>
              <a:latin typeface="+mj-ea"/>
              <a:ea typeface="+mj-ea"/>
              <a:cs typeface="+mn-cs"/>
            </a:endParaRPr>
          </a:p>
          <a:p>
            <a:endParaRPr lang="en-US" sz="1200" b="0" kern="1200" baseline="0" dirty="0">
              <a:solidFill>
                <a:schemeClr val="tx1"/>
              </a:solidFill>
              <a:effectLst/>
              <a:latin typeface="+mj-ea"/>
              <a:ea typeface="+mj-ea"/>
              <a:cs typeface="+mn-cs"/>
            </a:endParaRPr>
          </a:p>
          <a:p>
            <a:r>
              <a:rPr lang="ko-KR" altLang="en-US" sz="1200" b="1" kern="1200" baseline="0" dirty="0" smtClean="0">
                <a:solidFill>
                  <a:schemeClr val="tx1"/>
                </a:solidFill>
                <a:effectLst/>
                <a:latin typeface="+mj-ea"/>
                <a:ea typeface="+mj-ea"/>
                <a:cs typeface="+mn-cs"/>
              </a:rPr>
              <a:t>일부 회원들은</a:t>
            </a:r>
            <a:r>
              <a:rPr lang="en-US" altLang="ko-KR" sz="1200" b="1" kern="1200" baseline="0" dirty="0" smtClean="0">
                <a:solidFill>
                  <a:schemeClr val="tx1"/>
                </a:solidFill>
                <a:effectLst/>
                <a:latin typeface="+mj-ea"/>
                <a:ea typeface="+mj-ea"/>
                <a:cs typeface="+mn-cs"/>
              </a:rPr>
              <a:t> </a:t>
            </a:r>
            <a:r>
              <a:rPr lang="ko-KR" altLang="en-US" sz="1200" b="1" kern="1200" baseline="0" dirty="0" smtClean="0">
                <a:solidFill>
                  <a:schemeClr val="tx1"/>
                </a:solidFill>
                <a:effectLst/>
                <a:latin typeface="+mj-ea"/>
                <a:ea typeface="+mj-ea"/>
                <a:cs typeface="+mn-cs"/>
              </a:rPr>
              <a:t>라이온 계정을 쉽게 개설할 수 있었지만</a:t>
            </a:r>
            <a:r>
              <a:rPr lang="en-US" altLang="ko-KR" sz="1200" b="1" kern="1200" baseline="0" dirty="0" smtClean="0">
                <a:solidFill>
                  <a:schemeClr val="tx1"/>
                </a:solidFill>
                <a:effectLst/>
                <a:latin typeface="+mj-ea"/>
                <a:ea typeface="+mj-ea"/>
                <a:cs typeface="+mn-cs"/>
              </a:rPr>
              <a:t>, </a:t>
            </a:r>
            <a:r>
              <a:rPr lang="ko-KR" altLang="en-US" sz="1200" b="1" kern="1200" baseline="0" dirty="0" smtClean="0">
                <a:solidFill>
                  <a:schemeClr val="tx1"/>
                </a:solidFill>
                <a:effectLst/>
                <a:latin typeface="+mj-ea"/>
                <a:ea typeface="+mj-ea"/>
                <a:cs typeface="+mn-cs"/>
              </a:rPr>
              <a:t>다른 회원들의 경우</a:t>
            </a:r>
            <a:r>
              <a:rPr lang="en-US" altLang="ko-KR" sz="1200" b="1" kern="1200" baseline="0" dirty="0" smtClean="0">
                <a:solidFill>
                  <a:schemeClr val="tx1"/>
                </a:solidFill>
                <a:effectLst/>
                <a:latin typeface="+mj-ea"/>
                <a:ea typeface="+mj-ea"/>
                <a:cs typeface="+mn-cs"/>
              </a:rPr>
              <a:t>, </a:t>
            </a:r>
            <a:r>
              <a:rPr lang="en-US" altLang="ko-KR" sz="1200" b="1" kern="1200" baseline="0" dirty="0" err="1" smtClean="0">
                <a:solidFill>
                  <a:schemeClr val="tx1"/>
                </a:solidFill>
                <a:effectLst/>
                <a:latin typeface="+mj-ea"/>
                <a:ea typeface="+mj-ea"/>
                <a:cs typeface="+mn-cs"/>
              </a:rPr>
              <a:t>MyLCI</a:t>
            </a:r>
            <a:r>
              <a:rPr lang="ko-KR" altLang="en-US" sz="1200" b="1" kern="1200" baseline="0" dirty="0" smtClean="0">
                <a:solidFill>
                  <a:schemeClr val="tx1"/>
                </a:solidFill>
                <a:effectLst/>
                <a:latin typeface="+mj-ea"/>
                <a:ea typeface="+mj-ea"/>
                <a:cs typeface="+mn-cs"/>
              </a:rPr>
              <a:t>에 있는 전화번호나 </a:t>
            </a:r>
            <a:r>
              <a:rPr lang="ko-KR" altLang="en-US" sz="1200" b="1" kern="1200" baseline="0" dirty="0" err="1" smtClean="0">
                <a:solidFill>
                  <a:schemeClr val="tx1"/>
                </a:solidFill>
                <a:effectLst/>
                <a:latin typeface="+mj-ea"/>
                <a:ea typeface="+mj-ea"/>
                <a:cs typeface="+mn-cs"/>
              </a:rPr>
              <a:t>이메일이</a:t>
            </a:r>
            <a:r>
              <a:rPr lang="ko-KR" altLang="en-US" sz="1200" b="1" kern="1200" baseline="0" dirty="0" smtClean="0">
                <a:solidFill>
                  <a:schemeClr val="tx1"/>
                </a:solidFill>
                <a:effectLst/>
                <a:latin typeface="+mj-ea"/>
                <a:ea typeface="+mj-ea"/>
                <a:cs typeface="+mn-cs"/>
              </a:rPr>
              <a:t> 최신 상태가 아니어서 다소 어려움을 겪었습니다</a:t>
            </a:r>
            <a:r>
              <a:rPr lang="en-US" altLang="ko-KR" sz="1200" b="1" kern="1200" baseline="0" dirty="0" smtClean="0">
                <a:solidFill>
                  <a:schemeClr val="tx1"/>
                </a:solidFill>
                <a:effectLst/>
                <a:latin typeface="+mj-ea"/>
                <a:ea typeface="+mj-ea"/>
                <a:cs typeface="+mn-cs"/>
              </a:rPr>
              <a:t>. </a:t>
            </a:r>
            <a:r>
              <a:rPr lang="ko-KR" altLang="en-US" sz="1200" b="1" kern="1200" baseline="0" dirty="0" smtClean="0">
                <a:solidFill>
                  <a:schemeClr val="tx1"/>
                </a:solidFill>
                <a:effectLst/>
                <a:latin typeface="+mj-ea"/>
                <a:ea typeface="+mj-ea"/>
                <a:cs typeface="+mn-cs"/>
              </a:rPr>
              <a:t>국제협회는 </a:t>
            </a:r>
            <a:r>
              <a:rPr lang="en-US" altLang="ko-KR" sz="1200" b="1" kern="1200" baseline="0" dirty="0" err="1" smtClean="0">
                <a:solidFill>
                  <a:schemeClr val="tx1"/>
                </a:solidFill>
                <a:effectLst/>
                <a:latin typeface="+mj-ea"/>
                <a:ea typeface="+mj-ea"/>
                <a:cs typeface="+mn-cs"/>
              </a:rPr>
              <a:t>MyLCI</a:t>
            </a:r>
            <a:r>
              <a:rPr lang="en-US" altLang="ko-KR" sz="1200" b="1" kern="1200" baseline="0" dirty="0" smtClean="0">
                <a:solidFill>
                  <a:schemeClr val="tx1"/>
                </a:solidFill>
                <a:effectLst/>
                <a:latin typeface="+mj-ea"/>
                <a:ea typeface="+mj-ea"/>
                <a:cs typeface="+mn-cs"/>
              </a:rPr>
              <a:t> </a:t>
            </a:r>
            <a:r>
              <a:rPr lang="ko-KR" altLang="en-US" sz="1200" b="1" kern="1200" baseline="0" dirty="0" smtClean="0">
                <a:solidFill>
                  <a:schemeClr val="tx1"/>
                </a:solidFill>
                <a:effectLst/>
                <a:latin typeface="+mj-ea"/>
                <a:ea typeface="+mj-ea"/>
                <a:cs typeface="+mn-cs"/>
              </a:rPr>
              <a:t>사용자들에게 혼선을 초래한 것을 인지하고 있으므로</a:t>
            </a:r>
            <a:r>
              <a:rPr lang="en-US" altLang="ko-KR" sz="1200" b="1" kern="1200" baseline="0" dirty="0" smtClean="0">
                <a:solidFill>
                  <a:schemeClr val="tx1"/>
                </a:solidFill>
                <a:effectLst/>
                <a:latin typeface="+mj-ea"/>
                <a:ea typeface="+mj-ea"/>
                <a:cs typeface="+mn-cs"/>
              </a:rPr>
              <a:t>, </a:t>
            </a:r>
            <a:r>
              <a:rPr lang="ko-KR" altLang="en-US" sz="1200" b="1" kern="1200" baseline="0" dirty="0" smtClean="0">
                <a:solidFill>
                  <a:schemeClr val="tx1"/>
                </a:solidFill>
                <a:effectLst/>
                <a:latin typeface="+mj-ea"/>
                <a:ea typeface="+mj-ea"/>
                <a:cs typeface="+mn-cs"/>
              </a:rPr>
              <a:t>협회에 문의해 주신 모든 분들께 </a:t>
            </a:r>
            <a:r>
              <a:rPr lang="ko-KR" altLang="en-US" sz="1200" b="1" kern="1200" baseline="0" dirty="0" err="1" smtClean="0">
                <a:solidFill>
                  <a:schemeClr val="tx1"/>
                </a:solidFill>
                <a:effectLst/>
                <a:latin typeface="+mj-ea"/>
                <a:ea typeface="+mj-ea"/>
                <a:cs typeface="+mn-cs"/>
              </a:rPr>
              <a:t>감사드립니다</a:t>
            </a:r>
            <a:r>
              <a:rPr lang="en-US" altLang="ko-KR" sz="1200" b="1" kern="1200" baseline="0" dirty="0" smtClean="0">
                <a:solidFill>
                  <a:schemeClr val="tx1"/>
                </a:solidFill>
                <a:effectLst/>
                <a:latin typeface="+mj-ea"/>
                <a:ea typeface="+mj-ea"/>
                <a:cs typeface="+mn-cs"/>
              </a:rPr>
              <a:t>.</a:t>
            </a:r>
            <a:r>
              <a:rPr lang="en-US" sz="1200" b="1" kern="1200" baseline="0" dirty="0" smtClean="0">
                <a:solidFill>
                  <a:schemeClr val="tx1"/>
                </a:solidFill>
                <a:effectLst/>
                <a:latin typeface="+mj-ea"/>
                <a:ea typeface="+mj-ea"/>
                <a:cs typeface="+mn-cs"/>
              </a:rPr>
              <a:t> </a:t>
            </a:r>
            <a:endParaRPr lang="en-US" sz="1200" b="1" kern="1200" baseline="0" dirty="0">
              <a:solidFill>
                <a:schemeClr val="tx1"/>
              </a:solidFill>
              <a:effectLst/>
              <a:latin typeface="+mj-ea"/>
              <a:ea typeface="+mj-ea"/>
              <a:cs typeface="+mn-cs"/>
            </a:endParaRPr>
          </a:p>
          <a:p>
            <a:endParaRPr lang="en-US" sz="1200" b="0" kern="1200" baseline="0" dirty="0">
              <a:solidFill>
                <a:schemeClr val="tx1"/>
              </a:solidFill>
              <a:effectLst/>
              <a:latin typeface="+mj-ea"/>
              <a:ea typeface="+mj-ea"/>
              <a:cs typeface="+mn-cs"/>
            </a:endParaRPr>
          </a:p>
          <a:p>
            <a:r>
              <a:rPr lang="en-US" altLang="ko-KR" sz="1200" b="0" kern="1200" baseline="0" dirty="0" smtClean="0">
                <a:solidFill>
                  <a:schemeClr val="tx1"/>
                </a:solidFill>
                <a:effectLst/>
                <a:latin typeface="+mj-ea"/>
                <a:ea typeface="+mj-ea"/>
                <a:cs typeface="+mn-cs"/>
              </a:rPr>
              <a:t>'</a:t>
            </a:r>
            <a:r>
              <a:rPr lang="ko-KR" altLang="en-US" sz="1200" b="0" kern="1200" baseline="0" dirty="0" smtClean="0">
                <a:solidFill>
                  <a:schemeClr val="tx1"/>
                </a:solidFill>
                <a:effectLst/>
                <a:latin typeface="+mj-ea"/>
                <a:ea typeface="+mj-ea"/>
                <a:cs typeface="+mn-cs"/>
              </a:rPr>
              <a:t>라이온 계정</a:t>
            </a:r>
            <a:r>
              <a:rPr lang="en-US" altLang="ko-KR" sz="1200" b="0" kern="1200" baseline="0" dirty="0" smtClean="0">
                <a:solidFill>
                  <a:schemeClr val="tx1"/>
                </a:solidFill>
                <a:effectLst/>
                <a:latin typeface="+mj-ea"/>
                <a:ea typeface="+mj-ea"/>
                <a:cs typeface="+mn-cs"/>
              </a:rPr>
              <a:t>'</a:t>
            </a:r>
            <a:r>
              <a:rPr lang="ko-KR" altLang="en-US" sz="1200" b="0" kern="1200" baseline="0" dirty="0" smtClean="0">
                <a:solidFill>
                  <a:schemeClr val="tx1"/>
                </a:solidFill>
                <a:effectLst/>
                <a:latin typeface="+mj-ea"/>
                <a:ea typeface="+mj-ea"/>
                <a:cs typeface="+mn-cs"/>
              </a:rPr>
              <a:t>을 개설하는데 어려움이 있으시거나</a:t>
            </a:r>
            <a:r>
              <a:rPr lang="en-US" altLang="ko-KR" sz="1200" b="0" kern="1200" baseline="0" dirty="0" smtClean="0">
                <a:solidFill>
                  <a:schemeClr val="tx1"/>
                </a:solidFill>
                <a:effectLst/>
                <a:latin typeface="+mj-ea"/>
                <a:ea typeface="+mj-ea"/>
                <a:cs typeface="+mn-cs"/>
              </a:rPr>
              <a:t>, </a:t>
            </a:r>
            <a:r>
              <a:rPr lang="ko-KR" altLang="en-US" sz="1200" b="0" kern="1200" baseline="0" dirty="0" smtClean="0">
                <a:solidFill>
                  <a:schemeClr val="tx1"/>
                </a:solidFill>
                <a:effectLst/>
                <a:latin typeface="+mj-ea"/>
                <a:ea typeface="+mj-ea"/>
                <a:cs typeface="+mn-cs"/>
              </a:rPr>
              <a:t>회원들에게 </a:t>
            </a:r>
            <a:r>
              <a:rPr lang="en-US" altLang="ko-KR" sz="1200" b="0" kern="1200" baseline="0" dirty="0" smtClean="0">
                <a:solidFill>
                  <a:schemeClr val="tx1"/>
                </a:solidFill>
                <a:effectLst/>
                <a:latin typeface="+mj-ea"/>
                <a:ea typeface="+mj-ea"/>
                <a:cs typeface="+mn-cs"/>
              </a:rPr>
              <a:t>'</a:t>
            </a:r>
            <a:r>
              <a:rPr lang="ko-KR" altLang="en-US" sz="1200" b="0" kern="1200" baseline="0" dirty="0" smtClean="0">
                <a:solidFill>
                  <a:schemeClr val="tx1"/>
                </a:solidFill>
                <a:effectLst/>
                <a:latin typeface="+mj-ea"/>
                <a:ea typeface="+mj-ea"/>
                <a:cs typeface="+mn-cs"/>
              </a:rPr>
              <a:t>라이온 계정</a:t>
            </a:r>
            <a:r>
              <a:rPr lang="en-US" altLang="ko-KR" sz="1200" b="0" kern="1200" baseline="0" dirty="0" smtClean="0">
                <a:solidFill>
                  <a:schemeClr val="tx1"/>
                </a:solidFill>
                <a:effectLst/>
                <a:latin typeface="+mj-ea"/>
                <a:ea typeface="+mj-ea"/>
                <a:cs typeface="+mn-cs"/>
              </a:rPr>
              <a:t>' </a:t>
            </a:r>
            <a:r>
              <a:rPr lang="ko-KR" altLang="en-US" sz="1200" b="0" kern="1200" baseline="0" dirty="0" smtClean="0">
                <a:solidFill>
                  <a:schemeClr val="tx1"/>
                </a:solidFill>
                <a:effectLst/>
                <a:latin typeface="+mj-ea"/>
                <a:ea typeface="+mj-ea"/>
                <a:cs typeface="+mn-cs"/>
              </a:rPr>
              <a:t>개설을 독려하는데 도움이 필요하시면 국제협회 직원에게 </a:t>
            </a:r>
            <a:r>
              <a:rPr lang="ko-KR" altLang="en-US" sz="1200" b="0" kern="1200" baseline="0" dirty="0" err="1" smtClean="0">
                <a:solidFill>
                  <a:schemeClr val="tx1"/>
                </a:solidFill>
                <a:effectLst/>
                <a:latin typeface="+mj-ea"/>
                <a:ea typeface="+mj-ea"/>
                <a:cs typeface="+mn-cs"/>
              </a:rPr>
              <a:t>이메일</a:t>
            </a:r>
            <a:r>
              <a:rPr lang="ko-KR" altLang="en-US" sz="1200" b="0" kern="1200" baseline="0" dirty="0" smtClean="0">
                <a:solidFill>
                  <a:schemeClr val="tx1"/>
                </a:solidFill>
                <a:effectLst/>
                <a:latin typeface="+mj-ea"/>
                <a:ea typeface="+mj-ea"/>
                <a:cs typeface="+mn-cs"/>
              </a:rPr>
              <a:t> </a:t>
            </a:r>
            <a:r>
              <a:rPr lang="en-US" altLang="ko-KR" sz="1200" b="0" kern="1200" baseline="0" dirty="0" smtClean="0">
                <a:solidFill>
                  <a:schemeClr val="tx1"/>
                </a:solidFill>
                <a:effectLst/>
                <a:latin typeface="+mj-ea"/>
                <a:ea typeface="+mj-ea"/>
                <a:cs typeface="+mn-cs"/>
              </a:rPr>
              <a:t>mylion@lionsclubs.org </a:t>
            </a:r>
            <a:r>
              <a:rPr lang="ko-KR" altLang="en-US" sz="1200" b="0" kern="1200" baseline="0" dirty="0" smtClean="0">
                <a:solidFill>
                  <a:schemeClr val="tx1"/>
                </a:solidFill>
                <a:effectLst/>
                <a:latin typeface="+mj-ea"/>
                <a:ea typeface="+mj-ea"/>
                <a:cs typeface="+mn-cs"/>
              </a:rPr>
              <a:t>로 문의해 주십시오</a:t>
            </a:r>
            <a:r>
              <a:rPr lang="en-US" altLang="ko-KR" sz="1200" b="0" kern="1200" baseline="0" dirty="0" smtClean="0">
                <a:solidFill>
                  <a:schemeClr val="tx1"/>
                </a:solidFill>
                <a:effectLst/>
                <a:latin typeface="+mj-ea"/>
                <a:ea typeface="+mj-ea"/>
                <a:cs typeface="+mn-cs"/>
              </a:rPr>
              <a:t>. </a:t>
            </a:r>
            <a:r>
              <a:rPr lang="ko-KR" altLang="en-US" sz="1200" b="0" kern="1200" baseline="0" dirty="0" smtClean="0">
                <a:solidFill>
                  <a:schemeClr val="tx1"/>
                </a:solidFill>
                <a:effectLst/>
                <a:latin typeface="+mj-ea"/>
                <a:ea typeface="+mj-ea"/>
                <a:cs typeface="+mn-cs"/>
              </a:rPr>
              <a:t>지원 팀이 최선을 다해 도와 드리겠습니다</a:t>
            </a:r>
            <a:r>
              <a:rPr lang="en-US" altLang="ko-KR" sz="1200" b="0" kern="1200" baseline="0" dirty="0" smtClean="0">
                <a:solidFill>
                  <a:schemeClr val="tx1"/>
                </a:solidFill>
                <a:effectLst/>
                <a:latin typeface="+mj-ea"/>
                <a:ea typeface="+mj-ea"/>
                <a:cs typeface="+mn-cs"/>
              </a:rPr>
              <a:t>!</a:t>
            </a:r>
            <a:endParaRPr lang="en-US" sz="1200" b="0" kern="1200" baseline="0" dirty="0">
              <a:solidFill>
                <a:schemeClr val="tx1"/>
              </a:solidFill>
              <a:effectLst/>
              <a:latin typeface="+mj-ea"/>
              <a:ea typeface="+mj-ea"/>
              <a:cs typeface="+mn-cs"/>
            </a:endParaRPr>
          </a:p>
          <a:p>
            <a:endParaRPr lang="en-US"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31176981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ko-KR" baseline="0" dirty="0"/>
              <a:t>라이온 계정에 로그인하면 협회의 </a:t>
            </a:r>
            <a:r>
              <a:rPr lang="ko-KR" baseline="0" dirty="0" err="1"/>
              <a:t>앱</a:t>
            </a:r>
            <a:r>
              <a:rPr lang="ko-KR" baseline="0" dirty="0"/>
              <a:t> 사이에서 쉽게 이동할 수 있습니다. </a:t>
            </a:r>
            <a:r>
              <a:rPr lang="ko-KR" baseline="0" dirty="0" err="1"/>
              <a:t>라이온스</a:t>
            </a:r>
            <a:r>
              <a:rPr lang="ko-KR" baseline="0" dirty="0"/>
              <a:t> 회원은 현재 MyLCI를 제외하고, 화면에 있는 모든 </a:t>
            </a:r>
            <a:r>
              <a:rPr lang="ko-KR" baseline="0" dirty="0" err="1"/>
              <a:t>앱에</a:t>
            </a:r>
            <a:r>
              <a:rPr lang="ko-KR" baseline="0" dirty="0"/>
              <a:t> 접속할 수 있습니다. MyLCI는 임원용 </a:t>
            </a:r>
            <a:r>
              <a:rPr lang="ko-KR" baseline="0" dirty="0" err="1"/>
              <a:t>앱으로</a:t>
            </a:r>
            <a:r>
              <a:rPr lang="ko-KR" baseline="0" dirty="0"/>
              <a:t> 남아 있으며, 임원이 아닌 회원에게는 회색으로 표시됩니다.</a:t>
            </a:r>
          </a:p>
          <a:p>
            <a:endParaRPr lang="en-US" baseline="0" dirty="0"/>
          </a:p>
        </p:txBody>
      </p:sp>
      <p:sp>
        <p:nvSpPr>
          <p:cNvPr id="4" name="Slide Number Placeholder 3"/>
          <p:cNvSpPr>
            <a:spLocks noGrp="1"/>
          </p:cNvSpPr>
          <p:nvPr>
            <p:ph type="sldNum" sz="quarter" idx="10"/>
          </p:nvPr>
        </p:nvSpPr>
        <p:spPr/>
        <p:txBody>
          <a:bodyPr/>
          <a:lstStyle/>
          <a:p>
            <a:fld id="{EE4159E8-CA19-4BB0-8ED9-16527D3A2E7E}" type="slidenum">
              <a:rPr lang="en-US">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153249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709613"/>
            <a:ext cx="5762625" cy="3241675"/>
          </a:xfrm>
        </p:spPr>
      </p:sp>
      <p:sp>
        <p:nvSpPr>
          <p:cNvPr id="3" name="Notes Placeholder 2"/>
          <p:cNvSpPr>
            <a:spLocks noGrp="1"/>
          </p:cNvSpPr>
          <p:nvPr>
            <p:ph type="body" idx="1"/>
          </p:nvPr>
        </p:nvSpPr>
        <p:spPr/>
        <p:txBody>
          <a:bodyPr/>
          <a:lstStyle/>
          <a:p>
            <a:r>
              <a:rPr lang="ko-KR" altLang="en-US" baseline="0" dirty="0" smtClean="0"/>
              <a:t>이제 </a:t>
            </a:r>
            <a:r>
              <a:rPr lang="en-US" altLang="ko-KR" baseline="0" dirty="0" err="1" smtClean="0"/>
              <a:t>MyLion</a:t>
            </a:r>
            <a:r>
              <a:rPr lang="ko-KR" altLang="en-US" baseline="0" dirty="0" smtClean="0"/>
              <a:t>을 살펴 보겠습니다</a:t>
            </a:r>
            <a:r>
              <a:rPr lang="en-US" altLang="ko-KR" baseline="0" dirty="0" smtClean="0"/>
              <a:t>. </a:t>
            </a:r>
            <a:r>
              <a:rPr lang="en-US" altLang="ko-KR" baseline="0" dirty="0" err="1" smtClean="0"/>
              <a:t>MyLion</a:t>
            </a:r>
            <a:r>
              <a:rPr lang="ko-KR" altLang="en-US" baseline="0" dirty="0" smtClean="0"/>
              <a:t>은 협회에서 선보인 새로운 </a:t>
            </a:r>
            <a:r>
              <a:rPr lang="ko-KR" altLang="en-US" baseline="0" dirty="0" err="1" smtClean="0"/>
              <a:t>앱으로서</a:t>
            </a:r>
            <a:r>
              <a:rPr lang="en-US" altLang="ko-KR" baseline="0" dirty="0" smtClean="0"/>
              <a:t>, </a:t>
            </a:r>
            <a:r>
              <a:rPr lang="ko-KR" altLang="en-US" baseline="0" dirty="0" err="1" smtClean="0"/>
              <a:t>라이온스</a:t>
            </a:r>
            <a:r>
              <a:rPr lang="ko-KR" altLang="en-US" baseline="0" dirty="0" smtClean="0"/>
              <a:t> 봉사와 우애에 중점을 둡니다</a:t>
            </a:r>
            <a:r>
              <a:rPr lang="en-US" altLang="ko-KR" baseline="0" dirty="0" smtClean="0"/>
              <a:t>.</a:t>
            </a:r>
          </a:p>
          <a:p>
            <a:endParaRPr lang="en-US" altLang="ko-KR" baseline="0" dirty="0" smtClean="0"/>
          </a:p>
          <a:p>
            <a:r>
              <a:rPr lang="en-US" altLang="ko-KR" baseline="0" dirty="0" err="1" smtClean="0"/>
              <a:t>MyLion</a:t>
            </a:r>
            <a:r>
              <a:rPr lang="ko-KR" altLang="en-US" baseline="0" dirty="0" smtClean="0"/>
              <a:t>은 동료 회원들과 더 원활히 소통하고</a:t>
            </a:r>
            <a:r>
              <a:rPr lang="en-US" altLang="ko-KR" baseline="0" dirty="0" smtClean="0"/>
              <a:t>, </a:t>
            </a:r>
            <a:r>
              <a:rPr lang="ko-KR" altLang="en-US" baseline="0" dirty="0" smtClean="0"/>
              <a:t>전 세계에서 펼쳐지는 봉사활동을 발견하여 영감을 얻으며</a:t>
            </a:r>
            <a:r>
              <a:rPr lang="en-US" altLang="ko-KR" baseline="0" dirty="0" smtClean="0"/>
              <a:t>, </a:t>
            </a:r>
            <a:r>
              <a:rPr lang="ko-KR" altLang="en-US" baseline="0" dirty="0" smtClean="0"/>
              <a:t>라이온들의 봉사를 홍보하는데 유용한 </a:t>
            </a:r>
            <a:r>
              <a:rPr lang="ko-KR" altLang="en-US" baseline="0" dirty="0" err="1" smtClean="0"/>
              <a:t>앱입니다</a:t>
            </a:r>
            <a:r>
              <a:rPr lang="en-US" altLang="ko-KR" baseline="0" dirty="0" smtClean="0"/>
              <a:t>.</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2EC16868-9BE2-4B90-A899-79CA97E21669}" type="slidenum">
              <a:rPr lang="en-US">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677798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1.xml"/><Relationship Id="rId4" Type="http://schemas.openxmlformats.org/officeDocument/2006/relationships/image" Target="../media/image4.emf"/></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14.xml"/><Relationship Id="rId4" Type="http://schemas.openxmlformats.org/officeDocument/2006/relationships/image" Target="../media/image9.emf"/></Relationships>
</file>

<file path=ppt/slideLayouts/_rels/slideLayout1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9.emf"/></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7.xml"/><Relationship Id="rId4" Type="http://schemas.openxmlformats.org/officeDocument/2006/relationships/image" Target="../media/image4.e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 Id="rId4" Type="http://schemas.openxmlformats.org/officeDocument/2006/relationships/image" Target="../media/image9.emf"/></Relationships>
</file>

<file path=ppt/slideLayouts/_rels/slideLayout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eg"/><Relationship Id="rId1" Type="http://schemas.openxmlformats.org/officeDocument/2006/relationships/slideMaster" Target="../slideMasters/slideMaster9.xml"/><Relationship Id="rId4" Type="http://schemas.openxmlformats.org/officeDocument/2006/relationships/image" Target="../media/image9.emf"/></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g"/><Relationship Id="rId1" Type="http://schemas.openxmlformats.org/officeDocument/2006/relationships/slideMaster" Target="../slideMasters/slideMaster10.xml"/><Relationship Id="rId4" Type="http://schemas.openxmlformats.org/officeDocument/2006/relationships/image" Target="../media/image4.emf"/></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 xmlns:a16="http://schemas.microsoft.com/office/drawing/2014/main" id="{FAD6BF95-1DC6-E04D-9A48-1C3A091DF6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25683044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10371061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10" name="Gold Bar">
            <a:extLst>
              <a:ext uri="{FF2B5EF4-FFF2-40B4-BE49-F238E27FC236}">
                <a16:creationId xmlns=""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42389083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3883968430"/>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3209385264"/>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107733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662596857"/>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593380038"/>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34084615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81396878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58614818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578" tIns="56790" rIns="113578" bIns="56790" rtlCol="0" anchor="ctr"/>
          <a:lstStyle/>
          <a:p>
            <a:pPr algn="ctr" fontAlgn="base">
              <a:spcBef>
                <a:spcPct val="0"/>
              </a:spcBef>
              <a:spcAft>
                <a:spcPct val="0"/>
              </a:spcAft>
            </a:pPr>
            <a:endParaRPr lang="en-US" sz="1350">
              <a:solidFill>
                <a:prstClr val="white"/>
              </a:solidFill>
            </a:endParaRPr>
          </a:p>
        </p:txBody>
      </p:sp>
      <p:pic>
        <p:nvPicPr>
          <p:cNvPr id="3" name="Picture 2">
            <a:extLst>
              <a:ext uri="{FF2B5EF4-FFF2-40B4-BE49-F238E27FC236}">
                <a16:creationId xmlns=""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1"/>
            <a:ext cx="2514236" cy="2380982"/>
          </a:xfrm>
          <a:prstGeom prst="rect">
            <a:avLst/>
          </a:prstGeom>
        </p:spPr>
      </p:pic>
      <p:sp>
        <p:nvSpPr>
          <p:cNvPr id="4" name="Text Placeholder 20">
            <a:extLst>
              <a:ext uri="{FF2B5EF4-FFF2-40B4-BE49-F238E27FC236}">
                <a16:creationId xmlns=""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3092067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pic>
        <p:nvPicPr>
          <p:cNvPr id="4" name="Picture 3"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5" cy="7102374"/>
          </a:xfrm>
          <a:prstGeom prst="rect">
            <a:avLst/>
          </a:prstGeom>
        </p:spPr>
      </p:pic>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a16="http://schemas.microsoft.com/office/drawing/2014/main"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5541946"/>
            <a:ext cx="964932" cy="914400"/>
          </a:xfrm>
          <a:prstGeom prst="rect">
            <a:avLst/>
          </a:prstGeom>
        </p:spPr>
      </p:pic>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1800" b="1" dirty="0" err="1">
                <a:solidFill>
                  <a:srgbClr val="0A5496"/>
                </a:solidFill>
                <a:ea typeface="Arial Hebrew Scholar" charset="-79"/>
                <a:cs typeface="Arial" panose="020B0604020202020204" pitchFamily="34" charset="0"/>
              </a:rPr>
              <a:t>Date</a:t>
            </a:r>
            <a:endParaRPr lang="pl-PL" sz="1800" b="1" dirty="0">
              <a:solidFill>
                <a:srgbClr val="0A5496"/>
              </a:solidFill>
              <a:ea typeface="Arial Hebrew Scholar" charset="-79"/>
              <a:cs typeface="Arial" panose="020B0604020202020204" pitchFamily="34" charset="0"/>
            </a:endParaRPr>
          </a:p>
          <a:p>
            <a:r>
              <a:rPr lang="pl-PL" sz="1350" dirty="0">
                <a:solidFill>
                  <a:srgbClr val="0A5496"/>
                </a:solidFill>
                <a:ea typeface="Arial Hebrew Scholar" charset="-79"/>
                <a:cs typeface="Arial" panose="020B0604020202020204" pitchFamily="34" charset="0"/>
              </a:rPr>
              <a:t>00:00-00:00 </a:t>
            </a:r>
          </a:p>
          <a:p>
            <a:r>
              <a:rPr lang="pl-PL" sz="1350" dirty="0" err="1">
                <a:solidFill>
                  <a:srgbClr val="0A5496"/>
                </a:solidFill>
                <a:ea typeface="Arial Hebrew Scholar" charset="-79"/>
                <a:cs typeface="Arial" panose="020B0604020202020204" pitchFamily="34" charset="0"/>
              </a:rPr>
              <a:t>Location</a:t>
            </a:r>
            <a:endParaRPr lang="en-US" sz="135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deserunt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mollit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anim</a:t>
            </a:r>
            <a:r>
              <a:rPr lang="en-US" sz="1800" kern="0" dirty="0">
                <a:solidFill>
                  <a:schemeClr val="accent6">
                    <a:lumMod val="50000"/>
                    <a:lumOff val="50000"/>
                  </a:schemeClr>
                </a:solidFill>
                <a:latin typeface="Arial" charset="0"/>
                <a:ea typeface="Arial" charset="0"/>
                <a:cs typeface="Arial" charset="0"/>
              </a:rPr>
              <a:t> 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Excepteur</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sint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occaecat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cupidatat</a:t>
            </a:r>
            <a:r>
              <a:rPr lang="en-US" sz="1800" kern="0" dirty="0">
                <a:solidFill>
                  <a:schemeClr val="accent6">
                    <a:lumMod val="50000"/>
                    <a:lumOff val="50000"/>
                  </a:schemeClr>
                </a:solidFill>
                <a:latin typeface="Arial" charset="0"/>
                <a:ea typeface="Arial" charset="0"/>
                <a:cs typeface="Arial" charset="0"/>
              </a:rPr>
              <a:t> non </a:t>
            </a:r>
            <a:r>
              <a:rPr lang="en-US" sz="1800" kern="0" dirty="0" err="1">
                <a:solidFill>
                  <a:schemeClr val="accent6">
                    <a:lumMod val="50000"/>
                    <a:lumOff val="50000"/>
                  </a:schemeClr>
                </a:solidFill>
                <a:latin typeface="Arial" charset="0"/>
                <a:ea typeface="Arial" charset="0"/>
                <a:cs typeface="Arial" charset="0"/>
              </a:rPr>
              <a:t>proident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sunt</a:t>
            </a:r>
            <a:r>
              <a:rPr lang="en-US" sz="1800" kern="0" dirty="0">
                <a:solidFill>
                  <a:schemeClr val="accent6">
                    <a:lumMod val="50000"/>
                    <a:lumOff val="50000"/>
                  </a:schemeClr>
                </a:solidFill>
                <a:latin typeface="Arial" charset="0"/>
                <a:ea typeface="Arial" charset="0"/>
                <a:cs typeface="Arial" charset="0"/>
              </a:rPr>
              <a:t> in culpa qui </a:t>
            </a:r>
            <a:r>
              <a:rPr lang="en-US" sz="1800" kern="0" dirty="0" err="1">
                <a:solidFill>
                  <a:schemeClr val="accent6">
                    <a:lumMod val="50000"/>
                    <a:lumOff val="50000"/>
                  </a:schemeClr>
                </a:solidFill>
                <a:latin typeface="Arial" charset="0"/>
                <a:ea typeface="Arial" charset="0"/>
                <a:cs typeface="Arial" charset="0"/>
              </a:rPr>
              <a:t>officia</a:t>
            </a:r>
            <a:r>
              <a:rPr lang="en-US" sz="1800" kern="0" dirty="0">
                <a:solidFill>
                  <a:schemeClr val="accent6">
                    <a:lumMod val="50000"/>
                    <a:lumOff val="50000"/>
                  </a:schemeClr>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deserunt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mollit</a:t>
            </a:r>
            <a:r>
              <a:rPr lang="en-US" sz="1800" b="1" kern="0" dirty="0">
                <a:solidFill>
                  <a:srgbClr val="0A5496"/>
                </a:solidFill>
                <a:latin typeface="Arial" charset="0"/>
                <a:ea typeface="Arial" charset="0"/>
                <a:cs typeface="Arial" charset="0"/>
              </a:rPr>
              <a:t> </a:t>
            </a:r>
            <a:r>
              <a:rPr lang="en-US" sz="1800" b="1" kern="0" dirty="0" err="1">
                <a:solidFill>
                  <a:srgbClr val="0A5496"/>
                </a:solidFill>
                <a:latin typeface="Arial" charset="0"/>
                <a:ea typeface="Arial" charset="0"/>
                <a:cs typeface="Arial" charset="0"/>
              </a:rPr>
              <a:t>anim</a:t>
            </a:r>
            <a:r>
              <a:rPr lang="en-US" sz="1800" b="1" kern="0" dirty="0">
                <a:solidFill>
                  <a:srgbClr val="0A5496"/>
                </a:solidFill>
                <a:latin typeface="Arial" charset="0"/>
                <a:ea typeface="Arial" charset="0"/>
                <a:cs typeface="Arial" charset="0"/>
              </a:rPr>
              <a:t> </a:t>
            </a:r>
            <a:r>
              <a:rPr lang="en-US" sz="1800" kern="0" dirty="0">
                <a:solidFill>
                  <a:schemeClr val="accent6">
                    <a:lumMod val="50000"/>
                    <a:lumOff val="50000"/>
                  </a:schemeClr>
                </a:solidFill>
                <a:latin typeface="Arial" charset="0"/>
                <a:ea typeface="Arial" charset="0"/>
                <a:cs typeface="Arial" charset="0"/>
              </a:rPr>
              <a:t>id </a:t>
            </a:r>
            <a:r>
              <a:rPr lang="en-US" sz="1800" kern="0" dirty="0" err="1">
                <a:solidFill>
                  <a:schemeClr val="accent6">
                    <a:lumMod val="50000"/>
                    <a:lumOff val="50000"/>
                  </a:schemeClr>
                </a:solidFill>
                <a:latin typeface="Arial" charset="0"/>
                <a:ea typeface="Arial" charset="0"/>
                <a:cs typeface="Arial" charset="0"/>
              </a:rPr>
              <a:t>est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laborum</a:t>
            </a:r>
            <a:r>
              <a:rPr lang="en-US" sz="1800" kern="0" dirty="0">
                <a:solidFill>
                  <a:schemeClr val="accent6">
                    <a:lumMod val="50000"/>
                    <a:lumOff val="50000"/>
                  </a:schemeClr>
                </a:solidFill>
                <a:latin typeface="Arial" charset="0"/>
                <a:ea typeface="Arial" charset="0"/>
                <a:cs typeface="Arial" charset="0"/>
              </a:rPr>
              <a:t>.</a:t>
            </a:r>
            <a:endParaRPr lang="en-US" sz="165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26414850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endParaRPr>
          </a:p>
        </p:txBody>
      </p:sp>
      <p:sp>
        <p:nvSpPr>
          <p:cNvPr id="7" name="Title 1"/>
          <p:cNvSpPr>
            <a:spLocks noGrp="1"/>
          </p:cNvSpPr>
          <p:nvPr>
            <p:ph type="title" hasCustomPrompt="1"/>
          </p:nvPr>
        </p:nvSpPr>
        <p:spPr>
          <a:xfrm>
            <a:off x="0" y="1362737"/>
            <a:ext cx="12174807" cy="1325563"/>
          </a:xfrm>
          <a:prstGeom prst="rect">
            <a:avLst/>
          </a:prstGeom>
        </p:spPr>
        <p:txBody>
          <a:bodyPr>
            <a:normAutofit/>
          </a:bodyPr>
          <a:lstStyle>
            <a:lvl1pPr algn="ctr">
              <a:defRPr sz="3599"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3"/>
            <a:ext cx="9845675" cy="2041525"/>
          </a:xfrm>
          <a:prstGeom prst="rect">
            <a:avLst/>
          </a:prstGeom>
        </p:spPr>
        <p:txBody>
          <a:bodyPr>
            <a:normAutofit/>
          </a:bodyPr>
          <a:lstStyle>
            <a:lvl1pPr marL="0" indent="0" algn="ctr">
              <a:buFontTx/>
              <a:buNone/>
              <a:defRPr sz="2399">
                <a:solidFill>
                  <a:schemeClr val="bg1">
                    <a:lumMod val="50000"/>
                  </a:schemeClr>
                </a:solidFill>
              </a:defRPr>
            </a:lvl1pPr>
            <a:lvl2pPr marL="457017" indent="0" algn="ctr">
              <a:buFontTx/>
              <a:buNone/>
              <a:defRPr sz="2399"/>
            </a:lvl2pPr>
            <a:lvl3pPr marL="914034" indent="0" algn="ctr">
              <a:buFontTx/>
              <a:buNone/>
              <a:defRPr sz="2399"/>
            </a:lvl3pPr>
            <a:lvl4pPr marL="1371051" indent="0" algn="ctr">
              <a:buFontTx/>
              <a:buNone/>
              <a:defRPr sz="2399"/>
            </a:lvl4pPr>
            <a:lvl5pPr marL="1828069" indent="0" algn="ctr">
              <a:buFontTx/>
              <a:buNone/>
              <a:defRPr sz="2399"/>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8802427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5573694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Media Placeholder 3">
            <a:extLst>
              <a:ext uri="{FF2B5EF4-FFF2-40B4-BE49-F238E27FC236}">
                <a16:creationId xmlns=""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10170776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 xmlns:a16="http://schemas.microsoft.com/office/drawing/2014/main" id="{60A1CFA8-01F3-7141-8733-9BD22717A16A}"/>
              </a:ext>
            </a:extLst>
          </p:cNvPr>
          <p:cNvSpPr/>
          <p:nvPr userDrawn="1"/>
        </p:nvSpPr>
        <p:spPr bwMode="auto">
          <a:xfrm>
            <a:off x="0" y="1"/>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2991186" y="4239679"/>
            <a:ext cx="6209629" cy="445043"/>
          </a:xfrm>
          <a:prstGeom prst="rect">
            <a:avLst/>
          </a:prstGeom>
        </p:spPr>
        <p:txBody>
          <a:bodyPr anchor="ctr"/>
          <a:lstStyle>
            <a:lvl1pPr marL="0" indent="0" algn="ctr">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6" name="Rectangle 5">
            <a:extLst>
              <a:ext uri="{FF2B5EF4-FFF2-40B4-BE49-F238E27FC236}">
                <a16:creationId xmlns="" xmlns:a16="http://schemas.microsoft.com/office/drawing/2014/main"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7" name="Text Placeholder 20">
            <a:extLst>
              <a:ext uri="{FF2B5EF4-FFF2-40B4-BE49-F238E27FC236}">
                <a16:creationId xmlns="" xmlns:a16="http://schemas.microsoft.com/office/drawing/2014/main" id="{DC567EA0-7E42-764C-894D-CB400D26CFAC}"/>
              </a:ext>
            </a:extLst>
          </p:cNvPr>
          <p:cNvSpPr>
            <a:spLocks noGrp="1"/>
          </p:cNvSpPr>
          <p:nvPr>
            <p:ph type="body" sz="quarter" idx="13" hasCustomPrompt="1"/>
          </p:nvPr>
        </p:nvSpPr>
        <p:spPr>
          <a:xfrm>
            <a:off x="3259528" y="3206478"/>
            <a:ext cx="5672943" cy="535194"/>
          </a:xfrm>
          <a:prstGeom prst="rect">
            <a:avLst/>
          </a:prstGeom>
        </p:spPr>
        <p:txBody>
          <a:bodyPr anchor="t"/>
          <a:lstStyle>
            <a:lvl1pPr marL="0" indent="0" algn="ctr">
              <a:buNone/>
              <a:defRPr sz="2399" b="1">
                <a:solidFill>
                  <a:srgbClr val="082E87"/>
                </a:solidFill>
              </a:defRPr>
            </a:lvl1pPr>
          </a:lstStyle>
          <a:p>
            <a:pPr lvl="0"/>
            <a:r>
              <a:rPr lang="en-US" dirty="0"/>
              <a:t>Insert copy here</a:t>
            </a: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304801" y="188705"/>
            <a:ext cx="5672943" cy="535194"/>
          </a:xfrm>
          <a:prstGeom prst="rect">
            <a:avLst/>
          </a:prstGeom>
        </p:spPr>
        <p:txBody>
          <a:bodyPr anchor="ctr"/>
          <a:lstStyle>
            <a:lvl1pPr marL="0" indent="0" algn="l">
              <a:buNone/>
              <a:defRPr sz="1799" b="1">
                <a:solidFill>
                  <a:srgbClr val="082E87"/>
                </a:solidFill>
              </a:defRPr>
            </a:lvl1pPr>
          </a:lstStyle>
          <a:p>
            <a:pPr lvl="0"/>
            <a:r>
              <a:rPr lang="en-US" dirty="0"/>
              <a:t>Category title</a:t>
            </a:r>
          </a:p>
        </p:txBody>
      </p:sp>
    </p:spTree>
    <p:extLst>
      <p:ext uri="{BB962C8B-B14F-4D97-AF65-F5344CB8AC3E}">
        <p14:creationId xmlns:p14="http://schemas.microsoft.com/office/powerpoint/2010/main" val="27699153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1" y="2743200"/>
            <a:ext cx="3276600" cy="1143000"/>
          </a:xfrm>
          <a:prstGeom prst="rect">
            <a:avLst/>
          </a:prstGeom>
        </p:spPr>
        <p:txBody>
          <a:bodyPr anchor="ctr"/>
          <a:lstStyle>
            <a:lvl1pPr marL="0" indent="0" algn="ctr">
              <a:buNone/>
              <a:defRPr sz="2399"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8891" indent="0">
              <a:buNone/>
              <a:defRPr sz="2000"/>
            </a:lvl2pPr>
            <a:lvl3pPr marL="914012" indent="0">
              <a:buNone/>
              <a:defRPr sz="2000"/>
            </a:lvl3pPr>
            <a:lvl4pPr marL="1371017" indent="0">
              <a:buNone/>
              <a:defRPr sz="2000"/>
            </a:lvl4pPr>
            <a:lvl5pPr marL="1828024"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15586345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a16="http://schemas.microsoft.com/office/drawing/2014/main"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5541946"/>
            <a:ext cx="964932" cy="914400"/>
          </a:xfrm>
          <a:prstGeom prst="rect">
            <a:avLst/>
          </a:prstGeom>
        </p:spPr>
      </p:pic>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3599"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399" b="1" dirty="0" err="1">
                <a:solidFill>
                  <a:srgbClr val="0A5496"/>
                </a:solidFill>
                <a:ea typeface="Arial Hebrew Scholar" charset="-79"/>
                <a:cs typeface="Arial" panose="020B0604020202020204" pitchFamily="34" charset="0"/>
              </a:rPr>
              <a:t>Date</a:t>
            </a:r>
            <a:endParaRPr lang="pl-PL" sz="2399" b="1" dirty="0">
              <a:solidFill>
                <a:srgbClr val="0A5496"/>
              </a:solidFill>
              <a:ea typeface="Arial Hebrew Scholar" charset="-79"/>
              <a:cs typeface="Arial" panose="020B0604020202020204" pitchFamily="34" charset="0"/>
            </a:endParaRPr>
          </a:p>
          <a:p>
            <a:r>
              <a:rPr lang="pl-PL" sz="1799" dirty="0">
                <a:solidFill>
                  <a:srgbClr val="0A5496"/>
                </a:solidFill>
                <a:ea typeface="Arial Hebrew Scholar" charset="-79"/>
                <a:cs typeface="Arial" panose="020B0604020202020204" pitchFamily="34" charset="0"/>
              </a:rPr>
              <a:t>00:00-00:00 </a:t>
            </a:r>
          </a:p>
          <a:p>
            <a:r>
              <a:rPr lang="pl-PL" sz="1799" dirty="0" err="1">
                <a:solidFill>
                  <a:srgbClr val="0A5496"/>
                </a:solidFill>
                <a:ea typeface="Arial Hebrew Scholar" charset="-79"/>
                <a:cs typeface="Arial" panose="020B0604020202020204" pitchFamily="34" charset="0"/>
              </a:rPr>
              <a:t>Location</a:t>
            </a:r>
            <a:endParaRPr lang="en-US" sz="1799"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399"/>
            </a:lvl1pPr>
            <a:lvl2pPr marL="518891" indent="0">
              <a:buNone/>
              <a:defRPr sz="2399"/>
            </a:lvl2pPr>
            <a:lvl3pPr marL="914012" indent="0">
              <a:buNone/>
              <a:defRPr sz="2399"/>
            </a:lvl3pPr>
            <a:lvl4pPr marL="1371017" indent="0">
              <a:buNone/>
              <a:defRPr sz="2399"/>
            </a:lvl4pPr>
            <a:lvl5pPr marL="1828024" indent="0">
              <a:buNone/>
              <a:defRPr sz="2399"/>
            </a:lvl5pPr>
          </a:lstStyle>
          <a:p>
            <a:r>
              <a:rPr lang="en-US" sz="2399" kern="0" dirty="0" err="1">
                <a:solidFill>
                  <a:schemeClr val="accent6">
                    <a:lumMod val="50000"/>
                    <a:lumOff val="50000"/>
                  </a:schemeClr>
                </a:solidFill>
                <a:latin typeface="Arial" charset="0"/>
                <a:ea typeface="Arial" charset="0"/>
                <a:cs typeface="Arial" charset="0"/>
              </a:rPr>
              <a:t>Excepteur</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sint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occaecat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cupidatat</a:t>
            </a:r>
            <a:r>
              <a:rPr lang="en-US" sz="2399" kern="0" dirty="0">
                <a:solidFill>
                  <a:schemeClr val="accent6">
                    <a:lumMod val="50000"/>
                    <a:lumOff val="50000"/>
                  </a:schemeClr>
                </a:solidFill>
                <a:latin typeface="Arial" charset="0"/>
                <a:ea typeface="Arial" charset="0"/>
                <a:cs typeface="Arial" charset="0"/>
              </a:rPr>
              <a:t> non </a:t>
            </a:r>
            <a:r>
              <a:rPr lang="en-US" sz="2399" kern="0" dirty="0" err="1">
                <a:solidFill>
                  <a:schemeClr val="accent6">
                    <a:lumMod val="50000"/>
                    <a:lumOff val="50000"/>
                  </a:schemeClr>
                </a:solidFill>
                <a:latin typeface="Arial" charset="0"/>
                <a:ea typeface="Arial" charset="0"/>
                <a:cs typeface="Arial" charset="0"/>
              </a:rPr>
              <a:t>proident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sunt</a:t>
            </a:r>
            <a:r>
              <a:rPr lang="en-US" sz="2399" kern="0" dirty="0">
                <a:solidFill>
                  <a:schemeClr val="accent6">
                    <a:lumMod val="50000"/>
                    <a:lumOff val="50000"/>
                  </a:schemeClr>
                </a:solidFill>
                <a:latin typeface="Arial" charset="0"/>
                <a:ea typeface="Arial" charset="0"/>
                <a:cs typeface="Arial" charset="0"/>
              </a:rPr>
              <a:t> in culpa qui </a:t>
            </a:r>
            <a:r>
              <a:rPr lang="en-US" sz="2399" kern="0" dirty="0" err="1">
                <a:solidFill>
                  <a:schemeClr val="accent6">
                    <a:lumMod val="50000"/>
                    <a:lumOff val="50000"/>
                  </a:schemeClr>
                </a:solidFill>
                <a:latin typeface="Arial" charset="0"/>
                <a:ea typeface="Arial" charset="0"/>
                <a:cs typeface="Arial" charset="0"/>
              </a:rPr>
              <a:t>officia</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deserunt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mollit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anim</a:t>
            </a:r>
            <a:r>
              <a:rPr lang="en-US" sz="2399" kern="0" dirty="0">
                <a:solidFill>
                  <a:schemeClr val="accent6">
                    <a:lumMod val="50000"/>
                    <a:lumOff val="50000"/>
                  </a:schemeClr>
                </a:solidFill>
                <a:latin typeface="Arial" charset="0"/>
                <a:ea typeface="Arial" charset="0"/>
                <a:cs typeface="Arial" charset="0"/>
              </a:rPr>
              <a:t> id </a:t>
            </a:r>
            <a:r>
              <a:rPr lang="en-US" sz="2399" kern="0" dirty="0" err="1">
                <a:solidFill>
                  <a:schemeClr val="accent6">
                    <a:lumMod val="50000"/>
                    <a:lumOff val="50000"/>
                  </a:schemeClr>
                </a:solidFill>
                <a:latin typeface="Arial" charset="0"/>
                <a:ea typeface="Arial" charset="0"/>
                <a:cs typeface="Arial" charset="0"/>
              </a:rPr>
              <a:t>est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laborum</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Excepteur</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sint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occaecat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cupidatat</a:t>
            </a:r>
            <a:r>
              <a:rPr lang="en-US" sz="2399" kern="0" dirty="0">
                <a:solidFill>
                  <a:schemeClr val="accent6">
                    <a:lumMod val="50000"/>
                    <a:lumOff val="50000"/>
                  </a:schemeClr>
                </a:solidFill>
                <a:latin typeface="Arial" charset="0"/>
                <a:ea typeface="Arial" charset="0"/>
                <a:cs typeface="Arial" charset="0"/>
              </a:rPr>
              <a:t> non </a:t>
            </a:r>
            <a:r>
              <a:rPr lang="en-US" sz="2399" kern="0" dirty="0" err="1">
                <a:solidFill>
                  <a:schemeClr val="accent6">
                    <a:lumMod val="50000"/>
                    <a:lumOff val="50000"/>
                  </a:schemeClr>
                </a:solidFill>
                <a:latin typeface="Arial" charset="0"/>
                <a:ea typeface="Arial" charset="0"/>
                <a:cs typeface="Arial" charset="0"/>
              </a:rPr>
              <a:t>proident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sunt</a:t>
            </a:r>
            <a:r>
              <a:rPr lang="en-US" sz="2399" kern="0" dirty="0">
                <a:solidFill>
                  <a:schemeClr val="accent6">
                    <a:lumMod val="50000"/>
                    <a:lumOff val="50000"/>
                  </a:schemeClr>
                </a:solidFill>
                <a:latin typeface="Arial" charset="0"/>
                <a:ea typeface="Arial" charset="0"/>
                <a:cs typeface="Arial" charset="0"/>
              </a:rPr>
              <a:t> in culpa qui </a:t>
            </a:r>
            <a:r>
              <a:rPr lang="en-US" sz="2399" kern="0" dirty="0" err="1">
                <a:solidFill>
                  <a:schemeClr val="accent6">
                    <a:lumMod val="50000"/>
                    <a:lumOff val="50000"/>
                  </a:schemeClr>
                </a:solidFill>
                <a:latin typeface="Arial" charset="0"/>
                <a:ea typeface="Arial" charset="0"/>
                <a:cs typeface="Arial" charset="0"/>
              </a:rPr>
              <a:t>officia</a:t>
            </a:r>
            <a:r>
              <a:rPr lang="en-US" sz="2399" kern="0" dirty="0">
                <a:solidFill>
                  <a:schemeClr val="accent6">
                    <a:lumMod val="50000"/>
                    <a:lumOff val="50000"/>
                  </a:schemeClr>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deserunt</a:t>
            </a:r>
            <a:r>
              <a:rPr lang="en-US" sz="2399" b="1" kern="0" dirty="0">
                <a:solidFill>
                  <a:srgbClr val="0A5496"/>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mollit</a:t>
            </a:r>
            <a:r>
              <a:rPr lang="en-US" sz="2399" b="1" kern="0" dirty="0">
                <a:solidFill>
                  <a:srgbClr val="0A5496"/>
                </a:solidFill>
                <a:latin typeface="Arial" charset="0"/>
                <a:ea typeface="Arial" charset="0"/>
                <a:cs typeface="Arial" charset="0"/>
              </a:rPr>
              <a:t> </a:t>
            </a:r>
            <a:r>
              <a:rPr lang="en-US" sz="2399" b="1" kern="0" dirty="0" err="1">
                <a:solidFill>
                  <a:srgbClr val="0A5496"/>
                </a:solidFill>
                <a:latin typeface="Arial" charset="0"/>
                <a:ea typeface="Arial" charset="0"/>
                <a:cs typeface="Arial" charset="0"/>
              </a:rPr>
              <a:t>anim</a:t>
            </a:r>
            <a:r>
              <a:rPr lang="en-US" sz="2399" b="1" kern="0" dirty="0">
                <a:solidFill>
                  <a:srgbClr val="0A5496"/>
                </a:solidFill>
                <a:latin typeface="Arial" charset="0"/>
                <a:ea typeface="Arial" charset="0"/>
                <a:cs typeface="Arial" charset="0"/>
              </a:rPr>
              <a:t> </a:t>
            </a:r>
            <a:r>
              <a:rPr lang="en-US" sz="2399" kern="0" dirty="0">
                <a:solidFill>
                  <a:schemeClr val="accent6">
                    <a:lumMod val="50000"/>
                    <a:lumOff val="50000"/>
                  </a:schemeClr>
                </a:solidFill>
                <a:latin typeface="Arial" charset="0"/>
                <a:ea typeface="Arial" charset="0"/>
                <a:cs typeface="Arial" charset="0"/>
              </a:rPr>
              <a:t>id </a:t>
            </a:r>
            <a:r>
              <a:rPr lang="en-US" sz="2399" kern="0" dirty="0" err="1">
                <a:solidFill>
                  <a:schemeClr val="accent6">
                    <a:lumMod val="50000"/>
                    <a:lumOff val="50000"/>
                  </a:schemeClr>
                </a:solidFill>
                <a:latin typeface="Arial" charset="0"/>
                <a:ea typeface="Arial" charset="0"/>
                <a:cs typeface="Arial" charset="0"/>
              </a:rPr>
              <a:t>est</a:t>
            </a:r>
            <a:r>
              <a:rPr lang="en-US" sz="2399" kern="0" dirty="0">
                <a:solidFill>
                  <a:schemeClr val="accent6">
                    <a:lumMod val="50000"/>
                    <a:lumOff val="50000"/>
                  </a:schemeClr>
                </a:solidFill>
                <a:latin typeface="Arial" charset="0"/>
                <a:ea typeface="Arial" charset="0"/>
                <a:cs typeface="Arial" charset="0"/>
              </a:rPr>
              <a:t> </a:t>
            </a:r>
            <a:r>
              <a:rPr lang="en-US" sz="2399" kern="0" dirty="0" err="1">
                <a:solidFill>
                  <a:schemeClr val="accent6">
                    <a:lumMod val="50000"/>
                    <a:lumOff val="50000"/>
                  </a:schemeClr>
                </a:solidFill>
                <a:latin typeface="Arial" charset="0"/>
                <a:ea typeface="Arial" charset="0"/>
                <a:cs typeface="Arial" charset="0"/>
              </a:rPr>
              <a:t>laborum</a:t>
            </a:r>
            <a:r>
              <a:rPr lang="en-US" sz="2399" kern="0" dirty="0">
                <a:solidFill>
                  <a:schemeClr val="accent6">
                    <a:lumMod val="50000"/>
                    <a:lumOff val="50000"/>
                  </a:schemeClr>
                </a:solidFill>
                <a:latin typeface="Arial" charset="0"/>
                <a:ea typeface="Arial" charset="0"/>
                <a:cs typeface="Arial" charset="0"/>
              </a:rPr>
              <a:t>.</a:t>
            </a:r>
            <a:endParaRPr lang="en-US" sz="2199"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64109737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E4F2B938-A092-8A40-BA9E-36EB895796A6}"/>
              </a:ext>
            </a:extLst>
          </p:cNvPr>
          <p:cNvSpPr txBox="1"/>
          <p:nvPr userDrawn="1"/>
        </p:nvSpPr>
        <p:spPr>
          <a:xfrm>
            <a:off x="342901" y="387916"/>
            <a:ext cx="3505200" cy="6245428"/>
          </a:xfrm>
          <a:prstGeom prst="rect">
            <a:avLst/>
          </a:prstGeom>
          <a:noFill/>
        </p:spPr>
        <p:txBody>
          <a:bodyPr wrap="square" rtlCol="0" anchor="b">
            <a:spAutoFit/>
          </a:bodyPr>
          <a:lstStyle/>
          <a:p>
            <a:pPr fontAlgn="base">
              <a:spcBef>
                <a:spcPct val="0"/>
              </a:spcBef>
              <a:spcAft>
                <a:spcPct val="0"/>
              </a:spcAft>
            </a:pPr>
            <a:r>
              <a:rPr lang="en-US" sz="39984">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3599"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257175" indent="-257175">
              <a:buFont typeface="Arial" charset="0"/>
              <a:buChar char="•"/>
              <a:defRPr sz="2000"/>
            </a:lvl1pPr>
            <a:lvl2pPr marL="518891" indent="0">
              <a:buNone/>
              <a:defRPr sz="2000"/>
            </a:lvl2pPr>
            <a:lvl3pPr marL="914012" indent="0">
              <a:buNone/>
              <a:defRPr sz="2000"/>
            </a:lvl3pPr>
            <a:lvl4pPr marL="1371017" indent="0">
              <a:buNone/>
              <a:defRPr sz="2000"/>
            </a:lvl4pPr>
            <a:lvl5pPr marL="1828024"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7006990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6" y="1219201"/>
            <a:ext cx="6209629" cy="445043"/>
          </a:xfrm>
          <a:prstGeom prst="rect">
            <a:avLst/>
          </a:prstGeom>
        </p:spPr>
        <p:txBody>
          <a:bodyPr anchor="ctr"/>
          <a:lstStyle>
            <a:lvl1pPr marL="0" indent="0" algn="ctr">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10" name="Oval 9">
            <a:extLst>
              <a:ext uri="{FF2B5EF4-FFF2-40B4-BE49-F238E27FC236}">
                <a16:creationId xmlns="" xmlns:a16="http://schemas.microsoft.com/office/drawing/2014/main" id="{0F68A244-CECA-F041-AD70-910F56A47209}"/>
              </a:ext>
            </a:extLst>
          </p:cNvPr>
          <p:cNvSpPr/>
          <p:nvPr userDrawn="1"/>
        </p:nvSpPr>
        <p:spPr bwMode="auto">
          <a:xfrm>
            <a:off x="8763000" y="3064706"/>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56" indent="-609356" algn="ctr" fontAlgn="base">
              <a:spcBef>
                <a:spcPct val="0"/>
              </a:spcBef>
              <a:spcAft>
                <a:spcPct val="0"/>
              </a:spcAft>
              <a:buFont typeface="Helvetica" pitchFamily="84" charset="0"/>
              <a:buNone/>
            </a:pPr>
            <a:endParaRPr lang="en-US" sz="2999">
              <a:solidFill>
                <a:srgbClr val="404040"/>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1371601" y="3587437"/>
            <a:ext cx="6172200" cy="1447800"/>
          </a:xfrm>
          <a:prstGeom prst="rect">
            <a:avLst/>
          </a:prstGeom>
        </p:spPr>
        <p:txBody>
          <a:bodyPr/>
          <a:lstStyle>
            <a:lvl1pPr marL="342763" marR="0" indent="-342763" algn="l" defTabSz="914034" rtl="0" eaLnBrk="1" fontAlgn="base" latinLnBrk="0" hangingPunct="1">
              <a:lnSpc>
                <a:spcPct val="100000"/>
              </a:lnSpc>
              <a:spcBef>
                <a:spcPct val="20000"/>
              </a:spcBef>
              <a:spcAft>
                <a:spcPct val="0"/>
              </a:spcAft>
              <a:buClrTx/>
              <a:buSzTx/>
              <a:buFont typeface="Arial" panose="020B0604020202020204" pitchFamily="34" charset="0"/>
              <a:buChar char="•"/>
              <a:tabLst/>
              <a:defRPr sz="2399">
                <a:solidFill>
                  <a:schemeClr val="accent6">
                    <a:lumMod val="50000"/>
                    <a:lumOff val="50000"/>
                  </a:schemeClr>
                </a:solidFill>
              </a:defRPr>
            </a:lvl1pPr>
            <a:lvl2pPr marL="518891" indent="0">
              <a:buNone/>
              <a:defRPr sz="2399">
                <a:solidFill>
                  <a:schemeClr val="accent6">
                    <a:lumMod val="50000"/>
                    <a:lumOff val="50000"/>
                  </a:schemeClr>
                </a:solidFill>
              </a:defRPr>
            </a:lvl2pPr>
            <a:lvl3pPr marL="914012" indent="0">
              <a:buNone/>
              <a:defRPr sz="2399">
                <a:solidFill>
                  <a:schemeClr val="accent6">
                    <a:lumMod val="50000"/>
                    <a:lumOff val="50000"/>
                  </a:schemeClr>
                </a:solidFill>
              </a:defRPr>
            </a:lvl3pPr>
            <a:lvl4pPr marL="1371017" indent="0">
              <a:buNone/>
              <a:defRPr sz="2399">
                <a:solidFill>
                  <a:schemeClr val="accent6">
                    <a:lumMod val="50000"/>
                    <a:lumOff val="50000"/>
                  </a:schemeClr>
                </a:solidFill>
              </a:defRPr>
            </a:lvl4pPr>
            <a:lvl5pPr marL="1828024" indent="0">
              <a:buNone/>
              <a:defRPr sz="2399">
                <a:solidFill>
                  <a:schemeClr val="accent6">
                    <a:lumMod val="50000"/>
                    <a:lumOff val="50000"/>
                  </a:schemeClr>
                </a:solidFill>
              </a:defRPr>
            </a:lvl5pPr>
          </a:lstStyle>
          <a:p>
            <a:pPr marL="342763" marR="0" lvl="0" indent="-342763" algn="l" defTabSz="914034"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763" marR="0" lvl="0" indent="-342763" algn="l" defTabSz="914034"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 xmlns:a16="http://schemas.microsoft.com/office/drawing/2014/main" id="{9BE79663-AD90-FF47-A2BC-2688925AA2D3}"/>
              </a:ext>
            </a:extLst>
          </p:cNvPr>
          <p:cNvSpPr>
            <a:spLocks noGrp="1"/>
          </p:cNvSpPr>
          <p:nvPr>
            <p:ph type="body" sz="quarter" idx="16" hasCustomPrompt="1"/>
          </p:nvPr>
        </p:nvSpPr>
        <p:spPr>
          <a:xfrm>
            <a:off x="9201151" y="4343400"/>
            <a:ext cx="1619250" cy="533400"/>
          </a:xfrm>
          <a:prstGeom prst="rect">
            <a:avLst/>
          </a:prstGeom>
        </p:spPr>
        <p:txBody>
          <a:bodyPr/>
          <a:lstStyle>
            <a:lvl1pPr marL="0" indent="0" algn="ctr">
              <a:buNone/>
              <a:defRPr sz="1799" b="1">
                <a:solidFill>
                  <a:schemeClr val="bg1"/>
                </a:solidFill>
                <a:latin typeface="Arial" panose="020B0604020202020204" pitchFamily="34" charset="0"/>
                <a:cs typeface="Arial" panose="020B0604020202020204" pitchFamily="34" charset="0"/>
              </a:defRPr>
            </a:lvl1pPr>
            <a:lvl2pPr marL="518891" indent="0">
              <a:buNone/>
              <a:defRPr sz="1799">
                <a:solidFill>
                  <a:schemeClr val="bg1"/>
                </a:solidFill>
                <a:latin typeface="Arial" panose="020B0604020202020204" pitchFamily="34" charset="0"/>
                <a:cs typeface="Arial" panose="020B0604020202020204" pitchFamily="34" charset="0"/>
              </a:defRPr>
            </a:lvl2pPr>
            <a:lvl3pPr marL="914012" indent="0">
              <a:buNone/>
              <a:defRPr sz="1799">
                <a:solidFill>
                  <a:schemeClr val="bg1"/>
                </a:solidFill>
                <a:latin typeface="Arial" panose="020B0604020202020204" pitchFamily="34" charset="0"/>
                <a:cs typeface="Arial" panose="020B0604020202020204" pitchFamily="34" charset="0"/>
              </a:defRPr>
            </a:lvl3pPr>
            <a:lvl4pPr marL="1371017" indent="0">
              <a:buNone/>
              <a:defRPr sz="1799">
                <a:solidFill>
                  <a:schemeClr val="bg1"/>
                </a:solidFill>
                <a:latin typeface="Arial" panose="020B0604020202020204" pitchFamily="34" charset="0"/>
                <a:cs typeface="Arial" panose="020B0604020202020204" pitchFamily="34" charset="0"/>
              </a:defRPr>
            </a:lvl4pPr>
            <a:lvl5pPr marL="1828024" indent="0">
              <a:buNone/>
              <a:defRPr sz="1799">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398" b="1">
                <a:solidFill>
                  <a:schemeClr val="bg1"/>
                </a:solidFill>
              </a:defRPr>
            </a:lvl1pPr>
            <a:lvl2pPr>
              <a:defRPr sz="4798" b="1"/>
            </a:lvl2pPr>
            <a:lvl3pPr>
              <a:defRPr sz="4798" b="1"/>
            </a:lvl3pPr>
            <a:lvl4pPr>
              <a:defRPr sz="4798" b="1"/>
            </a:lvl4pPr>
            <a:lvl5pPr>
              <a:defRPr sz="4798" b="1"/>
            </a:lvl5pPr>
          </a:lstStyle>
          <a:p>
            <a:pPr lvl="0"/>
            <a:r>
              <a:rPr lang="en-US" dirty="0"/>
              <a:t>1</a:t>
            </a:r>
          </a:p>
        </p:txBody>
      </p:sp>
    </p:spTree>
    <p:extLst>
      <p:ext uri="{BB962C8B-B14F-4D97-AF65-F5344CB8AC3E}">
        <p14:creationId xmlns:p14="http://schemas.microsoft.com/office/powerpoint/2010/main" val="28222187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6" y="1219201"/>
            <a:ext cx="6209629" cy="445043"/>
          </a:xfrm>
          <a:prstGeom prst="rect">
            <a:avLst/>
          </a:prstGeom>
        </p:spPr>
        <p:txBody>
          <a:bodyPr anchor="ctr"/>
          <a:lstStyle>
            <a:lvl1pPr marL="0" indent="0" algn="ctr">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716934" y="2895601"/>
            <a:ext cx="10758130" cy="2813289"/>
          </a:xfrm>
          <a:prstGeom prst="rect">
            <a:avLst/>
          </a:prstGeom>
        </p:spPr>
        <p:txBody>
          <a:bodyPr/>
          <a:lstStyle>
            <a:lvl1pPr marL="257175" marR="0" indent="-257175" algn="l" defTabSz="914034" rtl="0" eaLnBrk="1" fontAlgn="base" latinLnBrk="0" hangingPunct="1">
              <a:lnSpc>
                <a:spcPct val="100000"/>
              </a:lnSpc>
              <a:spcBef>
                <a:spcPct val="20000"/>
              </a:spcBef>
              <a:spcAft>
                <a:spcPct val="0"/>
              </a:spcAft>
              <a:buClrTx/>
              <a:buSzTx/>
              <a:buFont typeface="Arial" charset="0"/>
              <a:buChar char="•"/>
              <a:tabLst/>
              <a:defRPr sz="2000">
                <a:solidFill>
                  <a:schemeClr val="accent6">
                    <a:lumMod val="50000"/>
                    <a:lumOff val="50000"/>
                  </a:schemeClr>
                </a:solidFill>
              </a:defRPr>
            </a:lvl1pPr>
            <a:lvl2pPr marL="518891" indent="0">
              <a:buNone/>
              <a:defRPr sz="2399">
                <a:solidFill>
                  <a:schemeClr val="accent6">
                    <a:lumMod val="50000"/>
                    <a:lumOff val="50000"/>
                  </a:schemeClr>
                </a:solidFill>
              </a:defRPr>
            </a:lvl2pPr>
            <a:lvl3pPr marL="914012" indent="0">
              <a:buNone/>
              <a:defRPr sz="2399">
                <a:solidFill>
                  <a:schemeClr val="accent6">
                    <a:lumMod val="50000"/>
                    <a:lumOff val="50000"/>
                  </a:schemeClr>
                </a:solidFill>
              </a:defRPr>
            </a:lvl3pPr>
            <a:lvl4pPr marL="1371017" indent="0">
              <a:buNone/>
              <a:defRPr sz="2399">
                <a:solidFill>
                  <a:schemeClr val="accent6">
                    <a:lumMod val="50000"/>
                    <a:lumOff val="50000"/>
                  </a:schemeClr>
                </a:solidFill>
              </a:defRPr>
            </a:lvl4pPr>
            <a:lvl5pPr marL="1828024" indent="0">
              <a:buNone/>
              <a:defRPr sz="2399">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86601617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450"/>
              </a:spcAft>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762001" y="188705"/>
            <a:ext cx="5672943" cy="535194"/>
          </a:xfrm>
          <a:prstGeom prst="rect">
            <a:avLst/>
          </a:prstGeom>
        </p:spPr>
        <p:txBody>
          <a:bodyPr anchor="ctr"/>
          <a:lstStyle>
            <a:lvl1pPr marL="0" indent="0" algn="l">
              <a:buNone/>
              <a:defRPr sz="1799" b="1">
                <a:solidFill>
                  <a:srgbClr val="082E87"/>
                </a:solidFill>
              </a:defRPr>
            </a:lvl1pPr>
          </a:lstStyle>
          <a:p>
            <a:pPr lvl="0"/>
            <a:r>
              <a:rPr lang="en-US" dirty="0"/>
              <a:t>Category title</a:t>
            </a:r>
          </a:p>
        </p:txBody>
      </p:sp>
      <p:sp>
        <p:nvSpPr>
          <p:cNvPr id="9" name="Oval 8">
            <a:extLst>
              <a:ext uri="{FF2B5EF4-FFF2-40B4-BE49-F238E27FC236}">
                <a16:creationId xmlns=""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6" y="1219201"/>
            <a:ext cx="6209629" cy="445043"/>
          </a:xfrm>
          <a:prstGeom prst="rect">
            <a:avLst/>
          </a:prstGeom>
        </p:spPr>
        <p:txBody>
          <a:bodyPr anchor="ctr"/>
          <a:lstStyle>
            <a:lvl1pPr marL="0" indent="0" algn="ctr">
              <a:buNone/>
              <a:defRPr sz="3599" b="1">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55261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E4F2B938-A092-8A40-BA9E-36EB895796A6}"/>
              </a:ext>
            </a:extLst>
          </p:cNvPr>
          <p:cNvSpPr txBox="1"/>
          <p:nvPr userDrawn="1"/>
        </p:nvSpPr>
        <p:spPr>
          <a:xfrm>
            <a:off x="342901" y="1924365"/>
            <a:ext cx="3505200" cy="4708981"/>
          </a:xfrm>
          <a:prstGeom prst="rect">
            <a:avLst/>
          </a:prstGeom>
          <a:noFill/>
        </p:spPr>
        <p:txBody>
          <a:bodyPr wrap="square" rtlCol="0" anchor="b">
            <a:spAutoFit/>
          </a:bodyPr>
          <a:lstStyle/>
          <a:p>
            <a:pPr fontAlgn="base">
              <a:spcBef>
                <a:spcPct val="0"/>
              </a:spcBef>
              <a:spcAft>
                <a:spcPct val="0"/>
              </a:spcAft>
            </a:pPr>
            <a:r>
              <a:rPr lang="en-US" sz="3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1" y="444078"/>
            <a:ext cx="86868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342900" indent="-342900">
              <a:buFont typeface="Arial" charset="0"/>
              <a:buChar char="•"/>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deserunt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mollit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anim</a:t>
            </a:r>
            <a:r>
              <a:rPr lang="en-US" sz="1500" b="1" kern="0" dirty="0">
                <a:solidFill>
                  <a:srgbClr val="0A5496"/>
                </a:solidFill>
                <a:latin typeface="Arial" charset="0"/>
                <a:ea typeface="Arial" charset="0"/>
                <a:cs typeface="Arial" charset="0"/>
              </a:rPr>
              <a:t> </a:t>
            </a:r>
            <a:r>
              <a:rPr lang="en-US" sz="1500" kern="0" dirty="0">
                <a:solidFill>
                  <a:schemeClr val="accent6">
                    <a:lumMod val="50000"/>
                    <a:lumOff val="50000"/>
                  </a:schemeClr>
                </a:solidFill>
                <a:latin typeface="Arial" charset="0"/>
                <a:ea typeface="Arial" charset="0"/>
                <a:cs typeface="Arial" charset="0"/>
              </a:rPr>
              <a:t>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non </a:t>
            </a:r>
            <a:r>
              <a:rPr lang="en-US" sz="1500" kern="0" dirty="0" err="1">
                <a:solidFill>
                  <a:schemeClr val="accent6">
                    <a:lumMod val="50000"/>
                    <a:lumOff val="50000"/>
                  </a:schemeClr>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b="1" kern="0" dirty="0" err="1">
                <a:solidFill>
                  <a:srgbClr val="0A5496"/>
                </a:solidFill>
                <a:latin typeface="Arial" charset="0"/>
                <a:ea typeface="Arial" charset="0"/>
                <a:cs typeface="Arial" charset="0"/>
              </a:rPr>
              <a:t>est</a:t>
            </a:r>
            <a:r>
              <a:rPr lang="en-US" sz="1500" b="1" kern="0" dirty="0">
                <a:solidFill>
                  <a:srgbClr val="0A5496"/>
                </a:solidFill>
                <a:latin typeface="Arial" charset="0"/>
                <a:ea typeface="Arial" charset="0"/>
                <a:cs typeface="Arial" charset="0"/>
              </a:rPr>
              <a:t> </a:t>
            </a:r>
            <a:r>
              <a:rPr lang="en-US" sz="1500" b="1" kern="0" dirty="0" err="1">
                <a:solidFill>
                  <a:srgbClr val="0A5496"/>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br>
              <a:rPr lang="en-US" sz="1500" kern="0" dirty="0">
                <a:solidFill>
                  <a:schemeClr val="accent6">
                    <a:lumMod val="50000"/>
                    <a:lumOff val="50000"/>
                  </a:schemeClr>
                </a:solidFill>
                <a:latin typeface="Arial" charset="0"/>
                <a:ea typeface="Arial" charset="0"/>
                <a:cs typeface="Arial" charset="0"/>
              </a:rPr>
            </a:br>
            <a:endParaRPr lang="en-US" sz="15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1500" kern="0" dirty="0" err="1">
                <a:solidFill>
                  <a:schemeClr val="accent6">
                    <a:lumMod val="50000"/>
                    <a:lumOff val="50000"/>
                  </a:schemeClr>
                </a:solidFill>
                <a:latin typeface="Arial" charset="0"/>
                <a:ea typeface="Arial" charset="0"/>
                <a:cs typeface="Arial" charset="0"/>
              </a:rPr>
              <a:t>Excepteur</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sint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occaecat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cupidatat</a:t>
            </a:r>
            <a:r>
              <a:rPr lang="en-US" sz="1500" kern="0" dirty="0">
                <a:solidFill>
                  <a:schemeClr val="accent6">
                    <a:lumMod val="50000"/>
                    <a:lumOff val="50000"/>
                  </a:schemeClr>
                </a:solidFill>
                <a:latin typeface="Arial" charset="0"/>
                <a:ea typeface="Arial" charset="0"/>
                <a:cs typeface="Arial" charset="0"/>
              </a:rPr>
              <a:t> </a:t>
            </a:r>
            <a:r>
              <a:rPr lang="en-US" sz="1500" b="1" kern="0" dirty="0">
                <a:solidFill>
                  <a:srgbClr val="0A5496"/>
                </a:solidFill>
                <a:latin typeface="Arial" charset="0"/>
                <a:ea typeface="Arial" charset="0"/>
                <a:cs typeface="Arial" charset="0"/>
              </a:rPr>
              <a:t>non </a:t>
            </a:r>
            <a:r>
              <a:rPr lang="en-US" sz="1500" b="1" kern="0" dirty="0" err="1">
                <a:solidFill>
                  <a:srgbClr val="0A5496"/>
                </a:solidFill>
                <a:latin typeface="Arial" charset="0"/>
                <a:ea typeface="Arial" charset="0"/>
                <a:cs typeface="Arial" charset="0"/>
              </a:rPr>
              <a:t>proident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sunt</a:t>
            </a:r>
            <a:r>
              <a:rPr lang="en-US" sz="1500" kern="0" dirty="0">
                <a:solidFill>
                  <a:schemeClr val="accent6">
                    <a:lumMod val="50000"/>
                    <a:lumOff val="50000"/>
                  </a:schemeClr>
                </a:solidFill>
                <a:latin typeface="Arial" charset="0"/>
                <a:ea typeface="Arial" charset="0"/>
                <a:cs typeface="Arial" charset="0"/>
              </a:rPr>
              <a:t> in culpa qui </a:t>
            </a:r>
            <a:r>
              <a:rPr lang="en-US" sz="1500" kern="0" dirty="0" err="1">
                <a:solidFill>
                  <a:schemeClr val="accent6">
                    <a:lumMod val="50000"/>
                    <a:lumOff val="50000"/>
                  </a:schemeClr>
                </a:solidFill>
                <a:latin typeface="Arial" charset="0"/>
                <a:ea typeface="Arial" charset="0"/>
                <a:cs typeface="Arial" charset="0"/>
              </a:rPr>
              <a:t>officia</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deserunt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mollit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anim</a:t>
            </a:r>
            <a:r>
              <a:rPr lang="en-US" sz="1500" kern="0" dirty="0">
                <a:solidFill>
                  <a:schemeClr val="accent6">
                    <a:lumMod val="50000"/>
                    <a:lumOff val="50000"/>
                  </a:schemeClr>
                </a:solidFill>
                <a:latin typeface="Arial" charset="0"/>
                <a:ea typeface="Arial" charset="0"/>
                <a:cs typeface="Arial" charset="0"/>
              </a:rPr>
              <a:t> id </a:t>
            </a:r>
            <a:r>
              <a:rPr lang="en-US" sz="1500" kern="0" dirty="0" err="1">
                <a:solidFill>
                  <a:schemeClr val="accent6">
                    <a:lumMod val="50000"/>
                    <a:lumOff val="50000"/>
                  </a:schemeClr>
                </a:solidFill>
                <a:latin typeface="Arial" charset="0"/>
                <a:ea typeface="Arial" charset="0"/>
                <a:cs typeface="Arial" charset="0"/>
              </a:rPr>
              <a:t>est</a:t>
            </a:r>
            <a:r>
              <a:rPr lang="en-US" sz="1500" kern="0" dirty="0">
                <a:solidFill>
                  <a:schemeClr val="accent6">
                    <a:lumMod val="50000"/>
                    <a:lumOff val="50000"/>
                  </a:schemeClr>
                </a:solidFill>
                <a:latin typeface="Arial" charset="0"/>
                <a:ea typeface="Arial" charset="0"/>
                <a:cs typeface="Arial" charset="0"/>
              </a:rPr>
              <a:t> </a:t>
            </a:r>
            <a:r>
              <a:rPr lang="en-US" sz="1500" kern="0" dirty="0" err="1">
                <a:solidFill>
                  <a:schemeClr val="accent6">
                    <a:lumMod val="50000"/>
                    <a:lumOff val="50000"/>
                  </a:schemeClr>
                </a:solidFill>
                <a:latin typeface="Arial" charset="0"/>
                <a:ea typeface="Arial" charset="0"/>
                <a:cs typeface="Arial" charset="0"/>
              </a:rPr>
              <a:t>laborum</a:t>
            </a:r>
            <a:r>
              <a:rPr lang="en-US" sz="15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0854338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450"/>
              </a:spcAft>
              <a:buNone/>
              <a:defRPr sz="1799" b="0">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6" y="1219201"/>
            <a:ext cx="6209629" cy="445043"/>
          </a:xfrm>
          <a:prstGeom prst="rect">
            <a:avLst/>
          </a:prstGeom>
        </p:spPr>
        <p:txBody>
          <a:bodyPr anchor="ctr"/>
          <a:lstStyle>
            <a:lvl1pPr marL="0" indent="0" algn="ctr">
              <a:buNone/>
              <a:defRPr sz="3599" b="1">
                <a:solidFill>
                  <a:schemeClr val="accent6">
                    <a:lumMod val="50000"/>
                    <a:lumOff val="50000"/>
                  </a:schemeClr>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354066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Tree>
    <p:extLst>
      <p:ext uri="{BB962C8B-B14F-4D97-AF65-F5344CB8AC3E}">
        <p14:creationId xmlns:p14="http://schemas.microsoft.com/office/powerpoint/2010/main" val="5798635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1" y="724627"/>
            <a:ext cx="6209629" cy="445043"/>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lvl="0"/>
            <a:r>
              <a:rPr lang="en-US" dirty="0"/>
              <a:t>Insert headline</a:t>
            </a:r>
          </a:p>
        </p:txBody>
      </p:sp>
      <p:sp>
        <p:nvSpPr>
          <p:cNvPr id="6" name="Oval 5">
            <a:extLst>
              <a:ext uri="{FF2B5EF4-FFF2-40B4-BE49-F238E27FC236}">
                <a16:creationId xmlns=""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2</a:t>
            </a:r>
          </a:p>
        </p:txBody>
      </p:sp>
      <p:sp>
        <p:nvSpPr>
          <p:cNvPr id="7" name="Oval 6">
            <a:extLst>
              <a:ext uri="{FF2B5EF4-FFF2-40B4-BE49-F238E27FC236}">
                <a16:creationId xmlns=""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8" name="Oval 7">
            <a:extLst>
              <a:ext uri="{FF2B5EF4-FFF2-40B4-BE49-F238E27FC236}">
                <a16:creationId xmlns=""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lnSpc>
                <a:spcPts val="2160"/>
              </a:lnSpc>
              <a:spcBef>
                <a:spcPts val="0"/>
              </a:spcBef>
              <a:spcAft>
                <a:spcPts val="2250"/>
              </a:spcAft>
              <a:buNone/>
              <a:defRPr/>
            </a:lvl1pPr>
            <a:lvl2pPr marL="687117" indent="0">
              <a:buNone/>
              <a:defRPr/>
            </a:lvl2pPr>
          </a:lstStyle>
          <a:p>
            <a:pPr>
              <a:lnSpc>
                <a:spcPts val="2880"/>
              </a:lnSpc>
              <a:spcBef>
                <a:spcPts val="0"/>
              </a:spcBef>
              <a:spcAft>
                <a:spcPts val="3000"/>
              </a:spcAft>
            </a:pPr>
            <a:r>
              <a:rPr lang="en-US" sz="2199" b="1" dirty="0">
                <a:solidFill>
                  <a:schemeClr val="bg1">
                    <a:lumMod val="50000"/>
                  </a:schemeClr>
                </a:solidFill>
                <a:latin typeface="Arial" charset="0"/>
                <a:ea typeface="Arial" charset="0"/>
                <a:cs typeface="Arial" charset="0"/>
              </a:rPr>
              <a:t>Insert subhead</a:t>
            </a:r>
          </a:p>
          <a:p>
            <a:pPr marL="914034" lvl="1">
              <a:spcAft>
                <a:spcPts val="2999"/>
              </a:spcAft>
            </a:pP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 </a:t>
            </a:r>
          </a:p>
          <a:p>
            <a:pPr marL="914034" lvl="1">
              <a:spcAft>
                <a:spcPts val="2999"/>
              </a:spcAft>
            </a:pPr>
            <a:r>
              <a:rPr lang="en-US" sz="1599" dirty="0">
                <a:solidFill>
                  <a:schemeClr val="bg1">
                    <a:lumMod val="50000"/>
                  </a:schemeClr>
                </a:solidFill>
                <a:latin typeface="Arial" charset="0"/>
                <a:ea typeface="Arial" charset="0"/>
                <a:cs typeface="Arial" charset="0"/>
              </a:rPr>
              <a:t/>
            </a:r>
            <a:br>
              <a:rPr lang="en-US" sz="1599" dirty="0">
                <a:solidFill>
                  <a:schemeClr val="bg1">
                    <a:lumMod val="50000"/>
                  </a:schemeClr>
                </a:solidFill>
                <a:latin typeface="Arial" charset="0"/>
                <a:ea typeface="Arial" charset="0"/>
                <a:cs typeface="Arial" charset="0"/>
              </a:rPr>
            </a:b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 </a:t>
            </a:r>
            <a:r>
              <a:rPr lang="en-US" sz="1599" dirty="0">
                <a:solidFill>
                  <a:schemeClr val="bg1">
                    <a:lumMod val="50000"/>
                  </a:schemeClr>
                </a:solidFill>
                <a:latin typeface="Arial" charset="0"/>
                <a:ea typeface="Arial" charset="0"/>
                <a:cs typeface="Arial" charset="0"/>
              </a:rPr>
              <a:t/>
            </a:r>
            <a:br>
              <a:rPr lang="en-US" sz="1599" dirty="0">
                <a:solidFill>
                  <a:schemeClr val="bg1">
                    <a:lumMod val="50000"/>
                  </a:schemeClr>
                </a:solidFill>
                <a:latin typeface="Arial" charset="0"/>
                <a:ea typeface="Arial" charset="0"/>
                <a:cs typeface="Arial" charset="0"/>
              </a:rPr>
            </a:br>
            <a:endParaRPr lang="en-US" sz="1599" dirty="0">
              <a:solidFill>
                <a:schemeClr val="bg1">
                  <a:lumMod val="50000"/>
                </a:schemeClr>
              </a:solidFill>
              <a:latin typeface="Arial" charset="0"/>
              <a:ea typeface="Arial" charset="0"/>
              <a:cs typeface="Arial" charset="0"/>
            </a:endParaRPr>
          </a:p>
          <a:p>
            <a:pPr marL="914034" lvl="1">
              <a:spcAft>
                <a:spcPts val="2999"/>
              </a:spcAft>
            </a:pPr>
            <a:r>
              <a:rPr lang="en-US" sz="1599" dirty="0" err="1">
                <a:solidFill>
                  <a:schemeClr val="accent6">
                    <a:lumMod val="50000"/>
                    <a:lumOff val="50000"/>
                  </a:schemeClr>
                </a:solidFill>
                <a:latin typeface="Arial" charset="0"/>
                <a:ea typeface="Arial" charset="0"/>
                <a:cs typeface="Arial" charset="0"/>
              </a:rPr>
              <a:t>Excepteur</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proident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sunt</a:t>
            </a:r>
            <a:r>
              <a:rPr lang="en-US" sz="1599" dirty="0">
                <a:solidFill>
                  <a:schemeClr val="accent6">
                    <a:lumMod val="50000"/>
                    <a:lumOff val="50000"/>
                  </a:schemeClr>
                </a:solidFill>
                <a:latin typeface="Arial" charset="0"/>
                <a:ea typeface="Arial" charset="0"/>
                <a:cs typeface="Arial" charset="0"/>
              </a:rPr>
              <a:t> in culpa qui </a:t>
            </a:r>
            <a:r>
              <a:rPr lang="en-US" sz="1599" dirty="0" err="1">
                <a:solidFill>
                  <a:schemeClr val="accent6">
                    <a:lumMod val="50000"/>
                    <a:lumOff val="50000"/>
                  </a:schemeClr>
                </a:solidFill>
                <a:latin typeface="Arial" charset="0"/>
                <a:ea typeface="Arial" charset="0"/>
                <a:cs typeface="Arial" charset="0"/>
              </a:rPr>
              <a:t>officia</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deserunt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mollit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anim</a:t>
            </a:r>
            <a:r>
              <a:rPr lang="en-US" sz="1599" dirty="0">
                <a:solidFill>
                  <a:schemeClr val="accent6">
                    <a:lumMod val="50000"/>
                    <a:lumOff val="50000"/>
                  </a:schemeClr>
                </a:solidFill>
                <a:latin typeface="Arial" charset="0"/>
                <a:ea typeface="Arial" charset="0"/>
                <a:cs typeface="Arial" charset="0"/>
              </a:rPr>
              <a:t> id </a:t>
            </a:r>
            <a:r>
              <a:rPr lang="en-US" sz="1599" dirty="0" err="1">
                <a:solidFill>
                  <a:schemeClr val="accent6">
                    <a:lumMod val="50000"/>
                    <a:lumOff val="50000"/>
                  </a:schemeClr>
                </a:solidFill>
                <a:latin typeface="Arial" charset="0"/>
                <a:ea typeface="Arial" charset="0"/>
                <a:cs typeface="Arial" charset="0"/>
              </a:rPr>
              <a:t>est</a:t>
            </a:r>
            <a:r>
              <a:rPr lang="en-US" sz="1599" dirty="0">
                <a:solidFill>
                  <a:schemeClr val="accent6">
                    <a:lumMod val="50000"/>
                    <a:lumOff val="50000"/>
                  </a:schemeClr>
                </a:solidFill>
                <a:latin typeface="Arial" charset="0"/>
                <a:ea typeface="Arial" charset="0"/>
                <a:cs typeface="Arial" charset="0"/>
              </a:rPr>
              <a:t> </a:t>
            </a:r>
            <a:r>
              <a:rPr lang="en-US" sz="1599" dirty="0" err="1">
                <a:solidFill>
                  <a:schemeClr val="accent6">
                    <a:lumMod val="50000"/>
                    <a:lumOff val="50000"/>
                  </a:schemeClr>
                </a:solidFill>
                <a:latin typeface="Arial" charset="0"/>
                <a:ea typeface="Arial" charset="0"/>
                <a:cs typeface="Arial" charset="0"/>
              </a:rPr>
              <a:t>laborum</a:t>
            </a:r>
            <a:r>
              <a:rPr lang="en-US" sz="1599" dirty="0">
                <a:solidFill>
                  <a:schemeClr val="accent6">
                    <a:lumMod val="50000"/>
                    <a:lumOff val="50000"/>
                  </a:schemeClr>
                </a:solidFill>
                <a:latin typeface="Arial" charset="0"/>
                <a:ea typeface="Arial" charset="0"/>
                <a:cs typeface="Arial" charset="0"/>
              </a:rPr>
              <a:t>.</a:t>
            </a:r>
            <a:endParaRPr lang="en-US" sz="1599" dirty="0">
              <a:solidFill>
                <a:schemeClr val="bg1">
                  <a:lumMod val="50000"/>
                </a:schemeClr>
              </a:solidFill>
              <a:latin typeface="Arial" charset="0"/>
              <a:ea typeface="Arial" charset="0"/>
              <a:cs typeface="Arial" charset="0"/>
            </a:endParaRPr>
          </a:p>
          <a:p>
            <a:r>
              <a:rPr lang="en-US" sz="1599" dirty="0">
                <a:latin typeface="Arial" charset="0"/>
                <a:ea typeface="Arial" charset="0"/>
                <a:cs typeface="Arial" charset="0"/>
              </a:rPr>
              <a:t/>
            </a:r>
            <a:br>
              <a:rPr lang="en-US" sz="1599" dirty="0">
                <a:latin typeface="Arial" charset="0"/>
                <a:ea typeface="Arial" charset="0"/>
                <a:cs typeface="Arial" charset="0"/>
              </a:rPr>
            </a:br>
            <a:endParaRPr lang="en-US" sz="1599"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8868072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599" b="1">
                <a:solidFill>
                  <a:srgbClr val="0A5496"/>
                </a:solidFill>
              </a:defRPr>
            </a:lvl1pPr>
            <a:lvl2pPr marL="518891" indent="0" algn="ctr">
              <a:buNone/>
              <a:defRPr sz="3998">
                <a:solidFill>
                  <a:srgbClr val="F0C300"/>
                </a:solidFill>
              </a:defRPr>
            </a:lvl2pPr>
            <a:lvl3pPr marL="914012" indent="0" algn="ctr">
              <a:buNone/>
              <a:defRPr sz="3998">
                <a:solidFill>
                  <a:srgbClr val="F0C300"/>
                </a:solidFill>
              </a:defRPr>
            </a:lvl3pPr>
            <a:lvl4pPr marL="1371017" indent="0" algn="ctr">
              <a:buNone/>
              <a:defRPr sz="3998">
                <a:solidFill>
                  <a:srgbClr val="F0C300"/>
                </a:solidFill>
              </a:defRPr>
            </a:lvl4pPr>
            <a:lvl5pPr marL="1828024" indent="0" algn="ctr">
              <a:buNone/>
              <a:defRPr sz="3998">
                <a:solidFill>
                  <a:srgbClr val="F0C300"/>
                </a:solidFill>
              </a:defRPr>
            </a:lvl5pPr>
          </a:lstStyle>
          <a:p>
            <a:pPr algn="l"/>
            <a:r>
              <a:rPr lang="en-US" sz="3599" b="1" kern="0" dirty="0" err="1">
                <a:solidFill>
                  <a:srgbClr val="0A5496"/>
                </a:solidFill>
                <a:latin typeface="Arial" charset="0"/>
                <a:ea typeface="Arial" charset="0"/>
                <a:cs typeface="Arial" charset="0"/>
              </a:rPr>
              <a:t>Excepteur</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sint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occaecat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cupidatat</a:t>
            </a:r>
            <a:r>
              <a:rPr lang="en-US" sz="3599" b="1" kern="0" dirty="0">
                <a:solidFill>
                  <a:srgbClr val="0A5496"/>
                </a:solidFill>
                <a:latin typeface="Arial" charset="0"/>
                <a:ea typeface="Arial" charset="0"/>
                <a:cs typeface="Arial" charset="0"/>
              </a:rPr>
              <a:t> non </a:t>
            </a:r>
            <a:r>
              <a:rPr lang="en-US" sz="3599" b="1" kern="0" dirty="0" err="1">
                <a:solidFill>
                  <a:srgbClr val="0A5496"/>
                </a:solidFill>
                <a:latin typeface="Arial" charset="0"/>
                <a:ea typeface="Arial" charset="0"/>
                <a:cs typeface="Arial" charset="0"/>
              </a:rPr>
              <a:t>proident</a:t>
            </a:r>
            <a:r>
              <a:rPr lang="en-US" sz="3599" b="1" kern="0" dirty="0">
                <a:solidFill>
                  <a:srgbClr val="0A5496"/>
                </a:solidFill>
                <a:latin typeface="Arial" charset="0"/>
                <a:ea typeface="Arial" charset="0"/>
                <a:cs typeface="Arial" charset="0"/>
              </a:rPr>
              <a:t>, </a:t>
            </a:r>
            <a:r>
              <a:rPr lang="en-US" sz="3599" b="1" kern="0" dirty="0" err="1">
                <a:solidFill>
                  <a:srgbClr val="0A5496"/>
                </a:solidFill>
                <a:latin typeface="Arial" charset="0"/>
                <a:ea typeface="Arial" charset="0"/>
                <a:cs typeface="Arial" charset="0"/>
              </a:rPr>
              <a:t>sunt</a:t>
            </a:r>
            <a:r>
              <a:rPr lang="en-US" sz="3599" b="1" kern="0" dirty="0">
                <a:solidFill>
                  <a:srgbClr val="0A5496"/>
                </a:solidFill>
                <a:latin typeface="Arial" charset="0"/>
                <a:ea typeface="Arial" charset="0"/>
                <a:cs typeface="Arial" charset="0"/>
              </a:rPr>
              <a:t> in culpa qui </a:t>
            </a:r>
            <a:r>
              <a:rPr lang="en-US" sz="3599" b="1" kern="0" dirty="0" err="1">
                <a:solidFill>
                  <a:srgbClr val="0A5496"/>
                </a:solidFill>
                <a:latin typeface="Arial" charset="0"/>
                <a:ea typeface="Arial" charset="0"/>
                <a:cs typeface="Arial" charset="0"/>
              </a:rPr>
              <a:t>officia</a:t>
            </a:r>
            <a:endParaRPr lang="en-US" sz="3599" b="1" kern="0" dirty="0">
              <a:solidFill>
                <a:srgbClr val="0A5496"/>
              </a:solidFill>
              <a:latin typeface="Arial" charset="0"/>
              <a:ea typeface="Arial" charset="0"/>
              <a:cs typeface="Arial" charset="0"/>
            </a:endParaRPr>
          </a:p>
        </p:txBody>
      </p:sp>
      <p:sp>
        <p:nvSpPr>
          <p:cNvPr id="6" name="Rectangle 5">
            <a:extLst>
              <a:ext uri="{FF2B5EF4-FFF2-40B4-BE49-F238E27FC236}">
                <a16:creationId xmlns="" xmlns:a16="http://schemas.microsoft.com/office/drawing/2014/main" id="{4C450F16-13B4-8641-BEC2-30D0F02A10B9}"/>
              </a:ext>
            </a:extLst>
          </p:cNvPr>
          <p:cNvSpPr/>
          <p:nvPr userDrawn="1"/>
        </p:nvSpPr>
        <p:spPr>
          <a:xfrm>
            <a:off x="1"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48" tIns="47324" rIns="94648" bIns="47324" rtlCol="0" anchor="ctr"/>
          <a:lstStyle/>
          <a:p>
            <a:pPr algn="ctr" fontAlgn="base">
              <a:spcBef>
                <a:spcPct val="0"/>
              </a:spcBef>
              <a:spcAft>
                <a:spcPct val="0"/>
              </a:spcAft>
            </a:pPr>
            <a:endParaRPr lang="en-US" sz="1350">
              <a:solidFill>
                <a:prstClr val="white"/>
              </a:solidFill>
              <a:latin typeface="Arial" charset="0"/>
              <a:ea typeface="Arial" charset="0"/>
              <a:cs typeface="Arial" charset="0"/>
            </a:endParaRPr>
          </a:p>
        </p:txBody>
      </p:sp>
      <p:sp>
        <p:nvSpPr>
          <p:cNvPr id="7" name="Picture Placeholder 6">
            <a:extLst>
              <a:ext uri="{FF2B5EF4-FFF2-40B4-BE49-F238E27FC236}">
                <a16:creationId xmlns=""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a:p>
        </p:txBody>
      </p:sp>
      <p:sp>
        <p:nvSpPr>
          <p:cNvPr id="10" name="Text Placeholder 9">
            <a:extLst>
              <a:ext uri="{FF2B5EF4-FFF2-40B4-BE49-F238E27FC236}">
                <a16:creationId xmlns=""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799">
                <a:solidFill>
                  <a:schemeClr val="accent6">
                    <a:lumMod val="50000"/>
                    <a:lumOff val="50000"/>
                  </a:schemeClr>
                </a:solidFill>
              </a:defRPr>
            </a:lvl1pPr>
            <a:lvl2pPr marL="518891" indent="0">
              <a:buNone/>
              <a:defRPr sz="1799">
                <a:solidFill>
                  <a:schemeClr val="accent6">
                    <a:lumMod val="50000"/>
                    <a:lumOff val="50000"/>
                  </a:schemeClr>
                </a:solidFill>
              </a:defRPr>
            </a:lvl2pPr>
            <a:lvl3pPr marL="914012" indent="0">
              <a:buNone/>
              <a:defRPr sz="1799">
                <a:solidFill>
                  <a:schemeClr val="accent6">
                    <a:lumMod val="50000"/>
                    <a:lumOff val="50000"/>
                  </a:schemeClr>
                </a:solidFill>
              </a:defRPr>
            </a:lvl3pPr>
            <a:lvl4pPr marL="1371017" indent="0">
              <a:buNone/>
              <a:defRPr sz="1799">
                <a:solidFill>
                  <a:schemeClr val="accent6">
                    <a:lumMod val="50000"/>
                    <a:lumOff val="50000"/>
                  </a:schemeClr>
                </a:solidFill>
              </a:defRPr>
            </a:lvl4pPr>
            <a:lvl5pPr marL="1828024" indent="0">
              <a:buNone/>
              <a:defRPr sz="1799">
                <a:solidFill>
                  <a:schemeClr val="accent6">
                    <a:lumMod val="50000"/>
                    <a:lumOff val="50000"/>
                  </a:schemeClr>
                </a:solidFill>
              </a:defRPr>
            </a:lvl5pPr>
          </a:lstStyle>
          <a:p>
            <a:pPr marL="0" indent="0">
              <a:buNone/>
            </a:pPr>
            <a:r>
              <a:rPr lang="en-US" sz="1799" kern="0" dirty="0" err="1">
                <a:solidFill>
                  <a:schemeClr val="accent6">
                    <a:lumMod val="50000"/>
                    <a:lumOff val="50000"/>
                  </a:schemeClr>
                </a:solidFill>
                <a:latin typeface="Arial" charset="0"/>
                <a:ea typeface="Arial" charset="0"/>
                <a:cs typeface="Arial" charset="0"/>
              </a:rPr>
              <a:t>Ut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enim</a:t>
            </a:r>
            <a:r>
              <a:rPr lang="en-US" sz="1799" kern="0" dirty="0">
                <a:solidFill>
                  <a:schemeClr val="accent6">
                    <a:lumMod val="50000"/>
                    <a:lumOff val="50000"/>
                  </a:schemeClr>
                </a:solidFill>
                <a:latin typeface="Arial" charset="0"/>
                <a:ea typeface="Arial" charset="0"/>
                <a:cs typeface="Arial" charset="0"/>
              </a:rPr>
              <a:t> ad minim </a:t>
            </a:r>
            <a:r>
              <a:rPr lang="en-US" sz="1799" kern="0" dirty="0" err="1">
                <a:solidFill>
                  <a:schemeClr val="accent6">
                    <a:lumMod val="50000"/>
                    <a:lumOff val="50000"/>
                  </a:schemeClr>
                </a:solidFill>
                <a:latin typeface="Arial" charset="0"/>
                <a:ea typeface="Arial" charset="0"/>
                <a:cs typeface="Arial" charset="0"/>
              </a:rPr>
              <a:t>veniam</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quis</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nostrud</a:t>
            </a:r>
            <a:r>
              <a:rPr lang="en-US" sz="1799" kern="0" dirty="0">
                <a:solidFill>
                  <a:schemeClr val="accent6">
                    <a:lumMod val="50000"/>
                    <a:lumOff val="50000"/>
                  </a:schemeClr>
                </a:solidFill>
                <a:latin typeface="Arial" charset="0"/>
                <a:ea typeface="Arial" charset="0"/>
                <a:cs typeface="Arial" charset="0"/>
              </a:rPr>
              <a:t> exercitation </a:t>
            </a:r>
            <a:r>
              <a:rPr lang="en-US" sz="1799" kern="0" dirty="0" err="1">
                <a:solidFill>
                  <a:schemeClr val="accent6">
                    <a:lumMod val="50000"/>
                    <a:lumOff val="50000"/>
                  </a:schemeClr>
                </a:solidFill>
                <a:latin typeface="Arial" charset="0"/>
                <a:ea typeface="Arial" charset="0"/>
                <a:cs typeface="Arial" charset="0"/>
              </a:rPr>
              <a:t>ullamco</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laboris</a:t>
            </a:r>
            <a:r>
              <a:rPr lang="en-US" sz="1799" kern="0" dirty="0">
                <a:solidFill>
                  <a:schemeClr val="accent6">
                    <a:lumMod val="50000"/>
                    <a:lumOff val="50000"/>
                  </a:schemeClr>
                </a:solidFill>
                <a:latin typeface="Arial" charset="0"/>
                <a:ea typeface="Arial" charset="0"/>
                <a:cs typeface="Arial" charset="0"/>
              </a:rPr>
              <a:t> nisi </a:t>
            </a:r>
            <a:r>
              <a:rPr lang="en-US" sz="1799" kern="0" dirty="0" err="1">
                <a:solidFill>
                  <a:schemeClr val="accent6">
                    <a:lumMod val="50000"/>
                    <a:lumOff val="50000"/>
                  </a:schemeClr>
                </a:solidFill>
                <a:latin typeface="Arial" charset="0"/>
                <a:ea typeface="Arial" charset="0"/>
                <a:cs typeface="Arial" charset="0"/>
              </a:rPr>
              <a:t>ut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aliquip</a:t>
            </a:r>
            <a:r>
              <a:rPr lang="en-US" sz="1799" kern="0" dirty="0">
                <a:solidFill>
                  <a:schemeClr val="accent6">
                    <a:lumMod val="50000"/>
                    <a:lumOff val="50000"/>
                  </a:schemeClr>
                </a:solidFill>
                <a:latin typeface="Arial" charset="0"/>
                <a:ea typeface="Arial" charset="0"/>
                <a:cs typeface="Arial" charset="0"/>
              </a:rPr>
              <a:t> ex </a:t>
            </a:r>
            <a:r>
              <a:rPr lang="en-US" sz="1799" kern="0" dirty="0" err="1">
                <a:solidFill>
                  <a:schemeClr val="accent6">
                    <a:lumMod val="50000"/>
                    <a:lumOff val="50000"/>
                  </a:schemeClr>
                </a:solidFill>
                <a:latin typeface="Arial" charset="0"/>
                <a:ea typeface="Arial" charset="0"/>
                <a:cs typeface="Arial" charset="0"/>
              </a:rPr>
              <a:t>ea</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commodo</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consequat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Duis</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aute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irure</a:t>
            </a:r>
            <a:r>
              <a:rPr lang="en-US" sz="1799" kern="0" dirty="0">
                <a:solidFill>
                  <a:schemeClr val="accent6">
                    <a:lumMod val="50000"/>
                    <a:lumOff val="50000"/>
                  </a:schemeClr>
                </a:solidFill>
                <a:latin typeface="Arial" charset="0"/>
                <a:ea typeface="Arial" charset="0"/>
                <a:cs typeface="Arial" charset="0"/>
              </a:rPr>
              <a:t> dolor in </a:t>
            </a:r>
            <a:r>
              <a:rPr lang="en-US" sz="1799" kern="0" dirty="0" err="1">
                <a:solidFill>
                  <a:schemeClr val="accent6">
                    <a:lumMod val="50000"/>
                    <a:lumOff val="50000"/>
                  </a:schemeClr>
                </a:solidFill>
                <a:latin typeface="Arial" charset="0"/>
                <a:ea typeface="Arial" charset="0"/>
                <a:cs typeface="Arial" charset="0"/>
              </a:rPr>
              <a:t>reprehenderit</a:t>
            </a:r>
            <a:r>
              <a:rPr lang="en-US" sz="1799" kern="0" dirty="0">
                <a:solidFill>
                  <a:schemeClr val="accent6">
                    <a:lumMod val="50000"/>
                    <a:lumOff val="50000"/>
                  </a:schemeClr>
                </a:solidFill>
                <a:latin typeface="Arial" charset="0"/>
                <a:ea typeface="Arial" charset="0"/>
                <a:cs typeface="Arial" charset="0"/>
              </a:rPr>
              <a:t> in </a:t>
            </a:r>
            <a:r>
              <a:rPr lang="en-US" sz="1799" kern="0" dirty="0" err="1">
                <a:solidFill>
                  <a:schemeClr val="accent6">
                    <a:lumMod val="50000"/>
                    <a:lumOff val="50000"/>
                  </a:schemeClr>
                </a:solidFill>
                <a:latin typeface="Arial" charset="0"/>
                <a:ea typeface="Arial" charset="0"/>
                <a:cs typeface="Arial" charset="0"/>
              </a:rPr>
              <a:t>voluptate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velit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esse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cillum</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dolore</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eu</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fugiat</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nulla</a:t>
            </a:r>
            <a:r>
              <a:rPr lang="en-US" sz="1799" kern="0" dirty="0">
                <a:solidFill>
                  <a:schemeClr val="accent6">
                    <a:lumMod val="50000"/>
                    <a:lumOff val="50000"/>
                  </a:schemeClr>
                </a:solidFill>
                <a:latin typeface="Arial" charset="0"/>
                <a:ea typeface="Arial" charset="0"/>
                <a:cs typeface="Arial" charset="0"/>
              </a:rPr>
              <a:t> </a:t>
            </a:r>
            <a:r>
              <a:rPr lang="en-US" sz="1799" kern="0" dirty="0" err="1">
                <a:solidFill>
                  <a:schemeClr val="accent6">
                    <a:lumMod val="50000"/>
                    <a:lumOff val="50000"/>
                  </a:schemeClr>
                </a:solidFill>
                <a:latin typeface="Arial" charset="0"/>
                <a:ea typeface="Arial" charset="0"/>
                <a:cs typeface="Arial" charset="0"/>
              </a:rPr>
              <a:t>pariatur</a:t>
            </a:r>
            <a:r>
              <a:rPr lang="en-US" sz="1799"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4743078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0" y="1"/>
            <a:ext cx="12189522" cy="2057400"/>
          </a:xfrm>
          <a:prstGeom prst="rect">
            <a:avLst/>
          </a:prstGeom>
        </p:spPr>
      </p:pic>
      <p:sp>
        <p:nvSpPr>
          <p:cNvPr id="3" name="Text Box 9"/>
          <p:cNvSpPr txBox="1">
            <a:spLocks noChangeArrowheads="1"/>
          </p:cNvSpPr>
          <p:nvPr userDrawn="1"/>
        </p:nvSpPr>
        <p:spPr bwMode="auto">
          <a:xfrm>
            <a:off x="113284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Rectangle 5">
            <a:extLst>
              <a:ext uri="{FF2B5EF4-FFF2-40B4-BE49-F238E27FC236}">
                <a16:creationId xmlns="" xmlns:a16="http://schemas.microsoft.com/office/drawing/2014/main" id="{4B2DAA68-1FEC-B844-9D68-5B89C97E05F6}"/>
              </a:ext>
            </a:extLst>
          </p:cNvPr>
          <p:cNvSpPr/>
          <p:nvPr userDrawn="1"/>
        </p:nvSpPr>
        <p:spPr>
          <a:xfrm>
            <a:off x="0" y="1"/>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48" tIns="47324" rIns="94648" bIns="47324" rtlCol="0" anchor="ctr"/>
          <a:lstStyle/>
          <a:p>
            <a:pPr algn="ctr" fontAlgn="base">
              <a:spcBef>
                <a:spcPct val="0"/>
              </a:spcBef>
              <a:spcAft>
                <a:spcPct val="0"/>
              </a:spcAft>
            </a:pPr>
            <a:r>
              <a:rPr lang="en-US" sz="1350" dirty="0">
                <a:solidFill>
                  <a:prstClr val="white">
                    <a:alpha val="44000"/>
                  </a:prstClr>
                </a:solidFill>
              </a:rPr>
              <a:t>  </a:t>
            </a:r>
          </a:p>
        </p:txBody>
      </p:sp>
    </p:spTree>
    <p:extLst>
      <p:ext uri="{BB962C8B-B14F-4D97-AF65-F5344CB8AC3E}">
        <p14:creationId xmlns:p14="http://schemas.microsoft.com/office/powerpoint/2010/main" val="31962533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3963027836"/>
      </p:ext>
    </p:extLst>
  </p:cSld>
  <p:clrMapOvr>
    <a:overrideClrMapping bg1="lt1" tx1="dk1" bg2="lt2" tx2="dk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a:solidFill>
                <a:prstClr val="white"/>
              </a:solidFill>
            </a:endParaRPr>
          </a:p>
        </p:txBody>
      </p:sp>
      <p:pic>
        <p:nvPicPr>
          <p:cNvPr id="3" name="Picture 2">
            <a:extLst>
              <a:ext uri="{FF2B5EF4-FFF2-40B4-BE49-F238E27FC236}">
                <a16:creationId xmlns=""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a:t>Insert name here</a:t>
            </a:r>
          </a:p>
        </p:txBody>
      </p:sp>
    </p:spTree>
    <p:extLst>
      <p:ext uri="{BB962C8B-B14F-4D97-AF65-F5344CB8AC3E}">
        <p14:creationId xmlns:p14="http://schemas.microsoft.com/office/powerpoint/2010/main" val="195999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a:t>Click to edit Master text styles</a:t>
            </a:r>
            <a:br>
              <a:rPr lang="en-US"/>
            </a:br>
            <a:r>
              <a:rPr lang="en-US"/>
              <a:t>Second level</a:t>
            </a:r>
            <a:br>
              <a:rPr lang="en-US"/>
            </a:br>
            <a:r>
              <a:rPr lang="en-US"/>
              <a:t>Third level</a:t>
            </a:r>
            <a:br>
              <a:rPr lang="en-US"/>
            </a:br>
            <a:r>
              <a:rPr lang="en-US"/>
              <a:t>Fourth level</a:t>
            </a:r>
            <a:br>
              <a:rPr lang="en-US"/>
            </a:br>
            <a:r>
              <a:rPr lang="en-US"/>
              <a:t>Fifth level</a:t>
            </a:r>
          </a:p>
        </p:txBody>
      </p:sp>
    </p:spTree>
    <p:extLst>
      <p:ext uri="{BB962C8B-B14F-4D97-AF65-F5344CB8AC3E}">
        <p14:creationId xmlns:p14="http://schemas.microsoft.com/office/powerpoint/2010/main" val="15812091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30421786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Media Placeholder 3">
            <a:extLst>
              <a:ext uri="{FF2B5EF4-FFF2-40B4-BE49-F238E27FC236}">
                <a16:creationId xmlns="" xmlns:a16="http://schemas.microsoft.com/office/drawing/2014/main" id="{2DF117E6-43E8-154D-8E0B-E4E4B3089F52}"/>
              </a:ext>
            </a:extLst>
          </p:cNvPr>
          <p:cNvSpPr>
            <a:spLocks noGrp="1"/>
          </p:cNvSpPr>
          <p:nvPr>
            <p:ph type="media"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2864867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 xmlns:a16="http://schemas.microsoft.com/office/drawing/2014/main" id="{0F68A244-CECA-F041-AD70-910F56A47209}"/>
              </a:ext>
            </a:extLst>
          </p:cNvPr>
          <p:cNvSpPr/>
          <p:nvPr userDrawn="1"/>
        </p:nvSpPr>
        <p:spPr bwMode="auto">
          <a:xfrm>
            <a:off x="8763001" y="3064705"/>
            <a:ext cx="2398895"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257175" marR="0" lvl="0" indent="-257175" algn="l" defTabSz="6858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 xmlns:a16="http://schemas.microsoft.com/office/drawing/2014/main" id="{9BE79663-AD90-FF47-A2BC-2688925AA2D3}"/>
              </a:ext>
            </a:extLst>
          </p:cNvPr>
          <p:cNvSpPr>
            <a:spLocks noGrp="1"/>
          </p:cNvSpPr>
          <p:nvPr>
            <p:ph type="body" sz="quarter" idx="16" hasCustomPrompt="1"/>
          </p:nvPr>
        </p:nvSpPr>
        <p:spPr>
          <a:xfrm>
            <a:off x="9201149" y="4343400"/>
            <a:ext cx="1619251"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dirty="0"/>
              <a:t>1</a:t>
            </a:r>
          </a:p>
        </p:txBody>
      </p:sp>
    </p:spTree>
    <p:extLst>
      <p:ext uri="{BB962C8B-B14F-4D97-AF65-F5344CB8AC3E}">
        <p14:creationId xmlns:p14="http://schemas.microsoft.com/office/powerpoint/2010/main" val="4183063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6" name="Rectangle 5">
            <a:extLst>
              <a:ext uri="{FF2B5EF4-FFF2-40B4-BE49-F238E27FC236}">
                <a16:creationId xmlns=""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20">
            <a:extLst>
              <a:ext uri="{FF2B5EF4-FFF2-40B4-BE49-F238E27FC236}">
                <a16:creationId xmlns=""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a:t>Insert copy here</a:t>
            </a: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a:t>Category title</a:t>
            </a:r>
          </a:p>
        </p:txBody>
      </p:sp>
    </p:spTree>
    <p:extLst>
      <p:ext uri="{BB962C8B-B14F-4D97-AF65-F5344CB8AC3E}">
        <p14:creationId xmlns:p14="http://schemas.microsoft.com/office/powerpoint/2010/main" val="197132960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a:t>Lorem ipsum dolor sit amet, </a:t>
            </a:r>
            <a:r>
              <a:rPr lang="en-US" sz="2000" err="1"/>
              <a:t>consectetur</a:t>
            </a:r>
            <a:r>
              <a:rPr lang="en-US" sz="2000"/>
              <a:t> </a:t>
            </a:r>
            <a:r>
              <a:rPr lang="en-US" sz="2000" err="1"/>
              <a:t>adipiscing</a:t>
            </a:r>
            <a:r>
              <a:rPr lang="en-US" sz="2000"/>
              <a:t> </a:t>
            </a:r>
            <a:r>
              <a:rPr lang="en-US" sz="2000" err="1"/>
              <a:t>elit</a:t>
            </a:r>
            <a:r>
              <a:rPr lang="en-US" sz="2000"/>
              <a:t>, </a:t>
            </a:r>
            <a:r>
              <a:rPr lang="en-US" sz="2000" err="1"/>
              <a:t>sed</a:t>
            </a:r>
            <a:r>
              <a:rPr lang="en-US" sz="2000"/>
              <a:t> do </a:t>
            </a:r>
            <a:r>
              <a:rPr lang="en-US" sz="2000" err="1"/>
              <a:t>eiusmod</a:t>
            </a:r>
            <a:r>
              <a:rPr lang="en-US" sz="2000"/>
              <a:t> </a:t>
            </a:r>
            <a:r>
              <a:rPr lang="en-US" sz="2000" err="1"/>
              <a:t>tempor</a:t>
            </a:r>
            <a:r>
              <a:rPr lang="en-US" sz="2000"/>
              <a:t> </a:t>
            </a:r>
            <a:r>
              <a:rPr lang="en-US" sz="2000" err="1"/>
              <a:t>incididunt</a:t>
            </a:r>
            <a:r>
              <a:rPr lang="en-US" sz="2000"/>
              <a:t> </a:t>
            </a:r>
            <a:r>
              <a:rPr lang="en-US" sz="2000" err="1"/>
              <a:t>ut</a:t>
            </a:r>
            <a:r>
              <a:rPr lang="en-US" sz="2000"/>
              <a:t> </a:t>
            </a:r>
            <a:r>
              <a:rPr lang="en-US" sz="2000" err="1"/>
              <a:t>labore</a:t>
            </a:r>
            <a:r>
              <a:rPr lang="en-US" sz="2000"/>
              <a:t> et </a:t>
            </a:r>
            <a:r>
              <a:rPr lang="en-US" sz="2000" err="1"/>
              <a:t>dolore</a:t>
            </a:r>
            <a:r>
              <a:rPr lang="en-US" sz="2000"/>
              <a:t> magna </a:t>
            </a:r>
            <a:r>
              <a:rPr lang="en-US" sz="2000" err="1"/>
              <a:t>aliqua</a:t>
            </a:r>
            <a:r>
              <a:rPr lang="en-US" sz="2000"/>
              <a:t>. Semper </a:t>
            </a:r>
            <a:r>
              <a:rPr lang="en-US" sz="2000" err="1"/>
              <a:t>viverra</a:t>
            </a:r>
            <a:r>
              <a:rPr lang="en-US" sz="2000"/>
              <a:t> </a:t>
            </a:r>
            <a:r>
              <a:rPr lang="en-US" sz="2000" err="1"/>
              <a:t>nam</a:t>
            </a:r>
            <a:r>
              <a:rPr lang="en-US" sz="2000"/>
              <a:t> libero </a:t>
            </a:r>
            <a:r>
              <a:rPr lang="en-US" sz="2000" err="1"/>
              <a:t>justo</a:t>
            </a:r>
            <a:r>
              <a:rPr lang="en-US" sz="2000"/>
              <a:t> </a:t>
            </a:r>
            <a:r>
              <a:rPr lang="en-US" sz="2000" err="1"/>
              <a:t>laoreet</a:t>
            </a:r>
            <a:r>
              <a:rPr lang="en-US" sz="2000"/>
              <a:t> sit amet cursus. </a:t>
            </a:r>
            <a:r>
              <a:rPr lang="en-US" sz="2000" err="1"/>
              <a:t>Scelerisque</a:t>
            </a:r>
            <a:r>
              <a:rPr lang="en-US" sz="2000"/>
              <a:t> </a:t>
            </a:r>
            <a:r>
              <a:rPr lang="en-US" sz="2000" err="1"/>
              <a:t>mauris</a:t>
            </a:r>
            <a:r>
              <a:rPr lang="en-US" sz="2000"/>
              <a:t> </a:t>
            </a:r>
            <a:r>
              <a:rPr lang="en-US" sz="2000" err="1"/>
              <a:t>pellentesque</a:t>
            </a:r>
            <a:r>
              <a:rPr lang="en-US" sz="2000"/>
              <a:t> </a:t>
            </a:r>
            <a:r>
              <a:rPr lang="en-US" sz="2000" err="1"/>
              <a:t>pulvinar</a:t>
            </a:r>
            <a:r>
              <a:rPr lang="en-US" sz="2000"/>
              <a:t> </a:t>
            </a:r>
            <a:r>
              <a:rPr lang="en-US" sz="2000" err="1"/>
              <a:t>pellentesque</a:t>
            </a:r>
            <a:r>
              <a:rPr lang="en-US" sz="2000"/>
              <a:t> habitant </a:t>
            </a:r>
            <a:r>
              <a:rPr lang="en-US" sz="2000" err="1"/>
              <a:t>morbi</a:t>
            </a:r>
            <a:r>
              <a:rPr lang="en-US" sz="2000"/>
              <a:t> </a:t>
            </a:r>
            <a:r>
              <a:rPr lang="en-US" sz="2000" err="1"/>
              <a:t>tristique</a:t>
            </a:r>
            <a:r>
              <a:rPr lang="en-US" sz="2000"/>
              <a:t> </a:t>
            </a:r>
            <a:r>
              <a:rPr lang="en-US" sz="2000" err="1"/>
              <a:t>senectus</a:t>
            </a:r>
            <a:r>
              <a:rPr lang="en-US" sz="2000"/>
              <a:t>. </a:t>
            </a:r>
          </a:p>
          <a:p>
            <a:endParaRPr lang="en-US" sz="2000"/>
          </a:p>
          <a:p>
            <a:r>
              <a:rPr lang="en-US" sz="2000" err="1"/>
              <a:t>Consectetur</a:t>
            </a:r>
            <a:r>
              <a:rPr lang="en-US" sz="2000"/>
              <a:t> </a:t>
            </a:r>
            <a:r>
              <a:rPr lang="en-US" sz="2000" err="1"/>
              <a:t>adipiscing</a:t>
            </a:r>
            <a:r>
              <a:rPr lang="en-US" sz="2000"/>
              <a:t> </a:t>
            </a:r>
            <a:r>
              <a:rPr lang="en-US" sz="2000" err="1"/>
              <a:t>elit</a:t>
            </a:r>
            <a:r>
              <a:rPr lang="en-US" sz="2000"/>
              <a:t> </a:t>
            </a:r>
            <a:r>
              <a:rPr lang="en-US" sz="2000" err="1"/>
              <a:t>pellentesque</a:t>
            </a:r>
            <a:r>
              <a:rPr lang="en-US" sz="2000"/>
              <a:t> habitant </a:t>
            </a:r>
            <a:r>
              <a:rPr lang="en-US" sz="2000" err="1"/>
              <a:t>morbi</a:t>
            </a:r>
            <a:r>
              <a:rPr lang="en-US" sz="2000"/>
              <a:t> </a:t>
            </a:r>
            <a:r>
              <a:rPr lang="en-US" sz="2000" err="1"/>
              <a:t>tristique</a:t>
            </a:r>
            <a:r>
              <a:rPr lang="en-US" sz="2000"/>
              <a:t> </a:t>
            </a:r>
            <a:r>
              <a:rPr lang="en-US" sz="2000" err="1"/>
              <a:t>senectus</a:t>
            </a:r>
            <a:r>
              <a:rPr lang="en-US" sz="2000"/>
              <a:t> et </a:t>
            </a:r>
            <a:r>
              <a:rPr lang="en-US" sz="2000" err="1"/>
              <a:t>netus</a:t>
            </a:r>
            <a:r>
              <a:rPr lang="en-US" sz="2000"/>
              <a:t>. </a:t>
            </a:r>
            <a:r>
              <a:rPr lang="en-US" sz="2000" err="1"/>
              <a:t>Curabitur</a:t>
            </a:r>
            <a:r>
              <a:rPr lang="en-US" sz="2000"/>
              <a:t> vitae </a:t>
            </a:r>
            <a:r>
              <a:rPr lang="en-US" sz="2000" err="1"/>
              <a:t>nunc</a:t>
            </a:r>
            <a:r>
              <a:rPr lang="en-US" sz="2000"/>
              <a:t> </a:t>
            </a:r>
            <a:r>
              <a:rPr lang="en-US" sz="2000" err="1"/>
              <a:t>sed</a:t>
            </a:r>
            <a:r>
              <a:rPr lang="en-US" sz="2000"/>
              <a:t> </a:t>
            </a:r>
            <a:r>
              <a:rPr lang="en-US" sz="2000" err="1"/>
              <a:t>velit</a:t>
            </a:r>
            <a:r>
              <a:rPr lang="en-US" sz="2000"/>
              <a:t> </a:t>
            </a:r>
            <a:r>
              <a:rPr lang="en-US" sz="2000" err="1"/>
              <a:t>dignissim</a:t>
            </a:r>
            <a:r>
              <a:rPr lang="en-US" sz="2000"/>
              <a:t> </a:t>
            </a:r>
            <a:r>
              <a:rPr lang="en-US" sz="2000" err="1"/>
              <a:t>sodales</a:t>
            </a:r>
            <a:r>
              <a:rPr lang="en-US" sz="2000"/>
              <a:t>. </a:t>
            </a:r>
            <a:r>
              <a:rPr lang="en-US" sz="2000" err="1"/>
              <a:t>Consequat</a:t>
            </a:r>
            <a:r>
              <a:rPr lang="en-US" sz="2000"/>
              <a:t> ac </a:t>
            </a:r>
            <a:r>
              <a:rPr lang="en-US" sz="2000" err="1"/>
              <a:t>felis</a:t>
            </a:r>
            <a:r>
              <a:rPr lang="en-US" sz="2000"/>
              <a:t> </a:t>
            </a:r>
            <a:r>
              <a:rPr lang="en-US" sz="2000" err="1"/>
              <a:t>donec</a:t>
            </a:r>
            <a:r>
              <a:rPr lang="en-US" sz="2000"/>
              <a:t> et </a:t>
            </a:r>
            <a:r>
              <a:rPr lang="en-US" sz="2000" err="1"/>
              <a:t>odio</a:t>
            </a:r>
            <a:r>
              <a:rPr lang="en-US" sz="2000"/>
              <a:t> </a:t>
            </a:r>
            <a:r>
              <a:rPr lang="en-US" sz="2000" err="1"/>
              <a:t>pellentesque</a:t>
            </a:r>
            <a:r>
              <a:rPr lang="en-US" sz="2000"/>
              <a:t>. At </a:t>
            </a:r>
            <a:r>
              <a:rPr lang="en-US" sz="2000" err="1"/>
              <a:t>lectus</a:t>
            </a:r>
            <a:r>
              <a:rPr lang="en-US" sz="2000"/>
              <a:t> </a:t>
            </a:r>
            <a:r>
              <a:rPr lang="en-US" sz="2000" err="1"/>
              <a:t>urna</a:t>
            </a:r>
            <a:r>
              <a:rPr lang="en-US" sz="2000"/>
              <a:t> </a:t>
            </a:r>
            <a:r>
              <a:rPr lang="en-US" sz="2000" err="1"/>
              <a:t>duis</a:t>
            </a:r>
            <a:r>
              <a:rPr lang="en-US" sz="2000"/>
              <a:t> convallis. </a:t>
            </a:r>
            <a:r>
              <a:rPr lang="en-US" sz="2000" err="1"/>
              <a:t>Commodo</a:t>
            </a:r>
            <a:r>
              <a:rPr lang="en-US" sz="2000"/>
              <a:t> </a:t>
            </a:r>
            <a:r>
              <a:rPr lang="en-US" sz="2000" err="1"/>
              <a:t>nulla</a:t>
            </a:r>
            <a:r>
              <a:rPr lang="en-US" sz="2000"/>
              <a:t> </a:t>
            </a:r>
            <a:r>
              <a:rPr lang="en-US" sz="2000" err="1"/>
              <a:t>facilisi</a:t>
            </a:r>
            <a:r>
              <a:rPr lang="en-US" sz="2000"/>
              <a:t> </a:t>
            </a:r>
            <a:r>
              <a:rPr lang="en-US" sz="2000" err="1"/>
              <a:t>nullam</a:t>
            </a:r>
            <a:r>
              <a:rPr lang="en-US" sz="2000"/>
              <a:t> </a:t>
            </a:r>
            <a:r>
              <a:rPr lang="en-US" sz="2000" err="1"/>
              <a:t>vehicula</a:t>
            </a:r>
            <a:r>
              <a:rPr lang="en-US" sz="2000"/>
              <a:t> ipsum. Nunc </a:t>
            </a:r>
            <a:r>
              <a:rPr lang="en-US" sz="2000" err="1"/>
              <a:t>lobortis</a:t>
            </a:r>
            <a:r>
              <a:rPr lang="en-US" sz="2000"/>
              <a:t> </a:t>
            </a:r>
            <a:r>
              <a:rPr lang="en-US" sz="2000" err="1"/>
              <a:t>mattis</a:t>
            </a:r>
            <a:r>
              <a:rPr lang="en-US" sz="2000"/>
              <a:t> </a:t>
            </a:r>
            <a:r>
              <a:rPr lang="en-US" sz="2000" err="1"/>
              <a:t>aliquam</a:t>
            </a:r>
            <a:r>
              <a:rPr lang="en-US" sz="2000"/>
              <a:t> </a:t>
            </a:r>
            <a:r>
              <a:rPr lang="en-US" sz="2000" err="1"/>
              <a:t>faucibus</a:t>
            </a:r>
            <a:r>
              <a:rPr lang="en-US" sz="2000"/>
              <a:t> </a:t>
            </a:r>
            <a:r>
              <a:rPr lang="en-US" sz="2000" err="1"/>
              <a:t>purus</a:t>
            </a:r>
            <a:r>
              <a:rPr lang="en-US" sz="2000"/>
              <a:t> in </a:t>
            </a:r>
            <a:r>
              <a:rPr lang="en-US" sz="2000" err="1"/>
              <a:t>massa</a:t>
            </a:r>
            <a:r>
              <a:rPr lang="en-US" sz="2000"/>
              <a:t>. </a:t>
            </a:r>
          </a:p>
          <a:p>
            <a:endParaRPr lang="en-US" sz="2000"/>
          </a:p>
          <a:p>
            <a:r>
              <a:rPr lang="en-US" sz="2000"/>
              <a:t>Nunc </a:t>
            </a:r>
            <a:r>
              <a:rPr lang="en-US" sz="2000" err="1"/>
              <a:t>faucibus</a:t>
            </a:r>
            <a:r>
              <a:rPr lang="en-US" sz="2000"/>
              <a:t> a </a:t>
            </a:r>
            <a:r>
              <a:rPr lang="en-US" sz="2000" err="1"/>
              <a:t>pellentesque</a:t>
            </a:r>
            <a:r>
              <a:rPr lang="en-US" sz="2000"/>
              <a:t> sit amet </a:t>
            </a:r>
            <a:r>
              <a:rPr lang="en-US" sz="2000" err="1"/>
              <a:t>porttitor</a:t>
            </a:r>
            <a:r>
              <a:rPr lang="en-US" sz="2000"/>
              <a:t> </a:t>
            </a:r>
            <a:r>
              <a:rPr lang="en-US" sz="2000" err="1"/>
              <a:t>eget</a:t>
            </a:r>
            <a:r>
              <a:rPr lang="en-US" sz="2000"/>
              <a:t> dolor </a:t>
            </a:r>
            <a:r>
              <a:rPr lang="en-US" sz="2000" err="1"/>
              <a:t>morbi</a:t>
            </a:r>
            <a:r>
              <a:rPr lang="en-US" sz="2000"/>
              <a:t>. </a:t>
            </a:r>
            <a:r>
              <a:rPr lang="en-US" sz="2000" err="1"/>
              <a:t>Viverra</a:t>
            </a:r>
            <a:r>
              <a:rPr lang="en-US" sz="2000"/>
              <a:t> </a:t>
            </a:r>
            <a:r>
              <a:rPr lang="en-US" sz="2000" err="1"/>
              <a:t>nam</a:t>
            </a:r>
            <a:r>
              <a:rPr lang="en-US" sz="2000"/>
              <a:t> libero </a:t>
            </a:r>
            <a:r>
              <a:rPr lang="en-US" sz="2000" err="1"/>
              <a:t>justo</a:t>
            </a:r>
            <a:r>
              <a:rPr lang="en-US" sz="2000"/>
              <a:t> </a:t>
            </a:r>
            <a:r>
              <a:rPr lang="en-US" sz="2000" err="1"/>
              <a:t>laoreet</a:t>
            </a:r>
            <a:r>
              <a:rPr lang="en-US" sz="2000"/>
              <a:t> sit amet. </a:t>
            </a:r>
            <a:r>
              <a:rPr lang="en-US" sz="2000" err="1"/>
              <a:t>Malesuada</a:t>
            </a:r>
            <a:r>
              <a:rPr lang="en-US" sz="2000"/>
              <a:t> fames ac </a:t>
            </a:r>
            <a:r>
              <a:rPr lang="en-US" sz="2000" err="1"/>
              <a:t>turpis</a:t>
            </a:r>
            <a:r>
              <a:rPr lang="en-US" sz="2000"/>
              <a:t> </a:t>
            </a:r>
            <a:r>
              <a:rPr lang="en-US" sz="2000" err="1"/>
              <a:t>egestas</a:t>
            </a:r>
            <a:r>
              <a:rPr lang="en-US" sz="2000"/>
              <a:t> integer </a:t>
            </a:r>
            <a:r>
              <a:rPr lang="en-US" sz="2000" err="1"/>
              <a:t>eget</a:t>
            </a:r>
            <a:r>
              <a:rPr lang="en-US" sz="2000"/>
              <a:t> </a:t>
            </a:r>
            <a:r>
              <a:rPr lang="en-US" sz="2000" err="1"/>
              <a:t>aliquet</a:t>
            </a:r>
            <a:r>
              <a:rPr lang="en-US" sz="2000"/>
              <a:t> </a:t>
            </a:r>
            <a:r>
              <a:rPr lang="en-US" sz="2000" err="1"/>
              <a:t>nibh</a:t>
            </a:r>
            <a:r>
              <a:rPr lang="en-US" sz="2000"/>
              <a:t>. </a:t>
            </a:r>
            <a:r>
              <a:rPr lang="en-US" sz="2000" err="1"/>
              <a:t>Viverra</a:t>
            </a:r>
            <a:r>
              <a:rPr lang="en-US" sz="2000"/>
              <a:t> </a:t>
            </a:r>
            <a:r>
              <a:rPr lang="en-US" sz="2000" err="1"/>
              <a:t>adipiscing</a:t>
            </a:r>
            <a:r>
              <a:rPr lang="en-US" sz="2000"/>
              <a:t> at in </a:t>
            </a:r>
            <a:r>
              <a:rPr lang="en-US" sz="2000" err="1"/>
              <a:t>tellus</a:t>
            </a:r>
            <a:r>
              <a:rPr lang="en-US" sz="2000"/>
              <a:t> integer. Quam </a:t>
            </a:r>
            <a:r>
              <a:rPr lang="en-US" sz="2000" err="1"/>
              <a:t>nulla</a:t>
            </a:r>
            <a:r>
              <a:rPr lang="en-US" sz="2000"/>
              <a:t> </a:t>
            </a:r>
            <a:r>
              <a:rPr lang="en-US" sz="2000" err="1"/>
              <a:t>porttitor</a:t>
            </a:r>
            <a:r>
              <a:rPr lang="en-US" sz="2000"/>
              <a:t> </a:t>
            </a:r>
            <a:r>
              <a:rPr lang="en-US" sz="2000" err="1"/>
              <a:t>massa</a:t>
            </a:r>
            <a:r>
              <a:rPr lang="en-US" sz="2000"/>
              <a:t> id </a:t>
            </a:r>
            <a:r>
              <a:rPr lang="en-US" sz="2000" err="1"/>
              <a:t>neque</a:t>
            </a:r>
            <a:r>
              <a:rPr lang="en-US" sz="2000"/>
              <a:t>. Pretium </a:t>
            </a:r>
            <a:r>
              <a:rPr lang="en-US" sz="2000" err="1"/>
              <a:t>aenean</a:t>
            </a:r>
            <a:r>
              <a:rPr lang="en-US" sz="2000"/>
              <a:t> pharetra magna ac </a:t>
            </a:r>
            <a:r>
              <a:rPr lang="en-US" sz="2000" err="1"/>
              <a:t>placerat</a:t>
            </a:r>
            <a:r>
              <a:rPr lang="en-US" sz="2000"/>
              <a:t> </a:t>
            </a:r>
            <a:r>
              <a:rPr lang="en-US" sz="2000" err="1"/>
              <a:t>vestibulum</a:t>
            </a:r>
            <a:r>
              <a:rPr lang="en-US" sz="2000"/>
              <a:t> </a:t>
            </a:r>
            <a:r>
              <a:rPr lang="en-US" sz="2000" err="1"/>
              <a:t>lectus</a:t>
            </a:r>
            <a:r>
              <a:rPr lang="en-US" sz="2000"/>
              <a:t> </a:t>
            </a:r>
            <a:r>
              <a:rPr lang="en-US" sz="2000" err="1"/>
              <a:t>mauris</a:t>
            </a:r>
            <a:r>
              <a:rPr lang="en-US" sz="2000"/>
              <a:t>.</a:t>
            </a:r>
          </a:p>
        </p:txBody>
      </p:sp>
    </p:spTree>
    <p:extLst>
      <p:ext uri="{BB962C8B-B14F-4D97-AF65-F5344CB8AC3E}">
        <p14:creationId xmlns:p14="http://schemas.microsoft.com/office/powerpoint/2010/main" val="4668638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3205778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Insert headline</a:t>
            </a:r>
          </a:p>
        </p:txBody>
      </p:sp>
      <p:sp>
        <p:nvSpPr>
          <p:cNvPr id="11" name="Text Placeholder 10">
            <a:extLst>
              <a:ext uri="{FF2B5EF4-FFF2-40B4-BE49-F238E27FC236}">
                <a16:creationId xmlns=""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non </a:t>
            </a:r>
            <a:r>
              <a:rPr lang="en-US" sz="2000" kern="0" err="1">
                <a:solidFill>
                  <a:schemeClr val="accent6">
                    <a:lumMod val="50000"/>
                    <a:lumOff val="50000"/>
                  </a:schemeClr>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deserunt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mollit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anim</a:t>
            </a:r>
            <a:r>
              <a:rPr lang="en-US" sz="2000" b="1" kern="0">
                <a:solidFill>
                  <a:srgbClr val="0A5496"/>
                </a:solidFill>
                <a:latin typeface="Arial" charset="0"/>
                <a:ea typeface="Arial" charset="0"/>
                <a:cs typeface="Arial" charset="0"/>
              </a:rPr>
              <a:t> </a:t>
            </a:r>
            <a:r>
              <a:rPr lang="en-US" sz="2000" kern="0">
                <a:solidFill>
                  <a:schemeClr val="accent6">
                    <a:lumMod val="50000"/>
                    <a:lumOff val="50000"/>
                  </a:schemeClr>
                </a:solidFill>
                <a:latin typeface="Arial" charset="0"/>
                <a:ea typeface="Arial" charset="0"/>
                <a:cs typeface="Arial" charset="0"/>
              </a:rPr>
              <a:t>id </a:t>
            </a:r>
            <a:r>
              <a:rPr lang="en-US" sz="2000" kern="0" err="1">
                <a:solidFill>
                  <a:schemeClr val="accent6">
                    <a:lumMod val="50000"/>
                    <a:lumOff val="50000"/>
                  </a:schemeClr>
                </a:solidFill>
                <a:latin typeface="Arial" charset="0"/>
                <a:ea typeface="Arial" charset="0"/>
                <a:cs typeface="Arial" charset="0"/>
              </a:rPr>
              <a:t>est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br>
              <a:rPr lang="en-US" sz="2000" kern="0">
                <a:solidFill>
                  <a:schemeClr val="accent6">
                    <a:lumMod val="50000"/>
                    <a:lumOff val="50000"/>
                  </a:schemeClr>
                </a:solidFill>
                <a:latin typeface="Arial" charset="0"/>
                <a:ea typeface="Arial" charset="0"/>
                <a:cs typeface="Arial" charset="0"/>
              </a:rPr>
            </a:br>
            <a:endParaRPr lang="en-US" sz="2000" kern="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non </a:t>
            </a:r>
            <a:r>
              <a:rPr lang="en-US" sz="2000" kern="0" err="1">
                <a:solidFill>
                  <a:schemeClr val="accent6">
                    <a:lumMod val="50000"/>
                    <a:lumOff val="50000"/>
                  </a:schemeClr>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deserunt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mollit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anim</a:t>
            </a:r>
            <a:r>
              <a:rPr lang="en-US" sz="2000" kern="0">
                <a:solidFill>
                  <a:schemeClr val="accent6">
                    <a:lumMod val="50000"/>
                    <a:lumOff val="50000"/>
                  </a:schemeClr>
                </a:solidFill>
                <a:latin typeface="Arial" charset="0"/>
                <a:ea typeface="Arial" charset="0"/>
                <a:cs typeface="Arial" charset="0"/>
              </a:rPr>
              <a:t> id </a:t>
            </a:r>
            <a:r>
              <a:rPr lang="en-US" sz="2000" b="1" kern="0" err="1">
                <a:solidFill>
                  <a:srgbClr val="0A5496"/>
                </a:solidFill>
                <a:latin typeface="Arial" charset="0"/>
                <a:ea typeface="Arial" charset="0"/>
                <a:cs typeface="Arial" charset="0"/>
              </a:rPr>
              <a:t>est</a:t>
            </a:r>
            <a:r>
              <a:rPr lang="en-US" sz="2000" b="1" kern="0">
                <a:solidFill>
                  <a:srgbClr val="0A5496"/>
                </a:solidFill>
                <a:latin typeface="Arial" charset="0"/>
                <a:ea typeface="Arial" charset="0"/>
                <a:cs typeface="Arial" charset="0"/>
              </a:rPr>
              <a:t> </a:t>
            </a:r>
            <a:r>
              <a:rPr lang="en-US" sz="2000" b="1" kern="0" err="1">
                <a:solidFill>
                  <a:srgbClr val="0A5496"/>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br>
              <a:rPr lang="en-US" sz="2000" kern="0">
                <a:solidFill>
                  <a:schemeClr val="accent6">
                    <a:lumMod val="50000"/>
                    <a:lumOff val="50000"/>
                  </a:schemeClr>
                </a:solidFill>
                <a:latin typeface="Arial" charset="0"/>
                <a:ea typeface="Arial" charset="0"/>
                <a:cs typeface="Arial" charset="0"/>
              </a:rPr>
            </a:br>
            <a:endParaRPr lang="en-US" sz="2000" kern="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err="1">
                <a:solidFill>
                  <a:schemeClr val="accent6">
                    <a:lumMod val="50000"/>
                    <a:lumOff val="50000"/>
                  </a:schemeClr>
                </a:solidFill>
                <a:latin typeface="Arial" charset="0"/>
                <a:ea typeface="Arial" charset="0"/>
                <a:cs typeface="Arial" charset="0"/>
              </a:rPr>
              <a:t>Excepteur</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sint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occaecat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cupidatat</a:t>
            </a:r>
            <a:r>
              <a:rPr lang="en-US" sz="2000" kern="0">
                <a:solidFill>
                  <a:schemeClr val="accent6">
                    <a:lumMod val="50000"/>
                    <a:lumOff val="50000"/>
                  </a:schemeClr>
                </a:solidFill>
                <a:latin typeface="Arial" charset="0"/>
                <a:ea typeface="Arial" charset="0"/>
                <a:cs typeface="Arial" charset="0"/>
              </a:rPr>
              <a:t> </a:t>
            </a:r>
            <a:r>
              <a:rPr lang="en-US" sz="2000" b="1" kern="0">
                <a:solidFill>
                  <a:srgbClr val="0A5496"/>
                </a:solidFill>
                <a:latin typeface="Arial" charset="0"/>
                <a:ea typeface="Arial" charset="0"/>
                <a:cs typeface="Arial" charset="0"/>
              </a:rPr>
              <a:t>non </a:t>
            </a:r>
            <a:r>
              <a:rPr lang="en-US" sz="2000" b="1" kern="0" err="1">
                <a:solidFill>
                  <a:srgbClr val="0A5496"/>
                </a:solidFill>
                <a:latin typeface="Arial" charset="0"/>
                <a:ea typeface="Arial" charset="0"/>
                <a:cs typeface="Arial" charset="0"/>
              </a:rPr>
              <a:t>proident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sunt</a:t>
            </a:r>
            <a:r>
              <a:rPr lang="en-US" sz="2000" kern="0">
                <a:solidFill>
                  <a:schemeClr val="accent6">
                    <a:lumMod val="50000"/>
                    <a:lumOff val="50000"/>
                  </a:schemeClr>
                </a:solidFill>
                <a:latin typeface="Arial" charset="0"/>
                <a:ea typeface="Arial" charset="0"/>
                <a:cs typeface="Arial" charset="0"/>
              </a:rPr>
              <a:t> in culpa qui </a:t>
            </a:r>
            <a:r>
              <a:rPr lang="en-US" sz="2000" kern="0" err="1">
                <a:solidFill>
                  <a:schemeClr val="accent6">
                    <a:lumMod val="50000"/>
                    <a:lumOff val="50000"/>
                  </a:schemeClr>
                </a:solidFill>
                <a:latin typeface="Arial" charset="0"/>
                <a:ea typeface="Arial" charset="0"/>
                <a:cs typeface="Arial" charset="0"/>
              </a:rPr>
              <a:t>officia</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deserunt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mollit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anim</a:t>
            </a:r>
            <a:r>
              <a:rPr lang="en-US" sz="2000" kern="0">
                <a:solidFill>
                  <a:schemeClr val="accent6">
                    <a:lumMod val="50000"/>
                    <a:lumOff val="50000"/>
                  </a:schemeClr>
                </a:solidFill>
                <a:latin typeface="Arial" charset="0"/>
                <a:ea typeface="Arial" charset="0"/>
                <a:cs typeface="Arial" charset="0"/>
              </a:rPr>
              <a:t> id </a:t>
            </a:r>
            <a:r>
              <a:rPr lang="en-US" sz="2000" kern="0" err="1">
                <a:solidFill>
                  <a:schemeClr val="accent6">
                    <a:lumMod val="50000"/>
                    <a:lumOff val="50000"/>
                  </a:schemeClr>
                </a:solidFill>
                <a:latin typeface="Arial" charset="0"/>
                <a:ea typeface="Arial" charset="0"/>
                <a:cs typeface="Arial" charset="0"/>
              </a:rPr>
              <a:t>est</a:t>
            </a:r>
            <a:r>
              <a:rPr lang="en-US" sz="2000" kern="0">
                <a:solidFill>
                  <a:schemeClr val="accent6">
                    <a:lumMod val="50000"/>
                    <a:lumOff val="50000"/>
                  </a:schemeClr>
                </a:solidFill>
                <a:latin typeface="Arial" charset="0"/>
                <a:ea typeface="Arial" charset="0"/>
                <a:cs typeface="Arial" charset="0"/>
              </a:rPr>
              <a:t> </a:t>
            </a:r>
            <a:r>
              <a:rPr lang="en-US" sz="2000" kern="0" err="1">
                <a:solidFill>
                  <a:schemeClr val="accent6">
                    <a:lumMod val="50000"/>
                    <a:lumOff val="50000"/>
                  </a:schemeClr>
                </a:solidFill>
                <a:latin typeface="Arial" charset="0"/>
                <a:ea typeface="Arial" charset="0"/>
                <a:cs typeface="Arial" charset="0"/>
              </a:rPr>
              <a:t>laborum</a:t>
            </a:r>
            <a:r>
              <a:rPr lang="en-US" sz="20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033660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10" name="Oval 9">
            <a:extLst>
              <a:ext uri="{FF2B5EF4-FFF2-40B4-BE49-F238E27FC236}">
                <a16:creationId xmlns=""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342900" marR="0" lvl="0" indent="-342900" algn="l" defTabSz="914400" rtl="0" eaLnBrk="1" fontAlgn="base" latinLnBrk="0" hangingPunct="1">
              <a:lnSpc>
                <a:spcPct val="100000"/>
              </a:lnSpc>
              <a:spcBef>
                <a:spcPct val="20000"/>
              </a:spcBef>
              <a:spcAft>
                <a:spcPct val="0"/>
              </a:spcAft>
              <a:buClrTx/>
              <a:buSzTx/>
              <a:tabLst/>
              <a:defRPr/>
            </a:pPr>
            <a:endParaRPr lang="en-US"/>
          </a:p>
        </p:txBody>
      </p:sp>
      <p:sp>
        <p:nvSpPr>
          <p:cNvPr id="17" name="Text Placeholder 16">
            <a:extLst>
              <a:ext uri="{FF2B5EF4-FFF2-40B4-BE49-F238E27FC236}">
                <a16:creationId xmlns=""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a:t>Descriptor copy</a:t>
            </a:r>
          </a:p>
        </p:txBody>
      </p:sp>
      <p:sp>
        <p:nvSpPr>
          <p:cNvPr id="19" name="Text Placeholder 18">
            <a:extLst>
              <a:ext uri="{FF2B5EF4-FFF2-40B4-BE49-F238E27FC236}">
                <a16:creationId xmlns=""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a:t>1</a:t>
            </a:r>
          </a:p>
        </p:txBody>
      </p:sp>
    </p:spTree>
    <p:extLst>
      <p:ext uri="{BB962C8B-B14F-4D97-AF65-F5344CB8AC3E}">
        <p14:creationId xmlns:p14="http://schemas.microsoft.com/office/powerpoint/2010/main" val="17191355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1330591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a:t>Category title</a:t>
            </a:r>
          </a:p>
        </p:txBody>
      </p:sp>
      <p:sp>
        <p:nvSpPr>
          <p:cNvPr id="9" name="Oval 8">
            <a:extLst>
              <a:ext uri="{FF2B5EF4-FFF2-40B4-BE49-F238E27FC236}">
                <a16:creationId xmlns=""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52914413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9471550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7226138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6" name="Oval 5">
            <a:extLst>
              <a:ext uri="{FF2B5EF4-FFF2-40B4-BE49-F238E27FC236}">
                <a16:creationId xmlns=""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2</a:t>
            </a:r>
          </a:p>
        </p:txBody>
      </p:sp>
      <p:sp>
        <p:nvSpPr>
          <p:cNvPr id="7" name="Oval 6">
            <a:extLst>
              <a:ext uri="{FF2B5EF4-FFF2-40B4-BE49-F238E27FC236}">
                <a16:creationId xmlns=""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1</a:t>
            </a:r>
          </a:p>
        </p:txBody>
      </p:sp>
      <p:sp>
        <p:nvSpPr>
          <p:cNvPr id="8" name="Oval 7">
            <a:extLst>
              <a:ext uri="{FF2B5EF4-FFF2-40B4-BE49-F238E27FC236}">
                <a16:creationId xmlns=""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a:solidFill>
                  <a:schemeClr val="bg1">
                    <a:lumMod val="50000"/>
                  </a:schemeClr>
                </a:solidFill>
                <a:latin typeface="Arial" charset="0"/>
                <a:ea typeface="Arial" charset="0"/>
                <a:cs typeface="Arial" charset="0"/>
              </a:rPr>
              <a:t>Insert subhead</a:t>
            </a:r>
          </a:p>
          <a:p>
            <a:pPr marL="914400" lvl="1">
              <a:spcAft>
                <a:spcPts val="3000"/>
              </a:spcAft>
            </a:pP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 </a:t>
            </a:r>
          </a:p>
          <a:p>
            <a:pPr marL="914400" lvl="1">
              <a:spcAft>
                <a:spcPts val="3000"/>
              </a:spcAft>
            </a:pPr>
            <a:r>
              <a:rPr lang="en-US" sz="1600">
                <a:solidFill>
                  <a:schemeClr val="bg1">
                    <a:lumMod val="50000"/>
                  </a:schemeClr>
                </a:solidFill>
                <a:latin typeface="Arial" charset="0"/>
                <a:ea typeface="Arial" charset="0"/>
                <a:cs typeface="Arial" charset="0"/>
              </a:rPr>
              <a:t/>
            </a:r>
            <a:br>
              <a:rPr lang="en-US" sz="1600">
                <a:solidFill>
                  <a:schemeClr val="bg1">
                    <a:lumMod val="50000"/>
                  </a:schemeClr>
                </a:solidFill>
                <a:latin typeface="Arial" charset="0"/>
                <a:ea typeface="Arial" charset="0"/>
                <a:cs typeface="Arial" charset="0"/>
              </a:rPr>
            </a:b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 </a:t>
            </a:r>
            <a:r>
              <a:rPr lang="en-US" sz="1600">
                <a:solidFill>
                  <a:schemeClr val="bg1">
                    <a:lumMod val="50000"/>
                  </a:schemeClr>
                </a:solidFill>
                <a:latin typeface="Arial" charset="0"/>
                <a:ea typeface="Arial" charset="0"/>
                <a:cs typeface="Arial" charset="0"/>
              </a:rPr>
              <a:t/>
            </a:r>
            <a:br>
              <a:rPr lang="en-US" sz="1600">
                <a:solidFill>
                  <a:schemeClr val="bg1">
                    <a:lumMod val="50000"/>
                  </a:schemeClr>
                </a:solidFill>
                <a:latin typeface="Arial" charset="0"/>
                <a:ea typeface="Arial" charset="0"/>
                <a:cs typeface="Arial" charset="0"/>
              </a:rPr>
            </a:br>
            <a:endParaRPr lang="en-US" sz="1600">
              <a:solidFill>
                <a:schemeClr val="bg1">
                  <a:lumMod val="50000"/>
                </a:schemeClr>
              </a:solidFill>
              <a:latin typeface="Arial" charset="0"/>
              <a:ea typeface="Arial" charset="0"/>
              <a:cs typeface="Arial" charset="0"/>
            </a:endParaRPr>
          </a:p>
          <a:p>
            <a:pPr marL="914400" lvl="1">
              <a:spcAft>
                <a:spcPts val="3000"/>
              </a:spcAft>
            </a:pPr>
            <a:r>
              <a:rPr lang="en-US" sz="1600" err="1">
                <a:solidFill>
                  <a:schemeClr val="accent6">
                    <a:lumMod val="50000"/>
                    <a:lumOff val="50000"/>
                  </a:schemeClr>
                </a:solidFill>
                <a:latin typeface="Arial" charset="0"/>
                <a:ea typeface="Arial" charset="0"/>
                <a:cs typeface="Arial" charset="0"/>
              </a:rPr>
              <a:t>Excepteur</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proident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sunt</a:t>
            </a:r>
            <a:r>
              <a:rPr lang="en-US" sz="1600">
                <a:solidFill>
                  <a:schemeClr val="accent6">
                    <a:lumMod val="50000"/>
                    <a:lumOff val="50000"/>
                  </a:schemeClr>
                </a:solidFill>
                <a:latin typeface="Arial" charset="0"/>
                <a:ea typeface="Arial" charset="0"/>
                <a:cs typeface="Arial" charset="0"/>
              </a:rPr>
              <a:t> in culpa qui </a:t>
            </a:r>
            <a:r>
              <a:rPr lang="en-US" sz="1600" err="1">
                <a:solidFill>
                  <a:schemeClr val="accent6">
                    <a:lumMod val="50000"/>
                    <a:lumOff val="50000"/>
                  </a:schemeClr>
                </a:solidFill>
                <a:latin typeface="Arial" charset="0"/>
                <a:ea typeface="Arial" charset="0"/>
                <a:cs typeface="Arial" charset="0"/>
              </a:rPr>
              <a:t>officia</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deserunt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mollit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anim</a:t>
            </a:r>
            <a:r>
              <a:rPr lang="en-US" sz="1600">
                <a:solidFill>
                  <a:schemeClr val="accent6">
                    <a:lumMod val="50000"/>
                    <a:lumOff val="50000"/>
                  </a:schemeClr>
                </a:solidFill>
                <a:latin typeface="Arial" charset="0"/>
                <a:ea typeface="Arial" charset="0"/>
                <a:cs typeface="Arial" charset="0"/>
              </a:rPr>
              <a:t> id </a:t>
            </a:r>
            <a:r>
              <a:rPr lang="en-US" sz="1600" err="1">
                <a:solidFill>
                  <a:schemeClr val="accent6">
                    <a:lumMod val="50000"/>
                    <a:lumOff val="50000"/>
                  </a:schemeClr>
                </a:solidFill>
                <a:latin typeface="Arial" charset="0"/>
                <a:ea typeface="Arial" charset="0"/>
                <a:cs typeface="Arial" charset="0"/>
              </a:rPr>
              <a:t>est</a:t>
            </a:r>
            <a:r>
              <a:rPr lang="en-US" sz="1600">
                <a:solidFill>
                  <a:schemeClr val="accent6">
                    <a:lumMod val="50000"/>
                    <a:lumOff val="50000"/>
                  </a:schemeClr>
                </a:solidFill>
                <a:latin typeface="Arial" charset="0"/>
                <a:ea typeface="Arial" charset="0"/>
                <a:cs typeface="Arial" charset="0"/>
              </a:rPr>
              <a:t> </a:t>
            </a:r>
            <a:r>
              <a:rPr lang="en-US" sz="1600" err="1">
                <a:solidFill>
                  <a:schemeClr val="accent6">
                    <a:lumMod val="50000"/>
                    <a:lumOff val="50000"/>
                  </a:schemeClr>
                </a:solidFill>
                <a:latin typeface="Arial" charset="0"/>
                <a:ea typeface="Arial" charset="0"/>
                <a:cs typeface="Arial" charset="0"/>
              </a:rPr>
              <a:t>laborum</a:t>
            </a:r>
            <a:r>
              <a:rPr lang="en-US" sz="1600">
                <a:solidFill>
                  <a:schemeClr val="accent6">
                    <a:lumMod val="50000"/>
                    <a:lumOff val="50000"/>
                  </a:schemeClr>
                </a:solidFill>
                <a:latin typeface="Arial" charset="0"/>
                <a:ea typeface="Arial" charset="0"/>
                <a:cs typeface="Arial" charset="0"/>
              </a:rPr>
              <a:t>.</a:t>
            </a:r>
            <a:endParaRPr lang="en-US" sz="1600">
              <a:solidFill>
                <a:schemeClr val="bg1">
                  <a:lumMod val="50000"/>
                </a:schemeClr>
              </a:solidFill>
              <a:latin typeface="Arial" charset="0"/>
              <a:ea typeface="Arial" charset="0"/>
              <a:cs typeface="Arial" charset="0"/>
            </a:endParaRPr>
          </a:p>
          <a:p>
            <a:r>
              <a:rPr lang="en-US" sz="1600">
                <a:latin typeface="Arial" charset="0"/>
                <a:ea typeface="Arial" charset="0"/>
                <a:cs typeface="Arial" charset="0"/>
              </a:rPr>
              <a:t/>
            </a:r>
            <a:br>
              <a:rPr lang="en-US" sz="1600">
                <a:latin typeface="Arial" charset="0"/>
                <a:ea typeface="Arial" charset="0"/>
                <a:cs typeface="Arial" charset="0"/>
              </a:rPr>
            </a:br>
            <a:endParaRPr lang="en-US" sz="1600" b="1">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992856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6" y="1219202"/>
            <a:ext cx="6209629"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716933" y="2895602"/>
            <a:ext cx="10758131" cy="2813289"/>
          </a:xfrm>
          <a:prstGeom prst="rect">
            <a:avLst/>
          </a:prstGeom>
        </p:spPr>
        <p:txBody>
          <a:bodyPr/>
          <a:lstStyle>
            <a:lvl1pPr marL="342900" marR="0" indent="-342900" algn="l" defTabSz="685800" rtl="0" eaLnBrk="1" fontAlgn="base" latinLnBrk="0" hangingPunct="1">
              <a:lnSpc>
                <a:spcPct val="100000"/>
              </a:lnSpc>
              <a:spcBef>
                <a:spcPct val="20000"/>
              </a:spcBef>
              <a:spcAft>
                <a:spcPct val="0"/>
              </a:spcAft>
              <a:buClrTx/>
              <a:buSzTx/>
              <a:buFont typeface="Arial" charset="0"/>
              <a:buChar char="•"/>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342900" indent="-342900">
              <a:buFont typeface="Arial" charset="0"/>
              <a:buChar char="•"/>
            </a:pPr>
            <a:r>
              <a:rPr lang="en-US" sz="1500" dirty="0" err="1">
                <a:solidFill>
                  <a:schemeClr val="accent6">
                    <a:lumMod val="50000"/>
                    <a:lumOff val="50000"/>
                  </a:schemeClr>
                </a:solidFill>
                <a:latin typeface="Arial" charset="0"/>
                <a:ea typeface="Arial" charset="0"/>
                <a:cs typeface="Arial" charset="0"/>
              </a:rPr>
              <a:t>Excepteur</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sint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occaecat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cupidatat</a:t>
            </a:r>
            <a:r>
              <a:rPr lang="en-US" sz="1500" dirty="0">
                <a:solidFill>
                  <a:schemeClr val="accent6">
                    <a:lumMod val="50000"/>
                    <a:lumOff val="50000"/>
                  </a:schemeClr>
                </a:solidFill>
                <a:latin typeface="Arial" charset="0"/>
                <a:ea typeface="Arial" charset="0"/>
                <a:cs typeface="Arial" charset="0"/>
              </a:rPr>
              <a:t> non </a:t>
            </a:r>
            <a:r>
              <a:rPr lang="en-US" sz="1500" dirty="0" err="1">
                <a:solidFill>
                  <a:schemeClr val="accent6">
                    <a:lumMod val="50000"/>
                    <a:lumOff val="50000"/>
                  </a:schemeClr>
                </a:solidFill>
                <a:latin typeface="Arial" charset="0"/>
                <a:ea typeface="Arial" charset="0"/>
                <a:cs typeface="Arial" charset="0"/>
              </a:rPr>
              <a:t>proident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sunt</a:t>
            </a:r>
            <a:r>
              <a:rPr lang="en-US" sz="1500" dirty="0">
                <a:solidFill>
                  <a:schemeClr val="accent6">
                    <a:lumMod val="50000"/>
                    <a:lumOff val="50000"/>
                  </a:schemeClr>
                </a:solidFill>
                <a:latin typeface="Arial" charset="0"/>
                <a:ea typeface="Arial" charset="0"/>
                <a:cs typeface="Arial" charset="0"/>
              </a:rPr>
              <a:t> in culpa qui </a:t>
            </a:r>
            <a:r>
              <a:rPr lang="en-US" sz="1500" dirty="0" err="1">
                <a:solidFill>
                  <a:schemeClr val="accent6">
                    <a:lumMod val="50000"/>
                    <a:lumOff val="50000"/>
                  </a:schemeClr>
                </a:solidFill>
                <a:latin typeface="Arial" charset="0"/>
                <a:ea typeface="Arial" charset="0"/>
                <a:cs typeface="Arial" charset="0"/>
              </a:rPr>
              <a:t>officia</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deserunt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mollit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anim</a:t>
            </a:r>
            <a:r>
              <a:rPr lang="en-US" sz="1500" dirty="0">
                <a:solidFill>
                  <a:schemeClr val="accent6">
                    <a:lumMod val="50000"/>
                    <a:lumOff val="50000"/>
                  </a:schemeClr>
                </a:solidFill>
                <a:latin typeface="Arial" charset="0"/>
                <a:ea typeface="Arial" charset="0"/>
                <a:cs typeface="Arial" charset="0"/>
              </a:rPr>
              <a:t> id </a:t>
            </a:r>
            <a:r>
              <a:rPr lang="en-US" sz="1500" dirty="0" err="1">
                <a:solidFill>
                  <a:schemeClr val="accent6">
                    <a:lumMod val="50000"/>
                    <a:lumOff val="50000"/>
                  </a:schemeClr>
                </a:solidFill>
                <a:latin typeface="Arial" charset="0"/>
                <a:ea typeface="Arial" charset="0"/>
                <a:cs typeface="Arial" charset="0"/>
              </a:rPr>
              <a:t>est</a:t>
            </a:r>
            <a:r>
              <a:rPr lang="en-US" sz="1500" dirty="0">
                <a:solidFill>
                  <a:schemeClr val="accent6">
                    <a:lumMod val="50000"/>
                    <a:lumOff val="50000"/>
                  </a:schemeClr>
                </a:solidFill>
                <a:latin typeface="Arial" charset="0"/>
                <a:ea typeface="Arial" charset="0"/>
                <a:cs typeface="Arial" charset="0"/>
              </a:rPr>
              <a:t> </a:t>
            </a:r>
            <a:r>
              <a:rPr lang="en-US" sz="1500" dirty="0" err="1">
                <a:solidFill>
                  <a:schemeClr val="accent6">
                    <a:lumMod val="50000"/>
                    <a:lumOff val="50000"/>
                  </a:schemeClr>
                </a:solidFill>
                <a:latin typeface="Arial" charset="0"/>
                <a:ea typeface="Arial" charset="0"/>
                <a:cs typeface="Arial" charset="0"/>
              </a:rPr>
              <a:t>laborum</a:t>
            </a:r>
            <a:r>
              <a:rPr lang="en-US" sz="15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42465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1" y="1524000"/>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err="1">
                <a:solidFill>
                  <a:srgbClr val="0A5496"/>
                </a:solidFill>
                <a:latin typeface="Arial" charset="0"/>
                <a:ea typeface="Arial" charset="0"/>
                <a:cs typeface="Arial" charset="0"/>
              </a:rPr>
              <a:t>Excepteur</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sint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occaecat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cupidatat</a:t>
            </a:r>
            <a:r>
              <a:rPr lang="en-US" sz="3600" b="1" kern="0">
                <a:solidFill>
                  <a:srgbClr val="0A5496"/>
                </a:solidFill>
                <a:latin typeface="Arial" charset="0"/>
                <a:ea typeface="Arial" charset="0"/>
                <a:cs typeface="Arial" charset="0"/>
              </a:rPr>
              <a:t> non </a:t>
            </a:r>
            <a:r>
              <a:rPr lang="en-US" sz="3600" b="1" kern="0" err="1">
                <a:solidFill>
                  <a:srgbClr val="0A5496"/>
                </a:solidFill>
                <a:latin typeface="Arial" charset="0"/>
                <a:ea typeface="Arial" charset="0"/>
                <a:cs typeface="Arial" charset="0"/>
              </a:rPr>
              <a:t>proident</a:t>
            </a:r>
            <a:r>
              <a:rPr lang="en-US" sz="3600" b="1" kern="0">
                <a:solidFill>
                  <a:srgbClr val="0A5496"/>
                </a:solidFill>
                <a:latin typeface="Arial" charset="0"/>
                <a:ea typeface="Arial" charset="0"/>
                <a:cs typeface="Arial" charset="0"/>
              </a:rPr>
              <a:t>, </a:t>
            </a:r>
            <a:r>
              <a:rPr lang="en-US" sz="3600" b="1" kern="0" err="1">
                <a:solidFill>
                  <a:srgbClr val="0A5496"/>
                </a:solidFill>
                <a:latin typeface="Arial" charset="0"/>
                <a:ea typeface="Arial" charset="0"/>
                <a:cs typeface="Arial" charset="0"/>
              </a:rPr>
              <a:t>sunt</a:t>
            </a:r>
            <a:r>
              <a:rPr lang="en-US" sz="3600" b="1" kern="0">
                <a:solidFill>
                  <a:srgbClr val="0A5496"/>
                </a:solidFill>
                <a:latin typeface="Arial" charset="0"/>
                <a:ea typeface="Arial" charset="0"/>
                <a:cs typeface="Arial" charset="0"/>
              </a:rPr>
              <a:t> in culpa qui </a:t>
            </a:r>
            <a:r>
              <a:rPr lang="en-US" sz="3600" b="1" kern="0" err="1">
                <a:solidFill>
                  <a:srgbClr val="0A5496"/>
                </a:solidFill>
                <a:latin typeface="Arial" charset="0"/>
                <a:ea typeface="Arial" charset="0"/>
                <a:cs typeface="Arial" charset="0"/>
              </a:rPr>
              <a:t>officia</a:t>
            </a:r>
            <a:endParaRPr lang="en-US" sz="3600" b="1" kern="0">
              <a:solidFill>
                <a:srgbClr val="0A5496"/>
              </a:solidFill>
              <a:latin typeface="Arial" charset="0"/>
              <a:ea typeface="Arial" charset="0"/>
              <a:cs typeface="Arial" charset="0"/>
            </a:endParaRPr>
          </a:p>
        </p:txBody>
      </p:sp>
      <p:sp>
        <p:nvSpPr>
          <p:cNvPr id="6" name="Rectangle 5">
            <a:extLst>
              <a:ext uri="{FF2B5EF4-FFF2-40B4-BE49-F238E27FC236}">
                <a16:creationId xmlns="" xmlns:a16="http://schemas.microsoft.com/office/drawing/2014/main" id="{4C450F16-13B4-8641-BEC2-30D0F02A10B9}"/>
              </a:ext>
            </a:extLst>
          </p:cNvPr>
          <p:cNvSpPr/>
          <p:nvPr userDrawn="1"/>
        </p:nvSpPr>
        <p:spPr>
          <a:xfrm>
            <a:off x="0" y="1559442"/>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Picture Placeholder 6">
            <a:extLst>
              <a:ext uri="{FF2B5EF4-FFF2-40B4-BE49-F238E27FC236}">
                <a16:creationId xmlns="" xmlns:a16="http://schemas.microsoft.com/office/drawing/2014/main" id="{9B10F788-B238-A047-9D63-9E7F4DF3064B}"/>
              </a:ext>
            </a:extLst>
          </p:cNvPr>
          <p:cNvSpPr>
            <a:spLocks noGrp="1"/>
          </p:cNvSpPr>
          <p:nvPr>
            <p:ph type="pic" sz="quarter" idx="13"/>
          </p:nvPr>
        </p:nvSpPr>
        <p:spPr>
          <a:xfrm>
            <a:off x="7315200" y="1524000"/>
            <a:ext cx="4267200" cy="3276600"/>
          </a:xfrm>
          <a:prstGeom prst="rect">
            <a:avLst/>
          </a:prstGeom>
        </p:spPr>
        <p:txBody>
          <a:bodyPr/>
          <a:lstStyle/>
          <a:p>
            <a:endParaRPr lang="en-US"/>
          </a:p>
        </p:txBody>
      </p:sp>
      <p:sp>
        <p:nvSpPr>
          <p:cNvPr id="10" name="Text Placeholder 9">
            <a:extLst>
              <a:ext uri="{FF2B5EF4-FFF2-40B4-BE49-F238E27FC236}">
                <a16:creationId xmlns="" xmlns:a16="http://schemas.microsoft.com/office/drawing/2014/main" id="{EAEF310D-EEFB-A045-8822-B89AA367EFD3}"/>
              </a:ext>
            </a:extLst>
          </p:cNvPr>
          <p:cNvSpPr>
            <a:spLocks noGrp="1"/>
          </p:cNvSpPr>
          <p:nvPr>
            <p:ph type="body" sz="quarter" idx="14" hasCustomPrompt="1"/>
          </p:nvPr>
        </p:nvSpPr>
        <p:spPr>
          <a:xfrm>
            <a:off x="685800" y="3464442"/>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err="1">
                <a:solidFill>
                  <a:schemeClr val="accent6">
                    <a:lumMod val="50000"/>
                    <a:lumOff val="50000"/>
                  </a:schemeClr>
                </a:solidFill>
                <a:latin typeface="Arial" charset="0"/>
                <a:ea typeface="Arial" charset="0"/>
                <a:cs typeface="Arial" charset="0"/>
              </a:rPr>
              <a:t>Ut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enim</a:t>
            </a:r>
            <a:r>
              <a:rPr lang="en-US" sz="1800" kern="0">
                <a:solidFill>
                  <a:schemeClr val="accent6">
                    <a:lumMod val="50000"/>
                    <a:lumOff val="50000"/>
                  </a:schemeClr>
                </a:solidFill>
                <a:latin typeface="Arial" charset="0"/>
                <a:ea typeface="Arial" charset="0"/>
                <a:cs typeface="Arial" charset="0"/>
              </a:rPr>
              <a:t> ad minim </a:t>
            </a:r>
            <a:r>
              <a:rPr lang="en-US" sz="1800" kern="0" err="1">
                <a:solidFill>
                  <a:schemeClr val="accent6">
                    <a:lumMod val="50000"/>
                    <a:lumOff val="50000"/>
                  </a:schemeClr>
                </a:solidFill>
                <a:latin typeface="Arial" charset="0"/>
                <a:ea typeface="Arial" charset="0"/>
                <a:cs typeface="Arial" charset="0"/>
              </a:rPr>
              <a:t>veniam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quis</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nostrud</a:t>
            </a:r>
            <a:r>
              <a:rPr lang="en-US" sz="1800" kern="0">
                <a:solidFill>
                  <a:schemeClr val="accent6">
                    <a:lumMod val="50000"/>
                    <a:lumOff val="50000"/>
                  </a:schemeClr>
                </a:solidFill>
                <a:latin typeface="Arial" charset="0"/>
                <a:ea typeface="Arial" charset="0"/>
                <a:cs typeface="Arial" charset="0"/>
              </a:rPr>
              <a:t> exercitation </a:t>
            </a:r>
            <a:r>
              <a:rPr lang="en-US" sz="1800" kern="0" err="1">
                <a:solidFill>
                  <a:schemeClr val="accent6">
                    <a:lumMod val="50000"/>
                    <a:lumOff val="50000"/>
                  </a:schemeClr>
                </a:solidFill>
                <a:latin typeface="Arial" charset="0"/>
                <a:ea typeface="Arial" charset="0"/>
                <a:cs typeface="Arial" charset="0"/>
              </a:rPr>
              <a:t>ullamco</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laboris</a:t>
            </a:r>
            <a:r>
              <a:rPr lang="en-US" sz="1800" kern="0">
                <a:solidFill>
                  <a:schemeClr val="accent6">
                    <a:lumMod val="50000"/>
                    <a:lumOff val="50000"/>
                  </a:schemeClr>
                </a:solidFill>
                <a:latin typeface="Arial" charset="0"/>
                <a:ea typeface="Arial" charset="0"/>
                <a:cs typeface="Arial" charset="0"/>
              </a:rPr>
              <a:t> nisi </a:t>
            </a:r>
            <a:r>
              <a:rPr lang="en-US" sz="1800" kern="0" err="1">
                <a:solidFill>
                  <a:schemeClr val="accent6">
                    <a:lumMod val="50000"/>
                    <a:lumOff val="50000"/>
                  </a:schemeClr>
                </a:solidFill>
                <a:latin typeface="Arial" charset="0"/>
                <a:ea typeface="Arial" charset="0"/>
                <a:cs typeface="Arial" charset="0"/>
              </a:rPr>
              <a:t>ut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aliquip</a:t>
            </a:r>
            <a:r>
              <a:rPr lang="en-US" sz="1800" kern="0">
                <a:solidFill>
                  <a:schemeClr val="accent6">
                    <a:lumMod val="50000"/>
                    <a:lumOff val="50000"/>
                  </a:schemeClr>
                </a:solidFill>
                <a:latin typeface="Arial" charset="0"/>
                <a:ea typeface="Arial" charset="0"/>
                <a:cs typeface="Arial" charset="0"/>
              </a:rPr>
              <a:t> ex </a:t>
            </a:r>
            <a:r>
              <a:rPr lang="en-US" sz="1800" kern="0" err="1">
                <a:solidFill>
                  <a:schemeClr val="accent6">
                    <a:lumMod val="50000"/>
                    <a:lumOff val="50000"/>
                  </a:schemeClr>
                </a:solidFill>
                <a:latin typeface="Arial" charset="0"/>
                <a:ea typeface="Arial" charset="0"/>
                <a:cs typeface="Arial" charset="0"/>
              </a:rPr>
              <a:t>ea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commodo</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consequat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Duis</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aute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irure</a:t>
            </a:r>
            <a:r>
              <a:rPr lang="en-US" sz="1800" kern="0">
                <a:solidFill>
                  <a:schemeClr val="accent6">
                    <a:lumMod val="50000"/>
                    <a:lumOff val="50000"/>
                  </a:schemeClr>
                </a:solidFill>
                <a:latin typeface="Arial" charset="0"/>
                <a:ea typeface="Arial" charset="0"/>
                <a:cs typeface="Arial" charset="0"/>
              </a:rPr>
              <a:t> dolor in </a:t>
            </a:r>
            <a:r>
              <a:rPr lang="en-US" sz="1800" kern="0" err="1">
                <a:solidFill>
                  <a:schemeClr val="accent6">
                    <a:lumMod val="50000"/>
                    <a:lumOff val="50000"/>
                  </a:schemeClr>
                </a:solidFill>
                <a:latin typeface="Arial" charset="0"/>
                <a:ea typeface="Arial" charset="0"/>
                <a:cs typeface="Arial" charset="0"/>
              </a:rPr>
              <a:t>reprehenderit</a:t>
            </a:r>
            <a:r>
              <a:rPr lang="en-US" sz="1800" kern="0">
                <a:solidFill>
                  <a:schemeClr val="accent6">
                    <a:lumMod val="50000"/>
                    <a:lumOff val="50000"/>
                  </a:schemeClr>
                </a:solidFill>
                <a:latin typeface="Arial" charset="0"/>
                <a:ea typeface="Arial" charset="0"/>
                <a:cs typeface="Arial" charset="0"/>
              </a:rPr>
              <a:t> in </a:t>
            </a:r>
            <a:r>
              <a:rPr lang="en-US" sz="1800" kern="0" err="1">
                <a:solidFill>
                  <a:schemeClr val="accent6">
                    <a:lumMod val="50000"/>
                    <a:lumOff val="50000"/>
                  </a:schemeClr>
                </a:solidFill>
                <a:latin typeface="Arial" charset="0"/>
                <a:ea typeface="Arial" charset="0"/>
                <a:cs typeface="Arial" charset="0"/>
              </a:rPr>
              <a:t>voluptate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velit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esse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cillum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dolore</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eu</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fugiat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nulla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pariatur</a:t>
            </a:r>
            <a:r>
              <a:rPr lang="en-US" sz="18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56220155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Rectangle 5">
            <a:extLst>
              <a:ext uri="{FF2B5EF4-FFF2-40B4-BE49-F238E27FC236}">
                <a16:creationId xmlns=""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a:solidFill>
                  <a:prstClr val="white">
                    <a:alpha val="44000"/>
                  </a:prstClr>
                </a:solidFill>
              </a:rPr>
              <a:t>    </a:t>
            </a:r>
          </a:p>
        </p:txBody>
      </p:sp>
    </p:spTree>
    <p:extLst>
      <p:ext uri="{BB962C8B-B14F-4D97-AF65-F5344CB8AC3E}">
        <p14:creationId xmlns:p14="http://schemas.microsoft.com/office/powerpoint/2010/main" val="110693110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1572411024"/>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00" marR="0" indent="-230100" algn="l" defTabSz="914051" rtl="0" eaLnBrk="1" fontAlgn="base" latinLnBrk="0" hangingPunct="1">
              <a:lnSpc>
                <a:spcPct val="100000"/>
              </a:lnSpc>
              <a:spcBef>
                <a:spcPct val="20000"/>
              </a:spcBef>
              <a:spcAft>
                <a:spcPct val="0"/>
              </a:spcAft>
              <a:buClrTx/>
              <a:buSzTx/>
              <a:buFont typeface="Arial" pitchFamily="34" charset="0"/>
              <a:buChar char="•"/>
              <a:tabLst/>
              <a:defRPr sz="1799"/>
            </a:lvl1pPr>
            <a:lvl2pPr marL="745841" marR="0" indent="-226927" algn="l" defTabSz="914051"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152" marR="0" indent="-230100" algn="l" defTabSz="914051"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a:t>Click to edit Master text styles</a:t>
            </a:r>
          </a:p>
          <a:p>
            <a:pPr lvl="1"/>
            <a:r>
              <a:rPr lang="en-US" altLang="en-US"/>
              <a:t> Second level</a:t>
            </a:r>
          </a:p>
          <a:p>
            <a:pPr lvl="2"/>
            <a:r>
              <a:rPr lang="en-US" altLang="en-US"/>
              <a:t>Third level</a:t>
            </a:r>
          </a:p>
        </p:txBody>
      </p:sp>
    </p:spTree>
    <p:extLst>
      <p:ext uri="{BB962C8B-B14F-4D97-AF65-F5344CB8AC3E}">
        <p14:creationId xmlns:p14="http://schemas.microsoft.com/office/powerpoint/2010/main" val="20837199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1_Breaker_1">
    <p:spTree>
      <p:nvGrpSpPr>
        <p:cNvPr id="1" name=""/>
        <p:cNvGrpSpPr/>
        <p:nvPr/>
      </p:nvGrpSpPr>
      <p:grpSpPr>
        <a:xfrm>
          <a:off x="0" y="0"/>
          <a:ext cx="0" cy="0"/>
          <a:chOff x="0" y="0"/>
          <a:chExt cx="0" cy="0"/>
        </a:xfrm>
      </p:grpSpPr>
      <p:sp>
        <p:nvSpPr>
          <p:cNvPr id="7" name="Rectangle 6"/>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buFont typeface="Helvetica" pitchFamily="84" charset="0"/>
              <a:buNone/>
            </a:pPr>
            <a:endParaRPr lang="en-US" sz="2999">
              <a:solidFill>
                <a:srgbClr val="404040"/>
              </a:solidFill>
              <a:latin typeface="Century Gothic Regular" charset="0"/>
              <a:ea typeface="ヒラギノ角ゴ Pro W3" pitchFamily="84" charset="-128"/>
            </a:endParaRPr>
          </a:p>
        </p:txBody>
      </p:sp>
      <p:sp>
        <p:nvSpPr>
          <p:cNvPr id="13" name="Rectangle 12"/>
          <p:cNvSpPr/>
          <p:nvPr userDrawn="1"/>
        </p:nvSpPr>
        <p:spPr bwMode="auto">
          <a:xfrm>
            <a:off x="5547361"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buFont typeface="Helvetica" pitchFamily="84" charset="0"/>
              <a:buNone/>
            </a:pPr>
            <a:endParaRPr lang="en-US" sz="2999">
              <a:solidFill>
                <a:srgbClr val="404040"/>
              </a:solidFill>
              <a:latin typeface="Century Gothic" charset="0"/>
              <a:ea typeface="Century Gothic" charset="0"/>
              <a:cs typeface="Century Gothic" charset="0"/>
            </a:endParaRP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499" b="0" i="0">
                <a:solidFill>
                  <a:schemeClr val="bg1"/>
                </a:solidFill>
                <a:latin typeface="Century Gothic" charset="0"/>
                <a:ea typeface="Century Gothic" charset="0"/>
                <a:cs typeface="Century Gothic" charset="0"/>
              </a:defRPr>
            </a:lvl1pPr>
          </a:lstStyle>
          <a:p>
            <a:pPr lvl="0"/>
            <a:r>
              <a:rPr lang="en-US"/>
              <a:t>Edit Master text styles</a:t>
            </a:r>
          </a:p>
        </p:txBody>
      </p:sp>
    </p:spTree>
    <p:extLst>
      <p:ext uri="{BB962C8B-B14F-4D97-AF65-F5344CB8AC3E}">
        <p14:creationId xmlns:p14="http://schemas.microsoft.com/office/powerpoint/2010/main" val="31988130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2022834796"/>
      </p:ext>
    </p:extLst>
  </p:cSld>
  <p:clrMapOvr>
    <a:overrideClrMapping bg1="lt1" tx1="dk1" bg2="lt2" tx2="dk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2629682608"/>
      </p:ext>
    </p:extLst>
  </p:cSld>
  <p:clrMapOvr>
    <a:masterClrMapping/>
  </p:clrMapOvr>
  <p:extLst mod="1">
    <p:ext uri="{DCECCB84-F9BA-43D5-87BE-67443E8EF086}">
      <p15:sldGuideLst xmlns:p15="http://schemas.microsoft.com/office/powerpoint/2012/main" xmlns="">
        <p15:guide id="1" pos="5568">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04501376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074492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765306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7620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
        <p:nvSpPr>
          <p:cNvPr id="9" name="Oval 8">
            <a:extLst>
              <a:ext uri="{FF2B5EF4-FFF2-40B4-BE49-F238E27FC236}">
                <a16:creationId xmlns=""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2557045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2710474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696307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2758077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89753617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104399829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88575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3323059566"/>
      </p:ext>
    </p:extLst>
  </p:cSld>
  <p:clrMapOvr>
    <a:masterClrMapping/>
  </p:clrMapOvr>
  <p:extLst mod="1">
    <p:ext uri="{DCECCB84-F9BA-43D5-87BE-67443E8EF086}">
      <p15:sldGuideLst xmlns:p15="http://schemas.microsoft.com/office/powerpoint/2012/main" xmlns="">
        <p15:guide id="1" pos="5568">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6014210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a:solidFill>
                <a:prstClr val="white"/>
              </a:solidFill>
            </a:endParaRPr>
          </a:p>
        </p:txBody>
      </p:sp>
    </p:spTree>
    <p:extLst>
      <p:ext uri="{BB962C8B-B14F-4D97-AF65-F5344CB8AC3E}">
        <p14:creationId xmlns:p14="http://schemas.microsoft.com/office/powerpoint/2010/main" val="255578564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 xmlns:a16="http://schemas.microsoft.com/office/drawing/2014/main" id="{FAD6BF95-1DC6-E04D-9A48-1C3A091DF6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50293075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24230534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 xmlns:a16="http://schemas.microsoft.com/office/drawing/2014/main" id="{473FE4B9-26E8-D247-B450-80DF0E868CF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414474557"/>
      </p:ext>
    </p:extLst>
  </p:cSld>
  <p:clrMapOvr>
    <a:overrideClrMapping bg1="lt1" tx1="dk1" bg2="lt2" tx2="dk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797623553"/>
      </p:ext>
    </p:extLst>
  </p:cSld>
  <p:clrMapOvr>
    <a:overrideClrMapping bg1="lt1" tx1="dk1" bg2="lt2" tx2="dk2" accent1="accent1" accent2="accent2" accent3="accent3" accent4="accent4" accent5="accent5" accent6="accent6" hlink="hlink" folHlink="folHlink"/>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3426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a:endParaRPr lang="en-US" dirty="0">
              <a:solidFill>
                <a:prstClr val="white"/>
              </a:solidFill>
            </a:endParaRPr>
          </a:p>
        </p:txBody>
      </p:sp>
    </p:spTree>
    <p:extLst>
      <p:ext uri="{BB962C8B-B14F-4D97-AF65-F5344CB8AC3E}">
        <p14:creationId xmlns:p14="http://schemas.microsoft.com/office/powerpoint/2010/main" val="44992805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9" y="2209800"/>
            <a:ext cx="10744199" cy="838200"/>
          </a:xfrm>
          <a:prstGeom prst="rect">
            <a:avLst/>
          </a:prstGeom>
        </p:spPr>
        <p:txBody>
          <a:bodyPr anchor="t"/>
          <a:lstStyle>
            <a:lvl1pPr marL="0" indent="0" algn="ctr">
              <a:lnSpc>
                <a:spcPct val="105000"/>
              </a:lnSpc>
              <a:spcAft>
                <a:spcPts val="60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6" y="1219202"/>
            <a:ext cx="6209629"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2"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27620424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22897446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7"/>
            <a:ext cx="6209629"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Oval 5">
            <a:extLst>
              <a:ext uri="{FF2B5EF4-FFF2-40B4-BE49-F238E27FC236}">
                <a16:creationId xmlns=""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marL="457200" indent="-457200" algn="ctr" defTabSz="685800" fontAlgn="base">
              <a:spcBef>
                <a:spcPct val="0"/>
              </a:spcBef>
              <a:spcAft>
                <a:spcPct val="0"/>
              </a:spcAft>
              <a:buFont typeface="Helvetica" pitchFamily="84" charset="0"/>
              <a:buNone/>
            </a:pPr>
            <a:r>
              <a:rPr lang="en-US" sz="15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 xmlns:a16="http://schemas.microsoft.com/office/drawing/2014/main" id="{D3170CF0-CEE5-7147-949E-C2EFC816739E}"/>
              </a:ext>
            </a:extLst>
          </p:cNvPr>
          <p:cNvSpPr>
            <a:spLocks noGrp="1"/>
          </p:cNvSpPr>
          <p:nvPr>
            <p:ph type="body" sz="quarter" idx="13" hasCustomPrompt="1"/>
          </p:nvPr>
        </p:nvSpPr>
        <p:spPr>
          <a:xfrm>
            <a:off x="1029802" y="2359152"/>
            <a:ext cx="10019199" cy="3810000"/>
          </a:xfrm>
          <a:prstGeom prst="rect">
            <a:avLst/>
          </a:prstGeom>
        </p:spPr>
        <p:txBody>
          <a:bodyPr/>
          <a:lstStyle>
            <a:lvl1pPr marL="0" indent="0">
              <a:lnSpc>
                <a:spcPts val="2880"/>
              </a:lnSpc>
              <a:spcBef>
                <a:spcPts val="0"/>
              </a:spcBef>
              <a:spcAft>
                <a:spcPts val="3000"/>
              </a:spcAft>
              <a:buNone/>
              <a:defRPr/>
            </a:lvl1pPr>
            <a:lvl2pPr marL="515544" indent="0">
              <a:buNone/>
              <a:defRPr/>
            </a:lvl2pPr>
          </a:lstStyle>
          <a:p>
            <a:pPr>
              <a:lnSpc>
                <a:spcPts val="2880"/>
              </a:lnSpc>
              <a:spcBef>
                <a:spcPts val="0"/>
              </a:spcBef>
              <a:spcAft>
                <a:spcPts val="3000"/>
              </a:spcAft>
            </a:pPr>
            <a:r>
              <a:rPr lang="en-US" sz="1650" b="1" dirty="0">
                <a:solidFill>
                  <a:schemeClr val="bg1">
                    <a:lumMod val="50000"/>
                  </a:schemeClr>
                </a:solidFill>
                <a:latin typeface="Arial" charset="0"/>
                <a:ea typeface="Arial" charset="0"/>
                <a:cs typeface="Arial" charset="0"/>
              </a:rPr>
              <a:t>Insert subhead</a:t>
            </a: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p>
          <a:p>
            <a:pPr marL="685800" lvl="1">
              <a:spcAft>
                <a:spcPts val="2250"/>
              </a:spcAft>
            </a:pP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 </a:t>
            </a:r>
            <a:r>
              <a:rPr lang="en-US" sz="1200" dirty="0">
                <a:solidFill>
                  <a:schemeClr val="bg1">
                    <a:lumMod val="50000"/>
                  </a:schemeClr>
                </a:solidFill>
                <a:latin typeface="Arial" charset="0"/>
                <a:ea typeface="Arial" charset="0"/>
                <a:cs typeface="Arial" charset="0"/>
              </a:rPr>
              <a:t/>
            </a:r>
            <a:br>
              <a:rPr lang="en-US" sz="1200" dirty="0">
                <a:solidFill>
                  <a:schemeClr val="bg1">
                    <a:lumMod val="50000"/>
                  </a:schemeClr>
                </a:solidFill>
                <a:latin typeface="Arial" charset="0"/>
                <a:ea typeface="Arial" charset="0"/>
                <a:cs typeface="Arial" charset="0"/>
              </a:rPr>
            </a:br>
            <a:endParaRPr lang="en-US" sz="1200" dirty="0">
              <a:solidFill>
                <a:schemeClr val="bg1">
                  <a:lumMod val="50000"/>
                </a:schemeClr>
              </a:solidFill>
              <a:latin typeface="Arial" charset="0"/>
              <a:ea typeface="Arial" charset="0"/>
              <a:cs typeface="Arial" charset="0"/>
            </a:endParaRPr>
          </a:p>
          <a:p>
            <a:pPr marL="685800" lvl="1">
              <a:spcAft>
                <a:spcPts val="2250"/>
              </a:spcAft>
            </a:pPr>
            <a:r>
              <a:rPr lang="en-US" sz="1200" dirty="0" err="1">
                <a:solidFill>
                  <a:schemeClr val="accent6">
                    <a:lumMod val="50000"/>
                    <a:lumOff val="50000"/>
                  </a:schemeClr>
                </a:solidFill>
                <a:latin typeface="Arial" charset="0"/>
                <a:ea typeface="Arial" charset="0"/>
                <a:cs typeface="Arial" charset="0"/>
              </a:rPr>
              <a:t>Excepteur</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proident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sunt</a:t>
            </a:r>
            <a:r>
              <a:rPr lang="en-US" sz="1200" dirty="0">
                <a:solidFill>
                  <a:schemeClr val="accent6">
                    <a:lumMod val="50000"/>
                    <a:lumOff val="50000"/>
                  </a:schemeClr>
                </a:solidFill>
                <a:latin typeface="Arial" charset="0"/>
                <a:ea typeface="Arial" charset="0"/>
                <a:cs typeface="Arial" charset="0"/>
              </a:rPr>
              <a:t> in culpa qui </a:t>
            </a:r>
            <a:r>
              <a:rPr lang="en-US" sz="1200" dirty="0" err="1">
                <a:solidFill>
                  <a:schemeClr val="accent6">
                    <a:lumMod val="50000"/>
                    <a:lumOff val="50000"/>
                  </a:schemeClr>
                </a:solidFill>
                <a:latin typeface="Arial" charset="0"/>
                <a:ea typeface="Arial" charset="0"/>
                <a:cs typeface="Arial" charset="0"/>
              </a:rPr>
              <a:t>officia</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deserunt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mollit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anim</a:t>
            </a:r>
            <a:r>
              <a:rPr lang="en-US" sz="1200" dirty="0">
                <a:solidFill>
                  <a:schemeClr val="accent6">
                    <a:lumMod val="50000"/>
                    <a:lumOff val="50000"/>
                  </a:schemeClr>
                </a:solidFill>
                <a:latin typeface="Arial" charset="0"/>
                <a:ea typeface="Arial" charset="0"/>
                <a:cs typeface="Arial" charset="0"/>
              </a:rPr>
              <a:t> id </a:t>
            </a:r>
            <a:r>
              <a:rPr lang="en-US" sz="1200" dirty="0" err="1">
                <a:solidFill>
                  <a:schemeClr val="accent6">
                    <a:lumMod val="50000"/>
                    <a:lumOff val="50000"/>
                  </a:schemeClr>
                </a:solidFill>
                <a:latin typeface="Arial" charset="0"/>
                <a:ea typeface="Arial" charset="0"/>
                <a:cs typeface="Arial" charset="0"/>
              </a:rPr>
              <a:t>est</a:t>
            </a:r>
            <a:r>
              <a:rPr lang="en-US" sz="1200" dirty="0">
                <a:solidFill>
                  <a:schemeClr val="accent6">
                    <a:lumMod val="50000"/>
                    <a:lumOff val="50000"/>
                  </a:schemeClr>
                </a:solidFill>
                <a:latin typeface="Arial" charset="0"/>
                <a:ea typeface="Arial" charset="0"/>
                <a:cs typeface="Arial" charset="0"/>
              </a:rPr>
              <a:t> </a:t>
            </a:r>
            <a:r>
              <a:rPr lang="en-US" sz="1200" dirty="0" err="1">
                <a:solidFill>
                  <a:schemeClr val="accent6">
                    <a:lumMod val="50000"/>
                    <a:lumOff val="50000"/>
                  </a:schemeClr>
                </a:solidFill>
                <a:latin typeface="Arial" charset="0"/>
                <a:ea typeface="Arial" charset="0"/>
                <a:cs typeface="Arial" charset="0"/>
              </a:rPr>
              <a:t>laborum</a:t>
            </a:r>
            <a:r>
              <a:rPr lang="en-US" sz="1200" dirty="0">
                <a:solidFill>
                  <a:schemeClr val="accent6">
                    <a:lumMod val="50000"/>
                    <a:lumOff val="50000"/>
                  </a:schemeClr>
                </a:solidFill>
                <a:latin typeface="Arial" charset="0"/>
                <a:ea typeface="Arial" charset="0"/>
                <a:cs typeface="Arial" charset="0"/>
              </a:rPr>
              <a:t>.</a:t>
            </a:r>
            <a:endParaRPr lang="en-US" sz="1200" dirty="0">
              <a:solidFill>
                <a:schemeClr val="bg1">
                  <a:lumMod val="50000"/>
                </a:schemeClr>
              </a:solidFill>
              <a:latin typeface="Arial" charset="0"/>
              <a:ea typeface="Arial" charset="0"/>
              <a:cs typeface="Arial" charset="0"/>
            </a:endParaRPr>
          </a:p>
          <a:p>
            <a:r>
              <a:rPr lang="en-US" sz="1200" dirty="0">
                <a:latin typeface="Arial" charset="0"/>
                <a:ea typeface="Arial" charset="0"/>
                <a:cs typeface="Arial" charset="0"/>
              </a:rPr>
              <a:t/>
            </a:r>
            <a:br>
              <a:rPr lang="en-US" sz="1200" dirty="0">
                <a:latin typeface="Arial" charset="0"/>
                <a:ea typeface="Arial" charset="0"/>
                <a:cs typeface="Arial" charset="0"/>
              </a:rPr>
            </a:br>
            <a:endParaRPr lang="en-US" sz="12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38325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dirty="0" err="1">
                <a:solidFill>
                  <a:srgbClr val="0A5496"/>
                </a:solidFill>
                <a:latin typeface="Arial" charset="0"/>
                <a:ea typeface="Arial" charset="0"/>
                <a:cs typeface="Arial" charset="0"/>
              </a:rPr>
              <a:t>Excepteur</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sint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occaecat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cupidatat</a:t>
            </a:r>
            <a:r>
              <a:rPr lang="en-US" sz="2700" b="1" kern="0" dirty="0">
                <a:solidFill>
                  <a:srgbClr val="0A5496"/>
                </a:solidFill>
                <a:latin typeface="Arial" charset="0"/>
                <a:ea typeface="Arial" charset="0"/>
                <a:cs typeface="Arial" charset="0"/>
              </a:rPr>
              <a:t> non </a:t>
            </a:r>
            <a:r>
              <a:rPr lang="en-US" sz="2700" b="1" kern="0" dirty="0" err="1">
                <a:solidFill>
                  <a:srgbClr val="0A5496"/>
                </a:solidFill>
                <a:latin typeface="Arial" charset="0"/>
                <a:ea typeface="Arial" charset="0"/>
                <a:cs typeface="Arial" charset="0"/>
              </a:rPr>
              <a:t>proident</a:t>
            </a:r>
            <a:r>
              <a:rPr lang="en-US" sz="2700" b="1" kern="0" dirty="0">
                <a:solidFill>
                  <a:srgbClr val="0A5496"/>
                </a:solidFill>
                <a:latin typeface="Arial" charset="0"/>
                <a:ea typeface="Arial" charset="0"/>
                <a:cs typeface="Arial" charset="0"/>
              </a:rPr>
              <a:t>, </a:t>
            </a:r>
            <a:r>
              <a:rPr lang="en-US" sz="2700" b="1" kern="0" dirty="0" err="1">
                <a:solidFill>
                  <a:srgbClr val="0A5496"/>
                </a:solidFill>
                <a:latin typeface="Arial" charset="0"/>
                <a:ea typeface="Arial" charset="0"/>
                <a:cs typeface="Arial" charset="0"/>
              </a:rPr>
              <a:t>sunt</a:t>
            </a:r>
            <a:r>
              <a:rPr lang="en-US" sz="2700" b="1" kern="0" dirty="0">
                <a:solidFill>
                  <a:srgbClr val="0A5496"/>
                </a:solidFill>
                <a:latin typeface="Arial" charset="0"/>
                <a:ea typeface="Arial" charset="0"/>
                <a:cs typeface="Arial" charset="0"/>
              </a:rPr>
              <a:t> in culpa qui </a:t>
            </a:r>
            <a:r>
              <a:rPr lang="en-US" sz="2700" b="1" kern="0" dirty="0" err="1">
                <a:solidFill>
                  <a:srgbClr val="0A5496"/>
                </a:solidFill>
                <a:latin typeface="Arial" charset="0"/>
                <a:ea typeface="Arial" charset="0"/>
                <a:cs typeface="Arial" charset="0"/>
              </a:rPr>
              <a:t>officia</a:t>
            </a:r>
            <a:endParaRPr lang="en-US" sz="2700" b="1" kern="0" dirty="0">
              <a:solidFill>
                <a:srgbClr val="0A5496"/>
              </a:solidFill>
              <a:latin typeface="Arial" charset="0"/>
              <a:ea typeface="Arial" charset="0"/>
              <a:cs typeface="Arial" charset="0"/>
            </a:endParaRPr>
          </a:p>
        </p:txBody>
      </p:sp>
      <p:sp>
        <p:nvSpPr>
          <p:cNvPr id="6" name="Rectangle 5">
            <a:extLst>
              <a:ext uri="{FF2B5EF4-FFF2-40B4-BE49-F238E27FC236}">
                <a16:creationId xmlns=""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enim</a:t>
            </a:r>
            <a:r>
              <a:rPr lang="en-US" sz="1350" kern="0" dirty="0">
                <a:solidFill>
                  <a:schemeClr val="accent6">
                    <a:lumMod val="50000"/>
                    <a:lumOff val="50000"/>
                  </a:schemeClr>
                </a:solidFill>
                <a:latin typeface="Arial" charset="0"/>
                <a:ea typeface="Arial" charset="0"/>
                <a:cs typeface="Arial" charset="0"/>
              </a:rPr>
              <a:t> ad minim </a:t>
            </a:r>
            <a:r>
              <a:rPr lang="en-US" sz="1350" kern="0" dirty="0" err="1">
                <a:solidFill>
                  <a:schemeClr val="accent6">
                    <a:lumMod val="50000"/>
                    <a:lumOff val="50000"/>
                  </a:schemeClr>
                </a:solidFill>
                <a:latin typeface="Arial" charset="0"/>
                <a:ea typeface="Arial" charset="0"/>
                <a:cs typeface="Arial" charset="0"/>
              </a:rPr>
              <a:t>veniam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quis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nostrud</a:t>
            </a:r>
            <a:r>
              <a:rPr lang="en-US" sz="1350" kern="0" dirty="0">
                <a:solidFill>
                  <a:schemeClr val="accent6">
                    <a:lumMod val="50000"/>
                    <a:lumOff val="50000"/>
                  </a:schemeClr>
                </a:solidFill>
                <a:latin typeface="Arial" charset="0"/>
                <a:ea typeface="Arial" charset="0"/>
                <a:cs typeface="Arial" charset="0"/>
              </a:rPr>
              <a:t> exercitation </a:t>
            </a:r>
            <a:r>
              <a:rPr lang="en-US" sz="1350" kern="0" dirty="0" err="1">
                <a:solidFill>
                  <a:schemeClr val="accent6">
                    <a:lumMod val="50000"/>
                    <a:lumOff val="50000"/>
                  </a:schemeClr>
                </a:solidFill>
                <a:latin typeface="Arial" charset="0"/>
                <a:ea typeface="Arial" charset="0"/>
                <a:cs typeface="Arial" charset="0"/>
              </a:rPr>
              <a:t>ullamco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laboris</a:t>
            </a:r>
            <a:r>
              <a:rPr lang="en-US" sz="1350" kern="0" dirty="0">
                <a:solidFill>
                  <a:schemeClr val="accent6">
                    <a:lumMod val="50000"/>
                    <a:lumOff val="50000"/>
                  </a:schemeClr>
                </a:solidFill>
                <a:latin typeface="Arial" charset="0"/>
                <a:ea typeface="Arial" charset="0"/>
                <a:cs typeface="Arial" charset="0"/>
              </a:rPr>
              <a:t> nisi </a:t>
            </a:r>
            <a:r>
              <a:rPr lang="en-US" sz="1350" kern="0" dirty="0" err="1">
                <a:solidFill>
                  <a:schemeClr val="accent6">
                    <a:lumMod val="50000"/>
                    <a:lumOff val="50000"/>
                  </a:schemeClr>
                </a:solidFill>
                <a:latin typeface="Arial" charset="0"/>
                <a:ea typeface="Arial" charset="0"/>
                <a:cs typeface="Arial" charset="0"/>
              </a:rPr>
              <a:t>ut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aliquip</a:t>
            </a:r>
            <a:r>
              <a:rPr lang="en-US" sz="1350" kern="0" dirty="0">
                <a:solidFill>
                  <a:schemeClr val="accent6">
                    <a:lumMod val="50000"/>
                    <a:lumOff val="50000"/>
                  </a:schemeClr>
                </a:solidFill>
                <a:latin typeface="Arial" charset="0"/>
                <a:ea typeface="Arial" charset="0"/>
                <a:cs typeface="Arial" charset="0"/>
              </a:rPr>
              <a:t> ex </a:t>
            </a:r>
            <a:r>
              <a:rPr lang="en-US" sz="1350" kern="0" dirty="0" err="1">
                <a:solidFill>
                  <a:schemeClr val="accent6">
                    <a:lumMod val="50000"/>
                    <a:lumOff val="50000"/>
                  </a:schemeClr>
                </a:solidFill>
                <a:latin typeface="Arial" charset="0"/>
                <a:ea typeface="Arial" charset="0"/>
                <a:cs typeface="Arial" charset="0"/>
              </a:rPr>
              <a:t>ea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commodo</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consequat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Duis</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aute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irure</a:t>
            </a:r>
            <a:r>
              <a:rPr lang="en-US" sz="1350" kern="0" dirty="0">
                <a:solidFill>
                  <a:schemeClr val="accent6">
                    <a:lumMod val="50000"/>
                    <a:lumOff val="50000"/>
                  </a:schemeClr>
                </a:solidFill>
                <a:latin typeface="Arial" charset="0"/>
                <a:ea typeface="Arial" charset="0"/>
                <a:cs typeface="Arial" charset="0"/>
              </a:rPr>
              <a:t> dolor in </a:t>
            </a:r>
            <a:r>
              <a:rPr lang="en-US" sz="1350" kern="0" dirty="0" err="1">
                <a:solidFill>
                  <a:schemeClr val="accent6">
                    <a:lumMod val="50000"/>
                    <a:lumOff val="50000"/>
                  </a:schemeClr>
                </a:solidFill>
                <a:latin typeface="Arial" charset="0"/>
                <a:ea typeface="Arial" charset="0"/>
                <a:cs typeface="Arial" charset="0"/>
              </a:rPr>
              <a:t>reprehenderit</a:t>
            </a:r>
            <a:r>
              <a:rPr lang="en-US" sz="1350" kern="0" dirty="0">
                <a:solidFill>
                  <a:schemeClr val="accent6">
                    <a:lumMod val="50000"/>
                    <a:lumOff val="50000"/>
                  </a:schemeClr>
                </a:solidFill>
                <a:latin typeface="Arial" charset="0"/>
                <a:ea typeface="Arial" charset="0"/>
                <a:cs typeface="Arial" charset="0"/>
              </a:rPr>
              <a:t> in </a:t>
            </a:r>
            <a:r>
              <a:rPr lang="en-US" sz="1350" kern="0" dirty="0" err="1">
                <a:solidFill>
                  <a:schemeClr val="accent6">
                    <a:lumMod val="50000"/>
                    <a:lumOff val="50000"/>
                  </a:schemeClr>
                </a:solidFill>
                <a:latin typeface="Arial" charset="0"/>
                <a:ea typeface="Arial" charset="0"/>
                <a:cs typeface="Arial" charset="0"/>
              </a:rPr>
              <a:t>voluptate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velit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esse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cillum</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dolore</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eu</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fugiat</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nulla</a:t>
            </a:r>
            <a:r>
              <a:rPr lang="en-US" sz="1350" kern="0" dirty="0">
                <a:solidFill>
                  <a:schemeClr val="accent6">
                    <a:lumMod val="50000"/>
                    <a:lumOff val="50000"/>
                  </a:schemeClr>
                </a:solidFill>
                <a:latin typeface="Arial" charset="0"/>
                <a:ea typeface="Arial" charset="0"/>
                <a:cs typeface="Arial" charset="0"/>
              </a:rPr>
              <a:t> </a:t>
            </a:r>
            <a:r>
              <a:rPr lang="en-US" sz="1350" kern="0" dirty="0" err="1">
                <a:solidFill>
                  <a:schemeClr val="accent6">
                    <a:lumMod val="50000"/>
                    <a:lumOff val="50000"/>
                  </a:schemeClr>
                </a:solidFill>
                <a:latin typeface="Arial" charset="0"/>
                <a:ea typeface="Arial" charset="0"/>
                <a:cs typeface="Arial" charset="0"/>
              </a:rPr>
              <a:t>pariatur</a:t>
            </a:r>
            <a:r>
              <a:rPr lang="en-US" sz="135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141771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 xmlns:a16="http://schemas.microsoft.com/office/drawing/2014/main" id="{473FE4B9-26E8-D247-B450-80DF0E868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140044537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2" y="1"/>
            <a:ext cx="12189523" cy="2057400"/>
          </a:xfrm>
          <a:prstGeom prst="rect">
            <a:avLst/>
          </a:prstGeom>
        </p:spPr>
      </p:pic>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6" name="Rectangle 5">
            <a:extLst>
              <a:ext uri="{FF2B5EF4-FFF2-40B4-BE49-F238E27FC236}">
                <a16:creationId xmlns="" xmlns:a16="http://schemas.microsoft.com/office/drawing/2014/main" id="{4B2DAA68-1FEC-B844-9D68-5B89C97E05F6}"/>
              </a:ext>
            </a:extLst>
          </p:cNvPr>
          <p:cNvSpPr/>
          <p:nvPr userDrawn="1"/>
        </p:nvSpPr>
        <p:spPr>
          <a:xfrm>
            <a:off x="1" y="2"/>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414793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6071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6" name="Gold Bar">
            <a:extLst>
              <a:ext uri="{FF2B5EF4-FFF2-40B4-BE49-F238E27FC236}">
                <a16:creationId xmlns=""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762000" y="3206480"/>
            <a:ext cx="6209629"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 xmlns:a16="http://schemas.microsoft.com/office/drawing/2014/main" id="{FAD6BF95-1DC6-E04D-9A48-1C3A091DF62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34160160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pic>
        <p:nvPicPr>
          <p:cNvPr id="7" name="Picture 6">
            <a:extLst>
              <a:ext uri="{FF2B5EF4-FFF2-40B4-BE49-F238E27FC236}">
                <a16:creationId xmlns="" xmlns:a16="http://schemas.microsoft.com/office/drawing/2014/main" id="{473FE4B9-26E8-D247-B450-80DF0E868CF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21401" b="10050"/>
          <a:stretch/>
        </p:blipFill>
        <p:spPr>
          <a:xfrm>
            <a:off x="8983634" y="3356242"/>
            <a:ext cx="3234159" cy="3501759"/>
          </a:xfrm>
          <a:prstGeom prst="rect">
            <a:avLst/>
          </a:prstGeom>
        </p:spPr>
      </p:pic>
    </p:spTree>
    <p:extLst>
      <p:ext uri="{BB962C8B-B14F-4D97-AF65-F5344CB8AC3E}">
        <p14:creationId xmlns:p14="http://schemas.microsoft.com/office/powerpoint/2010/main" val="3535585867"/>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 xmlns:a16="http://schemas.microsoft.com/office/drawing/2014/main" id="{F16A505C-0D08-8E47-8830-B555CF827AD8}"/>
              </a:ext>
            </a:extLst>
          </p:cNvPr>
          <p:cNvSpPr>
            <a:spLocks noChangeAspect="1" noEditPoints="1"/>
          </p:cNvSpPr>
          <p:nvPr userDrawn="1"/>
        </p:nvSpPr>
        <p:spPr bwMode="auto">
          <a:xfrm>
            <a:off x="-1998307"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77046067"/>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1" y="0"/>
            <a:ext cx="4281143"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1" y="-457200"/>
            <a:ext cx="8686803"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1800"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dirty="0"/>
              <a:t>Lorem ipsum dolor sit amet, </a:t>
            </a:r>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sed</a:t>
            </a:r>
            <a:r>
              <a:rPr lang="en-US" sz="1500" dirty="0"/>
              <a:t> do </a:t>
            </a:r>
            <a:r>
              <a:rPr lang="en-US" sz="1500" dirty="0" err="1"/>
              <a:t>eiusmod</a:t>
            </a:r>
            <a:r>
              <a:rPr lang="en-US" sz="1500" dirty="0"/>
              <a:t> </a:t>
            </a:r>
            <a:r>
              <a:rPr lang="en-US" sz="1500" dirty="0" err="1"/>
              <a:t>tempor</a:t>
            </a:r>
            <a:r>
              <a:rPr lang="en-US" sz="1500" dirty="0"/>
              <a:t> </a:t>
            </a:r>
            <a:r>
              <a:rPr lang="en-US" sz="1500" dirty="0" err="1"/>
              <a:t>incididunt</a:t>
            </a:r>
            <a:r>
              <a:rPr lang="en-US" sz="1500" dirty="0"/>
              <a:t> </a:t>
            </a:r>
            <a:r>
              <a:rPr lang="en-US" sz="1500" dirty="0" err="1"/>
              <a:t>ut</a:t>
            </a:r>
            <a:r>
              <a:rPr lang="en-US" sz="1500" dirty="0"/>
              <a:t> </a:t>
            </a:r>
            <a:r>
              <a:rPr lang="en-US" sz="1500" dirty="0" err="1"/>
              <a:t>labore</a:t>
            </a:r>
            <a:r>
              <a:rPr lang="en-US" sz="1500" dirty="0"/>
              <a:t> et </a:t>
            </a:r>
            <a:r>
              <a:rPr lang="en-US" sz="1500" dirty="0" err="1"/>
              <a:t>dolore</a:t>
            </a:r>
            <a:r>
              <a:rPr lang="en-US" sz="1500" dirty="0"/>
              <a:t> magna </a:t>
            </a:r>
            <a:r>
              <a:rPr lang="en-US" sz="1500" dirty="0" err="1"/>
              <a:t>aliqua</a:t>
            </a:r>
            <a:r>
              <a:rPr lang="en-US" sz="1500" dirty="0"/>
              <a:t>. Semper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cursus. </a:t>
            </a:r>
            <a:r>
              <a:rPr lang="en-US" sz="1500" dirty="0" err="1"/>
              <a:t>Scelerisque</a:t>
            </a:r>
            <a:r>
              <a:rPr lang="en-US" sz="1500" dirty="0"/>
              <a:t> </a:t>
            </a:r>
            <a:r>
              <a:rPr lang="en-US" sz="1500" dirty="0" err="1"/>
              <a:t>mauris</a:t>
            </a:r>
            <a:r>
              <a:rPr lang="en-US" sz="1500" dirty="0"/>
              <a:t> </a:t>
            </a:r>
            <a:r>
              <a:rPr lang="en-US" sz="1500" dirty="0" err="1"/>
              <a:t>pellentesque</a:t>
            </a:r>
            <a:r>
              <a:rPr lang="en-US" sz="1500" dirty="0"/>
              <a:t> </a:t>
            </a:r>
            <a:r>
              <a:rPr lang="en-US" sz="1500" dirty="0" err="1"/>
              <a:t>pulvinar</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a:t>
            </a:r>
          </a:p>
          <a:p>
            <a:endParaRPr lang="en-US" sz="1500" dirty="0"/>
          </a:p>
          <a:p>
            <a:r>
              <a:rPr lang="en-US" sz="1500" dirty="0" err="1"/>
              <a:t>Consectetur</a:t>
            </a:r>
            <a:r>
              <a:rPr lang="en-US" sz="1500" dirty="0"/>
              <a:t> </a:t>
            </a:r>
            <a:r>
              <a:rPr lang="en-US" sz="1500" dirty="0" err="1"/>
              <a:t>adipiscing</a:t>
            </a:r>
            <a:r>
              <a:rPr lang="en-US" sz="1500" dirty="0"/>
              <a:t> </a:t>
            </a:r>
            <a:r>
              <a:rPr lang="en-US" sz="1500" dirty="0" err="1"/>
              <a:t>elit</a:t>
            </a:r>
            <a:r>
              <a:rPr lang="en-US" sz="1500" dirty="0"/>
              <a:t> </a:t>
            </a:r>
            <a:r>
              <a:rPr lang="en-US" sz="1500" dirty="0" err="1"/>
              <a:t>pellentesque</a:t>
            </a:r>
            <a:r>
              <a:rPr lang="en-US" sz="1500" dirty="0"/>
              <a:t> habitant </a:t>
            </a:r>
            <a:r>
              <a:rPr lang="en-US" sz="1500" dirty="0" err="1"/>
              <a:t>morbi</a:t>
            </a:r>
            <a:r>
              <a:rPr lang="en-US" sz="1500" dirty="0"/>
              <a:t> </a:t>
            </a:r>
            <a:r>
              <a:rPr lang="en-US" sz="1500" dirty="0" err="1"/>
              <a:t>tristique</a:t>
            </a:r>
            <a:r>
              <a:rPr lang="en-US" sz="1500" dirty="0"/>
              <a:t> </a:t>
            </a:r>
            <a:r>
              <a:rPr lang="en-US" sz="1500" dirty="0" err="1"/>
              <a:t>senectus</a:t>
            </a:r>
            <a:r>
              <a:rPr lang="en-US" sz="1500" dirty="0"/>
              <a:t> et </a:t>
            </a:r>
            <a:r>
              <a:rPr lang="en-US" sz="1500" dirty="0" err="1"/>
              <a:t>netus</a:t>
            </a:r>
            <a:r>
              <a:rPr lang="en-US" sz="1500" dirty="0"/>
              <a:t>. </a:t>
            </a:r>
            <a:r>
              <a:rPr lang="en-US" sz="1500" dirty="0" err="1"/>
              <a:t>Curabitur</a:t>
            </a:r>
            <a:r>
              <a:rPr lang="en-US" sz="1500" dirty="0"/>
              <a:t> vitae </a:t>
            </a:r>
            <a:r>
              <a:rPr lang="en-US" sz="1500" dirty="0" err="1"/>
              <a:t>nunc</a:t>
            </a:r>
            <a:r>
              <a:rPr lang="en-US" sz="1500" dirty="0"/>
              <a:t> </a:t>
            </a:r>
            <a:r>
              <a:rPr lang="en-US" sz="1500" dirty="0" err="1"/>
              <a:t>sed</a:t>
            </a:r>
            <a:r>
              <a:rPr lang="en-US" sz="1500" dirty="0"/>
              <a:t> </a:t>
            </a:r>
            <a:r>
              <a:rPr lang="en-US" sz="1500" dirty="0" err="1"/>
              <a:t>velit</a:t>
            </a:r>
            <a:r>
              <a:rPr lang="en-US" sz="1500" dirty="0"/>
              <a:t> </a:t>
            </a:r>
            <a:r>
              <a:rPr lang="en-US" sz="1500" dirty="0" err="1"/>
              <a:t>dignissim</a:t>
            </a:r>
            <a:r>
              <a:rPr lang="en-US" sz="1500" dirty="0"/>
              <a:t> </a:t>
            </a:r>
            <a:r>
              <a:rPr lang="en-US" sz="1500" dirty="0" err="1"/>
              <a:t>sodales</a:t>
            </a:r>
            <a:r>
              <a:rPr lang="en-US" sz="1500" dirty="0"/>
              <a:t>. </a:t>
            </a:r>
            <a:r>
              <a:rPr lang="en-US" sz="1500" dirty="0" err="1"/>
              <a:t>Consequat</a:t>
            </a:r>
            <a:r>
              <a:rPr lang="en-US" sz="1500" dirty="0"/>
              <a:t> ac </a:t>
            </a:r>
            <a:r>
              <a:rPr lang="en-US" sz="1500" dirty="0" err="1"/>
              <a:t>felis</a:t>
            </a:r>
            <a:r>
              <a:rPr lang="en-US" sz="1500" dirty="0"/>
              <a:t> </a:t>
            </a:r>
            <a:r>
              <a:rPr lang="en-US" sz="1500" dirty="0" err="1"/>
              <a:t>donec</a:t>
            </a:r>
            <a:r>
              <a:rPr lang="en-US" sz="1500" dirty="0"/>
              <a:t> et </a:t>
            </a:r>
            <a:r>
              <a:rPr lang="en-US" sz="1500" dirty="0" err="1"/>
              <a:t>odio</a:t>
            </a:r>
            <a:r>
              <a:rPr lang="en-US" sz="1500" dirty="0"/>
              <a:t> </a:t>
            </a:r>
            <a:r>
              <a:rPr lang="en-US" sz="1500" dirty="0" err="1"/>
              <a:t>pellentesque</a:t>
            </a:r>
            <a:r>
              <a:rPr lang="en-US" sz="1500" dirty="0"/>
              <a:t>. At </a:t>
            </a:r>
            <a:r>
              <a:rPr lang="en-US" sz="1500" dirty="0" err="1"/>
              <a:t>lectus</a:t>
            </a:r>
            <a:r>
              <a:rPr lang="en-US" sz="1500" dirty="0"/>
              <a:t> </a:t>
            </a:r>
            <a:r>
              <a:rPr lang="en-US" sz="1500" dirty="0" err="1"/>
              <a:t>urna</a:t>
            </a:r>
            <a:r>
              <a:rPr lang="en-US" sz="1500" dirty="0"/>
              <a:t> </a:t>
            </a:r>
            <a:r>
              <a:rPr lang="en-US" sz="1500" dirty="0" err="1"/>
              <a:t>duis</a:t>
            </a:r>
            <a:r>
              <a:rPr lang="en-US" sz="1500" dirty="0"/>
              <a:t> convallis. </a:t>
            </a:r>
            <a:r>
              <a:rPr lang="en-US" sz="1500" dirty="0" err="1"/>
              <a:t>Commodo</a:t>
            </a:r>
            <a:r>
              <a:rPr lang="en-US" sz="1500" dirty="0"/>
              <a:t> </a:t>
            </a:r>
            <a:r>
              <a:rPr lang="en-US" sz="1500" dirty="0" err="1"/>
              <a:t>nulla</a:t>
            </a:r>
            <a:r>
              <a:rPr lang="en-US" sz="1500" dirty="0"/>
              <a:t> </a:t>
            </a:r>
            <a:r>
              <a:rPr lang="en-US" sz="1500" dirty="0" err="1"/>
              <a:t>facilisi</a:t>
            </a:r>
            <a:r>
              <a:rPr lang="en-US" sz="1500" dirty="0"/>
              <a:t> </a:t>
            </a:r>
            <a:r>
              <a:rPr lang="en-US" sz="1500" dirty="0" err="1"/>
              <a:t>nullam</a:t>
            </a:r>
            <a:r>
              <a:rPr lang="en-US" sz="1500" dirty="0"/>
              <a:t> </a:t>
            </a:r>
            <a:r>
              <a:rPr lang="en-US" sz="1500" dirty="0" err="1"/>
              <a:t>vehicula</a:t>
            </a:r>
            <a:r>
              <a:rPr lang="en-US" sz="1500" dirty="0"/>
              <a:t> ipsum. Nunc </a:t>
            </a:r>
            <a:r>
              <a:rPr lang="en-US" sz="1500" dirty="0" err="1"/>
              <a:t>lobortis</a:t>
            </a:r>
            <a:r>
              <a:rPr lang="en-US" sz="1500" dirty="0"/>
              <a:t> </a:t>
            </a:r>
            <a:r>
              <a:rPr lang="en-US" sz="1500" dirty="0" err="1"/>
              <a:t>mattis</a:t>
            </a:r>
            <a:r>
              <a:rPr lang="en-US" sz="1500" dirty="0"/>
              <a:t> </a:t>
            </a:r>
            <a:r>
              <a:rPr lang="en-US" sz="1500" dirty="0" err="1"/>
              <a:t>aliquam</a:t>
            </a:r>
            <a:r>
              <a:rPr lang="en-US" sz="1500" dirty="0"/>
              <a:t> </a:t>
            </a:r>
            <a:r>
              <a:rPr lang="en-US" sz="1500" dirty="0" err="1"/>
              <a:t>faucibus</a:t>
            </a:r>
            <a:r>
              <a:rPr lang="en-US" sz="1500" dirty="0"/>
              <a:t> </a:t>
            </a:r>
            <a:r>
              <a:rPr lang="en-US" sz="1500" dirty="0" err="1"/>
              <a:t>purus</a:t>
            </a:r>
            <a:r>
              <a:rPr lang="en-US" sz="1500" dirty="0"/>
              <a:t> in </a:t>
            </a:r>
            <a:r>
              <a:rPr lang="en-US" sz="1500" dirty="0" err="1"/>
              <a:t>massa</a:t>
            </a:r>
            <a:r>
              <a:rPr lang="en-US" sz="1500" dirty="0"/>
              <a:t>. </a:t>
            </a:r>
          </a:p>
          <a:p>
            <a:endParaRPr lang="en-US" sz="1500" dirty="0"/>
          </a:p>
          <a:p>
            <a:r>
              <a:rPr lang="en-US" sz="1500" dirty="0"/>
              <a:t>Nunc </a:t>
            </a:r>
            <a:r>
              <a:rPr lang="en-US" sz="1500" dirty="0" err="1"/>
              <a:t>faucibus</a:t>
            </a:r>
            <a:r>
              <a:rPr lang="en-US" sz="1500" dirty="0"/>
              <a:t> a </a:t>
            </a:r>
            <a:r>
              <a:rPr lang="en-US" sz="1500" dirty="0" err="1"/>
              <a:t>pellentesque</a:t>
            </a:r>
            <a:r>
              <a:rPr lang="en-US" sz="1500" dirty="0"/>
              <a:t> sit amet </a:t>
            </a:r>
            <a:r>
              <a:rPr lang="en-US" sz="1500" dirty="0" err="1"/>
              <a:t>porttitor</a:t>
            </a:r>
            <a:r>
              <a:rPr lang="en-US" sz="1500" dirty="0"/>
              <a:t> </a:t>
            </a:r>
            <a:r>
              <a:rPr lang="en-US" sz="1500" dirty="0" err="1"/>
              <a:t>eget</a:t>
            </a:r>
            <a:r>
              <a:rPr lang="en-US" sz="1500" dirty="0"/>
              <a:t> dolor </a:t>
            </a:r>
            <a:r>
              <a:rPr lang="en-US" sz="1500" dirty="0" err="1"/>
              <a:t>morbi</a:t>
            </a:r>
            <a:r>
              <a:rPr lang="en-US" sz="1500" dirty="0"/>
              <a:t>. </a:t>
            </a:r>
            <a:r>
              <a:rPr lang="en-US" sz="1500" dirty="0" err="1"/>
              <a:t>Viverra</a:t>
            </a:r>
            <a:r>
              <a:rPr lang="en-US" sz="1500" dirty="0"/>
              <a:t> </a:t>
            </a:r>
            <a:r>
              <a:rPr lang="en-US" sz="1500" dirty="0" err="1"/>
              <a:t>nam</a:t>
            </a:r>
            <a:r>
              <a:rPr lang="en-US" sz="1500" dirty="0"/>
              <a:t> libero </a:t>
            </a:r>
            <a:r>
              <a:rPr lang="en-US" sz="1500" dirty="0" err="1"/>
              <a:t>justo</a:t>
            </a:r>
            <a:r>
              <a:rPr lang="en-US" sz="1500" dirty="0"/>
              <a:t> </a:t>
            </a:r>
            <a:r>
              <a:rPr lang="en-US" sz="1500" dirty="0" err="1"/>
              <a:t>laoreet</a:t>
            </a:r>
            <a:r>
              <a:rPr lang="en-US" sz="1500" dirty="0"/>
              <a:t> sit amet. </a:t>
            </a:r>
            <a:r>
              <a:rPr lang="en-US" sz="1500" dirty="0" err="1"/>
              <a:t>Malesuada</a:t>
            </a:r>
            <a:r>
              <a:rPr lang="en-US" sz="1500" dirty="0"/>
              <a:t> fames ac </a:t>
            </a:r>
            <a:r>
              <a:rPr lang="en-US" sz="1500" dirty="0" err="1"/>
              <a:t>turpis</a:t>
            </a:r>
            <a:r>
              <a:rPr lang="en-US" sz="1500" dirty="0"/>
              <a:t> </a:t>
            </a:r>
            <a:r>
              <a:rPr lang="en-US" sz="1500" dirty="0" err="1"/>
              <a:t>egestas</a:t>
            </a:r>
            <a:r>
              <a:rPr lang="en-US" sz="1500" dirty="0"/>
              <a:t> integer </a:t>
            </a:r>
            <a:r>
              <a:rPr lang="en-US" sz="1500" dirty="0" err="1"/>
              <a:t>eget</a:t>
            </a:r>
            <a:r>
              <a:rPr lang="en-US" sz="1500" dirty="0"/>
              <a:t> </a:t>
            </a:r>
            <a:r>
              <a:rPr lang="en-US" sz="1500" dirty="0" err="1"/>
              <a:t>aliquet</a:t>
            </a:r>
            <a:r>
              <a:rPr lang="en-US" sz="1500" dirty="0"/>
              <a:t> </a:t>
            </a:r>
            <a:r>
              <a:rPr lang="en-US" sz="1500" dirty="0" err="1"/>
              <a:t>nibh</a:t>
            </a:r>
            <a:r>
              <a:rPr lang="en-US" sz="1500" dirty="0"/>
              <a:t>. </a:t>
            </a:r>
            <a:r>
              <a:rPr lang="en-US" sz="1500" dirty="0" err="1"/>
              <a:t>Viverra</a:t>
            </a:r>
            <a:r>
              <a:rPr lang="en-US" sz="1500" dirty="0"/>
              <a:t> </a:t>
            </a:r>
            <a:r>
              <a:rPr lang="en-US" sz="1500" dirty="0" err="1"/>
              <a:t>adipiscing</a:t>
            </a:r>
            <a:r>
              <a:rPr lang="en-US" sz="1500" dirty="0"/>
              <a:t> at in </a:t>
            </a:r>
            <a:r>
              <a:rPr lang="en-US" sz="1500" dirty="0" err="1"/>
              <a:t>tellus</a:t>
            </a:r>
            <a:r>
              <a:rPr lang="en-US" sz="1500" dirty="0"/>
              <a:t> integer. Quam </a:t>
            </a:r>
            <a:r>
              <a:rPr lang="en-US" sz="1500" dirty="0" err="1"/>
              <a:t>nulla</a:t>
            </a:r>
            <a:r>
              <a:rPr lang="en-US" sz="1500" dirty="0"/>
              <a:t> </a:t>
            </a:r>
            <a:r>
              <a:rPr lang="en-US" sz="1500" dirty="0" err="1"/>
              <a:t>porttitor</a:t>
            </a:r>
            <a:r>
              <a:rPr lang="en-US" sz="1500" dirty="0"/>
              <a:t> </a:t>
            </a:r>
            <a:r>
              <a:rPr lang="en-US" sz="1500" dirty="0" err="1"/>
              <a:t>massa</a:t>
            </a:r>
            <a:r>
              <a:rPr lang="en-US" sz="1500" dirty="0"/>
              <a:t> id </a:t>
            </a:r>
            <a:r>
              <a:rPr lang="en-US" sz="1500" dirty="0" err="1"/>
              <a:t>neque</a:t>
            </a:r>
            <a:r>
              <a:rPr lang="en-US" sz="1500" dirty="0"/>
              <a:t>. Pretium </a:t>
            </a:r>
            <a:r>
              <a:rPr lang="en-US" sz="1500" dirty="0" err="1"/>
              <a:t>aenean</a:t>
            </a:r>
            <a:r>
              <a:rPr lang="en-US" sz="1500" dirty="0"/>
              <a:t> pharetra magna ac </a:t>
            </a:r>
            <a:r>
              <a:rPr lang="en-US" sz="1500" dirty="0" err="1"/>
              <a:t>placerat</a:t>
            </a:r>
            <a:r>
              <a:rPr lang="en-US" sz="1500" dirty="0"/>
              <a:t> </a:t>
            </a:r>
            <a:r>
              <a:rPr lang="en-US" sz="1500" dirty="0" err="1"/>
              <a:t>vestibulum</a:t>
            </a:r>
            <a:r>
              <a:rPr lang="en-US" sz="1500" dirty="0"/>
              <a:t> </a:t>
            </a:r>
            <a:r>
              <a:rPr lang="en-US" sz="1500" dirty="0" err="1"/>
              <a:t>lectus</a:t>
            </a:r>
            <a:r>
              <a:rPr lang="en-US" sz="1500" dirty="0"/>
              <a:t> </a:t>
            </a:r>
            <a:r>
              <a:rPr lang="en-US" sz="1500" dirty="0" err="1"/>
              <a:t>mauris</a:t>
            </a:r>
            <a:r>
              <a:rPr lang="en-US" sz="1500" dirty="0"/>
              <a:t>.</a:t>
            </a:r>
          </a:p>
        </p:txBody>
      </p:sp>
    </p:spTree>
    <p:extLst>
      <p:ext uri="{BB962C8B-B14F-4D97-AF65-F5344CB8AC3E}">
        <p14:creationId xmlns:p14="http://schemas.microsoft.com/office/powerpoint/2010/main" val="39759052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16694" indent="-216694" algn="r">
              <a:defRPr lang="en-US" sz="18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35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3"/>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15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3"/>
            <a:ext cx="6400800" cy="403055"/>
          </a:xfrm>
        </p:spPr>
        <p:txBody>
          <a:bodyPr lIns="0" anchor="ctr" anchorCtr="0"/>
          <a:lstStyle>
            <a:lvl1pPr marL="0" indent="0" algn="r">
              <a:buNone/>
              <a:defRPr lang="en-US" sz="12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n-US" sz="450" dirty="0">
                <a:solidFill>
                  <a:srgbClr val="33373B"/>
                </a:solidFill>
                <a:latin typeface="Arial" pitchFamily="34" charset="0"/>
                <a:ea typeface="ヒラギノ角ゴ Pro W3" pitchFamily="125" charset="-128"/>
              </a:rPr>
              <a:t>TM</a:t>
            </a:r>
            <a:endParaRPr lang="en-US" sz="788"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1152169892"/>
      </p:ext>
    </p:extLst>
  </p:cSld>
  <p:clrMapOvr>
    <a:masterClrMapping/>
  </p:clrMapOvr>
  <p:extLst mod="1">
    <p:ext uri="{DCECCB84-F9BA-43D5-87BE-67443E8EF086}">
      <p15:sldGuideLst xmlns:p15="http://schemas.microsoft.com/office/powerpoint/2012/main" xmlns="">
        <p15:guide id="1" pos="5568">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37060972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610343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076112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pPr fontAlgn="base">
              <a:spcBef>
                <a:spcPct val="0"/>
              </a:spcBef>
              <a:spcAft>
                <a:spcPct val="0"/>
              </a:spcAft>
            </a:pPr>
            <a:endParaRPr lang="en-US" dirty="0">
              <a:solidFill>
                <a:srgbClr val="33373B"/>
              </a:solidFill>
              <a:latin typeface="Arial" pitchFamily="34" charset="0"/>
              <a:ea typeface="ヒラギノ角ゴ Pro W3" pitchFamily="125" charset="-128"/>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6004142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85072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8" y="4187165"/>
            <a:ext cx="11392747" cy="458712"/>
          </a:xfrm>
        </p:spPr>
        <p:txBody>
          <a:bodyPr anchor="ctr" anchorCtr="1"/>
          <a:lstStyle>
            <a:lvl1pPr marL="0" indent="0" algn="ctr">
              <a:buNone/>
              <a:defRPr sz="15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3375"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48767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4201251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sz="1350"/>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sz="1200"/>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05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26807686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2"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8" y="1447800"/>
            <a:ext cx="5484284" cy="4876800"/>
          </a:xfrm>
        </p:spPr>
        <p:txBody>
          <a:bodyPr/>
          <a:lstStyle>
            <a:lvl1pPr marL="172641" marR="0" indent="-172641" algn="l" defTabSz="685800" rtl="0" eaLnBrk="1" fontAlgn="base" latinLnBrk="0" hangingPunct="1">
              <a:lnSpc>
                <a:spcPct val="100000"/>
              </a:lnSpc>
              <a:spcBef>
                <a:spcPct val="20000"/>
              </a:spcBef>
              <a:spcAft>
                <a:spcPct val="0"/>
              </a:spcAft>
              <a:buClrTx/>
              <a:buSzTx/>
              <a:buFont typeface="Arial" pitchFamily="34" charset="0"/>
              <a:buChar char="•"/>
              <a:tabLst/>
              <a:defRPr/>
            </a:lvl1pPr>
            <a:lvl2pPr marL="559594" marR="0"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858441" marR="0"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172641" marR="0" lvl="0" indent="-172641" algn="l" defTabSz="6858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35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559594" marR="0" lvl="1" indent="-170260" algn="l" defTabSz="6858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200" b="0" i="0" u="none" strike="noStrike" kern="0" cap="none" spc="0" normalizeH="0" baseline="0" noProof="0" dirty="0">
                <a:ln>
                  <a:noFill/>
                </a:ln>
                <a:solidFill>
                  <a:srgbClr val="33373B"/>
                </a:solidFill>
                <a:effectLst/>
                <a:uLnTx/>
                <a:uFillTx/>
                <a:latin typeface="+mn-lt"/>
                <a:ea typeface="ヒラギノ角ゴ Pro W3" charset="0"/>
              </a:rPr>
              <a:t> Second level</a:t>
            </a:r>
          </a:p>
          <a:p>
            <a:pPr marL="858441" marR="0" lvl="2" indent="-172641"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05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2126200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253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2"/>
            <a:ext cx="268022" cy="161583"/>
          </a:xfrm>
          <a:prstGeom prst="rect">
            <a:avLst/>
          </a:prstGeom>
          <a:noFill/>
        </p:spPr>
        <p:txBody>
          <a:bodyPr wrap="none" rtlCol="0">
            <a:spAutoFit/>
          </a:bodyPr>
          <a:lstStyle/>
          <a:p>
            <a:pPr fontAlgn="base">
              <a:spcBef>
                <a:spcPct val="0"/>
              </a:spcBef>
              <a:spcAft>
                <a:spcPct val="0"/>
              </a:spcAft>
            </a:pPr>
            <a:r>
              <a:rPr lang="en-US" sz="450" dirty="0">
                <a:solidFill>
                  <a:srgbClr val="33373B"/>
                </a:solidFill>
                <a:latin typeface="Arial" pitchFamily="34" charset="0"/>
                <a:ea typeface="ヒラギノ角ゴ Pro W3" pitchFamily="125" charset="-128"/>
              </a:rPr>
              <a:t>TM</a:t>
            </a:r>
            <a:endParaRPr lang="en-US" sz="788"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15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6052946"/>
      </p:ext>
    </p:extLst>
  </p:cSld>
  <p:clrMapOvr>
    <a:masterClrMapping/>
  </p:clrMapOvr>
  <p:extLst mod="1">
    <p:ext uri="{DCECCB84-F9BA-43D5-87BE-67443E8EF086}">
      <p15:sldGuideLst xmlns:p15="http://schemas.microsoft.com/office/powerpoint/2012/main" xmlns="">
        <p15:guide id="1" pos="5568">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3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4334529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24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9669055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655929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4922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4020835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Tree>
    <p:extLst>
      <p:ext uri="{BB962C8B-B14F-4D97-AF65-F5344CB8AC3E}">
        <p14:creationId xmlns:p14="http://schemas.microsoft.com/office/powerpoint/2010/main" val="1738314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1545387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Rectangle 4">
            <a:extLst>
              <a:ext uri="{FF2B5EF4-FFF2-40B4-BE49-F238E27FC236}">
                <a16:creationId xmlns=""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pic>
        <p:nvPicPr>
          <p:cNvPr id="6" name="Picture 5" descr="lionlogo_white.eps">
            <a:extLst>
              <a:ext uri="{FF2B5EF4-FFF2-40B4-BE49-F238E27FC236}">
                <a16:creationId xmlns=""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7537577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pic>
        <p:nvPicPr>
          <p:cNvPr id="4" name="Picture 3"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 xmlns:a16="http://schemas.microsoft.com/office/drawing/2014/main" id="{1A19E429-053A-3346-AB28-66143884869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0" y="5541946"/>
            <a:ext cx="964932" cy="914400"/>
          </a:xfrm>
          <a:prstGeom prst="rect">
            <a:avLst/>
          </a:prstGeom>
        </p:spPr>
      </p:pic>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6004022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pPr fontAlgn="base">
              <a:spcBef>
                <a:spcPct val="0"/>
              </a:spcBef>
              <a:spcAft>
                <a:spcPct val="0"/>
              </a:spcAft>
            </a:pPr>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3023526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9393541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965057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6912743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777530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lIns="45693" tIns="22846" rIns="45693" bIns="22846" rtlCol="0" anchor="ctr"/>
          <a:lstStyle/>
          <a:p>
            <a:pPr algn="ctr" fontAlgn="auto">
              <a:spcBef>
                <a:spcPts val="0"/>
              </a:spcBef>
              <a:spcAft>
                <a:spcPts val="0"/>
              </a:spcAft>
            </a:pPr>
            <a:endParaRPr lang="en-US" dirty="0">
              <a:solidFill>
                <a:prstClr val="white"/>
              </a:solidFill>
            </a:endParaRPr>
          </a:p>
        </p:txBody>
      </p:sp>
    </p:spTree>
    <p:extLst>
      <p:ext uri="{BB962C8B-B14F-4D97-AF65-F5344CB8AC3E}">
        <p14:creationId xmlns:p14="http://schemas.microsoft.com/office/powerpoint/2010/main" val="36638950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9850006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2</a:t>
            </a:r>
          </a:p>
        </p:txBody>
      </p:sp>
      <p:sp>
        <p:nvSpPr>
          <p:cNvPr id="7" name="Oval 6">
            <a:extLst>
              <a:ext uri="{FF2B5EF4-FFF2-40B4-BE49-F238E27FC236}">
                <a16:creationId xmlns=""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1</a:t>
            </a:r>
          </a:p>
        </p:txBody>
      </p:sp>
      <p:sp>
        <p:nvSpPr>
          <p:cNvPr id="8" name="Oval 7">
            <a:extLst>
              <a:ext uri="{FF2B5EF4-FFF2-40B4-BE49-F238E27FC236}">
                <a16:creationId xmlns=""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fontAlgn="base">
              <a:spcBef>
                <a:spcPct val="0"/>
              </a:spcBef>
              <a:spcAft>
                <a:spcPct val="0"/>
              </a:spcAft>
              <a:buFont typeface="Helvetica" pitchFamily="84" charset="0"/>
              <a:buNone/>
            </a:pPr>
            <a:r>
              <a:rPr lang="en-US" sz="2000" b="1" dirty="0">
                <a:solidFill>
                  <a:prstClr val="white"/>
                </a:solidFill>
                <a:latin typeface="Arial" pitchFamily="34" charset="0"/>
                <a:ea typeface="ヒラギノ角ゴ Pro W3" pitchFamily="84" charset="-128"/>
              </a:rPr>
              <a:t>3</a:t>
            </a:r>
          </a:p>
        </p:txBody>
      </p:sp>
      <p:sp>
        <p:nvSpPr>
          <p:cNvPr id="9" name="Text Placeholder 8">
            <a:extLst>
              <a:ext uri="{FF2B5EF4-FFF2-40B4-BE49-F238E27FC236}">
                <a16:creationId xmlns=""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r>
              <a:rPr lang="en-US" sz="1600" dirty="0">
                <a:solidFill>
                  <a:schemeClr val="bg1">
                    <a:lumMod val="50000"/>
                  </a:schemeClr>
                </a:solidFill>
                <a:latin typeface="Arial" charset="0"/>
                <a:ea typeface="Arial" charset="0"/>
                <a:cs typeface="Arial" charset="0"/>
              </a:rPr>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r>
              <a:rPr lang="en-US" sz="1600" dirty="0">
                <a:latin typeface="Arial" charset="0"/>
                <a:ea typeface="Arial" charset="0"/>
                <a:cs typeface="Arial" charset="0"/>
              </a:rPr>
              <a:t/>
            </a:r>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661090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5" name="Text Placeholder 18">
            <a:extLst>
              <a:ext uri="{FF2B5EF4-FFF2-40B4-BE49-F238E27FC236}">
                <a16:creationId xmlns=""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882583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A366BBF-229C-C44C-AF59-4ACC2BB0C3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6" name="Rectangle 5">
            <a:extLst>
              <a:ext uri="{FF2B5EF4-FFF2-40B4-BE49-F238E27FC236}">
                <a16:creationId xmlns=""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r>
              <a:rPr lang="en-US" dirty="0">
                <a:solidFill>
                  <a:prstClr val="white">
                    <a:alpha val="44000"/>
                  </a:prstClr>
                </a:solidFill>
              </a:rPr>
              <a:t>    </a:t>
            </a:r>
          </a:p>
        </p:txBody>
      </p:sp>
    </p:spTree>
    <p:extLst>
      <p:ext uri="{BB962C8B-B14F-4D97-AF65-F5344CB8AC3E}">
        <p14:creationId xmlns:p14="http://schemas.microsoft.com/office/powerpoint/2010/main" val="2910086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114300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prstClr val="white"/>
                </a:solidFill>
              </a:rPr>
              <a:pPr algn="r" eaLnBrk="0" fontAlgn="base" hangingPunct="0">
                <a:spcBef>
                  <a:spcPct val="50000"/>
                </a:spcBef>
                <a:spcAft>
                  <a:spcPct val="0"/>
                </a:spcAft>
                <a:defRPr/>
              </a:pPr>
              <a:t>‹#›</a:t>
            </a:fld>
            <a:endParaRPr lang="en-US" sz="1000" dirty="0">
              <a:solidFill>
                <a:prstClr val="white"/>
              </a:solidFill>
            </a:endParaRPr>
          </a:p>
        </p:txBody>
      </p:sp>
    </p:spTree>
    <p:extLst>
      <p:ext uri="{BB962C8B-B14F-4D97-AF65-F5344CB8AC3E}">
        <p14:creationId xmlns:p14="http://schemas.microsoft.com/office/powerpoint/2010/main" val="3364972208"/>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xmlns=""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a16="http://schemas.microsoft.com/office/drawing/2014/main" xmlns=""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a16="http://schemas.microsoft.com/office/drawing/2014/main" xmlns=""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2724537447"/>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8128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08086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10" name="Gold Bar">
            <a:extLst>
              <a:ext uri="{FF2B5EF4-FFF2-40B4-BE49-F238E27FC236}">
                <a16:creationId xmlns=""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1" y="1242318"/>
            <a:ext cx="1751259" cy="1708354"/>
          </a:xfrm>
          <a:prstGeom prst="rect">
            <a:avLst/>
          </a:prstGeom>
        </p:spPr>
      </p:pic>
      <p:sp>
        <p:nvSpPr>
          <p:cNvPr id="19" name="Text Placeholder 18">
            <a:extLst>
              <a:ext uri="{FF2B5EF4-FFF2-40B4-BE49-F238E27FC236}">
                <a16:creationId xmlns=""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38080177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Tree>
    <p:extLst>
      <p:ext uri="{BB962C8B-B14F-4D97-AF65-F5344CB8AC3E}">
        <p14:creationId xmlns:p14="http://schemas.microsoft.com/office/powerpoint/2010/main" val="8261750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19DD8C5-BFF5-8648-9A1A-E9B3DA1F3752}"/>
              </a:ext>
            </a:extLst>
          </p:cNvPr>
          <p:cNvSpPr/>
          <p:nvPr userDrawn="1"/>
        </p:nvSpPr>
        <p:spPr>
          <a:xfrm>
            <a:off x="5225845" y="4343400"/>
            <a:ext cx="1740311"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fontAlgn="base">
              <a:spcBef>
                <a:spcPct val="0"/>
              </a:spcBef>
              <a:spcAft>
                <a:spcPct val="0"/>
              </a:spcAft>
            </a:pPr>
            <a:endParaRPr lang="en-US" dirty="0">
              <a:solidFill>
                <a:prstClr val="white"/>
              </a:solidFill>
            </a:endParaRPr>
          </a:p>
        </p:txBody>
      </p:sp>
      <p:pic>
        <p:nvPicPr>
          <p:cNvPr id="3" name="Picture 2">
            <a:extLst>
              <a:ext uri="{FF2B5EF4-FFF2-40B4-BE49-F238E27FC236}">
                <a16:creationId xmlns="" xmlns:a16="http://schemas.microsoft.com/office/drawing/2014/main" id="{D965598A-95CA-5A4E-8FC5-A9B0CA0F6D2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38882" y="1600200"/>
            <a:ext cx="2514236" cy="2380982"/>
          </a:xfrm>
          <a:prstGeom prst="rect">
            <a:avLst/>
          </a:prstGeom>
        </p:spPr>
      </p:pic>
      <p:sp>
        <p:nvSpPr>
          <p:cNvPr id="4" name="Text Placeholder 20">
            <a:extLst>
              <a:ext uri="{FF2B5EF4-FFF2-40B4-BE49-F238E27FC236}">
                <a16:creationId xmlns=""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4043221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2064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9" y="4189206"/>
            <a:ext cx="5672943" cy="535194"/>
          </a:xfrm>
          <a:prstGeom prst="rect">
            <a:avLst/>
          </a:prstGeom>
        </p:spPr>
        <p:txBody>
          <a:bodyPr anchor="t"/>
          <a:lstStyle>
            <a:lvl1pPr marL="0" indent="0" algn="ctr">
              <a:buNone/>
              <a:defRPr sz="1800">
                <a:solidFill>
                  <a:schemeClr val="bg1"/>
                </a:solidFill>
              </a:defRPr>
            </a:lvl1pPr>
          </a:lstStyle>
          <a:p>
            <a:pPr lvl="0"/>
            <a:r>
              <a:rPr lang="en-US" dirty="0"/>
              <a:t>Insert subhead</a:t>
            </a:r>
          </a:p>
        </p:txBody>
      </p:sp>
    </p:spTree>
    <p:extLst>
      <p:ext uri="{BB962C8B-B14F-4D97-AF65-F5344CB8AC3E}">
        <p14:creationId xmlns:p14="http://schemas.microsoft.com/office/powerpoint/2010/main" val="3532022521"/>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8" name="Page number"/>
          <p:cNvSpPr txBox="1">
            <a:spLocks noChangeArrowheads="1"/>
          </p:cNvSpPr>
          <p:nvPr userDrawn="1"/>
        </p:nvSpPr>
        <p:spPr bwMode="auto">
          <a:xfrm>
            <a:off x="11201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1" y="1242318"/>
            <a:ext cx="1751259" cy="1708354"/>
          </a:xfrm>
          <a:prstGeom prst="rect">
            <a:avLst/>
          </a:prstGeom>
        </p:spPr>
      </p:pic>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1800">
                <a:solidFill>
                  <a:schemeClr val="bg1"/>
                </a:solidFill>
              </a:defRPr>
            </a:lvl1pPr>
          </a:lstStyle>
          <a:p>
            <a:r>
              <a:rPr lang="en-US" sz="1800" dirty="0">
                <a:solidFill>
                  <a:schemeClr val="bg1"/>
                </a:solidFill>
              </a:rPr>
              <a:t>Lorem ipsum dolor sit amet, illud </a:t>
            </a:r>
            <a:r>
              <a:rPr lang="en-US" sz="1800" dirty="0" err="1">
                <a:solidFill>
                  <a:schemeClr val="bg1"/>
                </a:solidFill>
              </a:rPr>
              <a:t>dolorem</a:t>
            </a:r>
            <a:r>
              <a:rPr lang="en-US" sz="1800" dirty="0">
                <a:solidFill>
                  <a:schemeClr val="bg1"/>
                </a:solidFill>
              </a:rPr>
              <a:t> </a:t>
            </a:r>
            <a:r>
              <a:rPr lang="en-US" sz="1800" dirty="0" err="1">
                <a:solidFill>
                  <a:schemeClr val="bg1"/>
                </a:solidFill>
              </a:rPr>
              <a:t>voluptaria</a:t>
            </a:r>
            <a:r>
              <a:rPr lang="en-US" sz="1800" dirty="0">
                <a:solidFill>
                  <a:schemeClr val="bg1"/>
                </a:solidFill>
              </a:rPr>
              <a:t> id vel. Duo no </a:t>
            </a:r>
            <a:r>
              <a:rPr lang="en-US" sz="1800" dirty="0" err="1">
                <a:solidFill>
                  <a:schemeClr val="bg1"/>
                </a:solidFill>
              </a:rPr>
              <a:t>prompta</a:t>
            </a:r>
            <a:r>
              <a:rPr lang="en-US" sz="1800" dirty="0">
                <a:solidFill>
                  <a:schemeClr val="bg1"/>
                </a:solidFill>
              </a:rPr>
              <a:t> </a:t>
            </a:r>
            <a:r>
              <a:rPr lang="en-US" sz="1800" dirty="0" err="1">
                <a:solidFill>
                  <a:schemeClr val="bg1"/>
                </a:solidFill>
              </a:rPr>
              <a:t>accusam</a:t>
            </a:r>
            <a:r>
              <a:rPr lang="en-US" sz="1800" dirty="0">
                <a:solidFill>
                  <a:schemeClr val="bg1"/>
                </a:solidFill>
              </a:rPr>
              <a:t>, </a:t>
            </a:r>
            <a:r>
              <a:rPr lang="en-US" sz="1800" dirty="0" err="1">
                <a:solidFill>
                  <a:schemeClr val="bg1"/>
                </a:solidFill>
              </a:rPr>
              <a:t>discere</a:t>
            </a:r>
            <a:r>
              <a:rPr lang="en-US" sz="1800" dirty="0">
                <a:solidFill>
                  <a:schemeClr val="bg1"/>
                </a:solidFill>
              </a:rPr>
              <a:t> minimum </a:t>
            </a:r>
            <a:r>
              <a:rPr lang="en-US" sz="1800" dirty="0" err="1">
                <a:solidFill>
                  <a:schemeClr val="bg1"/>
                </a:solidFill>
              </a:rPr>
              <a:t>corrumpit</a:t>
            </a:r>
            <a:r>
              <a:rPr lang="en-US" sz="1800" dirty="0">
                <a:solidFill>
                  <a:schemeClr val="bg1"/>
                </a:solidFill>
              </a:rPr>
              <a:t> </a:t>
            </a:r>
            <a:r>
              <a:rPr lang="en-US" sz="1800" dirty="0" err="1">
                <a:solidFill>
                  <a:schemeClr val="bg1"/>
                </a:solidFill>
              </a:rPr>
              <a:t>vel</a:t>
            </a:r>
            <a:r>
              <a:rPr lang="en-US" sz="1800" dirty="0">
                <a:solidFill>
                  <a:schemeClr val="bg1"/>
                </a:solidFill>
              </a:rPr>
              <a:t> no.</a:t>
            </a:r>
          </a:p>
        </p:txBody>
      </p:sp>
      <p:sp>
        <p:nvSpPr>
          <p:cNvPr id="11" name="Rectangle 10">
            <a:extLst>
              <a:ext uri="{FF2B5EF4-FFF2-40B4-BE49-F238E27FC236}">
                <a16:creationId xmlns="" xmlns:a16="http://schemas.microsoft.com/office/drawing/2014/main" id="{576702AB-F472-3E42-8B73-5A9060BEBD56}"/>
              </a:ext>
            </a:extLst>
          </p:cNvPr>
          <p:cNvSpPr/>
          <p:nvPr userDrawn="1"/>
        </p:nvSpPr>
        <p:spPr>
          <a:xfrm>
            <a:off x="1562169" y="2847219"/>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 xmlns:a16="http://schemas.microsoft.com/office/drawing/2014/main" id="{38745428-B285-9548-963E-056B5B4D3C03}"/>
              </a:ext>
            </a:extLst>
          </p:cNvPr>
          <p:cNvSpPr/>
          <p:nvPr userDrawn="1"/>
        </p:nvSpPr>
        <p:spPr>
          <a:xfrm>
            <a:off x="8922959" y="4129884"/>
            <a:ext cx="1513719" cy="1172112"/>
          </a:xfrm>
          <a:prstGeom prst="rect">
            <a:avLst/>
          </a:prstGeom>
        </p:spPr>
        <p:txBody>
          <a:bodyPr wrap="square" lIns="47622" tIns="23811" rIns="47622" bIns="23811">
            <a:spAutoFit/>
          </a:bodyPr>
          <a:lstStyle/>
          <a:p>
            <a:pPr algn="ctr" fontAlgn="base">
              <a:spcBef>
                <a:spcPct val="0"/>
              </a:spcBef>
              <a:spcAft>
                <a:spcPct val="0"/>
              </a:spcAft>
            </a:pPr>
            <a:r>
              <a:rPr lang="en-US" sz="7200" b="1" dirty="0">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34956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a:solidFill>
                  <a:schemeClr val="bg1"/>
                </a:solidFill>
              </a:defRPr>
            </a:lvl1pPr>
          </a:lstStyle>
          <a:p>
            <a:pPr lvl="0"/>
            <a:r>
              <a:rPr lang="en-US" dirty="0"/>
              <a:t>Insert copy here</a:t>
            </a:r>
          </a:p>
        </p:txBody>
      </p:sp>
    </p:spTree>
    <p:extLst>
      <p:ext uri="{BB962C8B-B14F-4D97-AF65-F5344CB8AC3E}">
        <p14:creationId xmlns:p14="http://schemas.microsoft.com/office/powerpoint/2010/main" val="2465467879"/>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20038"/>
            <a:ext cx="3302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6" y="3191240"/>
            <a:ext cx="6209629"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6">
            <a:extLst>
              <a:ext uri="{FF2B5EF4-FFF2-40B4-BE49-F238E27FC236}">
                <a16:creationId xmlns="" xmlns:a16="http://schemas.microsoft.com/office/drawing/2014/main" id="{3BA951A9-91CA-064C-8D91-1F99DBF4F72D}"/>
              </a:ext>
            </a:extLst>
          </p:cNvPr>
          <p:cNvSpPr>
            <a:spLocks noGrp="1"/>
          </p:cNvSpPr>
          <p:nvPr>
            <p:ph type="body" sz="quarter" idx="13" hasCustomPrompt="1"/>
          </p:nvPr>
        </p:nvSpPr>
        <p:spPr>
          <a:xfrm>
            <a:off x="2990851" y="4361279"/>
            <a:ext cx="6210300"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2688293423"/>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15610806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dirty="0">
                <a:solidFill>
                  <a:prstClr val="white"/>
                </a:solidFill>
              </a:endParaRPr>
            </a:p>
          </p:txBody>
        </p:sp>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605307874"/>
      </p:ext>
    </p:extLst>
  </p:cSld>
  <p:clrMapOvr>
    <a:masterClrMapping/>
  </p:clrMapOvr>
  <p:extLst mod="1">
    <p:ext uri="{DCECCB84-F9BA-43D5-87BE-67443E8EF086}">
      <p15:sldGuideLst xmlns:p15="http://schemas.microsoft.com/office/powerpoint/2012/main" xmlns="">
        <p15:guide id="1" pos="5568">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0B9450D9-EA07-EE4E-B559-A57F70FC35A6}"/>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t="9937"/>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022462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1"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7922687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5327508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1626378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1"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endParaRPr>
          </a:p>
        </p:txBody>
      </p:sp>
      <p:sp>
        <p:nvSpPr>
          <p:cNvPr id="7" name="Title 1"/>
          <p:cNvSpPr>
            <a:spLocks noGrp="1"/>
          </p:cNvSpPr>
          <p:nvPr>
            <p:ph type="title" hasCustomPrompt="1"/>
          </p:nvPr>
        </p:nvSpPr>
        <p:spPr>
          <a:xfrm>
            <a:off x="1" y="1362738"/>
            <a:ext cx="12174807"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4" y="3763984"/>
            <a:ext cx="9845675"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9994034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5448832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10920401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63822590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5295882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26682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dirty="0">
                <a:solidFill>
                  <a:srgbClr val="33373B"/>
                </a:solidFill>
                <a:latin typeface="Arial" pitchFamily="34" charset="0"/>
                <a:ea typeface="ヒラギノ角ゴ Pro W3" pitchFamily="125" charset="-128"/>
              </a:rPr>
              <a:t>TM</a:t>
            </a:r>
            <a:endParaRPr lang="en-US" sz="1050" dirty="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1329414947"/>
      </p:ext>
    </p:extLst>
  </p:cSld>
  <p:clrMapOvr>
    <a:masterClrMapping/>
  </p:clrMapOvr>
  <p:extLst mod="1">
    <p:ext uri="{DCECCB84-F9BA-43D5-87BE-67443E8EF086}">
      <p15:sldGuideLst xmlns:p15="http://schemas.microsoft.com/office/powerpoint/2012/main" xmlns="">
        <p15:guide id="1" pos="5568">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1219200" y="228600"/>
            <a:ext cx="51409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l">
              <a:defRPr sz="4000">
                <a:solidFill>
                  <a:schemeClr val="tx1"/>
                </a:solidFill>
              </a:defRPr>
            </a:lvl1pPr>
          </a:lstStyle>
          <a:p>
            <a:pPr lvl="0"/>
            <a:r>
              <a:rPr lang="en-US" altLang="en-US" dirty="0"/>
              <a:t>Click to edit Master title style</a:t>
            </a:r>
          </a:p>
        </p:txBody>
      </p:sp>
      <p:sp>
        <p:nvSpPr>
          <p:cNvPr id="3" name="Rectangle 2"/>
          <p:cNvSpPr/>
          <p:nvPr userDrawn="1"/>
        </p:nvSpPr>
        <p:spPr bwMode="auto">
          <a:xfrm>
            <a:off x="121920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39182085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dirty="0">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396646688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grpSp>
        <p:nvGrpSpPr>
          <p:cNvPr id="17" name="Group 16"/>
          <p:cNvGrpSpPr/>
          <p:nvPr userDrawn="1"/>
        </p:nvGrpSpPr>
        <p:grpSpPr>
          <a:xfrm flipH="1">
            <a:off x="0" y="0"/>
            <a:ext cx="12183533" cy="6870701"/>
            <a:chOff x="6350" y="-12700"/>
            <a:chExt cx="9137650" cy="6870701"/>
          </a:xfrm>
        </p:grpSpPr>
        <p:pic>
          <p:nvPicPr>
            <p:cNvPr id="18" name="Picture 17"/>
            <p:cNvPicPr>
              <a:picLocks noChangeAspect="1"/>
            </p:cNvPicPr>
            <p:nvPr/>
          </p:nvPicPr>
          <p:blipFill rotWithShape="1">
            <a:blip r:embed="rId2" cstate="screen">
              <a:extLst>
                <a:ext uri="{28A0092B-C50C-407E-A947-70E740481C1C}">
                  <a14:useLocalDpi xmlns:a14="http://schemas.microsoft.com/office/drawing/2010/main"/>
                </a:ext>
              </a:extLst>
            </a:blip>
            <a:srcRect t="-1" b="-1"/>
            <a:stretch/>
          </p:blipFill>
          <p:spPr>
            <a:xfrm>
              <a:off x="3124200" y="-12699"/>
              <a:ext cx="6019800" cy="6870700"/>
            </a:xfrm>
            <a:prstGeom prst="rect">
              <a:avLst/>
            </a:prstGeom>
          </p:spPr>
        </p:pic>
        <p:sp>
          <p:nvSpPr>
            <p:cNvPr id="19" name="Freeform: Shape 18"/>
            <p:cNvSpPr/>
            <p:nvPr/>
          </p:nvSpPr>
          <p:spPr>
            <a:xfrm>
              <a:off x="2857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sp>
          <p:nvSpPr>
            <p:cNvPr id="20" name="Freeform: Shape 19"/>
            <p:cNvSpPr/>
            <p:nvPr/>
          </p:nvSpPr>
          <p:spPr>
            <a:xfrm>
              <a:off x="6350" y="-12700"/>
              <a:ext cx="5645150" cy="6870700"/>
            </a:xfrm>
            <a:custGeom>
              <a:avLst/>
              <a:gdLst>
                <a:gd name="connsiteX0" fmla="*/ 0 w 4787900"/>
                <a:gd name="connsiteY0" fmla="*/ 0 h 6870700"/>
                <a:gd name="connsiteX1" fmla="*/ 2959100 w 4787900"/>
                <a:gd name="connsiteY1" fmla="*/ 0 h 6870700"/>
                <a:gd name="connsiteX2" fmla="*/ 4787900 w 4787900"/>
                <a:gd name="connsiteY2" fmla="*/ 6870700 h 6870700"/>
                <a:gd name="connsiteX3" fmla="*/ 0 w 4787900"/>
                <a:gd name="connsiteY3" fmla="*/ 6870700 h 6870700"/>
                <a:gd name="connsiteX4" fmla="*/ 0 w 4787900"/>
                <a:gd name="connsiteY4" fmla="*/ 0 h 6870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7900" h="6870700">
                  <a:moveTo>
                    <a:pt x="0" y="0"/>
                  </a:moveTo>
                  <a:lnTo>
                    <a:pt x="2959100" y="0"/>
                  </a:lnTo>
                  <a:lnTo>
                    <a:pt x="4787900" y="6870700"/>
                  </a:lnTo>
                  <a:lnTo>
                    <a:pt x="0" y="6870700"/>
                  </a:lnTo>
                  <a:cubicBezTo>
                    <a:pt x="4233" y="4576233"/>
                    <a:pt x="8467" y="2281767"/>
                    <a:pt x="0" y="0"/>
                  </a:cubicBezTo>
                  <a:close/>
                </a:path>
              </a:pathLst>
            </a:cu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spcBef>
                  <a:spcPct val="0"/>
                </a:spcBef>
                <a:spcAft>
                  <a:spcPct val="0"/>
                </a:spcAft>
              </a:pPr>
              <a:endParaRPr lang="en-US">
                <a:solidFill>
                  <a:prstClr val="white"/>
                </a:solidFill>
              </a:endParaRPr>
            </a:p>
          </p:txBody>
        </p:sp>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6227" t="1334"/>
            <a:stretch/>
          </p:blipFill>
          <p:spPr>
            <a:xfrm>
              <a:off x="6351" y="0"/>
              <a:ext cx="5355479" cy="6858000"/>
            </a:xfrm>
            <a:prstGeom prst="rect">
              <a:avLst/>
            </a:prstGeom>
          </p:spPr>
        </p:pic>
      </p:grpSp>
      <p:sp>
        <p:nvSpPr>
          <p:cNvPr id="7" name="Title 6"/>
          <p:cNvSpPr>
            <a:spLocks noGrp="1"/>
          </p:cNvSpPr>
          <p:nvPr>
            <p:ph type="title"/>
          </p:nvPr>
        </p:nvSpPr>
        <p:spPr>
          <a:xfrm>
            <a:off x="6299200" y="3928451"/>
            <a:ext cx="5486400" cy="774208"/>
          </a:xfrm>
        </p:spPr>
        <p:txBody>
          <a:bodyPr vert="horz" lIns="0" tIns="0" rIns="0" bIns="0" anchor="t" anchorCtr="0">
            <a:normAutofit/>
          </a:bodyPr>
          <a:lstStyle>
            <a:lvl1pPr marL="288925" indent="-288925" algn="r">
              <a:defRPr lang="en-US" sz="2400" b="0" i="0" kern="1200" dirty="0">
                <a:solidFill>
                  <a:schemeClr val="tx2"/>
                </a:solidFill>
                <a:latin typeface="Segoe UI Semibold" panose="020B0702040204020203" pitchFamily="34" charset="0"/>
                <a:ea typeface="ヒラギノ角ゴ Pro W3" pitchFamily="125" charset="-128"/>
                <a:cs typeface="Segoe UI Semibold" panose="020B07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title style</a:t>
            </a:r>
          </a:p>
        </p:txBody>
      </p:sp>
      <p:sp>
        <p:nvSpPr>
          <p:cNvPr id="16" name="Text Placeholder 12"/>
          <p:cNvSpPr>
            <a:spLocks noGrp="1"/>
          </p:cNvSpPr>
          <p:nvPr>
            <p:ph type="body" sz="quarter" idx="11" hasCustomPrompt="1"/>
          </p:nvPr>
        </p:nvSpPr>
        <p:spPr>
          <a:xfrm>
            <a:off x="5486400" y="5709779"/>
            <a:ext cx="6299200" cy="458712"/>
          </a:xfrm>
        </p:spPr>
        <p:txBody>
          <a:bodyPr lIns="0" tIns="0" rIns="0" bIns="0" anchor="t" anchorCtr="0"/>
          <a:lstStyle>
            <a:lvl1pPr marL="0" indent="0" algn="r">
              <a:buFont typeface="Arial" panose="020B0604020202020204" pitchFamily="34" charset="0"/>
              <a:buNone/>
              <a:defRPr lang="en-US" sz="18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Click to edit Master subtitle style</a:t>
            </a:r>
          </a:p>
        </p:txBody>
      </p:sp>
      <p:pic>
        <p:nvPicPr>
          <p:cNvPr id="23" name="Picture 2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91600" y="2971801"/>
            <a:ext cx="2794000" cy="739501"/>
          </a:xfrm>
          <a:prstGeom prst="rect">
            <a:avLst/>
          </a:prstGeom>
        </p:spPr>
      </p:pic>
      <p:sp>
        <p:nvSpPr>
          <p:cNvPr id="13" name="Text Placeholder 12"/>
          <p:cNvSpPr>
            <a:spLocks noGrp="1"/>
          </p:cNvSpPr>
          <p:nvPr>
            <p:ph type="body" sz="quarter" idx="10" hasCustomPrompt="1"/>
          </p:nvPr>
        </p:nvSpPr>
        <p:spPr>
          <a:xfrm>
            <a:off x="5892800" y="4831401"/>
            <a:ext cx="5892800" cy="458712"/>
          </a:xfrm>
        </p:spPr>
        <p:txBody>
          <a:bodyPr lIns="0" tIns="0" rIns="0" bIns="0" anchor="ctr" anchorCtr="0"/>
          <a:lstStyle>
            <a:lvl1pPr marL="0" indent="0" algn="r" rtl="0" fontAlgn="base">
              <a:spcBef>
                <a:spcPct val="0"/>
              </a:spcBef>
              <a:spcAft>
                <a:spcPct val="0"/>
              </a:spcAft>
              <a:buNone/>
              <a:defRPr lang="en-US" sz="2000" kern="1200" dirty="0">
                <a:solidFill>
                  <a:schemeClr val="tx1"/>
                </a:solidFill>
                <a:latin typeface="Segoe UI Light" panose="020B0502040204020203" pitchFamily="34" charset="0"/>
                <a:ea typeface="ヒラギノ角ゴ Pro W3" pitchFamily="125" charset="-128"/>
                <a:cs typeface="Segoe UI Light" panose="020B0502040204020203" pitchFamily="34" charset="0"/>
              </a:defRPr>
            </a:lvl1pPr>
          </a:lstStyle>
          <a:p>
            <a:pPr lvl="0"/>
            <a:r>
              <a:rPr lang="en-US" dirty="0"/>
              <a:t>Click to edit Master subtitle style</a:t>
            </a:r>
          </a:p>
        </p:txBody>
      </p:sp>
      <p:sp>
        <p:nvSpPr>
          <p:cNvPr id="44" name="Text Placeholder 43"/>
          <p:cNvSpPr>
            <a:spLocks noGrp="1"/>
          </p:cNvSpPr>
          <p:nvPr>
            <p:ph type="body" sz="quarter" idx="12"/>
          </p:nvPr>
        </p:nvSpPr>
        <p:spPr>
          <a:xfrm>
            <a:off x="5384800" y="6096001"/>
            <a:ext cx="6400800" cy="403055"/>
          </a:xfrm>
        </p:spPr>
        <p:txBody>
          <a:bodyPr lIns="0" anchor="ctr" anchorCtr="0"/>
          <a:lstStyle>
            <a:lvl1pPr marL="0" indent="0" algn="r">
              <a:buNone/>
              <a:defRPr lang="en-US" sz="1600" kern="1200" dirty="0">
                <a:solidFill>
                  <a:schemeClr val="tx1">
                    <a:lumMod val="40000"/>
                    <a:lumOff val="60000"/>
                  </a:schemeClr>
                </a:solidFill>
                <a:latin typeface="Segoe UI Light" panose="020B0502040204020203" pitchFamily="34" charset="0"/>
                <a:ea typeface="ヒラギノ角ゴ Pro W3" pitchFamily="125" charset="-128"/>
                <a:cs typeface="Segoe UI Light" panose="020B0502040204020203" pitchFamily="34" charset="0"/>
              </a:defRPr>
            </a:lvl1pPr>
          </a:lstStyle>
          <a:p>
            <a:pPr marL="0" lvl="0" indent="0" algn="r" rtl="0" eaLnBrk="1" fontAlgn="base" hangingPunct="1">
              <a:spcBef>
                <a:spcPct val="0"/>
              </a:spcBef>
              <a:spcAft>
                <a:spcPct val="0"/>
              </a:spcAft>
              <a:buFont typeface="Arial" pitchFamily="34" charset="0"/>
              <a:buNone/>
            </a:pPr>
            <a:r>
              <a:rPr lang="en-US" dirty="0"/>
              <a:t>Edit Master text styles</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Tree>
    <p:extLst>
      <p:ext uri="{BB962C8B-B14F-4D97-AF65-F5344CB8AC3E}">
        <p14:creationId xmlns:p14="http://schemas.microsoft.com/office/powerpoint/2010/main" val="877302922"/>
      </p:ext>
    </p:extLst>
  </p:cSld>
  <p:clrMapOvr>
    <a:masterClrMapping/>
  </p:clrMapOvr>
  <p:extLst mod="1">
    <p:ext uri="{DCECCB84-F9BA-43D5-87BE-67443E8EF086}">
      <p15:sldGuideLst xmlns:p15="http://schemas.microsoft.com/office/powerpoint/2012/main" xmlns="">
        <p15:guide id="1" pos="556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reaker_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a:ext>
            </a:extLst>
          </a:blip>
          <a:srcRect b="-1"/>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207397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Tree>
    <p:extLst>
      <p:ext uri="{BB962C8B-B14F-4D97-AF65-F5344CB8AC3E}">
        <p14:creationId xmlns:p14="http://schemas.microsoft.com/office/powerpoint/2010/main" val="42469917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reaker_2">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b="-55"/>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9601653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Breaker_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69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216176384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reaker_4">
    <p:spTree>
      <p:nvGrpSpPr>
        <p:cNvPr id="1" name=""/>
        <p:cNvGrpSpPr/>
        <p:nvPr/>
      </p:nvGrpSpPr>
      <p:grpSpPr>
        <a:xfrm>
          <a:off x="0" y="0"/>
          <a:ext cx="0" cy="0"/>
          <a:chOff x="0" y="0"/>
          <a:chExt cx="0" cy="0"/>
        </a:xfrm>
      </p:grpSpPr>
      <p:pic>
        <p:nvPicPr>
          <p:cNvPr id="1026" name="Picture 2" descr="https://weserve.org/wp-content/uploads/2017/02/featured-story-2.1.jpg"/>
          <p:cNvPicPr>
            <a:picLocks noChangeAspect="1" noChangeArrowheads="1"/>
          </p:cNvPicPr>
          <p:nvPr userDrawn="1"/>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4744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userDrawn="1"/>
        </p:nvSpPr>
        <p:spPr bwMode="auto">
          <a:xfrm>
            <a:off x="0" y="0"/>
            <a:ext cx="12192000" cy="6858000"/>
          </a:xfrm>
          <a:prstGeom prst="rect">
            <a:avLst/>
          </a:prstGeom>
          <a:solidFill>
            <a:schemeClr val="tx1">
              <a:alpha val="6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16917492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Breaker_5">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p:cNvSpPr/>
          <p:nvPr userDrawn="1"/>
        </p:nvSpPr>
        <p:spPr bwMode="auto">
          <a:xfrm>
            <a:off x="0" y="0"/>
            <a:ext cx="12192000" cy="6858000"/>
          </a:xfrm>
          <a:prstGeom prst="rect">
            <a:avLst/>
          </a:prstGeom>
          <a:solidFill>
            <a:schemeClr val="tx1">
              <a:alpha val="43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Rectangle 12"/>
          <p:cNvSpPr/>
          <p:nvPr userDrawn="1"/>
        </p:nvSpPr>
        <p:spPr bwMode="auto">
          <a:xfrm>
            <a:off x="5547360" y="3962400"/>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4" name="Text Placeholder 12"/>
          <p:cNvSpPr>
            <a:spLocks noGrp="1"/>
          </p:cNvSpPr>
          <p:nvPr>
            <p:ph type="body" sz="quarter" idx="10" hasCustomPrompt="1"/>
          </p:nvPr>
        </p:nvSpPr>
        <p:spPr>
          <a:xfrm>
            <a:off x="399627" y="4187165"/>
            <a:ext cx="11392747" cy="458712"/>
          </a:xfrm>
        </p:spPr>
        <p:txBody>
          <a:bodyPr anchor="ctr" anchorCtr="1"/>
          <a:lstStyle>
            <a:lvl1pPr marL="0" indent="0" algn="ctr">
              <a:buNone/>
              <a:defRPr sz="2000">
                <a:solidFill>
                  <a:schemeClr val="bg1"/>
                </a:solidFill>
              </a:defRPr>
            </a:lvl1pPr>
          </a:lstStyle>
          <a:p>
            <a:pPr lvl="0"/>
            <a:r>
              <a:rPr lang="en-US" dirty="0"/>
              <a:t>Click to edit Master subtitle style</a:t>
            </a:r>
          </a:p>
        </p:txBody>
      </p:sp>
      <p:sp>
        <p:nvSpPr>
          <p:cNvPr id="15" name="Text Placeholder 4"/>
          <p:cNvSpPr>
            <a:spLocks noGrp="1"/>
          </p:cNvSpPr>
          <p:nvPr>
            <p:ph type="body" sz="quarter" idx="12"/>
          </p:nvPr>
        </p:nvSpPr>
        <p:spPr>
          <a:xfrm>
            <a:off x="406400" y="3124200"/>
            <a:ext cx="11379200" cy="685800"/>
          </a:xfrm>
          <a:noFill/>
        </p:spPr>
        <p:txBody>
          <a:bodyPr anchor="ctr" anchorCtr="0">
            <a:normAutofit/>
          </a:bodyPr>
          <a:lstStyle>
            <a:lvl1pPr marL="0" indent="0" algn="ctr">
              <a:buNone/>
              <a:defRPr sz="4500" b="0" i="0">
                <a:solidFill>
                  <a:schemeClr val="bg1"/>
                </a:solidFill>
                <a:latin typeface="+mj-lt"/>
              </a:defRPr>
            </a:lvl1pPr>
          </a:lstStyle>
          <a:p>
            <a:pPr lvl="0"/>
            <a:r>
              <a:rPr lang="en-US" dirty="0"/>
              <a:t>Edit Master text styles</a:t>
            </a:r>
          </a:p>
        </p:txBody>
      </p:sp>
    </p:spTree>
    <p:extLst>
      <p:ext uri="{BB962C8B-B14F-4D97-AF65-F5344CB8AC3E}">
        <p14:creationId xmlns:p14="http://schemas.microsoft.com/office/powerpoint/2010/main" val="42603192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a:lvl1pPr>
          </a:lstStyle>
          <a:p>
            <a:pPr lvl="0"/>
            <a:r>
              <a:rPr lang="en-US" altLang="en-US" dirty="0"/>
              <a:t>Click to edit Master title style</a:t>
            </a:r>
          </a:p>
        </p:txBody>
      </p:sp>
    </p:spTree>
    <p:extLst>
      <p:ext uri="{BB962C8B-B14F-4D97-AF65-F5344CB8AC3E}">
        <p14:creationId xmlns:p14="http://schemas.microsoft.com/office/powerpoint/2010/main" val="29136050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9" name="Content Placeholder 8"/>
          <p:cNvSpPr>
            <a:spLocks noGrp="1"/>
          </p:cNvSpPr>
          <p:nvPr>
            <p:ph sz="quarter" idx="10" hasCustomPrompt="1"/>
          </p:nvPr>
        </p:nvSpPr>
        <p:spPr>
          <a:xfrm>
            <a:off x="406400" y="1447800"/>
            <a:ext cx="11379200" cy="4495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sz="1800"/>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sz="1600"/>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1400"/>
            </a:lvl3pPr>
          </a:lstStyle>
          <a:p>
            <a:pPr lvl="0"/>
            <a:r>
              <a:rPr lang="en-US" altLang="en-US" dirty="0"/>
              <a:t>Click to edit Master text styles</a:t>
            </a:r>
          </a:p>
          <a:p>
            <a:pPr lvl="1"/>
            <a:r>
              <a:rPr lang="en-US" altLang="en-US" dirty="0"/>
              <a:t> Second level</a:t>
            </a:r>
          </a:p>
          <a:p>
            <a:pPr lvl="2"/>
            <a:r>
              <a:rPr lang="en-US" altLang="en-US" dirty="0"/>
              <a:t>Third level</a:t>
            </a:r>
          </a:p>
        </p:txBody>
      </p:sp>
    </p:spTree>
    <p:extLst>
      <p:ext uri="{BB962C8B-B14F-4D97-AF65-F5344CB8AC3E}">
        <p14:creationId xmlns:p14="http://schemas.microsoft.com/office/powerpoint/2010/main" val="39116657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13" name="Content Placeholder 8"/>
          <p:cNvSpPr>
            <a:spLocks noGrp="1"/>
          </p:cNvSpPr>
          <p:nvPr>
            <p:ph sz="quarter" idx="10" hasCustomPrompt="1"/>
          </p:nvPr>
        </p:nvSpPr>
        <p:spPr>
          <a:xfrm>
            <a:off x="406401"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
        <p:nvSpPr>
          <p:cNvPr id="12"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4" name="Content Placeholder 8"/>
          <p:cNvSpPr>
            <a:spLocks noGrp="1"/>
          </p:cNvSpPr>
          <p:nvPr>
            <p:ph sz="quarter" idx="11" hasCustomPrompt="1"/>
          </p:nvPr>
        </p:nvSpPr>
        <p:spPr>
          <a:xfrm>
            <a:off x="6301317" y="1447800"/>
            <a:ext cx="5484284" cy="4876800"/>
          </a:xfrm>
        </p:spPr>
        <p:txBody>
          <a:bodyPr/>
          <a:lstStyle>
            <a:lvl1pPr marL="230188" marR="0" indent="-230188" algn="l" defTabSz="914400" rtl="0" eaLnBrk="1" fontAlgn="base" latinLnBrk="0" hangingPunct="1">
              <a:lnSpc>
                <a:spcPct val="100000"/>
              </a:lnSpc>
              <a:spcBef>
                <a:spcPct val="20000"/>
              </a:spcBef>
              <a:spcAft>
                <a:spcPct val="0"/>
              </a:spcAft>
              <a:buClrTx/>
              <a:buSzTx/>
              <a:buFont typeface="Arial" pitchFamily="34" charset="0"/>
              <a:buChar char="•"/>
              <a:tabLst/>
              <a:defRPr/>
            </a:lvl1pPr>
            <a:lvl2pPr marL="746125" marR="0"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lvl2pPr>
            <a:lvl3pPr marL="1144588" marR="0"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lvl3pPr>
          </a:lstStyle>
          <a:p>
            <a:pPr marL="230188" marR="0" lvl="0" indent="-230188"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altLang="en-US" sz="1800" b="0" i="0" u="none" strike="noStrike" kern="0" cap="none" spc="0" normalizeH="0" baseline="0" noProof="0" dirty="0">
                <a:ln>
                  <a:noFill/>
                </a:ln>
                <a:solidFill>
                  <a:srgbClr val="33373B"/>
                </a:solidFill>
                <a:effectLst/>
                <a:uLnTx/>
                <a:uFillTx/>
                <a:latin typeface="+mn-lt"/>
                <a:ea typeface="ヒラギノ角ゴ Pro W3" charset="0"/>
              </a:rPr>
              <a:t>Click to edit Master text styles</a:t>
            </a:r>
          </a:p>
          <a:p>
            <a:pPr marL="746125" marR="0" lvl="1" indent="-227013" algn="l" defTabSz="914400" rtl="0" eaLnBrk="1" fontAlgn="base" latinLnBrk="0" hangingPunct="1">
              <a:lnSpc>
                <a:spcPct val="100000"/>
              </a:lnSpc>
              <a:spcBef>
                <a:spcPct val="20000"/>
              </a:spcBef>
              <a:spcAft>
                <a:spcPct val="0"/>
              </a:spcAft>
              <a:buClrTx/>
              <a:buSzTx/>
              <a:buFont typeface="Segoe UI" panose="020B0502040204020203" pitchFamily="34" charset="0"/>
              <a:buChar char="—"/>
              <a:tabLst/>
              <a:defRPr/>
            </a:pPr>
            <a:r>
              <a:rPr kumimoji="0" lang="en-US" altLang="en-US" sz="1600" b="0" i="0" u="none" strike="noStrike" kern="0" cap="none" spc="0" normalizeH="0" baseline="0" noProof="0" dirty="0">
                <a:ln>
                  <a:noFill/>
                </a:ln>
                <a:solidFill>
                  <a:srgbClr val="33373B"/>
                </a:solidFill>
                <a:effectLst/>
                <a:uLnTx/>
                <a:uFillTx/>
                <a:latin typeface="+mn-lt"/>
                <a:ea typeface="ヒラギノ角ゴ Pro W3" charset="0"/>
              </a:rPr>
              <a:t> Second level</a:t>
            </a:r>
          </a:p>
          <a:p>
            <a:pPr marL="1144588" marR="0" lvl="2" indent="-230188"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kumimoji="0" lang="en-US" altLang="en-US" sz="1400" b="0" i="0" u="none" strike="noStrike" kern="0" cap="none" spc="0" normalizeH="0" baseline="0" noProof="0" dirty="0">
                <a:ln>
                  <a:noFill/>
                </a:ln>
                <a:solidFill>
                  <a:srgbClr val="33373B"/>
                </a:solidFill>
                <a:effectLst/>
                <a:uLnTx/>
                <a:uFillTx/>
                <a:latin typeface="+mn-lt"/>
                <a:ea typeface="ヒラギノ角ゴ Pro W3" charset="0"/>
              </a:rPr>
              <a:t>Third level</a:t>
            </a:r>
          </a:p>
        </p:txBody>
      </p:sp>
    </p:spTree>
    <p:extLst>
      <p:ext uri="{BB962C8B-B14F-4D97-AF65-F5344CB8AC3E}">
        <p14:creationId xmlns:p14="http://schemas.microsoft.com/office/powerpoint/2010/main" val="14855281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831776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1_Titl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9023" y="0"/>
            <a:ext cx="12271024" cy="6858000"/>
          </a:xfrm>
          <a:prstGeom prst="rect">
            <a:avLst/>
          </a:prstGeom>
        </p:spPr>
      </p:pic>
      <p:sp>
        <p:nvSpPr>
          <p:cNvPr id="26" name="Rectangle 25"/>
          <p:cNvSpPr/>
          <p:nvPr userDrawn="1"/>
        </p:nvSpPr>
        <p:spPr bwMode="auto">
          <a:xfrm>
            <a:off x="-79025" y="0"/>
            <a:ext cx="12271025" cy="6858000"/>
          </a:xfrm>
          <a:prstGeom prst="rect">
            <a:avLst/>
          </a:prstGeom>
          <a:solidFill>
            <a:schemeClr val="tx1">
              <a:alpha val="3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
        <p:nvSpPr>
          <p:cNvPr id="13" name="Text Placeholder 12"/>
          <p:cNvSpPr>
            <a:spLocks noGrp="1"/>
          </p:cNvSpPr>
          <p:nvPr>
            <p:ph type="body" sz="quarter" idx="10" hasCustomPrompt="1"/>
          </p:nvPr>
        </p:nvSpPr>
        <p:spPr>
          <a:xfrm>
            <a:off x="0" y="4831401"/>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
        <p:nvSpPr>
          <p:cNvPr id="2" name="TextBox 1"/>
          <p:cNvSpPr txBox="1"/>
          <p:nvPr userDrawn="1"/>
        </p:nvSpPr>
        <p:spPr>
          <a:xfrm>
            <a:off x="11684000" y="3308730"/>
            <a:ext cx="295274" cy="184666"/>
          </a:xfrm>
          <a:prstGeom prst="rect">
            <a:avLst/>
          </a:prstGeom>
          <a:noFill/>
        </p:spPr>
        <p:txBody>
          <a:bodyPr wrap="none" rtlCol="0">
            <a:spAutoFit/>
          </a:bodyPr>
          <a:lstStyle/>
          <a:p>
            <a:pPr fontAlgn="base">
              <a:spcBef>
                <a:spcPct val="0"/>
              </a:spcBef>
              <a:spcAft>
                <a:spcPct val="0"/>
              </a:spcAft>
            </a:pPr>
            <a:r>
              <a:rPr lang="en-US" sz="600">
                <a:solidFill>
                  <a:srgbClr val="33373B"/>
                </a:solidFill>
                <a:latin typeface="Arial" pitchFamily="34" charset="0"/>
                <a:ea typeface="ヒラギノ角ゴ Pro W3" pitchFamily="125" charset="-128"/>
              </a:rPr>
              <a:t>TM</a:t>
            </a:r>
            <a:endParaRPr lang="en-US" sz="1050">
              <a:solidFill>
                <a:srgbClr val="33373B"/>
              </a:solidFill>
              <a:latin typeface="Arial" pitchFamily="34" charset="0"/>
              <a:ea typeface="ヒラギノ角ゴ Pro W3" pitchFamily="125" charset="-128"/>
            </a:endParaRPr>
          </a:p>
        </p:txBody>
      </p:sp>
      <p:sp>
        <p:nvSpPr>
          <p:cNvPr id="24" name="Text Placeholder 12"/>
          <p:cNvSpPr>
            <a:spLocks noGrp="1"/>
          </p:cNvSpPr>
          <p:nvPr>
            <p:ph type="body" sz="quarter" idx="11" hasCustomPrompt="1"/>
          </p:nvPr>
        </p:nvSpPr>
        <p:spPr>
          <a:xfrm>
            <a:off x="0" y="4058926"/>
            <a:ext cx="12192000" cy="458712"/>
          </a:xfrm>
        </p:spPr>
        <p:txBody>
          <a:bodyPr lIns="0" tIns="0" rIns="0" bIns="0" anchor="ctr" anchorCtr="0"/>
          <a:lstStyle>
            <a:lvl1pPr marL="0" indent="0" algn="ctr" rtl="0" fontAlgn="base">
              <a:spcBef>
                <a:spcPct val="0"/>
              </a:spcBef>
              <a:spcAft>
                <a:spcPct val="0"/>
              </a:spcAft>
              <a:buNone/>
              <a:defRPr lang="en-US" sz="2000" b="0" kern="1200" dirty="0">
                <a:solidFill>
                  <a:schemeClr val="bg1"/>
                </a:solidFill>
                <a:latin typeface="Arial" charset="0"/>
                <a:ea typeface="Arial" charset="0"/>
                <a:cs typeface="Arial" charset="0"/>
              </a:defRPr>
            </a:lvl1pPr>
          </a:lstStyle>
          <a:p>
            <a:pPr lvl="0"/>
            <a:r>
              <a:rPr lang="en-US" dirty="0"/>
              <a:t>Click to edit Master subtitle style</a:t>
            </a:r>
          </a:p>
        </p:txBody>
      </p:sp>
    </p:spTree>
    <p:extLst>
      <p:ext uri="{BB962C8B-B14F-4D97-AF65-F5344CB8AC3E}">
        <p14:creationId xmlns:p14="http://schemas.microsoft.com/office/powerpoint/2010/main" val="2394909229"/>
      </p:ext>
    </p:extLst>
  </p:cSld>
  <p:clrMapOvr>
    <a:masterClrMapping/>
  </p:clrMapOvr>
  <p:extLst mod="1">
    <p:ext uri="{DCECCB84-F9BA-43D5-87BE-67443E8EF086}">
      <p15:sldGuideLst xmlns:p15="http://schemas.microsoft.com/office/powerpoint/2012/main" xmlns="">
        <p15:guide id="1" pos="5568">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4_Title No Content">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844800" y="776445"/>
            <a:ext cx="65024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lvl1pPr algn="ctr">
              <a:defRPr sz="3200">
                <a:solidFill>
                  <a:schemeClr val="tx1"/>
                </a:solidFill>
              </a:defRPr>
            </a:lvl1pPr>
          </a:lstStyle>
          <a:p>
            <a:pPr lvl="0"/>
            <a:r>
              <a:rPr lang="en-US" altLang="en-US" dirty="0"/>
              <a:t>Click to edit Master title style</a:t>
            </a:r>
          </a:p>
        </p:txBody>
      </p:sp>
      <p:sp>
        <p:nvSpPr>
          <p:cNvPr id="3" name="Rectangle 2"/>
          <p:cNvSpPr/>
          <p:nvPr userDrawn="1"/>
        </p:nvSpPr>
        <p:spPr bwMode="auto">
          <a:xfrm>
            <a:off x="5547360" y="1688592"/>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6541841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750" smtClean="0">
                <a:solidFill>
                  <a:srgbClr val="0A5496"/>
                </a:solidFill>
              </a:rPr>
              <a:pPr algn="r" eaLnBrk="0" fontAlgn="base" hangingPunct="0">
                <a:spcBef>
                  <a:spcPct val="50000"/>
                </a:spcBef>
                <a:spcAft>
                  <a:spcPct val="0"/>
                </a:spcAft>
                <a:defRPr/>
              </a:pPr>
              <a:t>‹#›</a:t>
            </a:fld>
            <a:endParaRPr lang="en-US" sz="750" dirty="0">
              <a:solidFill>
                <a:srgbClr val="0A5496"/>
              </a:solidFill>
            </a:endParaRPr>
          </a:p>
        </p:txBody>
      </p:sp>
      <p:sp>
        <p:nvSpPr>
          <p:cNvPr id="4" name="Rectangle 3">
            <a:extLst>
              <a:ext uri="{FF2B5EF4-FFF2-40B4-BE49-F238E27FC236}">
                <a16:creationId xmlns="" xmlns:a16="http://schemas.microsoft.com/office/drawing/2014/main" id="{60A1CFA8-01F3-7141-8733-9BD22717A16A}"/>
              </a:ext>
            </a:extLst>
          </p:cNvPr>
          <p:cNvSpPr/>
          <p:nvPr userDrawn="1"/>
        </p:nvSpPr>
        <p:spPr bwMode="auto">
          <a:xfrm>
            <a:off x="0" y="2"/>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defTabSz="685800" fontAlgn="base">
              <a:spcBef>
                <a:spcPct val="0"/>
              </a:spcBef>
              <a:spcAft>
                <a:spcPct val="0"/>
              </a:spcAft>
              <a:buFont typeface="Helvetica" pitchFamily="84" charset="0"/>
              <a:buNone/>
            </a:pPr>
            <a:endParaRPr lang="en-US" sz="2250" dirty="0">
              <a:solidFill>
                <a:srgbClr val="404040"/>
              </a:solidFill>
              <a:latin typeface="Arial" pitchFamily="34" charset="0"/>
              <a:ea typeface="ヒラギノ角ゴ Pro W3" pitchFamily="84" charset="-128"/>
            </a:endParaRPr>
          </a:p>
        </p:txBody>
      </p:sp>
      <p:sp>
        <p:nvSpPr>
          <p:cNvPr id="5" name="Text Placeholder 18">
            <a:extLst>
              <a:ext uri="{FF2B5EF4-FFF2-40B4-BE49-F238E27FC236}">
                <a16:creationId xmlns="" xmlns:a16="http://schemas.microsoft.com/office/drawing/2014/main" id="{FCF6221C-0E44-F44E-8595-80D0F82E78CB}"/>
              </a:ext>
            </a:extLst>
          </p:cNvPr>
          <p:cNvSpPr>
            <a:spLocks noGrp="1"/>
          </p:cNvSpPr>
          <p:nvPr>
            <p:ph type="body" sz="quarter" idx="12" hasCustomPrompt="1"/>
          </p:nvPr>
        </p:nvSpPr>
        <p:spPr>
          <a:xfrm>
            <a:off x="2991186" y="4239680"/>
            <a:ext cx="6209629"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6" name="Rectangle 5">
            <a:extLst>
              <a:ext uri="{FF2B5EF4-FFF2-40B4-BE49-F238E27FC236}">
                <a16:creationId xmlns="" xmlns:a16="http://schemas.microsoft.com/office/drawing/2014/main" id="{6462880A-AC72-9845-9312-842AB25FEBC5}"/>
              </a:ext>
            </a:extLst>
          </p:cNvPr>
          <p:cNvSpPr/>
          <p:nvPr userDrawn="1"/>
        </p:nvSpPr>
        <p:spPr>
          <a:xfrm>
            <a:off x="5370872"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 xmlns:a16="http://schemas.microsoft.com/office/drawing/2014/main" id="{DC567EA0-7E42-764C-894D-CB400D26CFAC}"/>
              </a:ext>
            </a:extLst>
          </p:cNvPr>
          <p:cNvSpPr>
            <a:spLocks noGrp="1"/>
          </p:cNvSpPr>
          <p:nvPr>
            <p:ph type="body" sz="quarter" idx="13" hasCustomPrompt="1"/>
          </p:nvPr>
        </p:nvSpPr>
        <p:spPr>
          <a:xfrm>
            <a:off x="3259529" y="3206478"/>
            <a:ext cx="5672943" cy="535194"/>
          </a:xfrm>
          <a:prstGeom prst="rect">
            <a:avLst/>
          </a:prstGeom>
        </p:spPr>
        <p:txBody>
          <a:bodyPr anchor="t"/>
          <a:lstStyle>
            <a:lvl1pPr marL="0" indent="0" algn="ctr">
              <a:buNone/>
              <a:defRPr sz="1800" b="1">
                <a:solidFill>
                  <a:srgbClr val="082E87"/>
                </a:solidFill>
              </a:defRPr>
            </a:lvl1pPr>
          </a:lstStyle>
          <a:p>
            <a:pPr lvl="0"/>
            <a:r>
              <a:rPr lang="en-US" dirty="0"/>
              <a:t>Insert copy here</a:t>
            </a:r>
          </a:p>
        </p:txBody>
      </p:sp>
      <p:sp>
        <p:nvSpPr>
          <p:cNvPr id="8" name="Text Placeholder 20">
            <a:extLst>
              <a:ext uri="{FF2B5EF4-FFF2-40B4-BE49-F238E27FC236}">
                <a16:creationId xmlns="" xmlns:a16="http://schemas.microsoft.com/office/drawing/2014/main" id="{AB72BEE2-03B4-2545-81E3-ABE63641DB0D}"/>
              </a:ext>
            </a:extLst>
          </p:cNvPr>
          <p:cNvSpPr>
            <a:spLocks noGrp="1"/>
          </p:cNvSpPr>
          <p:nvPr>
            <p:ph type="body" sz="quarter" idx="14" hasCustomPrompt="1"/>
          </p:nvPr>
        </p:nvSpPr>
        <p:spPr>
          <a:xfrm>
            <a:off x="304802" y="188705"/>
            <a:ext cx="5672943" cy="535194"/>
          </a:xfrm>
          <a:prstGeom prst="rect">
            <a:avLst/>
          </a:prstGeom>
        </p:spPr>
        <p:txBody>
          <a:bodyPr anchor="ctr"/>
          <a:lstStyle>
            <a:lvl1pPr marL="0" indent="0" algn="l">
              <a:buNone/>
              <a:defRPr sz="1350" b="1">
                <a:solidFill>
                  <a:srgbClr val="082E87"/>
                </a:solidFill>
              </a:defRPr>
            </a:lvl1pPr>
          </a:lstStyle>
          <a:p>
            <a:pPr lvl="0"/>
            <a:r>
              <a:rPr lang="en-US" dirty="0"/>
              <a:t>Category title</a:t>
            </a:r>
          </a:p>
        </p:txBody>
      </p:sp>
    </p:spTree>
    <p:extLst>
      <p:ext uri="{BB962C8B-B14F-4D97-AF65-F5344CB8AC3E}">
        <p14:creationId xmlns:p14="http://schemas.microsoft.com/office/powerpoint/2010/main" val="16375694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10" name="Gold Bar">
            <a:extLst>
              <a:ext uri="{FF2B5EF4-FFF2-40B4-BE49-F238E27FC236}">
                <a16:creationId xmlns=""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31959000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Tree>
    <p:extLst>
      <p:ext uri="{BB962C8B-B14F-4D97-AF65-F5344CB8AC3E}">
        <p14:creationId xmlns:p14="http://schemas.microsoft.com/office/powerpoint/2010/main" val="3380076077"/>
      </p:ext>
    </p:extLst>
  </p:cSld>
  <p:clrMapOvr>
    <a:overrideClrMapping bg1="lt1" tx1="dk1" bg2="lt2" tx2="dk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a:t>Insert subhead</a:t>
            </a:r>
          </a:p>
        </p:txBody>
      </p:sp>
    </p:spTree>
    <p:extLst>
      <p:ext uri="{BB962C8B-B14F-4D97-AF65-F5344CB8AC3E}">
        <p14:creationId xmlns:p14="http://schemas.microsoft.com/office/powerpoint/2010/main" val="1642391681"/>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pic>
        <p:nvPicPr>
          <p:cNvPr id="12" name="Logo" descr="lionlogo_white.eps">
            <a:extLst>
              <a:ext uri="{FF2B5EF4-FFF2-40B4-BE49-F238E27FC236}">
                <a16:creationId xmlns="" xmlns:a16="http://schemas.microsoft.com/office/drawing/2014/main" id="{814D9E97-17D2-5B41-946E-3E27ABF6EAA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a:solidFill>
                  <a:schemeClr val="bg1"/>
                </a:solidFill>
              </a:rPr>
              <a:t>Lorem ipsum dolor sit amet, illud </a:t>
            </a:r>
            <a:r>
              <a:rPr lang="en-US" sz="2400" err="1">
                <a:solidFill>
                  <a:schemeClr val="bg1"/>
                </a:solidFill>
              </a:rPr>
              <a:t>dolorem</a:t>
            </a:r>
            <a:r>
              <a:rPr lang="en-US" sz="2400">
                <a:solidFill>
                  <a:schemeClr val="bg1"/>
                </a:solidFill>
              </a:rPr>
              <a:t> </a:t>
            </a:r>
            <a:r>
              <a:rPr lang="en-US" sz="2400" err="1">
                <a:solidFill>
                  <a:schemeClr val="bg1"/>
                </a:solidFill>
              </a:rPr>
              <a:t>voluptaria</a:t>
            </a:r>
            <a:r>
              <a:rPr lang="en-US" sz="2400">
                <a:solidFill>
                  <a:schemeClr val="bg1"/>
                </a:solidFill>
              </a:rPr>
              <a:t> id vel. Duo no </a:t>
            </a:r>
            <a:r>
              <a:rPr lang="en-US" sz="2400" err="1">
                <a:solidFill>
                  <a:schemeClr val="bg1"/>
                </a:solidFill>
              </a:rPr>
              <a:t>prompta</a:t>
            </a:r>
            <a:r>
              <a:rPr lang="en-US" sz="2400">
                <a:solidFill>
                  <a:schemeClr val="bg1"/>
                </a:solidFill>
              </a:rPr>
              <a:t> </a:t>
            </a:r>
            <a:r>
              <a:rPr lang="en-US" sz="2400" err="1">
                <a:solidFill>
                  <a:schemeClr val="bg1"/>
                </a:solidFill>
              </a:rPr>
              <a:t>accusam</a:t>
            </a:r>
            <a:r>
              <a:rPr lang="en-US" sz="2400">
                <a:solidFill>
                  <a:schemeClr val="bg1"/>
                </a:solidFill>
              </a:rPr>
              <a:t>, </a:t>
            </a:r>
            <a:r>
              <a:rPr lang="en-US" sz="2400" err="1">
                <a:solidFill>
                  <a:schemeClr val="bg1"/>
                </a:solidFill>
              </a:rPr>
              <a:t>discere</a:t>
            </a:r>
            <a:r>
              <a:rPr lang="en-US" sz="2400">
                <a:solidFill>
                  <a:schemeClr val="bg1"/>
                </a:solidFill>
              </a:rPr>
              <a:t> minimum </a:t>
            </a:r>
            <a:r>
              <a:rPr lang="en-US" sz="2400" err="1">
                <a:solidFill>
                  <a:schemeClr val="bg1"/>
                </a:solidFill>
              </a:rPr>
              <a:t>corrumpit</a:t>
            </a:r>
            <a:r>
              <a:rPr lang="en-US" sz="2400">
                <a:solidFill>
                  <a:schemeClr val="bg1"/>
                </a:solidFill>
              </a:rPr>
              <a:t> </a:t>
            </a:r>
            <a:r>
              <a:rPr lang="en-US" sz="2400" err="1">
                <a:solidFill>
                  <a:schemeClr val="bg1"/>
                </a:solidFill>
              </a:rPr>
              <a:t>vel</a:t>
            </a:r>
            <a:r>
              <a:rPr lang="en-US" sz="2400">
                <a:solidFill>
                  <a:schemeClr val="bg1"/>
                </a:solidFill>
              </a:rPr>
              <a:t> no.</a:t>
            </a:r>
          </a:p>
        </p:txBody>
      </p:sp>
      <p:sp>
        <p:nvSpPr>
          <p:cNvPr id="11" name="Rectangle 10">
            <a:extLst>
              <a:ext uri="{FF2B5EF4-FFF2-40B4-BE49-F238E27FC236}">
                <a16:creationId xmlns=""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
        <p:nvSpPr>
          <p:cNvPr id="13" name="Rectangle 12">
            <a:extLst>
              <a:ext uri="{FF2B5EF4-FFF2-40B4-BE49-F238E27FC236}">
                <a16:creationId xmlns=""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fontAlgn="base">
              <a:spcBef>
                <a:spcPct val="0"/>
              </a:spcBef>
              <a:spcAft>
                <a:spcPct val="0"/>
              </a:spcAft>
            </a:pPr>
            <a:r>
              <a:rPr lang="en-US" sz="9600" b="1">
                <a:solidFill>
                  <a:srgbClr val="FBC608"/>
                </a:solidFill>
                <a:latin typeface="Open sans"/>
                <a:ea typeface="ヒラギノ角ゴ Pro W3" pitchFamily="125" charset="-128"/>
                <a:cs typeface="Open sans"/>
              </a:rPr>
              <a:t>”</a:t>
            </a:r>
          </a:p>
        </p:txBody>
      </p:sp>
    </p:spTree>
    <p:extLst>
      <p:ext uri="{BB962C8B-B14F-4D97-AF65-F5344CB8AC3E}">
        <p14:creationId xmlns:p14="http://schemas.microsoft.com/office/powerpoint/2010/main" val="277955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6" name="Text Placeholder 20">
            <a:extLst>
              <a:ext uri="{FF2B5EF4-FFF2-40B4-BE49-F238E27FC236}">
                <a16:creationId xmlns=""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a:t>Insert copy here</a:t>
            </a:r>
          </a:p>
        </p:txBody>
      </p:sp>
    </p:spTree>
    <p:extLst>
      <p:ext uri="{BB962C8B-B14F-4D97-AF65-F5344CB8AC3E}">
        <p14:creationId xmlns:p14="http://schemas.microsoft.com/office/powerpoint/2010/main" val="77113781"/>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5" name="Page number">
            <a:extLst>
              <a:ext uri="{FF2B5EF4-FFF2-40B4-BE49-F238E27FC236}">
                <a16:creationId xmlns=""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
        <p:nvSpPr>
          <p:cNvPr id="8" name="Text Placeholder 18">
            <a:extLst>
              <a:ext uri="{FF2B5EF4-FFF2-40B4-BE49-F238E27FC236}">
                <a16:creationId xmlns=""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11" name="Rectangle 10">
            <a:extLst>
              <a:ext uri="{FF2B5EF4-FFF2-40B4-BE49-F238E27FC236}">
                <a16:creationId xmlns=""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7" name="Text Placeholder 6">
            <a:extLst>
              <a:ext uri="{FF2B5EF4-FFF2-40B4-BE49-F238E27FC236}">
                <a16:creationId xmlns=""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1030369713"/>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Tree>
    <p:extLst>
      <p:ext uri="{BB962C8B-B14F-4D97-AF65-F5344CB8AC3E}">
        <p14:creationId xmlns:p14="http://schemas.microsoft.com/office/powerpoint/2010/main" val="23027163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sp>
        <p:nvSpPr>
          <p:cNvPr id="6" name="Text Placeholder 18">
            <a:extLst>
              <a:ext uri="{FF2B5EF4-FFF2-40B4-BE49-F238E27FC236}">
                <a16:creationId xmlns=""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a:t>Insert headline</a:t>
            </a:r>
          </a:p>
        </p:txBody>
      </p:sp>
      <p:sp>
        <p:nvSpPr>
          <p:cNvPr id="8" name="Rectangle 7">
            <a:extLst>
              <a:ext uri="{FF2B5EF4-FFF2-40B4-BE49-F238E27FC236}">
                <a16:creationId xmlns=""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solidFill>
              <a:latin typeface="Arial" charset="0"/>
              <a:ea typeface="Arial" charset="0"/>
              <a:cs typeface="Arial" charset="0"/>
            </a:endParaRPr>
          </a:p>
        </p:txBody>
      </p:sp>
      <p:sp>
        <p:nvSpPr>
          <p:cNvPr id="4" name="Text Placeholder 3">
            <a:extLst>
              <a:ext uri="{FF2B5EF4-FFF2-40B4-BE49-F238E27FC236}">
                <a16:creationId xmlns=""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err="1">
                <a:solidFill>
                  <a:schemeClr val="accent6">
                    <a:lumMod val="50000"/>
                    <a:lumOff val="50000"/>
                  </a:schemeClr>
                </a:solidFill>
                <a:latin typeface="Arial" charset="0"/>
                <a:ea typeface="Arial" charset="0"/>
                <a:cs typeface="Arial" charset="0"/>
              </a:rPr>
              <a:t>Excepteur</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sint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occaecat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cupidatat</a:t>
            </a:r>
            <a:r>
              <a:rPr lang="en-US" sz="2000">
                <a:solidFill>
                  <a:schemeClr val="accent6">
                    <a:lumMod val="50000"/>
                    <a:lumOff val="50000"/>
                  </a:schemeClr>
                </a:solidFill>
                <a:latin typeface="Arial" charset="0"/>
                <a:ea typeface="Arial" charset="0"/>
                <a:cs typeface="Arial" charset="0"/>
              </a:rPr>
              <a:t> non </a:t>
            </a:r>
            <a:r>
              <a:rPr lang="en-US" sz="2000" err="1">
                <a:solidFill>
                  <a:schemeClr val="accent6">
                    <a:lumMod val="50000"/>
                    <a:lumOff val="50000"/>
                  </a:schemeClr>
                </a:solidFill>
                <a:latin typeface="Arial" charset="0"/>
                <a:ea typeface="Arial" charset="0"/>
                <a:cs typeface="Arial" charset="0"/>
              </a:rPr>
              <a:t>proident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sunt</a:t>
            </a:r>
            <a:r>
              <a:rPr lang="en-US" sz="2000">
                <a:solidFill>
                  <a:schemeClr val="accent6">
                    <a:lumMod val="50000"/>
                    <a:lumOff val="50000"/>
                  </a:schemeClr>
                </a:solidFill>
                <a:latin typeface="Arial" charset="0"/>
                <a:ea typeface="Arial" charset="0"/>
                <a:cs typeface="Arial" charset="0"/>
              </a:rPr>
              <a:t> in culpa qui </a:t>
            </a:r>
            <a:r>
              <a:rPr lang="en-US" sz="2000" err="1">
                <a:solidFill>
                  <a:schemeClr val="accent6">
                    <a:lumMod val="50000"/>
                    <a:lumOff val="50000"/>
                  </a:schemeClr>
                </a:solidFill>
                <a:latin typeface="Arial" charset="0"/>
                <a:ea typeface="Arial" charset="0"/>
                <a:cs typeface="Arial" charset="0"/>
              </a:rPr>
              <a:t>officia</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deserunt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mollit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anim</a:t>
            </a:r>
            <a:r>
              <a:rPr lang="en-US" sz="2000">
                <a:solidFill>
                  <a:schemeClr val="accent6">
                    <a:lumMod val="50000"/>
                    <a:lumOff val="50000"/>
                  </a:schemeClr>
                </a:solidFill>
                <a:latin typeface="Arial" charset="0"/>
                <a:ea typeface="Arial" charset="0"/>
                <a:cs typeface="Arial" charset="0"/>
              </a:rPr>
              <a:t> id </a:t>
            </a:r>
            <a:r>
              <a:rPr lang="en-US" sz="2000" err="1">
                <a:solidFill>
                  <a:schemeClr val="accent6">
                    <a:lumMod val="50000"/>
                    <a:lumOff val="50000"/>
                  </a:schemeClr>
                </a:solidFill>
                <a:latin typeface="Arial" charset="0"/>
                <a:ea typeface="Arial" charset="0"/>
                <a:cs typeface="Arial" charset="0"/>
              </a:rPr>
              <a:t>est</a:t>
            </a:r>
            <a:r>
              <a:rPr lang="en-US" sz="2000">
                <a:solidFill>
                  <a:schemeClr val="accent6">
                    <a:lumMod val="50000"/>
                    <a:lumOff val="50000"/>
                  </a:schemeClr>
                </a:solidFill>
                <a:latin typeface="Arial" charset="0"/>
                <a:ea typeface="Arial" charset="0"/>
                <a:cs typeface="Arial" charset="0"/>
              </a:rPr>
              <a:t> </a:t>
            </a:r>
            <a:r>
              <a:rPr lang="en-US" sz="2000" err="1">
                <a:solidFill>
                  <a:schemeClr val="accent6">
                    <a:lumMod val="50000"/>
                    <a:lumOff val="50000"/>
                  </a:schemeClr>
                </a:solidFill>
                <a:latin typeface="Arial" charset="0"/>
                <a:ea typeface="Arial" charset="0"/>
                <a:cs typeface="Arial" charset="0"/>
              </a:rPr>
              <a:t>laborum</a:t>
            </a:r>
            <a:r>
              <a:rPr lang="en-US" sz="20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2220272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a:solidFill>
                <a:srgbClr val="0A5496"/>
              </a:solidFill>
            </a:endParaRPr>
          </a:p>
        </p:txBody>
      </p:sp>
      <p:pic>
        <p:nvPicPr>
          <p:cNvPr id="4" name="Picture 3" descr="lionlogo_white.eps">
            <a:extLst>
              <a:ext uri="{FF2B5EF4-FFF2-40B4-BE49-F238E27FC236}">
                <a16:creationId xmlns=""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err="1">
                <a:solidFill>
                  <a:srgbClr val="0A5496"/>
                </a:solidFill>
                <a:ea typeface="Arial Hebrew Scholar" charset="-79"/>
                <a:cs typeface="Arial" panose="020B0604020202020204" pitchFamily="34" charset="0"/>
              </a:rPr>
              <a:t>Date</a:t>
            </a:r>
            <a:endParaRPr lang="pl-PL" sz="2400" b="1">
              <a:solidFill>
                <a:srgbClr val="0A5496"/>
              </a:solidFill>
              <a:ea typeface="Arial Hebrew Scholar" charset="-79"/>
              <a:cs typeface="Arial" panose="020B0604020202020204" pitchFamily="34" charset="0"/>
            </a:endParaRPr>
          </a:p>
          <a:p>
            <a:r>
              <a:rPr lang="pl-PL" sz="1800">
                <a:solidFill>
                  <a:srgbClr val="0A5496"/>
                </a:solidFill>
                <a:ea typeface="Arial Hebrew Scholar" charset="-79"/>
                <a:cs typeface="Arial" panose="020B0604020202020204" pitchFamily="34" charset="0"/>
              </a:rPr>
              <a:t>00:00-00:00 </a:t>
            </a:r>
          </a:p>
          <a:p>
            <a:r>
              <a:rPr lang="pl-PL" sz="1800" err="1">
                <a:solidFill>
                  <a:srgbClr val="0A5496"/>
                </a:solidFill>
                <a:ea typeface="Arial Hebrew Scholar" charset="-79"/>
                <a:cs typeface="Arial" panose="020B0604020202020204" pitchFamily="34" charset="0"/>
              </a:rPr>
              <a:t>Location</a:t>
            </a:r>
            <a:endParaRPr lang="en-US" sz="180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deserunt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mollit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anim</a:t>
            </a:r>
            <a:r>
              <a:rPr lang="en-US" sz="2400" kern="0">
                <a:solidFill>
                  <a:schemeClr val="accent6">
                    <a:lumMod val="50000"/>
                    <a:lumOff val="50000"/>
                  </a:schemeClr>
                </a:solidFill>
                <a:latin typeface="Arial" charset="0"/>
                <a:ea typeface="Arial" charset="0"/>
                <a:cs typeface="Arial" charset="0"/>
              </a:rPr>
              <a:t> 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Excepteur</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sint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occaecat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cupidatat</a:t>
            </a:r>
            <a:r>
              <a:rPr lang="en-US" sz="2400" kern="0">
                <a:solidFill>
                  <a:schemeClr val="accent6">
                    <a:lumMod val="50000"/>
                    <a:lumOff val="50000"/>
                  </a:schemeClr>
                </a:solidFill>
                <a:latin typeface="Arial" charset="0"/>
                <a:ea typeface="Arial" charset="0"/>
                <a:cs typeface="Arial" charset="0"/>
              </a:rPr>
              <a:t> non </a:t>
            </a:r>
            <a:r>
              <a:rPr lang="en-US" sz="2400" kern="0" err="1">
                <a:solidFill>
                  <a:schemeClr val="accent6">
                    <a:lumMod val="50000"/>
                    <a:lumOff val="50000"/>
                  </a:schemeClr>
                </a:solidFill>
                <a:latin typeface="Arial" charset="0"/>
                <a:ea typeface="Arial" charset="0"/>
                <a:cs typeface="Arial" charset="0"/>
              </a:rPr>
              <a:t>proident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sunt</a:t>
            </a:r>
            <a:r>
              <a:rPr lang="en-US" sz="2400" kern="0">
                <a:solidFill>
                  <a:schemeClr val="accent6">
                    <a:lumMod val="50000"/>
                    <a:lumOff val="50000"/>
                  </a:schemeClr>
                </a:solidFill>
                <a:latin typeface="Arial" charset="0"/>
                <a:ea typeface="Arial" charset="0"/>
                <a:cs typeface="Arial" charset="0"/>
              </a:rPr>
              <a:t> in culpa qui </a:t>
            </a:r>
            <a:r>
              <a:rPr lang="en-US" sz="2400" kern="0" err="1">
                <a:solidFill>
                  <a:schemeClr val="accent6">
                    <a:lumMod val="50000"/>
                    <a:lumOff val="50000"/>
                  </a:schemeClr>
                </a:solidFill>
                <a:latin typeface="Arial" charset="0"/>
                <a:ea typeface="Arial" charset="0"/>
                <a:cs typeface="Arial" charset="0"/>
              </a:rPr>
              <a:t>officia</a:t>
            </a:r>
            <a:r>
              <a:rPr lang="en-US" sz="2400" kern="0">
                <a:solidFill>
                  <a:schemeClr val="accent6">
                    <a:lumMod val="50000"/>
                    <a:lumOff val="50000"/>
                  </a:schemeClr>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deserunt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mollit</a:t>
            </a:r>
            <a:r>
              <a:rPr lang="en-US" sz="2400" b="1" kern="0">
                <a:solidFill>
                  <a:srgbClr val="0A5496"/>
                </a:solidFill>
                <a:latin typeface="Arial" charset="0"/>
                <a:ea typeface="Arial" charset="0"/>
                <a:cs typeface="Arial" charset="0"/>
              </a:rPr>
              <a:t> </a:t>
            </a:r>
            <a:r>
              <a:rPr lang="en-US" sz="2400" b="1" kern="0" err="1">
                <a:solidFill>
                  <a:srgbClr val="0A5496"/>
                </a:solidFill>
                <a:latin typeface="Arial" charset="0"/>
                <a:ea typeface="Arial" charset="0"/>
                <a:cs typeface="Arial" charset="0"/>
              </a:rPr>
              <a:t>anim</a:t>
            </a:r>
            <a:r>
              <a:rPr lang="en-US" sz="2400" b="1" kern="0">
                <a:solidFill>
                  <a:srgbClr val="0A5496"/>
                </a:solidFill>
                <a:latin typeface="Arial" charset="0"/>
                <a:ea typeface="Arial" charset="0"/>
                <a:cs typeface="Arial" charset="0"/>
              </a:rPr>
              <a:t> </a:t>
            </a:r>
            <a:r>
              <a:rPr lang="en-US" sz="2400" kern="0">
                <a:solidFill>
                  <a:schemeClr val="accent6">
                    <a:lumMod val="50000"/>
                    <a:lumOff val="50000"/>
                  </a:schemeClr>
                </a:solidFill>
                <a:latin typeface="Arial" charset="0"/>
                <a:ea typeface="Arial" charset="0"/>
                <a:cs typeface="Arial" charset="0"/>
              </a:rPr>
              <a:t>id </a:t>
            </a:r>
            <a:r>
              <a:rPr lang="en-US" sz="2400" kern="0" err="1">
                <a:solidFill>
                  <a:schemeClr val="accent6">
                    <a:lumMod val="50000"/>
                    <a:lumOff val="50000"/>
                  </a:schemeClr>
                </a:solidFill>
                <a:latin typeface="Arial" charset="0"/>
                <a:ea typeface="Arial" charset="0"/>
                <a:cs typeface="Arial" charset="0"/>
              </a:rPr>
              <a:t>est</a:t>
            </a:r>
            <a:r>
              <a:rPr lang="en-US" sz="2400" kern="0">
                <a:solidFill>
                  <a:schemeClr val="accent6">
                    <a:lumMod val="50000"/>
                    <a:lumOff val="50000"/>
                  </a:schemeClr>
                </a:solidFill>
                <a:latin typeface="Arial" charset="0"/>
                <a:ea typeface="Arial" charset="0"/>
                <a:cs typeface="Arial" charset="0"/>
              </a:rPr>
              <a:t> </a:t>
            </a:r>
            <a:r>
              <a:rPr lang="en-US" sz="2400" kern="0" err="1">
                <a:solidFill>
                  <a:schemeClr val="accent6">
                    <a:lumMod val="50000"/>
                    <a:lumOff val="50000"/>
                  </a:schemeClr>
                </a:solidFill>
                <a:latin typeface="Arial" charset="0"/>
                <a:ea typeface="Arial" charset="0"/>
                <a:cs typeface="Arial" charset="0"/>
              </a:rPr>
              <a:t>laborum</a:t>
            </a:r>
            <a:r>
              <a:rPr lang="en-US" sz="2400" kern="0">
                <a:solidFill>
                  <a:schemeClr val="accent6">
                    <a:lumMod val="50000"/>
                    <a:lumOff val="50000"/>
                  </a:schemeClr>
                </a:solidFill>
                <a:latin typeface="Arial" charset="0"/>
                <a:ea typeface="Arial" charset="0"/>
                <a:cs typeface="Arial" charset="0"/>
              </a:rPr>
              <a:t>.</a:t>
            </a:r>
            <a:endParaRPr lang="en-US" sz="220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6825845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fontAlgn="base" hangingPunct="0">
              <a:spcBef>
                <a:spcPct val="50000"/>
              </a:spcBef>
              <a:spcAft>
                <a:spcPct val="0"/>
              </a:spcAft>
              <a:defRPr/>
            </a:pPr>
            <a:fld id="{CD81962F-67D4-FD44-86D5-55EBF96E0DB7}" type="slidenum">
              <a:rPr lang="en-US" sz="1000" smtClean="0">
                <a:solidFill>
                  <a:srgbClr val="0A5496"/>
                </a:solidFill>
              </a:rPr>
              <a:pPr algn="r" eaLnBrk="0" fontAlgn="base" hangingPunct="0">
                <a:spcBef>
                  <a:spcPct val="50000"/>
                </a:spcBef>
                <a:spcAft>
                  <a:spcPct val="0"/>
                </a:spcAft>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xmlns=""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xmlns=""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2074079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theme" Target="../theme/theme1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10" Type="http://schemas.openxmlformats.org/officeDocument/2006/relationships/theme" Target="../theme/theme11.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theme" Target="../theme/theme12.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slideLayout" Target="../slideLayouts/slideLayout125.xml"/><Relationship Id="rId2" Type="http://schemas.openxmlformats.org/officeDocument/2006/relationships/slideLayout" Target="../slideLayouts/slideLayout110.xml"/><Relationship Id="rId16" Type="http://schemas.openxmlformats.org/officeDocument/2006/relationships/slideLayout" Target="../slideLayouts/slideLayout124.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3" Type="http://schemas.openxmlformats.org/officeDocument/2006/relationships/slideLayout" Target="../slideLayouts/slideLayout128.xml"/><Relationship Id="rId21" Type="http://schemas.openxmlformats.org/officeDocument/2006/relationships/theme" Target="../theme/theme13.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161.xml"/><Relationship Id="rId7"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5" Type="http://schemas.openxmlformats.org/officeDocument/2006/relationships/slideLayout" Target="../slideLayouts/slideLayout163.xml"/><Relationship Id="rId4" Type="http://schemas.openxmlformats.org/officeDocument/2006/relationships/slideLayout" Target="../slideLayouts/slideLayout1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theme" Target="../theme/theme2.xml"/><Relationship Id="rId2" Type="http://schemas.openxmlformats.org/officeDocument/2006/relationships/slideLayout" Target="../slideLayouts/slideLayout7.xml"/><Relationship Id="rId16" Type="http://schemas.openxmlformats.org/officeDocument/2006/relationships/slideLayout" Target="../slideLayouts/slideLayout21.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4" Type="http://schemas.openxmlformats.org/officeDocument/2006/relationships/slideLayout" Target="../slideLayouts/slideLayout6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9.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86518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7424">
          <p15:clr>
            <a:srgbClr val="F26B43"/>
          </p15:clr>
        </p15:guide>
        <p15:guide id="2" pos="256">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353236789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907" r:id="rId10"/>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7424">
          <p15:clr>
            <a:srgbClr val="F26B43"/>
          </p15:clr>
        </p15:guide>
        <p15:guide id="2" pos="25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prstClr val="white"/>
                </a:solidFill>
              </a:rPr>
              <a:pPr algn="r" fontAlgn="base">
                <a:spcBef>
                  <a:spcPct val="50000"/>
                </a:spcBef>
                <a:spcAft>
                  <a:spcPct val="0"/>
                </a:spcAft>
                <a:defRPr/>
              </a:pPr>
              <a:t>‹#›</a:t>
            </a:fld>
            <a:endParaRPr lang="en-US" sz="1000">
              <a:solidFill>
                <a:prstClr val="white"/>
              </a:solidFill>
            </a:endParaRPr>
          </a:p>
        </p:txBody>
      </p:sp>
    </p:spTree>
    <p:extLst>
      <p:ext uri="{BB962C8B-B14F-4D97-AF65-F5344CB8AC3E}">
        <p14:creationId xmlns:p14="http://schemas.microsoft.com/office/powerpoint/2010/main" val="3842435105"/>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7424">
          <p15:clr>
            <a:srgbClr val="F26B43"/>
          </p15:clr>
        </p15:guide>
        <p15:guide id="2" pos="256">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7"/>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Tree>
    <p:extLst>
      <p:ext uri="{BB962C8B-B14F-4D97-AF65-F5344CB8AC3E}">
        <p14:creationId xmlns:p14="http://schemas.microsoft.com/office/powerpoint/2010/main" val="577868979"/>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Lst>
  <p:hf sldNum="0" hdr="0" dt="0"/>
  <p:txStyles>
    <p:titleStyle>
      <a:lvl1pPr algn="ctr" rtl="0" eaLnBrk="1" fontAlgn="base" hangingPunct="1">
        <a:lnSpc>
          <a:spcPct val="90000"/>
        </a:lnSpc>
        <a:spcBef>
          <a:spcPct val="0"/>
        </a:spcBef>
        <a:spcAft>
          <a:spcPct val="0"/>
        </a:spcAft>
        <a:defRPr sz="3998">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799">
          <a:solidFill>
            <a:srgbClr val="00338D"/>
          </a:solidFill>
          <a:latin typeface="Arial" charset="0"/>
          <a:ea typeface="ヒラギノ角ゴ Pro W3" charset="0"/>
          <a:cs typeface="ヒラギノ角ゴ Pro W3" charset="0"/>
        </a:defRPr>
      </a:lvl5pPr>
      <a:lvl6pPr marL="457006" algn="l" rtl="0" eaLnBrk="1" fontAlgn="base" hangingPunct="1">
        <a:spcBef>
          <a:spcPct val="0"/>
        </a:spcBef>
        <a:spcAft>
          <a:spcPct val="0"/>
        </a:spcAft>
        <a:defRPr sz="2399">
          <a:solidFill>
            <a:schemeClr val="tx2"/>
          </a:solidFill>
          <a:latin typeface="Arial" charset="0"/>
        </a:defRPr>
      </a:lvl6pPr>
      <a:lvl7pPr marL="914012" algn="l" rtl="0" eaLnBrk="1" fontAlgn="base" hangingPunct="1">
        <a:spcBef>
          <a:spcPct val="0"/>
        </a:spcBef>
        <a:spcAft>
          <a:spcPct val="0"/>
        </a:spcAft>
        <a:defRPr sz="2399">
          <a:solidFill>
            <a:schemeClr val="tx2"/>
          </a:solidFill>
          <a:latin typeface="Arial" charset="0"/>
        </a:defRPr>
      </a:lvl7pPr>
      <a:lvl8pPr marL="1371017" algn="l" rtl="0" eaLnBrk="1" fontAlgn="base" hangingPunct="1">
        <a:spcBef>
          <a:spcPct val="0"/>
        </a:spcBef>
        <a:spcAft>
          <a:spcPct val="0"/>
        </a:spcAft>
        <a:defRPr sz="2399">
          <a:solidFill>
            <a:schemeClr val="tx2"/>
          </a:solidFill>
          <a:latin typeface="Arial" charset="0"/>
        </a:defRPr>
      </a:lvl8pPr>
      <a:lvl9pPr marL="1828022" algn="l" rtl="0" eaLnBrk="1" fontAlgn="base" hangingPunct="1">
        <a:spcBef>
          <a:spcPct val="0"/>
        </a:spcBef>
        <a:spcAft>
          <a:spcPct val="0"/>
        </a:spcAft>
        <a:defRPr sz="2399">
          <a:solidFill>
            <a:schemeClr val="tx2"/>
          </a:solidFill>
          <a:latin typeface="Arial" charset="0"/>
        </a:defRPr>
      </a:lvl9pPr>
    </p:titleStyle>
    <p:bodyStyle>
      <a:lvl1pPr marL="230090" indent="-230090" algn="l" rtl="0" eaLnBrk="1" fontAlgn="base" hangingPunct="1">
        <a:spcBef>
          <a:spcPct val="20000"/>
        </a:spcBef>
        <a:spcAft>
          <a:spcPct val="0"/>
        </a:spcAft>
        <a:buFont typeface="Arial" pitchFamily="34" charset="0"/>
        <a:buChar char="•"/>
        <a:defRPr sz="1799">
          <a:solidFill>
            <a:schemeClr val="tx1"/>
          </a:solidFill>
          <a:latin typeface="Arial" panose="020B0604020202020204" pitchFamily="34" charset="0"/>
          <a:ea typeface="ヒラギノ角ゴ Pro W3" charset="0"/>
          <a:cs typeface="Arial" panose="020B0604020202020204" pitchFamily="34" charset="0"/>
        </a:defRPr>
      </a:lvl1pPr>
      <a:lvl2pPr marL="745808" indent="-226917" algn="l" rtl="0" eaLnBrk="1" fontAlgn="base" hangingPunct="1">
        <a:spcBef>
          <a:spcPct val="20000"/>
        </a:spcBef>
        <a:spcAft>
          <a:spcPct val="0"/>
        </a:spcAft>
        <a:buFont typeface="Segoe UI" panose="020B0502040204020203" pitchFamily="34" charset="0"/>
        <a:buChar char="—"/>
        <a:defRPr sz="1599">
          <a:solidFill>
            <a:schemeClr val="tx1"/>
          </a:solidFill>
          <a:latin typeface="Arial" panose="020B0604020202020204" pitchFamily="34" charset="0"/>
          <a:ea typeface="ヒラギノ角ゴ Pro W3" charset="0"/>
          <a:cs typeface="Arial" panose="020B0604020202020204" pitchFamily="34" charset="0"/>
        </a:defRPr>
      </a:lvl2pPr>
      <a:lvl3pPr marL="1144101" indent="-230090"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7934" indent="-226917"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113" indent="-230090" algn="l" rtl="0" eaLnBrk="1" fontAlgn="base" hangingPunct="1">
        <a:spcBef>
          <a:spcPct val="20000"/>
        </a:spcBef>
        <a:spcAft>
          <a:spcPct val="0"/>
        </a:spcAft>
        <a:buFont typeface="Arial" pitchFamily="34" charset="0"/>
        <a:buChar char="◦"/>
        <a:defRPr sz="1599">
          <a:solidFill>
            <a:schemeClr val="tx1"/>
          </a:solidFill>
          <a:latin typeface="+mn-lt"/>
          <a:ea typeface="ヒラギノ角ゴ Pro W3" charset="0"/>
        </a:defRPr>
      </a:lvl5pPr>
      <a:lvl6pPr marL="2285029" algn="l" rtl="0" eaLnBrk="1" fontAlgn="base" hangingPunct="1">
        <a:spcBef>
          <a:spcPct val="20000"/>
        </a:spcBef>
        <a:spcAft>
          <a:spcPct val="0"/>
        </a:spcAft>
        <a:buChar char="»"/>
        <a:defRPr sz="2399">
          <a:solidFill>
            <a:schemeClr val="tx1"/>
          </a:solidFill>
          <a:latin typeface="+mn-lt"/>
        </a:defRPr>
      </a:lvl6pPr>
      <a:lvl7pPr marL="2742034" algn="l" rtl="0" eaLnBrk="1" fontAlgn="base" hangingPunct="1">
        <a:spcBef>
          <a:spcPct val="20000"/>
        </a:spcBef>
        <a:spcAft>
          <a:spcPct val="0"/>
        </a:spcAft>
        <a:buChar char="»"/>
        <a:defRPr sz="2399">
          <a:solidFill>
            <a:schemeClr val="tx1"/>
          </a:solidFill>
          <a:latin typeface="+mn-lt"/>
        </a:defRPr>
      </a:lvl7pPr>
      <a:lvl8pPr marL="3199040" algn="l" rtl="0" eaLnBrk="1" fontAlgn="base" hangingPunct="1">
        <a:spcBef>
          <a:spcPct val="20000"/>
        </a:spcBef>
        <a:spcAft>
          <a:spcPct val="0"/>
        </a:spcAft>
        <a:buChar char="»"/>
        <a:defRPr sz="2399">
          <a:solidFill>
            <a:schemeClr val="tx1"/>
          </a:solidFill>
          <a:latin typeface="+mn-lt"/>
        </a:defRPr>
      </a:lvl8pPr>
      <a:lvl9pPr marL="3656046" algn="l" rtl="0" eaLnBrk="1" fontAlgn="base" hangingPunct="1">
        <a:spcBef>
          <a:spcPct val="20000"/>
        </a:spcBef>
        <a:spcAft>
          <a:spcPct val="0"/>
        </a:spcAft>
        <a:buChar char="»"/>
        <a:defRPr sz="2399">
          <a:solidFill>
            <a:schemeClr val="tx1"/>
          </a:solidFill>
          <a:latin typeface="+mn-lt"/>
        </a:defRPr>
      </a:lvl9pPr>
    </p:bodyStyle>
    <p:otherStyle>
      <a:defPPr>
        <a:defRPr lang="en-US"/>
      </a:defPPr>
      <a:lvl1pPr marL="0" algn="l" defTabSz="914012" rtl="0" eaLnBrk="1" latinLnBrk="0" hangingPunct="1">
        <a:defRPr sz="1799" kern="1200">
          <a:solidFill>
            <a:schemeClr val="tx1"/>
          </a:solidFill>
          <a:latin typeface="+mn-lt"/>
          <a:ea typeface="+mn-ea"/>
          <a:cs typeface="+mn-cs"/>
        </a:defRPr>
      </a:lvl1pPr>
      <a:lvl2pPr marL="457006" algn="l" defTabSz="914012" rtl="0" eaLnBrk="1" latinLnBrk="0" hangingPunct="1">
        <a:defRPr sz="1799" kern="1200">
          <a:solidFill>
            <a:schemeClr val="tx1"/>
          </a:solidFill>
          <a:latin typeface="+mn-lt"/>
          <a:ea typeface="+mn-ea"/>
          <a:cs typeface="+mn-cs"/>
        </a:defRPr>
      </a:lvl2pPr>
      <a:lvl3pPr marL="914012" algn="l" defTabSz="914012" rtl="0" eaLnBrk="1" latinLnBrk="0" hangingPunct="1">
        <a:defRPr sz="1799" kern="1200">
          <a:solidFill>
            <a:schemeClr val="tx1"/>
          </a:solidFill>
          <a:latin typeface="+mn-lt"/>
          <a:ea typeface="+mn-ea"/>
          <a:cs typeface="+mn-cs"/>
        </a:defRPr>
      </a:lvl3pPr>
      <a:lvl4pPr marL="1371017" algn="l" defTabSz="914012" rtl="0" eaLnBrk="1" latinLnBrk="0" hangingPunct="1">
        <a:defRPr sz="1799" kern="1200">
          <a:solidFill>
            <a:schemeClr val="tx1"/>
          </a:solidFill>
          <a:latin typeface="+mn-lt"/>
          <a:ea typeface="+mn-ea"/>
          <a:cs typeface="+mn-cs"/>
        </a:defRPr>
      </a:lvl4pPr>
      <a:lvl5pPr marL="1828022" algn="l" defTabSz="914012" rtl="0" eaLnBrk="1" latinLnBrk="0" hangingPunct="1">
        <a:defRPr sz="1799" kern="1200">
          <a:solidFill>
            <a:schemeClr val="tx1"/>
          </a:solidFill>
          <a:latin typeface="+mn-lt"/>
          <a:ea typeface="+mn-ea"/>
          <a:cs typeface="+mn-cs"/>
        </a:defRPr>
      </a:lvl5pPr>
      <a:lvl6pPr marL="2285029" algn="l" defTabSz="914012" rtl="0" eaLnBrk="1" latinLnBrk="0" hangingPunct="1">
        <a:defRPr sz="1799" kern="1200">
          <a:solidFill>
            <a:schemeClr val="tx1"/>
          </a:solidFill>
          <a:latin typeface="+mn-lt"/>
          <a:ea typeface="+mn-ea"/>
          <a:cs typeface="+mn-cs"/>
        </a:defRPr>
      </a:lvl6pPr>
      <a:lvl7pPr marL="2742034" algn="l" defTabSz="914012" rtl="0" eaLnBrk="1" latinLnBrk="0" hangingPunct="1">
        <a:defRPr sz="1799" kern="1200">
          <a:solidFill>
            <a:schemeClr val="tx1"/>
          </a:solidFill>
          <a:latin typeface="+mn-lt"/>
          <a:ea typeface="+mn-ea"/>
          <a:cs typeface="+mn-cs"/>
        </a:defRPr>
      </a:lvl7pPr>
      <a:lvl8pPr marL="3199040" algn="l" defTabSz="914012" rtl="0" eaLnBrk="1" latinLnBrk="0" hangingPunct="1">
        <a:defRPr sz="1799" kern="1200">
          <a:solidFill>
            <a:schemeClr val="tx1"/>
          </a:solidFill>
          <a:latin typeface="+mn-lt"/>
          <a:ea typeface="+mn-ea"/>
          <a:cs typeface="+mn-cs"/>
        </a:defRPr>
      </a:lvl8pPr>
      <a:lvl9pPr marL="3656046" algn="l" defTabSz="914012" rtl="0" eaLnBrk="1" latinLnBrk="0" hangingPunct="1">
        <a:defRPr sz="1799"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7424">
          <p15:clr>
            <a:srgbClr val="F26B43"/>
          </p15:clr>
        </p15:guide>
        <p15:guide id="2" pos="256">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Tree>
    <p:extLst>
      <p:ext uri="{BB962C8B-B14F-4D97-AF65-F5344CB8AC3E}">
        <p14:creationId xmlns:p14="http://schemas.microsoft.com/office/powerpoint/2010/main" val="1080703167"/>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 id="2147483878" r:id="rId17"/>
    <p:sldLayoutId id="2147483879" r:id="rId18"/>
    <p:sldLayoutId id="2147483880" r:id="rId19"/>
    <p:sldLayoutId id="2147483881" r:id="rId20"/>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7424">
          <p15:clr>
            <a:srgbClr val="F26B43"/>
          </p15:clr>
        </p15:guide>
        <p15:guide id="2" pos="256">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Tree>
    <p:extLst>
      <p:ext uri="{BB962C8B-B14F-4D97-AF65-F5344CB8AC3E}">
        <p14:creationId xmlns:p14="http://schemas.microsoft.com/office/powerpoint/2010/main" val="354919093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568">
          <p15:clr>
            <a:srgbClr val="F26B43"/>
          </p15:clr>
        </p15:guide>
        <p15:guide id="2" pos="192">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394911"/>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1" r:id="rId4"/>
    <p:sldLayoutId id="2147483902" r:id="rId5"/>
    <p:sldLayoutId id="2147483903"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7424">
          <p15:clr>
            <a:srgbClr val="F26B43"/>
          </p15:clr>
        </p15:guide>
        <p15:guide id="2"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19964"/>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104658949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7424">
          <p15:clr>
            <a:srgbClr val="F26B43"/>
          </p15:clr>
        </p15:guide>
        <p15:guide id="2"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827115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7424">
          <p15:clr>
            <a:srgbClr val="F26B43"/>
          </p15:clr>
        </p15:guide>
        <p15:guide id="2"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19960"/>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srgbClr val="00338D"/>
                </a:solidFill>
              </a:rPr>
              <a:pPr algn="r" fontAlgn="base">
                <a:spcBef>
                  <a:spcPct val="50000"/>
                </a:spcBef>
                <a:spcAft>
                  <a:spcPct val="0"/>
                </a:spcAft>
                <a:defRPr/>
              </a:pPr>
              <a:t>‹#›</a:t>
            </a:fld>
            <a:endParaRPr lang="en-US" sz="750" dirty="0">
              <a:solidFill>
                <a:srgbClr val="00338D"/>
              </a:solidFill>
            </a:endParaRPr>
          </a:p>
        </p:txBody>
      </p:sp>
    </p:spTree>
    <p:extLst>
      <p:ext uri="{BB962C8B-B14F-4D97-AF65-F5344CB8AC3E}">
        <p14:creationId xmlns:p14="http://schemas.microsoft.com/office/powerpoint/2010/main" val="113965153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sldNum="0" hdr="0" dt="0"/>
  <p:txStyles>
    <p:titleStyle>
      <a:lvl1pPr algn="ctr" rtl="0" eaLnBrk="1" fontAlgn="base" hangingPunct="1">
        <a:lnSpc>
          <a:spcPct val="90000"/>
        </a:lnSpc>
        <a:spcBef>
          <a:spcPct val="0"/>
        </a:spcBef>
        <a:spcAft>
          <a:spcPct val="0"/>
        </a:spcAft>
        <a:defRPr sz="21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900" algn="l" rtl="0" eaLnBrk="1" fontAlgn="base" hangingPunct="1">
        <a:spcBef>
          <a:spcPct val="0"/>
        </a:spcBef>
        <a:spcAft>
          <a:spcPct val="0"/>
        </a:spcAft>
        <a:defRPr sz="1800">
          <a:solidFill>
            <a:schemeClr val="tx2"/>
          </a:solidFill>
          <a:latin typeface="Arial" charset="0"/>
        </a:defRPr>
      </a:lvl6pPr>
      <a:lvl7pPr marL="685800" algn="l" rtl="0" eaLnBrk="1" fontAlgn="base" hangingPunct="1">
        <a:spcBef>
          <a:spcPct val="0"/>
        </a:spcBef>
        <a:spcAft>
          <a:spcPct val="0"/>
        </a:spcAft>
        <a:defRPr sz="1800">
          <a:solidFill>
            <a:schemeClr val="tx2"/>
          </a:solidFill>
          <a:latin typeface="Arial" charset="0"/>
        </a:defRPr>
      </a:lvl7pPr>
      <a:lvl8pPr marL="1028700" algn="l" rtl="0" eaLnBrk="1" fontAlgn="base" hangingPunct="1">
        <a:spcBef>
          <a:spcPct val="0"/>
        </a:spcBef>
        <a:spcAft>
          <a:spcPct val="0"/>
        </a:spcAft>
        <a:defRPr sz="1800">
          <a:solidFill>
            <a:schemeClr val="tx2"/>
          </a:solidFill>
          <a:latin typeface="Arial" charset="0"/>
        </a:defRPr>
      </a:lvl8pPr>
      <a:lvl9pPr marL="1371600" algn="l" rtl="0" eaLnBrk="1" fontAlgn="base" hangingPunct="1">
        <a:spcBef>
          <a:spcPct val="0"/>
        </a:spcBef>
        <a:spcAft>
          <a:spcPct val="0"/>
        </a:spcAft>
        <a:defRPr sz="1800">
          <a:solidFill>
            <a:schemeClr val="tx2"/>
          </a:solidFill>
          <a:latin typeface="Arial" charset="0"/>
        </a:defRPr>
      </a:lvl9pPr>
    </p:titleStyle>
    <p:bodyStyle>
      <a:lvl1pPr marL="172641" indent="-172641" algn="l" rtl="0" eaLnBrk="1" fontAlgn="base" hangingPunct="1">
        <a:spcBef>
          <a:spcPct val="20000"/>
        </a:spcBef>
        <a:spcAft>
          <a:spcPct val="0"/>
        </a:spcAft>
        <a:buFont typeface="Arial" pitchFamily="34" charset="0"/>
        <a:buChar char="•"/>
        <a:defRPr sz="1350">
          <a:solidFill>
            <a:schemeClr val="tx1"/>
          </a:solidFill>
          <a:latin typeface="+mn-lt"/>
          <a:ea typeface="ヒラギノ角ゴ Pro W3" charset="0"/>
          <a:cs typeface="ヒラギノ角ゴ Pro W3" charset="0"/>
        </a:defRPr>
      </a:lvl1pPr>
      <a:lvl2pPr marL="559594" indent="-170260" algn="l" rtl="0" eaLnBrk="1" fontAlgn="base" hangingPunct="1">
        <a:spcBef>
          <a:spcPct val="20000"/>
        </a:spcBef>
        <a:spcAft>
          <a:spcPct val="0"/>
        </a:spcAft>
        <a:buFont typeface="Segoe UI" panose="020B0502040204020203" pitchFamily="34" charset="0"/>
        <a:buChar char="—"/>
        <a:defRPr sz="1200">
          <a:solidFill>
            <a:schemeClr val="tx1"/>
          </a:solidFill>
          <a:latin typeface="+mn-lt"/>
          <a:ea typeface="ヒラギノ角ゴ Pro W3" charset="0"/>
        </a:defRPr>
      </a:lvl2pPr>
      <a:lvl3pPr marL="858441" indent="-172641" algn="l" rtl="0" eaLnBrk="1" fontAlgn="base" hangingPunct="1">
        <a:spcBef>
          <a:spcPct val="20000"/>
        </a:spcBef>
        <a:spcAft>
          <a:spcPct val="0"/>
        </a:spcAft>
        <a:buFont typeface="Arial" panose="020B0604020202020204" pitchFamily="34" charset="0"/>
        <a:buChar char="•"/>
        <a:defRPr sz="1050">
          <a:solidFill>
            <a:schemeClr val="tx1"/>
          </a:solidFill>
          <a:latin typeface="+mn-lt"/>
          <a:ea typeface="ヒラギノ角ゴ Pro W3" charset="0"/>
        </a:defRPr>
      </a:lvl3pPr>
      <a:lvl4pPr marL="1198960" indent="-170260"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41" indent="-172641"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500" algn="l" rtl="0" eaLnBrk="1" fontAlgn="base" hangingPunct="1">
        <a:spcBef>
          <a:spcPct val="20000"/>
        </a:spcBef>
        <a:spcAft>
          <a:spcPct val="0"/>
        </a:spcAft>
        <a:buChar char="»"/>
        <a:defRPr sz="1800">
          <a:solidFill>
            <a:schemeClr val="tx1"/>
          </a:solidFill>
          <a:latin typeface="+mn-lt"/>
        </a:defRPr>
      </a:lvl6pPr>
      <a:lvl7pPr marL="2057400" algn="l" rtl="0" eaLnBrk="1" fontAlgn="base" hangingPunct="1">
        <a:spcBef>
          <a:spcPct val="20000"/>
        </a:spcBef>
        <a:spcAft>
          <a:spcPct val="0"/>
        </a:spcAft>
        <a:buChar char="»"/>
        <a:defRPr sz="1800">
          <a:solidFill>
            <a:schemeClr val="tx1"/>
          </a:solidFill>
          <a:latin typeface="+mn-lt"/>
        </a:defRPr>
      </a:lvl7pPr>
      <a:lvl8pPr marL="2400300" algn="l" rtl="0" eaLnBrk="1" fontAlgn="base" hangingPunct="1">
        <a:spcBef>
          <a:spcPct val="20000"/>
        </a:spcBef>
        <a:spcAft>
          <a:spcPct val="0"/>
        </a:spcAft>
        <a:buChar char="»"/>
        <a:defRPr sz="1800">
          <a:solidFill>
            <a:schemeClr val="tx1"/>
          </a:solidFill>
          <a:latin typeface="+mn-lt"/>
        </a:defRPr>
      </a:lvl8pPr>
      <a:lvl9pPr marL="2743200"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568">
          <p15:clr>
            <a:srgbClr val="F26B43"/>
          </p15:clr>
        </p15:guide>
        <p15:guide id="2"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3262642716"/>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904" r:id="rId17"/>
    <p:sldLayoutId id="2147483905" r:id="rId18"/>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7424">
          <p15:clr>
            <a:srgbClr val="F26B43"/>
          </p15:clr>
        </p15:guide>
        <p15:guide id="2" pos="256">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latin typeface="Open Sans Regular" charset="0"/>
              </a:rPr>
              <a:pPr algn="r" fontAlgn="base">
                <a:spcBef>
                  <a:spcPct val="50000"/>
                </a:spcBef>
                <a:spcAft>
                  <a:spcPct val="0"/>
                </a:spcAft>
                <a:defRPr/>
              </a:pPr>
              <a:t>‹#›</a:t>
            </a:fld>
            <a:endParaRPr lang="en-US" sz="1000" dirty="0">
              <a:solidFill>
                <a:srgbClr val="00338D"/>
              </a:solidFill>
              <a:latin typeface="Open Sans Regular" charset="0"/>
            </a:endParaRPr>
          </a:p>
        </p:txBody>
      </p:sp>
      <p:sp>
        <p:nvSpPr>
          <p:cNvPr id="11" name="Rectangle 10"/>
          <p:cNvSpPr/>
          <p:nvPr/>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585" indent="-609585" algn="ctr" defTabSz="914377" fontAlgn="base">
              <a:spcBef>
                <a:spcPct val="0"/>
              </a:spcBef>
              <a:spcAft>
                <a:spcPct val="0"/>
              </a:spcAft>
              <a:buFont typeface="Helvetica" pitchFamily="84" charset="0"/>
              <a:buNone/>
            </a:pPr>
            <a:endParaRPr lang="en-US" sz="3000" dirty="0">
              <a:solidFill>
                <a:srgbClr val="404040"/>
              </a:solidFill>
              <a:latin typeface="Open Sans Regular" charset="0"/>
              <a:ea typeface="ヒラギノ角ゴ Pro W3" pitchFamily="84" charset="-128"/>
            </a:endParaRPr>
          </a:p>
        </p:txBody>
      </p:sp>
    </p:spTree>
    <p:extLst>
      <p:ext uri="{BB962C8B-B14F-4D97-AF65-F5344CB8AC3E}">
        <p14:creationId xmlns:p14="http://schemas.microsoft.com/office/powerpoint/2010/main" val="648053620"/>
      </p:ext>
    </p:extLst>
  </p:cSld>
  <p:clrMap bg1="lt1" tx1="dk1" bg2="lt2" tx2="dk2" accent1="accent1" accent2="accent2" accent3="accent3" accent4="accent4" accent5="accent5" accent6="accent6" hlink="hlink" folHlink="folHlink"/>
  <p:sldLayoutIdLst>
    <p:sldLayoutId id="2147483736" r:id="rId1"/>
  </p:sldLayoutIdLst>
  <p:hf sldNum="0" hdr="0" dt="0"/>
  <p:txStyles>
    <p:titleStyle>
      <a:lvl1pPr algn="ctr" rtl="0" eaLnBrk="1" fontAlgn="base" hangingPunct="1">
        <a:lnSpc>
          <a:spcPct val="90000"/>
        </a:lnSpc>
        <a:spcBef>
          <a:spcPct val="0"/>
        </a:spcBef>
        <a:spcAft>
          <a:spcPct val="0"/>
        </a:spcAft>
        <a:defRPr sz="2800" b="0" i="0">
          <a:solidFill>
            <a:schemeClr val="accent6"/>
          </a:solidFill>
          <a:latin typeface="Open Sans Regular" charset="0"/>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b="0" i="0">
          <a:solidFill>
            <a:schemeClr val="tx1"/>
          </a:solidFill>
          <a:latin typeface="Open Sans Regular" charset="0"/>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b="0" i="0">
          <a:solidFill>
            <a:schemeClr val="tx1"/>
          </a:solidFill>
          <a:latin typeface="Open Sans Regular" charset="0"/>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b="0" i="0">
          <a:solidFill>
            <a:schemeClr val="tx1"/>
          </a:solidFill>
          <a:latin typeface="Open Sans Regular" charset="0"/>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7424">
          <p15:clr>
            <a:srgbClr val="F26B43"/>
          </p15:clr>
        </p15:guide>
        <p15:guide id="2" pos="25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20038"/>
            <a:ext cx="558800"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750" smtClean="0">
                <a:solidFill>
                  <a:prstClr val="white"/>
                </a:solidFill>
              </a:rPr>
              <a:pPr algn="r" fontAlgn="base">
                <a:spcBef>
                  <a:spcPct val="50000"/>
                </a:spcBef>
                <a:spcAft>
                  <a:spcPct val="0"/>
                </a:spcAft>
                <a:defRPr/>
              </a:pPr>
              <a:t>‹#›</a:t>
            </a:fld>
            <a:endParaRPr lang="en-US" sz="750" dirty="0">
              <a:solidFill>
                <a:prstClr val="white"/>
              </a:solidFill>
            </a:endParaRPr>
          </a:p>
        </p:txBody>
      </p:sp>
    </p:spTree>
    <p:extLst>
      <p:ext uri="{BB962C8B-B14F-4D97-AF65-F5344CB8AC3E}">
        <p14:creationId xmlns:p14="http://schemas.microsoft.com/office/powerpoint/2010/main" val="303370431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906" r:id="rId7"/>
  </p:sldLayoutIdLst>
  <p:hf sldNum="0" hdr="0" dt="0"/>
  <p:txStyles>
    <p:titleStyle>
      <a:lvl1pPr algn="ctr" rtl="0" eaLnBrk="1" fontAlgn="base" hangingPunct="1">
        <a:lnSpc>
          <a:spcPct val="90000"/>
        </a:lnSpc>
        <a:spcBef>
          <a:spcPct val="0"/>
        </a:spcBef>
        <a:spcAft>
          <a:spcPct val="0"/>
        </a:spcAft>
        <a:defRPr sz="3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100">
          <a:solidFill>
            <a:srgbClr val="00338D"/>
          </a:solidFill>
          <a:latin typeface="Arial" charset="0"/>
          <a:ea typeface="ヒラギノ角ゴ Pro W3" charset="0"/>
          <a:cs typeface="ヒラギノ角ゴ Pro W3" charset="0"/>
        </a:defRPr>
      </a:lvl5pPr>
      <a:lvl6pPr marL="342892" algn="l" rtl="0" eaLnBrk="1" fontAlgn="base" hangingPunct="1">
        <a:spcBef>
          <a:spcPct val="0"/>
        </a:spcBef>
        <a:spcAft>
          <a:spcPct val="0"/>
        </a:spcAft>
        <a:defRPr sz="1800">
          <a:solidFill>
            <a:schemeClr val="tx2"/>
          </a:solidFill>
          <a:latin typeface="Arial" charset="0"/>
        </a:defRPr>
      </a:lvl6pPr>
      <a:lvl7pPr marL="685783" algn="l" rtl="0" eaLnBrk="1" fontAlgn="base" hangingPunct="1">
        <a:spcBef>
          <a:spcPct val="0"/>
        </a:spcBef>
        <a:spcAft>
          <a:spcPct val="0"/>
        </a:spcAft>
        <a:defRPr sz="1800">
          <a:solidFill>
            <a:schemeClr val="tx2"/>
          </a:solidFill>
          <a:latin typeface="Arial" charset="0"/>
        </a:defRPr>
      </a:lvl7pPr>
      <a:lvl8pPr marL="1028675" algn="l" rtl="0" eaLnBrk="1" fontAlgn="base" hangingPunct="1">
        <a:spcBef>
          <a:spcPct val="0"/>
        </a:spcBef>
        <a:spcAft>
          <a:spcPct val="0"/>
        </a:spcAft>
        <a:defRPr sz="1800">
          <a:solidFill>
            <a:schemeClr val="tx2"/>
          </a:solidFill>
          <a:latin typeface="Arial" charset="0"/>
        </a:defRPr>
      </a:lvl8pPr>
      <a:lvl9pPr marL="1371566" algn="l" rtl="0" eaLnBrk="1" fontAlgn="base" hangingPunct="1">
        <a:spcBef>
          <a:spcPct val="0"/>
        </a:spcBef>
        <a:spcAft>
          <a:spcPct val="0"/>
        </a:spcAft>
        <a:defRPr sz="1800">
          <a:solidFill>
            <a:schemeClr val="tx2"/>
          </a:solidFill>
          <a:latin typeface="Arial" charset="0"/>
        </a:defRPr>
      </a:lvl9pPr>
    </p:titleStyle>
    <p:bodyStyle>
      <a:lvl1pPr marL="172637" indent="-172637" algn="l" rtl="0" eaLnBrk="1" fontAlgn="base" hangingPunct="1">
        <a:spcBef>
          <a:spcPct val="20000"/>
        </a:spcBef>
        <a:spcAft>
          <a:spcPct val="0"/>
        </a:spcAft>
        <a:buFont typeface="Arial" pitchFamily="34" charset="0"/>
        <a:buChar char="•"/>
        <a:defRPr sz="1350">
          <a:solidFill>
            <a:schemeClr val="tx1"/>
          </a:solidFill>
          <a:latin typeface="Arial" panose="020B0604020202020204" pitchFamily="34" charset="0"/>
          <a:ea typeface="ヒラギノ角ゴ Pro W3" charset="0"/>
          <a:cs typeface="Arial" panose="020B0604020202020204" pitchFamily="34" charset="0"/>
        </a:defRPr>
      </a:lvl1pPr>
      <a:lvl2pPr marL="559580" indent="-170256" algn="l" rtl="0" eaLnBrk="1" fontAlgn="base" hangingPunct="1">
        <a:spcBef>
          <a:spcPct val="20000"/>
        </a:spcBef>
        <a:spcAft>
          <a:spcPct val="0"/>
        </a:spcAft>
        <a:buFont typeface="Segoe UI" panose="020B0502040204020203" pitchFamily="34" charset="0"/>
        <a:buChar char="—"/>
        <a:defRPr sz="1200">
          <a:solidFill>
            <a:schemeClr val="tx1"/>
          </a:solidFill>
          <a:latin typeface="Arial" panose="020B0604020202020204" pitchFamily="34" charset="0"/>
          <a:ea typeface="ヒラギノ角ゴ Pro W3" charset="0"/>
          <a:cs typeface="Arial" panose="020B0604020202020204" pitchFamily="34" charset="0"/>
        </a:defRPr>
      </a:lvl2pPr>
      <a:lvl3pPr marL="858419" indent="-172637" algn="l" rtl="0" eaLnBrk="1" fontAlgn="base" hangingPunct="1">
        <a:spcBef>
          <a:spcPct val="20000"/>
        </a:spcBef>
        <a:spcAft>
          <a:spcPct val="0"/>
        </a:spcAft>
        <a:buFont typeface="Arial" panose="020B0604020202020204" pitchFamily="34" charset="0"/>
        <a:buChar char="•"/>
        <a:defRPr sz="1050">
          <a:solidFill>
            <a:schemeClr val="tx1"/>
          </a:solidFill>
          <a:latin typeface="Arial" panose="020B0604020202020204" pitchFamily="34" charset="0"/>
          <a:ea typeface="ヒラギノ角ゴ Pro W3" charset="0"/>
          <a:cs typeface="Arial" panose="020B0604020202020204" pitchFamily="34" charset="0"/>
        </a:defRPr>
      </a:lvl3pPr>
      <a:lvl4pPr marL="1198930" indent="-170256"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1544203" indent="-172637" algn="l" rtl="0" eaLnBrk="1" fontAlgn="base" hangingPunct="1">
        <a:spcBef>
          <a:spcPct val="20000"/>
        </a:spcBef>
        <a:spcAft>
          <a:spcPct val="0"/>
        </a:spcAft>
        <a:buFont typeface="Arial" pitchFamily="34" charset="0"/>
        <a:buChar char="◦"/>
        <a:defRPr sz="1200">
          <a:solidFill>
            <a:schemeClr val="tx1"/>
          </a:solidFill>
          <a:latin typeface="+mn-lt"/>
          <a:ea typeface="ヒラギノ角ゴ Pro W3" charset="0"/>
        </a:defRPr>
      </a:lvl5pPr>
      <a:lvl6pPr marL="1714457" algn="l" rtl="0" eaLnBrk="1" fontAlgn="base" hangingPunct="1">
        <a:spcBef>
          <a:spcPct val="20000"/>
        </a:spcBef>
        <a:spcAft>
          <a:spcPct val="0"/>
        </a:spcAft>
        <a:buChar char="»"/>
        <a:defRPr sz="1800">
          <a:solidFill>
            <a:schemeClr val="tx1"/>
          </a:solidFill>
          <a:latin typeface="+mn-lt"/>
        </a:defRPr>
      </a:lvl6pPr>
      <a:lvl7pPr marL="2057348" algn="l" rtl="0" eaLnBrk="1" fontAlgn="base" hangingPunct="1">
        <a:spcBef>
          <a:spcPct val="20000"/>
        </a:spcBef>
        <a:spcAft>
          <a:spcPct val="0"/>
        </a:spcAft>
        <a:buChar char="»"/>
        <a:defRPr sz="1800">
          <a:solidFill>
            <a:schemeClr val="tx1"/>
          </a:solidFill>
          <a:latin typeface="+mn-lt"/>
        </a:defRPr>
      </a:lvl7pPr>
      <a:lvl8pPr marL="2400240" algn="l" rtl="0" eaLnBrk="1" fontAlgn="base" hangingPunct="1">
        <a:spcBef>
          <a:spcPct val="20000"/>
        </a:spcBef>
        <a:spcAft>
          <a:spcPct val="0"/>
        </a:spcAft>
        <a:buChar char="»"/>
        <a:defRPr sz="1800">
          <a:solidFill>
            <a:schemeClr val="tx1"/>
          </a:solidFill>
          <a:latin typeface="+mn-lt"/>
        </a:defRPr>
      </a:lvl8pPr>
      <a:lvl9pPr marL="2743132" algn="l" rtl="0" eaLnBrk="1" fontAlgn="base" hangingPunct="1">
        <a:spcBef>
          <a:spcPct val="20000"/>
        </a:spcBef>
        <a:spcAft>
          <a:spcPct val="0"/>
        </a:spcAft>
        <a:buChar char="»"/>
        <a:defRPr sz="1800">
          <a:solidFill>
            <a:schemeClr val="tx1"/>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7424">
          <p15:clr>
            <a:srgbClr val="F26B43"/>
          </p15:clr>
        </p15:guide>
        <p15:guide id="2" pos="256">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dirty="0">
              <a:solidFill>
                <a:srgbClr val="00338D"/>
              </a:solidFill>
            </a:endParaRPr>
          </a:p>
        </p:txBody>
      </p:sp>
    </p:spTree>
    <p:extLst>
      <p:ext uri="{BB962C8B-B14F-4D97-AF65-F5344CB8AC3E}">
        <p14:creationId xmlns:p14="http://schemas.microsoft.com/office/powerpoint/2010/main" val="205887972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568">
          <p15:clr>
            <a:srgbClr val="F26B43"/>
          </p15:clr>
        </p15:guide>
        <p15:guide id="2" pos="192">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801"/>
            <a:ext cx="558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fontAlgn="base">
              <a:spcBef>
                <a:spcPct val="50000"/>
              </a:spcBef>
              <a:spcAft>
                <a:spcPct val="0"/>
              </a:spcAft>
              <a:defRPr/>
            </a:pPr>
            <a:fld id="{27288A19-C912-48FD-BBDD-B6C475FAB7E0}" type="slidenum">
              <a:rPr lang="en-US" sz="1000" smtClean="0">
                <a:solidFill>
                  <a:srgbClr val="00338D"/>
                </a:solidFill>
              </a:rPr>
              <a:pPr algn="r" fontAlgn="base">
                <a:spcBef>
                  <a:spcPct val="50000"/>
                </a:spcBef>
                <a:spcAft>
                  <a:spcPct val="0"/>
                </a:spcAft>
                <a:defRPr/>
              </a:pPr>
              <a:t>‹#›</a:t>
            </a:fld>
            <a:endParaRPr lang="en-US" sz="1000">
              <a:solidFill>
                <a:srgbClr val="00338D"/>
              </a:solidFill>
            </a:endParaRPr>
          </a:p>
        </p:txBody>
      </p:sp>
      <p:sp>
        <p:nvSpPr>
          <p:cNvPr id="11" name="Rectangle 10"/>
          <p:cNvSpPr/>
          <p:nvPr/>
        </p:nvSpPr>
        <p:spPr bwMode="auto">
          <a:xfrm>
            <a:off x="5547360" y="1216947"/>
            <a:ext cx="1097280" cy="64008"/>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Bef>
                <a:spcPct val="0"/>
              </a:spcBef>
              <a:spcAft>
                <a:spcPct val="0"/>
              </a:spcAft>
              <a:buFont typeface="Helvetica" pitchFamily="84" charset="0"/>
              <a:buNone/>
            </a:pPr>
            <a:endParaRPr lang="en-US" sz="3000" err="1">
              <a:solidFill>
                <a:srgbClr val="404040"/>
              </a:solidFill>
              <a:latin typeface="Arial" pitchFamily="34" charset="0"/>
              <a:ea typeface="ヒラギノ角ゴ Pro W3" pitchFamily="84" charset="-128"/>
            </a:endParaRPr>
          </a:p>
        </p:txBody>
      </p:sp>
    </p:spTree>
    <p:extLst>
      <p:ext uri="{BB962C8B-B14F-4D97-AF65-F5344CB8AC3E}">
        <p14:creationId xmlns:p14="http://schemas.microsoft.com/office/powerpoint/2010/main" val="1151808478"/>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200" algn="l" rtl="0" eaLnBrk="1" fontAlgn="base" hangingPunct="1">
        <a:spcBef>
          <a:spcPct val="0"/>
        </a:spcBef>
        <a:spcAft>
          <a:spcPct val="0"/>
        </a:spcAft>
        <a:defRPr sz="2400">
          <a:solidFill>
            <a:schemeClr val="tx2"/>
          </a:solidFill>
          <a:latin typeface="Arial" charset="0"/>
        </a:defRPr>
      </a:lvl6pPr>
      <a:lvl7pPr marL="914400" algn="l" rtl="0" eaLnBrk="1" fontAlgn="base" hangingPunct="1">
        <a:spcBef>
          <a:spcPct val="0"/>
        </a:spcBef>
        <a:spcAft>
          <a:spcPct val="0"/>
        </a:spcAft>
        <a:defRPr sz="2400">
          <a:solidFill>
            <a:schemeClr val="tx2"/>
          </a:solidFill>
          <a:latin typeface="Arial" charset="0"/>
        </a:defRPr>
      </a:lvl7pPr>
      <a:lvl8pPr marL="1371600" algn="l" rtl="0" eaLnBrk="1" fontAlgn="base" hangingPunct="1">
        <a:spcBef>
          <a:spcPct val="0"/>
        </a:spcBef>
        <a:spcAft>
          <a:spcPct val="0"/>
        </a:spcAft>
        <a:defRPr sz="2400">
          <a:solidFill>
            <a:schemeClr val="tx2"/>
          </a:solidFill>
          <a:latin typeface="Arial" charset="0"/>
        </a:defRPr>
      </a:lvl8pPr>
      <a:lvl9pPr marL="1828800" algn="l" rtl="0" eaLnBrk="1" fontAlgn="base" hangingPunct="1">
        <a:spcBef>
          <a:spcPct val="0"/>
        </a:spcBef>
        <a:spcAft>
          <a:spcPct val="0"/>
        </a:spcAft>
        <a:defRPr sz="2400">
          <a:solidFill>
            <a:schemeClr val="tx2"/>
          </a:solidFill>
          <a:latin typeface="Arial" charset="0"/>
        </a:defRPr>
      </a:lvl9pPr>
    </p:titleStyle>
    <p:bodyStyle>
      <a:lvl1pPr marL="230188" indent="-230188"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25" indent="-227013"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88" indent="-230188"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613" indent="-227013"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88" indent="-230188"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6000" algn="l" rtl="0" eaLnBrk="1" fontAlgn="base" hangingPunct="1">
        <a:spcBef>
          <a:spcPct val="20000"/>
        </a:spcBef>
        <a:spcAft>
          <a:spcPct val="0"/>
        </a:spcAft>
        <a:buChar char="»"/>
        <a:defRPr sz="2400">
          <a:solidFill>
            <a:schemeClr val="tx1"/>
          </a:solidFill>
          <a:latin typeface="+mn-lt"/>
        </a:defRPr>
      </a:lvl6pPr>
      <a:lvl7pPr marL="2743200" algn="l" rtl="0" eaLnBrk="1" fontAlgn="base" hangingPunct="1">
        <a:spcBef>
          <a:spcPct val="20000"/>
        </a:spcBef>
        <a:spcAft>
          <a:spcPct val="0"/>
        </a:spcAft>
        <a:buChar char="»"/>
        <a:defRPr sz="2400">
          <a:solidFill>
            <a:schemeClr val="tx1"/>
          </a:solidFill>
          <a:latin typeface="+mn-lt"/>
        </a:defRPr>
      </a:lvl7pPr>
      <a:lvl8pPr marL="3200400" algn="l" rtl="0" eaLnBrk="1" fontAlgn="base" hangingPunct="1">
        <a:spcBef>
          <a:spcPct val="20000"/>
        </a:spcBef>
        <a:spcAft>
          <a:spcPct val="0"/>
        </a:spcAft>
        <a:buChar char="»"/>
        <a:defRPr sz="2400">
          <a:solidFill>
            <a:schemeClr val="tx1"/>
          </a:solidFill>
          <a:latin typeface="+mn-lt"/>
        </a:defRPr>
      </a:lvl8pPr>
      <a:lvl9pPr marL="3657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5568">
          <p15:clr>
            <a:srgbClr val="F26B43"/>
          </p15:clr>
        </p15:guide>
        <p15:guide id="2" pos="19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64.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64.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npuTGERBctE&amp;feature=youtu.be" TargetMode="External"/><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64.xml"/><Relationship Id="rId5" Type="http://schemas.openxmlformats.org/officeDocument/2006/relationships/image" Target="../media/image39.jpe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91.xml"/></Relationships>
</file>

<file path=ppt/slides/_rels/slide2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www.lionshelp.zendesk.com/" TargetMode="External"/><Relationship Id="rId7"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9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mailto:mylion@lionsclubs.org" TargetMode="External"/><Relationship Id="rId9" Type="http://schemas.openxmlformats.org/officeDocument/2006/relationships/image" Target="../media/image44.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1.xml"/></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142.xml"/><Relationship Id="rId4" Type="http://schemas.openxmlformats.org/officeDocument/2006/relationships/hyperlink" Target="mailto:mylionsupport@lionsclubs.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54.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hyperlink" Target="https://cdn2.webdamdb.com/md_wJT2rcTDxmu4.jpg.pdf?v=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mailto:mylion@lionsclub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4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6.xml"/><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ld Bar">
            <a:extLst>
              <a:ext uri="{FF2B5EF4-FFF2-40B4-BE49-F238E27FC236}">
                <a16:creationId xmlns="" xmlns:a16="http://schemas.microsoft.com/office/drawing/2014/main" id="{D065F523-E8C7-2041-BD65-5BE75A33AA58}"/>
              </a:ext>
            </a:extLst>
          </p:cNvPr>
          <p:cNvSpPr/>
          <p:nvPr/>
        </p:nvSpPr>
        <p:spPr>
          <a:xfrm>
            <a:off x="792677" y="4027416"/>
            <a:ext cx="10181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6" name="Gold Bar">
            <a:extLst>
              <a:ext uri="{FF2B5EF4-FFF2-40B4-BE49-F238E27FC236}">
                <a16:creationId xmlns="" xmlns:a16="http://schemas.microsoft.com/office/drawing/2014/main" id="{402DD2D4-00E0-8540-9F1B-434D3B5BE2D9}"/>
              </a:ext>
            </a:extLst>
          </p:cNvPr>
          <p:cNvSpPr/>
          <p:nvPr/>
        </p:nvSpPr>
        <p:spPr>
          <a:xfrm>
            <a:off x="2816349" y="4027416"/>
            <a:ext cx="2936058"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endParaRPr>
          </a:p>
        </p:txBody>
      </p:sp>
      <p:sp>
        <p:nvSpPr>
          <p:cNvPr id="7" name="Text Placeholder 2">
            <a:extLst>
              <a:ext uri="{FF2B5EF4-FFF2-40B4-BE49-F238E27FC236}">
                <a16:creationId xmlns="" xmlns:a16="http://schemas.microsoft.com/office/drawing/2014/main" id="{1009F760-D9F2-7740-BF46-490370A1D2DF}"/>
              </a:ext>
            </a:extLst>
          </p:cNvPr>
          <p:cNvSpPr>
            <a:spLocks noGrp="1"/>
          </p:cNvSpPr>
          <p:nvPr>
            <p:ph type="body" sz="quarter" idx="13"/>
          </p:nvPr>
        </p:nvSpPr>
        <p:spPr>
          <a:xfrm>
            <a:off x="774748" y="4471551"/>
            <a:ext cx="8638032" cy="535194"/>
          </a:xfrm>
        </p:spPr>
        <p:txBody>
          <a:bodyPr/>
          <a:lstStyle/>
          <a:p>
            <a:r>
              <a:rPr lang="ko-KR" sz="2000" dirty="0" smtClean="0">
                <a:latin typeface="+mj-ea"/>
                <a:ea typeface="+mj-ea"/>
              </a:rPr>
              <a:t>봉사</a:t>
            </a:r>
            <a:r>
              <a:rPr lang="ko-KR" altLang="en-US" sz="2000" dirty="0" smtClean="0">
                <a:latin typeface="+mj-ea"/>
                <a:ea typeface="+mj-ea"/>
              </a:rPr>
              <a:t>활동</a:t>
            </a:r>
            <a:r>
              <a:rPr lang="ko-KR" sz="2000" dirty="0" smtClean="0">
                <a:latin typeface="+mj-ea"/>
                <a:ea typeface="+mj-ea"/>
              </a:rPr>
              <a:t>에 </a:t>
            </a:r>
            <a:r>
              <a:rPr lang="ko-KR" altLang="ko-KR" sz="2000" dirty="0">
                <a:latin typeface="+mj-ea"/>
                <a:ea typeface="+mj-ea"/>
              </a:rPr>
              <a:t>MyLion을 </a:t>
            </a:r>
            <a:r>
              <a:rPr lang="ko-KR" sz="2000" dirty="0" smtClean="0">
                <a:latin typeface="+mj-ea"/>
                <a:ea typeface="+mj-ea"/>
              </a:rPr>
              <a:t>활용하는 </a:t>
            </a:r>
            <a:r>
              <a:rPr lang="ko-KR" sz="2000" dirty="0">
                <a:latin typeface="+mj-ea"/>
                <a:ea typeface="+mj-ea"/>
              </a:rPr>
              <a:t>방법 </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3120" y="2295264"/>
            <a:ext cx="6402259" cy="2286521"/>
          </a:xfrm>
          <a:prstGeom prst="rect">
            <a:avLst/>
          </a:prstGeom>
        </p:spPr>
      </p:pic>
    </p:spTree>
    <p:extLst>
      <p:ext uri="{BB962C8B-B14F-4D97-AF65-F5344CB8AC3E}">
        <p14:creationId xmlns:p14="http://schemas.microsoft.com/office/powerpoint/2010/main" val="2537890715"/>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ko-KR" dirty="0" smtClean="0">
                <a:latin typeface="+mj-ea"/>
                <a:ea typeface="+mj-ea"/>
              </a:rPr>
              <a:t>MyLion</a:t>
            </a:r>
            <a:r>
              <a:rPr lang="ko-KR" altLang="en-US" dirty="0" smtClean="0">
                <a:latin typeface="+mj-ea"/>
                <a:ea typeface="+mj-ea"/>
              </a:rPr>
              <a:t>을 활용한</a:t>
            </a:r>
            <a:r>
              <a:rPr lang="ko-KR" dirty="0" smtClean="0">
                <a:latin typeface="+mj-ea"/>
                <a:ea typeface="+mj-ea"/>
              </a:rPr>
              <a:t> </a:t>
            </a:r>
            <a:r>
              <a:rPr lang="ko-KR" dirty="0">
                <a:latin typeface="+mj-ea"/>
                <a:ea typeface="+mj-ea"/>
              </a:rPr>
              <a:t>봉사</a:t>
            </a:r>
          </a:p>
        </p:txBody>
      </p:sp>
      <p:sp>
        <p:nvSpPr>
          <p:cNvPr id="2" name="Text Placeholder 1"/>
          <p:cNvSpPr>
            <a:spLocks noGrp="1"/>
          </p:cNvSpPr>
          <p:nvPr>
            <p:ph type="body" sz="quarter" idx="13"/>
          </p:nvPr>
        </p:nvSpPr>
        <p:spPr>
          <a:xfrm>
            <a:off x="2975882" y="4189206"/>
            <a:ext cx="6240237" cy="535194"/>
          </a:xfrm>
        </p:spPr>
        <p:txBody>
          <a:bodyPr/>
          <a:lstStyle/>
          <a:p>
            <a:r>
              <a:rPr lang="ko-KR" dirty="0">
                <a:latin typeface="+mj-ea"/>
                <a:ea typeface="+mj-ea"/>
              </a:rPr>
              <a:t>두 가지 </a:t>
            </a:r>
            <a:r>
              <a:rPr lang="ko-KR" altLang="en-US" dirty="0" smtClean="0">
                <a:latin typeface="+mj-ea"/>
                <a:ea typeface="+mj-ea"/>
              </a:rPr>
              <a:t>방식</a:t>
            </a:r>
            <a:r>
              <a:rPr lang="ko-KR" dirty="0" smtClean="0">
                <a:latin typeface="+mj-ea"/>
                <a:ea typeface="+mj-ea"/>
              </a:rPr>
              <a:t>: </a:t>
            </a:r>
            <a:r>
              <a:rPr lang="ko-KR" altLang="en-US" dirty="0" smtClean="0">
                <a:latin typeface="+mj-ea"/>
                <a:ea typeface="+mj-ea"/>
              </a:rPr>
              <a:t>신규</a:t>
            </a:r>
            <a:r>
              <a:rPr lang="ko-KR" dirty="0" smtClean="0">
                <a:latin typeface="+mj-ea"/>
                <a:ea typeface="+mj-ea"/>
              </a:rPr>
              <a:t> </a:t>
            </a:r>
            <a:r>
              <a:rPr lang="ko-KR" dirty="0">
                <a:latin typeface="+mj-ea"/>
                <a:ea typeface="+mj-ea"/>
              </a:rPr>
              <a:t>봉사 </a:t>
            </a:r>
            <a:r>
              <a:rPr lang="ko-KR" altLang="en-US" dirty="0" smtClean="0">
                <a:latin typeface="+mj-ea"/>
                <a:ea typeface="+mj-ea"/>
              </a:rPr>
              <a:t>계획 </a:t>
            </a:r>
            <a:r>
              <a:rPr lang="ko-KR" dirty="0" smtClean="0">
                <a:latin typeface="+mj-ea"/>
                <a:ea typeface="+mj-ea"/>
              </a:rPr>
              <a:t>또는 </a:t>
            </a:r>
            <a:r>
              <a:rPr lang="ko-KR" altLang="en-US" dirty="0" smtClean="0">
                <a:latin typeface="+mj-ea"/>
                <a:ea typeface="+mj-ea"/>
              </a:rPr>
              <a:t>완료된 </a:t>
            </a:r>
            <a:r>
              <a:rPr lang="ko-KR" dirty="0" smtClean="0">
                <a:latin typeface="+mj-ea"/>
                <a:ea typeface="+mj-ea"/>
              </a:rPr>
              <a:t>봉사의 </a:t>
            </a:r>
            <a:r>
              <a:rPr lang="ko-KR" dirty="0">
                <a:latin typeface="+mj-ea"/>
                <a:ea typeface="+mj-ea"/>
              </a:rPr>
              <a:t>보고</a:t>
            </a:r>
          </a:p>
        </p:txBody>
      </p:sp>
    </p:spTree>
    <p:extLst>
      <p:ext uri="{BB962C8B-B14F-4D97-AF65-F5344CB8AC3E}">
        <p14:creationId xmlns:p14="http://schemas.microsoft.com/office/powerpoint/2010/main" val="1273525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8776252" cy="445043"/>
          </a:xfrm>
          <a:prstGeom prst="rect">
            <a:avLst/>
          </a:prstGeom>
        </p:spPr>
        <p:txBody>
          <a:bodyPr/>
          <a:lstStyle/>
          <a:p>
            <a:r>
              <a:rPr lang="en-US" altLang="ko-KR" sz="4000" kern="1200" dirty="0" err="1">
                <a:latin typeface="+mj-ea"/>
                <a:ea typeface="+mj-ea"/>
              </a:rPr>
              <a:t>MyLion</a:t>
            </a:r>
            <a:r>
              <a:rPr lang="ko-KR" altLang="en-US" sz="4000" kern="1200" dirty="0">
                <a:latin typeface="+mj-ea"/>
                <a:ea typeface="+mj-ea"/>
              </a:rPr>
              <a:t>에서 </a:t>
            </a:r>
            <a:r>
              <a:rPr lang="ko-KR" altLang="en-US" sz="4000" kern="1200" dirty="0" smtClean="0">
                <a:latin typeface="+mj-ea"/>
                <a:ea typeface="+mj-ea"/>
              </a:rPr>
              <a:t>완료된 봉사활동을 </a:t>
            </a:r>
            <a:r>
              <a:rPr lang="ko-KR" altLang="en-US" sz="4000" kern="1200" dirty="0">
                <a:latin typeface="+mj-ea"/>
                <a:ea typeface="+mj-ea"/>
              </a:rPr>
              <a:t>보고</a:t>
            </a:r>
            <a:r>
              <a:rPr lang="en-US" sz="4000" b="1" kern="1200" dirty="0" smtClean="0">
                <a:solidFill>
                  <a:srgbClr val="0A5496"/>
                </a:solidFill>
                <a:latin typeface="+mj-ea"/>
                <a:ea typeface="+mj-ea"/>
              </a:rPr>
              <a:t> </a:t>
            </a:r>
            <a:endParaRPr lang="en-US" sz="4000" b="1" kern="1200" dirty="0">
              <a:solidFill>
                <a:srgbClr val="0A5496"/>
              </a:solidFill>
              <a:latin typeface="+mj-ea"/>
              <a:ea typeface="+mj-ea"/>
            </a:endParaRPr>
          </a:p>
        </p:txBody>
      </p:sp>
      <p:sp>
        <p:nvSpPr>
          <p:cNvPr id="5" name="Content Placeholder 2"/>
          <p:cNvSpPr txBox="1">
            <a:spLocks/>
          </p:cNvSpPr>
          <p:nvPr/>
        </p:nvSpPr>
        <p:spPr bwMode="auto">
          <a:xfrm>
            <a:off x="685801" y="1752261"/>
            <a:ext cx="6529192" cy="520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ko-KR" altLang="en-US" sz="2600" kern="0" dirty="0">
                <a:solidFill>
                  <a:schemeClr val="accent2">
                    <a:lumMod val="50000"/>
                  </a:schemeClr>
                </a:solidFill>
                <a:latin typeface="+mj-ea"/>
                <a:ea typeface="+mj-ea"/>
                <a:cs typeface="Arial" charset="0"/>
              </a:rPr>
              <a:t>이미 완료한 봉사활동을 보고하려면 활동 보고를 </a:t>
            </a:r>
            <a:r>
              <a:rPr lang="ko-KR" altLang="en-US" sz="2600" kern="0" dirty="0" smtClean="0">
                <a:solidFill>
                  <a:schemeClr val="accent2">
                    <a:lumMod val="50000"/>
                  </a:schemeClr>
                </a:solidFill>
                <a:latin typeface="+mj-ea"/>
                <a:ea typeface="+mj-ea"/>
                <a:cs typeface="Arial" charset="0"/>
              </a:rPr>
              <a:t>선택한 </a:t>
            </a:r>
            <a:r>
              <a:rPr lang="ko-KR" altLang="en-US" sz="2600" kern="0" dirty="0">
                <a:solidFill>
                  <a:schemeClr val="accent2">
                    <a:lumMod val="50000"/>
                  </a:schemeClr>
                </a:solidFill>
                <a:latin typeface="+mj-ea"/>
                <a:ea typeface="+mj-ea"/>
                <a:cs typeface="Arial" charset="0"/>
              </a:rPr>
              <a:t>후</a:t>
            </a:r>
            <a:r>
              <a:rPr lang="en-US" altLang="ko-KR" sz="2600" kern="0" dirty="0">
                <a:solidFill>
                  <a:schemeClr val="accent2">
                    <a:lumMod val="50000"/>
                  </a:schemeClr>
                </a:solidFill>
                <a:latin typeface="+mj-ea"/>
                <a:ea typeface="+mj-ea"/>
                <a:cs typeface="Arial" charset="0"/>
              </a:rPr>
              <a:t>:</a:t>
            </a:r>
            <a:endParaRPr lang="en-US" sz="2600" kern="0" dirty="0">
              <a:solidFill>
                <a:schemeClr val="accent2">
                  <a:lumMod val="50000"/>
                </a:schemeClr>
              </a:solidFill>
              <a:latin typeface="+mj-ea"/>
              <a:ea typeface="+mj-ea"/>
              <a:cs typeface="Arial" charset="0"/>
            </a:endParaRPr>
          </a:p>
          <a:p>
            <a:pPr lvl="1">
              <a:lnSpc>
                <a:spcPct val="105000"/>
              </a:lnSpc>
              <a:spcAft>
                <a:spcPts val="1200"/>
              </a:spcAft>
            </a:pPr>
            <a:r>
              <a:rPr lang="ko-KR" altLang="en-US" sz="2000" kern="0" dirty="0">
                <a:solidFill>
                  <a:schemeClr val="accent2">
                    <a:lumMod val="50000"/>
                  </a:schemeClr>
                </a:solidFill>
                <a:latin typeface="+mj-ea"/>
                <a:ea typeface="+mj-ea"/>
                <a:cs typeface="Arial" charset="0"/>
              </a:rPr>
              <a:t>주요 세부사항을 </a:t>
            </a:r>
            <a:r>
              <a:rPr lang="ko-KR" altLang="en-US" sz="2000" kern="0" dirty="0" smtClean="0">
                <a:solidFill>
                  <a:schemeClr val="accent2">
                    <a:lumMod val="50000"/>
                  </a:schemeClr>
                </a:solidFill>
                <a:latin typeface="+mj-ea"/>
                <a:ea typeface="+mj-ea"/>
                <a:cs typeface="Arial" charset="0"/>
              </a:rPr>
              <a:t>추가</a:t>
            </a:r>
            <a:endParaRPr lang="en-US" sz="2000" kern="0" dirty="0">
              <a:solidFill>
                <a:schemeClr val="accent2">
                  <a:lumMod val="50000"/>
                </a:schemeClr>
              </a:solidFill>
              <a:latin typeface="+mj-ea"/>
              <a:ea typeface="+mj-ea"/>
              <a:cs typeface="Arial" charset="0"/>
            </a:endParaRPr>
          </a:p>
          <a:p>
            <a:pPr lvl="1">
              <a:lnSpc>
                <a:spcPct val="105000"/>
              </a:lnSpc>
              <a:spcAft>
                <a:spcPts val="1200"/>
              </a:spcAft>
            </a:pPr>
            <a:r>
              <a:rPr lang="ko-KR" altLang="en-US" sz="2000" kern="0" dirty="0">
                <a:solidFill>
                  <a:schemeClr val="accent2">
                    <a:lumMod val="50000"/>
                  </a:schemeClr>
                </a:solidFill>
                <a:latin typeface="+mj-ea"/>
                <a:ea typeface="+mj-ea"/>
                <a:cs typeface="Arial" charset="0"/>
              </a:rPr>
              <a:t>사진을 </a:t>
            </a:r>
            <a:r>
              <a:rPr lang="ko-KR" altLang="en-US" sz="2000" kern="0" dirty="0" smtClean="0">
                <a:solidFill>
                  <a:schemeClr val="accent2">
                    <a:lumMod val="50000"/>
                  </a:schemeClr>
                </a:solidFill>
                <a:latin typeface="+mj-ea"/>
                <a:ea typeface="+mj-ea"/>
                <a:cs typeface="Arial" charset="0"/>
              </a:rPr>
              <a:t>업로드</a:t>
            </a:r>
            <a:endParaRPr lang="en-US" sz="2000" kern="0" dirty="0">
              <a:solidFill>
                <a:schemeClr val="accent2">
                  <a:lumMod val="50000"/>
                </a:schemeClr>
              </a:solidFill>
              <a:latin typeface="+mj-ea"/>
              <a:ea typeface="+mj-ea"/>
              <a:cs typeface="Arial" charset="0"/>
            </a:endParaRPr>
          </a:p>
          <a:p>
            <a:pPr lvl="1">
              <a:lnSpc>
                <a:spcPct val="105000"/>
              </a:lnSpc>
              <a:spcAft>
                <a:spcPts val="1200"/>
              </a:spcAft>
            </a:pPr>
            <a:r>
              <a:rPr lang="ko-KR" altLang="en-US" sz="2000" kern="0" dirty="0" smtClean="0">
                <a:solidFill>
                  <a:schemeClr val="accent2">
                    <a:lumMod val="50000"/>
                  </a:schemeClr>
                </a:solidFill>
                <a:latin typeface="+mj-ea"/>
                <a:ea typeface="+mj-ea"/>
                <a:cs typeface="Arial" charset="0"/>
              </a:rPr>
              <a:t>영향을 </a:t>
            </a:r>
            <a:r>
              <a:rPr lang="ko-KR" altLang="en-US" sz="2000" kern="0" dirty="0">
                <a:solidFill>
                  <a:schemeClr val="accent2">
                    <a:lumMod val="50000"/>
                  </a:schemeClr>
                </a:solidFill>
                <a:latin typeface="+mj-ea"/>
                <a:ea typeface="+mj-ea"/>
                <a:cs typeface="Arial" charset="0"/>
              </a:rPr>
              <a:t>받은 수혜 인원을 </a:t>
            </a:r>
            <a:r>
              <a:rPr lang="ko-KR" altLang="en-US" sz="2000" kern="0" dirty="0" smtClean="0">
                <a:solidFill>
                  <a:schemeClr val="accent2">
                    <a:lumMod val="50000"/>
                  </a:schemeClr>
                </a:solidFill>
                <a:latin typeface="+mj-ea"/>
                <a:ea typeface="+mj-ea"/>
                <a:cs typeface="Arial" charset="0"/>
              </a:rPr>
              <a:t>입력</a:t>
            </a:r>
            <a:endParaRPr lang="en-US" sz="2000" kern="0" dirty="0">
              <a:solidFill>
                <a:schemeClr val="accent2">
                  <a:lumMod val="50000"/>
                </a:schemeClr>
              </a:solidFill>
              <a:latin typeface="+mj-ea"/>
              <a:ea typeface="+mj-ea"/>
              <a:cs typeface="Arial" charset="0"/>
            </a:endParaRPr>
          </a:p>
          <a:p>
            <a:pPr>
              <a:lnSpc>
                <a:spcPct val="105000"/>
              </a:lnSpc>
              <a:spcAft>
                <a:spcPts val="1200"/>
              </a:spcAft>
            </a:pPr>
            <a:r>
              <a:rPr lang="ko-KR" altLang="en-US" sz="2400" dirty="0">
                <a:solidFill>
                  <a:srgbClr val="D9D9D9">
                    <a:lumMod val="50000"/>
                  </a:srgbClr>
                </a:solidFill>
                <a:latin typeface="+mj-ea"/>
                <a:ea typeface="+mj-ea"/>
                <a:cs typeface="Arial" panose="020B0604020202020204" pitchFamily="34" charset="0"/>
              </a:rPr>
              <a:t>보고 접속 권한을 가진 임원만이 </a:t>
            </a:r>
            <a:r>
              <a:rPr lang="ko-KR" altLang="en-US" sz="2400" b="1" dirty="0">
                <a:solidFill>
                  <a:srgbClr val="D9D9D9">
                    <a:lumMod val="50000"/>
                  </a:srgbClr>
                </a:solidFill>
                <a:latin typeface="+mj-ea"/>
                <a:ea typeface="+mj-ea"/>
                <a:cs typeface="Arial" panose="020B0604020202020204" pitchFamily="34" charset="0"/>
              </a:rPr>
              <a:t>활동을 보고</a:t>
            </a:r>
            <a:r>
              <a:rPr lang="ko-KR" altLang="en-US" sz="2400" dirty="0">
                <a:solidFill>
                  <a:srgbClr val="D9D9D9">
                    <a:lumMod val="50000"/>
                  </a:srgbClr>
                </a:solidFill>
                <a:latin typeface="+mj-ea"/>
                <a:ea typeface="+mj-ea"/>
                <a:cs typeface="Arial" panose="020B0604020202020204" pitchFamily="34" charset="0"/>
              </a:rPr>
              <a:t>할 수 </a:t>
            </a:r>
            <a:r>
              <a:rPr lang="ko-KR" altLang="en-US" sz="2400" dirty="0" smtClean="0">
                <a:solidFill>
                  <a:srgbClr val="D9D9D9">
                    <a:lumMod val="50000"/>
                  </a:srgbClr>
                </a:solidFill>
                <a:latin typeface="+mj-ea"/>
                <a:ea typeface="+mj-ea"/>
                <a:cs typeface="Arial" panose="020B0604020202020204" pitchFamily="34" charset="0"/>
              </a:rPr>
              <a:t>있음</a:t>
            </a:r>
            <a:endParaRPr lang="en-US" sz="2400" dirty="0">
              <a:solidFill>
                <a:srgbClr val="D9D9D9">
                  <a:lumMod val="50000"/>
                </a:srgbClr>
              </a:solidFill>
              <a:latin typeface="+mj-ea"/>
              <a:ea typeface="+mj-ea"/>
              <a:cs typeface="Arial" panose="020B0604020202020204" pitchFamily="34" charset="0"/>
            </a:endParaRPr>
          </a:p>
          <a:p>
            <a:pPr>
              <a:lnSpc>
                <a:spcPct val="105000"/>
              </a:lnSpc>
              <a:spcAft>
                <a:spcPts val="1200"/>
              </a:spcAft>
            </a:pPr>
            <a:r>
              <a:rPr lang="ko-KR" altLang="en-US" sz="2400" b="1" kern="0" dirty="0">
                <a:solidFill>
                  <a:srgbClr val="D9D9D9">
                    <a:lumMod val="50000"/>
                  </a:srgbClr>
                </a:solidFill>
                <a:latin typeface="+mj-ea"/>
                <a:ea typeface="+mj-ea"/>
                <a:cs typeface="Arial" panose="020B0604020202020204" pitchFamily="34" charset="0"/>
              </a:rPr>
              <a:t>웹사이트와 </a:t>
            </a:r>
            <a:r>
              <a:rPr lang="en-US" altLang="ko-KR" sz="2400" b="1" kern="0" dirty="0" err="1">
                <a:solidFill>
                  <a:srgbClr val="D9D9D9">
                    <a:lumMod val="50000"/>
                  </a:srgbClr>
                </a:solidFill>
                <a:latin typeface="+mj-ea"/>
                <a:ea typeface="+mj-ea"/>
                <a:cs typeface="Arial" panose="020B0604020202020204" pitchFamily="34" charset="0"/>
              </a:rPr>
              <a:t>MyLion</a:t>
            </a:r>
            <a:r>
              <a:rPr lang="en-US" altLang="ko-KR" sz="2400" b="1" kern="0" dirty="0">
                <a:solidFill>
                  <a:srgbClr val="D9D9D9">
                    <a:lumMod val="50000"/>
                  </a:srgbClr>
                </a:solidFill>
                <a:latin typeface="+mj-ea"/>
                <a:ea typeface="+mj-ea"/>
                <a:cs typeface="Arial" panose="020B0604020202020204" pitchFamily="34" charset="0"/>
              </a:rPr>
              <a:t> </a:t>
            </a:r>
            <a:r>
              <a:rPr lang="ko-KR" altLang="en-US" sz="2400" b="1" kern="0" dirty="0" err="1">
                <a:solidFill>
                  <a:srgbClr val="D9D9D9">
                    <a:lumMod val="50000"/>
                  </a:srgbClr>
                </a:solidFill>
                <a:latin typeface="+mj-ea"/>
                <a:ea typeface="+mj-ea"/>
                <a:cs typeface="Arial" panose="020B0604020202020204" pitchFamily="34" charset="0"/>
              </a:rPr>
              <a:t>앱에서</a:t>
            </a:r>
            <a:r>
              <a:rPr lang="ko-KR" altLang="en-US" sz="2400" b="1" kern="0" dirty="0">
                <a:solidFill>
                  <a:srgbClr val="D9D9D9">
                    <a:lumMod val="50000"/>
                  </a:srgbClr>
                </a:solidFill>
                <a:latin typeface="+mj-ea"/>
                <a:ea typeface="+mj-ea"/>
                <a:cs typeface="Arial" panose="020B0604020202020204" pitchFamily="34" charset="0"/>
              </a:rPr>
              <a:t> 보고가 </a:t>
            </a:r>
            <a:r>
              <a:rPr lang="ko-KR" altLang="en-US" sz="2400" b="1" kern="0" dirty="0" smtClean="0">
                <a:solidFill>
                  <a:srgbClr val="D9D9D9">
                    <a:lumMod val="50000"/>
                  </a:srgbClr>
                </a:solidFill>
                <a:latin typeface="+mj-ea"/>
                <a:ea typeface="+mj-ea"/>
                <a:cs typeface="Arial" panose="020B0604020202020204" pitchFamily="34" charset="0"/>
              </a:rPr>
              <a:t>가능</a:t>
            </a:r>
            <a:endParaRPr lang="en-US" sz="2600" b="1" kern="0" dirty="0">
              <a:solidFill>
                <a:schemeClr val="accent2">
                  <a:lumMod val="50000"/>
                </a:schemeClr>
              </a:solidFill>
              <a:latin typeface="+mj-ea"/>
              <a:ea typeface="+mj-ea"/>
              <a:cs typeface="Arial" charset="0"/>
            </a:endParaRPr>
          </a:p>
          <a:p>
            <a:pPr>
              <a:lnSpc>
                <a:spcPct val="105000"/>
              </a:lnSpc>
              <a:spcAft>
                <a:spcPts val="1200"/>
              </a:spcAft>
              <a:buClr>
                <a:prstClr val="white"/>
              </a:buClr>
              <a:buFont typeface="Arial" charset="0"/>
              <a:buChar char="•"/>
            </a:pPr>
            <a:endParaRPr lang="en-US" sz="2600" kern="0" dirty="0">
              <a:solidFill>
                <a:schemeClr val="accent2">
                  <a:lumMod val="50000"/>
                </a:schemeClr>
              </a:solidFill>
              <a:latin typeface="+mj-ea"/>
              <a:ea typeface="+mj-ea"/>
              <a:cs typeface="Arial" charset="0"/>
            </a:endParaRPr>
          </a:p>
        </p:txBody>
      </p:sp>
      <p:pic>
        <p:nvPicPr>
          <p:cNvPr id="7" name="Picture 6" descr="A screenshot of a computer screen&#10;&#10;Description automatically generated">
            <a:extLst>
              <a:ext uri="{FF2B5EF4-FFF2-40B4-BE49-F238E27FC236}">
                <a16:creationId xmlns:a16="http://schemas.microsoft.com/office/drawing/2014/main" xmlns="" id="{E161A5D5-11B3-BE43-83AC-CB7293B6D4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323" y="1982809"/>
            <a:ext cx="7757287" cy="4150565"/>
          </a:xfrm>
          <a:prstGeom prst="rect">
            <a:avLst/>
          </a:prstGeom>
        </p:spPr>
      </p:pic>
      <p:sp>
        <p:nvSpPr>
          <p:cNvPr id="8" name="Rectangle 7">
            <a:extLst>
              <a:ext uri="{FF2B5EF4-FFF2-40B4-BE49-F238E27FC236}">
                <a16:creationId xmlns:a16="http://schemas.microsoft.com/office/drawing/2014/main" xmlns="" id="{55AEECC7-5645-9341-B1C6-392FBA77C497}"/>
              </a:ext>
            </a:extLst>
          </p:cNvPr>
          <p:cNvSpPr/>
          <p:nvPr/>
        </p:nvSpPr>
        <p:spPr bwMode="auto">
          <a:xfrm>
            <a:off x="7339844" y="2402585"/>
            <a:ext cx="4252198" cy="2633306"/>
          </a:xfrm>
          <a:prstGeom prst="rect">
            <a:avLst/>
          </a:prstGeom>
          <a:solidFill>
            <a:srgbClr val="1530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srcRect l="465" r="518" b="1451"/>
          <a:stretch/>
        </p:blipFill>
        <p:spPr>
          <a:xfrm>
            <a:off x="7339844" y="2402585"/>
            <a:ext cx="4252199" cy="2423664"/>
          </a:xfrm>
          <a:prstGeom prst="rect">
            <a:avLst/>
          </a:prstGeom>
        </p:spPr>
      </p:pic>
    </p:spTree>
    <p:extLst>
      <p:ext uri="{BB962C8B-B14F-4D97-AF65-F5344CB8AC3E}">
        <p14:creationId xmlns:p14="http://schemas.microsoft.com/office/powerpoint/2010/main" val="1986012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ko-KR" dirty="0">
                <a:latin typeface="+mj-ea"/>
                <a:ea typeface="+mj-ea"/>
              </a:rPr>
              <a:t>실연</a:t>
            </a:r>
            <a:r>
              <a:rPr lang="ko-KR" i="1" dirty="0">
                <a:latin typeface="+mj-ea"/>
                <a:ea typeface="+mj-ea"/>
              </a:rPr>
              <a:t>:</a:t>
            </a:r>
            <a:r>
              <a:rPr lang="ko-KR" dirty="0">
                <a:latin typeface="+mj-ea"/>
                <a:ea typeface="+mj-ea"/>
              </a:rPr>
              <a:t> </a:t>
            </a:r>
            <a:r>
              <a:rPr lang="ko-KR" altLang="en-US" dirty="0" smtClean="0">
                <a:latin typeface="+mj-ea"/>
                <a:ea typeface="+mj-ea"/>
              </a:rPr>
              <a:t>완료된</a:t>
            </a:r>
            <a:r>
              <a:rPr lang="ko-KR" dirty="0" smtClean="0">
                <a:latin typeface="+mj-ea"/>
                <a:ea typeface="+mj-ea"/>
              </a:rPr>
              <a:t> </a:t>
            </a:r>
            <a:r>
              <a:rPr lang="ko-KR" dirty="0">
                <a:latin typeface="+mj-ea"/>
                <a:ea typeface="+mj-ea"/>
              </a:rPr>
              <a:t>봉사활동 보고 (웹사이트)</a:t>
            </a:r>
          </a:p>
        </p:txBody>
      </p:sp>
      <p:sp>
        <p:nvSpPr>
          <p:cNvPr id="6" name="TextBox 5"/>
          <p:cNvSpPr txBox="1"/>
          <p:nvPr/>
        </p:nvSpPr>
        <p:spPr>
          <a:xfrm>
            <a:off x="4710624" y="4314063"/>
            <a:ext cx="2770750" cy="338554"/>
          </a:xfrm>
          <a:prstGeom prst="rect">
            <a:avLst/>
          </a:prstGeom>
          <a:noFill/>
        </p:spPr>
        <p:txBody>
          <a:bodyPr wrap="square" rtlCol="0">
            <a:spAutoFit/>
          </a:bodyPr>
          <a:lstStyle/>
          <a:p>
            <a:pPr algn="ctr"/>
            <a:r>
              <a:rPr lang="ko-KR" sz="1600" i="1" dirty="0">
                <a:solidFill>
                  <a:schemeClr val="bg1"/>
                </a:solidFill>
                <a:latin typeface="+mj-ea"/>
                <a:ea typeface="+mj-ea"/>
              </a:rPr>
              <a:t>동영상 링크 삽입</a:t>
            </a:r>
          </a:p>
        </p:txBody>
      </p:sp>
      <p:sp>
        <p:nvSpPr>
          <p:cNvPr id="7" name="TextBox 6"/>
          <p:cNvSpPr txBox="1"/>
          <p:nvPr/>
        </p:nvSpPr>
        <p:spPr>
          <a:xfrm>
            <a:off x="2721677" y="5838870"/>
            <a:ext cx="7193724" cy="338554"/>
          </a:xfrm>
          <a:prstGeom prst="rect">
            <a:avLst/>
          </a:prstGeom>
          <a:noFill/>
        </p:spPr>
        <p:txBody>
          <a:bodyPr wrap="square" rtlCol="0">
            <a:spAutoFit/>
          </a:bodyPr>
          <a:lstStyle/>
          <a:p>
            <a:pPr algn="ctr"/>
            <a:r>
              <a:rPr lang="ko-KR" sz="1600" i="1" dirty="0">
                <a:solidFill>
                  <a:schemeClr val="bg1"/>
                </a:solidFill>
                <a:latin typeface="+mj-ea"/>
                <a:ea typeface="+mj-ea"/>
              </a:rPr>
              <a:t>2019년 7월 1</a:t>
            </a:r>
            <a:r>
              <a:rPr lang="ko-KR" sz="1600" i="1" dirty="0" smtClean="0">
                <a:solidFill>
                  <a:schemeClr val="bg1"/>
                </a:solidFill>
                <a:latin typeface="+mj-ea"/>
                <a:ea typeface="+mj-ea"/>
              </a:rPr>
              <a:t>일</a:t>
            </a:r>
            <a:r>
              <a:rPr lang="ko-KR" altLang="en-US" sz="1600" i="1" dirty="0" smtClean="0">
                <a:solidFill>
                  <a:schemeClr val="bg1"/>
                </a:solidFill>
                <a:latin typeface="+mj-ea"/>
                <a:ea typeface="+mj-ea"/>
              </a:rPr>
              <a:t>부터</a:t>
            </a:r>
            <a:r>
              <a:rPr lang="ko-KR" sz="1600" i="1" dirty="0" smtClean="0">
                <a:solidFill>
                  <a:schemeClr val="bg1"/>
                </a:solidFill>
                <a:latin typeface="+mj-ea"/>
                <a:ea typeface="+mj-ea"/>
              </a:rPr>
              <a:t> </a:t>
            </a:r>
            <a:r>
              <a:rPr lang="ko-KR" sz="1600" i="1" dirty="0">
                <a:solidFill>
                  <a:schemeClr val="bg1"/>
                </a:solidFill>
                <a:latin typeface="+mj-ea"/>
                <a:ea typeface="+mj-ea"/>
              </a:rPr>
              <a:t>MyLion에서 봉사활동을 보고합니다.</a:t>
            </a:r>
          </a:p>
        </p:txBody>
      </p:sp>
    </p:spTree>
    <p:extLst>
      <p:ext uri="{BB962C8B-B14F-4D97-AF65-F5344CB8AC3E}">
        <p14:creationId xmlns:p14="http://schemas.microsoft.com/office/powerpoint/2010/main" val="3646634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10431966" cy="445043"/>
          </a:xfrm>
          <a:prstGeom prst="rect">
            <a:avLst/>
          </a:prstGeom>
        </p:spPr>
        <p:txBody>
          <a:bodyPr/>
          <a:lstStyle/>
          <a:p>
            <a:r>
              <a:rPr lang="ko-KR" altLang="en-US" sz="4000" kern="1200" dirty="0">
                <a:latin typeface="+mj-ea"/>
                <a:ea typeface="+mj-ea"/>
              </a:rPr>
              <a:t>활동을 계획한 후</a:t>
            </a:r>
            <a:r>
              <a:rPr lang="en-US" altLang="ko-KR" sz="4000" kern="1200" dirty="0">
                <a:latin typeface="+mj-ea"/>
                <a:ea typeface="+mj-ea"/>
              </a:rPr>
              <a:t>, </a:t>
            </a:r>
            <a:r>
              <a:rPr lang="en-US" altLang="ko-KR" sz="4000" kern="1200" dirty="0" err="1">
                <a:latin typeface="+mj-ea"/>
                <a:ea typeface="+mj-ea"/>
              </a:rPr>
              <a:t>MyLion</a:t>
            </a:r>
            <a:r>
              <a:rPr lang="ko-KR" altLang="en-US" sz="4000" kern="1200" dirty="0">
                <a:latin typeface="+mj-ea"/>
                <a:ea typeface="+mj-ea"/>
              </a:rPr>
              <a:t>에서 보고</a:t>
            </a:r>
            <a:endParaRPr lang="en-US" sz="4000" b="1" kern="1200" dirty="0">
              <a:solidFill>
                <a:srgbClr val="0A5496"/>
              </a:solidFill>
              <a:latin typeface="+mj-ea"/>
              <a:ea typeface="+mj-ea"/>
            </a:endParaRPr>
          </a:p>
        </p:txBody>
      </p:sp>
      <p:sp>
        <p:nvSpPr>
          <p:cNvPr id="5" name="Content Placeholder 2"/>
          <p:cNvSpPr txBox="1">
            <a:spLocks/>
          </p:cNvSpPr>
          <p:nvPr/>
        </p:nvSpPr>
        <p:spPr bwMode="auto">
          <a:xfrm>
            <a:off x="685799" y="1573881"/>
            <a:ext cx="7276171" cy="5203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ko-KR" altLang="en-US" sz="2600" kern="0" dirty="0">
                <a:solidFill>
                  <a:schemeClr val="accent2">
                    <a:lumMod val="50000"/>
                  </a:schemeClr>
                </a:solidFill>
                <a:latin typeface="+mj-ea"/>
                <a:ea typeface="+mj-ea"/>
                <a:cs typeface="Arial" charset="0"/>
              </a:rPr>
              <a:t>차기 활동을 생성하고 </a:t>
            </a:r>
            <a:r>
              <a:rPr lang="ko-KR" altLang="en-US" sz="2600" kern="0" dirty="0" smtClean="0">
                <a:solidFill>
                  <a:schemeClr val="accent2">
                    <a:lumMod val="50000"/>
                  </a:schemeClr>
                </a:solidFill>
                <a:latin typeface="+mj-ea"/>
                <a:ea typeface="+mj-ea"/>
                <a:cs typeface="Arial" charset="0"/>
              </a:rPr>
              <a:t>게시</a:t>
            </a:r>
            <a:endParaRPr lang="en-US" sz="2600" kern="0" dirty="0">
              <a:solidFill>
                <a:schemeClr val="accent2">
                  <a:lumMod val="50000"/>
                </a:schemeClr>
              </a:solidFill>
              <a:latin typeface="+mj-ea"/>
              <a:ea typeface="+mj-ea"/>
              <a:cs typeface="Arial" charset="0"/>
            </a:endParaRPr>
          </a:p>
          <a:p>
            <a:pPr>
              <a:spcAft>
                <a:spcPts val="1200"/>
              </a:spcAft>
            </a:pPr>
            <a:r>
              <a:rPr lang="en-US" altLang="ko-KR" sz="2600" kern="0" dirty="0" err="1">
                <a:solidFill>
                  <a:schemeClr val="accent2">
                    <a:lumMod val="50000"/>
                  </a:schemeClr>
                </a:solidFill>
                <a:latin typeface="+mj-ea"/>
                <a:ea typeface="+mj-ea"/>
                <a:cs typeface="Arial" charset="0"/>
              </a:rPr>
              <a:t>MyLion</a:t>
            </a:r>
            <a:r>
              <a:rPr lang="ko-KR" altLang="en-US" sz="2600" kern="0" dirty="0">
                <a:solidFill>
                  <a:schemeClr val="accent2">
                    <a:lumMod val="50000"/>
                  </a:schemeClr>
                </a:solidFill>
                <a:latin typeface="+mj-ea"/>
                <a:ea typeface="+mj-ea"/>
                <a:cs typeface="Arial" charset="0"/>
              </a:rPr>
              <a:t>에서 신규 활동을 </a:t>
            </a:r>
            <a:r>
              <a:rPr lang="ko-KR" altLang="en-US" sz="2600" kern="0" dirty="0" smtClean="0">
                <a:solidFill>
                  <a:schemeClr val="accent2">
                    <a:lumMod val="50000"/>
                  </a:schemeClr>
                </a:solidFill>
                <a:latin typeface="+mj-ea"/>
                <a:ea typeface="+mj-ea"/>
                <a:cs typeface="Arial" charset="0"/>
              </a:rPr>
              <a:t>선택한 후</a:t>
            </a:r>
            <a:r>
              <a:rPr lang="en-US" altLang="ko-KR" sz="2600" kern="0" dirty="0" smtClean="0">
                <a:solidFill>
                  <a:schemeClr val="accent2">
                    <a:lumMod val="50000"/>
                  </a:schemeClr>
                </a:solidFill>
                <a:latin typeface="+mj-ea"/>
                <a:ea typeface="+mj-ea"/>
                <a:cs typeface="Arial" charset="0"/>
              </a:rPr>
              <a:t>:</a:t>
            </a:r>
            <a:endParaRPr lang="en-US" sz="2600" kern="0" dirty="0">
              <a:solidFill>
                <a:schemeClr val="accent2">
                  <a:lumMod val="50000"/>
                </a:schemeClr>
              </a:solidFill>
              <a:latin typeface="+mj-ea"/>
              <a:ea typeface="+mj-ea"/>
              <a:cs typeface="Arial" charset="0"/>
            </a:endParaRPr>
          </a:p>
          <a:p>
            <a:pPr lvl="1">
              <a:spcAft>
                <a:spcPts val="1200"/>
              </a:spcAft>
            </a:pPr>
            <a:r>
              <a:rPr lang="ko-KR" altLang="en-US" sz="2000" kern="0" dirty="0">
                <a:solidFill>
                  <a:schemeClr val="accent2">
                    <a:lumMod val="50000"/>
                  </a:schemeClr>
                </a:solidFill>
                <a:latin typeface="+mj-ea"/>
                <a:ea typeface="+mj-ea"/>
                <a:cs typeface="Arial" charset="0"/>
              </a:rPr>
              <a:t>주요 </a:t>
            </a:r>
            <a:r>
              <a:rPr lang="ko-KR" altLang="en-US" sz="2000" kern="0" dirty="0" smtClean="0">
                <a:solidFill>
                  <a:schemeClr val="accent2">
                    <a:lumMod val="50000"/>
                  </a:schemeClr>
                </a:solidFill>
                <a:latin typeface="+mj-ea"/>
                <a:ea typeface="+mj-ea"/>
                <a:cs typeface="Arial" charset="0"/>
              </a:rPr>
              <a:t>세부사항 추가</a:t>
            </a:r>
            <a:endParaRPr lang="en-US" sz="2000" kern="0" dirty="0">
              <a:solidFill>
                <a:schemeClr val="accent2">
                  <a:lumMod val="50000"/>
                </a:schemeClr>
              </a:solidFill>
              <a:latin typeface="+mj-ea"/>
              <a:ea typeface="+mj-ea"/>
              <a:cs typeface="Arial" charset="0"/>
            </a:endParaRPr>
          </a:p>
          <a:p>
            <a:pPr lvl="1">
              <a:spcAft>
                <a:spcPts val="1200"/>
              </a:spcAft>
            </a:pPr>
            <a:r>
              <a:rPr lang="ko-KR" altLang="en-US" sz="2000" kern="0" dirty="0" smtClean="0">
                <a:solidFill>
                  <a:schemeClr val="accent2">
                    <a:lumMod val="50000"/>
                  </a:schemeClr>
                </a:solidFill>
                <a:latin typeface="+mj-ea"/>
                <a:ea typeface="+mj-ea"/>
                <a:cs typeface="Arial" charset="0"/>
              </a:rPr>
              <a:t>사진 업로드</a:t>
            </a:r>
            <a:endParaRPr lang="en-US" sz="2000" kern="0" dirty="0">
              <a:solidFill>
                <a:schemeClr val="accent2">
                  <a:lumMod val="50000"/>
                </a:schemeClr>
              </a:solidFill>
              <a:latin typeface="+mj-ea"/>
              <a:ea typeface="+mj-ea"/>
              <a:cs typeface="Arial" charset="0"/>
            </a:endParaRPr>
          </a:p>
          <a:p>
            <a:pPr lvl="1">
              <a:spcAft>
                <a:spcPts val="1200"/>
              </a:spcAft>
            </a:pPr>
            <a:r>
              <a:rPr lang="ko-KR" altLang="en-US" sz="2000" kern="0" dirty="0">
                <a:solidFill>
                  <a:schemeClr val="accent2">
                    <a:lumMod val="50000"/>
                  </a:schemeClr>
                </a:solidFill>
                <a:latin typeface="+mj-ea"/>
                <a:ea typeface="+mj-ea"/>
                <a:cs typeface="Arial" charset="0"/>
              </a:rPr>
              <a:t>참여할 </a:t>
            </a:r>
            <a:r>
              <a:rPr lang="ko-KR" altLang="en-US" sz="2000" kern="0" dirty="0" smtClean="0">
                <a:solidFill>
                  <a:schemeClr val="accent2">
                    <a:lumMod val="50000"/>
                  </a:schemeClr>
                </a:solidFill>
                <a:latin typeface="+mj-ea"/>
                <a:ea typeface="+mj-ea"/>
                <a:cs typeface="Arial" charset="0"/>
              </a:rPr>
              <a:t>회원 초청</a:t>
            </a:r>
            <a:r>
              <a:rPr lang="en-US" sz="2000" kern="0" dirty="0" smtClean="0">
                <a:solidFill>
                  <a:schemeClr val="accent2">
                    <a:lumMod val="50000"/>
                  </a:schemeClr>
                </a:solidFill>
                <a:latin typeface="+mj-ea"/>
                <a:ea typeface="+mj-ea"/>
                <a:cs typeface="Arial" charset="0"/>
              </a:rPr>
              <a:t> </a:t>
            </a:r>
            <a:endParaRPr lang="en-US" sz="2000" kern="0" dirty="0">
              <a:solidFill>
                <a:schemeClr val="accent2">
                  <a:lumMod val="50000"/>
                </a:schemeClr>
              </a:solidFill>
              <a:latin typeface="+mj-ea"/>
              <a:ea typeface="+mj-ea"/>
              <a:cs typeface="Arial" charset="0"/>
            </a:endParaRPr>
          </a:p>
          <a:p>
            <a:pPr lvl="1">
              <a:spcAft>
                <a:spcPts val="1200"/>
              </a:spcAft>
            </a:pPr>
            <a:r>
              <a:rPr lang="ko-KR" altLang="en-US" sz="2000" kern="0" dirty="0">
                <a:solidFill>
                  <a:schemeClr val="accent2">
                    <a:lumMod val="50000"/>
                  </a:schemeClr>
                </a:solidFill>
                <a:latin typeface="+mj-ea"/>
                <a:ea typeface="+mj-ea"/>
                <a:cs typeface="Arial" charset="0"/>
              </a:rPr>
              <a:t>게시</a:t>
            </a:r>
            <a:r>
              <a:rPr lang="en-US" sz="2000" kern="0" dirty="0" smtClean="0">
                <a:solidFill>
                  <a:schemeClr val="accent2">
                    <a:lumMod val="50000"/>
                  </a:schemeClr>
                </a:solidFill>
                <a:latin typeface="+mj-ea"/>
                <a:ea typeface="+mj-ea"/>
                <a:cs typeface="Arial" charset="0"/>
              </a:rPr>
              <a:t> </a:t>
            </a:r>
            <a:endParaRPr lang="en-US" sz="2000" kern="0" dirty="0">
              <a:solidFill>
                <a:schemeClr val="accent2">
                  <a:lumMod val="50000"/>
                </a:schemeClr>
              </a:solidFill>
              <a:latin typeface="+mj-ea"/>
              <a:ea typeface="+mj-ea"/>
              <a:cs typeface="Arial" charset="0"/>
            </a:endParaRPr>
          </a:p>
          <a:p>
            <a:pPr>
              <a:lnSpc>
                <a:spcPct val="105000"/>
              </a:lnSpc>
              <a:spcAft>
                <a:spcPts val="1200"/>
              </a:spcAft>
            </a:pPr>
            <a:r>
              <a:rPr lang="ko-KR" altLang="en-US" sz="2400" dirty="0" smtClean="0">
                <a:solidFill>
                  <a:srgbClr val="D9D9D9">
                    <a:lumMod val="50000"/>
                  </a:srgbClr>
                </a:solidFill>
                <a:latin typeface="+mj-ea"/>
                <a:ea typeface="+mj-ea"/>
                <a:cs typeface="Arial" panose="020B0604020202020204" pitchFamily="34" charset="0"/>
              </a:rPr>
              <a:t>봉사활동이 완료되었나요</a:t>
            </a:r>
            <a:r>
              <a:rPr lang="en-US" altLang="ko-KR" sz="2400" dirty="0" smtClean="0">
                <a:solidFill>
                  <a:srgbClr val="D9D9D9">
                    <a:lumMod val="50000"/>
                  </a:srgbClr>
                </a:solidFill>
                <a:latin typeface="+mj-ea"/>
                <a:ea typeface="+mj-ea"/>
                <a:cs typeface="Arial" panose="020B0604020202020204" pitchFamily="34" charset="0"/>
              </a:rPr>
              <a:t>? </a:t>
            </a:r>
            <a:r>
              <a:rPr lang="ko-KR" altLang="en-US" sz="2400" dirty="0" smtClean="0">
                <a:solidFill>
                  <a:srgbClr val="D9D9D9">
                    <a:lumMod val="50000"/>
                  </a:srgbClr>
                </a:solidFill>
                <a:latin typeface="+mj-ea"/>
                <a:ea typeface="+mj-ea"/>
                <a:cs typeface="Arial" panose="020B0604020202020204" pitchFamily="34" charset="0"/>
              </a:rPr>
              <a:t>임원들이 </a:t>
            </a:r>
            <a:r>
              <a:rPr lang="ko-KR" altLang="en-US" sz="2400" dirty="0">
                <a:solidFill>
                  <a:srgbClr val="D9D9D9">
                    <a:lumMod val="50000"/>
                  </a:srgbClr>
                </a:solidFill>
                <a:latin typeface="+mj-ea"/>
                <a:ea typeface="+mj-ea"/>
                <a:cs typeface="Arial" panose="020B0604020202020204" pitchFamily="34" charset="0"/>
              </a:rPr>
              <a:t>몇 가지 </a:t>
            </a:r>
            <a:r>
              <a:rPr lang="en-US" altLang="ko-KR" sz="2400" dirty="0" smtClean="0">
                <a:solidFill>
                  <a:srgbClr val="D9D9D9">
                    <a:lumMod val="50000"/>
                  </a:srgbClr>
                </a:solidFill>
                <a:latin typeface="+mj-ea"/>
                <a:ea typeface="+mj-ea"/>
                <a:cs typeface="Arial" panose="020B0604020202020204" pitchFamily="34" charset="0"/>
              </a:rPr>
              <a:t/>
            </a:r>
            <a:br>
              <a:rPr lang="en-US" altLang="ko-KR" sz="2400" dirty="0" smtClean="0">
                <a:solidFill>
                  <a:srgbClr val="D9D9D9">
                    <a:lumMod val="50000"/>
                  </a:srgbClr>
                </a:solidFill>
                <a:latin typeface="+mj-ea"/>
                <a:ea typeface="+mj-ea"/>
                <a:cs typeface="Arial" panose="020B0604020202020204" pitchFamily="34" charset="0"/>
              </a:rPr>
            </a:br>
            <a:r>
              <a:rPr lang="ko-KR" altLang="en-US" sz="2400" dirty="0" smtClean="0">
                <a:solidFill>
                  <a:srgbClr val="D9D9D9">
                    <a:lumMod val="50000"/>
                  </a:srgbClr>
                </a:solidFill>
                <a:latin typeface="+mj-ea"/>
                <a:ea typeface="+mj-ea"/>
                <a:cs typeface="Arial" panose="020B0604020202020204" pitchFamily="34" charset="0"/>
              </a:rPr>
              <a:t>영향력 </a:t>
            </a:r>
            <a:r>
              <a:rPr lang="ko-KR" altLang="en-US" sz="2400" dirty="0">
                <a:solidFill>
                  <a:srgbClr val="D9D9D9">
                    <a:lumMod val="50000"/>
                  </a:srgbClr>
                </a:solidFill>
                <a:latin typeface="+mj-ea"/>
                <a:ea typeface="+mj-ea"/>
                <a:cs typeface="Arial" panose="020B0604020202020204" pitchFamily="34" charset="0"/>
              </a:rPr>
              <a:t>수치를 추가하면 </a:t>
            </a:r>
            <a:r>
              <a:rPr lang="ko-KR" altLang="en-US" sz="2400" dirty="0" smtClean="0">
                <a:solidFill>
                  <a:srgbClr val="D9D9D9">
                    <a:lumMod val="50000"/>
                  </a:srgbClr>
                </a:solidFill>
                <a:latin typeface="+mj-ea"/>
                <a:ea typeface="+mj-ea"/>
                <a:cs typeface="Arial" panose="020B0604020202020204" pitchFamily="34" charset="0"/>
              </a:rPr>
              <a:t>보고 완료</a:t>
            </a:r>
            <a:r>
              <a:rPr lang="en-US" altLang="ko-KR" sz="2400" dirty="0" smtClean="0">
                <a:solidFill>
                  <a:srgbClr val="D9D9D9">
                    <a:lumMod val="50000"/>
                  </a:srgbClr>
                </a:solidFill>
                <a:latin typeface="+mj-ea"/>
                <a:ea typeface="+mj-ea"/>
                <a:cs typeface="Arial" panose="020B0604020202020204" pitchFamily="34" charset="0"/>
              </a:rPr>
              <a:t>!</a:t>
            </a:r>
            <a:endParaRPr lang="en-US" sz="2400" dirty="0">
              <a:solidFill>
                <a:srgbClr val="D9D9D9">
                  <a:lumMod val="50000"/>
                </a:srgbClr>
              </a:solidFill>
              <a:latin typeface="+mj-ea"/>
              <a:ea typeface="+mj-ea"/>
              <a:cs typeface="Arial" panose="020B0604020202020204" pitchFamily="34" charset="0"/>
            </a:endParaRPr>
          </a:p>
          <a:p>
            <a:pPr>
              <a:lnSpc>
                <a:spcPct val="105000"/>
              </a:lnSpc>
              <a:spcAft>
                <a:spcPts val="1200"/>
              </a:spcAft>
            </a:pPr>
            <a:r>
              <a:rPr lang="ko-KR" altLang="en-US" sz="2400" kern="0" dirty="0">
                <a:solidFill>
                  <a:srgbClr val="D9D9D9">
                    <a:lumMod val="50000"/>
                  </a:srgbClr>
                </a:solidFill>
                <a:latin typeface="+mj-ea"/>
                <a:ea typeface="+mj-ea"/>
                <a:cs typeface="Arial" panose="020B0604020202020204" pitchFamily="34" charset="0"/>
              </a:rPr>
              <a:t>모든 라이온과 </a:t>
            </a:r>
            <a:r>
              <a:rPr lang="ko-KR" altLang="en-US" sz="2400" kern="0" dirty="0" err="1">
                <a:solidFill>
                  <a:srgbClr val="D9D9D9">
                    <a:lumMod val="50000"/>
                  </a:srgbClr>
                </a:solidFill>
                <a:latin typeface="+mj-ea"/>
                <a:ea typeface="+mj-ea"/>
                <a:cs typeface="Arial" panose="020B0604020202020204" pitchFamily="34" charset="0"/>
              </a:rPr>
              <a:t>레오가</a:t>
            </a:r>
            <a:r>
              <a:rPr lang="ko-KR" altLang="en-US" sz="2400" kern="0" dirty="0">
                <a:solidFill>
                  <a:srgbClr val="D9D9D9">
                    <a:lumMod val="50000"/>
                  </a:srgbClr>
                </a:solidFill>
                <a:latin typeface="+mj-ea"/>
                <a:ea typeface="+mj-ea"/>
                <a:cs typeface="Arial" panose="020B0604020202020204" pitchFamily="34" charset="0"/>
              </a:rPr>
              <a:t> </a:t>
            </a:r>
            <a:r>
              <a:rPr lang="ko-KR" altLang="en-US" sz="2400" b="1" kern="0" dirty="0">
                <a:solidFill>
                  <a:srgbClr val="D9D9D9">
                    <a:lumMod val="50000"/>
                  </a:srgbClr>
                </a:solidFill>
                <a:latin typeface="+mj-ea"/>
                <a:ea typeface="+mj-ea"/>
                <a:cs typeface="Arial" panose="020B0604020202020204" pitchFamily="34" charset="0"/>
              </a:rPr>
              <a:t>신규 활동</a:t>
            </a:r>
            <a:r>
              <a:rPr lang="ko-KR" altLang="en-US" sz="2400" kern="0" dirty="0">
                <a:solidFill>
                  <a:srgbClr val="D9D9D9">
                    <a:lumMod val="50000"/>
                  </a:srgbClr>
                </a:solidFill>
                <a:latin typeface="+mj-ea"/>
                <a:ea typeface="+mj-ea"/>
                <a:cs typeface="Arial" panose="020B0604020202020204" pitchFamily="34" charset="0"/>
              </a:rPr>
              <a:t>을 생성할 수 </a:t>
            </a:r>
            <a:r>
              <a:rPr lang="ko-KR" altLang="en-US" sz="2400" kern="0" dirty="0" smtClean="0">
                <a:solidFill>
                  <a:srgbClr val="D9D9D9">
                    <a:lumMod val="50000"/>
                  </a:srgbClr>
                </a:solidFill>
                <a:latin typeface="+mj-ea"/>
                <a:ea typeface="+mj-ea"/>
                <a:cs typeface="Arial" panose="020B0604020202020204" pitchFamily="34" charset="0"/>
              </a:rPr>
              <a:t>있음</a:t>
            </a:r>
            <a:endParaRPr lang="en-US" sz="2600" kern="0" dirty="0">
              <a:solidFill>
                <a:schemeClr val="accent2">
                  <a:lumMod val="50000"/>
                </a:schemeClr>
              </a:solidFill>
              <a:latin typeface="+mj-ea"/>
              <a:ea typeface="+mj-ea"/>
              <a:cs typeface="Arial" charset="0"/>
            </a:endParaRPr>
          </a:p>
          <a:p>
            <a:pPr>
              <a:lnSpc>
                <a:spcPct val="105000"/>
              </a:lnSpc>
              <a:spcAft>
                <a:spcPts val="1200"/>
              </a:spcAft>
              <a:buClr>
                <a:prstClr val="white"/>
              </a:buClr>
              <a:buFont typeface="Arial" charset="0"/>
              <a:buChar char="•"/>
            </a:pPr>
            <a:endParaRPr lang="en-US" sz="2600" kern="0" dirty="0">
              <a:solidFill>
                <a:schemeClr val="accent2">
                  <a:lumMod val="50000"/>
                </a:schemeClr>
              </a:solidFill>
              <a:latin typeface="+mj-ea"/>
              <a:ea typeface="+mj-ea"/>
              <a:cs typeface="Arial" charset="0"/>
            </a:endParaRPr>
          </a:p>
        </p:txBody>
      </p:sp>
      <p:pic>
        <p:nvPicPr>
          <p:cNvPr id="6" name="Picture 5" descr="A screenshot of a computer screen&#10;&#10;Description automatically generated">
            <a:extLst>
              <a:ext uri="{FF2B5EF4-FFF2-40B4-BE49-F238E27FC236}">
                <a16:creationId xmlns:a16="http://schemas.microsoft.com/office/drawing/2014/main" xmlns="" id="{7BD70CC4-DD0B-2243-AC06-F8D310FCF5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8323" y="1982809"/>
            <a:ext cx="7757287" cy="4150565"/>
          </a:xfrm>
          <a:prstGeom prst="rect">
            <a:avLst/>
          </a:prstGeom>
        </p:spPr>
      </p:pic>
      <p:sp>
        <p:nvSpPr>
          <p:cNvPr id="8" name="Rectangle 7">
            <a:extLst>
              <a:ext uri="{FF2B5EF4-FFF2-40B4-BE49-F238E27FC236}">
                <a16:creationId xmlns:a16="http://schemas.microsoft.com/office/drawing/2014/main" xmlns="" id="{B1C9216D-75FA-F548-B308-F4BE3FE3045A}"/>
              </a:ext>
            </a:extLst>
          </p:cNvPr>
          <p:cNvSpPr/>
          <p:nvPr/>
        </p:nvSpPr>
        <p:spPr bwMode="auto">
          <a:xfrm>
            <a:off x="7339844" y="2402585"/>
            <a:ext cx="4252198" cy="2633306"/>
          </a:xfrm>
          <a:prstGeom prst="rect">
            <a:avLst/>
          </a:prstGeom>
          <a:solidFill>
            <a:srgbClr val="15305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srcRect r="49968" b="3644"/>
          <a:stretch/>
        </p:blipFill>
        <p:spPr>
          <a:xfrm>
            <a:off x="7339845" y="2402586"/>
            <a:ext cx="4252198" cy="2303229"/>
          </a:xfrm>
          <a:prstGeom prst="rect">
            <a:avLst/>
          </a:prstGeom>
        </p:spPr>
      </p:pic>
      <p:pic>
        <p:nvPicPr>
          <p:cNvPr id="9" name="Picture 8">
            <a:extLst>
              <a:ext uri="{FF2B5EF4-FFF2-40B4-BE49-F238E27FC236}">
                <a16:creationId xmlns:a16="http://schemas.microsoft.com/office/drawing/2014/main" xmlns="" id="{B10DF372-E6C3-EB4C-9263-8B6A99A47A05}"/>
              </a:ext>
            </a:extLst>
          </p:cNvPr>
          <p:cNvPicPr>
            <a:picLocks noChangeAspect="1"/>
          </p:cNvPicPr>
          <p:nvPr/>
        </p:nvPicPr>
        <p:blipFill rotWithShape="1">
          <a:blip r:embed="rId4"/>
          <a:srcRect t="75643" r="49968" b="3644"/>
          <a:stretch/>
        </p:blipFill>
        <p:spPr>
          <a:xfrm>
            <a:off x="7339845" y="4540777"/>
            <a:ext cx="4252198" cy="495114"/>
          </a:xfrm>
          <a:prstGeom prst="rect">
            <a:avLst/>
          </a:prstGeom>
        </p:spPr>
      </p:pic>
    </p:spTree>
    <p:extLst>
      <p:ext uri="{BB962C8B-B14F-4D97-AF65-F5344CB8AC3E}">
        <p14:creationId xmlns:p14="http://schemas.microsoft.com/office/powerpoint/2010/main" val="4050164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ko-KR" dirty="0">
                <a:latin typeface="+mj-ea"/>
                <a:ea typeface="+mj-ea"/>
              </a:rPr>
              <a:t>실연</a:t>
            </a:r>
            <a:r>
              <a:rPr lang="ko-KR" i="1" dirty="0">
                <a:latin typeface="+mj-ea"/>
                <a:ea typeface="+mj-ea"/>
              </a:rPr>
              <a:t>:</a:t>
            </a:r>
            <a:r>
              <a:rPr lang="ko-KR" dirty="0">
                <a:latin typeface="+mj-ea"/>
                <a:ea typeface="+mj-ea"/>
              </a:rPr>
              <a:t> MyLion에서 활동을 계획 (웹사이트</a:t>
            </a:r>
            <a:r>
              <a:rPr lang="ko-KR" dirty="0" smtClean="0">
                <a:latin typeface="+mj-ea"/>
                <a:ea typeface="+mj-ea"/>
              </a:rPr>
              <a:t>)</a:t>
            </a:r>
            <a:endParaRPr lang="ko-KR" dirty="0">
              <a:latin typeface="+mj-ea"/>
              <a:ea typeface="+mj-ea"/>
            </a:endParaRPr>
          </a:p>
        </p:txBody>
      </p:sp>
      <p:sp>
        <p:nvSpPr>
          <p:cNvPr id="2" name="TextBox 1"/>
          <p:cNvSpPr txBox="1"/>
          <p:nvPr/>
        </p:nvSpPr>
        <p:spPr>
          <a:xfrm>
            <a:off x="2545705" y="4288405"/>
            <a:ext cx="7100588" cy="584775"/>
          </a:xfrm>
          <a:prstGeom prst="rect">
            <a:avLst/>
          </a:prstGeom>
          <a:noFill/>
        </p:spPr>
        <p:txBody>
          <a:bodyPr wrap="square" rtlCol="0">
            <a:spAutoFit/>
          </a:bodyPr>
          <a:lstStyle/>
          <a:p>
            <a:r>
              <a:rPr lang="ko-KR" sz="1600" dirty="0">
                <a:latin typeface="+mj-ea"/>
                <a:ea typeface="+mj-ea"/>
                <a:cs typeface="Arial" panose="020B0604020202020204" pitchFamily="34" charset="0"/>
                <a:hlinkClick r:id="rId3"/>
              </a:rPr>
              <a:t>https://www.youtube.com/watch?v=npuTGERBctE&amp;feature=youtu.be</a:t>
            </a:r>
          </a:p>
        </p:txBody>
      </p:sp>
      <p:sp>
        <p:nvSpPr>
          <p:cNvPr id="5" name="TextBox 4"/>
          <p:cNvSpPr txBox="1"/>
          <p:nvPr/>
        </p:nvSpPr>
        <p:spPr>
          <a:xfrm>
            <a:off x="2743201" y="5975672"/>
            <a:ext cx="7193724" cy="338554"/>
          </a:xfrm>
          <a:prstGeom prst="rect">
            <a:avLst/>
          </a:prstGeom>
          <a:noFill/>
        </p:spPr>
        <p:txBody>
          <a:bodyPr wrap="square" rtlCol="0">
            <a:spAutoFit/>
          </a:bodyPr>
          <a:lstStyle/>
          <a:p>
            <a:pPr algn="ctr"/>
            <a:r>
              <a:rPr lang="ko-KR" sz="1600" i="1" dirty="0">
                <a:solidFill>
                  <a:schemeClr val="bg1"/>
                </a:solidFill>
                <a:latin typeface="+mj-ea"/>
                <a:ea typeface="+mj-ea"/>
              </a:rPr>
              <a:t>2019년 7월 1</a:t>
            </a:r>
            <a:r>
              <a:rPr lang="ko-KR" sz="1600" i="1" dirty="0" smtClean="0">
                <a:solidFill>
                  <a:schemeClr val="bg1"/>
                </a:solidFill>
                <a:latin typeface="+mj-ea"/>
                <a:ea typeface="+mj-ea"/>
              </a:rPr>
              <a:t>일</a:t>
            </a:r>
            <a:r>
              <a:rPr lang="ko-KR" altLang="en-US" sz="1600" i="1" dirty="0" smtClean="0">
                <a:solidFill>
                  <a:schemeClr val="bg1"/>
                </a:solidFill>
                <a:latin typeface="+mj-ea"/>
                <a:ea typeface="+mj-ea"/>
              </a:rPr>
              <a:t>부터</a:t>
            </a:r>
            <a:r>
              <a:rPr lang="ko-KR" sz="1600" i="1" dirty="0" smtClean="0">
                <a:solidFill>
                  <a:schemeClr val="bg1"/>
                </a:solidFill>
                <a:latin typeface="+mj-ea"/>
                <a:ea typeface="+mj-ea"/>
              </a:rPr>
              <a:t> </a:t>
            </a:r>
            <a:r>
              <a:rPr lang="ko-KR" sz="1600" i="1" dirty="0">
                <a:solidFill>
                  <a:schemeClr val="bg1"/>
                </a:solidFill>
                <a:latin typeface="+mj-ea"/>
                <a:ea typeface="+mj-ea"/>
              </a:rPr>
              <a:t>MyLion에서 봉사활동을 보고합니다.</a:t>
            </a:r>
          </a:p>
        </p:txBody>
      </p:sp>
    </p:spTree>
    <p:extLst>
      <p:ext uri="{BB962C8B-B14F-4D97-AF65-F5344CB8AC3E}">
        <p14:creationId xmlns:p14="http://schemas.microsoft.com/office/powerpoint/2010/main" val="10684867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9261389" cy="445043"/>
          </a:xfrm>
          <a:prstGeom prst="rect">
            <a:avLst/>
          </a:prstGeom>
        </p:spPr>
        <p:txBody>
          <a:bodyPr/>
          <a:lstStyle/>
          <a:p>
            <a:pPr marL="0" indent="0">
              <a:buNone/>
            </a:pPr>
            <a:r>
              <a:rPr lang="ko-KR" sz="4000" dirty="0">
                <a:latin typeface="+mj-ea"/>
                <a:ea typeface="+mj-ea"/>
              </a:rPr>
              <a:t>클럽 임원과 MyLion</a:t>
            </a:r>
          </a:p>
        </p:txBody>
      </p:sp>
      <p:sp>
        <p:nvSpPr>
          <p:cNvPr id="5" name="Content Placeholder 2"/>
          <p:cNvSpPr txBox="1">
            <a:spLocks/>
          </p:cNvSpPr>
          <p:nvPr/>
        </p:nvSpPr>
        <p:spPr bwMode="auto">
          <a:xfrm>
            <a:off x="685800" y="1430580"/>
            <a:ext cx="10422924" cy="4846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3174" indent="0">
              <a:lnSpc>
                <a:spcPct val="105000"/>
              </a:lnSpc>
              <a:buNone/>
            </a:pPr>
            <a:r>
              <a:rPr lang="ko-KR" altLang="en-US" sz="2100" b="1" dirty="0">
                <a:solidFill>
                  <a:srgbClr val="D9D9D9">
                    <a:lumMod val="50000"/>
                  </a:srgbClr>
                </a:solidFill>
                <a:latin typeface="+mj-ea"/>
                <a:cs typeface="Arial" panose="020B0604020202020204" pitchFamily="34" charset="0"/>
              </a:rPr>
              <a:t>어떤 </a:t>
            </a:r>
            <a:r>
              <a:rPr lang="ko-KR" altLang="en-US" sz="2100" b="1" dirty="0" smtClean="0">
                <a:solidFill>
                  <a:srgbClr val="D9D9D9">
                    <a:lumMod val="50000"/>
                  </a:srgbClr>
                </a:solidFill>
                <a:latin typeface="+mj-ea"/>
                <a:ea typeface="+mj-ea"/>
                <a:cs typeface="Arial" panose="020B0604020202020204" pitchFamily="34" charset="0"/>
              </a:rPr>
              <a:t>클럽 임원이 </a:t>
            </a:r>
            <a:r>
              <a:rPr lang="ko-KR" altLang="en-US" sz="2100" b="1" dirty="0">
                <a:solidFill>
                  <a:srgbClr val="D9D9D9">
                    <a:lumMod val="50000"/>
                  </a:srgbClr>
                </a:solidFill>
                <a:latin typeface="+mj-ea"/>
                <a:ea typeface="+mj-ea"/>
                <a:cs typeface="Arial" panose="020B0604020202020204" pitchFamily="34" charset="0"/>
              </a:rPr>
              <a:t>활동을 보고할 수 있나요</a:t>
            </a:r>
            <a:r>
              <a:rPr lang="en-US" altLang="ko-KR" sz="2100" b="1" dirty="0">
                <a:solidFill>
                  <a:srgbClr val="D9D9D9">
                    <a:lumMod val="50000"/>
                  </a:srgbClr>
                </a:solidFill>
                <a:latin typeface="+mj-ea"/>
                <a:ea typeface="+mj-ea"/>
                <a:cs typeface="Arial" panose="020B0604020202020204" pitchFamily="34" charset="0"/>
              </a:rPr>
              <a:t>?</a:t>
            </a:r>
          </a:p>
          <a:p>
            <a:pPr marL="519099" lvl="1" indent="0">
              <a:lnSpc>
                <a:spcPct val="105000"/>
              </a:lnSpc>
              <a:buFont typeface="Arial" panose="020B0604020202020204" pitchFamily="34" charset="0"/>
              <a:buChar char="•"/>
            </a:pPr>
            <a:r>
              <a:rPr lang="ko-KR" altLang="en-US" sz="1800" dirty="0" smtClean="0">
                <a:solidFill>
                  <a:srgbClr val="D9D9D9">
                    <a:lumMod val="50000"/>
                  </a:srgbClr>
                </a:solidFill>
                <a:latin typeface="+mj-ea"/>
                <a:ea typeface="+mj-ea"/>
                <a:cs typeface="Arial" panose="020B0604020202020204" pitchFamily="34" charset="0"/>
              </a:rPr>
              <a:t>  </a:t>
            </a:r>
            <a:r>
              <a:rPr lang="ko-KR" altLang="en-US" sz="1800" dirty="0" err="1" smtClean="0">
                <a:solidFill>
                  <a:srgbClr val="D9D9D9">
                    <a:lumMod val="50000"/>
                  </a:srgbClr>
                </a:solidFill>
                <a:latin typeface="+mj-ea"/>
                <a:ea typeface="+mj-ea"/>
                <a:cs typeface="Arial" panose="020B0604020202020204" pitchFamily="34" charset="0"/>
              </a:rPr>
              <a:t>라이온스</a:t>
            </a:r>
            <a:r>
              <a:rPr lang="ko-KR" altLang="en-US" sz="1800" dirty="0" smtClean="0">
                <a:solidFill>
                  <a:srgbClr val="D9D9D9">
                    <a:lumMod val="50000"/>
                  </a:srgbClr>
                </a:solidFill>
                <a:latin typeface="+mj-ea"/>
                <a:ea typeface="+mj-ea"/>
                <a:cs typeface="Arial" panose="020B0604020202020204" pitchFamily="34" charset="0"/>
              </a:rPr>
              <a:t> </a:t>
            </a:r>
            <a:r>
              <a:rPr lang="ko-KR" altLang="en-US" sz="1800" dirty="0">
                <a:solidFill>
                  <a:srgbClr val="D9D9D9">
                    <a:lumMod val="50000"/>
                  </a:srgbClr>
                </a:solidFill>
                <a:latin typeface="+mj-ea"/>
                <a:ea typeface="+mj-ea"/>
                <a:cs typeface="Arial" panose="020B0604020202020204" pitchFamily="34" charset="0"/>
              </a:rPr>
              <a:t>클럽 </a:t>
            </a:r>
            <a:r>
              <a:rPr lang="ko-KR" altLang="en-US" sz="1800" dirty="0" smtClean="0">
                <a:solidFill>
                  <a:srgbClr val="D9D9D9">
                    <a:lumMod val="50000"/>
                  </a:srgbClr>
                </a:solidFill>
                <a:latin typeface="+mj-ea"/>
                <a:ea typeface="+mj-ea"/>
                <a:cs typeface="Arial" panose="020B0604020202020204" pitchFamily="34" charset="0"/>
              </a:rPr>
              <a:t>회장</a:t>
            </a:r>
            <a:endParaRPr lang="en-US" altLang="ko-KR" sz="1800" dirty="0" smtClean="0">
              <a:solidFill>
                <a:srgbClr val="D9D9D9">
                  <a:lumMod val="50000"/>
                </a:srgbClr>
              </a:solidFill>
              <a:latin typeface="+mj-ea"/>
              <a:ea typeface="+mj-ea"/>
              <a:cs typeface="Arial" panose="020B0604020202020204" pitchFamily="34" charset="0"/>
            </a:endParaRPr>
          </a:p>
          <a:p>
            <a:pPr marL="519099" lvl="1" indent="0">
              <a:lnSpc>
                <a:spcPct val="105000"/>
              </a:lnSpc>
              <a:buFont typeface="Arial" panose="020B0604020202020204" pitchFamily="34" charset="0"/>
              <a:buChar char="•"/>
            </a:pPr>
            <a:r>
              <a:rPr lang="en-US" sz="1800" dirty="0">
                <a:solidFill>
                  <a:srgbClr val="D9D9D9">
                    <a:lumMod val="50000"/>
                  </a:srgbClr>
                </a:solidFill>
                <a:latin typeface="+mj-ea"/>
                <a:ea typeface="+mj-ea"/>
                <a:cs typeface="Arial" panose="020B0604020202020204" pitchFamily="34" charset="0"/>
              </a:rPr>
              <a:t> </a:t>
            </a:r>
            <a:r>
              <a:rPr lang="en-US" sz="1800" dirty="0" smtClean="0">
                <a:solidFill>
                  <a:srgbClr val="D9D9D9">
                    <a:lumMod val="50000"/>
                  </a:srgbClr>
                </a:solidFill>
                <a:latin typeface="+mj-ea"/>
                <a:ea typeface="+mj-ea"/>
                <a:cs typeface="Arial" panose="020B0604020202020204" pitchFamily="34" charset="0"/>
              </a:rPr>
              <a:t> </a:t>
            </a:r>
            <a:r>
              <a:rPr lang="ko-KR" altLang="en-US" sz="1800" dirty="0" err="1">
                <a:solidFill>
                  <a:srgbClr val="D9D9D9">
                    <a:lumMod val="50000"/>
                  </a:srgbClr>
                </a:solidFill>
                <a:latin typeface="+mj-ea"/>
                <a:ea typeface="+mj-ea"/>
                <a:cs typeface="Arial" panose="020B0604020202020204" pitchFamily="34" charset="0"/>
              </a:rPr>
              <a:t>라이온스</a:t>
            </a:r>
            <a:r>
              <a:rPr lang="ko-KR" altLang="en-US" sz="1800" dirty="0">
                <a:solidFill>
                  <a:srgbClr val="D9D9D9">
                    <a:lumMod val="50000"/>
                  </a:srgbClr>
                </a:solidFill>
                <a:latin typeface="+mj-ea"/>
                <a:ea typeface="+mj-ea"/>
                <a:cs typeface="Arial" panose="020B0604020202020204" pitchFamily="34" charset="0"/>
              </a:rPr>
              <a:t> 클럽 총무</a:t>
            </a:r>
            <a:endParaRPr lang="en-US" sz="1800" dirty="0">
              <a:solidFill>
                <a:srgbClr val="D9D9D9">
                  <a:lumMod val="50000"/>
                </a:srgbClr>
              </a:solidFill>
              <a:latin typeface="+mj-ea"/>
              <a:ea typeface="+mj-ea"/>
              <a:cs typeface="Arial" panose="020B0604020202020204" pitchFamily="34" charset="0"/>
            </a:endParaRPr>
          </a:p>
          <a:p>
            <a:pPr lvl="1">
              <a:lnSpc>
                <a:spcPct val="105000"/>
              </a:lnSpc>
              <a:buFont typeface="Arial" panose="020B0604020202020204" pitchFamily="34" charset="0"/>
              <a:buChar char="•"/>
            </a:pPr>
            <a:r>
              <a:rPr lang="ko-KR" altLang="en-US" sz="1800" dirty="0">
                <a:solidFill>
                  <a:srgbClr val="D9D9D9">
                    <a:lumMod val="50000"/>
                  </a:srgbClr>
                </a:solidFill>
                <a:latin typeface="+mj-ea"/>
                <a:ea typeface="+mj-ea"/>
                <a:cs typeface="Arial" panose="020B0604020202020204" pitchFamily="34" charset="0"/>
              </a:rPr>
              <a:t>클럽 </a:t>
            </a:r>
            <a:r>
              <a:rPr lang="ko-KR" altLang="en-US" sz="1800" dirty="0" smtClean="0">
                <a:solidFill>
                  <a:srgbClr val="D9D9D9">
                    <a:lumMod val="50000"/>
                  </a:srgbClr>
                </a:solidFill>
                <a:latin typeface="+mj-ea"/>
                <a:ea typeface="+mj-ea"/>
                <a:cs typeface="Arial" panose="020B0604020202020204" pitchFamily="34" charset="0"/>
              </a:rPr>
              <a:t>봉사위원장</a:t>
            </a:r>
            <a:endParaRPr lang="en-US" altLang="ko-KR" sz="1800" dirty="0" smtClean="0">
              <a:solidFill>
                <a:srgbClr val="D9D9D9">
                  <a:lumMod val="50000"/>
                </a:srgbClr>
              </a:solidFill>
              <a:latin typeface="+mj-ea"/>
              <a:ea typeface="+mj-ea"/>
              <a:cs typeface="Arial" panose="020B0604020202020204" pitchFamily="34" charset="0"/>
            </a:endParaRPr>
          </a:p>
          <a:p>
            <a:pPr lvl="1">
              <a:lnSpc>
                <a:spcPct val="105000"/>
              </a:lnSpc>
              <a:buFont typeface="Arial" panose="020B0604020202020204" pitchFamily="34" charset="0"/>
              <a:buChar char="•"/>
            </a:pPr>
            <a:r>
              <a:rPr lang="ko-KR" altLang="en-US" sz="1800" dirty="0">
                <a:solidFill>
                  <a:srgbClr val="D9D9D9">
                    <a:lumMod val="50000"/>
                  </a:srgbClr>
                </a:solidFill>
                <a:latin typeface="+mj-ea"/>
                <a:ea typeface="+mj-ea"/>
                <a:cs typeface="Arial" panose="020B0604020202020204" pitchFamily="34" charset="0"/>
              </a:rPr>
              <a:t>클럽 관리자</a:t>
            </a:r>
            <a:endParaRPr lang="en-US" sz="1800" dirty="0">
              <a:solidFill>
                <a:srgbClr val="D9D9D9">
                  <a:lumMod val="50000"/>
                </a:srgbClr>
              </a:solidFill>
              <a:latin typeface="+mj-ea"/>
              <a:ea typeface="+mj-ea"/>
              <a:cs typeface="Arial" panose="020B0604020202020204" pitchFamily="34" charset="0"/>
            </a:endParaRPr>
          </a:p>
          <a:p>
            <a:pPr lvl="1">
              <a:lnSpc>
                <a:spcPct val="105000"/>
              </a:lnSpc>
              <a:buFont typeface="Arial" panose="020B0604020202020204" pitchFamily="34" charset="0"/>
              <a:buChar char="•"/>
            </a:pPr>
            <a:r>
              <a:rPr lang="ko-KR" altLang="en-US" sz="1800" dirty="0" err="1">
                <a:solidFill>
                  <a:srgbClr val="D9D9D9">
                    <a:lumMod val="50000"/>
                  </a:srgbClr>
                </a:solidFill>
                <a:latin typeface="+mj-ea"/>
                <a:ea typeface="+mj-ea"/>
                <a:cs typeface="Arial" panose="020B0604020202020204" pitchFamily="34" charset="0"/>
              </a:rPr>
              <a:t>레오클럽</a:t>
            </a:r>
            <a:r>
              <a:rPr lang="ko-KR" altLang="en-US" sz="1800" dirty="0">
                <a:solidFill>
                  <a:srgbClr val="D9D9D9">
                    <a:lumMod val="50000"/>
                  </a:srgbClr>
                </a:solidFill>
                <a:latin typeface="+mj-ea"/>
                <a:ea typeface="+mj-ea"/>
                <a:cs typeface="Arial" panose="020B0604020202020204" pitchFamily="34" charset="0"/>
              </a:rPr>
              <a:t> 회장</a:t>
            </a:r>
            <a:endParaRPr lang="en-US" sz="1800" dirty="0">
              <a:solidFill>
                <a:srgbClr val="D9D9D9">
                  <a:lumMod val="50000"/>
                </a:srgbClr>
              </a:solidFill>
              <a:latin typeface="+mj-ea"/>
              <a:ea typeface="+mj-ea"/>
              <a:cs typeface="Arial" panose="020B0604020202020204" pitchFamily="34" charset="0"/>
            </a:endParaRPr>
          </a:p>
          <a:p>
            <a:pPr lvl="1">
              <a:lnSpc>
                <a:spcPct val="105000"/>
              </a:lnSpc>
              <a:buFont typeface="Arial" panose="020B0604020202020204" pitchFamily="34" charset="0"/>
              <a:buChar char="•"/>
            </a:pPr>
            <a:r>
              <a:rPr lang="ko-KR" altLang="en-US" sz="1800" dirty="0" err="1">
                <a:solidFill>
                  <a:srgbClr val="D9D9D9">
                    <a:lumMod val="50000"/>
                  </a:srgbClr>
                </a:solidFill>
                <a:latin typeface="+mj-ea"/>
                <a:ea typeface="+mj-ea"/>
                <a:cs typeface="Arial" panose="020B0604020202020204" pitchFamily="34" charset="0"/>
              </a:rPr>
              <a:t>레오클럽</a:t>
            </a:r>
            <a:r>
              <a:rPr lang="ko-KR" altLang="en-US" sz="1800" dirty="0">
                <a:solidFill>
                  <a:srgbClr val="D9D9D9">
                    <a:lumMod val="50000"/>
                  </a:srgbClr>
                </a:solidFill>
                <a:latin typeface="+mj-ea"/>
                <a:ea typeface="+mj-ea"/>
                <a:cs typeface="Arial" panose="020B0604020202020204" pitchFamily="34" charset="0"/>
              </a:rPr>
              <a:t> 총무</a:t>
            </a:r>
            <a:endParaRPr lang="en-US" sz="1800" dirty="0">
              <a:solidFill>
                <a:srgbClr val="D9D9D9">
                  <a:lumMod val="50000"/>
                </a:srgbClr>
              </a:solidFill>
              <a:latin typeface="+mj-ea"/>
              <a:ea typeface="+mj-ea"/>
              <a:cs typeface="Arial" panose="020B0604020202020204" pitchFamily="34" charset="0"/>
            </a:endParaRPr>
          </a:p>
          <a:p>
            <a:pPr lvl="1">
              <a:lnSpc>
                <a:spcPct val="105000"/>
              </a:lnSpc>
              <a:buFont typeface="Arial" panose="020B0604020202020204" pitchFamily="34" charset="0"/>
              <a:buChar char="•"/>
            </a:pPr>
            <a:endParaRPr lang="en-US" sz="1800" dirty="0">
              <a:solidFill>
                <a:srgbClr val="D9D9D9">
                  <a:lumMod val="50000"/>
                </a:srgbClr>
              </a:solidFill>
              <a:latin typeface="+mj-ea"/>
              <a:ea typeface="+mj-ea"/>
              <a:cs typeface="Arial" panose="020B0604020202020204" pitchFamily="34" charset="0"/>
            </a:endParaRPr>
          </a:p>
          <a:p>
            <a:pPr marL="3174" indent="0">
              <a:lnSpc>
                <a:spcPct val="105000"/>
              </a:lnSpc>
              <a:buClr>
                <a:srgbClr val="EBB700"/>
              </a:buClr>
              <a:buNone/>
            </a:pPr>
            <a:r>
              <a:rPr lang="ko-KR" altLang="en-US" sz="2100" b="1" dirty="0">
                <a:solidFill>
                  <a:srgbClr val="D9D9D9">
                    <a:lumMod val="50000"/>
                  </a:srgbClr>
                </a:solidFill>
                <a:latin typeface="+mj-ea"/>
                <a:ea typeface="+mj-ea"/>
                <a:cs typeface="Arial" panose="020B0604020202020204" pitchFamily="34" charset="0"/>
              </a:rPr>
              <a:t>클럽 임원들이 </a:t>
            </a:r>
            <a:r>
              <a:rPr lang="ko-KR" altLang="en-US" sz="2100" b="1" dirty="0" smtClean="0">
                <a:solidFill>
                  <a:srgbClr val="D9D9D9">
                    <a:lumMod val="50000"/>
                  </a:srgbClr>
                </a:solidFill>
                <a:latin typeface="+mj-ea"/>
                <a:ea typeface="+mj-ea"/>
                <a:cs typeface="Arial" panose="020B0604020202020204" pitchFamily="34" charset="0"/>
              </a:rPr>
              <a:t>지니게 되는 </a:t>
            </a:r>
            <a:r>
              <a:rPr lang="ko-KR" altLang="en-US" sz="2100" b="1" dirty="0">
                <a:solidFill>
                  <a:srgbClr val="D9D9D9">
                    <a:lumMod val="50000"/>
                  </a:srgbClr>
                </a:solidFill>
                <a:latin typeface="+mj-ea"/>
                <a:ea typeface="+mj-ea"/>
                <a:cs typeface="Arial" panose="020B0604020202020204" pitchFamily="34" charset="0"/>
              </a:rPr>
              <a:t>다른 권한은 무엇인가요</a:t>
            </a:r>
            <a:r>
              <a:rPr lang="en-US" altLang="ko-KR" sz="2100" b="1" dirty="0">
                <a:solidFill>
                  <a:srgbClr val="D9D9D9">
                    <a:lumMod val="50000"/>
                  </a:srgbClr>
                </a:solidFill>
                <a:latin typeface="+mj-ea"/>
                <a:ea typeface="+mj-ea"/>
                <a:cs typeface="Arial" panose="020B0604020202020204" pitchFamily="34" charset="0"/>
              </a:rPr>
              <a:t>? </a:t>
            </a:r>
            <a:endParaRPr lang="en-US" sz="2100" b="1" dirty="0">
              <a:solidFill>
                <a:srgbClr val="D9D9D9">
                  <a:lumMod val="50000"/>
                </a:srgbClr>
              </a:solidFill>
              <a:latin typeface="+mj-ea"/>
              <a:ea typeface="+mj-ea"/>
              <a:cs typeface="Arial" panose="020B0604020202020204" pitchFamily="34" charset="0"/>
            </a:endParaRPr>
          </a:p>
          <a:p>
            <a:pPr lvl="1">
              <a:lnSpc>
                <a:spcPct val="105000"/>
              </a:lnSpc>
              <a:buFont typeface="Arial" panose="020B0604020202020204" pitchFamily="34" charset="0"/>
              <a:buChar char="•"/>
            </a:pPr>
            <a:r>
              <a:rPr lang="ko-KR" altLang="en-US" sz="1800" dirty="0">
                <a:solidFill>
                  <a:srgbClr val="D9D9D9">
                    <a:lumMod val="50000"/>
                  </a:srgbClr>
                </a:solidFill>
                <a:latin typeface="+mj-ea"/>
                <a:ea typeface="+mj-ea"/>
                <a:cs typeface="Arial" panose="020B0604020202020204" pitchFamily="34" charset="0"/>
              </a:rPr>
              <a:t>활동을 생성한 회원 삭제</a:t>
            </a:r>
            <a:r>
              <a:rPr lang="en-US" altLang="ko-KR" sz="1800" dirty="0">
                <a:solidFill>
                  <a:srgbClr val="D9D9D9">
                    <a:lumMod val="50000"/>
                  </a:srgbClr>
                </a:solidFill>
                <a:latin typeface="+mj-ea"/>
                <a:ea typeface="+mj-ea"/>
                <a:cs typeface="Arial" panose="020B0604020202020204" pitchFamily="34" charset="0"/>
              </a:rPr>
              <a:t>/</a:t>
            </a:r>
            <a:r>
              <a:rPr lang="ko-KR" altLang="en-US" sz="1800" dirty="0">
                <a:solidFill>
                  <a:srgbClr val="D9D9D9">
                    <a:lumMod val="50000"/>
                  </a:srgbClr>
                </a:solidFill>
                <a:latin typeface="+mj-ea"/>
                <a:ea typeface="+mj-ea"/>
                <a:cs typeface="Arial" panose="020B0604020202020204" pitchFamily="34" charset="0"/>
              </a:rPr>
              <a:t>편집</a:t>
            </a:r>
            <a:endParaRPr lang="en-US" sz="1800" dirty="0">
              <a:solidFill>
                <a:srgbClr val="D9D9D9">
                  <a:lumMod val="50000"/>
                </a:srgbClr>
              </a:solidFill>
              <a:latin typeface="+mj-ea"/>
              <a:ea typeface="+mj-ea"/>
              <a:cs typeface="Arial" panose="020B0604020202020204" pitchFamily="34" charset="0"/>
            </a:endParaRPr>
          </a:p>
          <a:p>
            <a:pPr lvl="1">
              <a:lnSpc>
                <a:spcPct val="105000"/>
              </a:lnSpc>
              <a:buFont typeface="Arial" panose="020B0604020202020204" pitchFamily="34" charset="0"/>
              <a:buChar char="•"/>
            </a:pPr>
            <a:r>
              <a:rPr lang="ko-KR" altLang="en-US" sz="1800" dirty="0">
                <a:solidFill>
                  <a:srgbClr val="D9D9D9">
                    <a:lumMod val="50000"/>
                  </a:srgbClr>
                </a:solidFill>
                <a:latin typeface="+mj-ea"/>
                <a:ea typeface="+mj-ea"/>
                <a:cs typeface="Arial" panose="020B0604020202020204" pitchFamily="34" charset="0"/>
              </a:rPr>
              <a:t>클럽 봉사활동 보고</a:t>
            </a:r>
            <a:endParaRPr lang="en-US" sz="1800" dirty="0">
              <a:solidFill>
                <a:srgbClr val="D9D9D9">
                  <a:lumMod val="50000"/>
                </a:srgbClr>
              </a:solidFill>
              <a:latin typeface="+mj-ea"/>
              <a:ea typeface="+mj-ea"/>
              <a:cs typeface="Arial" panose="020B0604020202020204" pitchFamily="34" charset="0"/>
            </a:endParaRPr>
          </a:p>
          <a:p>
            <a:pPr lvl="1">
              <a:lnSpc>
                <a:spcPct val="105000"/>
              </a:lnSpc>
              <a:buFont typeface="Arial" panose="020B0604020202020204" pitchFamily="34" charset="0"/>
              <a:buChar char="•"/>
            </a:pPr>
            <a:r>
              <a:rPr lang="ko-KR" altLang="en-US" sz="1800" dirty="0">
                <a:solidFill>
                  <a:srgbClr val="D9D9D9">
                    <a:lumMod val="50000"/>
                  </a:srgbClr>
                </a:solidFill>
                <a:latin typeface="+mj-ea"/>
                <a:ea typeface="+mj-ea"/>
                <a:cs typeface="Arial" panose="020B0604020202020204" pitchFamily="34" charset="0"/>
              </a:rPr>
              <a:t>클럽 프로필 편집 </a:t>
            </a:r>
            <a:r>
              <a:rPr lang="en-US" altLang="ko-KR" sz="1800" dirty="0">
                <a:solidFill>
                  <a:srgbClr val="D9D9D9">
                    <a:lumMod val="50000"/>
                  </a:srgbClr>
                </a:solidFill>
                <a:latin typeface="+mj-ea"/>
                <a:ea typeface="+mj-ea"/>
                <a:cs typeface="Arial" panose="020B0604020202020204" pitchFamily="34" charset="0"/>
              </a:rPr>
              <a:t>(lionsclubs.org </a:t>
            </a:r>
            <a:r>
              <a:rPr lang="ko-KR" altLang="en-US" sz="1800" dirty="0">
                <a:solidFill>
                  <a:srgbClr val="D9D9D9">
                    <a:lumMod val="50000"/>
                  </a:srgbClr>
                </a:solidFill>
                <a:latin typeface="+mj-ea"/>
                <a:ea typeface="+mj-ea"/>
                <a:cs typeface="Arial" panose="020B0604020202020204" pitchFamily="34" charset="0"/>
              </a:rPr>
              <a:t>웹사이트 ‘클럽 찾기’에서 갱신된 클럽 프로필을 </a:t>
            </a:r>
            <a:r>
              <a:rPr lang="ko-KR" altLang="en-US" sz="1800" dirty="0" smtClean="0">
                <a:solidFill>
                  <a:srgbClr val="D9D9D9">
                    <a:lumMod val="50000"/>
                  </a:srgbClr>
                </a:solidFill>
                <a:latin typeface="+mj-ea"/>
                <a:ea typeface="+mj-ea"/>
                <a:cs typeface="Arial" panose="020B0604020202020204" pitchFamily="34" charset="0"/>
              </a:rPr>
              <a:t>확인</a:t>
            </a:r>
            <a:r>
              <a:rPr lang="en-US" altLang="ko-KR" sz="1800" dirty="0" smtClean="0">
                <a:solidFill>
                  <a:srgbClr val="D9D9D9">
                    <a:lumMod val="50000"/>
                  </a:srgbClr>
                </a:solidFill>
                <a:latin typeface="+mj-ea"/>
                <a:ea typeface="+mj-ea"/>
                <a:cs typeface="Arial" panose="020B0604020202020204" pitchFamily="34" charset="0"/>
              </a:rPr>
              <a:t>!) </a:t>
            </a:r>
            <a:endParaRPr lang="en-US" sz="1800" dirty="0">
              <a:solidFill>
                <a:srgbClr val="D9D9D9">
                  <a:lumMod val="50000"/>
                </a:srgbClr>
              </a:solidFill>
              <a:latin typeface="+mj-ea"/>
              <a:ea typeface="+mj-ea"/>
              <a:cs typeface="Arial" panose="020B0604020202020204" pitchFamily="34" charset="0"/>
            </a:endParaRPr>
          </a:p>
          <a:p>
            <a:pPr lvl="1">
              <a:lnSpc>
                <a:spcPct val="105000"/>
              </a:lnSpc>
              <a:buFont typeface="Arial" panose="020B0604020202020204" pitchFamily="34" charset="0"/>
              <a:buChar char="•"/>
            </a:pPr>
            <a:endParaRPr lang="en-US" sz="1800" dirty="0">
              <a:solidFill>
                <a:srgbClr val="D9D9D9">
                  <a:lumMod val="50000"/>
                </a:srgbClr>
              </a:solidFill>
              <a:latin typeface="+mj-ea"/>
              <a:ea typeface="+mj-ea"/>
              <a:cs typeface="Arial" panose="020B0604020202020204" pitchFamily="34" charset="0"/>
            </a:endParaRPr>
          </a:p>
        </p:txBody>
      </p:sp>
    </p:spTree>
    <p:extLst>
      <p:ext uri="{BB962C8B-B14F-4D97-AF65-F5344CB8AC3E}">
        <p14:creationId xmlns:p14="http://schemas.microsoft.com/office/powerpoint/2010/main" val="42745766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85800" y="724626"/>
            <a:ext cx="8357992" cy="445043"/>
          </a:xfrm>
        </p:spPr>
        <p:txBody>
          <a:bodyPr/>
          <a:lstStyle/>
          <a:p>
            <a:r>
              <a:rPr lang="en-US" altLang="ko-KR" dirty="0" err="1">
                <a:latin typeface="+mj-ea"/>
                <a:ea typeface="+mj-ea"/>
              </a:rPr>
              <a:t>MyLion</a:t>
            </a:r>
            <a:r>
              <a:rPr lang="en-US" altLang="ko-KR" dirty="0">
                <a:latin typeface="+mj-ea"/>
                <a:ea typeface="+mj-ea"/>
              </a:rPr>
              <a:t> </a:t>
            </a:r>
            <a:r>
              <a:rPr lang="ko-KR" altLang="en-US" dirty="0">
                <a:latin typeface="+mj-ea"/>
                <a:ea typeface="+mj-ea"/>
              </a:rPr>
              <a:t>관련 자주 묻는 질문</a:t>
            </a:r>
            <a:endParaRPr lang="en-US" dirty="0">
              <a:latin typeface="+mj-ea"/>
              <a:ea typeface="+mj-ea"/>
            </a:endParaRPr>
          </a:p>
        </p:txBody>
      </p:sp>
      <p:sp>
        <p:nvSpPr>
          <p:cNvPr id="4" name="Content Placeholder 2"/>
          <p:cNvSpPr txBox="1">
            <a:spLocks/>
          </p:cNvSpPr>
          <p:nvPr/>
        </p:nvSpPr>
        <p:spPr bwMode="auto">
          <a:xfrm>
            <a:off x="986590" y="2057399"/>
            <a:ext cx="9432758" cy="4294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ct val="105000"/>
              </a:lnSpc>
              <a:spcAft>
                <a:spcPts val="1200"/>
              </a:spcAft>
              <a:buNone/>
            </a:pPr>
            <a:r>
              <a:rPr lang="ko-KR" altLang="en-US" sz="2000" b="1" kern="0" dirty="0" smtClean="0">
                <a:solidFill>
                  <a:srgbClr val="D9D9D9">
                    <a:lumMod val="50000"/>
                  </a:srgbClr>
                </a:solidFill>
                <a:latin typeface="+mj-ea"/>
                <a:ea typeface="+mj-ea"/>
                <a:cs typeface="Arial" charset="0"/>
              </a:rPr>
              <a:t>여</a:t>
            </a:r>
            <a:r>
              <a:rPr lang="ko-KR" altLang="en-US" sz="2000" b="1" kern="0" dirty="0">
                <a:solidFill>
                  <a:srgbClr val="D9D9D9">
                    <a:lumMod val="50000"/>
                  </a:srgbClr>
                </a:solidFill>
                <a:latin typeface="+mj-ea"/>
                <a:ea typeface="+mj-ea"/>
                <a:cs typeface="Arial" charset="0"/>
              </a:rPr>
              <a:t>러</a:t>
            </a:r>
            <a:r>
              <a:rPr lang="ko-KR" altLang="en-US" sz="2000" b="1" kern="0" dirty="0" smtClean="0">
                <a:solidFill>
                  <a:srgbClr val="D9D9D9">
                    <a:lumMod val="50000"/>
                  </a:srgbClr>
                </a:solidFill>
                <a:latin typeface="+mj-ea"/>
                <a:ea typeface="+mj-ea"/>
                <a:cs typeface="Arial" charset="0"/>
              </a:rPr>
              <a:t> </a:t>
            </a:r>
            <a:r>
              <a:rPr lang="ko-KR" altLang="en-US" sz="2000" b="1" kern="0" dirty="0">
                <a:solidFill>
                  <a:srgbClr val="D9D9D9">
                    <a:lumMod val="50000"/>
                  </a:srgbClr>
                </a:solidFill>
                <a:latin typeface="+mj-ea"/>
                <a:ea typeface="+mj-ea"/>
                <a:cs typeface="Arial" charset="0"/>
              </a:rPr>
              <a:t>직책을 겸직하고 있습니다</a:t>
            </a:r>
            <a:r>
              <a:rPr lang="en-US" altLang="ko-KR" sz="2000" b="1" kern="0" dirty="0" smtClean="0">
                <a:solidFill>
                  <a:srgbClr val="D9D9D9">
                    <a:lumMod val="50000"/>
                  </a:srgbClr>
                </a:solidFill>
                <a:latin typeface="+mj-ea"/>
                <a:ea typeface="+mj-ea"/>
                <a:cs typeface="Arial" charset="0"/>
              </a:rPr>
              <a:t>. </a:t>
            </a:r>
            <a:r>
              <a:rPr lang="en-US" altLang="ko-KR" sz="2000" b="1" kern="0" dirty="0" err="1" smtClean="0">
                <a:solidFill>
                  <a:srgbClr val="D9D9D9">
                    <a:lumMod val="50000"/>
                  </a:srgbClr>
                </a:solidFill>
                <a:latin typeface="+mj-ea"/>
                <a:ea typeface="+mj-ea"/>
                <a:cs typeface="Arial" charset="0"/>
              </a:rPr>
              <a:t>MyLion</a:t>
            </a:r>
            <a:r>
              <a:rPr lang="ko-KR" altLang="en-US" sz="2000" b="1" kern="0" dirty="0">
                <a:solidFill>
                  <a:srgbClr val="D9D9D9">
                    <a:lumMod val="50000"/>
                  </a:srgbClr>
                </a:solidFill>
                <a:latin typeface="+mj-ea"/>
                <a:ea typeface="+mj-ea"/>
                <a:cs typeface="Arial" charset="0"/>
              </a:rPr>
              <a:t>에서 직무를 어떻게 변경할 수 있나요</a:t>
            </a:r>
            <a:r>
              <a:rPr lang="en-US" altLang="ko-KR" sz="2000" b="1" kern="0" dirty="0">
                <a:solidFill>
                  <a:srgbClr val="D9D9D9">
                    <a:lumMod val="50000"/>
                  </a:srgbClr>
                </a:solidFill>
                <a:latin typeface="+mj-ea"/>
                <a:ea typeface="+mj-ea"/>
                <a:cs typeface="Arial" charset="0"/>
              </a:rPr>
              <a:t>?</a:t>
            </a:r>
            <a:endParaRPr lang="en-US" sz="2000" b="1" kern="0" dirty="0">
              <a:solidFill>
                <a:srgbClr val="D9D9D9">
                  <a:lumMod val="50000"/>
                </a:srgbClr>
              </a:solidFill>
              <a:latin typeface="+mj-ea"/>
              <a:ea typeface="+mj-ea"/>
              <a:cs typeface="Arial" charset="0"/>
            </a:endParaRPr>
          </a:p>
          <a:p>
            <a:pPr>
              <a:lnSpc>
                <a:spcPct val="105000"/>
              </a:lnSpc>
              <a:spcAft>
                <a:spcPts val="1200"/>
              </a:spcAft>
            </a:pPr>
            <a:r>
              <a:rPr lang="en-US" altLang="ko-KR" sz="2000" kern="0" dirty="0" err="1">
                <a:solidFill>
                  <a:srgbClr val="D9D9D9">
                    <a:lumMod val="50000"/>
                  </a:srgbClr>
                </a:solidFill>
                <a:latin typeface="+mj-ea"/>
                <a:ea typeface="+mj-ea"/>
                <a:cs typeface="Arial" charset="0"/>
              </a:rPr>
              <a:t>MyLion</a:t>
            </a:r>
            <a:r>
              <a:rPr lang="ko-KR" altLang="en-US" sz="2000" kern="0" dirty="0">
                <a:solidFill>
                  <a:srgbClr val="D9D9D9">
                    <a:lumMod val="50000"/>
                  </a:srgbClr>
                </a:solidFill>
                <a:latin typeface="+mj-ea"/>
                <a:ea typeface="+mj-ea"/>
                <a:cs typeface="Arial" charset="0"/>
              </a:rPr>
              <a:t>은 </a:t>
            </a:r>
            <a:r>
              <a:rPr lang="ko-KR" altLang="en-US" sz="2000" kern="0" dirty="0" smtClean="0">
                <a:solidFill>
                  <a:srgbClr val="D9D9D9">
                    <a:lumMod val="50000"/>
                  </a:srgbClr>
                </a:solidFill>
                <a:latin typeface="+mj-ea"/>
                <a:ea typeface="+mj-ea"/>
                <a:cs typeface="Arial" charset="0"/>
              </a:rPr>
              <a:t>사용자가 맡고 있는 </a:t>
            </a:r>
            <a:r>
              <a:rPr lang="ko-KR" altLang="en-US" sz="2000" kern="0" dirty="0">
                <a:solidFill>
                  <a:srgbClr val="D9D9D9">
                    <a:lumMod val="50000"/>
                  </a:srgbClr>
                </a:solidFill>
                <a:latin typeface="+mj-ea"/>
                <a:ea typeface="+mj-ea"/>
                <a:cs typeface="Arial" charset="0"/>
              </a:rPr>
              <a:t>모든 직책을 </a:t>
            </a:r>
            <a:r>
              <a:rPr lang="ko-KR" altLang="en-US" sz="2000" kern="0" dirty="0" smtClean="0">
                <a:solidFill>
                  <a:srgbClr val="D9D9D9">
                    <a:lumMod val="50000"/>
                  </a:srgbClr>
                </a:solidFill>
                <a:latin typeface="+mj-ea"/>
                <a:ea typeface="+mj-ea"/>
                <a:cs typeface="Arial" charset="0"/>
              </a:rPr>
              <a:t>인식하여</a:t>
            </a:r>
            <a:r>
              <a:rPr lang="en-US" altLang="ko-KR" sz="2000" kern="0" dirty="0" smtClean="0">
                <a:solidFill>
                  <a:srgbClr val="D9D9D9">
                    <a:lumMod val="50000"/>
                  </a:srgbClr>
                </a:solidFill>
                <a:latin typeface="+mj-ea"/>
                <a:ea typeface="+mj-ea"/>
                <a:cs typeface="Arial" charset="0"/>
              </a:rPr>
              <a:t>, </a:t>
            </a:r>
            <a:r>
              <a:rPr lang="ko-KR" altLang="en-US" sz="2000" kern="0" dirty="0" smtClean="0">
                <a:solidFill>
                  <a:srgbClr val="D9D9D9">
                    <a:lumMod val="50000"/>
                  </a:srgbClr>
                </a:solidFill>
                <a:latin typeface="+mj-ea"/>
                <a:ea typeface="+mj-ea"/>
                <a:cs typeface="Arial" charset="0"/>
              </a:rPr>
              <a:t>봉사활동과 관련하여 </a:t>
            </a:r>
            <a:r>
              <a:rPr lang="ko-KR" altLang="en-US" sz="2000" kern="0" dirty="0">
                <a:solidFill>
                  <a:srgbClr val="D9D9D9">
                    <a:lumMod val="50000"/>
                  </a:srgbClr>
                </a:solidFill>
                <a:latin typeface="+mj-ea"/>
                <a:ea typeface="+mj-ea"/>
                <a:cs typeface="Arial" charset="0"/>
              </a:rPr>
              <a:t>해당 직책으로 </a:t>
            </a:r>
            <a:r>
              <a:rPr lang="ko-KR" altLang="en-US" sz="2000" kern="0" dirty="0" smtClean="0">
                <a:solidFill>
                  <a:srgbClr val="D9D9D9">
                    <a:lumMod val="50000"/>
                  </a:srgbClr>
                </a:solidFill>
                <a:latin typeface="+mj-ea"/>
                <a:ea typeface="+mj-ea"/>
                <a:cs typeface="Arial" charset="0"/>
              </a:rPr>
              <a:t>수행할 업무에 </a:t>
            </a:r>
            <a:r>
              <a:rPr lang="ko-KR" altLang="en-US" sz="2000" kern="0" dirty="0">
                <a:solidFill>
                  <a:srgbClr val="D9D9D9">
                    <a:lumMod val="50000"/>
                  </a:srgbClr>
                </a:solidFill>
                <a:latin typeface="+mj-ea"/>
                <a:ea typeface="+mj-ea"/>
                <a:cs typeface="Arial" charset="0"/>
              </a:rPr>
              <a:t>접속할 </a:t>
            </a:r>
            <a:r>
              <a:rPr lang="ko-KR" altLang="en-US" sz="2000" kern="0" dirty="0" smtClean="0">
                <a:solidFill>
                  <a:srgbClr val="D9D9D9">
                    <a:lumMod val="50000"/>
                  </a:srgbClr>
                </a:solidFill>
                <a:latin typeface="+mj-ea"/>
                <a:ea typeface="+mj-ea"/>
                <a:cs typeface="Arial" charset="0"/>
              </a:rPr>
              <a:t>수 있는 권한을 </a:t>
            </a:r>
            <a:r>
              <a:rPr lang="ko-KR" altLang="en-US" sz="2000" kern="0" dirty="0">
                <a:solidFill>
                  <a:srgbClr val="D9D9D9">
                    <a:lumMod val="50000"/>
                  </a:srgbClr>
                </a:solidFill>
                <a:latin typeface="+mj-ea"/>
                <a:ea typeface="+mj-ea"/>
                <a:cs typeface="Arial" charset="0"/>
              </a:rPr>
              <a:t>부여합니다</a:t>
            </a:r>
            <a:r>
              <a:rPr lang="en-US" altLang="ko-KR" sz="2000" kern="0" dirty="0" smtClean="0">
                <a:solidFill>
                  <a:srgbClr val="D9D9D9">
                    <a:lumMod val="50000"/>
                  </a:srgbClr>
                </a:solidFill>
                <a:latin typeface="+mj-ea"/>
                <a:ea typeface="+mj-ea"/>
                <a:cs typeface="Arial" charset="0"/>
              </a:rPr>
              <a:t>. </a:t>
            </a:r>
            <a:r>
              <a:rPr lang="ko-KR" altLang="en-US" sz="2000" kern="0" dirty="0" smtClean="0">
                <a:solidFill>
                  <a:srgbClr val="D9D9D9">
                    <a:lumMod val="50000"/>
                  </a:srgbClr>
                </a:solidFill>
                <a:latin typeface="+mj-ea"/>
                <a:ea typeface="+mj-ea"/>
                <a:cs typeface="Arial" charset="0"/>
              </a:rPr>
              <a:t>수동으로 직무를 변경할 </a:t>
            </a:r>
            <a:r>
              <a:rPr lang="ko-KR" altLang="en-US" sz="2000" kern="0" dirty="0">
                <a:solidFill>
                  <a:srgbClr val="D9D9D9">
                    <a:lumMod val="50000"/>
                  </a:srgbClr>
                </a:solidFill>
                <a:latin typeface="+mj-ea"/>
                <a:ea typeface="+mj-ea"/>
                <a:cs typeface="Arial" charset="0"/>
              </a:rPr>
              <a:t>필요는 없습니다</a:t>
            </a:r>
            <a:r>
              <a:rPr lang="en-US" altLang="ko-KR" sz="2000" kern="0" dirty="0">
                <a:solidFill>
                  <a:srgbClr val="D9D9D9">
                    <a:lumMod val="50000"/>
                  </a:srgbClr>
                </a:solidFill>
                <a:latin typeface="+mj-ea"/>
                <a:ea typeface="+mj-ea"/>
                <a:cs typeface="Arial" charset="0"/>
              </a:rPr>
              <a:t>.</a:t>
            </a:r>
            <a:endParaRPr lang="en-US" sz="2000" kern="0" dirty="0">
              <a:solidFill>
                <a:srgbClr val="D9D9D9">
                  <a:lumMod val="50000"/>
                </a:srgbClr>
              </a:solidFill>
              <a:latin typeface="+mj-ea"/>
              <a:ea typeface="+mj-ea"/>
              <a:cs typeface="Arial" charset="0"/>
            </a:endParaRPr>
          </a:p>
          <a:p>
            <a:pPr marL="0" indent="0">
              <a:lnSpc>
                <a:spcPct val="105000"/>
              </a:lnSpc>
              <a:spcAft>
                <a:spcPts val="1200"/>
              </a:spcAft>
              <a:buNone/>
            </a:pPr>
            <a:endParaRPr lang="en-US" sz="2000" kern="0" dirty="0">
              <a:solidFill>
                <a:srgbClr val="D9D9D9">
                  <a:lumMod val="50000"/>
                </a:srgbClr>
              </a:solidFill>
              <a:latin typeface="+mj-ea"/>
              <a:ea typeface="+mj-ea"/>
              <a:cs typeface="Arial" charset="0"/>
            </a:endParaRPr>
          </a:p>
          <a:p>
            <a:pPr marL="0" indent="0">
              <a:lnSpc>
                <a:spcPct val="105000"/>
              </a:lnSpc>
              <a:spcAft>
                <a:spcPts val="1200"/>
              </a:spcAft>
              <a:buNone/>
            </a:pPr>
            <a:r>
              <a:rPr lang="en-US" altLang="ko-KR" sz="2000" b="1" kern="0" dirty="0">
                <a:solidFill>
                  <a:srgbClr val="D9D9D9">
                    <a:lumMod val="50000"/>
                  </a:srgbClr>
                </a:solidFill>
                <a:latin typeface="+mj-ea"/>
                <a:ea typeface="+mj-ea"/>
                <a:cs typeface="Arial" charset="0"/>
              </a:rPr>
              <a:t>7</a:t>
            </a:r>
            <a:r>
              <a:rPr lang="ko-KR" altLang="en-US" sz="2000" b="1" kern="0" dirty="0">
                <a:solidFill>
                  <a:srgbClr val="D9D9D9">
                    <a:lumMod val="50000"/>
                  </a:srgbClr>
                </a:solidFill>
                <a:latin typeface="+mj-ea"/>
                <a:ea typeface="+mj-ea"/>
                <a:cs typeface="Arial" charset="0"/>
              </a:rPr>
              <a:t>월 </a:t>
            </a:r>
            <a:r>
              <a:rPr lang="en-US" altLang="ko-KR" sz="2000" b="1" kern="0" dirty="0">
                <a:solidFill>
                  <a:srgbClr val="D9D9D9">
                    <a:lumMod val="50000"/>
                  </a:srgbClr>
                </a:solidFill>
                <a:latin typeface="+mj-ea"/>
                <a:ea typeface="+mj-ea"/>
                <a:cs typeface="Arial" charset="0"/>
              </a:rPr>
              <a:t>1</a:t>
            </a:r>
            <a:r>
              <a:rPr lang="ko-KR" altLang="en-US" sz="2000" b="1" kern="0" dirty="0">
                <a:solidFill>
                  <a:srgbClr val="D9D9D9">
                    <a:lumMod val="50000"/>
                  </a:srgbClr>
                </a:solidFill>
                <a:latin typeface="+mj-ea"/>
                <a:ea typeface="+mj-ea"/>
                <a:cs typeface="Arial" charset="0"/>
              </a:rPr>
              <a:t>일부터는 </a:t>
            </a:r>
            <a:r>
              <a:rPr lang="en-US" altLang="ko-KR" sz="2000" b="1" kern="0" dirty="0" err="1" smtClean="0">
                <a:solidFill>
                  <a:srgbClr val="D9D9D9">
                    <a:lumMod val="50000"/>
                  </a:srgbClr>
                </a:solidFill>
                <a:latin typeface="+mj-ea"/>
                <a:ea typeface="+mj-ea"/>
                <a:cs typeface="Arial" charset="0"/>
              </a:rPr>
              <a:t>MyLion</a:t>
            </a:r>
            <a:r>
              <a:rPr lang="ko-KR" altLang="en-US" sz="2000" b="1" kern="0" dirty="0" smtClean="0">
                <a:solidFill>
                  <a:srgbClr val="D9D9D9">
                    <a:lumMod val="50000"/>
                  </a:srgbClr>
                </a:solidFill>
                <a:latin typeface="+mj-ea"/>
                <a:ea typeface="+mj-ea"/>
                <a:cs typeface="Arial" charset="0"/>
              </a:rPr>
              <a:t>에서 봉사활동을 보고하게 됩니다</a:t>
            </a:r>
            <a:r>
              <a:rPr lang="en-US" altLang="ko-KR" sz="2000" b="1" kern="0" dirty="0" smtClean="0">
                <a:solidFill>
                  <a:srgbClr val="D9D9D9">
                    <a:lumMod val="50000"/>
                  </a:srgbClr>
                </a:solidFill>
                <a:latin typeface="+mj-ea"/>
                <a:ea typeface="+mj-ea"/>
                <a:cs typeface="Arial" charset="0"/>
              </a:rPr>
              <a:t>. </a:t>
            </a:r>
            <a:r>
              <a:rPr lang="ko-KR" altLang="en-US" sz="2000" b="1" kern="0" dirty="0" smtClean="0">
                <a:solidFill>
                  <a:srgbClr val="D9D9D9">
                    <a:lumMod val="50000"/>
                  </a:srgbClr>
                </a:solidFill>
                <a:latin typeface="+mj-ea"/>
                <a:ea typeface="+mj-ea"/>
                <a:cs typeface="Arial" charset="0"/>
              </a:rPr>
              <a:t>그런데</a:t>
            </a:r>
            <a:r>
              <a:rPr lang="en-US" altLang="ko-KR" sz="2000" b="1" kern="0" dirty="0">
                <a:solidFill>
                  <a:srgbClr val="D9D9D9">
                    <a:lumMod val="50000"/>
                  </a:srgbClr>
                </a:solidFill>
                <a:latin typeface="+mj-ea"/>
                <a:ea typeface="+mj-ea"/>
                <a:cs typeface="Arial" charset="0"/>
              </a:rPr>
              <a:t>, 2018-2019 </a:t>
            </a:r>
            <a:r>
              <a:rPr lang="ko-KR" altLang="en-US" sz="2000" b="1" kern="0" dirty="0">
                <a:solidFill>
                  <a:srgbClr val="D9D9D9">
                    <a:lumMod val="50000"/>
                  </a:srgbClr>
                </a:solidFill>
                <a:latin typeface="+mj-ea"/>
                <a:ea typeface="+mj-ea"/>
                <a:cs typeface="Arial" charset="0"/>
              </a:rPr>
              <a:t>회기에 </a:t>
            </a:r>
            <a:r>
              <a:rPr lang="en-US" altLang="ko-KR" sz="2000" b="1" kern="0" dirty="0" err="1">
                <a:solidFill>
                  <a:srgbClr val="D9D9D9">
                    <a:lumMod val="50000"/>
                  </a:srgbClr>
                </a:solidFill>
                <a:latin typeface="+mj-ea"/>
                <a:ea typeface="+mj-ea"/>
                <a:cs typeface="Arial" charset="0"/>
              </a:rPr>
              <a:t>MyLCI</a:t>
            </a:r>
            <a:r>
              <a:rPr lang="ko-KR" altLang="en-US" sz="2000" b="1" kern="0" dirty="0">
                <a:solidFill>
                  <a:srgbClr val="D9D9D9">
                    <a:lumMod val="50000"/>
                  </a:srgbClr>
                </a:solidFill>
                <a:latin typeface="+mj-ea"/>
                <a:ea typeface="+mj-ea"/>
                <a:cs typeface="Arial" charset="0"/>
              </a:rPr>
              <a:t>에서 보고할 수 있는 유예 기간이 있나요</a:t>
            </a:r>
            <a:r>
              <a:rPr lang="en-US" altLang="ko-KR" sz="2000" b="1" kern="0" dirty="0">
                <a:solidFill>
                  <a:srgbClr val="D9D9D9">
                    <a:lumMod val="50000"/>
                  </a:srgbClr>
                </a:solidFill>
                <a:latin typeface="+mj-ea"/>
                <a:ea typeface="+mj-ea"/>
                <a:cs typeface="Arial" charset="0"/>
              </a:rPr>
              <a:t>?</a:t>
            </a:r>
            <a:endParaRPr lang="en-US" sz="2000" b="1" kern="0" dirty="0">
              <a:solidFill>
                <a:srgbClr val="D9D9D9">
                  <a:lumMod val="50000"/>
                </a:srgbClr>
              </a:solidFill>
              <a:latin typeface="+mj-ea"/>
              <a:ea typeface="+mj-ea"/>
              <a:cs typeface="Arial" charset="0"/>
            </a:endParaRPr>
          </a:p>
          <a:p>
            <a:pPr marL="230182" lvl="1" indent="-230182">
              <a:lnSpc>
                <a:spcPct val="105000"/>
              </a:lnSpc>
              <a:spcAft>
                <a:spcPts val="1200"/>
              </a:spcAft>
              <a:buFont typeface="Arial" pitchFamily="34" charset="0"/>
              <a:buChar char="•"/>
            </a:pPr>
            <a:r>
              <a:rPr lang="ko-KR" altLang="en-US" sz="2000" kern="0" dirty="0">
                <a:solidFill>
                  <a:srgbClr val="D9D9D9">
                    <a:lumMod val="50000"/>
                  </a:srgbClr>
                </a:solidFill>
                <a:latin typeface="+mj-ea"/>
                <a:ea typeface="+mj-ea"/>
                <a:cs typeface="Arial" charset="0"/>
              </a:rPr>
              <a:t>그렇습니다</a:t>
            </a:r>
            <a:r>
              <a:rPr lang="en-US" altLang="ko-KR" sz="2000" kern="0" dirty="0">
                <a:solidFill>
                  <a:srgbClr val="D9D9D9">
                    <a:lumMod val="50000"/>
                  </a:srgbClr>
                </a:solidFill>
                <a:latin typeface="+mj-ea"/>
                <a:ea typeface="+mj-ea"/>
                <a:cs typeface="Arial" charset="0"/>
              </a:rPr>
              <a:t>. 2019</a:t>
            </a:r>
            <a:r>
              <a:rPr lang="ko-KR" altLang="en-US" sz="2000" kern="0" dirty="0">
                <a:solidFill>
                  <a:srgbClr val="D9D9D9">
                    <a:lumMod val="50000"/>
                  </a:srgbClr>
                </a:solidFill>
                <a:latin typeface="+mj-ea"/>
                <a:ea typeface="+mj-ea"/>
                <a:cs typeface="Arial" charset="0"/>
              </a:rPr>
              <a:t>년 </a:t>
            </a:r>
            <a:r>
              <a:rPr lang="en-US" altLang="ko-KR" sz="2000" kern="0" dirty="0">
                <a:solidFill>
                  <a:srgbClr val="D9D9D9">
                    <a:lumMod val="50000"/>
                  </a:srgbClr>
                </a:solidFill>
                <a:latin typeface="+mj-ea"/>
                <a:ea typeface="+mj-ea"/>
                <a:cs typeface="Arial" charset="0"/>
              </a:rPr>
              <a:t>7</a:t>
            </a:r>
            <a:r>
              <a:rPr lang="ko-KR" altLang="en-US" sz="2000" kern="0" dirty="0">
                <a:solidFill>
                  <a:srgbClr val="D9D9D9">
                    <a:lumMod val="50000"/>
                  </a:srgbClr>
                </a:solidFill>
                <a:latin typeface="+mj-ea"/>
                <a:ea typeface="+mj-ea"/>
                <a:cs typeface="Arial" charset="0"/>
              </a:rPr>
              <a:t>월 </a:t>
            </a:r>
            <a:r>
              <a:rPr lang="en-US" altLang="ko-KR" sz="2000" kern="0" dirty="0">
                <a:solidFill>
                  <a:srgbClr val="D9D9D9">
                    <a:lumMod val="50000"/>
                  </a:srgbClr>
                </a:solidFill>
                <a:latin typeface="+mj-ea"/>
                <a:ea typeface="+mj-ea"/>
                <a:cs typeface="Arial" charset="0"/>
              </a:rPr>
              <a:t>15</a:t>
            </a:r>
            <a:r>
              <a:rPr lang="ko-KR" altLang="en-US" sz="2000" kern="0" dirty="0">
                <a:solidFill>
                  <a:srgbClr val="D9D9D9">
                    <a:lumMod val="50000"/>
                  </a:srgbClr>
                </a:solidFill>
                <a:latin typeface="+mj-ea"/>
                <a:ea typeface="+mj-ea"/>
                <a:cs typeface="Arial" charset="0"/>
              </a:rPr>
              <a:t>일까지 </a:t>
            </a:r>
            <a:r>
              <a:rPr lang="en-US" altLang="ko-KR" sz="2000" kern="0" dirty="0" err="1">
                <a:solidFill>
                  <a:srgbClr val="D9D9D9">
                    <a:lumMod val="50000"/>
                  </a:srgbClr>
                </a:solidFill>
                <a:latin typeface="+mj-ea"/>
                <a:ea typeface="+mj-ea"/>
                <a:cs typeface="Arial" charset="0"/>
              </a:rPr>
              <a:t>MyLCI</a:t>
            </a:r>
            <a:r>
              <a:rPr lang="ko-KR" altLang="en-US" sz="2000" kern="0" dirty="0">
                <a:solidFill>
                  <a:srgbClr val="D9D9D9">
                    <a:lumMod val="50000"/>
                  </a:srgbClr>
                </a:solidFill>
                <a:latin typeface="+mj-ea"/>
                <a:ea typeface="+mj-ea"/>
                <a:cs typeface="Arial" charset="0"/>
              </a:rPr>
              <a:t>에서 </a:t>
            </a:r>
            <a:r>
              <a:rPr lang="en-US" altLang="ko-KR" sz="2000" kern="0" dirty="0">
                <a:solidFill>
                  <a:srgbClr val="D9D9D9">
                    <a:lumMod val="50000"/>
                  </a:srgbClr>
                </a:solidFill>
                <a:latin typeface="+mj-ea"/>
                <a:ea typeface="+mj-ea"/>
                <a:cs typeface="Arial" charset="0"/>
              </a:rPr>
              <a:t>2018-2019 </a:t>
            </a:r>
            <a:r>
              <a:rPr lang="ko-KR" altLang="en-US" sz="2000" kern="0" dirty="0">
                <a:solidFill>
                  <a:srgbClr val="D9D9D9">
                    <a:lumMod val="50000"/>
                  </a:srgbClr>
                </a:solidFill>
                <a:latin typeface="+mj-ea"/>
                <a:ea typeface="+mj-ea"/>
                <a:cs typeface="Arial" charset="0"/>
              </a:rPr>
              <a:t>봉사활동을 보고할 수 있습니다</a:t>
            </a:r>
            <a:r>
              <a:rPr lang="en-US" altLang="ko-KR" sz="2000" kern="0" dirty="0">
                <a:solidFill>
                  <a:srgbClr val="D9D9D9">
                    <a:lumMod val="50000"/>
                  </a:srgbClr>
                </a:solidFill>
                <a:latin typeface="+mj-ea"/>
                <a:ea typeface="+mj-ea"/>
                <a:cs typeface="Arial" charset="0"/>
              </a:rPr>
              <a:t>.</a:t>
            </a:r>
            <a:endParaRPr lang="en-US" sz="2000" kern="0" dirty="0">
              <a:solidFill>
                <a:srgbClr val="D9D9D9">
                  <a:lumMod val="50000"/>
                </a:srgbClr>
              </a:solidFill>
              <a:latin typeface="+mj-ea"/>
              <a:ea typeface="+mj-ea"/>
              <a:cs typeface="Arial" charset="0"/>
            </a:endParaRPr>
          </a:p>
          <a:p>
            <a:pPr>
              <a:lnSpc>
                <a:spcPct val="105000"/>
              </a:lnSpc>
              <a:spcAft>
                <a:spcPts val="1200"/>
              </a:spcAft>
            </a:pPr>
            <a:endParaRPr lang="en-US" sz="1400" kern="0" dirty="0">
              <a:solidFill>
                <a:srgbClr val="D9D9D9">
                  <a:lumMod val="50000"/>
                </a:srgbClr>
              </a:solidFill>
              <a:latin typeface="+mj-ea"/>
              <a:ea typeface="+mj-ea"/>
              <a:cs typeface="Arial" charset="0"/>
            </a:endParaRPr>
          </a:p>
          <a:p>
            <a:pPr>
              <a:lnSpc>
                <a:spcPct val="105000"/>
              </a:lnSpc>
              <a:spcAft>
                <a:spcPts val="1200"/>
              </a:spcAft>
              <a:buClr>
                <a:prstClr val="white"/>
              </a:buClr>
              <a:buFont typeface="Arial" charset="0"/>
              <a:buChar char="•"/>
            </a:pPr>
            <a:endParaRPr lang="en-US" sz="1400" kern="0" dirty="0">
              <a:solidFill>
                <a:srgbClr val="D9D9D9">
                  <a:lumMod val="50000"/>
                </a:srgbClr>
              </a:solidFill>
              <a:latin typeface="+mj-ea"/>
              <a:ea typeface="+mj-ea"/>
              <a:cs typeface="Arial" charset="0"/>
            </a:endParaRPr>
          </a:p>
        </p:txBody>
      </p:sp>
    </p:spTree>
    <p:extLst>
      <p:ext uri="{BB962C8B-B14F-4D97-AF65-F5344CB8AC3E}">
        <p14:creationId xmlns:p14="http://schemas.microsoft.com/office/powerpoint/2010/main" val="2797494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85799" y="724626"/>
            <a:ext cx="10863197" cy="445043"/>
          </a:xfrm>
        </p:spPr>
        <p:txBody>
          <a:bodyPr/>
          <a:lstStyle/>
          <a:p>
            <a:r>
              <a:rPr lang="en-US" altLang="ko-KR" dirty="0" err="1">
                <a:latin typeface="+mj-ea"/>
                <a:ea typeface="+mj-ea"/>
              </a:rPr>
              <a:t>MyLion</a:t>
            </a:r>
            <a:r>
              <a:rPr lang="en-US" altLang="ko-KR" dirty="0">
                <a:latin typeface="+mj-ea"/>
                <a:ea typeface="+mj-ea"/>
              </a:rPr>
              <a:t> </a:t>
            </a:r>
            <a:r>
              <a:rPr lang="ko-KR" altLang="en-US" dirty="0">
                <a:latin typeface="+mj-ea"/>
                <a:ea typeface="+mj-ea"/>
              </a:rPr>
              <a:t>관련 자주 묻는 질문 </a:t>
            </a:r>
            <a:r>
              <a:rPr lang="en-US" altLang="ko-KR" dirty="0">
                <a:latin typeface="+mj-ea"/>
                <a:ea typeface="+mj-ea"/>
              </a:rPr>
              <a:t>(</a:t>
            </a:r>
            <a:r>
              <a:rPr lang="ko-KR" altLang="en-US" dirty="0">
                <a:latin typeface="+mj-ea"/>
                <a:ea typeface="+mj-ea"/>
              </a:rPr>
              <a:t>계속</a:t>
            </a:r>
            <a:r>
              <a:rPr lang="en-US" altLang="ko-KR" dirty="0">
                <a:latin typeface="+mj-ea"/>
                <a:ea typeface="+mj-ea"/>
              </a:rPr>
              <a:t>)</a:t>
            </a:r>
            <a:endParaRPr lang="en-US" dirty="0">
              <a:latin typeface="+mj-ea"/>
              <a:ea typeface="+mj-ea"/>
            </a:endParaRPr>
          </a:p>
        </p:txBody>
      </p:sp>
      <p:sp>
        <p:nvSpPr>
          <p:cNvPr id="4" name="Content Placeholder 2"/>
          <p:cNvSpPr txBox="1">
            <a:spLocks/>
          </p:cNvSpPr>
          <p:nvPr/>
        </p:nvSpPr>
        <p:spPr bwMode="auto">
          <a:xfrm>
            <a:off x="823502" y="2267569"/>
            <a:ext cx="10587790" cy="311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ct val="105000"/>
              </a:lnSpc>
              <a:spcAft>
                <a:spcPts val="1200"/>
              </a:spcAft>
              <a:buNone/>
            </a:pPr>
            <a:r>
              <a:rPr lang="ko-KR" altLang="en-US" sz="2000" b="1" kern="0" dirty="0">
                <a:solidFill>
                  <a:srgbClr val="D9D9D9">
                    <a:lumMod val="50000"/>
                  </a:srgbClr>
                </a:solidFill>
                <a:latin typeface="+mj-ea"/>
                <a:ea typeface="+mj-ea"/>
                <a:cs typeface="Arial" charset="0"/>
              </a:rPr>
              <a:t>대표 </a:t>
            </a:r>
            <a:r>
              <a:rPr lang="ko-KR" altLang="en-US" sz="2000" b="1" kern="0" dirty="0" smtClean="0">
                <a:solidFill>
                  <a:srgbClr val="D9D9D9">
                    <a:lumMod val="50000"/>
                  </a:srgbClr>
                </a:solidFill>
                <a:latin typeface="+mj-ea"/>
                <a:ea typeface="+mj-ea"/>
                <a:cs typeface="Arial" charset="0"/>
              </a:rPr>
              <a:t>활동 기능은 </a:t>
            </a:r>
            <a:r>
              <a:rPr lang="ko-KR" altLang="en-US" sz="2000" b="1" kern="0" dirty="0">
                <a:solidFill>
                  <a:srgbClr val="D9D9D9">
                    <a:lumMod val="50000"/>
                  </a:srgbClr>
                </a:solidFill>
                <a:latin typeface="+mj-ea"/>
                <a:ea typeface="+mj-ea"/>
                <a:cs typeface="Arial" charset="0"/>
              </a:rPr>
              <a:t>어디에 있나요</a:t>
            </a:r>
            <a:r>
              <a:rPr lang="en-US" altLang="ko-KR" sz="2000" b="1" kern="0" dirty="0" smtClean="0">
                <a:solidFill>
                  <a:srgbClr val="D9D9D9">
                    <a:lumMod val="50000"/>
                  </a:srgbClr>
                </a:solidFill>
                <a:latin typeface="+mj-ea"/>
                <a:ea typeface="+mj-ea"/>
                <a:cs typeface="Arial" charset="0"/>
              </a:rPr>
              <a:t>? </a:t>
            </a:r>
            <a:r>
              <a:rPr lang="ko-KR" altLang="en-US" sz="2000" b="1" kern="0" dirty="0" smtClean="0">
                <a:solidFill>
                  <a:srgbClr val="D9D9D9">
                    <a:lumMod val="50000"/>
                  </a:srgbClr>
                </a:solidFill>
                <a:latin typeface="+mj-ea"/>
                <a:ea typeface="+mj-ea"/>
                <a:cs typeface="Arial" charset="0"/>
              </a:rPr>
              <a:t>대표 </a:t>
            </a:r>
            <a:r>
              <a:rPr lang="ko-KR" altLang="en-US" sz="2000" b="1" kern="0" dirty="0">
                <a:solidFill>
                  <a:srgbClr val="D9D9D9">
                    <a:lumMod val="50000"/>
                  </a:srgbClr>
                </a:solidFill>
                <a:latin typeface="+mj-ea"/>
                <a:ea typeface="+mj-ea"/>
                <a:cs typeface="Arial" charset="0"/>
              </a:rPr>
              <a:t>활동에 대한 정의가 있나요</a:t>
            </a:r>
            <a:r>
              <a:rPr lang="en-US" altLang="ko-KR" sz="2000" b="1" kern="0" dirty="0">
                <a:solidFill>
                  <a:srgbClr val="D9D9D9">
                    <a:lumMod val="50000"/>
                  </a:srgbClr>
                </a:solidFill>
                <a:latin typeface="+mj-ea"/>
                <a:ea typeface="+mj-ea"/>
                <a:cs typeface="Arial" charset="0"/>
              </a:rPr>
              <a:t>?</a:t>
            </a:r>
            <a:endParaRPr lang="en-US" sz="2000" b="1" kern="0" dirty="0">
              <a:solidFill>
                <a:srgbClr val="D9D9D9">
                  <a:lumMod val="50000"/>
                </a:srgbClr>
              </a:solidFill>
              <a:latin typeface="+mj-ea"/>
              <a:ea typeface="+mj-ea"/>
              <a:cs typeface="Arial" charset="0"/>
            </a:endParaRPr>
          </a:p>
          <a:p>
            <a:pPr marL="230182" lvl="1" indent="-230182">
              <a:lnSpc>
                <a:spcPct val="105000"/>
              </a:lnSpc>
              <a:spcAft>
                <a:spcPts val="1200"/>
              </a:spcAft>
              <a:buFont typeface="Arial" pitchFamily="34" charset="0"/>
              <a:buChar char="•"/>
            </a:pPr>
            <a:r>
              <a:rPr lang="ko-KR" altLang="en-US" sz="2000" kern="0" dirty="0">
                <a:solidFill>
                  <a:srgbClr val="D9D9D9">
                    <a:lumMod val="50000"/>
                  </a:srgbClr>
                </a:solidFill>
                <a:latin typeface="+mj-ea"/>
                <a:ea typeface="+mj-ea"/>
                <a:cs typeface="Arial" charset="0"/>
              </a:rPr>
              <a:t>대표 </a:t>
            </a:r>
            <a:r>
              <a:rPr lang="ko-KR" altLang="en-US" sz="2000" kern="0" dirty="0" smtClean="0">
                <a:solidFill>
                  <a:srgbClr val="D9D9D9">
                    <a:lumMod val="50000"/>
                  </a:srgbClr>
                </a:solidFill>
                <a:latin typeface="+mj-ea"/>
                <a:ea typeface="+mj-ea"/>
                <a:cs typeface="Arial" charset="0"/>
              </a:rPr>
              <a:t>활동 기능은 </a:t>
            </a:r>
            <a:r>
              <a:rPr lang="en-US" altLang="ko-KR" sz="2000" kern="0" dirty="0">
                <a:solidFill>
                  <a:srgbClr val="D9D9D9">
                    <a:lumMod val="50000"/>
                  </a:srgbClr>
                </a:solidFill>
                <a:latin typeface="+mj-ea"/>
                <a:ea typeface="+mj-ea"/>
                <a:cs typeface="Arial" charset="0"/>
              </a:rPr>
              <a:t>2019</a:t>
            </a:r>
            <a:r>
              <a:rPr lang="ko-KR" altLang="en-US" sz="2000" kern="0" dirty="0">
                <a:solidFill>
                  <a:srgbClr val="D9D9D9">
                    <a:lumMod val="50000"/>
                  </a:srgbClr>
                </a:solidFill>
                <a:latin typeface="+mj-ea"/>
                <a:ea typeface="+mj-ea"/>
                <a:cs typeface="Arial" charset="0"/>
              </a:rPr>
              <a:t>년 </a:t>
            </a:r>
            <a:r>
              <a:rPr lang="en-US" altLang="ko-KR" sz="2000" kern="0" dirty="0">
                <a:solidFill>
                  <a:srgbClr val="D9D9D9">
                    <a:lumMod val="50000"/>
                  </a:srgbClr>
                </a:solidFill>
                <a:latin typeface="+mj-ea"/>
                <a:ea typeface="+mj-ea"/>
                <a:cs typeface="Arial" charset="0"/>
              </a:rPr>
              <a:t>6</a:t>
            </a:r>
            <a:r>
              <a:rPr lang="ko-KR" altLang="en-US" sz="2000" kern="0" dirty="0" smtClean="0">
                <a:solidFill>
                  <a:srgbClr val="D9D9D9">
                    <a:lumMod val="50000"/>
                  </a:srgbClr>
                </a:solidFill>
                <a:latin typeface="+mj-ea"/>
                <a:ea typeface="+mj-ea"/>
                <a:cs typeface="Arial" charset="0"/>
              </a:rPr>
              <a:t>월부터 </a:t>
            </a:r>
            <a:r>
              <a:rPr lang="ko-KR" altLang="en-US" sz="2000" kern="0" dirty="0">
                <a:solidFill>
                  <a:srgbClr val="D9D9D9">
                    <a:lumMod val="50000"/>
                  </a:srgbClr>
                </a:solidFill>
                <a:latin typeface="+mj-ea"/>
                <a:ea typeface="+mj-ea"/>
                <a:cs typeface="Arial" charset="0"/>
              </a:rPr>
              <a:t>가능합니다</a:t>
            </a:r>
            <a:r>
              <a:rPr lang="en-US" altLang="ko-KR" sz="2000" kern="0" dirty="0">
                <a:solidFill>
                  <a:srgbClr val="D9D9D9">
                    <a:lumMod val="50000"/>
                  </a:srgbClr>
                </a:solidFill>
                <a:latin typeface="+mj-ea"/>
                <a:ea typeface="+mj-ea"/>
                <a:cs typeface="Arial" charset="0"/>
              </a:rPr>
              <a:t>.</a:t>
            </a:r>
            <a:endParaRPr lang="en-US" sz="2000" kern="0" dirty="0">
              <a:solidFill>
                <a:srgbClr val="D9D9D9">
                  <a:lumMod val="50000"/>
                </a:srgbClr>
              </a:solidFill>
              <a:latin typeface="+mj-ea"/>
              <a:ea typeface="+mj-ea"/>
              <a:cs typeface="Arial" charset="0"/>
            </a:endParaRPr>
          </a:p>
          <a:p>
            <a:pPr marL="230182" lvl="1" indent="-230182">
              <a:lnSpc>
                <a:spcPct val="105000"/>
              </a:lnSpc>
              <a:spcAft>
                <a:spcPts val="1200"/>
              </a:spcAft>
              <a:buFont typeface="Arial" pitchFamily="34" charset="0"/>
              <a:buChar char="•"/>
            </a:pPr>
            <a:r>
              <a:rPr lang="ko-KR" altLang="en-US" sz="2000" kern="0" dirty="0" smtClean="0">
                <a:solidFill>
                  <a:srgbClr val="D9D9D9">
                    <a:lumMod val="50000"/>
                  </a:srgbClr>
                </a:solidFill>
                <a:latin typeface="+mj-ea"/>
                <a:ea typeface="+mj-ea"/>
                <a:cs typeface="Arial" charset="0"/>
              </a:rPr>
              <a:t>국제협회에서는 </a:t>
            </a:r>
            <a:r>
              <a:rPr lang="en-US" altLang="ko-KR" sz="2000" kern="0" dirty="0" smtClean="0">
                <a:solidFill>
                  <a:srgbClr val="D9D9D9">
                    <a:lumMod val="50000"/>
                  </a:srgbClr>
                </a:solidFill>
                <a:latin typeface="+mj-ea"/>
                <a:ea typeface="+mj-ea"/>
                <a:cs typeface="Arial" charset="0"/>
              </a:rPr>
              <a:t>‘</a:t>
            </a:r>
            <a:r>
              <a:rPr lang="ko-KR" altLang="en-US" sz="2000" kern="0" dirty="0" smtClean="0">
                <a:solidFill>
                  <a:srgbClr val="D9D9D9">
                    <a:lumMod val="50000"/>
                  </a:srgbClr>
                </a:solidFill>
                <a:latin typeface="+mj-ea"/>
                <a:ea typeface="+mj-ea"/>
                <a:cs typeface="Arial" charset="0"/>
              </a:rPr>
              <a:t>대표 활동이란 </a:t>
            </a:r>
            <a:r>
              <a:rPr lang="ko-KR" altLang="en-US" sz="2000" kern="0" dirty="0">
                <a:solidFill>
                  <a:srgbClr val="D9D9D9">
                    <a:lumMod val="50000"/>
                  </a:srgbClr>
                </a:solidFill>
                <a:latin typeface="+mj-ea"/>
                <a:ea typeface="+mj-ea"/>
                <a:cs typeface="Arial" charset="0"/>
              </a:rPr>
              <a:t>실시하는 클럽</a:t>
            </a:r>
            <a:r>
              <a:rPr lang="en-US" altLang="ko-KR" sz="2000" kern="0" dirty="0">
                <a:solidFill>
                  <a:srgbClr val="D9D9D9">
                    <a:lumMod val="50000"/>
                  </a:srgbClr>
                </a:solidFill>
                <a:latin typeface="+mj-ea"/>
                <a:ea typeface="+mj-ea"/>
                <a:cs typeface="Arial" charset="0"/>
              </a:rPr>
              <a:t>, </a:t>
            </a:r>
            <a:r>
              <a:rPr lang="ko-KR" altLang="en-US" sz="2000" kern="0" dirty="0">
                <a:solidFill>
                  <a:srgbClr val="D9D9D9">
                    <a:lumMod val="50000"/>
                  </a:srgbClr>
                </a:solidFill>
                <a:latin typeface="+mj-ea"/>
                <a:ea typeface="+mj-ea"/>
                <a:cs typeface="Arial" charset="0"/>
              </a:rPr>
              <a:t>지구</a:t>
            </a:r>
            <a:r>
              <a:rPr lang="en-US" altLang="ko-KR" sz="2000" kern="0" dirty="0">
                <a:solidFill>
                  <a:srgbClr val="D9D9D9">
                    <a:lumMod val="50000"/>
                  </a:srgbClr>
                </a:solidFill>
                <a:latin typeface="+mj-ea"/>
                <a:ea typeface="+mj-ea"/>
                <a:cs typeface="Arial" charset="0"/>
              </a:rPr>
              <a:t>, </a:t>
            </a:r>
            <a:r>
              <a:rPr lang="ko-KR" altLang="en-US" sz="2000" kern="0" dirty="0">
                <a:solidFill>
                  <a:srgbClr val="D9D9D9">
                    <a:lumMod val="50000"/>
                  </a:srgbClr>
                </a:solidFill>
                <a:latin typeface="+mj-ea"/>
                <a:ea typeface="+mj-ea"/>
                <a:cs typeface="Arial" charset="0"/>
              </a:rPr>
              <a:t>복합지구의 정체성과 전문성을 잘 나타내는 반복적인 </a:t>
            </a:r>
            <a:r>
              <a:rPr lang="ko-KR" altLang="en-US" sz="2000" kern="0" dirty="0" smtClean="0">
                <a:solidFill>
                  <a:srgbClr val="D9D9D9">
                    <a:lumMod val="50000"/>
                  </a:srgbClr>
                </a:solidFill>
                <a:latin typeface="+mj-ea"/>
                <a:ea typeface="+mj-ea"/>
                <a:cs typeface="Arial" charset="0"/>
              </a:rPr>
              <a:t>봉사활동</a:t>
            </a:r>
            <a:r>
              <a:rPr lang="en-US" altLang="ko-KR" sz="2000" kern="0" dirty="0" smtClean="0">
                <a:solidFill>
                  <a:srgbClr val="D9D9D9">
                    <a:lumMod val="50000"/>
                  </a:srgbClr>
                </a:solidFill>
                <a:latin typeface="+mj-ea"/>
                <a:ea typeface="+mj-ea"/>
                <a:cs typeface="Arial" charset="0"/>
              </a:rPr>
              <a:t>’</a:t>
            </a:r>
            <a:r>
              <a:rPr lang="ko-KR" altLang="en-US" sz="2000" kern="0" dirty="0" smtClean="0">
                <a:solidFill>
                  <a:srgbClr val="D9D9D9">
                    <a:lumMod val="50000"/>
                  </a:srgbClr>
                </a:solidFill>
                <a:latin typeface="+mj-ea"/>
                <a:ea typeface="+mj-ea"/>
                <a:cs typeface="Arial" charset="0"/>
              </a:rPr>
              <a:t>이라고 </a:t>
            </a:r>
            <a:r>
              <a:rPr lang="ko-KR" altLang="en-US" sz="2000" kern="0" dirty="0">
                <a:solidFill>
                  <a:srgbClr val="D9D9D9">
                    <a:lumMod val="50000"/>
                  </a:srgbClr>
                </a:solidFill>
                <a:latin typeface="+mj-ea"/>
                <a:ea typeface="+mj-ea"/>
                <a:cs typeface="Arial" charset="0"/>
              </a:rPr>
              <a:t>정의합니다</a:t>
            </a:r>
            <a:r>
              <a:rPr lang="en-US" altLang="ko-KR" sz="2000" kern="0" dirty="0">
                <a:solidFill>
                  <a:srgbClr val="D9D9D9">
                    <a:lumMod val="50000"/>
                  </a:srgbClr>
                </a:solidFill>
                <a:latin typeface="+mj-ea"/>
                <a:ea typeface="+mj-ea"/>
                <a:cs typeface="Arial" charset="0"/>
              </a:rPr>
              <a:t>.</a:t>
            </a:r>
            <a:endParaRPr lang="en-US" sz="2000" kern="0" dirty="0">
              <a:solidFill>
                <a:srgbClr val="D9D9D9">
                  <a:lumMod val="50000"/>
                </a:srgbClr>
              </a:solidFill>
              <a:latin typeface="+mj-ea"/>
              <a:ea typeface="+mj-ea"/>
              <a:cs typeface="Arial" charset="0"/>
            </a:endParaRPr>
          </a:p>
          <a:p>
            <a:pPr marL="230182" lvl="1" indent="-230182">
              <a:lnSpc>
                <a:spcPct val="105000"/>
              </a:lnSpc>
              <a:spcAft>
                <a:spcPts val="1200"/>
              </a:spcAft>
              <a:buFont typeface="Arial" pitchFamily="34" charset="0"/>
              <a:buChar char="•"/>
            </a:pPr>
            <a:r>
              <a:rPr lang="ko-KR" altLang="en-US" sz="2000" kern="0" dirty="0" smtClean="0">
                <a:solidFill>
                  <a:srgbClr val="D9D9D9">
                    <a:lumMod val="50000"/>
                  </a:srgbClr>
                </a:solidFill>
                <a:latin typeface="+mj-ea"/>
                <a:ea typeface="+mj-ea"/>
                <a:cs typeface="Arial" charset="0"/>
              </a:rPr>
              <a:t>대표 활동의 </a:t>
            </a:r>
            <a:r>
              <a:rPr lang="ko-KR" altLang="en-US" sz="2000" kern="0" dirty="0">
                <a:solidFill>
                  <a:srgbClr val="D9D9D9">
                    <a:lumMod val="50000"/>
                  </a:srgbClr>
                </a:solidFill>
                <a:latin typeface="+mj-ea"/>
                <a:ea typeface="+mj-ea"/>
                <a:cs typeface="Arial" charset="0"/>
              </a:rPr>
              <a:t>정의를 바탕으로 라이온과 </a:t>
            </a:r>
            <a:r>
              <a:rPr lang="ko-KR" altLang="en-US" sz="2000" kern="0" dirty="0" err="1">
                <a:solidFill>
                  <a:srgbClr val="D9D9D9">
                    <a:lumMod val="50000"/>
                  </a:srgbClr>
                </a:solidFill>
                <a:latin typeface="+mj-ea"/>
                <a:ea typeface="+mj-ea"/>
                <a:cs typeface="Arial" charset="0"/>
              </a:rPr>
              <a:t>레오는</a:t>
            </a:r>
            <a:r>
              <a:rPr lang="ko-KR" altLang="en-US" sz="2000" kern="0" dirty="0">
                <a:solidFill>
                  <a:srgbClr val="D9D9D9">
                    <a:lumMod val="50000"/>
                  </a:srgbClr>
                </a:solidFill>
                <a:latin typeface="+mj-ea"/>
                <a:ea typeface="+mj-ea"/>
                <a:cs typeface="Arial" charset="0"/>
              </a:rPr>
              <a:t> 어떤 </a:t>
            </a:r>
            <a:r>
              <a:rPr lang="ko-KR" altLang="en-US" sz="2000" kern="0" dirty="0" smtClean="0">
                <a:solidFill>
                  <a:srgbClr val="D9D9D9">
                    <a:lumMod val="50000"/>
                  </a:srgbClr>
                </a:solidFill>
                <a:latin typeface="+mj-ea"/>
                <a:ea typeface="+mj-ea"/>
                <a:cs typeface="Arial" charset="0"/>
              </a:rPr>
              <a:t>봉사활동을 </a:t>
            </a:r>
            <a:r>
              <a:rPr lang="ko-KR" altLang="en-US" sz="2000" kern="0" dirty="0">
                <a:solidFill>
                  <a:srgbClr val="D9D9D9">
                    <a:lumMod val="50000"/>
                  </a:srgbClr>
                </a:solidFill>
                <a:latin typeface="+mj-ea"/>
                <a:ea typeface="+mj-ea"/>
                <a:cs typeface="Arial" charset="0"/>
              </a:rPr>
              <a:t>대표 </a:t>
            </a:r>
            <a:r>
              <a:rPr lang="ko-KR" altLang="en-US" sz="2000" kern="0" dirty="0" smtClean="0">
                <a:solidFill>
                  <a:srgbClr val="D9D9D9">
                    <a:lumMod val="50000"/>
                  </a:srgbClr>
                </a:solidFill>
                <a:latin typeface="+mj-ea"/>
                <a:ea typeface="+mj-ea"/>
                <a:cs typeface="Arial" charset="0"/>
              </a:rPr>
              <a:t>활동으로 할지 </a:t>
            </a:r>
            <a:r>
              <a:rPr lang="ko-KR" altLang="en-US" sz="2000" kern="0" dirty="0">
                <a:solidFill>
                  <a:srgbClr val="D9D9D9">
                    <a:lumMod val="50000"/>
                  </a:srgbClr>
                </a:solidFill>
                <a:latin typeface="+mj-ea"/>
                <a:ea typeface="+mj-ea"/>
                <a:cs typeface="Arial" charset="0"/>
              </a:rPr>
              <a:t>결정할 수 있습니다</a:t>
            </a:r>
            <a:r>
              <a:rPr lang="en-US" altLang="ko-KR" sz="2000" kern="0" dirty="0">
                <a:solidFill>
                  <a:srgbClr val="D9D9D9">
                    <a:lumMod val="50000"/>
                  </a:srgbClr>
                </a:solidFill>
                <a:latin typeface="+mj-ea"/>
                <a:ea typeface="+mj-ea"/>
                <a:cs typeface="Arial" charset="0"/>
              </a:rPr>
              <a:t>.</a:t>
            </a:r>
            <a:endParaRPr lang="en-US" sz="2000" kern="0" dirty="0">
              <a:solidFill>
                <a:srgbClr val="D9D9D9">
                  <a:lumMod val="50000"/>
                </a:srgbClr>
              </a:solidFill>
              <a:latin typeface="+mj-ea"/>
              <a:ea typeface="+mj-ea"/>
              <a:cs typeface="Arial" charset="0"/>
            </a:endParaRPr>
          </a:p>
        </p:txBody>
      </p:sp>
    </p:spTree>
    <p:extLst>
      <p:ext uri="{BB962C8B-B14F-4D97-AF65-F5344CB8AC3E}">
        <p14:creationId xmlns:p14="http://schemas.microsoft.com/office/powerpoint/2010/main" val="35055462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685799" y="724626"/>
            <a:ext cx="10863197" cy="445043"/>
          </a:xfrm>
        </p:spPr>
        <p:txBody>
          <a:bodyPr/>
          <a:lstStyle/>
          <a:p>
            <a:r>
              <a:rPr lang="en-US" altLang="ko-KR" dirty="0" err="1">
                <a:latin typeface="+mj-ea"/>
                <a:ea typeface="+mj-ea"/>
              </a:rPr>
              <a:t>MyLion</a:t>
            </a:r>
            <a:r>
              <a:rPr lang="en-US" altLang="ko-KR" dirty="0">
                <a:latin typeface="+mj-ea"/>
                <a:ea typeface="+mj-ea"/>
              </a:rPr>
              <a:t> </a:t>
            </a:r>
            <a:r>
              <a:rPr lang="ko-KR" altLang="en-US" dirty="0">
                <a:latin typeface="+mj-ea"/>
                <a:ea typeface="+mj-ea"/>
              </a:rPr>
              <a:t>관련 자주 묻는 질문 </a:t>
            </a:r>
            <a:r>
              <a:rPr lang="en-US" altLang="ko-KR" dirty="0">
                <a:latin typeface="+mj-ea"/>
                <a:ea typeface="+mj-ea"/>
              </a:rPr>
              <a:t>(</a:t>
            </a:r>
            <a:r>
              <a:rPr lang="ko-KR" altLang="en-US" dirty="0">
                <a:latin typeface="+mj-ea"/>
                <a:ea typeface="+mj-ea"/>
              </a:rPr>
              <a:t>계속</a:t>
            </a:r>
            <a:r>
              <a:rPr lang="en-US" altLang="ko-KR" dirty="0">
                <a:latin typeface="+mj-ea"/>
                <a:ea typeface="+mj-ea"/>
              </a:rPr>
              <a:t>)</a:t>
            </a:r>
            <a:endParaRPr lang="en-US" dirty="0">
              <a:latin typeface="+mj-ea"/>
              <a:ea typeface="+mj-ea"/>
            </a:endParaRPr>
          </a:p>
        </p:txBody>
      </p:sp>
      <p:sp>
        <p:nvSpPr>
          <p:cNvPr id="4" name="Content Placeholder 2"/>
          <p:cNvSpPr txBox="1">
            <a:spLocks/>
          </p:cNvSpPr>
          <p:nvPr/>
        </p:nvSpPr>
        <p:spPr bwMode="auto">
          <a:xfrm>
            <a:off x="961206" y="2255537"/>
            <a:ext cx="10587790" cy="3110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lvl="1" indent="0">
              <a:lnSpc>
                <a:spcPct val="105000"/>
              </a:lnSpc>
              <a:spcAft>
                <a:spcPts val="1200"/>
              </a:spcAft>
              <a:buNone/>
            </a:pPr>
            <a:r>
              <a:rPr lang="ko-KR" altLang="en-US" sz="2000" b="1" kern="0" dirty="0">
                <a:solidFill>
                  <a:srgbClr val="D9D9D9">
                    <a:lumMod val="50000"/>
                  </a:srgbClr>
                </a:solidFill>
                <a:latin typeface="+mj-ea"/>
                <a:ea typeface="+mj-ea"/>
                <a:cs typeface="Arial" charset="0"/>
              </a:rPr>
              <a:t>봉사활동을 어떻게 분류하나요</a:t>
            </a:r>
            <a:r>
              <a:rPr lang="en-US" altLang="ko-KR" sz="2000" b="1" kern="0" dirty="0">
                <a:solidFill>
                  <a:srgbClr val="D9D9D9">
                    <a:lumMod val="50000"/>
                  </a:srgbClr>
                </a:solidFill>
                <a:latin typeface="+mj-ea"/>
                <a:ea typeface="+mj-ea"/>
                <a:cs typeface="Arial" charset="0"/>
              </a:rPr>
              <a:t>?</a:t>
            </a:r>
            <a:endParaRPr lang="en-US" sz="2000" b="1" kern="0" dirty="0">
              <a:solidFill>
                <a:srgbClr val="D9D9D9">
                  <a:lumMod val="50000"/>
                </a:srgbClr>
              </a:solidFill>
              <a:latin typeface="+mj-ea"/>
              <a:ea typeface="+mj-ea"/>
              <a:cs typeface="Arial" charset="0"/>
            </a:endParaRPr>
          </a:p>
          <a:p>
            <a:pPr marL="230182" lvl="1" indent="-230182">
              <a:lnSpc>
                <a:spcPct val="105000"/>
              </a:lnSpc>
              <a:spcAft>
                <a:spcPts val="1200"/>
              </a:spcAft>
              <a:buFont typeface="Arial" pitchFamily="34" charset="0"/>
              <a:buChar char="•"/>
            </a:pPr>
            <a:r>
              <a:rPr lang="ko-KR" altLang="en-US" sz="2000" kern="0" dirty="0">
                <a:solidFill>
                  <a:srgbClr val="D9D9D9">
                    <a:lumMod val="50000"/>
                  </a:srgbClr>
                </a:solidFill>
                <a:latin typeface="+mj-ea"/>
                <a:ea typeface="+mj-ea"/>
                <a:cs typeface="Arial" charset="0"/>
              </a:rPr>
              <a:t>우선</a:t>
            </a:r>
            <a:r>
              <a:rPr lang="en-US" altLang="ko-KR" sz="2000" kern="0" dirty="0">
                <a:solidFill>
                  <a:srgbClr val="D9D9D9">
                    <a:lumMod val="50000"/>
                  </a:srgbClr>
                </a:solidFill>
                <a:latin typeface="+mj-ea"/>
                <a:ea typeface="+mj-ea"/>
                <a:cs typeface="Arial" charset="0"/>
              </a:rPr>
              <a:t>, </a:t>
            </a:r>
            <a:r>
              <a:rPr lang="ko-KR" altLang="en-US" sz="2000" kern="0" dirty="0">
                <a:solidFill>
                  <a:srgbClr val="D9D9D9">
                    <a:lumMod val="50000"/>
                  </a:srgbClr>
                </a:solidFill>
                <a:latin typeface="+mj-ea"/>
                <a:ea typeface="+mj-ea"/>
                <a:cs typeface="Arial" charset="0"/>
              </a:rPr>
              <a:t>활동 유형을 선택하십시오 </a:t>
            </a:r>
            <a:r>
              <a:rPr lang="en-US" altLang="ko-KR" sz="2000" kern="0" dirty="0">
                <a:solidFill>
                  <a:srgbClr val="D9D9D9">
                    <a:lumMod val="50000"/>
                  </a:srgbClr>
                </a:solidFill>
                <a:latin typeface="+mj-ea"/>
                <a:ea typeface="+mj-ea"/>
                <a:cs typeface="Arial" charset="0"/>
              </a:rPr>
              <a:t>(</a:t>
            </a:r>
            <a:r>
              <a:rPr lang="ko-KR" altLang="en-US" sz="2000" kern="0" dirty="0">
                <a:solidFill>
                  <a:srgbClr val="D9D9D9">
                    <a:lumMod val="50000"/>
                  </a:srgbClr>
                </a:solidFill>
                <a:latin typeface="+mj-ea"/>
                <a:ea typeface="+mj-ea"/>
                <a:cs typeface="Arial" charset="0"/>
              </a:rPr>
              <a:t>봉사활동</a:t>
            </a:r>
            <a:r>
              <a:rPr lang="en-US" altLang="ko-KR" sz="2000" kern="0" dirty="0">
                <a:solidFill>
                  <a:srgbClr val="D9D9D9">
                    <a:lumMod val="50000"/>
                  </a:srgbClr>
                </a:solidFill>
                <a:latin typeface="+mj-ea"/>
                <a:ea typeface="+mj-ea"/>
                <a:cs typeface="Arial" charset="0"/>
              </a:rPr>
              <a:t>, </a:t>
            </a:r>
            <a:r>
              <a:rPr lang="ko-KR" altLang="en-US" sz="2000" kern="0" dirty="0">
                <a:solidFill>
                  <a:srgbClr val="D9D9D9">
                    <a:lumMod val="50000"/>
                  </a:srgbClr>
                </a:solidFill>
                <a:latin typeface="+mj-ea"/>
                <a:ea typeface="+mj-ea"/>
                <a:cs typeface="Arial" charset="0"/>
              </a:rPr>
              <a:t>기금모금 행사</a:t>
            </a:r>
            <a:r>
              <a:rPr lang="en-US" altLang="ko-KR" sz="2000" kern="0" dirty="0">
                <a:solidFill>
                  <a:srgbClr val="D9D9D9">
                    <a:lumMod val="50000"/>
                  </a:srgbClr>
                </a:solidFill>
                <a:latin typeface="+mj-ea"/>
                <a:ea typeface="+mj-ea"/>
                <a:cs typeface="Arial" charset="0"/>
              </a:rPr>
              <a:t>, </a:t>
            </a:r>
            <a:r>
              <a:rPr lang="ko-KR" altLang="en-US" sz="2000" kern="0" dirty="0">
                <a:solidFill>
                  <a:srgbClr val="D9D9D9">
                    <a:lumMod val="50000"/>
                  </a:srgbClr>
                </a:solidFill>
                <a:latin typeface="+mj-ea"/>
                <a:ea typeface="+mj-ea"/>
                <a:cs typeface="Arial" charset="0"/>
              </a:rPr>
              <a:t>회의</a:t>
            </a:r>
            <a:r>
              <a:rPr lang="en-US" altLang="ko-KR" sz="2000" kern="0" dirty="0">
                <a:solidFill>
                  <a:srgbClr val="D9D9D9">
                    <a:lumMod val="50000"/>
                  </a:srgbClr>
                </a:solidFill>
                <a:latin typeface="+mj-ea"/>
                <a:ea typeface="+mj-ea"/>
                <a:cs typeface="Arial" charset="0"/>
              </a:rPr>
              <a:t>).</a:t>
            </a:r>
          </a:p>
          <a:p>
            <a:pPr marL="230182" lvl="1" indent="-230182">
              <a:lnSpc>
                <a:spcPct val="105000"/>
              </a:lnSpc>
              <a:spcAft>
                <a:spcPts val="1200"/>
              </a:spcAft>
              <a:buFont typeface="Arial" pitchFamily="34" charset="0"/>
              <a:buChar char="•"/>
            </a:pPr>
            <a:r>
              <a:rPr lang="ko-KR" altLang="en-US" sz="2000" kern="0" dirty="0">
                <a:solidFill>
                  <a:srgbClr val="D9D9D9">
                    <a:lumMod val="50000"/>
                  </a:srgbClr>
                </a:solidFill>
                <a:latin typeface="+mj-ea"/>
                <a:ea typeface="+mj-ea"/>
                <a:cs typeface="Arial" charset="0"/>
              </a:rPr>
              <a:t>그런 후</a:t>
            </a:r>
            <a:r>
              <a:rPr lang="en-US" altLang="ko-KR" sz="2000" kern="0" dirty="0">
                <a:solidFill>
                  <a:srgbClr val="D9D9D9">
                    <a:lumMod val="50000"/>
                  </a:srgbClr>
                </a:solidFill>
                <a:latin typeface="+mj-ea"/>
                <a:ea typeface="+mj-ea"/>
                <a:cs typeface="Arial" charset="0"/>
              </a:rPr>
              <a:t>, </a:t>
            </a:r>
            <a:r>
              <a:rPr lang="ko-KR" altLang="en-US" sz="2000" kern="0" dirty="0">
                <a:solidFill>
                  <a:srgbClr val="D9D9D9">
                    <a:lumMod val="50000"/>
                  </a:srgbClr>
                </a:solidFill>
                <a:latin typeface="+mj-ea"/>
                <a:ea typeface="+mj-ea"/>
                <a:cs typeface="Arial" charset="0"/>
              </a:rPr>
              <a:t>적절한 ‘글로벌 주력사업’을 선택하십시오</a:t>
            </a:r>
            <a:r>
              <a:rPr lang="en-US" altLang="ko-KR" sz="2000" kern="0" dirty="0" smtClean="0">
                <a:solidFill>
                  <a:srgbClr val="D9D9D9">
                    <a:lumMod val="50000"/>
                  </a:srgbClr>
                </a:solidFill>
                <a:latin typeface="+mj-ea"/>
                <a:ea typeface="+mj-ea"/>
                <a:cs typeface="Arial" charset="0"/>
              </a:rPr>
              <a:t>. </a:t>
            </a:r>
            <a:r>
              <a:rPr lang="ko-KR" altLang="en-US" sz="2000" kern="0" dirty="0" smtClean="0">
                <a:solidFill>
                  <a:srgbClr val="D9D9D9">
                    <a:lumMod val="50000"/>
                  </a:srgbClr>
                </a:solidFill>
                <a:latin typeface="+mj-ea"/>
                <a:ea typeface="+mj-ea"/>
                <a:cs typeface="Arial" charset="0"/>
              </a:rPr>
              <a:t>활동이 </a:t>
            </a:r>
            <a:r>
              <a:rPr lang="ko-KR" altLang="en-US" sz="2000" kern="0" dirty="0">
                <a:solidFill>
                  <a:srgbClr val="D9D9D9">
                    <a:lumMod val="50000"/>
                  </a:srgbClr>
                </a:solidFill>
                <a:latin typeface="+mj-ea"/>
                <a:ea typeface="+mj-ea"/>
                <a:cs typeface="Arial" charset="0"/>
              </a:rPr>
              <a:t>글로벌 주력사업에 포함되지 않을 경우</a:t>
            </a:r>
            <a:r>
              <a:rPr lang="en-US" altLang="ko-KR" sz="2000" kern="0" dirty="0">
                <a:solidFill>
                  <a:srgbClr val="D9D9D9">
                    <a:lumMod val="50000"/>
                  </a:srgbClr>
                </a:solidFill>
                <a:latin typeface="+mj-ea"/>
                <a:ea typeface="+mj-ea"/>
                <a:cs typeface="Arial" charset="0"/>
              </a:rPr>
              <a:t>, ‘</a:t>
            </a:r>
            <a:r>
              <a:rPr lang="ko-KR" altLang="en-US" sz="2000" kern="0" dirty="0">
                <a:solidFill>
                  <a:srgbClr val="D9D9D9">
                    <a:lumMod val="50000"/>
                  </a:srgbClr>
                </a:solidFill>
                <a:latin typeface="+mj-ea"/>
                <a:ea typeface="+mj-ea"/>
                <a:cs typeface="Arial" charset="0"/>
              </a:rPr>
              <a:t>기타’를 선택하십시오</a:t>
            </a:r>
            <a:r>
              <a:rPr lang="en-US" altLang="ko-KR" sz="2000" kern="0" dirty="0" smtClean="0">
                <a:solidFill>
                  <a:srgbClr val="D9D9D9">
                    <a:lumMod val="50000"/>
                  </a:srgbClr>
                </a:solidFill>
                <a:latin typeface="+mj-ea"/>
                <a:ea typeface="+mj-ea"/>
                <a:cs typeface="Arial" charset="0"/>
              </a:rPr>
              <a:t>. </a:t>
            </a:r>
          </a:p>
          <a:p>
            <a:pPr marL="230182" lvl="1" indent="-230182">
              <a:lnSpc>
                <a:spcPct val="105000"/>
              </a:lnSpc>
              <a:spcAft>
                <a:spcPts val="1200"/>
              </a:spcAft>
              <a:buFont typeface="Arial" pitchFamily="34" charset="0"/>
              <a:buChar char="•"/>
            </a:pPr>
            <a:r>
              <a:rPr lang="ko-KR" altLang="en-US" sz="2000" kern="0" dirty="0" smtClean="0">
                <a:solidFill>
                  <a:srgbClr val="D9D9D9">
                    <a:lumMod val="50000"/>
                  </a:srgbClr>
                </a:solidFill>
                <a:latin typeface="+mj-ea"/>
                <a:ea typeface="+mj-ea"/>
                <a:cs typeface="Arial" charset="0"/>
              </a:rPr>
              <a:t>선택한 </a:t>
            </a:r>
            <a:r>
              <a:rPr lang="ko-KR" altLang="en-US" sz="2000" kern="0" dirty="0">
                <a:solidFill>
                  <a:srgbClr val="D9D9D9">
                    <a:lumMod val="50000"/>
                  </a:srgbClr>
                </a:solidFill>
                <a:latin typeface="+mj-ea"/>
                <a:ea typeface="+mj-ea"/>
                <a:cs typeface="Arial" charset="0"/>
              </a:rPr>
              <a:t>글로벌 주력사업에 따라 하위 범주가 나타날 것입니다</a:t>
            </a:r>
            <a:r>
              <a:rPr lang="en-US" altLang="ko-KR" sz="2000" kern="0" dirty="0" smtClean="0">
                <a:solidFill>
                  <a:srgbClr val="D9D9D9">
                    <a:lumMod val="50000"/>
                  </a:srgbClr>
                </a:solidFill>
                <a:latin typeface="+mj-ea"/>
                <a:ea typeface="+mj-ea"/>
                <a:cs typeface="Arial" charset="0"/>
              </a:rPr>
              <a:t>. </a:t>
            </a:r>
            <a:r>
              <a:rPr lang="ko-KR" altLang="en-US" sz="2000" kern="0" dirty="0" smtClean="0">
                <a:solidFill>
                  <a:srgbClr val="D9D9D9">
                    <a:lumMod val="50000"/>
                  </a:srgbClr>
                </a:solidFill>
                <a:latin typeface="+mj-ea"/>
                <a:ea typeface="+mj-ea"/>
                <a:cs typeface="Arial" charset="0"/>
              </a:rPr>
              <a:t>봉사활동에 </a:t>
            </a:r>
            <a:r>
              <a:rPr lang="ko-KR" altLang="en-US" sz="2000" kern="0" dirty="0">
                <a:solidFill>
                  <a:srgbClr val="D9D9D9">
                    <a:lumMod val="50000"/>
                  </a:srgbClr>
                </a:solidFill>
                <a:latin typeface="+mj-ea"/>
                <a:ea typeface="+mj-ea"/>
                <a:cs typeface="Arial" charset="0"/>
              </a:rPr>
              <a:t>가장 부합되는 하위 범주를 선택하십시오</a:t>
            </a:r>
            <a:r>
              <a:rPr lang="en-US" altLang="ko-KR" sz="2000" kern="0" dirty="0">
                <a:solidFill>
                  <a:srgbClr val="D9D9D9">
                    <a:lumMod val="50000"/>
                  </a:srgbClr>
                </a:solidFill>
                <a:latin typeface="+mj-ea"/>
                <a:ea typeface="+mj-ea"/>
                <a:cs typeface="Arial" charset="0"/>
              </a:rPr>
              <a:t>.</a:t>
            </a:r>
            <a:endParaRPr lang="en-US" sz="2000" kern="0" dirty="0">
              <a:solidFill>
                <a:srgbClr val="D9D9D9">
                  <a:lumMod val="50000"/>
                </a:srgbClr>
              </a:solidFill>
              <a:latin typeface="+mj-ea"/>
              <a:ea typeface="+mj-ea"/>
              <a:cs typeface="Arial" charset="0"/>
            </a:endParaRPr>
          </a:p>
        </p:txBody>
      </p:sp>
    </p:spTree>
    <p:extLst>
      <p:ext uri="{BB962C8B-B14F-4D97-AF65-F5344CB8AC3E}">
        <p14:creationId xmlns:p14="http://schemas.microsoft.com/office/powerpoint/2010/main" val="35437939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1960509" y="2349662"/>
            <a:ext cx="8270981" cy="1267138"/>
          </a:xfrm>
        </p:spPr>
        <p:txBody>
          <a:bodyPr/>
          <a:lstStyle/>
          <a:p>
            <a:r>
              <a:rPr lang="ko-KR" dirty="0">
                <a:latin typeface="+mj-ea"/>
                <a:ea typeface="+mj-ea"/>
              </a:rPr>
              <a:t>MyLion 및 Insights: </a:t>
            </a:r>
            <a:r>
              <a:rPr lang="ko-KR" dirty="0" smtClean="0">
                <a:latin typeface="+mj-ea"/>
                <a:ea typeface="+mj-ea"/>
              </a:rPr>
              <a:t>통계를 </a:t>
            </a:r>
            <a:r>
              <a:rPr lang="ko-KR" altLang="en-US" dirty="0" smtClean="0">
                <a:latin typeface="+mj-ea"/>
                <a:ea typeface="+mj-ea"/>
              </a:rPr>
              <a:t>확인</a:t>
            </a:r>
            <a:r>
              <a:rPr lang="ko-KR" dirty="0" smtClean="0">
                <a:latin typeface="+mj-ea"/>
                <a:ea typeface="+mj-ea"/>
              </a:rPr>
              <a:t>하여 </a:t>
            </a:r>
            <a:r>
              <a:rPr lang="en-US" altLang="ko-KR" dirty="0" smtClean="0">
                <a:latin typeface="+mj-ea"/>
                <a:ea typeface="+mj-ea"/>
              </a:rPr>
              <a:t/>
            </a:r>
            <a:br>
              <a:rPr lang="en-US" altLang="ko-KR" dirty="0" smtClean="0">
                <a:latin typeface="+mj-ea"/>
                <a:ea typeface="+mj-ea"/>
              </a:rPr>
            </a:br>
            <a:r>
              <a:rPr lang="ko-KR" dirty="0" smtClean="0">
                <a:latin typeface="+mj-ea"/>
                <a:ea typeface="+mj-ea"/>
              </a:rPr>
              <a:t>봉사의 </a:t>
            </a:r>
            <a:r>
              <a:rPr lang="ko-KR" dirty="0">
                <a:latin typeface="+mj-ea"/>
                <a:ea typeface="+mj-ea"/>
              </a:rPr>
              <a:t>영향력을 </a:t>
            </a:r>
            <a:r>
              <a:rPr lang="ko-KR" dirty="0" smtClean="0">
                <a:latin typeface="+mj-ea"/>
                <a:ea typeface="+mj-ea"/>
              </a:rPr>
              <a:t>축하</a:t>
            </a:r>
            <a:endParaRPr lang="ko-KR" dirty="0">
              <a:latin typeface="+mj-ea"/>
              <a:ea typeface="+mj-ea"/>
            </a:endParaRPr>
          </a:p>
        </p:txBody>
      </p:sp>
    </p:spTree>
    <p:extLst>
      <p:ext uri="{BB962C8B-B14F-4D97-AF65-F5344CB8AC3E}">
        <p14:creationId xmlns:p14="http://schemas.microsoft.com/office/powerpoint/2010/main" val="4237567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xmlns=""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prstClr val="white">
                    <a:alpha val="44000"/>
                  </a:prstClr>
                </a:solidFill>
              </a:rPr>
              <a:t>aa</a:t>
            </a:r>
          </a:p>
        </p:txBody>
      </p:sp>
      <p:sp>
        <p:nvSpPr>
          <p:cNvPr id="9" name="Background - Solid">
            <a:extLst>
              <a:ext uri="{FF2B5EF4-FFF2-40B4-BE49-F238E27FC236}">
                <a16:creationId xmlns:a16="http://schemas.microsoft.com/office/drawing/2014/main" xmlns="" id="{DA313B12-2F67-8443-B461-0A84930655DB}"/>
              </a:ext>
            </a:extLst>
          </p:cNvPr>
          <p:cNvSpPr/>
          <p:nvPr/>
        </p:nvSpPr>
        <p:spPr>
          <a:xfrm>
            <a:off x="4556963" y="-8022"/>
            <a:ext cx="7635036" cy="6866021"/>
          </a:xfrm>
          <a:custGeom>
            <a:avLst/>
            <a:gdLst>
              <a:gd name="connsiteX0" fmla="*/ 0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0 w 6978316"/>
              <a:gd name="connsiteY4" fmla="*/ 0 h 6858000"/>
              <a:gd name="connsiteX0" fmla="*/ 3649579 w 6978316"/>
              <a:gd name="connsiteY0" fmla="*/ 0 h 6858000"/>
              <a:gd name="connsiteX1" fmla="*/ 6978316 w 6978316"/>
              <a:gd name="connsiteY1" fmla="*/ 0 h 6858000"/>
              <a:gd name="connsiteX2" fmla="*/ 6978316 w 6978316"/>
              <a:gd name="connsiteY2" fmla="*/ 6858000 h 6858000"/>
              <a:gd name="connsiteX3" fmla="*/ 0 w 6978316"/>
              <a:gd name="connsiteY3" fmla="*/ 6858000 h 6858000"/>
              <a:gd name="connsiteX4" fmla="*/ 3649579 w 6978316"/>
              <a:gd name="connsiteY4" fmla="*/ 0 h 6858000"/>
              <a:gd name="connsiteX0" fmla="*/ 505326 w 6978316"/>
              <a:gd name="connsiteY0" fmla="*/ 0 h 6866021"/>
              <a:gd name="connsiteX1" fmla="*/ 6978316 w 6978316"/>
              <a:gd name="connsiteY1" fmla="*/ 8021 h 6866021"/>
              <a:gd name="connsiteX2" fmla="*/ 6978316 w 6978316"/>
              <a:gd name="connsiteY2" fmla="*/ 6866021 h 6866021"/>
              <a:gd name="connsiteX3" fmla="*/ 0 w 6978316"/>
              <a:gd name="connsiteY3" fmla="*/ 6866021 h 6866021"/>
              <a:gd name="connsiteX4" fmla="*/ 505326 w 6978316"/>
              <a:gd name="connsiteY4" fmla="*/ 0 h 6866021"/>
              <a:gd name="connsiteX0" fmla="*/ 1700463 w 8173453"/>
              <a:gd name="connsiteY0" fmla="*/ 0 h 6866021"/>
              <a:gd name="connsiteX1" fmla="*/ 8173453 w 8173453"/>
              <a:gd name="connsiteY1" fmla="*/ 8021 h 6866021"/>
              <a:gd name="connsiteX2" fmla="*/ 8173453 w 8173453"/>
              <a:gd name="connsiteY2" fmla="*/ 6866021 h 6866021"/>
              <a:gd name="connsiteX3" fmla="*/ 0 w 8173453"/>
              <a:gd name="connsiteY3" fmla="*/ 6866021 h 6866021"/>
              <a:gd name="connsiteX4" fmla="*/ 1700463 w 8173453"/>
              <a:gd name="connsiteY4" fmla="*/ 0 h 6866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3453" h="6866021">
                <a:moveTo>
                  <a:pt x="1700463" y="0"/>
                </a:moveTo>
                <a:lnTo>
                  <a:pt x="8173453" y="8021"/>
                </a:lnTo>
                <a:lnTo>
                  <a:pt x="8173453" y="6866021"/>
                </a:lnTo>
                <a:lnTo>
                  <a:pt x="0" y="6866021"/>
                </a:lnTo>
                <a:lnTo>
                  <a:pt x="1700463"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prstClr val="white">
                    <a:alpha val="44000"/>
                  </a:prstClr>
                </a:solidFill>
              </a:rPr>
              <a:t>A,</a:t>
            </a:r>
          </a:p>
        </p:txBody>
      </p:sp>
      <p:sp>
        <p:nvSpPr>
          <p:cNvPr id="4" name="Large #">
            <a:extLst>
              <a:ext uri="{FF2B5EF4-FFF2-40B4-BE49-F238E27FC236}">
                <a16:creationId xmlns:a16="http://schemas.microsoft.com/office/drawing/2014/main" xmlns="" id="{33632580-C8D1-9543-A017-C596B265E906}"/>
              </a:ext>
            </a:extLst>
          </p:cNvPr>
          <p:cNvSpPr txBox="1"/>
          <p:nvPr/>
        </p:nvSpPr>
        <p:spPr>
          <a:xfrm>
            <a:off x="336884" y="2918956"/>
            <a:ext cx="4364455" cy="1068882"/>
          </a:xfrm>
          <a:prstGeom prst="rect">
            <a:avLst/>
          </a:prstGeom>
          <a:noFill/>
        </p:spPr>
        <p:txBody>
          <a:bodyPr wrap="square" rtlCol="0" anchor="b">
            <a:spAutoFit/>
          </a:bodyPr>
          <a:lstStyle/>
          <a:p>
            <a:pPr algn="ctr">
              <a:lnSpc>
                <a:spcPts val="9000"/>
              </a:lnSpc>
            </a:pPr>
            <a:r>
              <a:rPr lang="ko-KR" altLang="en-US" sz="3800" b="1" i="1" dirty="0">
                <a:solidFill>
                  <a:prstClr val="white"/>
                </a:solidFill>
                <a:latin typeface="+mj-ea"/>
                <a:ea typeface="+mj-ea"/>
                <a:cs typeface="Arial" panose="020B0604020202020204" pitchFamily="34" charset="0"/>
              </a:rPr>
              <a:t>오늘의 주제</a:t>
            </a:r>
            <a:r>
              <a:rPr lang="en-US" altLang="ko-KR" sz="3800" b="1" i="1" dirty="0">
                <a:solidFill>
                  <a:prstClr val="white"/>
                </a:solidFill>
                <a:latin typeface="+mj-ea"/>
                <a:ea typeface="+mj-ea"/>
                <a:cs typeface="Arial" panose="020B0604020202020204" pitchFamily="34" charset="0"/>
              </a:rPr>
              <a:t>...</a:t>
            </a:r>
            <a:endParaRPr lang="en-US" sz="3800" b="1" i="1" dirty="0">
              <a:solidFill>
                <a:prstClr val="white"/>
              </a:solidFill>
              <a:latin typeface="+mj-ea"/>
              <a:ea typeface="+mj-ea"/>
              <a:cs typeface="Arial" panose="020B0604020202020204" pitchFamily="34" charset="0"/>
            </a:endParaRPr>
          </a:p>
        </p:txBody>
      </p:sp>
      <p:sp>
        <p:nvSpPr>
          <p:cNvPr id="11" name="Page Number - Blue">
            <a:extLst>
              <a:ext uri="{FF2B5EF4-FFF2-40B4-BE49-F238E27FC236}">
                <a16:creationId xmlns:a16="http://schemas.microsoft.com/office/drawing/2014/main" xmlns="" id="{F5386398-5817-F54C-9AD8-F7670452A22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a:t>
            </a:fld>
            <a:endParaRPr lang="en-US" sz="1000" dirty="0">
              <a:solidFill>
                <a:srgbClr val="00338D"/>
              </a:solidFill>
            </a:endParaRPr>
          </a:p>
        </p:txBody>
      </p:sp>
      <p:sp>
        <p:nvSpPr>
          <p:cNvPr id="12" name="Rectangle 11">
            <a:extLst>
              <a:ext uri="{FF2B5EF4-FFF2-40B4-BE49-F238E27FC236}">
                <a16:creationId xmlns:a16="http://schemas.microsoft.com/office/drawing/2014/main" xmlns="" id="{81D0D7BF-1903-0445-BE53-9F968600DEB0}"/>
              </a:ext>
            </a:extLst>
          </p:cNvPr>
          <p:cNvSpPr/>
          <p:nvPr/>
        </p:nvSpPr>
        <p:spPr>
          <a:xfrm rot="5400000">
            <a:off x="2450234" y="2483658"/>
            <a:ext cx="109624" cy="367670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10" name="Body Copy">
            <a:extLst>
              <a:ext uri="{FF2B5EF4-FFF2-40B4-BE49-F238E27FC236}">
                <a16:creationId xmlns:a16="http://schemas.microsoft.com/office/drawing/2014/main" xmlns="" id="{A976928F-B454-9A49-B6F7-D7B881D56ADF}"/>
              </a:ext>
            </a:extLst>
          </p:cNvPr>
          <p:cNvSpPr txBox="1">
            <a:spLocks/>
          </p:cNvSpPr>
          <p:nvPr/>
        </p:nvSpPr>
        <p:spPr>
          <a:xfrm>
            <a:off x="6254532" y="575061"/>
            <a:ext cx="5610046" cy="569238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457200" indent="-457200">
              <a:buClr>
                <a:srgbClr val="F0C300"/>
              </a:buClr>
              <a:buFont typeface="+mj-lt"/>
              <a:buAutoNum type="arabicPeriod"/>
            </a:pPr>
            <a:r>
              <a:rPr lang="ko-KR" altLang="en-US" sz="2400" b="1" kern="0" dirty="0">
                <a:solidFill>
                  <a:srgbClr val="0D2240"/>
                </a:solidFill>
                <a:latin typeface="+mj-ea"/>
                <a:ea typeface="+mj-ea"/>
              </a:rPr>
              <a:t>라이온과 봉사</a:t>
            </a:r>
            <a:endParaRPr lang="en-US" sz="2400" b="1" kern="0" dirty="0">
              <a:solidFill>
                <a:srgbClr val="0D2240"/>
              </a:solidFill>
              <a:latin typeface="+mj-ea"/>
              <a:ea typeface="+mj-ea"/>
            </a:endParaRPr>
          </a:p>
          <a:p>
            <a:pPr marL="457200" indent="-457200">
              <a:buClr>
                <a:srgbClr val="F0C300"/>
              </a:buClr>
              <a:buFont typeface="+mj-lt"/>
              <a:buAutoNum type="arabicPeriod"/>
            </a:pPr>
            <a:endParaRPr lang="en-US" sz="2400" b="1" kern="0" dirty="0">
              <a:solidFill>
                <a:srgbClr val="0D2240"/>
              </a:solidFill>
              <a:latin typeface="+mj-ea"/>
              <a:ea typeface="+mj-ea"/>
            </a:endParaRPr>
          </a:p>
          <a:p>
            <a:pPr marL="457200" indent="-457200">
              <a:buClr>
                <a:srgbClr val="F0C300"/>
              </a:buClr>
              <a:buFont typeface="+mj-lt"/>
              <a:buAutoNum type="arabicPeriod"/>
            </a:pPr>
            <a:r>
              <a:rPr lang="ko-KR" altLang="en-US" sz="2400" b="1" kern="0" dirty="0">
                <a:solidFill>
                  <a:srgbClr val="0D2240"/>
                </a:solidFill>
                <a:latin typeface="+mj-ea"/>
                <a:ea typeface="+mj-ea"/>
              </a:rPr>
              <a:t>디지털 </a:t>
            </a:r>
            <a:r>
              <a:rPr lang="ko-KR" altLang="en-US" sz="2400" b="1" kern="0" dirty="0" err="1" smtClean="0">
                <a:solidFill>
                  <a:srgbClr val="0D2240"/>
                </a:solidFill>
                <a:latin typeface="+mj-ea"/>
                <a:ea typeface="+mj-ea"/>
              </a:rPr>
              <a:t>앱을</a:t>
            </a:r>
            <a:r>
              <a:rPr lang="ko-KR" altLang="en-US" sz="2400" b="1" kern="0" dirty="0" smtClean="0">
                <a:solidFill>
                  <a:srgbClr val="0D2240"/>
                </a:solidFill>
                <a:latin typeface="+mj-ea"/>
                <a:ea typeface="+mj-ea"/>
              </a:rPr>
              <a:t> 사용해 </a:t>
            </a:r>
            <a:r>
              <a:rPr lang="ko-KR" altLang="en-US" sz="2400" b="1" kern="0" dirty="0">
                <a:solidFill>
                  <a:srgbClr val="0D2240"/>
                </a:solidFill>
                <a:latin typeface="+mj-ea"/>
                <a:ea typeface="+mj-ea"/>
              </a:rPr>
              <a:t>라이온들의 봉사를 지원</a:t>
            </a:r>
            <a:endParaRPr lang="en-US" sz="2400" b="1" kern="0" dirty="0">
              <a:solidFill>
                <a:srgbClr val="0D2240"/>
              </a:solidFill>
              <a:latin typeface="+mj-ea"/>
              <a:ea typeface="+mj-ea"/>
            </a:endParaRPr>
          </a:p>
          <a:p>
            <a:pPr marL="457200" indent="-457200">
              <a:buClr>
                <a:srgbClr val="F0C300"/>
              </a:buClr>
              <a:buFont typeface="+mj-lt"/>
              <a:buAutoNum type="arabicPeriod"/>
            </a:pPr>
            <a:endParaRPr lang="en-US" sz="2400" b="1" kern="0" dirty="0">
              <a:solidFill>
                <a:srgbClr val="0D2240"/>
              </a:solidFill>
              <a:latin typeface="+mj-ea"/>
              <a:ea typeface="+mj-ea"/>
            </a:endParaRPr>
          </a:p>
          <a:p>
            <a:pPr marL="457200" indent="-457200">
              <a:buClr>
                <a:srgbClr val="F0C300"/>
              </a:buClr>
              <a:buFont typeface="+mj-lt"/>
              <a:buAutoNum type="arabicPeriod"/>
            </a:pPr>
            <a:r>
              <a:rPr lang="en-US" altLang="ko-KR" sz="2400" b="1" kern="0" dirty="0" err="1">
                <a:solidFill>
                  <a:srgbClr val="0D2240"/>
                </a:solidFill>
                <a:latin typeface="+mj-ea"/>
                <a:ea typeface="+mj-ea"/>
              </a:rPr>
              <a:t>MyLion</a:t>
            </a:r>
            <a:r>
              <a:rPr lang="ko-KR" altLang="en-US" sz="2400" b="1" kern="0" dirty="0">
                <a:solidFill>
                  <a:srgbClr val="0D2240"/>
                </a:solidFill>
                <a:latin typeface="+mj-ea"/>
                <a:ea typeface="+mj-ea"/>
              </a:rPr>
              <a:t>에서 계획 및 보고하는 방법 </a:t>
            </a:r>
            <a:r>
              <a:rPr lang="en-US" altLang="ko-KR" sz="2400" b="1" kern="0" dirty="0">
                <a:solidFill>
                  <a:srgbClr val="0D2240"/>
                </a:solidFill>
                <a:latin typeface="+mj-ea"/>
                <a:ea typeface="+mj-ea"/>
              </a:rPr>
              <a:t>(</a:t>
            </a:r>
            <a:r>
              <a:rPr lang="ko-KR" altLang="en-US" sz="2400" b="1" kern="0" dirty="0">
                <a:solidFill>
                  <a:srgbClr val="0D2240"/>
                </a:solidFill>
                <a:latin typeface="+mj-ea"/>
                <a:ea typeface="+mj-ea"/>
              </a:rPr>
              <a:t>웹사이트 중심</a:t>
            </a:r>
            <a:r>
              <a:rPr lang="en-US" altLang="ko-KR" sz="2400" b="1" kern="0" dirty="0">
                <a:solidFill>
                  <a:srgbClr val="0D2240"/>
                </a:solidFill>
                <a:latin typeface="+mj-ea"/>
                <a:ea typeface="+mj-ea"/>
              </a:rPr>
              <a:t>)</a:t>
            </a:r>
            <a:endParaRPr lang="en-US" sz="2400" b="1" kern="0" dirty="0">
              <a:solidFill>
                <a:srgbClr val="0D2240"/>
              </a:solidFill>
              <a:latin typeface="+mj-ea"/>
              <a:ea typeface="+mj-ea"/>
            </a:endParaRPr>
          </a:p>
          <a:p>
            <a:pPr marL="457200" indent="-457200">
              <a:buClr>
                <a:srgbClr val="F0C300"/>
              </a:buClr>
              <a:buFont typeface="+mj-lt"/>
              <a:buAutoNum type="arabicPeriod"/>
            </a:pPr>
            <a:endParaRPr lang="en-US" sz="2400" b="1" kern="0" dirty="0">
              <a:solidFill>
                <a:srgbClr val="0D2240"/>
              </a:solidFill>
              <a:latin typeface="+mj-ea"/>
              <a:ea typeface="+mj-ea"/>
            </a:endParaRPr>
          </a:p>
          <a:p>
            <a:pPr marL="457200" indent="-457200">
              <a:buClr>
                <a:srgbClr val="F0C300"/>
              </a:buClr>
              <a:buFont typeface="+mj-lt"/>
              <a:buAutoNum type="arabicPeriod"/>
            </a:pPr>
            <a:r>
              <a:rPr lang="ko-KR" altLang="en-US" sz="2400" b="1" kern="0" dirty="0">
                <a:solidFill>
                  <a:srgbClr val="0D2240"/>
                </a:solidFill>
                <a:latin typeface="+mj-ea"/>
                <a:ea typeface="+mj-ea"/>
              </a:rPr>
              <a:t>지원 찾기</a:t>
            </a:r>
            <a:endParaRPr lang="en-US" sz="2400" b="1" kern="0" dirty="0">
              <a:solidFill>
                <a:srgbClr val="0D2240"/>
              </a:solidFill>
              <a:latin typeface="+mj-ea"/>
              <a:ea typeface="+mj-ea"/>
            </a:endParaRPr>
          </a:p>
          <a:p>
            <a:pPr marL="457200" indent="-457200">
              <a:buClr>
                <a:srgbClr val="F0C300"/>
              </a:buClr>
              <a:buFont typeface="+mj-lt"/>
              <a:buAutoNum type="arabicPeriod"/>
            </a:pPr>
            <a:endParaRPr lang="en-US" sz="2400" b="1" kern="0" dirty="0">
              <a:solidFill>
                <a:srgbClr val="0D2240"/>
              </a:solidFill>
              <a:latin typeface="+mj-ea"/>
              <a:ea typeface="+mj-ea"/>
            </a:endParaRPr>
          </a:p>
          <a:p>
            <a:pPr marL="457200" indent="-457200">
              <a:buClr>
                <a:srgbClr val="F0C300"/>
              </a:buClr>
              <a:buFont typeface="+mj-lt"/>
              <a:buAutoNum type="arabicPeriod"/>
            </a:pPr>
            <a:r>
              <a:rPr lang="ko-KR" altLang="en-US" sz="2400" b="1" kern="0" dirty="0">
                <a:solidFill>
                  <a:srgbClr val="0D2240"/>
                </a:solidFill>
                <a:latin typeface="+mj-ea"/>
                <a:ea typeface="+mj-ea"/>
              </a:rPr>
              <a:t>시작하기</a:t>
            </a:r>
            <a:endParaRPr lang="en-US" sz="2400" b="1" kern="0" dirty="0">
              <a:solidFill>
                <a:srgbClr val="0D2240"/>
              </a:solidFill>
              <a:latin typeface="+mj-ea"/>
              <a:ea typeface="+mj-ea"/>
            </a:endParaRPr>
          </a:p>
          <a:p>
            <a:pPr marL="457200" indent="-457200">
              <a:buClr>
                <a:srgbClr val="F0C300"/>
              </a:buClr>
              <a:buFont typeface="+mj-lt"/>
              <a:buAutoNum type="arabicPeriod"/>
            </a:pPr>
            <a:endParaRPr lang="en-US" sz="2400" b="1" kern="0" dirty="0">
              <a:solidFill>
                <a:srgbClr val="0D2240"/>
              </a:solidFill>
              <a:latin typeface="+mj-ea"/>
              <a:ea typeface="+mj-ea"/>
            </a:endParaRPr>
          </a:p>
          <a:p>
            <a:pPr marL="457200" indent="-457200">
              <a:buClr>
                <a:srgbClr val="F0C300"/>
              </a:buClr>
              <a:buFont typeface="+mj-lt"/>
              <a:buAutoNum type="arabicPeriod"/>
            </a:pPr>
            <a:r>
              <a:rPr lang="ko-KR" altLang="en-US" sz="2400" b="1" kern="0" dirty="0" smtClean="0">
                <a:solidFill>
                  <a:srgbClr val="0D2240"/>
                </a:solidFill>
                <a:latin typeface="+mj-ea"/>
                <a:ea typeface="+mj-ea"/>
              </a:rPr>
              <a:t>추가 개발 자료</a:t>
            </a:r>
            <a:endParaRPr lang="en-US" sz="2400" b="1" kern="0" dirty="0">
              <a:solidFill>
                <a:srgbClr val="0D2240"/>
              </a:solidFill>
              <a:latin typeface="+mj-ea"/>
              <a:ea typeface="+mj-ea"/>
            </a:endParaRPr>
          </a:p>
          <a:p>
            <a:pPr>
              <a:buClr>
                <a:srgbClr val="F0C300"/>
              </a:buClr>
            </a:pPr>
            <a:endParaRPr lang="en-US" sz="2400" b="1" kern="0" dirty="0">
              <a:solidFill>
                <a:srgbClr val="0D2240"/>
              </a:solidFill>
              <a:latin typeface="+mj-ea"/>
              <a:ea typeface="+mj-ea"/>
            </a:endParaRPr>
          </a:p>
          <a:p>
            <a:pPr marL="457200" indent="-457200">
              <a:buClr>
                <a:srgbClr val="F0C300"/>
              </a:buClr>
              <a:buFont typeface="+mj-lt"/>
              <a:buAutoNum type="arabicPeriod"/>
            </a:pPr>
            <a:endParaRPr lang="en-US" sz="2400" b="1" kern="0" dirty="0">
              <a:solidFill>
                <a:srgbClr val="0D2240"/>
              </a:solidFill>
              <a:latin typeface="+mj-ea"/>
              <a:ea typeface="+mj-ea"/>
            </a:endParaRPr>
          </a:p>
        </p:txBody>
      </p:sp>
    </p:spTree>
    <p:extLst>
      <p:ext uri="{BB962C8B-B14F-4D97-AF65-F5344CB8AC3E}">
        <p14:creationId xmlns:p14="http://schemas.microsoft.com/office/powerpoint/2010/main" val="3927056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724626"/>
            <a:ext cx="8683978" cy="445043"/>
          </a:xfrm>
          <a:prstGeom prst="rect">
            <a:avLst/>
          </a:prstGeom>
        </p:spPr>
        <p:txBody>
          <a:bodyPr/>
          <a:lstStyle/>
          <a:p>
            <a:r>
              <a:rPr lang="ko-KR" altLang="en-US" sz="3300" kern="1200" dirty="0">
                <a:latin typeface="+mj-ea"/>
                <a:ea typeface="+mj-ea"/>
              </a:rPr>
              <a:t>라이온과 </a:t>
            </a:r>
            <a:r>
              <a:rPr lang="ko-KR" altLang="en-US" sz="3300" kern="1200" dirty="0" err="1">
                <a:latin typeface="+mj-ea"/>
                <a:ea typeface="+mj-ea"/>
              </a:rPr>
              <a:t>레오를</a:t>
            </a:r>
            <a:r>
              <a:rPr lang="ko-KR" altLang="en-US" sz="3300" kern="1200" dirty="0">
                <a:latin typeface="+mj-ea"/>
                <a:ea typeface="+mj-ea"/>
              </a:rPr>
              <a:t> 위한 봉사활동 데이터</a:t>
            </a:r>
            <a:endParaRPr lang="en-US" sz="3300" b="1" kern="1200" dirty="0">
              <a:solidFill>
                <a:srgbClr val="0A5496"/>
              </a:solidFill>
              <a:latin typeface="+mj-ea"/>
              <a:ea typeface="+mj-ea"/>
            </a:endParaRPr>
          </a:p>
        </p:txBody>
      </p:sp>
      <p:sp>
        <p:nvSpPr>
          <p:cNvPr id="5" name="Content Placeholder 2"/>
          <p:cNvSpPr txBox="1">
            <a:spLocks/>
          </p:cNvSpPr>
          <p:nvPr/>
        </p:nvSpPr>
        <p:spPr bwMode="auto">
          <a:xfrm>
            <a:off x="880533" y="5063854"/>
            <a:ext cx="4978403" cy="133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ko-KR" altLang="en-US" sz="1400" kern="0" dirty="0">
                <a:solidFill>
                  <a:srgbClr val="D9D9D9">
                    <a:lumMod val="50000"/>
                  </a:srgbClr>
                </a:solidFill>
                <a:latin typeface="+mj-ea"/>
                <a:ea typeface="+mj-ea"/>
                <a:cs typeface="Arial" charset="0"/>
              </a:rPr>
              <a:t>봉사 영향력 통계를 개인 활동 수준까지 </a:t>
            </a:r>
            <a:r>
              <a:rPr lang="ko-KR" altLang="en-US" sz="1400" kern="0" dirty="0" smtClean="0">
                <a:solidFill>
                  <a:srgbClr val="D9D9D9">
                    <a:lumMod val="50000"/>
                  </a:srgbClr>
                </a:solidFill>
                <a:latin typeface="+mj-ea"/>
                <a:ea typeface="+mj-ea"/>
                <a:cs typeface="Arial" charset="0"/>
              </a:rPr>
              <a:t>공유</a:t>
            </a:r>
            <a:endParaRPr lang="en-US" altLang="ko-KR" sz="1400" kern="0" dirty="0">
              <a:solidFill>
                <a:srgbClr val="D9D9D9">
                  <a:lumMod val="50000"/>
                </a:srgbClr>
              </a:solidFill>
              <a:latin typeface="+mj-ea"/>
              <a:ea typeface="+mj-ea"/>
              <a:cs typeface="Arial" charset="0"/>
            </a:endParaRPr>
          </a:p>
          <a:p>
            <a:pPr>
              <a:lnSpc>
                <a:spcPct val="105000"/>
              </a:lnSpc>
              <a:spcAft>
                <a:spcPts val="1200"/>
              </a:spcAft>
            </a:pPr>
            <a:r>
              <a:rPr lang="ko-KR" altLang="en-US" sz="1400" kern="0" dirty="0">
                <a:solidFill>
                  <a:srgbClr val="D9D9D9">
                    <a:lumMod val="50000"/>
                  </a:srgbClr>
                </a:solidFill>
                <a:latin typeface="+mj-ea"/>
                <a:ea typeface="+mj-ea"/>
                <a:cs typeface="Arial" charset="0"/>
              </a:rPr>
              <a:t>봉사에 참여한 사람과 봉사 시간에 대한 </a:t>
            </a:r>
            <a:r>
              <a:rPr lang="ko-KR" altLang="en-US" sz="1400" kern="0" dirty="0" smtClean="0">
                <a:solidFill>
                  <a:srgbClr val="D9D9D9">
                    <a:lumMod val="50000"/>
                  </a:srgbClr>
                </a:solidFill>
                <a:latin typeface="+mj-ea"/>
                <a:ea typeface="+mj-ea"/>
                <a:cs typeface="Arial" charset="0"/>
              </a:rPr>
              <a:t>데이터 제공</a:t>
            </a:r>
            <a:endParaRPr lang="en-US" altLang="ko-KR" sz="1400" kern="0" dirty="0">
              <a:solidFill>
                <a:srgbClr val="D9D9D9">
                  <a:lumMod val="50000"/>
                </a:srgbClr>
              </a:solidFill>
              <a:latin typeface="+mj-ea"/>
              <a:ea typeface="+mj-ea"/>
              <a:cs typeface="Arial" charset="0"/>
            </a:endParaRPr>
          </a:p>
          <a:p>
            <a:pPr>
              <a:lnSpc>
                <a:spcPct val="105000"/>
              </a:lnSpc>
              <a:spcAft>
                <a:spcPts val="1200"/>
              </a:spcAft>
            </a:pPr>
            <a:r>
              <a:rPr lang="ko-KR" altLang="en-US" sz="1400" kern="0" dirty="0" err="1">
                <a:solidFill>
                  <a:srgbClr val="D9D9D9">
                    <a:lumMod val="50000"/>
                  </a:srgbClr>
                </a:solidFill>
                <a:latin typeface="+mj-ea"/>
                <a:ea typeface="+mj-ea"/>
                <a:cs typeface="Arial" charset="0"/>
              </a:rPr>
              <a:t>전방위적인</a:t>
            </a:r>
            <a:r>
              <a:rPr lang="ko-KR" altLang="en-US" sz="1400" kern="0" dirty="0">
                <a:solidFill>
                  <a:srgbClr val="D9D9D9">
                    <a:lumMod val="50000"/>
                  </a:srgbClr>
                </a:solidFill>
                <a:latin typeface="+mj-ea"/>
                <a:ea typeface="+mj-ea"/>
                <a:cs typeface="Arial" charset="0"/>
              </a:rPr>
              <a:t> 수준에서 봉사 </a:t>
            </a:r>
            <a:r>
              <a:rPr lang="ko-KR" altLang="en-US" sz="1400" kern="0" dirty="0" smtClean="0">
                <a:solidFill>
                  <a:srgbClr val="D9D9D9">
                    <a:lumMod val="50000"/>
                  </a:srgbClr>
                </a:solidFill>
                <a:latin typeface="+mj-ea"/>
                <a:ea typeface="+mj-ea"/>
                <a:cs typeface="Arial" charset="0"/>
              </a:rPr>
              <a:t>데이터 탐색</a:t>
            </a:r>
            <a:endParaRPr lang="en-US" sz="1400" kern="0" dirty="0">
              <a:solidFill>
                <a:srgbClr val="D9D9D9">
                  <a:lumMod val="50000"/>
                </a:srgbClr>
              </a:solidFill>
              <a:latin typeface="+mj-ea"/>
              <a:ea typeface="+mj-ea"/>
              <a:cs typeface="Arial" charset="0"/>
            </a:endParaRPr>
          </a:p>
        </p:txBody>
      </p:sp>
      <p:sp>
        <p:nvSpPr>
          <p:cNvPr id="11" name="Content Placeholder 2"/>
          <p:cNvSpPr txBox="1">
            <a:spLocks/>
          </p:cNvSpPr>
          <p:nvPr/>
        </p:nvSpPr>
        <p:spPr bwMode="auto">
          <a:xfrm>
            <a:off x="6316314" y="5023764"/>
            <a:ext cx="5265905" cy="1562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ko-KR" altLang="en-US" sz="1400" kern="0" dirty="0">
                <a:solidFill>
                  <a:srgbClr val="D9D9D9">
                    <a:lumMod val="50000"/>
                  </a:srgbClr>
                </a:solidFill>
                <a:latin typeface="+mj-ea"/>
                <a:ea typeface="+mj-ea"/>
                <a:cs typeface="Arial" charset="0"/>
              </a:rPr>
              <a:t>회원</a:t>
            </a:r>
            <a:r>
              <a:rPr lang="en-US" altLang="ko-KR" sz="1400" kern="0" dirty="0">
                <a:solidFill>
                  <a:srgbClr val="D9D9D9">
                    <a:lumMod val="50000"/>
                  </a:srgbClr>
                </a:solidFill>
                <a:latin typeface="+mj-ea"/>
                <a:ea typeface="+mj-ea"/>
                <a:cs typeface="Arial" charset="0"/>
              </a:rPr>
              <a:t>, </a:t>
            </a:r>
            <a:r>
              <a:rPr lang="ko-KR" altLang="en-US" sz="1400" kern="0" dirty="0">
                <a:solidFill>
                  <a:srgbClr val="D9D9D9">
                    <a:lumMod val="50000"/>
                  </a:srgbClr>
                </a:solidFill>
                <a:latin typeface="+mj-ea"/>
                <a:ea typeface="+mj-ea"/>
                <a:cs typeface="Arial" charset="0"/>
              </a:rPr>
              <a:t>봉사</a:t>
            </a:r>
            <a:r>
              <a:rPr lang="en-US" altLang="ko-KR" sz="1400" kern="0" dirty="0">
                <a:solidFill>
                  <a:srgbClr val="D9D9D9">
                    <a:lumMod val="50000"/>
                  </a:srgbClr>
                </a:solidFill>
                <a:latin typeface="+mj-ea"/>
                <a:ea typeface="+mj-ea"/>
                <a:cs typeface="Arial" charset="0"/>
              </a:rPr>
              <a:t>, </a:t>
            </a:r>
            <a:r>
              <a:rPr lang="ko-KR" altLang="en-US" sz="1400" kern="0" dirty="0">
                <a:solidFill>
                  <a:srgbClr val="D9D9D9">
                    <a:lumMod val="50000"/>
                  </a:srgbClr>
                </a:solidFill>
                <a:latin typeface="+mj-ea"/>
                <a:ea typeface="+mj-ea"/>
                <a:cs typeface="Arial" charset="0"/>
              </a:rPr>
              <a:t>기부</a:t>
            </a:r>
            <a:r>
              <a:rPr lang="en-US" altLang="ko-KR" sz="1400" kern="0" dirty="0">
                <a:solidFill>
                  <a:srgbClr val="D9D9D9">
                    <a:lumMod val="50000"/>
                  </a:srgbClr>
                </a:solidFill>
                <a:latin typeface="+mj-ea"/>
                <a:ea typeface="+mj-ea"/>
                <a:cs typeface="Arial" charset="0"/>
              </a:rPr>
              <a:t>, </a:t>
            </a:r>
            <a:r>
              <a:rPr lang="ko-KR" altLang="en-US" sz="1400" kern="0" dirty="0">
                <a:solidFill>
                  <a:srgbClr val="D9D9D9">
                    <a:lumMod val="50000"/>
                  </a:srgbClr>
                </a:solidFill>
                <a:latin typeface="+mj-ea"/>
                <a:ea typeface="+mj-ea"/>
                <a:cs typeface="Arial" charset="0"/>
              </a:rPr>
              <a:t>클럽 </a:t>
            </a:r>
            <a:r>
              <a:rPr lang="ko-KR" altLang="en-US" sz="1400" kern="0" dirty="0" smtClean="0">
                <a:solidFill>
                  <a:srgbClr val="D9D9D9">
                    <a:lumMod val="50000"/>
                  </a:srgbClr>
                </a:solidFill>
                <a:latin typeface="+mj-ea"/>
                <a:ea typeface="+mj-ea"/>
                <a:cs typeface="Arial" charset="0"/>
              </a:rPr>
              <a:t>데이터 공유</a:t>
            </a:r>
            <a:endParaRPr lang="en-US" altLang="ko-KR" sz="1400" kern="0" dirty="0" smtClean="0">
              <a:solidFill>
                <a:srgbClr val="D9D9D9">
                  <a:lumMod val="50000"/>
                </a:srgbClr>
              </a:solidFill>
              <a:latin typeface="+mj-ea"/>
              <a:ea typeface="+mj-ea"/>
              <a:cs typeface="Arial" charset="0"/>
            </a:endParaRPr>
          </a:p>
          <a:p>
            <a:pPr>
              <a:lnSpc>
                <a:spcPct val="105000"/>
              </a:lnSpc>
              <a:spcAft>
                <a:spcPts val="1200"/>
              </a:spcAft>
            </a:pPr>
            <a:r>
              <a:rPr lang="ko-KR" altLang="en-US" sz="1400" kern="0" dirty="0" smtClean="0">
                <a:solidFill>
                  <a:srgbClr val="D9D9D9">
                    <a:lumMod val="50000"/>
                  </a:srgbClr>
                </a:solidFill>
                <a:latin typeface="+mj-ea"/>
                <a:ea typeface="+mj-ea"/>
                <a:cs typeface="Arial" charset="0"/>
              </a:rPr>
              <a:t>사용자의 </a:t>
            </a:r>
            <a:r>
              <a:rPr lang="ko-KR" altLang="en-US" sz="1400" kern="0" dirty="0">
                <a:solidFill>
                  <a:srgbClr val="D9D9D9">
                    <a:lumMod val="50000"/>
                  </a:srgbClr>
                </a:solidFill>
                <a:latin typeface="+mj-ea"/>
                <a:ea typeface="+mj-ea"/>
                <a:cs typeface="Arial" charset="0"/>
              </a:rPr>
              <a:t>직책에 따라 </a:t>
            </a:r>
            <a:r>
              <a:rPr lang="ko-KR" altLang="en-US" sz="1400" kern="0" dirty="0" err="1">
                <a:solidFill>
                  <a:srgbClr val="D9D9D9">
                    <a:lumMod val="50000"/>
                  </a:srgbClr>
                </a:solidFill>
                <a:latin typeface="+mj-ea"/>
                <a:ea typeface="+mj-ea"/>
                <a:cs typeface="Arial" charset="0"/>
              </a:rPr>
              <a:t>대시보드에</a:t>
            </a:r>
            <a:r>
              <a:rPr lang="ko-KR" altLang="en-US" sz="1400" kern="0" dirty="0">
                <a:solidFill>
                  <a:srgbClr val="D9D9D9">
                    <a:lumMod val="50000"/>
                  </a:srgbClr>
                </a:solidFill>
                <a:latin typeface="+mj-ea"/>
                <a:ea typeface="+mj-ea"/>
                <a:cs typeface="Arial" charset="0"/>
              </a:rPr>
              <a:t> 접속할 </a:t>
            </a:r>
            <a:r>
              <a:rPr lang="ko-KR" altLang="en-US" sz="1400" kern="0" dirty="0" smtClean="0">
                <a:solidFill>
                  <a:srgbClr val="D9D9D9">
                    <a:lumMod val="50000"/>
                  </a:srgbClr>
                </a:solidFill>
                <a:latin typeface="+mj-ea"/>
                <a:ea typeface="+mj-ea"/>
                <a:cs typeface="Arial" charset="0"/>
              </a:rPr>
              <a:t>권한 부여</a:t>
            </a:r>
            <a:endParaRPr lang="en-US" sz="1400" kern="0" dirty="0">
              <a:solidFill>
                <a:srgbClr val="D9D9D9">
                  <a:lumMod val="50000"/>
                </a:srgbClr>
              </a:solidFill>
              <a:latin typeface="+mj-ea"/>
              <a:ea typeface="+mj-ea"/>
              <a:cs typeface="Arial" charset="0"/>
            </a:endParaRPr>
          </a:p>
        </p:txBody>
      </p:sp>
      <p:sp>
        <p:nvSpPr>
          <p:cNvPr id="12" name="Text Placeholder 2"/>
          <p:cNvSpPr txBox="1">
            <a:spLocks/>
          </p:cNvSpPr>
          <p:nvPr/>
        </p:nvSpPr>
        <p:spPr>
          <a:xfrm>
            <a:off x="2250799" y="1450428"/>
            <a:ext cx="2500518"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000" dirty="0" err="1">
                <a:latin typeface="+mj-ea"/>
                <a:ea typeface="+mj-ea"/>
              </a:rPr>
              <a:t>MyLion</a:t>
            </a:r>
            <a:r>
              <a:rPr lang="ko-KR" altLang="en-US" sz="2000" dirty="0">
                <a:latin typeface="+mj-ea"/>
                <a:ea typeface="+mj-ea"/>
              </a:rPr>
              <a:t>의 통계 자료</a:t>
            </a:r>
            <a:endParaRPr lang="en-US" sz="2000" kern="1200" dirty="0">
              <a:latin typeface="+mj-ea"/>
              <a:ea typeface="+mj-ea"/>
            </a:endParaRPr>
          </a:p>
        </p:txBody>
      </p:sp>
      <p:sp>
        <p:nvSpPr>
          <p:cNvPr id="13" name="Text Placeholder 2"/>
          <p:cNvSpPr txBox="1">
            <a:spLocks/>
          </p:cNvSpPr>
          <p:nvPr/>
        </p:nvSpPr>
        <p:spPr>
          <a:xfrm>
            <a:off x="7881125" y="1450428"/>
            <a:ext cx="1208431"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000" kern="1200" dirty="0">
                <a:latin typeface="+mj-ea"/>
                <a:ea typeface="+mj-ea"/>
              </a:rPr>
              <a:t>Insights</a:t>
            </a:r>
          </a:p>
        </p:txBody>
      </p:sp>
      <p:pic>
        <p:nvPicPr>
          <p:cNvPr id="8" name="Picture 7" descr="A screenshot of a computer screen&#10;&#10;Description automatically generated">
            <a:extLst>
              <a:ext uri="{FF2B5EF4-FFF2-40B4-BE49-F238E27FC236}">
                <a16:creationId xmlns:a16="http://schemas.microsoft.com/office/drawing/2014/main" xmlns="" id="{05E3D666-664A-E947-904E-83370CAF73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26" y="1734942"/>
            <a:ext cx="6679775" cy="3574038"/>
          </a:xfrm>
          <a:prstGeom prst="rect">
            <a:avLst/>
          </a:prstGeom>
        </p:spPr>
      </p:pic>
      <p:pic>
        <p:nvPicPr>
          <p:cNvPr id="2" name="Picture 1"/>
          <p:cNvPicPr>
            <a:picLocks noChangeAspect="1"/>
          </p:cNvPicPr>
          <p:nvPr/>
        </p:nvPicPr>
        <p:blipFill rotWithShape="1">
          <a:blip r:embed="rId4"/>
          <a:srcRect r="50000" b="3959"/>
          <a:stretch/>
        </p:blipFill>
        <p:spPr>
          <a:xfrm>
            <a:off x="1533102" y="2103956"/>
            <a:ext cx="3659842" cy="1977156"/>
          </a:xfrm>
          <a:prstGeom prst="rect">
            <a:avLst/>
          </a:prstGeom>
        </p:spPr>
      </p:pic>
      <p:pic>
        <p:nvPicPr>
          <p:cNvPr id="14" name="Picture 13">
            <a:extLst>
              <a:ext uri="{FF2B5EF4-FFF2-40B4-BE49-F238E27FC236}">
                <a16:creationId xmlns:a16="http://schemas.microsoft.com/office/drawing/2014/main" xmlns="" id="{2E41B858-3CB3-3048-8D27-BC1930299860}"/>
              </a:ext>
            </a:extLst>
          </p:cNvPr>
          <p:cNvPicPr>
            <a:picLocks noChangeAspect="1"/>
          </p:cNvPicPr>
          <p:nvPr/>
        </p:nvPicPr>
        <p:blipFill rotWithShape="1">
          <a:blip r:embed="rId4"/>
          <a:srcRect t="75333" r="50000" b="4156"/>
          <a:stretch/>
        </p:blipFill>
        <p:spPr>
          <a:xfrm>
            <a:off x="1533102" y="3943350"/>
            <a:ext cx="3659842" cy="422276"/>
          </a:xfrm>
          <a:prstGeom prst="rect">
            <a:avLst/>
          </a:prstGeom>
        </p:spPr>
      </p:pic>
      <p:pic>
        <p:nvPicPr>
          <p:cNvPr id="15" name="Picture 14" descr="A screenshot of a computer screen&#10;&#10;Description automatically generated">
            <a:extLst>
              <a:ext uri="{FF2B5EF4-FFF2-40B4-BE49-F238E27FC236}">
                <a16:creationId xmlns:a16="http://schemas.microsoft.com/office/drawing/2014/main" xmlns="" id="{72F59032-331A-304D-AADB-BB8913C755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8026" y="1734942"/>
            <a:ext cx="6679775" cy="3574038"/>
          </a:xfrm>
          <a:prstGeom prst="rect">
            <a:avLst/>
          </a:prstGeom>
        </p:spPr>
      </p:pic>
      <p:sp>
        <p:nvSpPr>
          <p:cNvPr id="17" name="Rectangle 16">
            <a:extLst>
              <a:ext uri="{FF2B5EF4-FFF2-40B4-BE49-F238E27FC236}">
                <a16:creationId xmlns:a16="http://schemas.microsoft.com/office/drawing/2014/main" xmlns="" id="{7C563E9F-9669-3E4D-83E2-DBBEA798F4CF}"/>
              </a:ext>
            </a:extLst>
          </p:cNvPr>
          <p:cNvSpPr/>
          <p:nvPr/>
        </p:nvSpPr>
        <p:spPr bwMode="auto">
          <a:xfrm>
            <a:off x="6728582" y="2103956"/>
            <a:ext cx="3639872" cy="22394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9" name="Content Placeholder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8423" y="2331682"/>
            <a:ext cx="3620031" cy="1809618"/>
          </a:xfrm>
          <a:prstGeom prst="rect">
            <a:avLst/>
          </a:prstGeom>
        </p:spPr>
      </p:pic>
    </p:spTree>
    <p:extLst>
      <p:ext uri="{BB962C8B-B14F-4D97-AF65-F5344CB8AC3E}">
        <p14:creationId xmlns:p14="http://schemas.microsoft.com/office/powerpoint/2010/main" val="1566934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24935" y="1355442"/>
            <a:ext cx="10885714" cy="707886"/>
          </a:xfrm>
          <a:prstGeom prst="rect">
            <a:avLst/>
          </a:prstGeom>
        </p:spPr>
        <p:txBody>
          <a:bodyPr wrap="square">
            <a:spAutoFit/>
          </a:bodyPr>
          <a:lstStyle/>
          <a:p>
            <a:pPr marL="285750" indent="-285750">
              <a:buFont typeface="Arial" panose="020B0604020202020204" pitchFamily="34" charset="0"/>
              <a:buChar char="•"/>
            </a:pPr>
            <a:r>
              <a:rPr lang="ko-KR" sz="2000" dirty="0">
                <a:solidFill>
                  <a:schemeClr val="accent2">
                    <a:lumMod val="50000"/>
                  </a:schemeClr>
                </a:solidFill>
                <a:latin typeface="Arial" panose="020B0604020202020204" pitchFamily="34" charset="0"/>
                <a:ea typeface="굴림"/>
                <a:cs typeface="Arial" panose="020B0604020202020204" pitchFamily="34" charset="0"/>
              </a:rPr>
              <a:t>추가 통계를 보려면 각 섹션에서 ‘상세보기’ 버튼을 선택하십시오. 해당 섹션에 관한 평균 및 기타 데이터 분석과 비교한 결과를 살펴 보십시오. </a:t>
            </a:r>
          </a:p>
        </p:txBody>
      </p:sp>
      <p:sp>
        <p:nvSpPr>
          <p:cNvPr id="10" name="Text Placeholder 1"/>
          <p:cNvSpPr txBox="1">
            <a:spLocks/>
          </p:cNvSpPr>
          <p:nvPr/>
        </p:nvSpPr>
        <p:spPr>
          <a:xfrm>
            <a:off x="725129" y="1039162"/>
            <a:ext cx="9293942"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ko-KR" dirty="0">
                <a:latin typeface="+mj-ea"/>
                <a:ea typeface="+mj-ea"/>
              </a:rPr>
              <a:t>Insights에서 </a:t>
            </a:r>
            <a:r>
              <a:rPr lang="ko-KR" dirty="0" err="1">
                <a:latin typeface="+mj-ea"/>
                <a:ea typeface="+mj-ea"/>
              </a:rPr>
              <a:t>라이온스</a:t>
            </a:r>
            <a:r>
              <a:rPr lang="ko-KR" dirty="0">
                <a:latin typeface="+mj-ea"/>
                <a:ea typeface="+mj-ea"/>
              </a:rPr>
              <a:t> 데이터 상세보기</a:t>
            </a:r>
          </a:p>
          <a:p>
            <a:endParaRPr lang="en-US" kern="0" dirty="0">
              <a:latin typeface="+mj-ea"/>
              <a:ea typeface="+mj-ea"/>
            </a:endParaRPr>
          </a:p>
        </p:txBody>
      </p:sp>
      <p:pic>
        <p:nvPicPr>
          <p:cNvPr id="5" name="Picture 4" descr="A screenshot of a computer screen&#10;&#10;Description automatically generated">
            <a:extLst>
              <a:ext uri="{FF2B5EF4-FFF2-40B4-BE49-F238E27FC236}">
                <a16:creationId xmlns="" xmlns:a16="http://schemas.microsoft.com/office/drawing/2014/main" id="{BC75B668-7F65-B84F-9C0E-6BE94A392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321" y="2008209"/>
            <a:ext cx="9455939" cy="5059435"/>
          </a:xfrm>
          <a:prstGeom prst="rect">
            <a:avLst/>
          </a:prstGeom>
        </p:spPr>
      </p:pic>
      <p:sp>
        <p:nvSpPr>
          <p:cNvPr id="9" name="Rectangle 8">
            <a:extLst>
              <a:ext uri="{FF2B5EF4-FFF2-40B4-BE49-F238E27FC236}">
                <a16:creationId xmlns="" xmlns:a16="http://schemas.microsoft.com/office/drawing/2014/main" id="{B41E1E05-8FE3-0E4D-8F71-DAEAB7C2CF3B}"/>
              </a:ext>
            </a:extLst>
          </p:cNvPr>
          <p:cNvSpPr/>
          <p:nvPr/>
        </p:nvSpPr>
        <p:spPr bwMode="auto">
          <a:xfrm>
            <a:off x="3269256" y="2530779"/>
            <a:ext cx="5148616" cy="317566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 b="1943"/>
          <a:stretch/>
        </p:blipFill>
        <p:spPr>
          <a:xfrm>
            <a:off x="3274146" y="2729587"/>
            <a:ext cx="5148617" cy="2830164"/>
          </a:xfrm>
          <a:prstGeom prst="rect">
            <a:avLst/>
          </a:prstGeom>
        </p:spPr>
      </p:pic>
    </p:spTree>
    <p:extLst>
      <p:ext uri="{BB962C8B-B14F-4D97-AF65-F5344CB8AC3E}">
        <p14:creationId xmlns:p14="http://schemas.microsoft.com/office/powerpoint/2010/main" val="35140999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5547575" y="3962192"/>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a:solidFill>
                <a:prstClr val="white"/>
              </a:solidFill>
              <a:latin typeface="Century Gothic" charset="0"/>
              <a:ea typeface="Century Gothic" charset="0"/>
              <a:cs typeface="Century Gothic" charset="0"/>
            </a:endParaRPr>
          </a:p>
        </p:txBody>
      </p:sp>
      <p:sp>
        <p:nvSpPr>
          <p:cNvPr id="2" name="Rectangle 1"/>
          <p:cNvSpPr/>
          <p:nvPr/>
        </p:nvSpPr>
        <p:spPr bwMode="auto">
          <a:xfrm>
            <a:off x="0" y="0"/>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fontAlgn="base">
              <a:spcAft>
                <a:spcPct val="0"/>
              </a:spcAft>
              <a:buFont typeface="Helvetica" pitchFamily="84" charset="0"/>
              <a:buNone/>
            </a:pPr>
            <a:endParaRPr lang="en-US" sz="3000" dirty="0" err="1">
              <a:solidFill>
                <a:srgbClr val="404040"/>
              </a:solidFill>
              <a:ea typeface="ヒラギノ角ゴ Pro W3" pitchFamily="84" charset="-128"/>
            </a:endParaRPr>
          </a:p>
        </p:txBody>
      </p:sp>
      <p:sp>
        <p:nvSpPr>
          <p:cNvPr id="7" name="Text Placeholder 6"/>
          <p:cNvSpPr>
            <a:spLocks noGrp="1"/>
          </p:cNvSpPr>
          <p:nvPr>
            <p:ph type="body" sz="quarter" idx="12"/>
          </p:nvPr>
        </p:nvSpPr>
        <p:spPr>
          <a:xfrm>
            <a:off x="1926356" y="2531328"/>
            <a:ext cx="8512007" cy="1160834"/>
          </a:xfrm>
        </p:spPr>
        <p:txBody>
          <a:bodyPr>
            <a:noAutofit/>
          </a:bodyPr>
          <a:lstStyle/>
          <a:p>
            <a:r>
              <a:rPr lang="ko-KR" sz="4400" dirty="0">
                <a:latin typeface="+mj-ea"/>
                <a:ea typeface="+mj-ea"/>
              </a:rPr>
              <a:t>MyLion에서 지원 찾기</a:t>
            </a:r>
          </a:p>
        </p:txBody>
      </p:sp>
      <p:sp>
        <p:nvSpPr>
          <p:cNvPr id="6" name="Text Placeholder 6"/>
          <p:cNvSpPr txBox="1">
            <a:spLocks/>
          </p:cNvSpPr>
          <p:nvPr/>
        </p:nvSpPr>
        <p:spPr>
          <a:xfrm>
            <a:off x="1753636" y="4296206"/>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ko-KR" sz="2400" b="0" i="1" dirty="0">
                <a:solidFill>
                  <a:prstClr val="white"/>
                </a:solidFill>
                <a:latin typeface="+mj-ea"/>
                <a:ea typeface="+mj-ea"/>
              </a:rPr>
              <a:t>‘교육</a:t>
            </a:r>
            <a:r>
              <a:rPr lang="ko-KR" sz="2400" b="0" i="1" dirty="0" smtClean="0">
                <a:solidFill>
                  <a:prstClr val="white"/>
                </a:solidFill>
                <a:latin typeface="+mj-ea"/>
                <a:ea typeface="+mj-ea"/>
              </a:rPr>
              <a:t>’</a:t>
            </a:r>
            <a:r>
              <a:rPr lang="ko-KR" altLang="en-US" sz="2400" b="0" i="1" dirty="0" smtClean="0">
                <a:solidFill>
                  <a:prstClr val="white"/>
                </a:solidFill>
                <a:latin typeface="+mj-ea"/>
                <a:ea typeface="+mj-ea"/>
              </a:rPr>
              <a:t>의 방식을</a:t>
            </a:r>
            <a:r>
              <a:rPr lang="ko-KR" sz="2400" b="0" i="1" dirty="0" smtClean="0">
                <a:solidFill>
                  <a:prstClr val="white"/>
                </a:solidFill>
                <a:latin typeface="+mj-ea"/>
                <a:ea typeface="+mj-ea"/>
              </a:rPr>
              <a:t> </a:t>
            </a:r>
            <a:r>
              <a:rPr lang="ko-KR" sz="2400" b="0" i="1" dirty="0">
                <a:solidFill>
                  <a:prstClr val="white"/>
                </a:solidFill>
                <a:latin typeface="+mj-ea"/>
                <a:ea typeface="+mj-ea"/>
              </a:rPr>
              <a:t>재정의</a:t>
            </a:r>
          </a:p>
        </p:txBody>
      </p:sp>
    </p:spTree>
    <p:extLst>
      <p:ext uri="{BB962C8B-B14F-4D97-AF65-F5344CB8AC3E}">
        <p14:creationId xmlns:p14="http://schemas.microsoft.com/office/powerpoint/2010/main" val="2623980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468153"/>
            <a:ext cx="5453521" cy="930919"/>
          </a:xfrm>
        </p:spPr>
        <p:txBody>
          <a:bodyPr/>
          <a:lstStyle/>
          <a:p>
            <a:r>
              <a:rPr lang="ko-KR" altLang="en-US" dirty="0" smtClean="0">
                <a:latin typeface="+mj-ea"/>
                <a:ea typeface="+mj-ea"/>
              </a:rPr>
              <a:t>필요한 </a:t>
            </a:r>
            <a:r>
              <a:rPr lang="ko-KR" altLang="en-US" dirty="0">
                <a:latin typeface="+mj-ea"/>
                <a:ea typeface="+mj-ea"/>
              </a:rPr>
              <a:t>지원</a:t>
            </a:r>
            <a:endParaRPr lang="en-US" dirty="0">
              <a:latin typeface="+mj-ea"/>
              <a:ea typeface="+mj-ea"/>
            </a:endParaRPr>
          </a:p>
        </p:txBody>
      </p:sp>
      <p:sp>
        <p:nvSpPr>
          <p:cNvPr id="5" name="Content Placeholder 2"/>
          <p:cNvSpPr txBox="1">
            <a:spLocks/>
          </p:cNvSpPr>
          <p:nvPr/>
        </p:nvSpPr>
        <p:spPr bwMode="auto">
          <a:xfrm>
            <a:off x="685800" y="1939640"/>
            <a:ext cx="5453521" cy="4451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05000"/>
              </a:lnSpc>
              <a:spcAft>
                <a:spcPts val="1200"/>
              </a:spcAft>
            </a:pPr>
            <a:r>
              <a:rPr lang="en-US" sz="2000" kern="0" dirty="0">
                <a:solidFill>
                  <a:schemeClr val="accent2">
                    <a:lumMod val="50000"/>
                  </a:schemeClr>
                </a:solidFill>
                <a:latin typeface="+mj-ea"/>
                <a:ea typeface="+mj-ea"/>
                <a:cs typeface="Arial" charset="0"/>
                <a:hlinkClick r:id="rId3"/>
              </a:rPr>
              <a:t>www.lionshelp.zendesk.com</a:t>
            </a:r>
            <a:endParaRPr lang="en-US" sz="2000" kern="0" dirty="0">
              <a:solidFill>
                <a:schemeClr val="accent2">
                  <a:lumMod val="50000"/>
                </a:schemeClr>
              </a:solidFill>
              <a:latin typeface="+mj-ea"/>
              <a:ea typeface="+mj-ea"/>
              <a:cs typeface="Arial" charset="0"/>
            </a:endParaRPr>
          </a:p>
          <a:p>
            <a:pPr lvl="1">
              <a:lnSpc>
                <a:spcPct val="105000"/>
              </a:lnSpc>
              <a:spcAft>
                <a:spcPts val="1200"/>
              </a:spcAft>
            </a:pPr>
            <a:r>
              <a:rPr lang="ko-KR" altLang="en-US" sz="2000" b="1" kern="0" dirty="0">
                <a:solidFill>
                  <a:schemeClr val="accent2">
                    <a:lumMod val="50000"/>
                  </a:schemeClr>
                </a:solidFill>
                <a:latin typeface="+mj-ea"/>
                <a:ea typeface="+mj-ea"/>
                <a:cs typeface="Arial" charset="0"/>
              </a:rPr>
              <a:t>‘지원’ 버튼을 클릭해 유용한 정보를 찾아 보십시오</a:t>
            </a:r>
            <a:r>
              <a:rPr lang="en-US" altLang="ko-KR" sz="2000" b="1" kern="0" dirty="0">
                <a:solidFill>
                  <a:schemeClr val="accent2">
                    <a:lumMod val="50000"/>
                  </a:schemeClr>
                </a:solidFill>
                <a:latin typeface="+mj-ea"/>
                <a:ea typeface="+mj-ea"/>
                <a:cs typeface="Arial" charset="0"/>
              </a:rPr>
              <a:t>.</a:t>
            </a:r>
            <a:r>
              <a:rPr lang="en-US" sz="2000" b="1" kern="0" dirty="0" smtClean="0">
                <a:solidFill>
                  <a:schemeClr val="accent2">
                    <a:lumMod val="50000"/>
                  </a:schemeClr>
                </a:solidFill>
                <a:latin typeface="+mj-ea"/>
                <a:ea typeface="+mj-ea"/>
                <a:cs typeface="Arial" charset="0"/>
              </a:rPr>
              <a:t> </a:t>
            </a:r>
            <a:endParaRPr lang="en-US" sz="2000" b="1" kern="0" dirty="0">
              <a:solidFill>
                <a:schemeClr val="accent2">
                  <a:lumMod val="50000"/>
                </a:schemeClr>
              </a:solidFill>
              <a:latin typeface="+mj-ea"/>
              <a:ea typeface="+mj-ea"/>
              <a:cs typeface="Arial" charset="0"/>
            </a:endParaRPr>
          </a:p>
          <a:p>
            <a:pPr>
              <a:lnSpc>
                <a:spcPct val="105000"/>
              </a:lnSpc>
              <a:spcAft>
                <a:spcPts val="1200"/>
              </a:spcAft>
            </a:pPr>
            <a:r>
              <a:rPr lang="ko-KR" altLang="en-US" sz="2000" b="1" kern="0" dirty="0" err="1">
                <a:solidFill>
                  <a:schemeClr val="accent2">
                    <a:lumMod val="50000"/>
                  </a:schemeClr>
                </a:solidFill>
                <a:latin typeface="+mj-ea"/>
                <a:ea typeface="+mj-ea"/>
                <a:cs typeface="Arial" charset="0"/>
              </a:rPr>
              <a:t>지원팀의</a:t>
            </a:r>
            <a:r>
              <a:rPr lang="ko-KR" altLang="en-US" sz="2000" b="1" kern="0" dirty="0">
                <a:solidFill>
                  <a:schemeClr val="accent2">
                    <a:lumMod val="50000"/>
                  </a:schemeClr>
                </a:solidFill>
                <a:latin typeface="+mj-ea"/>
                <a:ea typeface="+mj-ea"/>
                <a:cs typeface="Arial" charset="0"/>
              </a:rPr>
              <a:t> 도움이 필요하신가요</a:t>
            </a:r>
            <a:r>
              <a:rPr lang="en-US" altLang="ko-KR" sz="2000" b="1" kern="0" dirty="0" smtClean="0">
                <a:solidFill>
                  <a:schemeClr val="accent2">
                    <a:lumMod val="50000"/>
                  </a:schemeClr>
                </a:solidFill>
                <a:latin typeface="+mj-ea"/>
                <a:ea typeface="+mj-ea"/>
                <a:cs typeface="Arial" charset="0"/>
              </a:rPr>
              <a:t>?</a:t>
            </a:r>
            <a:endParaRPr lang="en-US" sz="2000" b="1" kern="0" dirty="0">
              <a:solidFill>
                <a:schemeClr val="accent2">
                  <a:lumMod val="50000"/>
                </a:schemeClr>
              </a:solidFill>
              <a:latin typeface="+mj-ea"/>
              <a:ea typeface="+mj-ea"/>
              <a:cs typeface="Arial" charset="0"/>
            </a:endParaRPr>
          </a:p>
          <a:p>
            <a:pPr lvl="1">
              <a:lnSpc>
                <a:spcPct val="105000"/>
              </a:lnSpc>
              <a:spcAft>
                <a:spcPts val="1200"/>
              </a:spcAft>
            </a:pPr>
            <a:r>
              <a:rPr lang="ko-KR" altLang="en-US" sz="2000" b="1" kern="0" dirty="0" smtClean="0">
                <a:solidFill>
                  <a:schemeClr val="accent2">
                    <a:lumMod val="50000"/>
                  </a:schemeClr>
                </a:solidFill>
                <a:latin typeface="+mj-ea"/>
                <a:ea typeface="+mj-ea"/>
                <a:cs typeface="Arial" charset="0"/>
              </a:rPr>
              <a:t>전화</a:t>
            </a:r>
            <a:r>
              <a:rPr lang="en-US" sz="2000" kern="0" dirty="0" smtClean="0">
                <a:solidFill>
                  <a:schemeClr val="accent2">
                    <a:lumMod val="50000"/>
                  </a:schemeClr>
                </a:solidFill>
                <a:latin typeface="+mj-ea"/>
                <a:ea typeface="+mj-ea"/>
                <a:cs typeface="Arial" charset="0"/>
              </a:rPr>
              <a:t>: </a:t>
            </a:r>
            <a:r>
              <a:rPr lang="en-US" sz="2000" kern="0" dirty="0">
                <a:solidFill>
                  <a:schemeClr val="accent2">
                    <a:lumMod val="50000"/>
                  </a:schemeClr>
                </a:solidFill>
                <a:latin typeface="+mj-ea"/>
                <a:ea typeface="+mj-ea"/>
                <a:cs typeface="Arial" charset="0"/>
              </a:rPr>
              <a:t>1-630-468-7000</a:t>
            </a:r>
          </a:p>
          <a:p>
            <a:pPr lvl="1">
              <a:lnSpc>
                <a:spcPct val="105000"/>
              </a:lnSpc>
              <a:spcAft>
                <a:spcPts val="1200"/>
              </a:spcAft>
            </a:pPr>
            <a:r>
              <a:rPr lang="ko-KR" altLang="en-US" sz="2000" b="1" kern="0" dirty="0" err="1" smtClean="0">
                <a:solidFill>
                  <a:schemeClr val="accent2">
                    <a:lumMod val="50000"/>
                  </a:schemeClr>
                </a:solidFill>
                <a:latin typeface="+mj-ea"/>
                <a:ea typeface="+mj-ea"/>
                <a:cs typeface="Arial" charset="0"/>
              </a:rPr>
              <a:t>이메일</a:t>
            </a:r>
            <a:r>
              <a:rPr lang="en-US" sz="2000" kern="0" dirty="0" smtClean="0">
                <a:solidFill>
                  <a:schemeClr val="accent2">
                    <a:lumMod val="50000"/>
                  </a:schemeClr>
                </a:solidFill>
                <a:latin typeface="+mj-ea"/>
                <a:ea typeface="+mj-ea"/>
                <a:cs typeface="Arial" charset="0"/>
              </a:rPr>
              <a:t>: </a:t>
            </a:r>
            <a:r>
              <a:rPr lang="en-US" sz="2000" kern="0" dirty="0">
                <a:solidFill>
                  <a:schemeClr val="accent2">
                    <a:lumMod val="50000"/>
                  </a:schemeClr>
                </a:solidFill>
                <a:latin typeface="+mj-ea"/>
                <a:ea typeface="+mj-ea"/>
                <a:cs typeface="Arial" charset="0"/>
                <a:hlinkClick r:id="rId4"/>
              </a:rPr>
              <a:t>mylion@lionsclubs.org</a:t>
            </a:r>
            <a:endParaRPr lang="en-US" sz="2000" kern="0" dirty="0">
              <a:solidFill>
                <a:schemeClr val="accent2">
                  <a:lumMod val="50000"/>
                </a:schemeClr>
              </a:solidFill>
              <a:latin typeface="+mj-ea"/>
              <a:ea typeface="+mj-ea"/>
              <a:cs typeface="Arial" charset="0"/>
            </a:endParaRPr>
          </a:p>
          <a:p>
            <a:pPr>
              <a:lnSpc>
                <a:spcPct val="105000"/>
              </a:lnSpc>
              <a:spcAft>
                <a:spcPts val="1200"/>
              </a:spcAft>
            </a:pPr>
            <a:r>
              <a:rPr lang="en-US" altLang="ko-KR" sz="2000" kern="0" dirty="0" err="1">
                <a:solidFill>
                  <a:schemeClr val="accent2">
                    <a:lumMod val="50000"/>
                  </a:schemeClr>
                </a:solidFill>
                <a:latin typeface="+mj-ea"/>
                <a:ea typeface="+mj-ea"/>
                <a:cs typeface="Arial" charset="0"/>
              </a:rPr>
              <a:t>MyLion</a:t>
            </a:r>
            <a:r>
              <a:rPr lang="en-US" altLang="ko-KR" sz="2000" kern="0" dirty="0">
                <a:solidFill>
                  <a:schemeClr val="accent2">
                    <a:lumMod val="50000"/>
                  </a:schemeClr>
                </a:solidFill>
                <a:latin typeface="+mj-ea"/>
                <a:ea typeface="+mj-ea"/>
                <a:cs typeface="Arial" charset="0"/>
              </a:rPr>
              <a:t> </a:t>
            </a:r>
            <a:r>
              <a:rPr lang="ko-KR" altLang="en-US" sz="2000" b="1" kern="0" dirty="0" err="1">
                <a:solidFill>
                  <a:schemeClr val="accent2">
                    <a:lumMod val="50000"/>
                  </a:schemeClr>
                </a:solidFill>
                <a:latin typeface="+mj-ea"/>
                <a:ea typeface="+mj-ea"/>
                <a:cs typeface="Arial" charset="0"/>
              </a:rPr>
              <a:t>페이스북</a:t>
            </a:r>
            <a:r>
              <a:rPr lang="ko-KR" altLang="en-US" sz="2000" b="1" kern="0" dirty="0">
                <a:solidFill>
                  <a:schemeClr val="accent2">
                    <a:lumMod val="50000"/>
                  </a:schemeClr>
                </a:solidFill>
                <a:latin typeface="+mj-ea"/>
                <a:ea typeface="+mj-ea"/>
                <a:cs typeface="Arial" charset="0"/>
              </a:rPr>
              <a:t> 포럼에 가입하여 동료 라이온에게서 도움을 받고 여러분의 아이디어를 공유하십시오</a:t>
            </a:r>
            <a:r>
              <a:rPr lang="en-US" altLang="ko-KR" sz="2000" b="1" kern="0" dirty="0">
                <a:solidFill>
                  <a:schemeClr val="accent2">
                    <a:lumMod val="50000"/>
                  </a:schemeClr>
                </a:solidFill>
                <a:latin typeface="+mj-ea"/>
                <a:ea typeface="+mj-ea"/>
                <a:cs typeface="Arial" charset="0"/>
              </a:rPr>
              <a:t>.</a:t>
            </a:r>
            <a:endParaRPr lang="en-US" sz="2000" b="1" kern="0" dirty="0">
              <a:solidFill>
                <a:schemeClr val="accent2">
                  <a:lumMod val="50000"/>
                </a:schemeClr>
              </a:solidFill>
              <a:latin typeface="+mj-ea"/>
              <a:ea typeface="+mj-ea"/>
              <a:cs typeface="Arial" charset="0"/>
            </a:endParaRPr>
          </a:p>
        </p:txBody>
      </p:sp>
      <p:sp>
        <p:nvSpPr>
          <p:cNvPr id="7" name="TextBox 6">
            <a:extLst>
              <a:ext uri="{FF2B5EF4-FFF2-40B4-BE49-F238E27FC236}">
                <a16:creationId xmlns:a16="http://schemas.microsoft.com/office/drawing/2014/main" xmlns="" id="{29719075-B0AD-8546-BCA6-E5F79E5DA933}"/>
              </a:ext>
            </a:extLst>
          </p:cNvPr>
          <p:cNvSpPr txBox="1"/>
          <p:nvPr/>
        </p:nvSpPr>
        <p:spPr>
          <a:xfrm>
            <a:off x="8479857" y="5119960"/>
            <a:ext cx="3093853" cy="830997"/>
          </a:xfrm>
          <a:prstGeom prst="rect">
            <a:avLst/>
          </a:prstGeom>
          <a:noFill/>
        </p:spPr>
        <p:txBody>
          <a:bodyPr wrap="square" rtlCol="0">
            <a:spAutoFit/>
          </a:bodyPr>
          <a:lstStyle/>
          <a:p>
            <a:pPr fontAlgn="auto">
              <a:spcBef>
                <a:spcPts val="0"/>
              </a:spcBef>
              <a:spcAft>
                <a:spcPts val="0"/>
              </a:spcAft>
            </a:pPr>
            <a:r>
              <a:rPr lang="ko-KR" altLang="en-US" sz="1200" i="1" dirty="0">
                <a:latin typeface="+mj-ea"/>
                <a:ea typeface="+mj-ea"/>
              </a:rPr>
              <a:t>빠른 도움말</a:t>
            </a:r>
            <a:r>
              <a:rPr lang="en-US" altLang="ko-KR" sz="1200" i="1" dirty="0" smtClean="0">
                <a:latin typeface="+mj-ea"/>
                <a:ea typeface="+mj-ea"/>
              </a:rPr>
              <a:t>: </a:t>
            </a:r>
            <a:r>
              <a:rPr lang="en-US" altLang="ko-KR" sz="1200" i="1" dirty="0" err="1" smtClean="0">
                <a:latin typeface="+mj-ea"/>
                <a:ea typeface="+mj-ea"/>
              </a:rPr>
              <a:t>MyLion</a:t>
            </a:r>
            <a:r>
              <a:rPr lang="en-US" altLang="ko-KR" sz="1200" i="1" dirty="0" smtClean="0">
                <a:latin typeface="+mj-ea"/>
                <a:ea typeface="+mj-ea"/>
              </a:rPr>
              <a:t> </a:t>
            </a:r>
            <a:r>
              <a:rPr lang="ko-KR" altLang="en-US" sz="1200" i="1" dirty="0" err="1">
                <a:latin typeface="+mj-ea"/>
                <a:ea typeface="+mj-ea"/>
              </a:rPr>
              <a:t>앱에서</a:t>
            </a:r>
            <a:r>
              <a:rPr lang="ko-KR" altLang="en-US" sz="1200" i="1" dirty="0">
                <a:latin typeface="+mj-ea"/>
                <a:ea typeface="+mj-ea"/>
              </a:rPr>
              <a:t> 사용자 프로필로 이동하여 상단 모서리에 있는 </a:t>
            </a:r>
            <a:r>
              <a:rPr lang="en-US" altLang="ko-KR" sz="1200" i="1" dirty="0" smtClean="0">
                <a:latin typeface="+mj-ea"/>
                <a:ea typeface="+mj-ea"/>
              </a:rPr>
              <a:t/>
            </a:r>
            <a:br>
              <a:rPr lang="en-US" altLang="ko-KR" sz="1200" i="1" dirty="0" smtClean="0">
                <a:latin typeface="+mj-ea"/>
                <a:ea typeface="+mj-ea"/>
              </a:rPr>
            </a:br>
            <a:r>
              <a:rPr lang="ko-KR" altLang="en-US" sz="1200" i="1" dirty="0" smtClean="0">
                <a:latin typeface="+mj-ea"/>
                <a:ea typeface="+mj-ea"/>
              </a:rPr>
              <a:t>원 </a:t>
            </a:r>
            <a:r>
              <a:rPr lang="ko-KR" altLang="en-US" sz="1200" i="1" dirty="0">
                <a:latin typeface="+mj-ea"/>
                <a:ea typeface="+mj-ea"/>
              </a:rPr>
              <a:t>세 개를 선택하면 도움말을 찾을 수 있습니다</a:t>
            </a:r>
            <a:r>
              <a:rPr lang="en-US" altLang="ko-KR" sz="1200" i="1" dirty="0">
                <a:latin typeface="+mj-ea"/>
                <a:ea typeface="+mj-ea"/>
              </a:rPr>
              <a:t>.</a:t>
            </a:r>
            <a:endParaRPr lang="en-US" sz="1200" i="1" dirty="0">
              <a:latin typeface="+mj-ea"/>
              <a:ea typeface="+mj-ea"/>
            </a:endParaRPr>
          </a:p>
        </p:txBody>
      </p:sp>
      <p:pic>
        <p:nvPicPr>
          <p:cNvPr id="8" name="Picture 7" descr="A screenshot of a computer screen&#10;&#10;Description automatically generated">
            <a:extLst>
              <a:ext uri="{FF2B5EF4-FFF2-40B4-BE49-F238E27FC236}">
                <a16:creationId xmlns:a16="http://schemas.microsoft.com/office/drawing/2014/main" xmlns="" id="{BC75B668-7F65-B84F-9C0E-6BE94A3922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1270" y="1077291"/>
            <a:ext cx="6396978" cy="3422727"/>
          </a:xfrm>
          <a:prstGeom prst="rect">
            <a:avLst/>
          </a:prstGeom>
        </p:spPr>
      </p:pic>
      <p:pic>
        <p:nvPicPr>
          <p:cNvPr id="6" name="Picture 5"/>
          <p:cNvPicPr>
            <a:picLocks noChangeAspect="1"/>
          </p:cNvPicPr>
          <p:nvPr/>
        </p:nvPicPr>
        <p:blipFill>
          <a:blip r:embed="rId6"/>
          <a:stretch>
            <a:fillRect/>
          </a:stretch>
        </p:blipFill>
        <p:spPr>
          <a:xfrm>
            <a:off x="7801881" y="1697233"/>
            <a:ext cx="3435757" cy="1892000"/>
          </a:xfrm>
          <a:prstGeom prst="rect">
            <a:avLst/>
          </a:prstGeom>
        </p:spPr>
      </p:pic>
      <p:grpSp>
        <p:nvGrpSpPr>
          <p:cNvPr id="9" name="Group 8">
            <a:extLst>
              <a:ext uri="{FF2B5EF4-FFF2-40B4-BE49-F238E27FC236}">
                <a16:creationId xmlns:a16="http://schemas.microsoft.com/office/drawing/2014/main" xmlns="" id="{1EF0121A-839C-DB45-832E-AA7C92FC9057}"/>
              </a:ext>
            </a:extLst>
          </p:cNvPr>
          <p:cNvGrpSpPr/>
          <p:nvPr/>
        </p:nvGrpSpPr>
        <p:grpSpPr>
          <a:xfrm>
            <a:off x="7219389" y="4405576"/>
            <a:ext cx="1120840" cy="2148714"/>
            <a:chOff x="3636471" y="1689804"/>
            <a:chExt cx="2389841" cy="4581461"/>
          </a:xfrm>
        </p:grpSpPr>
        <p:pic>
          <p:nvPicPr>
            <p:cNvPr id="10" name="Picture 9" descr="A close up of electronics&#10;&#10;Description automatically generated">
              <a:extLst>
                <a:ext uri="{FF2B5EF4-FFF2-40B4-BE49-F238E27FC236}">
                  <a16:creationId xmlns:a16="http://schemas.microsoft.com/office/drawing/2014/main" xmlns="" id="{0E965FBC-E8CC-B34B-B8C3-7E41EE79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267" r="23570"/>
            <a:stretch/>
          </p:blipFill>
          <p:spPr>
            <a:xfrm>
              <a:off x="3636471" y="1689804"/>
              <a:ext cx="2389841" cy="4581461"/>
            </a:xfrm>
            <a:prstGeom prst="rect">
              <a:avLst/>
            </a:prstGeom>
          </p:spPr>
        </p:pic>
        <p:pic>
          <p:nvPicPr>
            <p:cNvPr id="11" name="Picture 2" descr="71c9da1c-1bb0-4236-b7b1-5c694ba4b91d@namprd0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6678"/>
            <a:stretch/>
          </p:blipFill>
          <p:spPr bwMode="auto">
            <a:xfrm>
              <a:off x="3934184" y="2420947"/>
              <a:ext cx="1776829" cy="311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7" name="Picture 3" descr="ecd4f565-7387-4feb-b157-29e1392581c5@namprd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59017" y="4748484"/>
            <a:ext cx="822469" cy="1462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96976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noAutofit/>
          </a:bodyPr>
          <a:lstStyle/>
          <a:p>
            <a:r>
              <a:rPr lang="ko-KR" sz="4200" b="1" dirty="0">
                <a:latin typeface="+mj-ea"/>
                <a:ea typeface="+mj-ea"/>
                <a:cs typeface="Arial" panose="020B0604020202020204" pitchFamily="34" charset="0"/>
              </a:rPr>
              <a:t>다음 단계는?</a:t>
            </a:r>
          </a:p>
        </p:txBody>
      </p:sp>
    </p:spTree>
    <p:extLst>
      <p:ext uri="{BB962C8B-B14F-4D97-AF65-F5344CB8AC3E}">
        <p14:creationId xmlns:p14="http://schemas.microsoft.com/office/powerpoint/2010/main" val="893153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 xmlns:a16="http://schemas.microsoft.com/office/drawing/2014/main" id="{7032D669-EAC9-0841-B5A6-482C5AF9E652}"/>
              </a:ext>
            </a:extLst>
          </p:cNvPr>
          <p:cNvSpPr>
            <a:spLocks noGrp="1"/>
          </p:cNvSpPr>
          <p:nvPr>
            <p:ph type="body" sz="quarter" idx="12"/>
          </p:nvPr>
        </p:nvSpPr>
        <p:spPr>
          <a:xfrm>
            <a:off x="685801" y="724627"/>
            <a:ext cx="9839959" cy="445043"/>
          </a:xfrm>
          <a:prstGeom prst="rect">
            <a:avLst/>
          </a:prstGeom>
        </p:spPr>
        <p:txBody>
          <a:bodyPr>
            <a:noAutofit/>
          </a:bodyPr>
          <a:lstStyle/>
          <a:p>
            <a:r>
              <a:rPr lang="ko-KR" dirty="0">
                <a:latin typeface="+mj-ea"/>
                <a:ea typeface="+mj-ea"/>
                <a:cs typeface="Arial" charset="0"/>
              </a:rPr>
              <a:t>MyLion을 시작하는 세 </a:t>
            </a:r>
            <a:r>
              <a:rPr lang="ko-KR" dirty="0" smtClean="0">
                <a:latin typeface="+mj-ea"/>
                <a:ea typeface="+mj-ea"/>
                <a:cs typeface="Arial" charset="0"/>
              </a:rPr>
              <a:t>단계</a:t>
            </a:r>
            <a:endParaRPr lang="ko-KR" dirty="0">
              <a:latin typeface="+mj-ea"/>
              <a:ea typeface="+mj-ea"/>
              <a:cs typeface="Arial" charset="0"/>
            </a:endParaRPr>
          </a:p>
        </p:txBody>
      </p:sp>
      <p:sp>
        <p:nvSpPr>
          <p:cNvPr id="9" name="Oval 8"/>
          <p:cNvSpPr/>
          <p:nvPr/>
        </p:nvSpPr>
        <p:spPr bwMode="auto">
          <a:xfrm>
            <a:off x="1590594" y="2440206"/>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ko-KR" sz="1499" b="1">
                <a:solidFill>
                  <a:prstClr val="white"/>
                </a:solidFill>
                <a:latin typeface="Calibri" panose="020F0502020204030204"/>
                <a:ea typeface="굴림" pitchFamily="84" charset="-128"/>
              </a:rPr>
              <a:t>1</a:t>
            </a:r>
          </a:p>
        </p:txBody>
      </p:sp>
      <p:sp>
        <p:nvSpPr>
          <p:cNvPr id="10" name="Oval 9"/>
          <p:cNvSpPr/>
          <p:nvPr/>
        </p:nvSpPr>
        <p:spPr bwMode="auto">
          <a:xfrm>
            <a:off x="1590594" y="3534527"/>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ko-KR" sz="1499" b="1">
                <a:solidFill>
                  <a:prstClr val="white"/>
                </a:solidFill>
                <a:latin typeface="Calibri" panose="020F0502020204030204"/>
                <a:ea typeface="굴림" pitchFamily="84" charset="-128"/>
              </a:rPr>
              <a:t>2</a:t>
            </a:r>
          </a:p>
        </p:txBody>
      </p:sp>
      <p:sp>
        <p:nvSpPr>
          <p:cNvPr id="11" name="Oval 10"/>
          <p:cNvSpPr/>
          <p:nvPr/>
        </p:nvSpPr>
        <p:spPr bwMode="auto">
          <a:xfrm>
            <a:off x="1590594" y="4648274"/>
            <a:ext cx="431246" cy="452702"/>
          </a:xfrm>
          <a:prstGeom prst="ellipse">
            <a:avLst/>
          </a:prstGeom>
          <a:solidFill>
            <a:srgbClr val="E6583D"/>
          </a:solidFill>
          <a:ln w="9525" cap="flat" cmpd="sng" algn="ctr">
            <a:noFill/>
            <a:prstDash val="solid"/>
            <a:round/>
            <a:headEnd type="none" w="med" len="med"/>
            <a:tailEnd type="none" w="med" len="med"/>
          </a:ln>
          <a:effectLst/>
        </p:spPr>
        <p:txBody>
          <a:bodyPr vert="horz" wrap="square" lIns="91404" tIns="45702" rIns="91404" bIns="45702" numCol="1" rtlCol="0" anchor="ctr" anchorCtr="0" compatLnSpc="1">
            <a:prstTxWarp prst="textNoShape">
              <a:avLst/>
            </a:prstTxWarp>
          </a:bodyPr>
          <a:lstStyle/>
          <a:p>
            <a:pPr marL="609356" indent="-609356" algn="ctr" fontAlgn="base">
              <a:spcAft>
                <a:spcPct val="0"/>
              </a:spcAft>
            </a:pPr>
            <a:r>
              <a:rPr lang="ko-KR" sz="1499" b="1">
                <a:solidFill>
                  <a:prstClr val="white"/>
                </a:solidFill>
                <a:latin typeface="Calibri" panose="020F0502020204030204"/>
                <a:ea typeface="굴림" pitchFamily="84" charset="-128"/>
              </a:rPr>
              <a:t>3</a:t>
            </a:r>
          </a:p>
        </p:txBody>
      </p:sp>
      <p:sp>
        <p:nvSpPr>
          <p:cNvPr id="3" name="TextBox 2"/>
          <p:cNvSpPr txBox="1"/>
          <p:nvPr/>
        </p:nvSpPr>
        <p:spPr>
          <a:xfrm>
            <a:off x="2179325" y="2440206"/>
            <a:ext cx="10243038" cy="430887"/>
          </a:xfrm>
          <a:prstGeom prst="rect">
            <a:avLst/>
          </a:prstGeom>
          <a:noFill/>
        </p:spPr>
        <p:txBody>
          <a:bodyPr wrap="square" rtlCol="0">
            <a:spAutoFit/>
          </a:bodyPr>
          <a:lstStyle/>
          <a:p>
            <a:pPr marL="0" lvl="1" fontAlgn="base">
              <a:spcBef>
                <a:spcPct val="0"/>
              </a:spcBef>
              <a:spcAft>
                <a:spcPct val="0"/>
              </a:spcAft>
            </a:pPr>
            <a:r>
              <a:rPr lang="ko-KR" sz="2200" b="1" dirty="0">
                <a:solidFill>
                  <a:prstClr val="black">
                    <a:lumMod val="50000"/>
                    <a:lumOff val="50000"/>
                  </a:prstClr>
                </a:solidFill>
                <a:latin typeface="+mj-ea"/>
                <a:ea typeface="+mj-ea"/>
                <a:cs typeface="Arial" charset="0"/>
              </a:rPr>
              <a:t>‘라이온 계정' 등록</a:t>
            </a:r>
          </a:p>
        </p:txBody>
      </p:sp>
      <p:sp>
        <p:nvSpPr>
          <p:cNvPr id="16" name="TextBox 15"/>
          <p:cNvSpPr txBox="1"/>
          <p:nvPr/>
        </p:nvSpPr>
        <p:spPr>
          <a:xfrm>
            <a:off x="2179325" y="3507195"/>
            <a:ext cx="9108435" cy="430887"/>
          </a:xfrm>
          <a:prstGeom prst="rect">
            <a:avLst/>
          </a:prstGeom>
          <a:noFill/>
        </p:spPr>
        <p:txBody>
          <a:bodyPr wrap="square" rtlCol="0">
            <a:spAutoFit/>
          </a:bodyPr>
          <a:lstStyle/>
          <a:p>
            <a:pPr marL="0" lvl="1" fontAlgn="base">
              <a:spcBef>
                <a:spcPct val="0"/>
              </a:spcBef>
              <a:spcAft>
                <a:spcPct val="0"/>
              </a:spcAft>
            </a:pPr>
            <a:r>
              <a:rPr lang="ko-KR" sz="2200" dirty="0">
                <a:solidFill>
                  <a:prstClr val="black">
                    <a:lumMod val="50000"/>
                    <a:lumOff val="50000"/>
                  </a:prstClr>
                </a:solidFill>
                <a:latin typeface="+mj-ea"/>
                <a:ea typeface="+mj-ea"/>
                <a:cs typeface="Arial" charset="0"/>
              </a:rPr>
              <a:t>MyLion에서 </a:t>
            </a:r>
            <a:r>
              <a:rPr lang="ko-KR" sz="2200" b="1" dirty="0">
                <a:solidFill>
                  <a:prstClr val="black">
                    <a:lumMod val="50000"/>
                    <a:lumOff val="50000"/>
                  </a:prstClr>
                </a:solidFill>
                <a:latin typeface="+mj-ea"/>
                <a:ea typeface="+mj-ea"/>
                <a:cs typeface="Arial" charset="0"/>
              </a:rPr>
              <a:t>개인 (및 클럽!) 프로필</a:t>
            </a:r>
            <a:r>
              <a:rPr lang="ko-KR" sz="2200" dirty="0">
                <a:solidFill>
                  <a:prstClr val="black">
                    <a:lumMod val="50000"/>
                    <a:lumOff val="50000"/>
                  </a:prstClr>
                </a:solidFill>
                <a:latin typeface="+mj-ea"/>
                <a:ea typeface="+mj-ea"/>
                <a:cs typeface="Arial" charset="0"/>
              </a:rPr>
              <a:t> 작성</a:t>
            </a:r>
          </a:p>
        </p:txBody>
      </p:sp>
      <p:sp>
        <p:nvSpPr>
          <p:cNvPr id="17" name="TextBox 16"/>
          <p:cNvSpPr txBox="1"/>
          <p:nvPr/>
        </p:nvSpPr>
        <p:spPr>
          <a:xfrm>
            <a:off x="2179325" y="4628848"/>
            <a:ext cx="7167875" cy="430887"/>
          </a:xfrm>
          <a:prstGeom prst="rect">
            <a:avLst/>
          </a:prstGeom>
          <a:noFill/>
        </p:spPr>
        <p:txBody>
          <a:bodyPr wrap="square" rtlCol="0">
            <a:spAutoFit/>
          </a:bodyPr>
          <a:lstStyle/>
          <a:p>
            <a:pPr marL="0" lvl="1" fontAlgn="base">
              <a:spcBef>
                <a:spcPct val="0"/>
              </a:spcBef>
              <a:spcAft>
                <a:spcPct val="0"/>
              </a:spcAft>
            </a:pPr>
            <a:r>
              <a:rPr lang="ko-KR" sz="2200" dirty="0">
                <a:solidFill>
                  <a:prstClr val="black">
                    <a:lumMod val="50000"/>
                    <a:lumOff val="50000"/>
                  </a:prstClr>
                </a:solidFill>
                <a:latin typeface="+mj-ea"/>
                <a:ea typeface="+mj-ea"/>
                <a:cs typeface="Arial" charset="0"/>
              </a:rPr>
              <a:t>MyLion에서 차기 봉사활동을 </a:t>
            </a:r>
            <a:r>
              <a:rPr lang="ko-KR" sz="2200" b="1" dirty="0">
                <a:solidFill>
                  <a:prstClr val="black">
                    <a:lumMod val="50000"/>
                    <a:lumOff val="50000"/>
                  </a:prstClr>
                </a:solidFill>
                <a:latin typeface="+mj-ea"/>
                <a:ea typeface="+mj-ea"/>
                <a:cs typeface="Arial" charset="0"/>
              </a:rPr>
              <a:t>계획 및/또는 보고</a:t>
            </a:r>
          </a:p>
        </p:txBody>
      </p:sp>
    </p:spTree>
    <p:extLst>
      <p:ext uri="{BB962C8B-B14F-4D97-AF65-F5344CB8AC3E}">
        <p14:creationId xmlns:p14="http://schemas.microsoft.com/office/powerpoint/2010/main" val="20675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a:solidFill>
                <a:prstClr val="white">
                  <a:alpha val="44000"/>
                </a:prstClr>
              </a:solidFill>
            </a:endParaRPr>
          </a:p>
        </p:txBody>
      </p:sp>
      <p:sp>
        <p:nvSpPr>
          <p:cNvPr id="6" name="Rectangle 5"/>
          <p:cNvSpPr/>
          <p:nvPr/>
        </p:nvSpPr>
        <p:spPr>
          <a:xfrm>
            <a:off x="5379111" y="409376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a:solidFill>
                <a:prstClr val="white"/>
              </a:solidFill>
            </a:endParaRPr>
          </a:p>
        </p:txBody>
      </p:sp>
      <p:sp>
        <p:nvSpPr>
          <p:cNvPr id="7" name="Title 1"/>
          <p:cNvSpPr txBox="1">
            <a:spLocks/>
          </p:cNvSpPr>
          <p:nvPr/>
        </p:nvSpPr>
        <p:spPr>
          <a:xfrm>
            <a:off x="1930908" y="1881275"/>
            <a:ext cx="854964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150000"/>
              </a:lnSpc>
              <a:spcAft>
                <a:spcPts val="600"/>
              </a:spcAft>
            </a:pPr>
            <a:r>
              <a:rPr lang="ko-KR" sz="4800" b="1" dirty="0">
                <a:solidFill>
                  <a:prstClr val="white"/>
                </a:solidFill>
                <a:latin typeface="Helvetica Neue" charset="0"/>
                <a:ea typeface="굴림" charset="0"/>
                <a:cs typeface="Helvetica Neue" charset="0"/>
              </a:rPr>
              <a:t>궁금한 점이 있으신가요? 최선을 다해 도와 드리겠습니다.</a:t>
            </a:r>
          </a:p>
        </p:txBody>
      </p:sp>
      <p:sp>
        <p:nvSpPr>
          <p:cNvPr id="9" name="Text Placeholder 6"/>
          <p:cNvSpPr txBox="1">
            <a:spLocks/>
          </p:cNvSpPr>
          <p:nvPr/>
        </p:nvSpPr>
        <p:spPr>
          <a:xfrm>
            <a:off x="1429128" y="5682583"/>
            <a:ext cx="9553200"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ko-KR" sz="2400" b="0" i="1" dirty="0">
                <a:solidFill>
                  <a:prstClr val="white"/>
                </a:solidFill>
                <a:latin typeface="+mj-ea"/>
                <a:ea typeface="+mj-ea"/>
              </a:rPr>
              <a:t>질문이 있으시면 </a:t>
            </a:r>
            <a:r>
              <a:rPr lang="ko-KR" sz="2400" b="0" i="1" dirty="0" err="1">
                <a:solidFill>
                  <a:prstClr val="white"/>
                </a:solidFill>
                <a:latin typeface="+mj-ea"/>
                <a:ea typeface="+mj-ea"/>
              </a:rPr>
              <a:t>이메일</a:t>
            </a:r>
            <a:r>
              <a:rPr lang="ko-KR" sz="2400" b="0" i="1" dirty="0">
                <a:solidFill>
                  <a:prstClr val="white"/>
                </a:solidFill>
                <a:latin typeface="+mj-ea"/>
                <a:ea typeface="+mj-ea"/>
              </a:rPr>
              <a:t> </a:t>
            </a:r>
            <a:r>
              <a:rPr lang="ko-KR" sz="2400" b="0" i="1" dirty="0">
                <a:solidFill>
                  <a:prstClr val="white"/>
                </a:solidFill>
                <a:latin typeface="+mj-ea"/>
                <a:ea typeface="+mj-ea"/>
                <a:hlinkClick r:id="rId4"/>
              </a:rPr>
              <a:t>mylion@lionsclubs.org </a:t>
            </a:r>
            <a:r>
              <a:rPr lang="ko-KR" sz="2400" b="0" i="1" dirty="0" err="1">
                <a:solidFill>
                  <a:prstClr val="white"/>
                </a:solidFill>
                <a:latin typeface="+mj-ea"/>
                <a:ea typeface="+mj-ea"/>
              </a:rPr>
              <a:t>로</a:t>
            </a:r>
            <a:r>
              <a:rPr lang="ko-KR" sz="2400" b="0" i="1" dirty="0">
                <a:solidFill>
                  <a:prstClr val="white"/>
                </a:solidFill>
                <a:latin typeface="+mj-ea"/>
                <a:ea typeface="+mj-ea"/>
              </a:rPr>
              <a:t> 문의해 주십시오.</a:t>
            </a:r>
          </a:p>
        </p:txBody>
      </p:sp>
    </p:spTree>
    <p:extLst>
      <p:ext uri="{BB962C8B-B14F-4D97-AF65-F5344CB8AC3E}">
        <p14:creationId xmlns:p14="http://schemas.microsoft.com/office/powerpoint/2010/main" val="116551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23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alpha val="44000"/>
                </a:prstClr>
              </a:solidFill>
            </a:endParaRPr>
          </a:p>
        </p:txBody>
      </p:sp>
      <p:pic>
        <p:nvPicPr>
          <p:cNvPr id="4" name="Picture 3" descr="lionlogo_white.eps"/>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28610" y="1295401"/>
            <a:ext cx="1751259" cy="1708355"/>
          </a:xfrm>
          <a:prstGeom prst="rect">
            <a:avLst/>
          </a:prstGeom>
        </p:spPr>
      </p:pic>
      <p:sp>
        <p:nvSpPr>
          <p:cNvPr id="5" name="Title 1"/>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fontAlgn="base">
              <a:lnSpc>
                <a:spcPct val="80000"/>
              </a:lnSpc>
              <a:spcAft>
                <a:spcPts val="600"/>
              </a:spcAft>
            </a:pPr>
            <a:r>
              <a:rPr lang="ko-KR" sz="4800" b="1" dirty="0">
                <a:solidFill>
                  <a:prstClr val="white"/>
                </a:solidFill>
                <a:latin typeface="+mj-ea"/>
                <a:cs typeface="Helvetica Neue" charset="0"/>
              </a:rPr>
              <a:t>감사합니다</a:t>
            </a:r>
          </a:p>
        </p:txBody>
      </p:sp>
      <p:sp>
        <p:nvSpPr>
          <p:cNvPr id="6" name="Rectangle 5"/>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fontAlgn="base">
              <a:spcBef>
                <a:spcPct val="0"/>
              </a:spcBef>
              <a:spcAft>
                <a:spcPct val="0"/>
              </a:spcAft>
            </a:pPr>
            <a:endParaRPr lang="en-US" dirty="0">
              <a:solidFill>
                <a:prstClr val="white"/>
              </a:solidFill>
            </a:endParaRPr>
          </a:p>
        </p:txBody>
      </p:sp>
      <p:sp>
        <p:nvSpPr>
          <p:cNvPr id="7" name="TextBox 6"/>
          <p:cNvSpPr txBox="1"/>
          <p:nvPr/>
        </p:nvSpPr>
        <p:spPr>
          <a:xfrm>
            <a:off x="4404334" y="6236043"/>
            <a:ext cx="3399810" cy="338554"/>
          </a:xfrm>
          <a:prstGeom prst="rect">
            <a:avLst/>
          </a:prstGeom>
          <a:noFill/>
        </p:spPr>
        <p:txBody>
          <a:bodyPr wrap="square" rtlCol="0">
            <a:spAutoFit/>
          </a:bodyPr>
          <a:lstStyle/>
          <a:p>
            <a:pPr fontAlgn="base">
              <a:spcBef>
                <a:spcPct val="0"/>
              </a:spcBef>
              <a:spcAft>
                <a:spcPct val="0"/>
              </a:spcAft>
            </a:pPr>
            <a:r>
              <a:rPr lang="ko-KR" sz="1600" b="1">
                <a:solidFill>
                  <a:prstClr val="white"/>
                </a:solidFill>
                <a:latin typeface="Arial" pitchFamily="34" charset="0"/>
                <a:ea typeface="굴림" pitchFamily="125" charset="-128"/>
              </a:rPr>
              <a:t>© 2019 Lions Clubs International</a:t>
            </a:r>
          </a:p>
        </p:txBody>
      </p:sp>
    </p:spTree>
    <p:extLst>
      <p:ext uri="{BB962C8B-B14F-4D97-AF65-F5344CB8AC3E}">
        <p14:creationId xmlns:p14="http://schemas.microsoft.com/office/powerpoint/2010/main" val="13487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685800" y="450306"/>
            <a:ext cx="11181080" cy="1124494"/>
          </a:xfrm>
        </p:spPr>
        <p:txBody>
          <a:bodyPr/>
          <a:lstStyle/>
          <a:p>
            <a:r>
              <a:rPr lang="ko-KR" dirty="0">
                <a:latin typeface="+mj-ea"/>
                <a:ea typeface="+mj-ea"/>
              </a:rPr>
              <a:t>우리는 봉사를 위해 </a:t>
            </a:r>
            <a:r>
              <a:rPr lang="ko-KR" altLang="en-US" dirty="0" smtClean="0">
                <a:latin typeface="+mj-ea"/>
                <a:ea typeface="+mj-ea"/>
              </a:rPr>
              <a:t>한</a:t>
            </a:r>
            <a:r>
              <a:rPr lang="ko-KR" dirty="0" smtClean="0">
                <a:latin typeface="+mj-ea"/>
                <a:ea typeface="+mj-ea"/>
              </a:rPr>
              <a:t> </a:t>
            </a:r>
            <a:r>
              <a:rPr lang="ko-KR" dirty="0">
                <a:latin typeface="+mj-ea"/>
                <a:ea typeface="+mj-ea"/>
              </a:rPr>
              <a:t>자리에 모였습니다.</a:t>
            </a:r>
          </a:p>
        </p:txBody>
      </p:sp>
      <p:sp>
        <p:nvSpPr>
          <p:cNvPr id="5" name="Content Placeholder 2"/>
          <p:cNvSpPr txBox="1">
            <a:spLocks/>
          </p:cNvSpPr>
          <p:nvPr/>
        </p:nvSpPr>
        <p:spPr bwMode="auto">
          <a:xfrm>
            <a:off x="685800" y="1695414"/>
            <a:ext cx="8519746" cy="448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0">
              <a:buClr>
                <a:srgbClr val="EBB700"/>
              </a:buClr>
            </a:pPr>
            <a:r>
              <a:rPr lang="ko-KR" altLang="en-US" sz="2200" dirty="0">
                <a:solidFill>
                  <a:schemeClr val="accent2">
                    <a:lumMod val="50000"/>
                  </a:schemeClr>
                </a:solidFill>
                <a:latin typeface="+mj-ea"/>
                <a:ea typeface="+mj-ea"/>
                <a:cs typeface="Arial" panose="020B0604020202020204" pitchFamily="34" charset="0"/>
              </a:rPr>
              <a:t>국제협회 차원의 봉사 </a:t>
            </a:r>
            <a:r>
              <a:rPr lang="ko-KR" altLang="en-US" sz="2200" dirty="0" smtClean="0">
                <a:solidFill>
                  <a:schemeClr val="accent2">
                    <a:lumMod val="50000"/>
                  </a:schemeClr>
                </a:solidFill>
                <a:latin typeface="+mj-ea"/>
                <a:ea typeface="+mj-ea"/>
                <a:cs typeface="Arial" panose="020B0604020202020204" pitchFamily="34" charset="0"/>
              </a:rPr>
              <a:t>목표</a:t>
            </a:r>
            <a:endParaRPr lang="en-US" altLang="ko-KR" sz="2200" dirty="0">
              <a:solidFill>
                <a:schemeClr val="accent2">
                  <a:lumMod val="50000"/>
                </a:schemeClr>
              </a:solidFill>
              <a:latin typeface="+mj-ea"/>
              <a:ea typeface="+mj-ea"/>
              <a:cs typeface="Arial" panose="020B0604020202020204" pitchFamily="34" charset="0"/>
            </a:endParaRPr>
          </a:p>
          <a:p>
            <a:pPr lvl="0">
              <a:buClr>
                <a:srgbClr val="EBB700"/>
              </a:buClr>
            </a:pPr>
            <a:r>
              <a:rPr lang="ko-KR" altLang="en-US" sz="2200" dirty="0" smtClean="0">
                <a:solidFill>
                  <a:schemeClr val="accent2">
                    <a:lumMod val="50000"/>
                  </a:schemeClr>
                </a:solidFill>
                <a:latin typeface="+mj-ea"/>
                <a:ea typeface="+mj-ea"/>
                <a:cs typeface="Arial" panose="020B0604020202020204" pitchFamily="34" charset="0"/>
              </a:rPr>
              <a:t>동료 라이온</a:t>
            </a:r>
            <a:r>
              <a:rPr lang="en-US" altLang="ko-KR" sz="2200" dirty="0" smtClean="0">
                <a:solidFill>
                  <a:schemeClr val="accent2">
                    <a:lumMod val="50000"/>
                  </a:schemeClr>
                </a:solidFill>
                <a:latin typeface="+mj-ea"/>
                <a:ea typeface="+mj-ea"/>
                <a:cs typeface="Arial" panose="020B0604020202020204" pitchFamily="34" charset="0"/>
              </a:rPr>
              <a:t>, </a:t>
            </a:r>
            <a:r>
              <a:rPr lang="ko-KR" altLang="en-US" sz="2200" dirty="0" smtClean="0">
                <a:solidFill>
                  <a:schemeClr val="accent2">
                    <a:lumMod val="50000"/>
                  </a:schemeClr>
                </a:solidFill>
                <a:latin typeface="+mj-ea"/>
                <a:ea typeface="+mj-ea"/>
                <a:cs typeface="Arial" panose="020B0604020202020204" pitchFamily="34" charset="0"/>
              </a:rPr>
              <a:t>지역사회</a:t>
            </a:r>
            <a:r>
              <a:rPr lang="en-US" altLang="ko-KR" sz="2200" dirty="0" smtClean="0">
                <a:solidFill>
                  <a:schemeClr val="accent2">
                    <a:lumMod val="50000"/>
                  </a:schemeClr>
                </a:solidFill>
                <a:latin typeface="+mj-ea"/>
                <a:ea typeface="+mj-ea"/>
                <a:cs typeface="Arial" panose="020B0604020202020204" pitchFamily="34" charset="0"/>
              </a:rPr>
              <a:t>, </a:t>
            </a:r>
            <a:r>
              <a:rPr lang="ko-KR" altLang="en-US" sz="2200" dirty="0" smtClean="0">
                <a:solidFill>
                  <a:schemeClr val="accent2">
                    <a:lumMod val="50000"/>
                  </a:schemeClr>
                </a:solidFill>
                <a:latin typeface="+mj-ea"/>
                <a:ea typeface="+mj-ea"/>
                <a:cs typeface="Arial" panose="020B0604020202020204" pitchFamily="34" charset="0"/>
              </a:rPr>
              <a:t>친절함으로 연결된 </a:t>
            </a:r>
            <a:r>
              <a:rPr lang="ko-KR" altLang="en-US" sz="2200" dirty="0">
                <a:solidFill>
                  <a:schemeClr val="accent2">
                    <a:lumMod val="50000"/>
                  </a:schemeClr>
                </a:solidFill>
                <a:latin typeface="+mj-ea"/>
                <a:ea typeface="+mj-ea"/>
                <a:cs typeface="Arial" panose="020B0604020202020204" pitchFamily="34" charset="0"/>
              </a:rPr>
              <a:t>글로벌 </a:t>
            </a:r>
            <a:r>
              <a:rPr lang="ko-KR" altLang="en-US" sz="2200" dirty="0" smtClean="0">
                <a:solidFill>
                  <a:schemeClr val="accent2">
                    <a:lumMod val="50000"/>
                  </a:schemeClr>
                </a:solidFill>
                <a:latin typeface="+mj-ea"/>
                <a:ea typeface="+mj-ea"/>
                <a:cs typeface="Arial" panose="020B0604020202020204" pitchFamily="34" charset="0"/>
              </a:rPr>
              <a:t>네트워크에서 </a:t>
            </a:r>
            <a:r>
              <a:rPr lang="ko-KR" altLang="en-US" sz="2200" dirty="0">
                <a:solidFill>
                  <a:schemeClr val="accent2">
                    <a:lumMod val="50000"/>
                  </a:schemeClr>
                </a:solidFill>
                <a:latin typeface="+mj-ea"/>
                <a:ea typeface="+mj-ea"/>
                <a:cs typeface="Arial" panose="020B0604020202020204" pitchFamily="34" charset="0"/>
              </a:rPr>
              <a:t>‘연대’</a:t>
            </a:r>
            <a:r>
              <a:rPr lang="en-US" altLang="ko-KR" sz="2200" dirty="0">
                <a:solidFill>
                  <a:schemeClr val="accent2">
                    <a:lumMod val="50000"/>
                  </a:schemeClr>
                </a:solidFill>
                <a:latin typeface="+mj-ea"/>
                <a:ea typeface="+mj-ea"/>
                <a:cs typeface="Arial" panose="020B0604020202020204" pitchFamily="34" charset="0"/>
              </a:rPr>
              <a:t>/</a:t>
            </a:r>
            <a:r>
              <a:rPr lang="ko-KR" altLang="en-US" sz="2200" dirty="0">
                <a:solidFill>
                  <a:schemeClr val="accent2">
                    <a:lumMod val="50000"/>
                  </a:schemeClr>
                </a:solidFill>
                <a:latin typeface="+mj-ea"/>
                <a:ea typeface="+mj-ea"/>
                <a:cs typeface="Arial" panose="020B0604020202020204" pitchFamily="34" charset="0"/>
              </a:rPr>
              <a:t>우정을 </a:t>
            </a:r>
            <a:r>
              <a:rPr lang="ko-KR" altLang="en-US" sz="2200" dirty="0" smtClean="0">
                <a:solidFill>
                  <a:schemeClr val="accent2">
                    <a:lumMod val="50000"/>
                  </a:schemeClr>
                </a:solidFill>
                <a:latin typeface="+mj-ea"/>
                <a:ea typeface="+mj-ea"/>
                <a:cs typeface="Arial" panose="020B0604020202020204" pitchFamily="34" charset="0"/>
              </a:rPr>
              <a:t>강조</a:t>
            </a:r>
            <a:endParaRPr lang="en-US" altLang="ko-KR" sz="2200" dirty="0">
              <a:solidFill>
                <a:schemeClr val="accent2">
                  <a:lumMod val="50000"/>
                </a:schemeClr>
              </a:solidFill>
              <a:latin typeface="+mj-ea"/>
              <a:ea typeface="+mj-ea"/>
              <a:cs typeface="Arial" panose="020B0604020202020204" pitchFamily="34" charset="0"/>
            </a:endParaRPr>
          </a:p>
          <a:p>
            <a:pPr lvl="0">
              <a:buClr>
                <a:srgbClr val="EBB700"/>
              </a:buClr>
            </a:pPr>
            <a:r>
              <a:rPr lang="ko-KR" altLang="en-US" sz="2200" dirty="0">
                <a:solidFill>
                  <a:schemeClr val="accent2">
                    <a:lumMod val="50000"/>
                  </a:schemeClr>
                </a:solidFill>
                <a:latin typeface="+mj-ea"/>
                <a:ea typeface="+mj-ea"/>
                <a:cs typeface="Arial" panose="020B0604020202020204" pitchFamily="34" charset="0"/>
              </a:rPr>
              <a:t>봉사의 </a:t>
            </a:r>
            <a:r>
              <a:rPr lang="ko-KR" altLang="en-US" sz="2200" dirty="0" smtClean="0">
                <a:solidFill>
                  <a:schemeClr val="accent2">
                    <a:lumMod val="50000"/>
                  </a:schemeClr>
                </a:solidFill>
                <a:latin typeface="+mj-ea"/>
                <a:ea typeface="+mj-ea"/>
                <a:cs typeface="Arial" panose="020B0604020202020204" pitchFamily="34" charset="0"/>
              </a:rPr>
              <a:t>배경</a:t>
            </a:r>
            <a:endParaRPr lang="en-US" altLang="ko-KR" sz="2200" dirty="0">
              <a:solidFill>
                <a:schemeClr val="accent2">
                  <a:lumMod val="50000"/>
                </a:schemeClr>
              </a:solidFill>
              <a:latin typeface="+mj-ea"/>
              <a:ea typeface="+mj-ea"/>
              <a:cs typeface="Arial" panose="020B0604020202020204" pitchFamily="34" charset="0"/>
            </a:endParaRPr>
          </a:p>
          <a:p>
            <a:pPr lvl="0">
              <a:buClr>
                <a:srgbClr val="EBB700"/>
              </a:buClr>
            </a:pPr>
            <a:r>
              <a:rPr lang="en-US" altLang="ko-KR" sz="2200" dirty="0">
                <a:solidFill>
                  <a:schemeClr val="accent2">
                    <a:lumMod val="50000"/>
                  </a:schemeClr>
                </a:solidFill>
                <a:latin typeface="+mj-ea"/>
                <a:ea typeface="+mj-ea"/>
                <a:cs typeface="Arial" panose="020B0604020202020204" pitchFamily="34" charset="0"/>
              </a:rPr>
              <a:t>‘</a:t>
            </a:r>
            <a:r>
              <a:rPr lang="ko-KR" altLang="en-US" sz="2200" dirty="0">
                <a:solidFill>
                  <a:schemeClr val="accent2">
                    <a:lumMod val="50000"/>
                  </a:schemeClr>
                </a:solidFill>
                <a:latin typeface="+mj-ea"/>
                <a:ea typeface="+mj-ea"/>
                <a:cs typeface="Arial" panose="020B0604020202020204" pitchFamily="34" charset="0"/>
              </a:rPr>
              <a:t>우리가 모두 모인 이유</a:t>
            </a:r>
            <a:r>
              <a:rPr lang="en-US" altLang="ko-KR" sz="2200" dirty="0">
                <a:solidFill>
                  <a:schemeClr val="accent2">
                    <a:lumMod val="50000"/>
                  </a:schemeClr>
                </a:solidFill>
                <a:latin typeface="+mj-ea"/>
                <a:ea typeface="+mj-ea"/>
                <a:cs typeface="Arial" panose="020B0604020202020204" pitchFamily="34" charset="0"/>
              </a:rPr>
              <a:t>, </a:t>
            </a:r>
            <a:r>
              <a:rPr lang="ko-KR" altLang="en-US" sz="2200" dirty="0">
                <a:solidFill>
                  <a:schemeClr val="accent2">
                    <a:lumMod val="50000"/>
                  </a:schemeClr>
                </a:solidFill>
                <a:latin typeface="+mj-ea"/>
                <a:ea typeface="+mj-ea"/>
                <a:cs typeface="Arial" panose="020B0604020202020204" pitchFamily="34" charset="0"/>
              </a:rPr>
              <a:t>우리가 라이온이 된 이유’에 해당되는 모든 </a:t>
            </a:r>
            <a:r>
              <a:rPr lang="ko-KR" altLang="en-US" sz="2200" dirty="0" smtClean="0">
                <a:solidFill>
                  <a:schemeClr val="accent2">
                    <a:lumMod val="50000"/>
                  </a:schemeClr>
                </a:solidFill>
                <a:latin typeface="+mj-ea"/>
                <a:ea typeface="+mj-ea"/>
                <a:cs typeface="Arial" panose="020B0604020202020204" pitchFamily="34" charset="0"/>
              </a:rPr>
              <a:t>상황</a:t>
            </a:r>
          </a:p>
          <a:p>
            <a:pPr marL="0" indent="0">
              <a:lnSpc>
                <a:spcPct val="105000"/>
              </a:lnSpc>
              <a:spcAft>
                <a:spcPts val="1200"/>
              </a:spcAft>
              <a:buClr>
                <a:srgbClr val="EBB700"/>
              </a:buClr>
              <a:buNone/>
            </a:pPr>
            <a:endParaRPr lang="en-US" sz="2200" dirty="0">
              <a:solidFill>
                <a:schemeClr val="accent2">
                  <a:lumMod val="50000"/>
                </a:schemeClr>
              </a:solidFill>
              <a:latin typeface="+mj-ea"/>
              <a:ea typeface="+mj-ea"/>
              <a:cs typeface="Arial" panose="020B0604020202020204" pitchFamily="34" charset="0"/>
            </a:endParaRPr>
          </a:p>
        </p:txBody>
      </p:sp>
      <p:pic>
        <p:nvPicPr>
          <p:cNvPr id="2" name="Picture 1"/>
          <p:cNvPicPr>
            <a:picLocks noChangeAspect="1"/>
          </p:cNvPicPr>
          <p:nvPr/>
        </p:nvPicPr>
        <p:blipFill rotWithShape="1">
          <a:blip r:embed="rId3"/>
          <a:srcRect l="5005" r="5113"/>
          <a:stretch/>
        </p:blipFill>
        <p:spPr>
          <a:xfrm>
            <a:off x="0" y="4569032"/>
            <a:ext cx="12209585" cy="6858000"/>
          </a:xfrm>
          <a:prstGeom prst="rect">
            <a:avLst/>
          </a:prstGeom>
        </p:spPr>
      </p:pic>
    </p:spTree>
    <p:extLst>
      <p:ext uri="{BB962C8B-B14F-4D97-AF65-F5344CB8AC3E}">
        <p14:creationId xmlns:p14="http://schemas.microsoft.com/office/powerpoint/2010/main" val="3207941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ackground - Image">
            <a:extLst>
              <a:ext uri="{FF2B5EF4-FFF2-40B4-BE49-F238E27FC236}">
                <a16:creationId xmlns="" xmlns:a16="http://schemas.microsoft.com/office/drawing/2014/main" id="{3DD9217A-DF9F-E142-BB76-B90742715B4A}"/>
              </a:ext>
            </a:extLst>
          </p:cNvPr>
          <p:cNvPicPr>
            <a:picLocks noChangeAspect="1"/>
          </p:cNvPicPr>
          <p:nvPr/>
        </p:nvPicPr>
        <p:blipFill rotWithShape="1">
          <a:blip r:embed="rId3"/>
          <a:srcRect l="-56565" t="4726" r="43648"/>
          <a:stretch/>
        </p:blipFill>
        <p:spPr>
          <a:xfrm>
            <a:off x="0" y="0"/>
            <a:ext cx="12192000" cy="6858000"/>
          </a:xfrm>
          <a:prstGeom prst="rect">
            <a:avLst/>
          </a:prstGeom>
        </p:spPr>
      </p:pic>
      <p:sp>
        <p:nvSpPr>
          <p:cNvPr id="14" name="Freeform 13">
            <a:extLst>
              <a:ext uri="{FF2B5EF4-FFF2-40B4-BE49-F238E27FC236}">
                <a16:creationId xmlns="" xmlns:a16="http://schemas.microsoft.com/office/drawing/2014/main" id="{51A9662B-FEEB-D940-8545-BF0FFE602140}"/>
              </a:ext>
            </a:extLst>
          </p:cNvPr>
          <p:cNvSpPr/>
          <p:nvPr/>
        </p:nvSpPr>
        <p:spPr>
          <a:xfrm rot="16200000" flipV="1">
            <a:off x="757033" y="-757033"/>
            <a:ext cx="6858000" cy="8372067"/>
          </a:xfrm>
          <a:custGeom>
            <a:avLst/>
            <a:gdLst>
              <a:gd name="connsiteX0" fmla="*/ 6858000 w 6858000"/>
              <a:gd name="connsiteY0" fmla="*/ 8372067 h 8372067"/>
              <a:gd name="connsiteX1" fmla="*/ 6858000 w 6858000"/>
              <a:gd name="connsiteY1" fmla="*/ 6647770 h 8372067"/>
              <a:gd name="connsiteX2" fmla="*/ 6858000 w 6858000"/>
              <a:gd name="connsiteY2" fmla="*/ 6334745 h 8372067"/>
              <a:gd name="connsiteX3" fmla="*/ 6858000 w 6858000"/>
              <a:gd name="connsiteY3" fmla="*/ 4610448 h 8372067"/>
              <a:gd name="connsiteX4" fmla="*/ 6858000 w 6858000"/>
              <a:gd name="connsiteY4" fmla="*/ 3761619 h 8372067"/>
              <a:gd name="connsiteX5" fmla="*/ 6858000 w 6858000"/>
              <a:gd name="connsiteY5" fmla="*/ 2037322 h 8372067"/>
              <a:gd name="connsiteX6" fmla="*/ 6858000 w 6858000"/>
              <a:gd name="connsiteY6" fmla="*/ 1724297 h 8372067"/>
              <a:gd name="connsiteX7" fmla="*/ 6858000 w 6858000"/>
              <a:gd name="connsiteY7" fmla="*/ 0 h 8372067"/>
              <a:gd name="connsiteX8" fmla="*/ 0 w 6858000"/>
              <a:gd name="connsiteY8" fmla="*/ 922089 h 8372067"/>
              <a:gd name="connsiteX9" fmla="*/ 0 w 6858000"/>
              <a:gd name="connsiteY9" fmla="*/ 2646386 h 8372067"/>
              <a:gd name="connsiteX10" fmla="*/ 0 w 6858000"/>
              <a:gd name="connsiteY10" fmla="*/ 2959412 h 8372067"/>
              <a:gd name="connsiteX11" fmla="*/ 0 w 6858000"/>
              <a:gd name="connsiteY11" fmla="*/ 4610448 h 8372067"/>
              <a:gd name="connsiteX12" fmla="*/ 0 w 6858000"/>
              <a:gd name="connsiteY12" fmla="*/ 4683709 h 8372067"/>
              <a:gd name="connsiteX13" fmla="*/ 0 w 6858000"/>
              <a:gd name="connsiteY13" fmla="*/ 6334745 h 8372067"/>
              <a:gd name="connsiteX14" fmla="*/ 0 w 6858000"/>
              <a:gd name="connsiteY14" fmla="*/ 6647770 h 8372067"/>
              <a:gd name="connsiteX15" fmla="*/ 0 w 6858000"/>
              <a:gd name="connsiteY15" fmla="*/ 8372067 h 83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8372067">
                <a:moveTo>
                  <a:pt x="6858000" y="8372067"/>
                </a:moveTo>
                <a:lnTo>
                  <a:pt x="6858000" y="6647770"/>
                </a:lnTo>
                <a:lnTo>
                  <a:pt x="6858000" y="6334745"/>
                </a:lnTo>
                <a:lnTo>
                  <a:pt x="6858000" y="4610448"/>
                </a:lnTo>
                <a:lnTo>
                  <a:pt x="6858000" y="3761619"/>
                </a:lnTo>
                <a:lnTo>
                  <a:pt x="6858000" y="2037322"/>
                </a:lnTo>
                <a:lnTo>
                  <a:pt x="6858000" y="1724297"/>
                </a:lnTo>
                <a:lnTo>
                  <a:pt x="6858000" y="0"/>
                </a:lnTo>
                <a:lnTo>
                  <a:pt x="0" y="922089"/>
                </a:lnTo>
                <a:lnTo>
                  <a:pt x="0" y="2646386"/>
                </a:lnTo>
                <a:lnTo>
                  <a:pt x="0" y="2959412"/>
                </a:lnTo>
                <a:lnTo>
                  <a:pt x="0" y="4610448"/>
                </a:lnTo>
                <a:lnTo>
                  <a:pt x="0" y="4683709"/>
                </a:lnTo>
                <a:lnTo>
                  <a:pt x="0" y="6334745"/>
                </a:lnTo>
                <a:lnTo>
                  <a:pt x="0" y="6647770"/>
                </a:lnTo>
                <a:lnTo>
                  <a:pt x="0" y="8372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3" name="Text Placeholder 2"/>
          <p:cNvSpPr>
            <a:spLocks noGrp="1"/>
          </p:cNvSpPr>
          <p:nvPr>
            <p:ph type="body" sz="quarter" idx="12"/>
          </p:nvPr>
        </p:nvSpPr>
        <p:spPr>
          <a:xfrm>
            <a:off x="685800" y="368418"/>
            <a:ext cx="11181080" cy="1124494"/>
          </a:xfrm>
        </p:spPr>
        <p:txBody>
          <a:bodyPr/>
          <a:lstStyle/>
          <a:p>
            <a:r>
              <a:rPr lang="ko-KR" sz="4000" dirty="0"/>
              <a:t>우리는 </a:t>
            </a:r>
            <a:r>
              <a:rPr lang="ko-KR" sz="4000" dirty="0" smtClean="0"/>
              <a:t>행</a:t>
            </a:r>
            <a:r>
              <a:rPr lang="ko-KR" altLang="en-US" sz="4000" dirty="0" smtClean="0"/>
              <a:t>동</a:t>
            </a:r>
            <a:r>
              <a:rPr lang="ko-KR" sz="4000" dirty="0" smtClean="0"/>
              <a:t>하고</a:t>
            </a:r>
            <a:r>
              <a:rPr lang="ko-KR" sz="4000" dirty="0"/>
              <a:t>, 보고합니다.</a:t>
            </a:r>
          </a:p>
        </p:txBody>
      </p:sp>
      <p:sp>
        <p:nvSpPr>
          <p:cNvPr id="5" name="Content Placeholder 2"/>
          <p:cNvSpPr txBox="1">
            <a:spLocks/>
          </p:cNvSpPr>
          <p:nvPr/>
        </p:nvSpPr>
        <p:spPr bwMode="auto">
          <a:xfrm>
            <a:off x="696036" y="1381420"/>
            <a:ext cx="6872298" cy="448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rgbClr val="EBB700"/>
              </a:buClr>
              <a:buNone/>
            </a:pPr>
            <a:r>
              <a:rPr lang="ko-KR" altLang="en-US" sz="2200" dirty="0" smtClean="0">
                <a:solidFill>
                  <a:schemeClr val="accent2">
                    <a:lumMod val="50000"/>
                  </a:schemeClr>
                </a:solidFill>
                <a:latin typeface="Arial" panose="020B0604020202020204" pitchFamily="34" charset="0"/>
                <a:cs typeface="Arial" panose="020B0604020202020204" pitchFamily="34" charset="0"/>
              </a:rPr>
              <a:t>라이온들은 </a:t>
            </a:r>
            <a:r>
              <a:rPr lang="ko-KR" altLang="en-US" sz="2200" dirty="0">
                <a:solidFill>
                  <a:schemeClr val="accent2">
                    <a:lumMod val="50000"/>
                  </a:schemeClr>
                </a:solidFill>
                <a:latin typeface="Arial" panose="020B0604020202020204" pitchFamily="34" charset="0"/>
                <a:cs typeface="Arial" panose="020B0604020202020204" pitchFamily="34" charset="0"/>
              </a:rPr>
              <a:t>지역사회와 지구촌을 살기 좋은 곳으로 만들기 위해 봉사합니다</a:t>
            </a:r>
            <a:r>
              <a:rPr lang="en-US" altLang="ko-KR" sz="2200" dirty="0" smtClean="0">
                <a:solidFill>
                  <a:schemeClr val="accent2">
                    <a:lumMod val="50000"/>
                  </a:schemeClr>
                </a:solidFill>
                <a:latin typeface="Arial" panose="020B0604020202020204" pitchFamily="34" charset="0"/>
                <a:cs typeface="Arial" panose="020B0604020202020204" pitchFamily="34" charset="0"/>
              </a:rPr>
              <a:t>.</a:t>
            </a:r>
            <a:r>
              <a:rPr lang="ko-KR" altLang="en-US" sz="2200" dirty="0">
                <a:solidFill>
                  <a:schemeClr val="accent2">
                    <a:lumMod val="50000"/>
                  </a:schemeClr>
                </a:solidFill>
                <a:latin typeface="Arial" panose="020B0604020202020204" pitchFamily="34" charset="0"/>
                <a:cs typeface="Arial" panose="020B0604020202020204" pitchFamily="34" charset="0"/>
              </a:rPr>
              <a:t> 그런데 왜 봉사를 보고해야 할까요</a:t>
            </a:r>
            <a:r>
              <a:rPr lang="en-US" altLang="ko-KR" sz="2200" dirty="0">
                <a:solidFill>
                  <a:schemeClr val="accent2">
                    <a:lumMod val="50000"/>
                  </a:schemeClr>
                </a:solidFill>
                <a:latin typeface="Arial" panose="020B0604020202020204" pitchFamily="34" charset="0"/>
                <a:cs typeface="Arial" panose="020B0604020202020204" pitchFamily="34" charset="0"/>
              </a:rPr>
              <a:t>?</a:t>
            </a:r>
          </a:p>
          <a:p>
            <a:pPr marL="0" lvl="0" indent="0">
              <a:buClr>
                <a:srgbClr val="EBB700"/>
              </a:buClr>
              <a:buNone/>
            </a:pPr>
            <a:endParaRPr lang="en-US" sz="2200" dirty="0">
              <a:solidFill>
                <a:schemeClr val="accent2">
                  <a:lumMod val="50000"/>
                </a:scheme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ko-KR" altLang="en-US" sz="2200" dirty="0" smtClean="0">
                <a:solidFill>
                  <a:schemeClr val="accent2">
                    <a:lumMod val="50000"/>
                  </a:schemeClr>
                </a:solidFill>
                <a:latin typeface="Arial" panose="020B0604020202020204" pitchFamily="34" charset="0"/>
                <a:cs typeface="Arial" panose="020B0604020202020204" pitchFamily="34" charset="0"/>
              </a:rPr>
              <a:t>회원</a:t>
            </a:r>
            <a:r>
              <a:rPr lang="en-US" altLang="ko-KR" sz="2200" dirty="0">
                <a:solidFill>
                  <a:schemeClr val="accent2">
                    <a:lumMod val="50000"/>
                  </a:schemeClr>
                </a:solidFill>
                <a:latin typeface="Arial" panose="020B0604020202020204" pitchFamily="34" charset="0"/>
                <a:cs typeface="Arial" panose="020B0604020202020204" pitchFamily="34" charset="0"/>
              </a:rPr>
              <a:t>, </a:t>
            </a:r>
            <a:r>
              <a:rPr lang="ko-KR" altLang="en-US" sz="2200" dirty="0">
                <a:solidFill>
                  <a:schemeClr val="accent2">
                    <a:lumMod val="50000"/>
                  </a:schemeClr>
                </a:solidFill>
                <a:latin typeface="Arial" panose="020B0604020202020204" pitchFamily="34" charset="0"/>
                <a:cs typeface="Arial" panose="020B0604020202020204" pitchFamily="34" charset="0"/>
              </a:rPr>
              <a:t>클럽</a:t>
            </a:r>
            <a:r>
              <a:rPr lang="en-US" altLang="ko-KR" sz="2200" dirty="0">
                <a:solidFill>
                  <a:schemeClr val="accent2">
                    <a:lumMod val="50000"/>
                  </a:schemeClr>
                </a:solidFill>
                <a:latin typeface="Arial" panose="020B0604020202020204" pitchFamily="34" charset="0"/>
                <a:cs typeface="Arial" panose="020B0604020202020204" pitchFamily="34" charset="0"/>
              </a:rPr>
              <a:t>, </a:t>
            </a:r>
            <a:r>
              <a:rPr lang="ko-KR" altLang="en-US" sz="2200" dirty="0">
                <a:solidFill>
                  <a:schemeClr val="accent2">
                    <a:lumMod val="50000"/>
                  </a:schemeClr>
                </a:solidFill>
                <a:latin typeface="Arial" panose="020B0604020202020204" pitchFamily="34" charset="0"/>
                <a:cs typeface="Arial" panose="020B0604020202020204" pitchFamily="34" charset="0"/>
              </a:rPr>
              <a:t>협회의 공적과 성과를 </a:t>
            </a:r>
            <a:r>
              <a:rPr lang="ko-KR" altLang="en-US" sz="2200" dirty="0" smtClean="0">
                <a:solidFill>
                  <a:schemeClr val="accent2">
                    <a:lumMod val="50000"/>
                  </a:schemeClr>
                </a:solidFill>
                <a:latin typeface="Arial" panose="020B0604020202020204" pitchFamily="34" charset="0"/>
                <a:cs typeface="Arial" panose="020B0604020202020204" pitchFamily="34" charset="0"/>
              </a:rPr>
              <a:t>축하</a:t>
            </a:r>
            <a:endParaRPr lang="en-US" altLang="ko-KR" sz="2200" dirty="0">
              <a:solidFill>
                <a:schemeClr val="accent2">
                  <a:lumMod val="50000"/>
                </a:scheme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ko-KR" altLang="en-US" sz="2200" dirty="0" smtClean="0">
                <a:solidFill>
                  <a:schemeClr val="accent2">
                    <a:lumMod val="50000"/>
                  </a:schemeClr>
                </a:solidFill>
                <a:latin typeface="Arial" panose="020B0604020202020204" pitchFamily="34" charset="0"/>
                <a:cs typeface="Arial" panose="020B0604020202020204" pitchFamily="34" charset="0"/>
              </a:rPr>
              <a:t>효과적인 </a:t>
            </a:r>
            <a:r>
              <a:rPr lang="ko-KR" altLang="en-US" sz="2200" dirty="0">
                <a:solidFill>
                  <a:schemeClr val="accent2">
                    <a:lumMod val="50000"/>
                  </a:schemeClr>
                </a:solidFill>
                <a:latin typeface="Arial" panose="020B0604020202020204" pitchFamily="34" charset="0"/>
                <a:cs typeface="Arial" panose="020B0604020202020204" pitchFamily="34" charset="0"/>
              </a:rPr>
              <a:t>봉사사업을 발견하고 </a:t>
            </a:r>
            <a:r>
              <a:rPr lang="ko-KR" altLang="en-US" sz="2200" dirty="0" smtClean="0">
                <a:solidFill>
                  <a:schemeClr val="accent2">
                    <a:lumMod val="50000"/>
                  </a:schemeClr>
                </a:solidFill>
                <a:latin typeface="Arial" panose="020B0604020202020204" pitchFamily="34" charset="0"/>
                <a:cs typeface="Arial" panose="020B0604020202020204" pitchFamily="34" charset="0"/>
              </a:rPr>
              <a:t>실행</a:t>
            </a:r>
            <a:endParaRPr lang="en-US" altLang="ko-KR" sz="2200" dirty="0">
              <a:solidFill>
                <a:schemeClr val="accent2">
                  <a:lumMod val="50000"/>
                </a:scheme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ko-KR" altLang="en-US" sz="2200" dirty="0">
                <a:solidFill>
                  <a:schemeClr val="accent2">
                    <a:lumMod val="50000"/>
                  </a:schemeClr>
                </a:solidFill>
                <a:latin typeface="Arial" panose="020B0604020202020204" pitchFamily="34" charset="0"/>
                <a:cs typeface="Arial" panose="020B0604020202020204" pitchFamily="34" charset="0"/>
              </a:rPr>
              <a:t>영향력을 확대하기 </a:t>
            </a:r>
            <a:r>
              <a:rPr lang="ko-KR" altLang="en-US" sz="2200" dirty="0" smtClean="0">
                <a:solidFill>
                  <a:schemeClr val="accent2">
                    <a:lumMod val="50000"/>
                  </a:schemeClr>
                </a:solidFill>
                <a:latin typeface="Arial" panose="020B0604020202020204" pitchFamily="34" charset="0"/>
                <a:cs typeface="Arial" panose="020B0604020202020204" pitchFamily="34" charset="0"/>
              </a:rPr>
              <a:t>위한 </a:t>
            </a:r>
            <a:r>
              <a:rPr lang="ko-KR" altLang="en-US" sz="2200" dirty="0">
                <a:solidFill>
                  <a:schemeClr val="accent2">
                    <a:lumMod val="50000"/>
                  </a:schemeClr>
                </a:solidFill>
                <a:latin typeface="Arial" panose="020B0604020202020204" pitchFamily="34" charset="0"/>
                <a:cs typeface="Arial" panose="020B0604020202020204" pitchFamily="34" charset="0"/>
              </a:rPr>
              <a:t>목표를 </a:t>
            </a:r>
            <a:r>
              <a:rPr lang="ko-KR" altLang="en-US" sz="2200" dirty="0" smtClean="0">
                <a:solidFill>
                  <a:schemeClr val="accent2">
                    <a:lumMod val="50000"/>
                  </a:schemeClr>
                </a:solidFill>
                <a:latin typeface="Arial" panose="020B0604020202020204" pitchFamily="34" charset="0"/>
                <a:cs typeface="Arial" panose="020B0604020202020204" pitchFamily="34" charset="0"/>
              </a:rPr>
              <a:t>설정</a:t>
            </a:r>
            <a:endParaRPr lang="en-US" altLang="ko-KR" sz="2200" dirty="0">
              <a:solidFill>
                <a:schemeClr val="accent2">
                  <a:lumMod val="50000"/>
                </a:scheme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ko-KR" altLang="en-US" sz="2200" dirty="0">
                <a:solidFill>
                  <a:schemeClr val="accent2">
                    <a:lumMod val="50000"/>
                  </a:schemeClr>
                </a:solidFill>
                <a:latin typeface="Arial" panose="020B0604020202020204" pitchFamily="34" charset="0"/>
                <a:cs typeface="Arial" panose="020B0604020202020204" pitchFamily="34" charset="0"/>
              </a:rPr>
              <a:t>지역 및 글로벌 필요사항에 대한 </a:t>
            </a:r>
            <a:r>
              <a:rPr lang="ko-KR" altLang="en-US" sz="2200" dirty="0" smtClean="0">
                <a:solidFill>
                  <a:schemeClr val="accent2">
                    <a:lumMod val="50000"/>
                  </a:schemeClr>
                </a:solidFill>
                <a:latin typeface="Arial" panose="020B0604020202020204" pitchFamily="34" charset="0"/>
                <a:cs typeface="Arial" panose="020B0604020202020204" pitchFamily="34" charset="0"/>
              </a:rPr>
              <a:t>인식 증진</a:t>
            </a:r>
            <a:endParaRPr lang="en-US" altLang="ko-KR" sz="2200" dirty="0">
              <a:solidFill>
                <a:schemeClr val="accent2">
                  <a:lumMod val="50000"/>
                </a:scheme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ko-KR" altLang="en-US" sz="2200" dirty="0" smtClean="0">
                <a:solidFill>
                  <a:schemeClr val="accent2">
                    <a:lumMod val="50000"/>
                  </a:schemeClr>
                </a:solidFill>
                <a:latin typeface="Arial" panose="020B0604020202020204" pitchFamily="34" charset="0"/>
                <a:cs typeface="Arial" panose="020B0604020202020204" pitchFamily="34" charset="0"/>
                <a:hlinkClick r:id="rId4"/>
              </a:rPr>
              <a:t>봉사를 보고하는 이유</a:t>
            </a:r>
            <a:r>
              <a:rPr lang="ko-KR" altLang="en-US" sz="2200" dirty="0" smtClean="0">
                <a:solidFill>
                  <a:schemeClr val="accent2">
                    <a:lumMod val="50000"/>
                  </a:schemeClr>
                </a:solidFill>
                <a:latin typeface="Arial" panose="020B0604020202020204" pitchFamily="34" charset="0"/>
                <a:cs typeface="Arial" panose="020B0604020202020204" pitchFamily="34" charset="0"/>
              </a:rPr>
              <a:t>에 </a:t>
            </a:r>
            <a:r>
              <a:rPr lang="ko-KR" altLang="en-US" sz="2200" dirty="0">
                <a:solidFill>
                  <a:schemeClr val="accent2">
                    <a:lumMod val="50000"/>
                  </a:schemeClr>
                </a:solidFill>
                <a:latin typeface="Arial" panose="020B0604020202020204" pitchFamily="34" charset="0"/>
                <a:cs typeface="Arial" panose="020B0604020202020204" pitchFamily="34" charset="0"/>
              </a:rPr>
              <a:t>대해 자세히 알아보십시오</a:t>
            </a:r>
            <a:r>
              <a:rPr lang="en-US" altLang="ko-KR" sz="2200" dirty="0" smtClean="0">
                <a:solidFill>
                  <a:schemeClr val="accent2">
                    <a:lumMod val="50000"/>
                  </a:schemeClr>
                </a:solidFill>
                <a:latin typeface="Arial" panose="020B0604020202020204" pitchFamily="34" charset="0"/>
                <a:cs typeface="Arial" panose="020B0604020202020204" pitchFamily="34" charset="0"/>
              </a:rPr>
              <a:t>.</a:t>
            </a:r>
            <a:r>
              <a:rPr lang="en-US" sz="2200" dirty="0" smtClean="0">
                <a:solidFill>
                  <a:schemeClr val="accent2">
                    <a:lumMod val="50000"/>
                  </a:schemeClr>
                </a:solidFill>
                <a:latin typeface="Arial" panose="020B0604020202020204" pitchFamily="34" charset="0"/>
                <a:cs typeface="Arial" panose="020B0604020202020204" pitchFamily="34" charset="0"/>
              </a:rPr>
              <a:t> </a:t>
            </a:r>
            <a:endParaRPr lang="en-US" sz="2200" dirty="0">
              <a:solidFill>
                <a:schemeClr val="accent2">
                  <a:lumMod val="50000"/>
                </a:schemeClr>
              </a:solidFill>
              <a:latin typeface="Arial" panose="020B0604020202020204" pitchFamily="34" charset="0"/>
              <a:cs typeface="Arial" panose="020B0604020202020204" pitchFamily="34" charset="0"/>
            </a:endParaRPr>
          </a:p>
          <a:p>
            <a:pPr lvl="1">
              <a:lnSpc>
                <a:spcPct val="150000"/>
              </a:lnSpc>
              <a:buFont typeface="Arial" panose="020B0604020202020204" pitchFamily="34" charset="0"/>
              <a:buChar char="•"/>
            </a:pPr>
            <a:endParaRPr lang="en-US" sz="2200" dirty="0">
              <a:solidFill>
                <a:schemeClr val="accent2">
                  <a:lumMod val="50000"/>
                </a:scheme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en-US" sz="2200" dirty="0">
              <a:solidFill>
                <a:schemeClr val="accent2">
                  <a:lumMod val="50000"/>
                </a:scheme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en-US" sz="2200" dirty="0">
              <a:solidFill>
                <a:schemeClr val="accent2">
                  <a:lumMod val="50000"/>
                </a:schemeClr>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 xmlns:a16="http://schemas.microsoft.com/office/drawing/2014/main" id="{E1E77AF7-E5C5-124B-801C-544716EFC766}"/>
              </a:ext>
            </a:extLst>
          </p:cNvPr>
          <p:cNvSpPr/>
          <p:nvPr/>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089623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ackground - Image">
            <a:extLst>
              <a:ext uri="{FF2B5EF4-FFF2-40B4-BE49-F238E27FC236}">
                <a16:creationId xmlns="" xmlns:a16="http://schemas.microsoft.com/office/drawing/2014/main" id="{B361C17E-68A8-8648-9784-2BB6B8A815B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40" t="14240" r="19389" b="809"/>
          <a:stretch/>
        </p:blipFill>
        <p:spPr>
          <a:xfrm>
            <a:off x="1908190" y="0"/>
            <a:ext cx="10283810" cy="6858000"/>
          </a:xfrm>
          <a:prstGeom prst="rect">
            <a:avLst/>
          </a:prstGeom>
        </p:spPr>
      </p:pic>
      <p:sp>
        <p:nvSpPr>
          <p:cNvPr id="7" name="Freeform 6">
            <a:extLst>
              <a:ext uri="{FF2B5EF4-FFF2-40B4-BE49-F238E27FC236}">
                <a16:creationId xmlns="" xmlns:a16="http://schemas.microsoft.com/office/drawing/2014/main" id="{B5EAD3D5-B70B-124A-AAC6-59DE0E1B34DA}"/>
              </a:ext>
            </a:extLst>
          </p:cNvPr>
          <p:cNvSpPr/>
          <p:nvPr/>
        </p:nvSpPr>
        <p:spPr>
          <a:xfrm rot="16200000" flipV="1">
            <a:off x="757033" y="-757033"/>
            <a:ext cx="6858000" cy="8372067"/>
          </a:xfrm>
          <a:custGeom>
            <a:avLst/>
            <a:gdLst>
              <a:gd name="connsiteX0" fmla="*/ 6858000 w 6858000"/>
              <a:gd name="connsiteY0" fmla="*/ 8372067 h 8372067"/>
              <a:gd name="connsiteX1" fmla="*/ 6858000 w 6858000"/>
              <a:gd name="connsiteY1" fmla="*/ 6647770 h 8372067"/>
              <a:gd name="connsiteX2" fmla="*/ 6858000 w 6858000"/>
              <a:gd name="connsiteY2" fmla="*/ 6334745 h 8372067"/>
              <a:gd name="connsiteX3" fmla="*/ 6858000 w 6858000"/>
              <a:gd name="connsiteY3" fmla="*/ 4610448 h 8372067"/>
              <a:gd name="connsiteX4" fmla="*/ 6858000 w 6858000"/>
              <a:gd name="connsiteY4" fmla="*/ 3761619 h 8372067"/>
              <a:gd name="connsiteX5" fmla="*/ 6858000 w 6858000"/>
              <a:gd name="connsiteY5" fmla="*/ 2037322 h 8372067"/>
              <a:gd name="connsiteX6" fmla="*/ 6858000 w 6858000"/>
              <a:gd name="connsiteY6" fmla="*/ 1724297 h 8372067"/>
              <a:gd name="connsiteX7" fmla="*/ 6858000 w 6858000"/>
              <a:gd name="connsiteY7" fmla="*/ 0 h 8372067"/>
              <a:gd name="connsiteX8" fmla="*/ 0 w 6858000"/>
              <a:gd name="connsiteY8" fmla="*/ 922089 h 8372067"/>
              <a:gd name="connsiteX9" fmla="*/ 0 w 6858000"/>
              <a:gd name="connsiteY9" fmla="*/ 2646386 h 8372067"/>
              <a:gd name="connsiteX10" fmla="*/ 0 w 6858000"/>
              <a:gd name="connsiteY10" fmla="*/ 2959412 h 8372067"/>
              <a:gd name="connsiteX11" fmla="*/ 0 w 6858000"/>
              <a:gd name="connsiteY11" fmla="*/ 4610448 h 8372067"/>
              <a:gd name="connsiteX12" fmla="*/ 0 w 6858000"/>
              <a:gd name="connsiteY12" fmla="*/ 4683709 h 8372067"/>
              <a:gd name="connsiteX13" fmla="*/ 0 w 6858000"/>
              <a:gd name="connsiteY13" fmla="*/ 6334745 h 8372067"/>
              <a:gd name="connsiteX14" fmla="*/ 0 w 6858000"/>
              <a:gd name="connsiteY14" fmla="*/ 6647770 h 8372067"/>
              <a:gd name="connsiteX15" fmla="*/ 0 w 6858000"/>
              <a:gd name="connsiteY15" fmla="*/ 8372067 h 8372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0" h="8372067">
                <a:moveTo>
                  <a:pt x="6858000" y="8372067"/>
                </a:moveTo>
                <a:lnTo>
                  <a:pt x="6858000" y="6647770"/>
                </a:lnTo>
                <a:lnTo>
                  <a:pt x="6858000" y="6334745"/>
                </a:lnTo>
                <a:lnTo>
                  <a:pt x="6858000" y="4610448"/>
                </a:lnTo>
                <a:lnTo>
                  <a:pt x="6858000" y="3761619"/>
                </a:lnTo>
                <a:lnTo>
                  <a:pt x="6858000" y="2037322"/>
                </a:lnTo>
                <a:lnTo>
                  <a:pt x="6858000" y="1724297"/>
                </a:lnTo>
                <a:lnTo>
                  <a:pt x="6858000" y="0"/>
                </a:lnTo>
                <a:lnTo>
                  <a:pt x="0" y="922089"/>
                </a:lnTo>
                <a:lnTo>
                  <a:pt x="0" y="2646386"/>
                </a:lnTo>
                <a:lnTo>
                  <a:pt x="0" y="2959412"/>
                </a:lnTo>
                <a:lnTo>
                  <a:pt x="0" y="4610448"/>
                </a:lnTo>
                <a:lnTo>
                  <a:pt x="0" y="4683709"/>
                </a:lnTo>
                <a:lnTo>
                  <a:pt x="0" y="6334745"/>
                </a:lnTo>
                <a:lnTo>
                  <a:pt x="0" y="6647770"/>
                </a:lnTo>
                <a:lnTo>
                  <a:pt x="0" y="837206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Content Placeholder 2"/>
          <p:cNvSpPr txBox="1">
            <a:spLocks/>
          </p:cNvSpPr>
          <p:nvPr/>
        </p:nvSpPr>
        <p:spPr bwMode="auto">
          <a:xfrm>
            <a:off x="232834" y="2088156"/>
            <a:ext cx="6964800" cy="3710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lvl="1">
              <a:buFont typeface="Arial" panose="020B0604020202020204" pitchFamily="34" charset="0"/>
              <a:buChar char="•"/>
            </a:pPr>
            <a:r>
              <a:rPr lang="ko-KR" altLang="en-US" sz="2200" dirty="0" smtClean="0">
                <a:solidFill>
                  <a:srgbClr val="D9D9D9">
                    <a:lumMod val="50000"/>
                  </a:srgbClr>
                </a:solidFill>
                <a:latin typeface="Arial" panose="020B0604020202020204" pitchFamily="34" charset="0"/>
                <a:cs typeface="Arial" panose="020B0604020202020204" pitchFamily="34" charset="0"/>
              </a:rPr>
              <a:t>많은 사람들이 봉사의 영향력을 확인하지 </a:t>
            </a:r>
            <a:r>
              <a:rPr lang="ko-KR" altLang="en-US" sz="2200" dirty="0">
                <a:solidFill>
                  <a:srgbClr val="D9D9D9">
                    <a:lumMod val="50000"/>
                  </a:srgbClr>
                </a:solidFill>
                <a:latin typeface="Arial" panose="020B0604020202020204" pitchFamily="34" charset="0"/>
                <a:cs typeface="Arial" panose="020B0604020202020204" pitchFamily="34" charset="0"/>
              </a:rPr>
              <a:t>못하고 </a:t>
            </a:r>
            <a:r>
              <a:rPr lang="ko-KR" altLang="en-US" sz="2200" dirty="0" smtClean="0">
                <a:solidFill>
                  <a:srgbClr val="D9D9D9">
                    <a:lumMod val="50000"/>
                  </a:srgbClr>
                </a:solidFill>
                <a:latin typeface="Arial" panose="020B0604020202020204" pitchFamily="34" charset="0"/>
                <a:cs typeface="Arial" panose="020B0604020202020204" pitchFamily="34" charset="0"/>
              </a:rPr>
              <a:t>단지 </a:t>
            </a:r>
            <a:r>
              <a:rPr lang="ko-KR" altLang="en-US" sz="2200" dirty="0">
                <a:solidFill>
                  <a:srgbClr val="D9D9D9">
                    <a:lumMod val="50000"/>
                  </a:srgbClr>
                </a:solidFill>
                <a:latin typeface="Arial" panose="020B0604020202020204" pitchFamily="34" charset="0"/>
                <a:cs typeface="Arial" panose="020B0604020202020204" pitchFamily="34" charset="0"/>
              </a:rPr>
              <a:t>몇 사람만 정보에 </a:t>
            </a:r>
            <a:r>
              <a:rPr lang="ko-KR" altLang="en-US" sz="2200" dirty="0" smtClean="0">
                <a:solidFill>
                  <a:srgbClr val="D9D9D9">
                    <a:lumMod val="50000"/>
                  </a:srgbClr>
                </a:solidFill>
                <a:latin typeface="Arial" panose="020B0604020202020204" pitchFamily="34" charset="0"/>
                <a:cs typeface="Arial" panose="020B0604020202020204" pitchFamily="34" charset="0"/>
              </a:rPr>
              <a:t>접속하면</a:t>
            </a:r>
            <a:r>
              <a:rPr lang="en-US" altLang="ko-KR" sz="2200" dirty="0" smtClean="0">
                <a:solidFill>
                  <a:srgbClr val="D9D9D9">
                    <a:lumMod val="50000"/>
                  </a:srgbClr>
                </a:solidFill>
                <a:latin typeface="Arial" panose="020B0604020202020204" pitchFamily="34" charset="0"/>
                <a:cs typeface="Arial" panose="020B0604020202020204" pitchFamily="34" charset="0"/>
              </a:rPr>
              <a:t> </a:t>
            </a:r>
            <a:r>
              <a:rPr lang="ko-KR" altLang="en-US" sz="2200" dirty="0" smtClean="0">
                <a:solidFill>
                  <a:srgbClr val="D9D9D9">
                    <a:lumMod val="50000"/>
                  </a:srgbClr>
                </a:solidFill>
                <a:latin typeface="Arial" panose="020B0604020202020204" pitchFamily="34" charset="0"/>
                <a:cs typeface="Arial" panose="020B0604020202020204" pitchFamily="34" charset="0"/>
              </a:rPr>
              <a:t>동기 </a:t>
            </a:r>
            <a:r>
              <a:rPr lang="ko-KR" altLang="en-US" sz="2200" dirty="0">
                <a:solidFill>
                  <a:srgbClr val="D9D9D9">
                    <a:lumMod val="50000"/>
                  </a:srgbClr>
                </a:solidFill>
                <a:latin typeface="Arial" panose="020B0604020202020204" pitchFamily="34" charset="0"/>
                <a:cs typeface="Arial" panose="020B0604020202020204" pitchFamily="34" charset="0"/>
              </a:rPr>
              <a:t>부여가 </a:t>
            </a:r>
            <a:r>
              <a:rPr lang="ko-KR" altLang="en-US" sz="2200" dirty="0" smtClean="0">
                <a:solidFill>
                  <a:srgbClr val="D9D9D9">
                    <a:lumMod val="50000"/>
                  </a:srgbClr>
                </a:solidFill>
                <a:latin typeface="Arial" panose="020B0604020202020204" pitchFamily="34" charset="0"/>
                <a:cs typeface="Arial" panose="020B0604020202020204" pitchFamily="34" charset="0"/>
              </a:rPr>
              <a:t>어려워짐</a:t>
            </a:r>
            <a:endParaRPr lang="en-US" altLang="ko-KR" sz="2200" dirty="0" smtClean="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endParaRPr lang="en-US" altLang="ko-KR" sz="1000" dirty="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ko-KR" altLang="en-US" sz="2200" dirty="0">
                <a:solidFill>
                  <a:srgbClr val="D9D9D9">
                    <a:lumMod val="50000"/>
                  </a:srgbClr>
                </a:solidFill>
                <a:latin typeface="Arial" panose="020B0604020202020204" pitchFamily="34" charset="0"/>
                <a:cs typeface="Arial" panose="020B0604020202020204" pitchFamily="34" charset="0"/>
              </a:rPr>
              <a:t>시간이 많이 </a:t>
            </a:r>
            <a:r>
              <a:rPr lang="ko-KR" altLang="en-US" sz="2200" dirty="0" smtClean="0">
                <a:solidFill>
                  <a:srgbClr val="D9D9D9">
                    <a:lumMod val="50000"/>
                  </a:srgbClr>
                </a:solidFill>
                <a:latin typeface="Arial" panose="020B0604020202020204" pitchFamily="34" charset="0"/>
                <a:cs typeface="Arial" panose="020B0604020202020204" pitchFamily="34" charset="0"/>
              </a:rPr>
              <a:t>소요됨</a:t>
            </a:r>
            <a:endParaRPr lang="en-US" altLang="ko-KR" sz="2200" dirty="0" smtClean="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endParaRPr lang="en-US" altLang="ko-KR" sz="1000" dirty="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ko-KR" altLang="en-US" sz="2200" dirty="0">
                <a:solidFill>
                  <a:srgbClr val="D9D9D9">
                    <a:lumMod val="50000"/>
                  </a:srgbClr>
                </a:solidFill>
                <a:latin typeface="Arial" panose="020B0604020202020204" pitchFamily="34" charset="0"/>
                <a:cs typeface="Arial" panose="020B0604020202020204" pitchFamily="34" charset="0"/>
              </a:rPr>
              <a:t>통상적으로 월말에 봉사활동을 </a:t>
            </a:r>
            <a:r>
              <a:rPr lang="ko-KR" altLang="en-US" sz="2200" dirty="0" smtClean="0">
                <a:solidFill>
                  <a:srgbClr val="D9D9D9">
                    <a:lumMod val="50000"/>
                  </a:srgbClr>
                </a:solidFill>
                <a:latin typeface="Arial" panose="020B0604020202020204" pitchFamily="34" charset="0"/>
                <a:cs typeface="Arial" panose="020B0604020202020204" pitchFamily="34" charset="0"/>
              </a:rPr>
              <a:t>보고</a:t>
            </a:r>
            <a:endParaRPr lang="en-US" altLang="ko-KR" sz="2200" dirty="0" smtClean="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endParaRPr lang="en-US" altLang="ko-KR" sz="1000" dirty="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ko-KR" altLang="en-US" sz="2200" dirty="0">
                <a:solidFill>
                  <a:srgbClr val="D9D9D9">
                    <a:lumMod val="50000"/>
                  </a:srgbClr>
                </a:solidFill>
                <a:latin typeface="Arial" panose="020B0604020202020204" pitchFamily="34" charset="0"/>
                <a:cs typeface="Arial" panose="020B0604020202020204" pitchFamily="34" charset="0"/>
              </a:rPr>
              <a:t>모든 봉사활동의 세부 사항을 기억하기 </a:t>
            </a:r>
            <a:r>
              <a:rPr lang="ko-KR" altLang="en-US" sz="2200" dirty="0" smtClean="0">
                <a:solidFill>
                  <a:srgbClr val="D9D9D9">
                    <a:lumMod val="50000"/>
                  </a:srgbClr>
                </a:solidFill>
                <a:latin typeface="Arial" panose="020B0604020202020204" pitchFamily="34" charset="0"/>
                <a:cs typeface="Arial" panose="020B0604020202020204" pitchFamily="34" charset="0"/>
              </a:rPr>
              <a:t>어려움</a:t>
            </a:r>
            <a:endParaRPr lang="en-US" altLang="ko-KR" sz="2200" dirty="0" smtClean="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endParaRPr lang="en-US" altLang="ko-KR" sz="1000" dirty="0">
              <a:solidFill>
                <a:srgbClr val="D9D9D9">
                  <a:lumMod val="50000"/>
                </a:srgbClr>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ko-KR" altLang="en-US" sz="2200" dirty="0">
                <a:solidFill>
                  <a:srgbClr val="D9D9D9">
                    <a:lumMod val="50000"/>
                  </a:srgbClr>
                </a:solidFill>
                <a:latin typeface="Arial" panose="020B0604020202020204" pitchFamily="34" charset="0"/>
                <a:cs typeface="Arial" panose="020B0604020202020204" pitchFamily="34" charset="0"/>
              </a:rPr>
              <a:t>보고 규칙과 정의가 </a:t>
            </a:r>
            <a:r>
              <a:rPr lang="ko-KR" altLang="en-US" sz="2200" dirty="0" smtClean="0">
                <a:solidFill>
                  <a:srgbClr val="D9D9D9">
                    <a:lumMod val="50000"/>
                  </a:srgbClr>
                </a:solidFill>
                <a:latin typeface="Arial" panose="020B0604020202020204" pitchFamily="34" charset="0"/>
                <a:cs typeface="Arial" panose="020B0604020202020204" pitchFamily="34" charset="0"/>
              </a:rPr>
              <a:t>항상 명확한 것은 아님</a:t>
            </a:r>
            <a:endParaRPr lang="en-US" sz="2200" dirty="0">
              <a:solidFill>
                <a:srgbClr val="D9D9D9">
                  <a:lumMod val="50000"/>
                </a:srgbClr>
              </a:solidFill>
              <a:latin typeface="Arial" panose="020B0604020202020204" pitchFamily="34" charset="0"/>
              <a:cs typeface="Arial" panose="020B0604020202020204" pitchFamily="34" charset="0"/>
            </a:endParaRPr>
          </a:p>
          <a:p>
            <a:pPr>
              <a:lnSpc>
                <a:spcPct val="105000"/>
              </a:lnSpc>
              <a:spcAft>
                <a:spcPts val="1200"/>
              </a:spcAft>
              <a:buClr>
                <a:srgbClr val="EBB700"/>
              </a:buClr>
            </a:pPr>
            <a:endParaRPr lang="en-US" sz="2200" dirty="0">
              <a:solidFill>
                <a:srgbClr val="D9D9D9">
                  <a:lumMod val="50000"/>
                </a:srgbClr>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 xmlns:a16="http://schemas.microsoft.com/office/drawing/2014/main" id="{AC082612-FE80-6B47-A90E-D57A498DC579}"/>
              </a:ext>
            </a:extLst>
          </p:cNvPr>
          <p:cNvSpPr/>
          <p:nvPr/>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base">
              <a:spcBef>
                <a:spcPct val="0"/>
              </a:spcBef>
              <a:spcAft>
                <a:spcPct val="0"/>
              </a:spcAft>
            </a:pPr>
            <a:endParaRPr lang="en-US" dirty="0">
              <a:solidFill>
                <a:prstClr val="white"/>
              </a:solidFill>
              <a:latin typeface="Arial" charset="0"/>
              <a:ea typeface="Arial" charset="0"/>
              <a:cs typeface="Arial" charset="0"/>
            </a:endParaRPr>
          </a:p>
        </p:txBody>
      </p:sp>
      <p:sp>
        <p:nvSpPr>
          <p:cNvPr id="9" name="Text Placeholder 2">
            <a:extLst>
              <a:ext uri="{FF2B5EF4-FFF2-40B4-BE49-F238E27FC236}">
                <a16:creationId xmlns="" xmlns:a16="http://schemas.microsoft.com/office/drawing/2014/main" id="{7F032926-641D-5D4A-8F4C-7F84F0EBC5AC}"/>
              </a:ext>
            </a:extLst>
          </p:cNvPr>
          <p:cNvSpPr txBox="1">
            <a:spLocks/>
          </p:cNvSpPr>
          <p:nvPr/>
        </p:nvSpPr>
        <p:spPr>
          <a:xfrm>
            <a:off x="685800" y="682565"/>
            <a:ext cx="6511834" cy="1224612"/>
          </a:xfrm>
          <a:prstGeom prst="rect">
            <a:avLst/>
          </a:prstGeom>
        </p:spPr>
        <p:txBody>
          <a:bodyPr anchor="t" anchorCtr="0">
            <a:noAutofit/>
          </a:bodyP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ko-KR" altLang="en-US" kern="0" dirty="0" smtClean="0"/>
              <a:t>라이온들이 말하는 </a:t>
            </a:r>
            <a:r>
              <a:rPr lang="en-US" altLang="ko-KR" kern="0" dirty="0" smtClean="0"/>
              <a:t/>
            </a:r>
            <a:br>
              <a:rPr lang="en-US" altLang="ko-KR" kern="0" dirty="0" smtClean="0"/>
            </a:br>
            <a:r>
              <a:rPr lang="ko-KR" altLang="en-US" kern="0" dirty="0" smtClean="0"/>
              <a:t>봉사 </a:t>
            </a:r>
            <a:r>
              <a:rPr lang="ko-KR" altLang="en-US" kern="0" dirty="0"/>
              <a:t>보고의 문제점</a:t>
            </a:r>
            <a:endParaRPr lang="en-US" kern="0" dirty="0"/>
          </a:p>
        </p:txBody>
      </p:sp>
    </p:spTree>
    <p:extLst>
      <p:ext uri="{BB962C8B-B14F-4D97-AF65-F5344CB8AC3E}">
        <p14:creationId xmlns:p14="http://schemas.microsoft.com/office/powerpoint/2010/main" val="10775493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5547575" y="3962192"/>
            <a:ext cx="1096852" cy="63983"/>
          </a:xfrm>
          <a:prstGeom prst="rect">
            <a:avLst/>
          </a:prstGeom>
          <a:solidFill>
            <a:schemeClr val="accent1"/>
          </a:solidFill>
          <a:ln w="9525" cap="flat" cmpd="sng" algn="ctr">
            <a:noFill/>
            <a:prstDash val="solid"/>
            <a:round/>
            <a:headEnd type="none" w="med" len="med"/>
            <a:tailEnd type="none" w="med" len="med"/>
          </a:ln>
          <a:effectLst/>
        </p:spPr>
        <p:txBody>
          <a:bodyPr vert="horz" wrap="square" lIns="91404" tIns="45702" rIns="91404" bIns="45702" numCol="1" rtlCol="0" anchor="t" anchorCtr="0" compatLnSpc="1">
            <a:prstTxWarp prst="textNoShape">
              <a:avLst/>
            </a:prstTxWarp>
          </a:bodyPr>
          <a:lstStyle/>
          <a:p>
            <a:pPr marL="609368" indent="-609368" algn="ctr" defTabSz="914051" fontAlgn="base">
              <a:spcBef>
                <a:spcPct val="0"/>
              </a:spcBef>
              <a:spcAft>
                <a:spcPct val="0"/>
              </a:spcAft>
            </a:pPr>
            <a:endParaRPr lang="en-US" sz="2999">
              <a:solidFill>
                <a:prstClr val="white"/>
              </a:solidFill>
              <a:latin typeface="Century Gothic" charset="0"/>
              <a:ea typeface="Century Gothic" charset="0"/>
              <a:cs typeface="Century Gothic" charset="0"/>
            </a:endParaRPr>
          </a:p>
        </p:txBody>
      </p:sp>
      <p:sp>
        <p:nvSpPr>
          <p:cNvPr id="2" name="Rectangle 1"/>
          <p:cNvSpPr/>
          <p:nvPr/>
        </p:nvSpPr>
        <p:spPr bwMode="auto">
          <a:xfrm>
            <a:off x="1" y="0"/>
            <a:ext cx="12192000" cy="6858000"/>
          </a:xfrm>
          <a:prstGeom prst="rect">
            <a:avLst/>
          </a:prstGeom>
          <a:solidFill>
            <a:schemeClr val="accent6">
              <a:alpha val="1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7" name="Text Placeholder 6"/>
          <p:cNvSpPr>
            <a:spLocks noGrp="1"/>
          </p:cNvSpPr>
          <p:nvPr>
            <p:ph type="body" sz="quarter" idx="12"/>
          </p:nvPr>
        </p:nvSpPr>
        <p:spPr>
          <a:xfrm>
            <a:off x="2389673" y="3247118"/>
            <a:ext cx="7412655" cy="445043"/>
          </a:xfrm>
        </p:spPr>
        <p:txBody>
          <a:bodyPr>
            <a:noAutofit/>
          </a:bodyPr>
          <a:lstStyle/>
          <a:p>
            <a:r>
              <a:rPr lang="ko-KR" altLang="en-US" sz="4050" dirty="0" err="1"/>
              <a:t>라이온스</a:t>
            </a:r>
            <a:r>
              <a:rPr lang="ko-KR" altLang="en-US" sz="4050" dirty="0"/>
              <a:t> 봉사를 지원</a:t>
            </a:r>
            <a:endParaRPr lang="en-US" sz="4050" b="1" dirty="0">
              <a:latin typeface="Arial" panose="020B0604020202020204" pitchFamily="34" charset="0"/>
              <a:cs typeface="Arial" panose="020B0604020202020204" pitchFamily="34" charset="0"/>
            </a:endParaRPr>
          </a:p>
        </p:txBody>
      </p:sp>
      <p:sp>
        <p:nvSpPr>
          <p:cNvPr id="8" name="Text Placeholder 6"/>
          <p:cNvSpPr txBox="1">
            <a:spLocks/>
          </p:cNvSpPr>
          <p:nvPr/>
        </p:nvSpPr>
        <p:spPr>
          <a:xfrm>
            <a:off x="1753636" y="4296206"/>
            <a:ext cx="8684727" cy="445043"/>
          </a:xfrm>
          <a:prstGeom prst="rect">
            <a:avLst/>
          </a:prstGeom>
        </p:spPr>
        <p:txBody>
          <a:bodyPr anchor="ctr">
            <a:noAutofit/>
          </a:bodyP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ko-KR" altLang="en-US" sz="2400" b="0" i="1" kern="0" dirty="0">
                <a:solidFill>
                  <a:prstClr val="white"/>
                </a:solidFill>
              </a:rPr>
              <a:t>모든 라이온과 </a:t>
            </a:r>
            <a:r>
              <a:rPr lang="ko-KR" altLang="en-US" sz="2400" b="0" i="1" kern="0" dirty="0" err="1" smtClean="0">
                <a:solidFill>
                  <a:prstClr val="white"/>
                </a:solidFill>
              </a:rPr>
              <a:t>레오가</a:t>
            </a:r>
            <a:r>
              <a:rPr lang="ko-KR" altLang="en-US" sz="2400" b="0" i="1" kern="0" dirty="0" smtClean="0">
                <a:solidFill>
                  <a:prstClr val="white"/>
                </a:solidFill>
              </a:rPr>
              <a:t> 사용할 수 있는 </a:t>
            </a:r>
            <a:r>
              <a:rPr lang="ko-KR" altLang="en-US" sz="2400" b="0" i="1" kern="0" dirty="0">
                <a:solidFill>
                  <a:prstClr val="white"/>
                </a:solidFill>
              </a:rPr>
              <a:t>디지털 </a:t>
            </a:r>
            <a:r>
              <a:rPr lang="ko-KR" altLang="en-US" sz="2400" b="0" i="1" kern="0" dirty="0" err="1">
                <a:solidFill>
                  <a:prstClr val="white"/>
                </a:solidFill>
              </a:rPr>
              <a:t>앱에</a:t>
            </a:r>
            <a:r>
              <a:rPr lang="ko-KR" altLang="en-US" sz="2400" b="0" i="1" kern="0" dirty="0">
                <a:solidFill>
                  <a:prstClr val="white"/>
                </a:solidFill>
              </a:rPr>
              <a:t> 대한 개요</a:t>
            </a:r>
            <a:endParaRPr lang="en-US" sz="2400" b="0" i="1" kern="0" dirty="0">
              <a:solidFill>
                <a:prstClr val="white"/>
              </a:solidFill>
            </a:endParaRPr>
          </a:p>
        </p:txBody>
      </p:sp>
    </p:spTree>
    <p:extLst>
      <p:ext uri="{BB962C8B-B14F-4D97-AF65-F5344CB8AC3E}">
        <p14:creationId xmlns:p14="http://schemas.microsoft.com/office/powerpoint/2010/main" val="1608094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xmlns="" id="{10F2BFCD-7F25-A847-9826-8118E4042BF7}"/>
              </a:ext>
            </a:extLst>
          </p:cNvPr>
          <p:cNvSpPr/>
          <p:nvPr/>
        </p:nvSpPr>
        <p:spPr>
          <a:xfrm>
            <a:off x="-11289"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14" name="Freeform 13">
            <a:extLst>
              <a:ext uri="{FF2B5EF4-FFF2-40B4-BE49-F238E27FC236}">
                <a16:creationId xmlns:a16="http://schemas.microsoft.com/office/drawing/2014/main" xmlns="" id="{6718A771-B3F1-0545-9A92-E832D1BB8829}"/>
              </a:ext>
            </a:extLst>
          </p:cNvPr>
          <p:cNvSpPr/>
          <p:nvPr/>
        </p:nvSpPr>
        <p:spPr>
          <a:xfrm rot="16200000" flipV="1">
            <a:off x="-758442" y="799330"/>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en-US">
                <a:solidFill>
                  <a:prstClr val="white">
                    <a:alpha val="44000"/>
                  </a:prstClr>
                </a:solidFill>
              </a:rPr>
              <a:t>M </a:t>
            </a:r>
            <a:endParaRPr lang="en-US" dirty="0">
              <a:solidFill>
                <a:prstClr val="white">
                  <a:alpha val="44000"/>
                </a:prstClr>
              </a:solidFill>
            </a:endParaRPr>
          </a:p>
        </p:txBody>
      </p:sp>
      <p:pic>
        <p:nvPicPr>
          <p:cNvPr id="5" name="Emblem - White">
            <a:extLst>
              <a:ext uri="{FF2B5EF4-FFF2-40B4-BE49-F238E27FC236}">
                <a16:creationId xmlns:a16="http://schemas.microsoft.com/office/drawing/2014/main" xmlns="" id="{ACA0C2C4-B706-7D48-A34A-56AD629954B9}"/>
              </a:ext>
            </a:extLst>
          </p:cNvPr>
          <p:cNvPicPr>
            <a:picLocks noChangeAspect="1"/>
          </p:cNvPicPr>
          <p:nvPr/>
        </p:nvPicPr>
        <p:blipFill rotWithShape="1">
          <a:blip r:embed="rId3" cstate="screen">
            <a:alphaModFix amt="2000"/>
            <a:extLst>
              <a:ext uri="{28A0092B-C50C-407E-A947-70E740481C1C}">
                <a14:useLocalDpi xmlns:a14="http://schemas.microsoft.com/office/drawing/2010/main"/>
              </a:ext>
            </a:extLst>
          </a:blip>
          <a:srcRect/>
          <a:stretch/>
        </p:blipFill>
        <p:spPr>
          <a:xfrm>
            <a:off x="6999110" y="1311075"/>
            <a:ext cx="5181601" cy="5546926"/>
          </a:xfrm>
          <a:prstGeom prst="rect">
            <a:avLst/>
          </a:prstGeom>
        </p:spPr>
      </p:pic>
      <p:sp>
        <p:nvSpPr>
          <p:cNvPr id="8" name="Page Number - White">
            <a:extLst>
              <a:ext uri="{FF2B5EF4-FFF2-40B4-BE49-F238E27FC236}">
                <a16:creationId xmlns:a16="http://schemas.microsoft.com/office/drawing/2014/main" xmlns=""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7</a:t>
            </a:fld>
            <a:endParaRPr lang="en-US" sz="1000" dirty="0">
              <a:solidFill>
                <a:prstClr val="white"/>
              </a:solidFill>
            </a:endParaRPr>
          </a:p>
        </p:txBody>
      </p:sp>
      <p:sp>
        <p:nvSpPr>
          <p:cNvPr id="11" name="Title 1"/>
          <p:cNvSpPr txBox="1">
            <a:spLocks/>
          </p:cNvSpPr>
          <p:nvPr/>
        </p:nvSpPr>
        <p:spPr>
          <a:xfrm>
            <a:off x="6096000" y="743692"/>
            <a:ext cx="6238886" cy="1304264"/>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l"/>
            <a:r>
              <a:rPr lang="en-US" altLang="ko-KR" sz="5000" b="1" kern="0" dirty="0">
                <a:solidFill>
                  <a:prstClr val="white"/>
                </a:solidFill>
                <a:latin typeface="+mj-ea"/>
                <a:ea typeface="+mj-ea"/>
                <a:cs typeface="Arial" charset="0"/>
              </a:rPr>
              <a:t>'</a:t>
            </a:r>
            <a:r>
              <a:rPr lang="ko-KR" altLang="en-US" sz="5000" b="1" kern="0" dirty="0">
                <a:solidFill>
                  <a:prstClr val="white"/>
                </a:solidFill>
                <a:latin typeface="+mj-ea"/>
                <a:ea typeface="+mj-ea"/>
                <a:cs typeface="Arial" charset="0"/>
              </a:rPr>
              <a:t>라이온 계정</a:t>
            </a:r>
            <a:r>
              <a:rPr lang="en-US" altLang="ko-KR" sz="5000" b="1" kern="0" dirty="0">
                <a:solidFill>
                  <a:prstClr val="white"/>
                </a:solidFill>
                <a:latin typeface="+mj-ea"/>
                <a:ea typeface="+mj-ea"/>
                <a:cs typeface="Arial" charset="0"/>
              </a:rPr>
              <a:t>'</a:t>
            </a:r>
            <a:endParaRPr lang="en-US" sz="5000" b="1" kern="0" dirty="0">
              <a:solidFill>
                <a:prstClr val="white"/>
              </a:solidFill>
              <a:latin typeface="+mj-ea"/>
              <a:ea typeface="+mj-ea"/>
              <a:cs typeface="Arial" charset="0"/>
            </a:endParaRPr>
          </a:p>
        </p:txBody>
      </p:sp>
      <p:sp>
        <p:nvSpPr>
          <p:cNvPr id="12" name="Rectangle 11"/>
          <p:cNvSpPr/>
          <p:nvPr/>
        </p:nvSpPr>
        <p:spPr>
          <a:xfrm>
            <a:off x="6330467" y="2366821"/>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endParaRPr>
          </a:p>
        </p:txBody>
      </p:sp>
      <p:sp>
        <p:nvSpPr>
          <p:cNvPr id="13" name="Text Placeholder 8">
            <a:extLst>
              <a:ext uri="{FF2B5EF4-FFF2-40B4-BE49-F238E27FC236}">
                <a16:creationId xmlns:a16="http://schemas.microsoft.com/office/drawing/2014/main" xmlns="" id="{6D47FA3D-6ED0-834D-914A-30CB8CB87125}"/>
              </a:ext>
            </a:extLst>
          </p:cNvPr>
          <p:cNvSpPr txBox="1">
            <a:spLocks/>
          </p:cNvSpPr>
          <p:nvPr/>
        </p:nvSpPr>
        <p:spPr>
          <a:xfrm>
            <a:off x="6209678" y="2666636"/>
            <a:ext cx="5843777" cy="524143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560070" lvl="1" indent="-285750">
              <a:lnSpc>
                <a:spcPct val="105000"/>
              </a:lnSpc>
              <a:spcBef>
                <a:spcPct val="0"/>
              </a:spcBef>
              <a:spcAft>
                <a:spcPts val="1200"/>
              </a:spcAft>
              <a:buClr>
                <a:schemeClr val="bg1"/>
              </a:buClr>
              <a:buSzPct val="100000"/>
              <a:buFont typeface="Arial" pitchFamily="34" charset="0"/>
              <a:buChar char="•"/>
            </a:pPr>
            <a:r>
              <a:rPr lang="en-US" altLang="ko-KR" sz="1800" dirty="0">
                <a:solidFill>
                  <a:prstClr val="white"/>
                </a:solidFill>
                <a:latin typeface="+mj-ea"/>
                <a:ea typeface="+mj-ea"/>
                <a:cs typeface="Arial" charset="0"/>
              </a:rPr>
              <a:t>'</a:t>
            </a:r>
            <a:r>
              <a:rPr lang="ko-KR" altLang="en-US" sz="1800" dirty="0">
                <a:solidFill>
                  <a:prstClr val="white"/>
                </a:solidFill>
                <a:latin typeface="+mj-ea"/>
                <a:ea typeface="+mj-ea"/>
                <a:cs typeface="Arial" charset="0"/>
              </a:rPr>
              <a:t>라이온 계정</a:t>
            </a:r>
            <a:r>
              <a:rPr lang="en-US" altLang="ko-KR" sz="1800" dirty="0">
                <a:solidFill>
                  <a:prstClr val="white"/>
                </a:solidFill>
                <a:latin typeface="+mj-ea"/>
                <a:ea typeface="+mj-ea"/>
                <a:cs typeface="Arial" charset="0"/>
              </a:rPr>
              <a:t>'</a:t>
            </a:r>
            <a:r>
              <a:rPr lang="ko-KR" altLang="en-US" sz="1800" dirty="0">
                <a:solidFill>
                  <a:prstClr val="white"/>
                </a:solidFill>
                <a:latin typeface="+mj-ea"/>
                <a:ea typeface="+mj-ea"/>
                <a:cs typeface="Arial" charset="0"/>
              </a:rPr>
              <a:t>은 통합 로그인 </a:t>
            </a:r>
            <a:r>
              <a:rPr lang="ko-KR" altLang="en-US" sz="1800" dirty="0" smtClean="0">
                <a:solidFill>
                  <a:prstClr val="white"/>
                </a:solidFill>
                <a:latin typeface="+mj-ea"/>
                <a:ea typeface="+mj-ea"/>
                <a:cs typeface="Arial" charset="0"/>
              </a:rPr>
              <a:t>시스템</a:t>
            </a:r>
            <a:endParaRPr lang="en-US" sz="1800" dirty="0">
              <a:solidFill>
                <a:prstClr val="white"/>
              </a:solidFill>
              <a:latin typeface="+mj-ea"/>
              <a:ea typeface="+mj-ea"/>
              <a:cs typeface="Arial" charset="0"/>
            </a:endParaRPr>
          </a:p>
          <a:p>
            <a:pPr marL="560070" lvl="1" indent="-285750">
              <a:lnSpc>
                <a:spcPct val="105000"/>
              </a:lnSpc>
              <a:spcBef>
                <a:spcPct val="0"/>
              </a:spcBef>
              <a:spcAft>
                <a:spcPts val="1200"/>
              </a:spcAft>
              <a:buClr>
                <a:schemeClr val="bg1"/>
              </a:buClr>
              <a:buSzPct val="100000"/>
              <a:buFont typeface="Arial" pitchFamily="34" charset="0"/>
              <a:buChar char="•"/>
            </a:pPr>
            <a:r>
              <a:rPr lang="en-US" altLang="ko-KR" sz="1800" dirty="0">
                <a:solidFill>
                  <a:prstClr val="white"/>
                </a:solidFill>
                <a:latin typeface="+mj-ea"/>
                <a:ea typeface="+mj-ea"/>
                <a:cs typeface="Arial" charset="0"/>
              </a:rPr>
              <a:t>'</a:t>
            </a:r>
            <a:r>
              <a:rPr lang="ko-KR" altLang="en-US" sz="1800" dirty="0">
                <a:solidFill>
                  <a:prstClr val="white"/>
                </a:solidFill>
                <a:latin typeface="+mj-ea"/>
                <a:ea typeface="+mj-ea"/>
                <a:cs typeface="Arial" charset="0"/>
              </a:rPr>
              <a:t>라이온 계정</a:t>
            </a:r>
            <a:r>
              <a:rPr lang="en-US" altLang="ko-KR" sz="1800" dirty="0">
                <a:solidFill>
                  <a:prstClr val="white"/>
                </a:solidFill>
                <a:latin typeface="+mj-ea"/>
                <a:ea typeface="+mj-ea"/>
                <a:cs typeface="Arial" charset="0"/>
              </a:rPr>
              <a:t>'</a:t>
            </a:r>
            <a:r>
              <a:rPr lang="ko-KR" altLang="en-US" sz="1800" dirty="0">
                <a:solidFill>
                  <a:prstClr val="white"/>
                </a:solidFill>
                <a:latin typeface="+mj-ea"/>
                <a:ea typeface="+mj-ea"/>
                <a:cs typeface="Arial" charset="0"/>
              </a:rPr>
              <a:t>으로 다양한 곳에 </a:t>
            </a:r>
            <a:r>
              <a:rPr lang="ko-KR" altLang="en-US" sz="1800" dirty="0" smtClean="0">
                <a:solidFill>
                  <a:prstClr val="white"/>
                </a:solidFill>
                <a:latin typeface="+mj-ea"/>
                <a:ea typeface="+mj-ea"/>
                <a:cs typeface="Arial" charset="0"/>
              </a:rPr>
              <a:t>접속</a:t>
            </a:r>
            <a:r>
              <a:rPr lang="en-US" altLang="ko-KR" sz="1800" dirty="0" smtClean="0">
                <a:solidFill>
                  <a:prstClr val="white"/>
                </a:solidFill>
                <a:latin typeface="+mj-ea"/>
                <a:ea typeface="+mj-ea"/>
                <a:cs typeface="Arial" charset="0"/>
              </a:rPr>
              <a:t>:</a:t>
            </a:r>
            <a:endParaRPr lang="en-US" sz="1800" dirty="0">
              <a:solidFill>
                <a:prstClr val="white"/>
              </a:solidFill>
              <a:latin typeface="+mj-ea"/>
              <a:ea typeface="+mj-ea"/>
              <a:cs typeface="Arial" charset="0"/>
            </a:endParaRPr>
          </a:p>
          <a:p>
            <a:pPr marL="1017237" lvl="2" indent="-285750">
              <a:spcBef>
                <a:spcPct val="0"/>
              </a:spcBef>
              <a:spcAft>
                <a:spcPts val="1200"/>
              </a:spcAft>
              <a:buClr>
                <a:schemeClr val="bg1"/>
              </a:buClr>
              <a:buSzPct val="100000"/>
            </a:pPr>
            <a:r>
              <a:rPr lang="en-US" dirty="0">
                <a:solidFill>
                  <a:prstClr val="white"/>
                </a:solidFill>
                <a:latin typeface="+mj-ea"/>
                <a:ea typeface="+mj-ea"/>
                <a:cs typeface="Arial" charset="0"/>
              </a:rPr>
              <a:t>MyLCI</a:t>
            </a:r>
          </a:p>
          <a:p>
            <a:pPr marL="1017237" lvl="2" indent="-285750">
              <a:spcBef>
                <a:spcPct val="0"/>
              </a:spcBef>
              <a:spcAft>
                <a:spcPts val="1200"/>
              </a:spcAft>
              <a:buClr>
                <a:schemeClr val="bg1"/>
              </a:buClr>
            </a:pPr>
            <a:r>
              <a:rPr lang="en-US" dirty="0">
                <a:solidFill>
                  <a:prstClr val="white"/>
                </a:solidFill>
                <a:latin typeface="+mj-ea"/>
                <a:ea typeface="+mj-ea"/>
                <a:cs typeface="Arial" charset="0"/>
              </a:rPr>
              <a:t>MyLion</a:t>
            </a:r>
          </a:p>
          <a:p>
            <a:pPr marL="1017237" lvl="2" indent="-285750">
              <a:spcBef>
                <a:spcPct val="0"/>
              </a:spcBef>
              <a:spcAft>
                <a:spcPts val="1200"/>
              </a:spcAft>
              <a:buClr>
                <a:schemeClr val="bg1"/>
              </a:buClr>
            </a:pPr>
            <a:r>
              <a:rPr lang="ko-KR" altLang="en-US" dirty="0" err="1" smtClean="0">
                <a:solidFill>
                  <a:prstClr val="white"/>
                </a:solidFill>
                <a:latin typeface="+mj-ea"/>
                <a:ea typeface="+mj-ea"/>
                <a:cs typeface="Arial" charset="0"/>
              </a:rPr>
              <a:t>라이온스</a:t>
            </a:r>
            <a:r>
              <a:rPr lang="ko-KR" altLang="en-US" dirty="0" smtClean="0">
                <a:solidFill>
                  <a:prstClr val="white"/>
                </a:solidFill>
                <a:latin typeface="+mj-ea"/>
                <a:ea typeface="+mj-ea"/>
                <a:cs typeface="Arial" charset="0"/>
              </a:rPr>
              <a:t> 스토어</a:t>
            </a:r>
            <a:endParaRPr lang="en-US" dirty="0">
              <a:solidFill>
                <a:prstClr val="white"/>
              </a:solidFill>
              <a:latin typeface="+mj-ea"/>
              <a:ea typeface="+mj-ea"/>
              <a:cs typeface="Arial" charset="0"/>
            </a:endParaRPr>
          </a:p>
          <a:p>
            <a:pPr marL="1017237" lvl="2" indent="-285750">
              <a:spcBef>
                <a:spcPct val="0"/>
              </a:spcBef>
              <a:spcAft>
                <a:spcPts val="1200"/>
              </a:spcAft>
              <a:buClr>
                <a:schemeClr val="bg1"/>
              </a:buClr>
            </a:pPr>
            <a:r>
              <a:rPr lang="en-US" dirty="0">
                <a:solidFill>
                  <a:prstClr val="white"/>
                </a:solidFill>
                <a:latin typeface="+mj-ea"/>
                <a:ea typeface="+mj-ea"/>
                <a:cs typeface="Arial" charset="0"/>
              </a:rPr>
              <a:t>Insights</a:t>
            </a:r>
          </a:p>
          <a:p>
            <a:pPr marL="1017237" lvl="2" indent="-285750">
              <a:spcBef>
                <a:spcPct val="0"/>
              </a:spcBef>
              <a:spcAft>
                <a:spcPts val="1200"/>
              </a:spcAft>
              <a:buClr>
                <a:schemeClr val="bg1"/>
              </a:buClr>
            </a:pPr>
            <a:r>
              <a:rPr lang="ko-KR" altLang="en-US" dirty="0">
                <a:solidFill>
                  <a:prstClr val="white"/>
                </a:solidFill>
                <a:latin typeface="+mj-ea"/>
                <a:ea typeface="+mj-ea"/>
                <a:cs typeface="Arial" charset="0"/>
              </a:rPr>
              <a:t>향후 제공되는 </a:t>
            </a:r>
            <a:r>
              <a:rPr lang="ko-KR" altLang="en-US" dirty="0" err="1">
                <a:solidFill>
                  <a:prstClr val="white"/>
                </a:solidFill>
                <a:latin typeface="+mj-ea"/>
                <a:ea typeface="+mj-ea"/>
                <a:cs typeface="Arial" charset="0"/>
              </a:rPr>
              <a:t>앱</a:t>
            </a:r>
            <a:endParaRPr lang="en-US" dirty="0">
              <a:solidFill>
                <a:prstClr val="white"/>
              </a:solidFill>
              <a:latin typeface="+mj-ea"/>
              <a:ea typeface="+mj-ea"/>
              <a:cs typeface="Arial" charset="0"/>
            </a:endParaRPr>
          </a:p>
          <a:p>
            <a:pPr marL="560070" lvl="1" indent="-285750">
              <a:lnSpc>
                <a:spcPct val="105000"/>
              </a:lnSpc>
              <a:spcBef>
                <a:spcPct val="0"/>
              </a:spcBef>
              <a:spcAft>
                <a:spcPts val="1200"/>
              </a:spcAft>
              <a:buClr>
                <a:schemeClr val="bg1"/>
              </a:buClr>
              <a:buSzPct val="100000"/>
              <a:buFont typeface="Arial" pitchFamily="34" charset="0"/>
              <a:buChar char="•"/>
            </a:pPr>
            <a:r>
              <a:rPr lang="ko-KR" altLang="en-US" sz="1800" dirty="0">
                <a:solidFill>
                  <a:prstClr val="white"/>
                </a:solidFill>
                <a:latin typeface="+mj-ea"/>
                <a:ea typeface="+mj-ea"/>
                <a:cs typeface="Arial" charset="0"/>
              </a:rPr>
              <a:t>모든 라이온과 </a:t>
            </a:r>
            <a:r>
              <a:rPr lang="ko-KR" altLang="en-US" sz="1800" dirty="0" err="1">
                <a:solidFill>
                  <a:prstClr val="white"/>
                </a:solidFill>
                <a:latin typeface="+mj-ea"/>
                <a:ea typeface="+mj-ea"/>
                <a:cs typeface="Arial" charset="0"/>
              </a:rPr>
              <a:t>레오는</a:t>
            </a:r>
            <a:r>
              <a:rPr lang="ko-KR" altLang="en-US" sz="1800" dirty="0">
                <a:solidFill>
                  <a:prstClr val="white"/>
                </a:solidFill>
                <a:latin typeface="+mj-ea"/>
                <a:ea typeface="+mj-ea"/>
                <a:cs typeface="Arial" charset="0"/>
              </a:rPr>
              <a:t> </a:t>
            </a:r>
            <a:r>
              <a:rPr lang="en-US" altLang="ko-KR" sz="1800" dirty="0">
                <a:solidFill>
                  <a:prstClr val="white"/>
                </a:solidFill>
                <a:latin typeface="+mj-ea"/>
                <a:ea typeface="+mj-ea"/>
                <a:cs typeface="Arial" charset="0"/>
              </a:rPr>
              <a:t>'</a:t>
            </a:r>
            <a:r>
              <a:rPr lang="ko-KR" altLang="en-US" sz="1800" dirty="0">
                <a:solidFill>
                  <a:prstClr val="white"/>
                </a:solidFill>
                <a:latin typeface="+mj-ea"/>
                <a:ea typeface="+mj-ea"/>
                <a:cs typeface="Arial" charset="0"/>
              </a:rPr>
              <a:t>라이온 계정</a:t>
            </a:r>
            <a:r>
              <a:rPr lang="en-US" altLang="ko-KR" sz="1800" dirty="0">
                <a:solidFill>
                  <a:prstClr val="white"/>
                </a:solidFill>
                <a:latin typeface="+mj-ea"/>
                <a:ea typeface="+mj-ea"/>
                <a:cs typeface="Arial" charset="0"/>
              </a:rPr>
              <a:t>'</a:t>
            </a:r>
            <a:r>
              <a:rPr lang="ko-KR" altLang="en-US" sz="1800" dirty="0">
                <a:solidFill>
                  <a:prstClr val="white"/>
                </a:solidFill>
                <a:latin typeface="+mj-ea"/>
                <a:ea typeface="+mj-ea"/>
                <a:cs typeface="Arial" charset="0"/>
              </a:rPr>
              <a:t>을 </a:t>
            </a:r>
            <a:r>
              <a:rPr lang="ko-KR" altLang="en-US" sz="1800" dirty="0" smtClean="0">
                <a:solidFill>
                  <a:prstClr val="white"/>
                </a:solidFill>
                <a:latin typeface="+mj-ea"/>
                <a:ea typeface="+mj-ea"/>
                <a:cs typeface="Arial" charset="0"/>
              </a:rPr>
              <a:t>개설할 수 있음</a:t>
            </a:r>
            <a:endParaRPr lang="en-US" sz="1800" dirty="0">
              <a:solidFill>
                <a:prstClr val="white"/>
              </a:solidFill>
              <a:latin typeface="+mj-ea"/>
              <a:ea typeface="+mj-ea"/>
              <a:cs typeface="Arial" charset="0"/>
            </a:endParaRPr>
          </a:p>
          <a:p>
            <a:pPr marL="560070" lvl="1" indent="-285750">
              <a:lnSpc>
                <a:spcPct val="105000"/>
              </a:lnSpc>
              <a:spcBef>
                <a:spcPct val="0"/>
              </a:spcBef>
              <a:spcAft>
                <a:spcPts val="1200"/>
              </a:spcAft>
              <a:buClr>
                <a:schemeClr val="bg1"/>
              </a:buClr>
              <a:buSzPct val="100000"/>
              <a:buFont typeface="Arial" pitchFamily="34" charset="0"/>
              <a:buChar char="•"/>
            </a:pPr>
            <a:r>
              <a:rPr lang="ko-KR" altLang="en-US" sz="1800" dirty="0">
                <a:solidFill>
                  <a:prstClr val="white"/>
                </a:solidFill>
                <a:latin typeface="+mj-ea"/>
                <a:ea typeface="+mj-ea"/>
                <a:cs typeface="Arial" charset="0"/>
              </a:rPr>
              <a:t>도움이 </a:t>
            </a:r>
            <a:r>
              <a:rPr lang="ko-KR" altLang="en-US" sz="1800" dirty="0" smtClean="0">
                <a:solidFill>
                  <a:prstClr val="white"/>
                </a:solidFill>
                <a:latin typeface="+mj-ea"/>
                <a:ea typeface="+mj-ea"/>
                <a:cs typeface="Arial" charset="0"/>
              </a:rPr>
              <a:t>필요하면</a:t>
            </a:r>
            <a:r>
              <a:rPr lang="en-US" sz="1800" dirty="0" smtClean="0">
                <a:solidFill>
                  <a:prstClr val="white"/>
                </a:solidFill>
                <a:latin typeface="+mj-ea"/>
                <a:ea typeface="+mj-ea"/>
                <a:cs typeface="Arial" charset="0"/>
              </a:rPr>
              <a:t> </a:t>
            </a:r>
            <a:r>
              <a:rPr lang="en-US" sz="1800" dirty="0" smtClean="0">
                <a:solidFill>
                  <a:prstClr val="white"/>
                </a:solidFill>
                <a:latin typeface="+mj-ea"/>
                <a:ea typeface="+mj-ea"/>
                <a:cs typeface="Arial" charset="0"/>
                <a:hlinkClick r:id="rId4"/>
              </a:rPr>
              <a:t>mylion@lionsclubs.org</a:t>
            </a:r>
            <a:r>
              <a:rPr lang="ko-KR" altLang="en-US" sz="1800" dirty="0" smtClean="0">
                <a:solidFill>
                  <a:prstClr val="white"/>
                </a:solidFill>
                <a:latin typeface="+mj-ea"/>
                <a:ea typeface="+mj-ea"/>
                <a:cs typeface="Arial" charset="0"/>
              </a:rPr>
              <a:t>로 </a:t>
            </a:r>
            <a:r>
              <a:rPr lang="ko-KR" altLang="en-US" sz="1800" dirty="0">
                <a:solidFill>
                  <a:prstClr val="white"/>
                </a:solidFill>
                <a:latin typeface="+mj-ea"/>
                <a:ea typeface="+mj-ea"/>
                <a:cs typeface="Arial" charset="0"/>
              </a:rPr>
              <a:t>문의하십시오</a:t>
            </a:r>
            <a:r>
              <a:rPr lang="en-US" altLang="ko-KR" sz="1800" dirty="0">
                <a:solidFill>
                  <a:prstClr val="white"/>
                </a:solidFill>
                <a:latin typeface="+mj-ea"/>
                <a:ea typeface="+mj-ea"/>
                <a:cs typeface="Arial" charset="0"/>
              </a:rPr>
              <a:t>.</a:t>
            </a:r>
            <a:endParaRPr lang="en-US" sz="1800" dirty="0">
              <a:solidFill>
                <a:prstClr val="white"/>
              </a:solidFill>
              <a:latin typeface="+mj-ea"/>
              <a:ea typeface="+mj-ea"/>
              <a:cs typeface="Arial" charset="0"/>
            </a:endParaRPr>
          </a:p>
          <a:p>
            <a:pPr marL="560070" lvl="1" indent="-285750">
              <a:lnSpc>
                <a:spcPct val="105000"/>
              </a:lnSpc>
              <a:spcBef>
                <a:spcPct val="0"/>
              </a:spcBef>
              <a:spcAft>
                <a:spcPts val="1200"/>
              </a:spcAft>
              <a:buClr>
                <a:srgbClr val="EBB700"/>
              </a:buClr>
              <a:buFont typeface="Arial" pitchFamily="34" charset="0"/>
              <a:buChar char="•"/>
            </a:pPr>
            <a:endParaRPr lang="en-US" sz="1800" b="1" dirty="0">
              <a:solidFill>
                <a:prstClr val="white"/>
              </a:solidFill>
              <a:latin typeface="+mj-ea"/>
              <a:ea typeface="+mj-ea"/>
              <a:cs typeface="Arial" charset="0"/>
            </a:endParaRPr>
          </a:p>
        </p:txBody>
      </p:sp>
      <p:sp>
        <p:nvSpPr>
          <p:cNvPr id="18" name="TextBox 17">
            <a:extLst>
              <a:ext uri="{FF2B5EF4-FFF2-40B4-BE49-F238E27FC236}">
                <a16:creationId xmlns:a16="http://schemas.microsoft.com/office/drawing/2014/main" xmlns="" id="{29719075-B0AD-8546-BCA6-E5F79E5DA933}"/>
              </a:ext>
            </a:extLst>
          </p:cNvPr>
          <p:cNvSpPr txBox="1"/>
          <p:nvPr/>
        </p:nvSpPr>
        <p:spPr>
          <a:xfrm>
            <a:off x="510667" y="5746963"/>
            <a:ext cx="4018441" cy="461665"/>
          </a:xfrm>
          <a:prstGeom prst="rect">
            <a:avLst/>
          </a:prstGeom>
          <a:noFill/>
        </p:spPr>
        <p:txBody>
          <a:bodyPr wrap="square" rtlCol="0">
            <a:spAutoFit/>
          </a:bodyPr>
          <a:lstStyle/>
          <a:p>
            <a:pPr fontAlgn="auto">
              <a:spcBef>
                <a:spcPts val="0"/>
              </a:spcBef>
              <a:spcAft>
                <a:spcPts val="0"/>
              </a:spcAft>
            </a:pPr>
            <a:r>
              <a:rPr lang="en-US" sz="1200" i="1" dirty="0">
                <a:latin typeface="Calibri" panose="020F0502020204030204"/>
              </a:rPr>
              <a:t>Quick Tip: Lions and Leos will need their Member ID and an up to date phone number or email  in MyLCI to register</a:t>
            </a:r>
          </a:p>
        </p:txBody>
      </p:sp>
      <p:grpSp>
        <p:nvGrpSpPr>
          <p:cNvPr id="10" name="Group 9">
            <a:extLst>
              <a:ext uri="{FF2B5EF4-FFF2-40B4-BE49-F238E27FC236}">
                <a16:creationId xmlns:a16="http://schemas.microsoft.com/office/drawing/2014/main" xmlns="" id="{4424B351-7AD3-234F-8F83-0170018378AC}"/>
              </a:ext>
            </a:extLst>
          </p:cNvPr>
          <p:cNvGrpSpPr/>
          <p:nvPr/>
        </p:nvGrpSpPr>
        <p:grpSpPr>
          <a:xfrm>
            <a:off x="20297" y="1060331"/>
            <a:ext cx="6967524" cy="4360565"/>
            <a:chOff x="-11289" y="1157979"/>
            <a:chExt cx="6967524" cy="4360565"/>
          </a:xfrm>
        </p:grpSpPr>
        <p:pic>
          <p:nvPicPr>
            <p:cNvPr id="17" name="Picture 16" descr="A screenshot of a computer screen&#10;&#10;Description automatically generated">
              <a:extLst>
                <a:ext uri="{FF2B5EF4-FFF2-40B4-BE49-F238E27FC236}">
                  <a16:creationId xmlns:a16="http://schemas.microsoft.com/office/drawing/2014/main" xmlns="" id="{DA8B69F4-BA06-6244-9041-7FE6BCB881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507"/>
            <a:stretch/>
          </p:blipFill>
          <p:spPr>
            <a:xfrm>
              <a:off x="-11289" y="1157979"/>
              <a:ext cx="6967524" cy="4360565"/>
            </a:xfrm>
            <a:prstGeom prst="rect">
              <a:avLst/>
            </a:prstGeom>
          </p:spPr>
        </p:pic>
        <p:sp>
          <p:nvSpPr>
            <p:cNvPr id="19" name="Rectangle 18">
              <a:extLst>
                <a:ext uri="{FF2B5EF4-FFF2-40B4-BE49-F238E27FC236}">
                  <a16:creationId xmlns:a16="http://schemas.microsoft.com/office/drawing/2014/main" xmlns="" id="{DD5F700B-AE9B-8447-B50B-72C0D464F793}"/>
                </a:ext>
              </a:extLst>
            </p:cNvPr>
            <p:cNvSpPr/>
            <p:nvPr/>
          </p:nvSpPr>
          <p:spPr bwMode="auto">
            <a:xfrm>
              <a:off x="647206" y="1633733"/>
              <a:ext cx="4466562" cy="2732271"/>
            </a:xfrm>
            <a:prstGeom prst="rect">
              <a:avLst/>
            </a:prstGeom>
            <a:solidFill>
              <a:srgbClr val="0C223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15" name="Picture 14"/>
            <p:cNvPicPr>
              <a:picLocks noChangeAspect="1"/>
            </p:cNvPicPr>
            <p:nvPr/>
          </p:nvPicPr>
          <p:blipFill rotWithShape="1">
            <a:blip r:embed="rId6"/>
            <a:srcRect t="1171"/>
            <a:stretch/>
          </p:blipFill>
          <p:spPr>
            <a:xfrm>
              <a:off x="647205" y="1593399"/>
              <a:ext cx="4466563" cy="2256404"/>
            </a:xfrm>
            <a:prstGeom prst="rect">
              <a:avLst/>
            </a:prstGeom>
          </p:spPr>
        </p:pic>
      </p:grpSp>
      <p:grpSp>
        <p:nvGrpSpPr>
          <p:cNvPr id="6" name="Group 5">
            <a:extLst>
              <a:ext uri="{FF2B5EF4-FFF2-40B4-BE49-F238E27FC236}">
                <a16:creationId xmlns:a16="http://schemas.microsoft.com/office/drawing/2014/main" xmlns="" id="{1EF0121A-839C-DB45-832E-AA7C92FC9057}"/>
              </a:ext>
            </a:extLst>
          </p:cNvPr>
          <p:cNvGrpSpPr/>
          <p:nvPr/>
        </p:nvGrpSpPr>
        <p:grpSpPr>
          <a:xfrm>
            <a:off x="4646903" y="3223597"/>
            <a:ext cx="1120840" cy="2148714"/>
            <a:chOff x="3636471" y="1689804"/>
            <a:chExt cx="2389841" cy="4581461"/>
          </a:xfrm>
        </p:grpSpPr>
        <p:pic>
          <p:nvPicPr>
            <p:cNvPr id="3" name="Picture 2" descr="A close up of electronics&#10;&#10;Description automatically generated">
              <a:extLst>
                <a:ext uri="{FF2B5EF4-FFF2-40B4-BE49-F238E27FC236}">
                  <a16:creationId xmlns:a16="http://schemas.microsoft.com/office/drawing/2014/main" xmlns="" id="{0E965FBC-E8CC-B34B-B8C3-7E41EE7974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267" r="23570"/>
            <a:stretch/>
          </p:blipFill>
          <p:spPr>
            <a:xfrm>
              <a:off x="3636471" y="1689804"/>
              <a:ext cx="2389841" cy="4581461"/>
            </a:xfrm>
            <a:prstGeom prst="rect">
              <a:avLst/>
            </a:prstGeom>
          </p:spPr>
        </p:pic>
        <p:pic>
          <p:nvPicPr>
            <p:cNvPr id="16" name="Picture 2" descr="71c9da1c-1bb0-4236-b7b1-5c694ba4b91d@namprd0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6678"/>
            <a:stretch/>
          </p:blipFill>
          <p:spPr bwMode="auto">
            <a:xfrm>
              <a:off x="3934184" y="2420947"/>
              <a:ext cx="1776829" cy="311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67987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1274"/>
          <a:stretch/>
        </p:blipFill>
        <p:spPr>
          <a:xfrm>
            <a:off x="0" y="971551"/>
            <a:ext cx="12184465" cy="5886449"/>
          </a:xfrm>
          <a:prstGeom prst="rect">
            <a:avLst/>
          </a:prstGeom>
        </p:spPr>
      </p:pic>
      <p:sp>
        <p:nvSpPr>
          <p:cNvPr id="10" name="TextBox 9"/>
          <p:cNvSpPr txBox="1"/>
          <p:nvPr/>
        </p:nvSpPr>
        <p:spPr>
          <a:xfrm>
            <a:off x="155120" y="146957"/>
            <a:ext cx="8923566" cy="646331"/>
          </a:xfrm>
          <a:prstGeom prst="rect">
            <a:avLst/>
          </a:prstGeom>
          <a:noFill/>
        </p:spPr>
        <p:txBody>
          <a:bodyPr wrap="square" rtlCol="0">
            <a:spAutoFit/>
          </a:bodyPr>
          <a:lstStyle/>
          <a:p>
            <a:r>
              <a:rPr lang="ko-KR" sz="3600" b="1">
                <a:solidFill>
                  <a:srgbClr val="0A5496"/>
                </a:solidFill>
                <a:latin typeface="Arial" panose="020B0604020202020204" pitchFamily="34" charset="0"/>
                <a:ea typeface="굴림"/>
                <a:cs typeface="Arial" panose="020B0604020202020204" pitchFamily="34" charset="0"/>
              </a:rPr>
              <a:t>원하는 앱 선택</a:t>
            </a:r>
          </a:p>
        </p:txBody>
      </p:sp>
    </p:spTree>
    <p:extLst>
      <p:ext uri="{BB962C8B-B14F-4D97-AF65-F5344CB8AC3E}">
        <p14:creationId xmlns:p14="http://schemas.microsoft.com/office/powerpoint/2010/main" val="3257932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xmlns="" id="{10F2BFCD-7F25-A847-9826-8118E4042BF7}"/>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alpha val="44000"/>
                </a:prstClr>
              </a:solidFill>
            </a:endParaRPr>
          </a:p>
        </p:txBody>
      </p:sp>
      <p:sp>
        <p:nvSpPr>
          <p:cNvPr id="14" name="Freeform 13">
            <a:extLst>
              <a:ext uri="{FF2B5EF4-FFF2-40B4-BE49-F238E27FC236}">
                <a16:creationId xmlns:a16="http://schemas.microsoft.com/office/drawing/2014/main" xmlns="" id="{6718A771-B3F1-0545-9A92-E832D1BB8829}"/>
              </a:ext>
            </a:extLst>
          </p:cNvPr>
          <p:cNvSpPr/>
          <p:nvPr/>
        </p:nvSpPr>
        <p:spPr>
          <a:xfrm rot="16200000" flipV="1">
            <a:off x="-769731" y="769730"/>
            <a:ext cx="6858001" cy="5318539"/>
          </a:xfrm>
          <a:custGeom>
            <a:avLst/>
            <a:gdLst>
              <a:gd name="connsiteX0" fmla="*/ 6858001 w 6858001"/>
              <a:gd name="connsiteY0" fmla="*/ 5318539 h 5318539"/>
              <a:gd name="connsiteX1" fmla="*/ 6858001 w 6858001"/>
              <a:gd name="connsiteY1" fmla="*/ 4623293 h 5318539"/>
              <a:gd name="connsiteX2" fmla="*/ 6858001 w 6858001"/>
              <a:gd name="connsiteY2" fmla="*/ 4616583 h 5318539"/>
              <a:gd name="connsiteX3" fmla="*/ 6858001 w 6858001"/>
              <a:gd name="connsiteY3" fmla="*/ 3921337 h 5318539"/>
              <a:gd name="connsiteX4" fmla="*/ 6858001 w 6858001"/>
              <a:gd name="connsiteY4" fmla="*/ 2670589 h 5318539"/>
              <a:gd name="connsiteX5" fmla="*/ 6858001 w 6858001"/>
              <a:gd name="connsiteY5" fmla="*/ 1975343 h 5318539"/>
              <a:gd name="connsiteX6" fmla="*/ 6858001 w 6858001"/>
              <a:gd name="connsiteY6" fmla="*/ 1968633 h 5318539"/>
              <a:gd name="connsiteX7" fmla="*/ 6858001 w 6858001"/>
              <a:gd name="connsiteY7" fmla="*/ 1273387 h 5318539"/>
              <a:gd name="connsiteX8" fmla="*/ 6858000 w 6858001"/>
              <a:gd name="connsiteY8" fmla="*/ 1273387 h 5318539"/>
              <a:gd name="connsiteX9" fmla="*/ 6858000 w 6858001"/>
              <a:gd name="connsiteY9" fmla="*/ 701956 h 5318539"/>
              <a:gd name="connsiteX10" fmla="*/ 6858000 w 6858001"/>
              <a:gd name="connsiteY10" fmla="*/ 695246 h 5318539"/>
              <a:gd name="connsiteX11" fmla="*/ 6858000 w 6858001"/>
              <a:gd name="connsiteY11" fmla="*/ 0 h 5318539"/>
              <a:gd name="connsiteX12" fmla="*/ 0 w 6858001"/>
              <a:gd name="connsiteY12" fmla="*/ 922089 h 5318539"/>
              <a:gd name="connsiteX13" fmla="*/ 0 w 6858001"/>
              <a:gd name="connsiteY13" fmla="*/ 1617335 h 5318539"/>
              <a:gd name="connsiteX14" fmla="*/ 0 w 6858001"/>
              <a:gd name="connsiteY14" fmla="*/ 1624045 h 5318539"/>
              <a:gd name="connsiteX15" fmla="*/ 0 w 6858001"/>
              <a:gd name="connsiteY15" fmla="*/ 1978237 h 5318539"/>
              <a:gd name="connsiteX16" fmla="*/ 0 w 6858001"/>
              <a:gd name="connsiteY16" fmla="*/ 2319291 h 5318539"/>
              <a:gd name="connsiteX17" fmla="*/ 0 w 6858001"/>
              <a:gd name="connsiteY17" fmla="*/ 2673483 h 5318539"/>
              <a:gd name="connsiteX18" fmla="*/ 0 w 6858001"/>
              <a:gd name="connsiteY18" fmla="*/ 2680193 h 5318539"/>
              <a:gd name="connsiteX19" fmla="*/ 0 w 6858001"/>
              <a:gd name="connsiteY19" fmla="*/ 3375439 h 5318539"/>
              <a:gd name="connsiteX20" fmla="*/ 3 w 6858001"/>
              <a:gd name="connsiteY20" fmla="*/ 3375439 h 5318539"/>
              <a:gd name="connsiteX21" fmla="*/ 3 w 6858001"/>
              <a:gd name="connsiteY21" fmla="*/ 3921337 h 5318539"/>
              <a:gd name="connsiteX22" fmla="*/ 3 w 6858001"/>
              <a:gd name="connsiteY22" fmla="*/ 4616583 h 5318539"/>
              <a:gd name="connsiteX23" fmla="*/ 3 w 6858001"/>
              <a:gd name="connsiteY23" fmla="*/ 4623293 h 5318539"/>
              <a:gd name="connsiteX24" fmla="*/ 3 w 6858001"/>
              <a:gd name="connsiteY24" fmla="*/ 5318539 h 531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858001" h="5318539">
                <a:moveTo>
                  <a:pt x="6858001" y="5318539"/>
                </a:moveTo>
                <a:lnTo>
                  <a:pt x="6858001" y="4623293"/>
                </a:lnTo>
                <a:lnTo>
                  <a:pt x="6858001" y="4616583"/>
                </a:lnTo>
                <a:lnTo>
                  <a:pt x="6858001" y="3921337"/>
                </a:lnTo>
                <a:lnTo>
                  <a:pt x="6858001" y="2670589"/>
                </a:lnTo>
                <a:lnTo>
                  <a:pt x="6858001" y="1975343"/>
                </a:lnTo>
                <a:lnTo>
                  <a:pt x="6858001" y="1968633"/>
                </a:lnTo>
                <a:lnTo>
                  <a:pt x="6858001" y="1273387"/>
                </a:lnTo>
                <a:lnTo>
                  <a:pt x="6858000" y="1273387"/>
                </a:lnTo>
                <a:lnTo>
                  <a:pt x="6858000" y="701956"/>
                </a:lnTo>
                <a:lnTo>
                  <a:pt x="6858000" y="695246"/>
                </a:lnTo>
                <a:lnTo>
                  <a:pt x="6858000" y="0"/>
                </a:lnTo>
                <a:lnTo>
                  <a:pt x="0" y="922089"/>
                </a:lnTo>
                <a:lnTo>
                  <a:pt x="0" y="1617335"/>
                </a:lnTo>
                <a:lnTo>
                  <a:pt x="0" y="1624045"/>
                </a:lnTo>
                <a:lnTo>
                  <a:pt x="0" y="1978237"/>
                </a:lnTo>
                <a:lnTo>
                  <a:pt x="0" y="2319291"/>
                </a:lnTo>
                <a:lnTo>
                  <a:pt x="0" y="2673483"/>
                </a:lnTo>
                <a:lnTo>
                  <a:pt x="0" y="2680193"/>
                </a:lnTo>
                <a:lnTo>
                  <a:pt x="0" y="3375439"/>
                </a:lnTo>
                <a:lnTo>
                  <a:pt x="3" y="3375439"/>
                </a:lnTo>
                <a:lnTo>
                  <a:pt x="3" y="3921337"/>
                </a:lnTo>
                <a:lnTo>
                  <a:pt x="3" y="4616583"/>
                </a:lnTo>
                <a:lnTo>
                  <a:pt x="3" y="4623293"/>
                </a:lnTo>
                <a:lnTo>
                  <a:pt x="3" y="531853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fontAlgn="auto">
              <a:spcBef>
                <a:spcPts val="0"/>
              </a:spcBef>
              <a:spcAft>
                <a:spcPts val="0"/>
              </a:spcAft>
            </a:pPr>
            <a:r>
              <a:rPr lang="en-US" dirty="0">
                <a:solidFill>
                  <a:prstClr val="white">
                    <a:alpha val="44000"/>
                  </a:prstClr>
                </a:solidFill>
              </a:rPr>
              <a:t>m</a:t>
            </a:r>
          </a:p>
        </p:txBody>
      </p:sp>
      <p:pic>
        <p:nvPicPr>
          <p:cNvPr id="5" name="Emblem - White">
            <a:extLst>
              <a:ext uri="{FF2B5EF4-FFF2-40B4-BE49-F238E27FC236}">
                <a16:creationId xmlns:a16="http://schemas.microsoft.com/office/drawing/2014/main" xmlns="" id="{ACA0C2C4-B706-7D48-A34A-56AD629954B9}"/>
              </a:ext>
            </a:extLst>
          </p:cNvPr>
          <p:cNvPicPr>
            <a:picLocks noChangeAspect="1"/>
          </p:cNvPicPr>
          <p:nvPr/>
        </p:nvPicPr>
        <p:blipFill rotWithShape="1">
          <a:blip r:embed="rId3" cstate="screen">
            <a:alphaModFix amt="2000"/>
            <a:extLst>
              <a:ext uri="{28A0092B-C50C-407E-A947-70E740481C1C}">
                <a14:useLocalDpi xmlns:a14="http://schemas.microsoft.com/office/drawing/2010/main"/>
              </a:ext>
            </a:extLst>
          </a:blip>
          <a:srcRect/>
          <a:stretch/>
        </p:blipFill>
        <p:spPr>
          <a:xfrm>
            <a:off x="6999110" y="1311075"/>
            <a:ext cx="5181601" cy="5546926"/>
          </a:xfrm>
          <a:prstGeom prst="rect">
            <a:avLst/>
          </a:prstGeom>
        </p:spPr>
      </p:pic>
      <p:sp>
        <p:nvSpPr>
          <p:cNvPr id="8" name="Page Number - White">
            <a:extLst>
              <a:ext uri="{FF2B5EF4-FFF2-40B4-BE49-F238E27FC236}">
                <a16:creationId xmlns:a16="http://schemas.microsoft.com/office/drawing/2014/main" xmlns="" id="{5ADD365A-4846-E44E-A707-B9535D16A8D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fontAlgn="auto" hangingPunct="0">
              <a:spcBef>
                <a:spcPct val="50000"/>
              </a:spcBef>
              <a:spcAft>
                <a:spcPts val="0"/>
              </a:spcAft>
              <a:defRPr/>
            </a:pPr>
            <a:fld id="{CD81962F-67D4-FD44-86D5-55EBF96E0DB7}" type="slidenum">
              <a:rPr lang="en-US" sz="1000" smtClean="0">
                <a:solidFill>
                  <a:prstClr val="white"/>
                </a:solidFill>
              </a:rPr>
              <a:pPr eaLnBrk="0" fontAlgn="auto" hangingPunct="0">
                <a:spcBef>
                  <a:spcPct val="50000"/>
                </a:spcBef>
                <a:spcAft>
                  <a:spcPts val="0"/>
                </a:spcAft>
                <a:defRPr/>
              </a:pPr>
              <a:t>9</a:t>
            </a:fld>
            <a:endParaRPr lang="en-US" sz="1000" dirty="0">
              <a:solidFill>
                <a:prstClr val="white"/>
              </a:solidFill>
            </a:endParaRPr>
          </a:p>
        </p:txBody>
      </p:sp>
      <p:sp>
        <p:nvSpPr>
          <p:cNvPr id="11" name="Title 1"/>
          <p:cNvSpPr txBox="1">
            <a:spLocks/>
          </p:cNvSpPr>
          <p:nvPr/>
        </p:nvSpPr>
        <p:spPr>
          <a:xfrm>
            <a:off x="6691816" y="2142573"/>
            <a:ext cx="5488895" cy="2115580"/>
          </a:xfrm>
          <a:prstGeom prst="rect">
            <a:avLst/>
          </a:prstGeom>
        </p:spPr>
        <p:txBody>
          <a:bodyPr anchor="b">
            <a:noAutofit/>
          </a:bodyPr>
          <a:lst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nSpc>
                <a:spcPct val="150000"/>
              </a:lnSpc>
            </a:pPr>
            <a:r>
              <a:rPr lang="en-US" sz="6000" b="1" kern="0" dirty="0">
                <a:solidFill>
                  <a:prstClr val="white"/>
                </a:solidFill>
                <a:latin typeface="+mj-ea"/>
                <a:ea typeface="+mj-ea"/>
                <a:cs typeface="Arial" charset="0"/>
              </a:rPr>
              <a:t>MyLion</a:t>
            </a:r>
          </a:p>
          <a:p>
            <a:pPr>
              <a:lnSpc>
                <a:spcPct val="150000"/>
              </a:lnSpc>
            </a:pPr>
            <a:r>
              <a:rPr lang="ko-KR" altLang="en-US" sz="4000" b="1" i="1" kern="0" dirty="0" smtClean="0">
                <a:solidFill>
                  <a:prstClr val="white"/>
                </a:solidFill>
                <a:latin typeface="+mj-ea"/>
                <a:ea typeface="+mj-ea"/>
                <a:cs typeface="Arial" charset="0"/>
              </a:rPr>
              <a:t>소통과 봉사</a:t>
            </a:r>
            <a:endParaRPr lang="en-US" sz="4000" b="1" i="1" kern="0" dirty="0">
              <a:solidFill>
                <a:prstClr val="white"/>
              </a:solidFill>
              <a:latin typeface="+mj-ea"/>
              <a:ea typeface="+mj-ea"/>
              <a:cs typeface="Arial" charset="0"/>
            </a:endParaRPr>
          </a:p>
        </p:txBody>
      </p:sp>
      <p:sp>
        <p:nvSpPr>
          <p:cNvPr id="12" name="Rectangle 11"/>
          <p:cNvSpPr/>
          <p:nvPr/>
        </p:nvSpPr>
        <p:spPr>
          <a:xfrm>
            <a:off x="8000636" y="4572104"/>
            <a:ext cx="2584862" cy="9915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fontAlgn="auto">
              <a:spcBef>
                <a:spcPts val="0"/>
              </a:spcBef>
              <a:spcAft>
                <a:spcPts val="0"/>
              </a:spcAft>
            </a:pPr>
            <a:endParaRPr lang="en-US" dirty="0">
              <a:solidFill>
                <a:prstClr val="white"/>
              </a:solidFill>
            </a:endParaRPr>
          </a:p>
        </p:txBody>
      </p:sp>
      <p:pic>
        <p:nvPicPr>
          <p:cNvPr id="4" name="Picture 3">
            <a:extLst>
              <a:ext uri="{FF2B5EF4-FFF2-40B4-BE49-F238E27FC236}">
                <a16:creationId xmlns:a16="http://schemas.microsoft.com/office/drawing/2014/main" xmlns="" id="{238BF956-C5CF-E54A-8D16-4BDD31C4E83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6217" y="1188563"/>
            <a:ext cx="8206927" cy="4554444"/>
          </a:xfrm>
          <a:prstGeom prst="rect">
            <a:avLst/>
          </a:prstGeom>
        </p:spPr>
      </p:pic>
      <p:sp>
        <p:nvSpPr>
          <p:cNvPr id="2" name="TextBox 1"/>
          <p:cNvSpPr txBox="1"/>
          <p:nvPr/>
        </p:nvSpPr>
        <p:spPr>
          <a:xfrm>
            <a:off x="4670855" y="6062170"/>
            <a:ext cx="7193724" cy="338554"/>
          </a:xfrm>
          <a:prstGeom prst="rect">
            <a:avLst/>
          </a:prstGeom>
          <a:noFill/>
        </p:spPr>
        <p:txBody>
          <a:bodyPr wrap="square" rtlCol="0">
            <a:spAutoFit/>
          </a:bodyPr>
          <a:lstStyle/>
          <a:p>
            <a:r>
              <a:rPr lang="en-US" altLang="ko-KR" sz="1600" i="1" dirty="0">
                <a:solidFill>
                  <a:schemeClr val="bg1"/>
                </a:solidFill>
                <a:latin typeface="+mj-ea"/>
                <a:ea typeface="+mj-ea"/>
              </a:rPr>
              <a:t>2019</a:t>
            </a:r>
            <a:r>
              <a:rPr lang="ko-KR" altLang="en-US" sz="1600" i="1" dirty="0">
                <a:solidFill>
                  <a:schemeClr val="bg1"/>
                </a:solidFill>
                <a:latin typeface="+mj-ea"/>
                <a:ea typeface="+mj-ea"/>
              </a:rPr>
              <a:t>년 </a:t>
            </a:r>
            <a:r>
              <a:rPr lang="en-US" altLang="ko-KR" sz="1600" i="1" dirty="0">
                <a:solidFill>
                  <a:schemeClr val="bg1"/>
                </a:solidFill>
                <a:latin typeface="+mj-ea"/>
                <a:ea typeface="+mj-ea"/>
              </a:rPr>
              <a:t>7</a:t>
            </a:r>
            <a:r>
              <a:rPr lang="ko-KR" altLang="en-US" sz="1600" i="1" dirty="0">
                <a:solidFill>
                  <a:schemeClr val="bg1"/>
                </a:solidFill>
                <a:latin typeface="+mj-ea"/>
                <a:ea typeface="+mj-ea"/>
              </a:rPr>
              <a:t>월 </a:t>
            </a:r>
            <a:r>
              <a:rPr lang="en-US" altLang="ko-KR" sz="1600" i="1" dirty="0">
                <a:solidFill>
                  <a:schemeClr val="bg1"/>
                </a:solidFill>
                <a:latin typeface="+mj-ea"/>
                <a:ea typeface="+mj-ea"/>
              </a:rPr>
              <a:t>1</a:t>
            </a:r>
            <a:r>
              <a:rPr lang="ko-KR" altLang="en-US" sz="1600" i="1" dirty="0" smtClean="0">
                <a:solidFill>
                  <a:schemeClr val="bg1"/>
                </a:solidFill>
                <a:latin typeface="+mj-ea"/>
                <a:ea typeface="+mj-ea"/>
              </a:rPr>
              <a:t>일부터 </a:t>
            </a:r>
            <a:r>
              <a:rPr lang="en-US" altLang="ko-KR" sz="1600" i="1" dirty="0" err="1">
                <a:solidFill>
                  <a:schemeClr val="bg1"/>
                </a:solidFill>
                <a:latin typeface="+mj-ea"/>
                <a:ea typeface="+mj-ea"/>
              </a:rPr>
              <a:t>MyLion</a:t>
            </a:r>
            <a:r>
              <a:rPr lang="ko-KR" altLang="en-US" sz="1600" i="1" dirty="0">
                <a:solidFill>
                  <a:schemeClr val="bg1"/>
                </a:solidFill>
                <a:latin typeface="+mj-ea"/>
                <a:ea typeface="+mj-ea"/>
              </a:rPr>
              <a:t>에서 봉사활동을 보고합니다</a:t>
            </a:r>
            <a:r>
              <a:rPr lang="en-US" altLang="ko-KR" sz="1600" i="1" dirty="0">
                <a:solidFill>
                  <a:schemeClr val="bg1"/>
                </a:solidFill>
                <a:latin typeface="+mj-ea"/>
                <a:ea typeface="+mj-ea"/>
              </a:rPr>
              <a:t>.</a:t>
            </a:r>
            <a:endParaRPr lang="en-US" sz="1600" i="1" dirty="0">
              <a:solidFill>
                <a:schemeClr val="bg1"/>
              </a:solidFill>
              <a:latin typeface="+mj-ea"/>
              <a:ea typeface="+mj-ea"/>
            </a:endParaRPr>
          </a:p>
        </p:txBody>
      </p:sp>
    </p:spTree>
    <p:extLst>
      <p:ext uri="{BB962C8B-B14F-4D97-AF65-F5344CB8AC3E}">
        <p14:creationId xmlns:p14="http://schemas.microsoft.com/office/powerpoint/2010/main" val="3096490774"/>
      </p:ext>
    </p:extLst>
  </p:cSld>
  <p:clrMapOvr>
    <a:masterClrMapping/>
  </p:clrMapOvr>
</p:sld>
</file>

<file path=ppt/theme/theme1.xml><?xml version="1.0" encoding="utf-8"?>
<a:theme xmlns:a="http://schemas.openxmlformats.org/drawingml/2006/main" name="2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굴림"/>
        <a:cs typeface=""/>
      </a:majorFont>
      <a:minorFont>
        <a:latin typeface="Segoe UI Semibold"/>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굴림"/>
        <a:cs typeface=""/>
      </a:majorFont>
      <a:minorFont>
        <a:latin typeface="Segoe UI Semibold"/>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굴림"/>
        <a:cs typeface=""/>
      </a:majorFont>
      <a:minorFont>
        <a:latin typeface="Segoe UI Semibold"/>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굴림"/>
        <a:cs typeface=""/>
      </a:majorFont>
      <a:minorFont>
        <a:latin typeface="Segoe UI Semibold"/>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굴림"/>
        <a:cs typeface=""/>
      </a:majorFont>
      <a:minorFont>
        <a:latin typeface="Segoe UI Semibold"/>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굴림"/>
        <a:cs typeface=""/>
      </a:majorFont>
      <a:minorFont>
        <a:latin typeface="Segoe UI Semibold"/>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굴림"/>
        <a:cs typeface=""/>
      </a:majorFont>
      <a:minorFont>
        <a:latin typeface="Segoe UI Semibold"/>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굴림"/>
        <a:cs typeface=""/>
      </a:majorFont>
      <a:minorFont>
        <a:latin typeface="Calibri"/>
        <a:ea typeface="굴림"/>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굴림"/>
        <a:cs typeface=""/>
      </a:majorFont>
      <a:minorFont>
        <a:latin typeface="Segoe UI Semibold"/>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굴림"/>
        <a:cs typeface=""/>
      </a:majorFont>
      <a:minorFont>
        <a:latin typeface="Segoe UI Semibold"/>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굴림"/>
        <a:cs typeface=""/>
      </a:majorFont>
      <a:minorFont>
        <a:latin typeface="Segoe UI Semibold"/>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굴림"/>
        <a:cs typeface=""/>
      </a:majorFont>
      <a:minorFont>
        <a:latin typeface="Segoe UI Semibold"/>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Lions_PowerPoint_Template_June2016_Template-1">
  <a:themeElements>
    <a:clrScheme name="LCI 2018 1">
      <a:dk1>
        <a:srgbClr val="33373B"/>
      </a:dk1>
      <a:lt1>
        <a:srgbClr val="FEFFFE"/>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굴림"/>
        <a:cs typeface=""/>
      </a:majorFont>
      <a:minorFont>
        <a:latin typeface="Segoe UI Semibold"/>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굴림"/>
        <a:cs typeface=""/>
      </a:majorFont>
      <a:minorFont>
        <a:latin typeface="Segoe UI Semibold"/>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굴림"/>
        <a:cs typeface=""/>
      </a:majorFont>
      <a:minorFont>
        <a:latin typeface="Segoe UI Semibold"/>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굴림"/>
        <a:cs typeface=""/>
      </a:majorFont>
      <a:minorFont>
        <a:latin typeface="Segoe UI Semibold"/>
        <a:ea typeface="굴림"/>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44435</TotalTime>
  <Words>3132</Words>
  <Application>Microsoft Office PowerPoint</Application>
  <PresentationFormat>사용자 지정</PresentationFormat>
  <Paragraphs>319</Paragraphs>
  <Slides>27</Slides>
  <Notes>27</Notes>
  <HiddenSlides>0</HiddenSlides>
  <MMClips>0</MMClips>
  <ScaleCrop>false</ScaleCrop>
  <HeadingPairs>
    <vt:vector size="4" baseType="variant">
      <vt:variant>
        <vt:lpstr>테마</vt:lpstr>
      </vt:variant>
      <vt:variant>
        <vt:i4>15</vt:i4>
      </vt:variant>
      <vt:variant>
        <vt:lpstr>슬라이드 제목</vt:lpstr>
      </vt:variant>
      <vt:variant>
        <vt:i4>27</vt:i4>
      </vt:variant>
    </vt:vector>
  </HeadingPairs>
  <TitlesOfParts>
    <vt:vector size="42" baseType="lpstr">
      <vt:lpstr>2_No Page Number</vt:lpstr>
      <vt:lpstr>Blue Page Number</vt:lpstr>
      <vt:lpstr>No Page Number</vt:lpstr>
      <vt:lpstr>3_Lions_PowerPoint_Template_June2016_Template-1</vt:lpstr>
      <vt:lpstr>3_Blue Page Number</vt:lpstr>
      <vt:lpstr>2_Lions_PowerPoint_Template_June2016_Template-1</vt:lpstr>
      <vt:lpstr>White Page Number</vt:lpstr>
      <vt:lpstr>4_Lions_PowerPoint_Template_June2016_Template-1</vt:lpstr>
      <vt:lpstr>1_Lions_PowerPoint_Template_June2016_Template-1</vt:lpstr>
      <vt:lpstr>1_White Page Number</vt:lpstr>
      <vt:lpstr>2_White Page Number</vt:lpstr>
      <vt:lpstr>4_Blue Page Number</vt:lpstr>
      <vt:lpstr>2_Blue Page Number</vt:lpstr>
      <vt:lpstr>5_Lions_PowerPoint_Template_June2016_Template-1</vt:lpstr>
      <vt:lpstr>3_No Page Number</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Lions Clubs International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Similton, Yolanda</dc:creator>
  <cp:lastModifiedBy>Jkim</cp:lastModifiedBy>
  <cp:revision>315</cp:revision>
  <cp:lastPrinted>2019-02-19T18:34:58Z</cp:lastPrinted>
  <dcterms:created xsi:type="dcterms:W3CDTF">2019-02-13T18:13:08Z</dcterms:created>
  <dcterms:modified xsi:type="dcterms:W3CDTF">2019-06-05T13:53:21Z</dcterms:modified>
</cp:coreProperties>
</file>