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1081" r:id="rId3"/>
    <p:sldId id="1121" r:id="rId4"/>
    <p:sldId id="1119" r:id="rId5"/>
    <p:sldId id="897" r:id="rId6"/>
    <p:sldId id="1125" r:id="rId7"/>
    <p:sldId id="1126" r:id="rId8"/>
    <p:sldId id="1127" r:id="rId9"/>
    <p:sldId id="1128" r:id="rId10"/>
    <p:sldId id="1129" r:id="rId11"/>
    <p:sldId id="1130" r:id="rId12"/>
    <p:sldId id="1131" r:id="rId13"/>
    <p:sldId id="1132" r:id="rId14"/>
    <p:sldId id="1133" r:id="rId15"/>
    <p:sldId id="11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9A61"/>
    <a:srgbClr val="6A286D"/>
    <a:srgbClr val="0B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5380" autoAdjust="0"/>
  </p:normalViewPr>
  <p:slideViewPr>
    <p:cSldViewPr snapToGrid="0" snapToObjects="1">
      <p:cViewPr varScale="1">
        <p:scale>
          <a:sx n="109" d="100"/>
          <a:sy n="109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B73E4-D91E-AD4D-975C-C5B65C90A583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551A8959-1599-6541-8FB9-127084B0AD58}">
      <dgm:prSet phldrT="[Text]" custT="1"/>
      <dgm:spPr>
        <a:solidFill>
          <a:srgbClr val="EBB700"/>
        </a:solidFill>
        <a:ln>
          <a:noFill/>
        </a:ln>
      </dgm:spPr>
      <dgm:t>
        <a:bodyPr/>
        <a:lstStyle/>
        <a:p>
          <a:r>
            <a:rPr lang="ko-KR" sz="2000" b="1" i="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1단계</a:t>
          </a:r>
        </a:p>
      </dgm:t>
    </dgm:pt>
    <dgm:pt modelId="{C40E84AF-822D-D54D-A65D-DB800EFE9B93}" type="parTrans" cxnId="{301B5AD1-3622-2A4F-9E60-08D2BF16B8B9}">
      <dgm:prSet/>
      <dgm:spPr/>
      <dgm:t>
        <a:bodyPr/>
        <a:lstStyle/>
        <a:p>
          <a:endParaRPr lang="en-US" sz="2000"/>
        </a:p>
      </dgm:t>
    </dgm:pt>
    <dgm:pt modelId="{18559829-BBF0-0543-8DD5-6A5A6ADB2ACB}" type="sibTrans" cxnId="{301B5AD1-3622-2A4F-9E60-08D2BF16B8B9}">
      <dgm:prSet/>
      <dgm:spPr/>
      <dgm:t>
        <a:bodyPr/>
        <a:lstStyle/>
        <a:p>
          <a:endParaRPr lang="en-US" sz="2000"/>
        </a:p>
      </dgm:t>
    </dgm:pt>
    <dgm:pt modelId="{550C6806-E4D9-3642-BBEC-CC8CCEC8395E}">
      <dgm:prSet phldrT="[Text]" custT="1"/>
      <dgm:spPr>
        <a:solidFill>
          <a:srgbClr val="FF5C35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2단계</a:t>
          </a:r>
        </a:p>
      </dgm:t>
    </dgm:pt>
    <dgm:pt modelId="{6E5CD2B4-C862-4C4D-8BA5-BFB0418F3EF7}" type="parTrans" cxnId="{C39D88EF-CC5C-5544-B60A-9BC129908020}">
      <dgm:prSet/>
      <dgm:spPr/>
      <dgm:t>
        <a:bodyPr/>
        <a:lstStyle/>
        <a:p>
          <a:endParaRPr lang="en-US" sz="2000"/>
        </a:p>
      </dgm:t>
    </dgm:pt>
    <dgm:pt modelId="{F7944F05-A95A-B646-8099-574E5D27D8E3}" type="sibTrans" cxnId="{C39D88EF-CC5C-5544-B60A-9BC129908020}">
      <dgm:prSet/>
      <dgm:spPr/>
      <dgm:t>
        <a:bodyPr/>
        <a:lstStyle/>
        <a:p>
          <a:endParaRPr lang="en-US" sz="2000"/>
        </a:p>
      </dgm:t>
    </dgm:pt>
    <dgm:pt modelId="{E1DFAF1C-153E-9742-8C60-CFB561D9FA0B}">
      <dgm:prSet phldrT="[Text]" custT="1"/>
      <dgm:spPr>
        <a:solidFill>
          <a:srgbClr val="407CCA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3단계</a:t>
          </a:r>
        </a:p>
      </dgm:t>
    </dgm:pt>
    <dgm:pt modelId="{67982BC9-774B-B04A-8294-CCAD4CC0F107}" type="parTrans" cxnId="{20C63DE2-192F-184B-94D3-78483B8097E6}">
      <dgm:prSet/>
      <dgm:spPr/>
      <dgm:t>
        <a:bodyPr/>
        <a:lstStyle/>
        <a:p>
          <a:endParaRPr lang="en-US" sz="2000"/>
        </a:p>
      </dgm:t>
    </dgm:pt>
    <dgm:pt modelId="{F1933C5D-7270-2647-9C80-C8907D104897}" type="sibTrans" cxnId="{20C63DE2-192F-184B-94D3-78483B8097E6}">
      <dgm:prSet/>
      <dgm:spPr/>
      <dgm:t>
        <a:bodyPr/>
        <a:lstStyle/>
        <a:p>
          <a:endParaRPr lang="en-US" sz="2000"/>
        </a:p>
      </dgm:t>
    </dgm:pt>
    <dgm:pt modelId="{0EDBED53-63F4-E44F-B09C-249A409EC2B5}">
      <dgm:prSet phldrT="[Text]" custT="1"/>
      <dgm:spPr>
        <a:solidFill>
          <a:srgbClr val="0B4680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4단계</a:t>
          </a:r>
        </a:p>
      </dgm:t>
    </dgm:pt>
    <dgm:pt modelId="{91E35110-83B3-EA43-8F9D-F421EF1FA401}" type="parTrans" cxnId="{29D262D0-87B6-9541-8B28-3FE587B34F0E}">
      <dgm:prSet/>
      <dgm:spPr/>
      <dgm:t>
        <a:bodyPr/>
        <a:lstStyle/>
        <a:p>
          <a:endParaRPr lang="en-US" sz="2000"/>
        </a:p>
      </dgm:t>
    </dgm:pt>
    <dgm:pt modelId="{8F851F60-CBFB-1546-A536-23F19A4A33D6}" type="sibTrans" cxnId="{29D262D0-87B6-9541-8B28-3FE587B34F0E}">
      <dgm:prSet/>
      <dgm:spPr/>
      <dgm:t>
        <a:bodyPr/>
        <a:lstStyle/>
        <a:p>
          <a:endParaRPr lang="en-US" sz="2000"/>
        </a:p>
      </dgm:t>
    </dgm:pt>
    <dgm:pt modelId="{B77CF496-66A6-1541-A9C6-2A9BE1CD4EF9}">
      <dgm:prSet phldrT="[Text]" custT="1"/>
      <dgm:spPr>
        <a:solidFill>
          <a:srgbClr val="6A286D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5단계</a:t>
          </a:r>
        </a:p>
      </dgm:t>
    </dgm:pt>
    <dgm:pt modelId="{636310F6-757B-CB44-AB0E-027C6AA1CA04}" type="parTrans" cxnId="{B722A5AB-20A3-004C-8293-0097BD9BB48D}">
      <dgm:prSet/>
      <dgm:spPr/>
      <dgm:t>
        <a:bodyPr/>
        <a:lstStyle/>
        <a:p>
          <a:endParaRPr lang="en-US" sz="2000"/>
        </a:p>
      </dgm:t>
    </dgm:pt>
    <dgm:pt modelId="{9E0DD04F-07A8-5C40-8405-30D2AB2BD13C}" type="sibTrans" cxnId="{B722A5AB-20A3-004C-8293-0097BD9BB48D}">
      <dgm:prSet/>
      <dgm:spPr/>
      <dgm:t>
        <a:bodyPr/>
        <a:lstStyle/>
        <a:p>
          <a:endParaRPr lang="en-US" sz="2000"/>
        </a:p>
      </dgm:t>
    </dgm:pt>
    <dgm:pt modelId="{7E593A3B-28FC-F249-9476-5D4019186D14}">
      <dgm:prSet phldrT="[Text]" custT="1"/>
      <dgm:spPr>
        <a:solidFill>
          <a:srgbClr val="009A61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6단계</a:t>
          </a:r>
        </a:p>
      </dgm:t>
    </dgm:pt>
    <dgm:pt modelId="{C47575AE-F83B-BD41-BDEB-846C85BE7F02}" type="parTrans" cxnId="{0ADBA317-0F7B-0E4F-B59B-3BB30885841B}">
      <dgm:prSet/>
      <dgm:spPr/>
      <dgm:t>
        <a:bodyPr/>
        <a:lstStyle/>
        <a:p>
          <a:endParaRPr lang="en-US" sz="2000"/>
        </a:p>
      </dgm:t>
    </dgm:pt>
    <dgm:pt modelId="{2404B4D7-2CF5-6647-AAF1-5B7903B441CB}" type="sibTrans" cxnId="{0ADBA317-0F7B-0E4F-B59B-3BB30885841B}">
      <dgm:prSet/>
      <dgm:spPr/>
      <dgm:t>
        <a:bodyPr/>
        <a:lstStyle/>
        <a:p>
          <a:endParaRPr lang="en-US" sz="2000"/>
        </a:p>
      </dgm:t>
    </dgm:pt>
    <dgm:pt modelId="{8D11DDB6-F920-DA47-8E5C-51742407B6A5}" type="pres">
      <dgm:prSet presAssocID="{F3BB73E4-D91E-AD4D-975C-C5B65C90A583}" presName="Name0" presStyleCnt="0">
        <dgm:presLayoutVars>
          <dgm:dir/>
          <dgm:animLvl val="lvl"/>
          <dgm:resizeHandles val="exact"/>
        </dgm:presLayoutVars>
      </dgm:prSet>
      <dgm:spPr/>
    </dgm:pt>
    <dgm:pt modelId="{A65F049A-27C4-024C-81BC-1B83A96E93B5}" type="pres">
      <dgm:prSet presAssocID="{551A8959-1599-6541-8FB9-127084B0AD5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63701D60-DB5E-2143-9E33-88E942B34FA3}" type="pres">
      <dgm:prSet presAssocID="{18559829-BBF0-0543-8DD5-6A5A6ADB2ACB}" presName="parTxOnlySpace" presStyleCnt="0"/>
      <dgm:spPr/>
    </dgm:pt>
    <dgm:pt modelId="{FA8E262E-0277-BD4C-8A56-0A077E375EE1}" type="pres">
      <dgm:prSet presAssocID="{550C6806-E4D9-3642-BBEC-CC8CCEC8395E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CF710E4-2844-7542-B3B4-5B8681E29F58}" type="pres">
      <dgm:prSet presAssocID="{F7944F05-A95A-B646-8099-574E5D27D8E3}" presName="parTxOnlySpace" presStyleCnt="0"/>
      <dgm:spPr/>
    </dgm:pt>
    <dgm:pt modelId="{5A152D1C-3F93-CE48-93D2-A9658D721AA9}" type="pres">
      <dgm:prSet presAssocID="{E1DFAF1C-153E-9742-8C60-CFB561D9FA0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77EA11D-7DF8-4140-A2FE-0F1DE3BBC170}" type="pres">
      <dgm:prSet presAssocID="{F1933C5D-7270-2647-9C80-C8907D104897}" presName="parTxOnlySpace" presStyleCnt="0"/>
      <dgm:spPr/>
    </dgm:pt>
    <dgm:pt modelId="{85C4BB46-1719-DF48-8AC2-E6AA447F2827}" type="pres">
      <dgm:prSet presAssocID="{0EDBED53-63F4-E44F-B09C-249A409EC2B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C0B0794-4050-7640-9EC6-0176A72691E6}" type="pres">
      <dgm:prSet presAssocID="{8F851F60-CBFB-1546-A536-23F19A4A33D6}" presName="parTxOnlySpace" presStyleCnt="0"/>
      <dgm:spPr/>
    </dgm:pt>
    <dgm:pt modelId="{E27C8028-A12A-0D44-A653-ACFC6C474ED4}" type="pres">
      <dgm:prSet presAssocID="{B77CF496-66A6-1541-A9C6-2A9BE1CD4EF9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F037C9F-BC90-8344-A9D9-0C2E914F2838}" type="pres">
      <dgm:prSet presAssocID="{9E0DD04F-07A8-5C40-8405-30D2AB2BD13C}" presName="parTxOnlySpace" presStyleCnt="0"/>
      <dgm:spPr/>
    </dgm:pt>
    <dgm:pt modelId="{DB43D8FC-44FF-EC4C-92CB-0FEE3F97339B}" type="pres">
      <dgm:prSet presAssocID="{7E593A3B-28FC-F249-9476-5D4019186D1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0ADBA317-0F7B-0E4F-B59B-3BB30885841B}" srcId="{F3BB73E4-D91E-AD4D-975C-C5B65C90A583}" destId="{7E593A3B-28FC-F249-9476-5D4019186D14}" srcOrd="5" destOrd="0" parTransId="{C47575AE-F83B-BD41-BDEB-846C85BE7F02}" sibTransId="{2404B4D7-2CF5-6647-AAF1-5B7903B441CB}"/>
    <dgm:cxn modelId="{A0821924-3F97-C944-8703-C77EE0F95358}" type="presOf" srcId="{B77CF496-66A6-1541-A9C6-2A9BE1CD4EF9}" destId="{E27C8028-A12A-0D44-A653-ACFC6C474ED4}" srcOrd="0" destOrd="0" presId="urn:microsoft.com/office/officeart/2005/8/layout/chevron1"/>
    <dgm:cxn modelId="{D2458E26-EA87-EB4B-BDF5-47811A598D1A}" type="presOf" srcId="{F3BB73E4-D91E-AD4D-975C-C5B65C90A583}" destId="{8D11DDB6-F920-DA47-8E5C-51742407B6A5}" srcOrd="0" destOrd="0" presId="urn:microsoft.com/office/officeart/2005/8/layout/chevron1"/>
    <dgm:cxn modelId="{A7F6C452-6B89-C14C-98BF-9C3DEE859CFD}" type="presOf" srcId="{551A8959-1599-6541-8FB9-127084B0AD58}" destId="{A65F049A-27C4-024C-81BC-1B83A96E93B5}" srcOrd="0" destOrd="0" presId="urn:microsoft.com/office/officeart/2005/8/layout/chevron1"/>
    <dgm:cxn modelId="{672EDE90-79BD-CE48-BE16-7F47A36B81E2}" type="presOf" srcId="{E1DFAF1C-153E-9742-8C60-CFB561D9FA0B}" destId="{5A152D1C-3F93-CE48-93D2-A9658D721AA9}" srcOrd="0" destOrd="0" presId="urn:microsoft.com/office/officeart/2005/8/layout/chevron1"/>
    <dgm:cxn modelId="{7AE277A5-5B4F-E94D-84E4-8BE15CD26D91}" type="presOf" srcId="{7E593A3B-28FC-F249-9476-5D4019186D14}" destId="{DB43D8FC-44FF-EC4C-92CB-0FEE3F97339B}" srcOrd="0" destOrd="0" presId="urn:microsoft.com/office/officeart/2005/8/layout/chevron1"/>
    <dgm:cxn modelId="{B722A5AB-20A3-004C-8293-0097BD9BB48D}" srcId="{F3BB73E4-D91E-AD4D-975C-C5B65C90A583}" destId="{B77CF496-66A6-1541-A9C6-2A9BE1CD4EF9}" srcOrd="4" destOrd="0" parTransId="{636310F6-757B-CB44-AB0E-027C6AA1CA04}" sibTransId="{9E0DD04F-07A8-5C40-8405-30D2AB2BD13C}"/>
    <dgm:cxn modelId="{29D262D0-87B6-9541-8B28-3FE587B34F0E}" srcId="{F3BB73E4-D91E-AD4D-975C-C5B65C90A583}" destId="{0EDBED53-63F4-E44F-B09C-249A409EC2B5}" srcOrd="3" destOrd="0" parTransId="{91E35110-83B3-EA43-8F9D-F421EF1FA401}" sibTransId="{8F851F60-CBFB-1546-A536-23F19A4A33D6}"/>
    <dgm:cxn modelId="{301B5AD1-3622-2A4F-9E60-08D2BF16B8B9}" srcId="{F3BB73E4-D91E-AD4D-975C-C5B65C90A583}" destId="{551A8959-1599-6541-8FB9-127084B0AD58}" srcOrd="0" destOrd="0" parTransId="{C40E84AF-822D-D54D-A65D-DB800EFE9B93}" sibTransId="{18559829-BBF0-0543-8DD5-6A5A6ADB2ACB}"/>
    <dgm:cxn modelId="{B36D72D5-5EFA-754C-9D67-37DC7B188F41}" type="presOf" srcId="{550C6806-E4D9-3642-BBEC-CC8CCEC8395E}" destId="{FA8E262E-0277-BD4C-8A56-0A077E375EE1}" srcOrd="0" destOrd="0" presId="urn:microsoft.com/office/officeart/2005/8/layout/chevron1"/>
    <dgm:cxn modelId="{20C63DE2-192F-184B-94D3-78483B8097E6}" srcId="{F3BB73E4-D91E-AD4D-975C-C5B65C90A583}" destId="{E1DFAF1C-153E-9742-8C60-CFB561D9FA0B}" srcOrd="2" destOrd="0" parTransId="{67982BC9-774B-B04A-8294-CCAD4CC0F107}" sibTransId="{F1933C5D-7270-2647-9C80-C8907D104897}"/>
    <dgm:cxn modelId="{FAC576E7-70CC-EC44-ABA4-04EB2BD49481}" type="presOf" srcId="{0EDBED53-63F4-E44F-B09C-249A409EC2B5}" destId="{85C4BB46-1719-DF48-8AC2-E6AA447F2827}" srcOrd="0" destOrd="0" presId="urn:microsoft.com/office/officeart/2005/8/layout/chevron1"/>
    <dgm:cxn modelId="{C39D88EF-CC5C-5544-B60A-9BC129908020}" srcId="{F3BB73E4-D91E-AD4D-975C-C5B65C90A583}" destId="{550C6806-E4D9-3642-BBEC-CC8CCEC8395E}" srcOrd="1" destOrd="0" parTransId="{6E5CD2B4-C862-4C4D-8BA5-BFB0418F3EF7}" sibTransId="{F7944F05-A95A-B646-8099-574E5D27D8E3}"/>
    <dgm:cxn modelId="{36B33190-6FC3-9E4D-8E80-504BA751BC3A}" type="presParOf" srcId="{8D11DDB6-F920-DA47-8E5C-51742407B6A5}" destId="{A65F049A-27C4-024C-81BC-1B83A96E93B5}" srcOrd="0" destOrd="0" presId="urn:microsoft.com/office/officeart/2005/8/layout/chevron1"/>
    <dgm:cxn modelId="{9699BF0F-A581-E446-AD15-927BFB1CF62B}" type="presParOf" srcId="{8D11DDB6-F920-DA47-8E5C-51742407B6A5}" destId="{63701D60-DB5E-2143-9E33-88E942B34FA3}" srcOrd="1" destOrd="0" presId="urn:microsoft.com/office/officeart/2005/8/layout/chevron1"/>
    <dgm:cxn modelId="{2DA3D03B-F02D-CB4D-9CB4-FC18B9359761}" type="presParOf" srcId="{8D11DDB6-F920-DA47-8E5C-51742407B6A5}" destId="{FA8E262E-0277-BD4C-8A56-0A077E375EE1}" srcOrd="2" destOrd="0" presId="urn:microsoft.com/office/officeart/2005/8/layout/chevron1"/>
    <dgm:cxn modelId="{4F48A465-F46F-B94D-8137-BC785661C612}" type="presParOf" srcId="{8D11DDB6-F920-DA47-8E5C-51742407B6A5}" destId="{ECF710E4-2844-7542-B3B4-5B8681E29F58}" srcOrd="3" destOrd="0" presId="urn:microsoft.com/office/officeart/2005/8/layout/chevron1"/>
    <dgm:cxn modelId="{E5CFD367-C348-884E-AF1D-27ABEB1873A2}" type="presParOf" srcId="{8D11DDB6-F920-DA47-8E5C-51742407B6A5}" destId="{5A152D1C-3F93-CE48-93D2-A9658D721AA9}" srcOrd="4" destOrd="0" presId="urn:microsoft.com/office/officeart/2005/8/layout/chevron1"/>
    <dgm:cxn modelId="{905548AE-4AE9-2F48-8BF8-1981CAA1C7E2}" type="presParOf" srcId="{8D11DDB6-F920-DA47-8E5C-51742407B6A5}" destId="{E77EA11D-7DF8-4140-A2FE-0F1DE3BBC170}" srcOrd="5" destOrd="0" presId="urn:microsoft.com/office/officeart/2005/8/layout/chevron1"/>
    <dgm:cxn modelId="{4C66ADB9-FD8F-2744-92DD-60EF83D6503A}" type="presParOf" srcId="{8D11DDB6-F920-DA47-8E5C-51742407B6A5}" destId="{85C4BB46-1719-DF48-8AC2-E6AA447F2827}" srcOrd="6" destOrd="0" presId="urn:microsoft.com/office/officeart/2005/8/layout/chevron1"/>
    <dgm:cxn modelId="{053F44D3-9AE0-9E4F-9FD2-67B29089E9C1}" type="presParOf" srcId="{8D11DDB6-F920-DA47-8E5C-51742407B6A5}" destId="{AC0B0794-4050-7640-9EC6-0176A72691E6}" srcOrd="7" destOrd="0" presId="urn:microsoft.com/office/officeart/2005/8/layout/chevron1"/>
    <dgm:cxn modelId="{46EECD62-9444-AD4A-B0CB-CA20C0A97A36}" type="presParOf" srcId="{8D11DDB6-F920-DA47-8E5C-51742407B6A5}" destId="{E27C8028-A12A-0D44-A653-ACFC6C474ED4}" srcOrd="8" destOrd="0" presId="urn:microsoft.com/office/officeart/2005/8/layout/chevron1"/>
    <dgm:cxn modelId="{5153B3D0-D186-6546-901C-176527DC5585}" type="presParOf" srcId="{8D11DDB6-F920-DA47-8E5C-51742407B6A5}" destId="{1F037C9F-BC90-8344-A9D9-0C2E914F2838}" srcOrd="9" destOrd="0" presId="urn:microsoft.com/office/officeart/2005/8/layout/chevron1"/>
    <dgm:cxn modelId="{C9BE5BB2-D982-BB4D-A20E-C6DD1FA80FCA}" type="presParOf" srcId="{8D11DDB6-F920-DA47-8E5C-51742407B6A5}" destId="{DB43D8FC-44FF-EC4C-92CB-0FEE3F97339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F049A-27C4-024C-81BC-1B83A96E93B5}">
      <dsp:nvSpPr>
        <dsp:cNvPr id="0" name=""/>
        <dsp:cNvSpPr/>
      </dsp:nvSpPr>
      <dsp:spPr>
        <a:xfrm>
          <a:off x="5666" y="930367"/>
          <a:ext cx="2107935" cy="843174"/>
        </a:xfrm>
        <a:prstGeom prst="chevron">
          <a:avLst/>
        </a:prstGeom>
        <a:solidFill>
          <a:srgbClr val="EBB7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kern="120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1단계</a:t>
          </a:r>
        </a:p>
      </dsp:txBody>
      <dsp:txXfrm>
        <a:off x="427253" y="930367"/>
        <a:ext cx="1264761" cy="843174"/>
      </dsp:txXfrm>
    </dsp:sp>
    <dsp:sp modelId="{FA8E262E-0277-BD4C-8A56-0A077E375EE1}">
      <dsp:nvSpPr>
        <dsp:cNvPr id="0" name=""/>
        <dsp:cNvSpPr/>
      </dsp:nvSpPr>
      <dsp:spPr>
        <a:xfrm>
          <a:off x="1902808" y="930367"/>
          <a:ext cx="2107935" cy="843174"/>
        </a:xfrm>
        <a:prstGeom prst="chevron">
          <a:avLst/>
        </a:prstGeom>
        <a:solidFill>
          <a:srgbClr val="FF5C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kern="120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2단계</a:t>
          </a:r>
        </a:p>
      </dsp:txBody>
      <dsp:txXfrm>
        <a:off x="2324395" y="930367"/>
        <a:ext cx="1264761" cy="843174"/>
      </dsp:txXfrm>
    </dsp:sp>
    <dsp:sp modelId="{5A152D1C-3F93-CE48-93D2-A9658D721AA9}">
      <dsp:nvSpPr>
        <dsp:cNvPr id="0" name=""/>
        <dsp:cNvSpPr/>
      </dsp:nvSpPr>
      <dsp:spPr>
        <a:xfrm>
          <a:off x="3799950" y="930367"/>
          <a:ext cx="2107935" cy="843174"/>
        </a:xfrm>
        <a:prstGeom prst="chevron">
          <a:avLst/>
        </a:prstGeom>
        <a:solidFill>
          <a:srgbClr val="407C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kern="120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3단계</a:t>
          </a:r>
        </a:p>
      </dsp:txBody>
      <dsp:txXfrm>
        <a:off x="4221537" y="930367"/>
        <a:ext cx="1264761" cy="843174"/>
      </dsp:txXfrm>
    </dsp:sp>
    <dsp:sp modelId="{85C4BB46-1719-DF48-8AC2-E6AA447F2827}">
      <dsp:nvSpPr>
        <dsp:cNvPr id="0" name=""/>
        <dsp:cNvSpPr/>
      </dsp:nvSpPr>
      <dsp:spPr>
        <a:xfrm>
          <a:off x="5697092" y="930367"/>
          <a:ext cx="2107935" cy="843174"/>
        </a:xfrm>
        <a:prstGeom prst="chevron">
          <a:avLst/>
        </a:prstGeom>
        <a:solidFill>
          <a:srgbClr val="0B468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kern="120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4단계</a:t>
          </a:r>
        </a:p>
      </dsp:txBody>
      <dsp:txXfrm>
        <a:off x="6118679" y="930367"/>
        <a:ext cx="1264761" cy="843174"/>
      </dsp:txXfrm>
    </dsp:sp>
    <dsp:sp modelId="{E27C8028-A12A-0D44-A653-ACFC6C474ED4}">
      <dsp:nvSpPr>
        <dsp:cNvPr id="0" name=""/>
        <dsp:cNvSpPr/>
      </dsp:nvSpPr>
      <dsp:spPr>
        <a:xfrm>
          <a:off x="7594234" y="930367"/>
          <a:ext cx="2107935" cy="843174"/>
        </a:xfrm>
        <a:prstGeom prst="chevron">
          <a:avLst/>
        </a:prstGeom>
        <a:solidFill>
          <a:srgbClr val="6A286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kern="120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5단계</a:t>
          </a:r>
        </a:p>
      </dsp:txBody>
      <dsp:txXfrm>
        <a:off x="8015821" y="930367"/>
        <a:ext cx="1264761" cy="843174"/>
      </dsp:txXfrm>
    </dsp:sp>
    <dsp:sp modelId="{DB43D8FC-44FF-EC4C-92CB-0FEE3F97339B}">
      <dsp:nvSpPr>
        <dsp:cNvPr id="0" name=""/>
        <dsp:cNvSpPr/>
      </dsp:nvSpPr>
      <dsp:spPr>
        <a:xfrm>
          <a:off x="9491376" y="930367"/>
          <a:ext cx="2107935" cy="843174"/>
        </a:xfrm>
        <a:prstGeom prst="chevron">
          <a:avLst/>
        </a:prstGeom>
        <a:solidFill>
          <a:srgbClr val="009A6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i="0" kern="1200" baseline="0">
              <a:latin typeface="Arial" panose="020B0604020202020204" pitchFamily="34" charset="0"/>
              <a:ea typeface="굴림"/>
              <a:cs typeface="Arial" panose="020B0604020202020204" pitchFamily="34" charset="0"/>
            </a:rPr>
            <a:t>6단계</a:t>
          </a:r>
        </a:p>
      </dsp:txBody>
      <dsp:txXfrm>
        <a:off x="9912963" y="930367"/>
        <a:ext cx="1264761" cy="843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4FD9-8EA0-41DE-AE3B-57C2AD0DB48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17BC2-EBA4-4040-A4DA-0CD64D03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17BC2-EBA4-4040-A4DA-0CD64D03D5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3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3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0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7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7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6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1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lionsclubs.org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m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MyLCI@lionsclubs.or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m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7" name="Gold Bar">
            <a:extLst>
              <a:ext uri="{FF2B5EF4-FFF2-40B4-BE49-F238E27FC236}">
                <a16:creationId xmlns:a16="http://schemas.microsoft.com/office/drawing/2014/main" id="{2D281C9F-BF1C-FB4C-824C-28CF70BB31A1}"/>
              </a:ext>
            </a:extLst>
          </p:cNvPr>
          <p:cNvSpPr/>
          <p:nvPr/>
        </p:nvSpPr>
        <p:spPr>
          <a:xfrm>
            <a:off x="5310750" y="3492419"/>
            <a:ext cx="1570501" cy="970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Logo" descr="lionlogo_white.eps">
            <a:extLst>
              <a:ext uri="{FF2B5EF4-FFF2-40B4-BE49-F238E27FC236}">
                <a16:creationId xmlns:a16="http://schemas.microsoft.com/office/drawing/2014/main" id="{C2639C5E-C917-8D44-93F9-54E7619D5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950" y="762000"/>
            <a:ext cx="2334100" cy="2277805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A5D4011-3E35-C542-B61B-BC6A955BA778}"/>
              </a:ext>
            </a:extLst>
          </p:cNvPr>
          <p:cNvSpPr txBox="1">
            <a:spLocks/>
          </p:cNvSpPr>
          <p:nvPr/>
        </p:nvSpPr>
        <p:spPr>
          <a:xfrm>
            <a:off x="0" y="3818196"/>
            <a:ext cx="12192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4798" b="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1pPr>
            <a:lvl2pPr marL="69185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2pPr>
            <a:lvl3pPr marL="121868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3pPr>
            <a:lvl4pPr marL="182802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4pPr>
            <a:lvl5pPr marL="243736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MyLCI 클럽지회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0480A116-2B3B-AA47-90DA-BD8E21D772B0}"/>
              </a:ext>
            </a:extLst>
          </p:cNvPr>
          <p:cNvSpPr txBox="1">
            <a:spLocks/>
          </p:cNvSpPr>
          <p:nvPr/>
        </p:nvSpPr>
        <p:spPr>
          <a:xfrm>
            <a:off x="0" y="4950707"/>
            <a:ext cx="12192000" cy="1422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b="1"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보고 안내서 </a:t>
            </a:r>
          </a:p>
        </p:txBody>
      </p:sp>
    </p:spTree>
    <p:extLst>
      <p:ext uri="{BB962C8B-B14F-4D97-AF65-F5344CB8AC3E}">
        <p14:creationId xmlns:p14="http://schemas.microsoft.com/office/powerpoint/2010/main" val="20863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3단계: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</a:t>
            </a:r>
            <a:r>
              <a:rPr lang="ko-KR" dirty="0" err="1">
                <a:solidFill>
                  <a:srgbClr val="00338D"/>
                </a:solidFill>
                <a:latin typeface="+mn-ea"/>
                <a:ea typeface="+mn-ea"/>
              </a:rPr>
              <a:t>클럽지회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정보 입력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64782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이 페이지에서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지회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 명칭, 임원 지정 및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지회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 회원을 포함한 모든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지회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 정보를 입력합니다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. </a:t>
            </a:r>
            <a:r>
              <a:rPr lang="ko-KR" sz="2600" dirty="0">
                <a:solidFill>
                  <a:srgbClr val="FF0000"/>
                </a:solidFill>
                <a:latin typeface="+mn-ea"/>
                <a:ea typeface="+mn-ea"/>
                <a:cs typeface="Arial" charset="0"/>
              </a:rPr>
              <a:t>** 특별 참고 사항: </a:t>
            </a:r>
            <a:r>
              <a:rPr lang="ko-KR" sz="2600" dirty="0" err="1">
                <a:solidFill>
                  <a:srgbClr val="FF0000"/>
                </a:solidFill>
                <a:latin typeface="+mn-ea"/>
                <a:ea typeface="+mn-ea"/>
                <a:cs typeface="Arial" charset="0"/>
              </a:rPr>
              <a:t>MyLCI에서</a:t>
            </a:r>
            <a:r>
              <a:rPr lang="ko-KR" sz="2600" dirty="0">
                <a:solidFill>
                  <a:srgbClr val="FF0000"/>
                </a:solidFill>
                <a:latin typeface="+mn-ea"/>
                <a:ea typeface="+mn-ea"/>
                <a:cs typeface="Arial" charset="0"/>
              </a:rPr>
              <a:t> </a:t>
            </a:r>
            <a:r>
              <a:rPr lang="ko-KR" sz="2600" dirty="0" err="1">
                <a:solidFill>
                  <a:srgbClr val="FF0000"/>
                </a:solidFill>
                <a:latin typeface="+mn-ea"/>
                <a:ea typeface="+mn-ea"/>
                <a:cs typeface="Arial" charset="0"/>
              </a:rPr>
              <a:t>지회에</a:t>
            </a:r>
            <a:r>
              <a:rPr lang="ko-KR" sz="2600" dirty="0">
                <a:solidFill>
                  <a:srgbClr val="FF0000"/>
                </a:solidFill>
                <a:latin typeface="+mn-ea"/>
                <a:ea typeface="+mn-ea"/>
                <a:cs typeface="Arial" charset="0"/>
              </a:rPr>
              <a:t> 회원을 추가하기 위해서는 모든 </a:t>
            </a:r>
            <a:r>
              <a:rPr lang="ko-KR" sz="2600" dirty="0" err="1">
                <a:solidFill>
                  <a:srgbClr val="FF0000"/>
                </a:solidFill>
                <a:latin typeface="+mn-ea"/>
                <a:ea typeface="+mn-ea"/>
                <a:cs typeface="Arial" charset="0"/>
              </a:rPr>
              <a:t>지회</a:t>
            </a:r>
            <a:r>
              <a:rPr lang="ko-KR" sz="2600" dirty="0">
                <a:solidFill>
                  <a:srgbClr val="FF0000"/>
                </a:solidFill>
                <a:latin typeface="+mn-ea"/>
                <a:ea typeface="+mn-ea"/>
                <a:cs typeface="Arial" charset="0"/>
              </a:rPr>
              <a:t> 회원이 모클럽에 등록되어 있어야 합니다</a:t>
            </a:r>
            <a:r>
              <a:rPr lang="ko-KR" sz="2600" dirty="0">
                <a:solidFill>
                  <a:srgbClr val="FF0000"/>
                </a:solidFill>
                <a:latin typeface="Arial" charset="0"/>
                <a:ea typeface="굴림" charset="0"/>
                <a:cs typeface="Arial" charset="0"/>
              </a:rPr>
              <a:t>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03825A-42E4-4ADF-AF32-9FCFB8221CFE}"/>
              </a:ext>
            </a:extLst>
          </p:cNvPr>
          <p:cNvSpPr txBox="1"/>
          <p:nvPr/>
        </p:nvSpPr>
        <p:spPr>
          <a:xfrm>
            <a:off x="8295048" y="2879088"/>
            <a:ext cx="41052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rgbClr val="00B0F0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클럽 명칭 입력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rgbClr val="009A61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왼쪽 화면에서 지회 회원 선택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600" dirty="0">
                <a:solidFill>
                  <a:srgbClr val="6A286D"/>
                </a:solidFill>
                <a:latin typeface="Arial" panose="020B0604020202020204" pitchFamily="34" charset="0"/>
                <a:ea typeface="굴림"/>
                <a:cs typeface="Arial" panose="020B0604020202020204" pitchFamily="34" charset="0"/>
              </a:rPr>
              <a:t>오른쪽 화면에서 회원을 추가할 영역 클릭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6A28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4091A7-B0A6-456B-BC7F-7A44D852775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81500" y="3007042"/>
            <a:ext cx="6835865" cy="339368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CC1D01-7A5D-448B-80FD-5AB3D27CBB0C}"/>
              </a:ext>
            </a:extLst>
          </p:cNvPr>
          <p:cNvCxnSpPr>
            <a:cxnSpLocks/>
          </p:cNvCxnSpPr>
          <p:nvPr/>
        </p:nvCxnSpPr>
        <p:spPr>
          <a:xfrm flipH="1">
            <a:off x="2776654" y="3133476"/>
            <a:ext cx="5518394" cy="70707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1B4EE5-02F5-4A50-BCA1-3E940ECF2754}"/>
              </a:ext>
            </a:extLst>
          </p:cNvPr>
          <p:cNvCxnSpPr>
            <a:cxnSpLocks/>
          </p:cNvCxnSpPr>
          <p:nvPr/>
        </p:nvCxnSpPr>
        <p:spPr>
          <a:xfrm flipH="1">
            <a:off x="3367668" y="3610618"/>
            <a:ext cx="4927380" cy="1234220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C72EC81-D100-4B2B-A658-76E620DB6CE3}"/>
              </a:ext>
            </a:extLst>
          </p:cNvPr>
          <p:cNvCxnSpPr>
            <a:cxnSpLocks/>
          </p:cNvCxnSpPr>
          <p:nvPr/>
        </p:nvCxnSpPr>
        <p:spPr>
          <a:xfrm flipH="1">
            <a:off x="5605463" y="4374410"/>
            <a:ext cx="2689585" cy="242529"/>
          </a:xfrm>
          <a:prstGeom prst="straightConnector1">
            <a:avLst/>
          </a:prstGeom>
          <a:ln w="57150">
            <a:solidFill>
              <a:srgbClr val="6A28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14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4단계: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</a:t>
            </a:r>
            <a:r>
              <a:rPr lang="ko-KR" dirty="0" err="1">
                <a:solidFill>
                  <a:srgbClr val="00338D"/>
                </a:solidFill>
                <a:latin typeface="+mn-ea"/>
                <a:ea typeface="+mn-ea"/>
              </a:rPr>
              <a:t>클럽지회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회원 정보 입력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0036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회원명을 클릭하면 다음과 같은 창이 나타납니다.  드롭 다운 메뉴를 클릭하여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지회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 회원 유형을 선택합니다.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35B7E3-4A82-4299-B8F7-38C0674A6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338" y="2283212"/>
            <a:ext cx="7491324" cy="424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4단계: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</a:t>
            </a:r>
            <a:r>
              <a:rPr lang="ko-KR" dirty="0" err="1">
                <a:solidFill>
                  <a:srgbClr val="00338D"/>
                </a:solidFill>
                <a:latin typeface="+mn-ea"/>
                <a:ea typeface="+mn-ea"/>
              </a:rPr>
              <a:t>클럽지회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회원 정보 입력 계속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68034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회원 유형을 선택하면 오른쪽 화면의 지정된 회원 유형에 해당 회원이 자동으로 추가됩니다.  회원 정보가 정확히 입력되었는지 검토합니다.  잘못 추가된 회원이 있으면 ‘</a:t>
            </a:r>
            <a:r>
              <a:rPr lang="ko-KR" sz="2600" dirty="0" err="1">
                <a:solidFill>
                  <a:srgbClr val="FF0000"/>
                </a:solidFill>
                <a:latin typeface="Arial" charset="0"/>
                <a:ea typeface="굴림" charset="0"/>
                <a:cs typeface="Arial" charset="0"/>
              </a:rPr>
              <a:t>삭제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’버튼을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 클릭합니다.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BE8553-469A-4AAE-B357-A8BC3B733B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84970" y="2890085"/>
            <a:ext cx="9287107" cy="298722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D890D02-60C4-453C-9AE1-AD411E63CA56}"/>
              </a:ext>
            </a:extLst>
          </p:cNvPr>
          <p:cNvCxnSpPr>
            <a:cxnSpLocks/>
          </p:cNvCxnSpPr>
          <p:nvPr/>
        </p:nvCxnSpPr>
        <p:spPr>
          <a:xfrm flipH="1">
            <a:off x="7025272" y="3729511"/>
            <a:ext cx="4247166" cy="5960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24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76328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5단계: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검토 및 제출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8575288" y="1871547"/>
            <a:ext cx="2788501" cy="504953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제출하기 전에 모든 클럽지회 정보를 검토합니다.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클럽 명칭, 임원 및 회원의 이름이 맞는지 확인합니다.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rgbClr val="FF0000"/>
                </a:solidFill>
                <a:latin typeface="Arial" charset="0"/>
                <a:ea typeface="굴림" charset="0"/>
                <a:cs typeface="Arial" charset="0"/>
              </a:rPr>
              <a:t>모든 정보를 확인한 후, 제출 버튼을 클릭합니다.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rgbClr val="00B0F0"/>
                </a:solidFill>
                <a:latin typeface="Arial" charset="0"/>
                <a:ea typeface="굴림" charset="0"/>
                <a:cs typeface="Arial" charset="0"/>
              </a:rPr>
              <a:t>‘저장’을 클릭합니다.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033679-393E-4CC8-A505-96703C3C2357}"/>
              </a:ext>
            </a:extLst>
          </p:cNvPr>
          <p:cNvPicPr/>
          <p:nvPr/>
        </p:nvPicPr>
        <p:blipFill rotWithShape="1">
          <a:blip r:embed="rId3"/>
          <a:srcRect t="4544"/>
          <a:stretch/>
        </p:blipFill>
        <p:spPr>
          <a:xfrm>
            <a:off x="1253988" y="1535936"/>
            <a:ext cx="6774889" cy="479947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259C72-F600-456C-B7D2-B7840A6CDC29}"/>
              </a:ext>
            </a:extLst>
          </p:cNvPr>
          <p:cNvCxnSpPr>
            <a:cxnSpLocks/>
          </p:cNvCxnSpPr>
          <p:nvPr/>
        </p:nvCxnSpPr>
        <p:spPr>
          <a:xfrm flipH="1">
            <a:off x="1527717" y="3935673"/>
            <a:ext cx="7047571" cy="12830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1D3113-B1FF-4FD1-ACE0-A1AEB11B0A72}"/>
              </a:ext>
            </a:extLst>
          </p:cNvPr>
          <p:cNvCxnSpPr>
            <a:cxnSpLocks/>
          </p:cNvCxnSpPr>
          <p:nvPr/>
        </p:nvCxnSpPr>
        <p:spPr>
          <a:xfrm flipH="1">
            <a:off x="7557102" y="5073805"/>
            <a:ext cx="1018186" cy="98130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300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448952"/>
            <a:ext cx="10851355" cy="69453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6단계: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클럽 정보 페이지 업데이트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8697950" y="1285875"/>
            <a:ext cx="2839205" cy="504953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000" dirty="0">
                <a:solidFill>
                  <a:srgbClr val="FF0000"/>
                </a:solidFill>
                <a:latin typeface="Arial" charset="0"/>
                <a:ea typeface="굴림" charset="0"/>
                <a:cs typeface="Arial" charset="0"/>
              </a:rPr>
              <a:t>지회가 저장되면, 스폰서 클럽은 드롭 다운 메뉴 ‘클럽지회 관리’를 클릭하여 지회 정보를 업데이트할 수 있습니다</a:t>
            </a:r>
            <a:r>
              <a:rPr 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.</a:t>
            </a:r>
          </a:p>
          <a:p>
            <a:r>
              <a:rPr 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클럽이 할 수 있는 업데이트 작업: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rgbClr val="0070C0"/>
                </a:solidFill>
                <a:latin typeface="Arial" charset="0"/>
                <a:ea typeface="굴림" charset="0"/>
                <a:cs typeface="Arial" charset="0"/>
              </a:rPr>
              <a:t>클럽지회 추가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rgbClr val="0070C0"/>
                </a:solidFill>
                <a:latin typeface="Arial" charset="0"/>
                <a:ea typeface="굴림" charset="0"/>
                <a:cs typeface="Arial" charset="0"/>
              </a:rPr>
              <a:t>클럽지회 편집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rgbClr val="0070C0"/>
                </a:solidFill>
                <a:latin typeface="Arial" charset="0"/>
                <a:ea typeface="굴림" charset="0"/>
                <a:cs typeface="Arial" charset="0"/>
              </a:rPr>
              <a:t>지회 회원 추가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dirty="0">
                <a:solidFill>
                  <a:srgbClr val="009A61"/>
                </a:solidFill>
                <a:latin typeface="Arial" charset="0"/>
                <a:ea typeface="굴림" charset="0"/>
                <a:cs typeface="Arial" charset="0"/>
              </a:rPr>
              <a:t>지회 해산</a:t>
            </a:r>
            <a:r>
              <a:rPr 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A475A0-E302-4822-A36C-87A91DF68E70}"/>
              </a:ext>
            </a:extLst>
          </p:cNvPr>
          <p:cNvPicPr/>
          <p:nvPr/>
        </p:nvPicPr>
        <p:blipFill rotWithShape="1">
          <a:blip r:embed="rId3"/>
          <a:srcRect t="18430"/>
          <a:stretch/>
        </p:blipFill>
        <p:spPr>
          <a:xfrm>
            <a:off x="1002521" y="1373095"/>
            <a:ext cx="7160172" cy="1013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7839AC-9E16-4740-93E6-A34D17473B5B}"/>
              </a:ext>
            </a:extLst>
          </p:cNvPr>
          <p:cNvPicPr/>
          <p:nvPr/>
        </p:nvPicPr>
        <p:blipFill rotWithShape="1">
          <a:blip r:embed="rId4"/>
          <a:srcRect t="3953"/>
          <a:stretch/>
        </p:blipFill>
        <p:spPr>
          <a:xfrm>
            <a:off x="1070516" y="2558903"/>
            <a:ext cx="7160172" cy="407045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3345684-E8F8-4F54-800D-901ACE07283D}"/>
              </a:ext>
            </a:extLst>
          </p:cNvPr>
          <p:cNvCxnSpPr>
            <a:cxnSpLocks/>
          </p:cNvCxnSpPr>
          <p:nvPr/>
        </p:nvCxnSpPr>
        <p:spPr>
          <a:xfrm flipH="1" flipV="1">
            <a:off x="2007220" y="1795346"/>
            <a:ext cx="6622736" cy="5910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A46A16-CF7E-43DE-9C23-B6B0029F91FF}"/>
              </a:ext>
            </a:extLst>
          </p:cNvPr>
          <p:cNvCxnSpPr>
            <a:cxnSpLocks/>
          </p:cNvCxnSpPr>
          <p:nvPr/>
        </p:nvCxnSpPr>
        <p:spPr>
          <a:xfrm flipH="1">
            <a:off x="1629000" y="5151863"/>
            <a:ext cx="7068951" cy="1325931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E06961-ECE8-46B8-B12E-F1097E6ADA01}"/>
              </a:ext>
            </a:extLst>
          </p:cNvPr>
          <p:cNvCxnSpPr/>
          <p:nvPr/>
        </p:nvCxnSpPr>
        <p:spPr>
          <a:xfrm flipH="1" flipV="1">
            <a:off x="2185639" y="2096429"/>
            <a:ext cx="6444317" cy="23417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98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11" name="Emblem - White" descr="lionlogo_white.eps">
            <a:extLst>
              <a:ext uri="{FF2B5EF4-FFF2-40B4-BE49-F238E27FC236}">
                <a16:creationId xmlns:a16="http://schemas.microsoft.com/office/drawing/2014/main" id="{68B73988-D5A9-3442-B303-5D6B2B15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12" name="Headline">
            <a:extLst>
              <a:ext uri="{FF2B5EF4-FFF2-40B4-BE49-F238E27FC236}">
                <a16:creationId xmlns:a16="http://schemas.microsoft.com/office/drawing/2014/main" id="{F9CF80EA-FBBF-7D41-829E-8CE0D0E191B1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>
                <a:solidFill>
                  <a:schemeClr val="bg1"/>
                </a:solidFill>
                <a:latin typeface="Helvetica Neue" charset="0"/>
                <a:ea typeface="굴림" charset="0"/>
                <a:cs typeface="Helvetica Neue" charset="0"/>
              </a:rPr>
              <a:t>감사합니다</a:t>
            </a:r>
          </a:p>
        </p:txBody>
      </p:sp>
      <p:sp>
        <p:nvSpPr>
          <p:cNvPr id="13" name="Gold Bar">
            <a:extLst>
              <a:ext uri="{FF2B5EF4-FFF2-40B4-BE49-F238E27FC236}">
                <a16:creationId xmlns:a16="http://schemas.microsoft.com/office/drawing/2014/main" id="{5F431583-0746-B24E-B80F-830E8311DF40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C81DC29-6F17-4845-88B2-999CB75943AA}"/>
              </a:ext>
            </a:extLst>
          </p:cNvPr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5" name="Date Lang Code">
            <a:extLst>
              <a:ext uri="{FF2B5EF4-FFF2-40B4-BE49-F238E27FC236}">
                <a16:creationId xmlns:a16="http://schemas.microsoft.com/office/drawing/2014/main" id="{737904F3-4DF5-4D4E-9304-70294926A8FD}"/>
              </a:ext>
            </a:extLst>
          </p:cNvPr>
          <p:cNvSpPr txBox="1"/>
          <p:nvPr/>
        </p:nvSpPr>
        <p:spPr>
          <a:xfrm>
            <a:off x="6829369" y="6248400"/>
            <a:ext cx="1902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>
                <a:solidFill>
                  <a:schemeClr val="bg1"/>
                </a:solidFill>
              </a:rPr>
              <a:t>10/2021</a:t>
            </a:r>
            <a:r>
              <a:rPr lang="ko-KR" sz="1600" b="1">
                <a:solidFill>
                  <a:schemeClr val="bg1"/>
                </a:solidFill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</a:rPr>
              <a:t>수</a:t>
            </a:r>
            <a:r>
              <a:rPr lang="ko-KR" sz="1600" b="1" dirty="0">
                <a:solidFill>
                  <a:schemeClr val="bg1"/>
                </a:solidFill>
              </a:rPr>
              <a:t>정 KO</a:t>
            </a:r>
          </a:p>
        </p:txBody>
      </p:sp>
    </p:spTree>
    <p:extLst>
      <p:ext uri="{BB962C8B-B14F-4D97-AF65-F5344CB8AC3E}">
        <p14:creationId xmlns:p14="http://schemas.microsoft.com/office/powerpoint/2010/main" val="7003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- Image">
            <a:extLst>
              <a:ext uri="{FF2B5EF4-FFF2-40B4-BE49-F238E27FC236}">
                <a16:creationId xmlns:a16="http://schemas.microsoft.com/office/drawing/2014/main" id="{372709B3-7A63-0A4A-9F4B-7B9019E8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8191" y="2304"/>
            <a:ext cx="10283810" cy="6853392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0" y="2779761"/>
            <a:ext cx="5042836" cy="3620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이제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MyLCI에서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클럽지회를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보고할 수 있습니다.  본 안내서는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지회를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보고하는 방법에 대한 지침을 제공합니다.  스폰서 클럽 임원(회장, 총무)은 신생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지회를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결성할 권한을 가집니다.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600" b="1" dirty="0" err="1">
                <a:solidFill>
                  <a:srgbClr val="00338D"/>
                </a:solidFill>
                <a:latin typeface="+mn-ea"/>
                <a:ea typeface="+mn-ea"/>
              </a:rPr>
              <a:t>클럽지회</a:t>
            </a:r>
            <a:endParaRPr lang="ko-KR" sz="3600" b="1" dirty="0">
              <a:solidFill>
                <a:srgbClr val="00338D"/>
              </a:solidFill>
              <a:latin typeface="+mn-ea"/>
              <a:ea typeface="+mn-e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93861" y="39322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1315234" y="3174301"/>
            <a:ext cx="9561527" cy="321626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조직하려는 </a:t>
            </a:r>
            <a:r>
              <a:rPr lang="ko-KR" sz="2000" dirty="0" err="1">
                <a:solidFill>
                  <a:srgbClr val="00338D"/>
                </a:solidFill>
                <a:latin typeface="+mn-ea"/>
                <a:cs typeface="Arial" charset="0"/>
              </a:rPr>
              <a:t>클럽지회의</a:t>
            </a: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 명칭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 err="1">
                <a:solidFill>
                  <a:srgbClr val="00338D"/>
                </a:solidFill>
                <a:latin typeface="+mn-ea"/>
                <a:cs typeface="Arial" charset="0"/>
              </a:rPr>
              <a:t>클럽지회</a:t>
            </a: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 임원 명단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 err="1">
                <a:solidFill>
                  <a:srgbClr val="00338D"/>
                </a:solidFill>
                <a:latin typeface="+mn-ea"/>
                <a:cs typeface="Arial" charset="0"/>
              </a:rPr>
              <a:t>지회</a:t>
            </a: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 </a:t>
            </a:r>
            <a:r>
              <a:rPr lang="ko-KR" sz="2000" dirty="0" err="1">
                <a:solidFill>
                  <a:srgbClr val="00338D"/>
                </a:solidFill>
                <a:latin typeface="+mn-ea"/>
                <a:cs typeface="Arial" charset="0"/>
              </a:rPr>
              <a:t>연락원</a:t>
            </a: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 외 최소 5명의 회원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 err="1">
                <a:solidFill>
                  <a:srgbClr val="00338D"/>
                </a:solidFill>
                <a:latin typeface="+mn-ea"/>
                <a:cs typeface="Arial" charset="0"/>
              </a:rPr>
              <a:t>MyLCI에</a:t>
            </a: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 </a:t>
            </a:r>
            <a:r>
              <a:rPr lang="ko-KR" sz="2000" dirty="0" err="1">
                <a:solidFill>
                  <a:srgbClr val="00338D"/>
                </a:solidFill>
                <a:latin typeface="+mn-ea"/>
                <a:cs typeface="Arial" charset="0"/>
              </a:rPr>
              <a:t>지회를</a:t>
            </a: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 보고하기 전, 모든 신입회원을 모클럽에 추가합니다.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rgbClr val="00338D"/>
              </a:solidFill>
              <a:latin typeface="+mn-ea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rgbClr val="00338D"/>
              </a:solidFill>
              <a:latin typeface="+mn-ea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altLang="ko-KR" sz="2000" dirty="0">
              <a:solidFill>
                <a:srgbClr val="00338D"/>
              </a:solidFill>
              <a:latin typeface="+mn-ea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전입회원은 기존 클럽에서 삭제하고, 모클럽에 추가합니다.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ko-KR" sz="2000" dirty="0" err="1">
                <a:solidFill>
                  <a:srgbClr val="00338D"/>
                </a:solidFill>
                <a:latin typeface="+mn-ea"/>
                <a:cs typeface="Arial" charset="0"/>
              </a:rPr>
              <a:t>클럽지회</a:t>
            </a: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 신청서 및 </a:t>
            </a:r>
            <a:r>
              <a:rPr lang="ko-KR" sz="2000" dirty="0" err="1">
                <a:solidFill>
                  <a:srgbClr val="00338D"/>
                </a:solidFill>
                <a:latin typeface="+mn-ea"/>
                <a:cs typeface="Arial" charset="0"/>
              </a:rPr>
              <a:t>지회</a:t>
            </a:r>
            <a:r>
              <a:rPr lang="ko-KR" sz="2000" dirty="0">
                <a:solidFill>
                  <a:srgbClr val="00338D"/>
                </a:solidFill>
                <a:latin typeface="+mn-ea"/>
                <a:cs typeface="Arial" charset="0"/>
              </a:rPr>
              <a:t> 회원 보고서를 사용하여 온라인 제출에 필요한 모든 정보를 수집합니다. 이 서식들은 국제협회 본부에 직접 제출하지 않아도 됩니다.</a:t>
            </a:r>
          </a:p>
          <a:p>
            <a:pPr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시작하기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315233" y="1940313"/>
            <a:ext cx="9561527" cy="94101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지회 신청이 완료되기 전에 다음 정보를 제출해야 합니다.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7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005718" y="879083"/>
            <a:ext cx="806383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 err="1">
                <a:solidFill>
                  <a:srgbClr val="00338D"/>
                </a:solidFill>
                <a:latin typeface="+mn-ea"/>
                <a:ea typeface="+mn-ea"/>
              </a:rPr>
              <a:t>클럽지회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보고 절차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다음 단계에 따라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MyLCI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에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지회를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 쉽게 추가하세요.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1960B52E-E32F-D84D-9A8D-2B6CCB3FD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693550"/>
              </p:ext>
            </p:extLst>
          </p:nvPr>
        </p:nvGraphicFramePr>
        <p:xfrm>
          <a:off x="372975" y="2339620"/>
          <a:ext cx="11604979" cy="270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Subhead">
            <a:extLst>
              <a:ext uri="{FF2B5EF4-FFF2-40B4-BE49-F238E27FC236}">
                <a16:creationId xmlns:a16="http://schemas.microsoft.com/office/drawing/2014/main" id="{FF9A2066-0850-D547-B1ED-FA22FF0D6A7F}"/>
              </a:ext>
            </a:extLst>
          </p:cNvPr>
          <p:cNvSpPr txBox="1">
            <a:spLocks/>
          </p:cNvSpPr>
          <p:nvPr/>
        </p:nvSpPr>
        <p:spPr>
          <a:xfrm>
            <a:off x="430127" y="4354489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MyLCI 로그인</a:t>
            </a:r>
          </a:p>
        </p:txBody>
      </p:sp>
      <p:sp>
        <p:nvSpPr>
          <p:cNvPr id="24" name="Subhead">
            <a:extLst>
              <a:ext uri="{FF2B5EF4-FFF2-40B4-BE49-F238E27FC236}">
                <a16:creationId xmlns:a16="http://schemas.microsoft.com/office/drawing/2014/main" id="{37D3FDBB-4053-B146-BCB8-EBC76B3F5CB8}"/>
              </a:ext>
            </a:extLst>
          </p:cNvPr>
          <p:cNvSpPr txBox="1">
            <a:spLocks/>
          </p:cNvSpPr>
          <p:nvPr/>
        </p:nvSpPr>
        <p:spPr>
          <a:xfrm>
            <a:off x="2336400" y="4354489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클럽 정보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id="{4C06ABCA-5308-4E40-8376-73F2BD44242D}"/>
              </a:ext>
            </a:extLst>
          </p:cNvPr>
          <p:cNvSpPr txBox="1">
            <a:spLocks/>
          </p:cNvSpPr>
          <p:nvPr/>
        </p:nvSpPr>
        <p:spPr>
          <a:xfrm>
            <a:off x="4242677" y="4354489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클럽지회 정보 입력</a:t>
            </a:r>
          </a:p>
        </p:txBody>
      </p:sp>
      <p:sp>
        <p:nvSpPr>
          <p:cNvPr id="26" name="Subhead">
            <a:extLst>
              <a:ext uri="{FF2B5EF4-FFF2-40B4-BE49-F238E27FC236}">
                <a16:creationId xmlns:a16="http://schemas.microsoft.com/office/drawing/2014/main" id="{32954108-067F-8948-8C4E-0FF5B10A130A}"/>
              </a:ext>
            </a:extLst>
          </p:cNvPr>
          <p:cNvSpPr txBox="1">
            <a:spLocks/>
          </p:cNvSpPr>
          <p:nvPr/>
        </p:nvSpPr>
        <p:spPr>
          <a:xfrm>
            <a:off x="6148952" y="4354489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클럽지회 회원 정보 입력</a:t>
            </a:r>
          </a:p>
        </p:txBody>
      </p:sp>
      <p:sp>
        <p:nvSpPr>
          <p:cNvPr id="27" name="Subhead">
            <a:extLst>
              <a:ext uri="{FF2B5EF4-FFF2-40B4-BE49-F238E27FC236}">
                <a16:creationId xmlns:a16="http://schemas.microsoft.com/office/drawing/2014/main" id="{28A9B92B-FC29-EC43-B003-6068467B042E}"/>
              </a:ext>
            </a:extLst>
          </p:cNvPr>
          <p:cNvSpPr txBox="1">
            <a:spLocks/>
          </p:cNvSpPr>
          <p:nvPr/>
        </p:nvSpPr>
        <p:spPr>
          <a:xfrm>
            <a:off x="8055227" y="4354489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검토 및 제출</a:t>
            </a:r>
          </a:p>
        </p:txBody>
      </p:sp>
      <p:sp>
        <p:nvSpPr>
          <p:cNvPr id="28" name="Subhead">
            <a:extLst>
              <a:ext uri="{FF2B5EF4-FFF2-40B4-BE49-F238E27FC236}">
                <a16:creationId xmlns:a16="http://schemas.microsoft.com/office/drawing/2014/main" id="{80ABF4BE-23CE-C443-8BE2-410A131F0D17}"/>
              </a:ext>
            </a:extLst>
          </p:cNvPr>
          <p:cNvSpPr txBox="1">
            <a:spLocks/>
          </p:cNvSpPr>
          <p:nvPr/>
        </p:nvSpPr>
        <p:spPr>
          <a:xfrm>
            <a:off x="9961502" y="4354489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클럽 정보 업데이트 </a:t>
            </a:r>
          </a:p>
        </p:txBody>
      </p:sp>
    </p:spTree>
    <p:extLst>
      <p:ext uri="{BB962C8B-B14F-4D97-AF65-F5344CB8AC3E}">
        <p14:creationId xmlns:p14="http://schemas.microsoft.com/office/powerpoint/2010/main" val="383805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1단계: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</a:t>
            </a:r>
            <a:r>
              <a:rPr lang="ko-KR" dirty="0" err="1">
                <a:solidFill>
                  <a:srgbClr val="00338D"/>
                </a:solidFill>
                <a:latin typeface="+mn-ea"/>
                <a:ea typeface="+mn-ea"/>
              </a:rPr>
              <a:t>MyLCI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로그인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58635"/>
            <a:ext cx="10496550" cy="10035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  <a:hlinkClick r:id="rId2"/>
              </a:rPr>
              <a:t>www.lionsclubs.org</a:t>
            </a:r>
            <a:r>
              <a:rPr lang="ko-K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에서 화면 상단의 ‘회원 로그인’을 클릭합니다.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2" name="Picture 11" descr="Snipping Tool">
            <a:extLst>
              <a:ext uri="{FF2B5EF4-FFF2-40B4-BE49-F238E27FC236}">
                <a16:creationId xmlns:a16="http://schemas.microsoft.com/office/drawing/2014/main" id="{FB729E4A-85D7-4B90-AF77-51C2C28199E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29968" r="3044" b="18375"/>
          <a:stretch/>
        </p:blipFill>
        <p:spPr bwMode="auto">
          <a:xfrm>
            <a:off x="984609" y="2599604"/>
            <a:ext cx="9873891" cy="2899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CB0D68-DA50-4FCA-AD7E-E7B453D2E897}"/>
              </a:ext>
            </a:extLst>
          </p:cNvPr>
          <p:cNvCxnSpPr>
            <a:cxnSpLocks/>
          </p:cNvCxnSpPr>
          <p:nvPr/>
        </p:nvCxnSpPr>
        <p:spPr>
          <a:xfrm>
            <a:off x="4600575" y="2686050"/>
            <a:ext cx="1095375" cy="5121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1단계: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</a:t>
            </a:r>
            <a:r>
              <a:rPr lang="ko-KR" dirty="0" err="1">
                <a:solidFill>
                  <a:srgbClr val="00338D"/>
                </a:solidFill>
                <a:latin typeface="+mn-ea"/>
                <a:ea typeface="+mn-ea"/>
              </a:rPr>
              <a:t>MyLCI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로그인 계속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58635"/>
            <a:ext cx="10496550" cy="124096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지정된 아이디와 패스워드로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MyLCI에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로그인합니다.  아이디 및 패스워드가 기억나지 않거나 로그인에 어려움이 있을 경우,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MyLCI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지원팀 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  <a:hlinkClick r:id="rId2"/>
              </a:rPr>
              <a:t>MyLCI@lionsclubs.org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</a:t>
            </a:r>
            <a:r>
              <a: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/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630-468-6900</a:t>
            </a:r>
            <a:r>
              <a:rPr lang="ko-KR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으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로 문의하</a:t>
            </a:r>
            <a:r>
              <a:rPr lang="ko-KR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세요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3" name="Picture 12" descr="Snipping Tool">
            <a:extLst>
              <a:ext uri="{FF2B5EF4-FFF2-40B4-BE49-F238E27FC236}">
                <a16:creationId xmlns:a16="http://schemas.microsoft.com/office/drawing/2014/main" id="{EF489647-EEEE-41C3-9FF0-9173B124043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48208" r="11538" b="3343"/>
          <a:stretch/>
        </p:blipFill>
        <p:spPr bwMode="auto">
          <a:xfrm>
            <a:off x="1448361" y="2946544"/>
            <a:ext cx="9326233" cy="3458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955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6877049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2단계: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클럽 정보 페이지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28656"/>
            <a:ext cx="10851356" cy="83604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로그인한 후, ‘라이온 지도자를 위한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MyLCI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</a:t>
            </a:r>
            <a:r>
              <a:rPr lang="ko-K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도구’를</a:t>
            </a:r>
            <a:r>
              <a:rPr lang="ko-K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클릭하여 클럽 정보 페이지로 이동합니다.  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61FD66-4A0A-4433-90C2-7B27EDC9BD6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29936" y="3110167"/>
            <a:ext cx="9397176" cy="925830"/>
          </a:xfrm>
          <a:prstGeom prst="rect">
            <a:avLst/>
          </a:prstGeom>
          <a:ln w="38100">
            <a:solidFill>
              <a:srgbClr val="00338D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FB735E4-0E41-420E-9415-54874E4390DA}"/>
              </a:ext>
            </a:extLst>
          </p:cNvPr>
          <p:cNvSpPr/>
          <p:nvPr/>
        </p:nvSpPr>
        <p:spPr>
          <a:xfrm>
            <a:off x="3468029" y="2970769"/>
            <a:ext cx="1081669" cy="1177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6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3단계: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클럽 정보 페이지 계속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871546"/>
            <a:ext cx="5829300" cy="36339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‘내 라이온스 클럽’을 클릭하여 클럽 정보 페이지로 이동합니다.  드롭 다운 메뉴에서 ‘클럽 정보’를 클릭합니다.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392043-F634-49BB-9201-287C2A23918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378854" y="1871546"/>
            <a:ext cx="3761214" cy="382672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42525C5-E620-42F7-9051-78CD08999B39}"/>
              </a:ext>
            </a:extLst>
          </p:cNvPr>
          <p:cNvSpPr/>
          <p:nvPr/>
        </p:nvSpPr>
        <p:spPr>
          <a:xfrm>
            <a:off x="7694341" y="2599604"/>
            <a:ext cx="1103971" cy="3331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00338D"/>
                </a:solidFill>
                <a:latin typeface="+mn-ea"/>
                <a:ea typeface="+mn-ea"/>
              </a:rPr>
              <a:t>2단계:</a:t>
            </a:r>
            <a:r>
              <a:rPr lang="ko-KR" dirty="0">
                <a:solidFill>
                  <a:srgbClr val="00338D"/>
                </a:solidFill>
                <a:latin typeface="+mn-ea"/>
                <a:ea typeface="+mn-ea"/>
              </a:rPr>
              <a:t> 클럽 정보 페이지 계속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01917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굴림" charset="0"/>
                <a:cs typeface="Arial" charset="0"/>
              </a:rPr>
              <a:t>드롭 다운 메뉴 ‘클럽지회 관리’를 클릭합니다.  ‘클럽지회 추가’를 클릭하여 모든 신생 클럽지회를 제출합니다.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BE6D06-1784-4915-B0D7-3DE9482DEE4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28618" y="2538271"/>
            <a:ext cx="3369294" cy="3550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F4810E-B1B9-47EB-A72B-71E7A3D0320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924907" y="2538271"/>
            <a:ext cx="3479180" cy="35502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D891A73-56D9-4E5B-B675-57999CE38138}"/>
              </a:ext>
            </a:extLst>
          </p:cNvPr>
          <p:cNvSpPr/>
          <p:nvPr/>
        </p:nvSpPr>
        <p:spPr>
          <a:xfrm>
            <a:off x="2085278" y="2899317"/>
            <a:ext cx="1326995" cy="3679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DDDEBC-50F7-4713-910D-B824628A667E}"/>
              </a:ext>
            </a:extLst>
          </p:cNvPr>
          <p:cNvSpPr/>
          <p:nvPr/>
        </p:nvSpPr>
        <p:spPr>
          <a:xfrm>
            <a:off x="6736907" y="3235712"/>
            <a:ext cx="1326995" cy="3679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41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498</Words>
  <Application>Microsoft Office PowerPoint</Application>
  <PresentationFormat>Widescreen</PresentationFormat>
  <Paragraphs>77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굴림</vt:lpstr>
      <vt:lpstr>Arial</vt:lpstr>
      <vt:lpstr>Calibri</vt:lpstr>
      <vt:lpstr>Calibri Light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 Andrea</dc:creator>
  <cp:lastModifiedBy>Gray, Tracy</cp:lastModifiedBy>
  <cp:revision>57</cp:revision>
  <dcterms:created xsi:type="dcterms:W3CDTF">2019-11-08T18:39:09Z</dcterms:created>
  <dcterms:modified xsi:type="dcterms:W3CDTF">2021-10-19T18:32:46Z</dcterms:modified>
</cp:coreProperties>
</file>