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46"/>
  </p:notesMasterIdLst>
  <p:sldIdLst>
    <p:sldId id="256" r:id="rId3"/>
    <p:sldId id="305" r:id="rId4"/>
    <p:sldId id="257" r:id="rId5"/>
    <p:sldId id="258" r:id="rId6"/>
    <p:sldId id="259" r:id="rId7"/>
    <p:sldId id="260" r:id="rId8"/>
    <p:sldId id="261" r:id="rId9"/>
    <p:sldId id="262" r:id="rId10"/>
    <p:sldId id="263" r:id="rId11"/>
    <p:sldId id="264" r:id="rId12"/>
    <p:sldId id="265" r:id="rId13"/>
    <p:sldId id="298" r:id="rId14"/>
    <p:sldId id="299" r:id="rId15"/>
    <p:sldId id="304" r:id="rId16"/>
    <p:sldId id="266" r:id="rId17"/>
    <p:sldId id="268" r:id="rId18"/>
    <p:sldId id="269" r:id="rId19"/>
    <p:sldId id="270" r:id="rId20"/>
    <p:sldId id="271" r:id="rId21"/>
    <p:sldId id="273" r:id="rId22"/>
    <p:sldId id="274" r:id="rId23"/>
    <p:sldId id="275" r:id="rId24"/>
    <p:sldId id="276" r:id="rId25"/>
    <p:sldId id="277" r:id="rId26"/>
    <p:sldId id="279" r:id="rId27"/>
    <p:sldId id="281" r:id="rId28"/>
    <p:sldId id="282" r:id="rId29"/>
    <p:sldId id="284" r:id="rId30"/>
    <p:sldId id="286" r:id="rId31"/>
    <p:sldId id="302" r:id="rId32"/>
    <p:sldId id="301" r:id="rId33"/>
    <p:sldId id="303"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nez, Gabriela" initials="NG" lastIdx="1" clrIdx="0">
    <p:extLst>
      <p:ext uri="{19B8F6BF-5375-455C-9EA6-DF929625EA0E}">
        <p15:presenceInfo xmlns:p15="http://schemas.microsoft.com/office/powerpoint/2012/main" userId="S-1-5-21-1659004503-1409082233-839522115-13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5969" autoAdjust="0"/>
  </p:normalViewPr>
  <p:slideViewPr>
    <p:cSldViewPr snapToGrid="0">
      <p:cViewPr varScale="1">
        <p:scale>
          <a:sx n="56" d="100"/>
          <a:sy n="56" d="100"/>
        </p:scale>
        <p:origin x="90"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618A0-4C2F-4476-8442-2FB61C63CC13}"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AC084D1C-3B52-48EC-A783-35C98AA0E77A}">
      <dgm:prSet phldrT="[Text]" custT="1"/>
      <dgm:spPr/>
      <dgm:t>
        <a:bodyPr/>
        <a:lstStyle/>
        <a:p>
          <a:r>
            <a:rPr lang="ko-KR" sz="2000">
              <a:solidFill>
                <a:schemeClr val="tx1"/>
              </a:solidFill>
            </a:rPr>
            <a:t>이야기 공유</a:t>
          </a:r>
        </a:p>
      </dgm:t>
    </dgm:pt>
    <dgm:pt modelId="{53DD44DA-3E5E-4D14-96B7-901896077EE4}" type="parTrans" cxnId="{3FAA2919-06ED-4B15-9C81-6C8B4E51328B}">
      <dgm:prSet/>
      <dgm:spPr/>
      <dgm:t>
        <a:bodyPr/>
        <a:lstStyle/>
        <a:p>
          <a:endParaRPr lang="en-US">
            <a:solidFill>
              <a:schemeClr val="tx1"/>
            </a:solidFill>
          </a:endParaRPr>
        </a:p>
      </dgm:t>
    </dgm:pt>
    <dgm:pt modelId="{14472584-1526-4B73-8ADC-B5482BD65CB7}" type="sibTrans" cxnId="{3FAA2919-06ED-4B15-9C81-6C8B4E51328B}">
      <dgm:prSet/>
      <dgm:spPr/>
      <dgm:t>
        <a:bodyPr/>
        <a:lstStyle/>
        <a:p>
          <a:endParaRPr lang="en-US">
            <a:solidFill>
              <a:schemeClr val="tx1"/>
            </a:solidFill>
          </a:endParaRPr>
        </a:p>
      </dgm:t>
    </dgm:pt>
    <dgm:pt modelId="{4201B79F-5411-4C77-A7E4-F2687BE6F385}">
      <dgm:prSet phldrT="[Text]" custT="1"/>
      <dgm:spPr/>
      <dgm:t>
        <a:bodyPr/>
        <a:lstStyle/>
        <a:p>
          <a:r>
            <a:rPr lang="ko-KR" sz="2000">
              <a:solidFill>
                <a:schemeClr val="tx1"/>
              </a:solidFill>
            </a:rPr>
            <a:t>계획 수립</a:t>
          </a:r>
        </a:p>
      </dgm:t>
    </dgm:pt>
    <dgm:pt modelId="{62F9A0BC-3040-4184-A884-8BDAA7EE2023}" type="parTrans" cxnId="{A2A77408-508D-4C7E-B477-0D16A941D9F1}">
      <dgm:prSet/>
      <dgm:spPr/>
      <dgm:t>
        <a:bodyPr/>
        <a:lstStyle/>
        <a:p>
          <a:endParaRPr lang="en-US">
            <a:solidFill>
              <a:schemeClr val="tx1"/>
            </a:solidFill>
          </a:endParaRPr>
        </a:p>
      </dgm:t>
    </dgm:pt>
    <dgm:pt modelId="{B757E892-89A9-4BC8-8BE1-8ECA1C130DCE}" type="sibTrans" cxnId="{A2A77408-508D-4C7E-B477-0D16A941D9F1}">
      <dgm:prSet/>
      <dgm:spPr/>
      <dgm:t>
        <a:bodyPr/>
        <a:lstStyle/>
        <a:p>
          <a:endParaRPr lang="en-US">
            <a:solidFill>
              <a:schemeClr val="tx1"/>
            </a:solidFill>
          </a:endParaRPr>
        </a:p>
      </dgm:t>
    </dgm:pt>
    <dgm:pt modelId="{A84D044F-EB25-4D06-85C8-00ED85D15D32}">
      <dgm:prSet phldrT="[Text]" custT="1"/>
      <dgm:spPr/>
      <dgm:t>
        <a:bodyPr/>
        <a:lstStyle/>
        <a:p>
          <a:r>
            <a:rPr lang="ko-KR" sz="2000">
              <a:solidFill>
                <a:schemeClr val="tx1"/>
              </a:solidFill>
            </a:rPr>
            <a:t>팀 구축</a:t>
          </a:r>
        </a:p>
      </dgm:t>
    </dgm:pt>
    <dgm:pt modelId="{4542CA38-2ED5-493A-B9BE-51F86553B9C5}" type="parTrans" cxnId="{1006FE97-C641-4F7B-A386-6BEFD7273B37}">
      <dgm:prSet/>
      <dgm:spPr/>
      <dgm:t>
        <a:bodyPr/>
        <a:lstStyle/>
        <a:p>
          <a:endParaRPr lang="en-US">
            <a:solidFill>
              <a:schemeClr val="tx1"/>
            </a:solidFill>
          </a:endParaRPr>
        </a:p>
      </dgm:t>
    </dgm:pt>
    <dgm:pt modelId="{53DA4750-9141-4C57-8955-92D91FB72D25}" type="sibTrans" cxnId="{1006FE97-C641-4F7B-A386-6BEFD7273B37}">
      <dgm:prSet/>
      <dgm:spPr/>
      <dgm:t>
        <a:bodyPr/>
        <a:lstStyle/>
        <a:p>
          <a:endParaRPr lang="en-US">
            <a:solidFill>
              <a:schemeClr val="tx1"/>
            </a:solidFill>
          </a:endParaRPr>
        </a:p>
      </dgm:t>
    </dgm:pt>
    <dgm:pt modelId="{67A5D81B-321C-4577-B3EE-F3293DC03687}">
      <dgm:prSet custT="1"/>
      <dgm:spPr/>
      <dgm:t>
        <a:bodyPr/>
        <a:lstStyle/>
        <a:p>
          <a:r>
            <a:rPr lang="ko-KR" sz="2000">
              <a:solidFill>
                <a:schemeClr val="tx1"/>
              </a:solidFill>
            </a:rPr>
            <a:t>기금 모금</a:t>
          </a:r>
        </a:p>
      </dgm:t>
    </dgm:pt>
    <dgm:pt modelId="{CBD9282F-481B-404F-B09C-CBE27F7A7E06}" type="parTrans" cxnId="{805772DC-6F13-42B4-84ED-1AEACC2C5BE3}">
      <dgm:prSet/>
      <dgm:spPr/>
      <dgm:t>
        <a:bodyPr/>
        <a:lstStyle/>
        <a:p>
          <a:endParaRPr lang="en-US">
            <a:solidFill>
              <a:schemeClr val="tx1"/>
            </a:solidFill>
          </a:endParaRPr>
        </a:p>
      </dgm:t>
    </dgm:pt>
    <dgm:pt modelId="{502C3DD5-FE21-4B67-A54F-00128B6A5B40}" type="sibTrans" cxnId="{805772DC-6F13-42B4-84ED-1AEACC2C5BE3}">
      <dgm:prSet/>
      <dgm:spPr/>
      <dgm:t>
        <a:bodyPr/>
        <a:lstStyle/>
        <a:p>
          <a:endParaRPr lang="en-US">
            <a:solidFill>
              <a:schemeClr val="tx1"/>
            </a:solidFill>
          </a:endParaRPr>
        </a:p>
      </dgm:t>
    </dgm:pt>
    <dgm:pt modelId="{B8ACB670-B30A-4241-93BE-CF2DA01B4738}" type="pres">
      <dgm:prSet presAssocID="{6B0618A0-4C2F-4476-8442-2FB61C63CC13}" presName="CompostProcess" presStyleCnt="0">
        <dgm:presLayoutVars>
          <dgm:dir/>
          <dgm:resizeHandles val="exact"/>
        </dgm:presLayoutVars>
      </dgm:prSet>
      <dgm:spPr/>
    </dgm:pt>
    <dgm:pt modelId="{44772432-840F-4850-877C-58145F5BC3A5}" type="pres">
      <dgm:prSet presAssocID="{6B0618A0-4C2F-4476-8442-2FB61C63CC13}" presName="arrow" presStyleLbl="bgShp" presStyleIdx="0" presStyleCnt="1"/>
      <dgm:spPr/>
    </dgm:pt>
    <dgm:pt modelId="{095BE432-7AFB-4197-9B83-C066E86C0D0F}" type="pres">
      <dgm:prSet presAssocID="{6B0618A0-4C2F-4476-8442-2FB61C63CC13}" presName="linearProcess" presStyleCnt="0"/>
      <dgm:spPr/>
    </dgm:pt>
    <dgm:pt modelId="{44ADCECF-B9C6-4DE8-88D2-D4359DD37B19}" type="pres">
      <dgm:prSet presAssocID="{AC084D1C-3B52-48EC-A783-35C98AA0E77A}" presName="textNode" presStyleLbl="node1" presStyleIdx="0" presStyleCnt="4">
        <dgm:presLayoutVars>
          <dgm:bulletEnabled val="1"/>
        </dgm:presLayoutVars>
      </dgm:prSet>
      <dgm:spPr/>
    </dgm:pt>
    <dgm:pt modelId="{FE40CED2-5371-4E32-8958-485BD9F5FFB4}" type="pres">
      <dgm:prSet presAssocID="{14472584-1526-4B73-8ADC-B5482BD65CB7}" presName="sibTrans" presStyleCnt="0"/>
      <dgm:spPr/>
    </dgm:pt>
    <dgm:pt modelId="{260D4328-6060-4562-850C-A53BDA79B886}" type="pres">
      <dgm:prSet presAssocID="{4201B79F-5411-4C77-A7E4-F2687BE6F385}" presName="textNode" presStyleLbl="node1" presStyleIdx="1" presStyleCnt="4">
        <dgm:presLayoutVars>
          <dgm:bulletEnabled val="1"/>
        </dgm:presLayoutVars>
      </dgm:prSet>
      <dgm:spPr/>
    </dgm:pt>
    <dgm:pt modelId="{939AAFAC-299E-467B-AF76-0069EFD7FF16}" type="pres">
      <dgm:prSet presAssocID="{B757E892-89A9-4BC8-8BE1-8ECA1C130DCE}" presName="sibTrans" presStyleCnt="0"/>
      <dgm:spPr/>
    </dgm:pt>
    <dgm:pt modelId="{6B325155-B290-4EA6-B51E-E89D4987C297}" type="pres">
      <dgm:prSet presAssocID="{A84D044F-EB25-4D06-85C8-00ED85D15D32}" presName="textNode" presStyleLbl="node1" presStyleIdx="2" presStyleCnt="4">
        <dgm:presLayoutVars>
          <dgm:bulletEnabled val="1"/>
        </dgm:presLayoutVars>
      </dgm:prSet>
      <dgm:spPr/>
    </dgm:pt>
    <dgm:pt modelId="{F519E5FD-E6C8-4356-B81A-63878169C6AD}" type="pres">
      <dgm:prSet presAssocID="{53DA4750-9141-4C57-8955-92D91FB72D25}" presName="sibTrans" presStyleCnt="0"/>
      <dgm:spPr/>
    </dgm:pt>
    <dgm:pt modelId="{6F685777-C635-40B7-91C5-C8C7488B1D3B}" type="pres">
      <dgm:prSet presAssocID="{67A5D81B-321C-4577-B3EE-F3293DC03687}" presName="textNode" presStyleLbl="node1" presStyleIdx="3" presStyleCnt="4">
        <dgm:presLayoutVars>
          <dgm:bulletEnabled val="1"/>
        </dgm:presLayoutVars>
      </dgm:prSet>
      <dgm:spPr/>
    </dgm:pt>
  </dgm:ptLst>
  <dgm:cxnLst>
    <dgm:cxn modelId="{A2A77408-508D-4C7E-B477-0D16A941D9F1}" srcId="{6B0618A0-4C2F-4476-8442-2FB61C63CC13}" destId="{4201B79F-5411-4C77-A7E4-F2687BE6F385}" srcOrd="1" destOrd="0" parTransId="{62F9A0BC-3040-4184-A884-8BDAA7EE2023}" sibTransId="{B757E892-89A9-4BC8-8BE1-8ECA1C130DCE}"/>
    <dgm:cxn modelId="{3FAA2919-06ED-4B15-9C81-6C8B4E51328B}" srcId="{6B0618A0-4C2F-4476-8442-2FB61C63CC13}" destId="{AC084D1C-3B52-48EC-A783-35C98AA0E77A}" srcOrd="0" destOrd="0" parTransId="{53DD44DA-3E5E-4D14-96B7-901896077EE4}" sibTransId="{14472584-1526-4B73-8ADC-B5482BD65CB7}"/>
    <dgm:cxn modelId="{0BBA0528-C132-4FCE-A600-28E580E07D20}" type="presOf" srcId="{A84D044F-EB25-4D06-85C8-00ED85D15D32}" destId="{6B325155-B290-4EA6-B51E-E89D4987C297}" srcOrd="0" destOrd="0" presId="urn:microsoft.com/office/officeart/2005/8/layout/hProcess9"/>
    <dgm:cxn modelId="{85190E2C-9A21-4450-9311-942DBBD0CB62}" type="presOf" srcId="{67A5D81B-321C-4577-B3EE-F3293DC03687}" destId="{6F685777-C635-40B7-91C5-C8C7488B1D3B}" srcOrd="0" destOrd="0" presId="urn:microsoft.com/office/officeart/2005/8/layout/hProcess9"/>
    <dgm:cxn modelId="{1006FE97-C641-4F7B-A386-6BEFD7273B37}" srcId="{6B0618A0-4C2F-4476-8442-2FB61C63CC13}" destId="{A84D044F-EB25-4D06-85C8-00ED85D15D32}" srcOrd="2" destOrd="0" parTransId="{4542CA38-2ED5-493A-B9BE-51F86553B9C5}" sibTransId="{53DA4750-9141-4C57-8955-92D91FB72D25}"/>
    <dgm:cxn modelId="{1D387FC1-53AA-4B8B-9D87-F090AACD4316}" type="presOf" srcId="{6B0618A0-4C2F-4476-8442-2FB61C63CC13}" destId="{B8ACB670-B30A-4241-93BE-CF2DA01B4738}" srcOrd="0" destOrd="0" presId="urn:microsoft.com/office/officeart/2005/8/layout/hProcess9"/>
    <dgm:cxn modelId="{805772DC-6F13-42B4-84ED-1AEACC2C5BE3}" srcId="{6B0618A0-4C2F-4476-8442-2FB61C63CC13}" destId="{67A5D81B-321C-4577-B3EE-F3293DC03687}" srcOrd="3" destOrd="0" parTransId="{CBD9282F-481B-404F-B09C-CBE27F7A7E06}" sibTransId="{502C3DD5-FE21-4B67-A54F-00128B6A5B40}"/>
    <dgm:cxn modelId="{5B1200E0-26DC-4723-B34E-6393570D6125}" type="presOf" srcId="{4201B79F-5411-4C77-A7E4-F2687BE6F385}" destId="{260D4328-6060-4562-850C-A53BDA79B886}" srcOrd="0" destOrd="0" presId="urn:microsoft.com/office/officeart/2005/8/layout/hProcess9"/>
    <dgm:cxn modelId="{6EC280E9-1F11-4295-B6E2-09404555F639}" type="presOf" srcId="{AC084D1C-3B52-48EC-A783-35C98AA0E77A}" destId="{44ADCECF-B9C6-4DE8-88D2-D4359DD37B19}" srcOrd="0" destOrd="0" presId="urn:microsoft.com/office/officeart/2005/8/layout/hProcess9"/>
    <dgm:cxn modelId="{CF32D266-ABA7-4D69-B22D-E845A9701539}" type="presParOf" srcId="{B8ACB670-B30A-4241-93BE-CF2DA01B4738}" destId="{44772432-840F-4850-877C-58145F5BC3A5}" srcOrd="0" destOrd="0" presId="urn:microsoft.com/office/officeart/2005/8/layout/hProcess9"/>
    <dgm:cxn modelId="{096FE911-4E84-482E-B11F-1F4F8E554EFE}" type="presParOf" srcId="{B8ACB670-B30A-4241-93BE-CF2DA01B4738}" destId="{095BE432-7AFB-4197-9B83-C066E86C0D0F}" srcOrd="1" destOrd="0" presId="urn:microsoft.com/office/officeart/2005/8/layout/hProcess9"/>
    <dgm:cxn modelId="{E37DD66D-0312-450B-B664-C7A6B76A3FC6}" type="presParOf" srcId="{095BE432-7AFB-4197-9B83-C066E86C0D0F}" destId="{44ADCECF-B9C6-4DE8-88D2-D4359DD37B19}" srcOrd="0" destOrd="0" presId="urn:microsoft.com/office/officeart/2005/8/layout/hProcess9"/>
    <dgm:cxn modelId="{DBA152B1-5D99-4865-A0A2-597AA4FBB143}" type="presParOf" srcId="{095BE432-7AFB-4197-9B83-C066E86C0D0F}" destId="{FE40CED2-5371-4E32-8958-485BD9F5FFB4}" srcOrd="1" destOrd="0" presId="urn:microsoft.com/office/officeart/2005/8/layout/hProcess9"/>
    <dgm:cxn modelId="{5C2C96A4-E8E7-41F8-91A5-579862272D1F}" type="presParOf" srcId="{095BE432-7AFB-4197-9B83-C066E86C0D0F}" destId="{260D4328-6060-4562-850C-A53BDA79B886}" srcOrd="2" destOrd="0" presId="urn:microsoft.com/office/officeart/2005/8/layout/hProcess9"/>
    <dgm:cxn modelId="{427D3107-2907-4BC4-9A64-8685912DD8ED}" type="presParOf" srcId="{095BE432-7AFB-4197-9B83-C066E86C0D0F}" destId="{939AAFAC-299E-467B-AF76-0069EFD7FF16}" srcOrd="3" destOrd="0" presId="urn:microsoft.com/office/officeart/2005/8/layout/hProcess9"/>
    <dgm:cxn modelId="{67D6CCD6-0E22-4CA4-8C60-EAE8CC2423AF}" type="presParOf" srcId="{095BE432-7AFB-4197-9B83-C066E86C0D0F}" destId="{6B325155-B290-4EA6-B51E-E89D4987C297}" srcOrd="4" destOrd="0" presId="urn:microsoft.com/office/officeart/2005/8/layout/hProcess9"/>
    <dgm:cxn modelId="{377FE093-7749-46E3-8EC6-9C75952236BD}" type="presParOf" srcId="{095BE432-7AFB-4197-9B83-C066E86C0D0F}" destId="{F519E5FD-E6C8-4356-B81A-63878169C6AD}" srcOrd="5" destOrd="0" presId="urn:microsoft.com/office/officeart/2005/8/layout/hProcess9"/>
    <dgm:cxn modelId="{5A61DD81-D6CB-4588-9A03-66CE86F871E1}" type="presParOf" srcId="{095BE432-7AFB-4197-9B83-C066E86C0D0F}" destId="{6F685777-C635-40B7-91C5-C8C7488B1D3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AFD010-C85C-49EE-8D13-5CBF41037C90}"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51281D4B-67E4-4113-9794-3AD53C887C29}">
      <dgm:prSet phldrT="[Text]" custT="1"/>
      <dgm:spPr>
        <a:xfrm>
          <a:off x="2024" y="315973"/>
          <a:ext cx="1606346" cy="963807"/>
        </a:xfrm>
      </dgm:spPr>
      <dgm:t>
        <a:bodyPr/>
        <a:lstStyle/>
        <a:p>
          <a:r>
            <a:rPr lang="ko-KR" sz="1800" b="0">
              <a:solidFill>
                <a:schemeClr val="tx1"/>
              </a:solidFill>
              <a:latin typeface="+mn-lt"/>
              <a:ea typeface="+mn-ea"/>
              <a:cs typeface="+mn-cs"/>
            </a:rPr>
            <a:t>활발하게 참여하는 회원</a:t>
          </a:r>
        </a:p>
      </dgm:t>
    </dgm:pt>
    <dgm:pt modelId="{3B00476E-404C-408A-802B-D99841821423}" type="parTrans" cxnId="{C1959E42-C65D-4921-9DBE-73B36F39A31D}">
      <dgm:prSet/>
      <dgm:spPr/>
      <dgm:t>
        <a:bodyPr/>
        <a:lstStyle/>
        <a:p>
          <a:endParaRPr lang="en-US" sz="1800" b="0">
            <a:solidFill>
              <a:schemeClr val="tx1"/>
            </a:solidFill>
            <a:latin typeface="+mn-lt"/>
          </a:endParaRPr>
        </a:p>
      </dgm:t>
    </dgm:pt>
    <dgm:pt modelId="{345858AD-638A-4F31-BB94-33287292EEE0}" type="sibTrans" cxnId="{C1959E42-C65D-4921-9DBE-73B36F39A31D}">
      <dgm:prSet/>
      <dgm:spPr/>
      <dgm:t>
        <a:bodyPr/>
        <a:lstStyle/>
        <a:p>
          <a:endParaRPr lang="en-US" sz="1800" b="0">
            <a:solidFill>
              <a:schemeClr val="tx1"/>
            </a:solidFill>
            <a:latin typeface="+mn-lt"/>
          </a:endParaRPr>
        </a:p>
      </dgm:t>
    </dgm:pt>
    <dgm:pt modelId="{7BD737DB-E271-42E8-AA48-2BAABB09589E}">
      <dgm:prSet phldrT="[Text]" custT="1"/>
      <dgm:spPr>
        <a:xfrm>
          <a:off x="1769006" y="315973"/>
          <a:ext cx="1606346" cy="963807"/>
        </a:xfrm>
      </dgm:spPr>
      <dgm:t>
        <a:bodyPr/>
        <a:lstStyle/>
        <a:p>
          <a:r>
            <a:rPr lang="ko-KR" sz="1800" b="0">
              <a:solidFill>
                <a:schemeClr val="tx1"/>
              </a:solidFill>
              <a:latin typeface="+mn-lt"/>
              <a:ea typeface="+mn-ea"/>
              <a:cs typeface="+mn-cs"/>
            </a:rPr>
            <a:t>캠페인 100 주력사업에 대해 헌신적임</a:t>
          </a:r>
        </a:p>
      </dgm:t>
    </dgm:pt>
    <dgm:pt modelId="{4BA031CF-919C-4746-9DD7-9B17C3083BAE}" type="parTrans" cxnId="{2D33BA98-25D6-47A4-8FDC-BF15435F90C1}">
      <dgm:prSet/>
      <dgm:spPr/>
      <dgm:t>
        <a:bodyPr/>
        <a:lstStyle/>
        <a:p>
          <a:endParaRPr lang="en-US" sz="1800" b="0">
            <a:solidFill>
              <a:schemeClr val="tx1"/>
            </a:solidFill>
            <a:latin typeface="+mn-lt"/>
          </a:endParaRPr>
        </a:p>
      </dgm:t>
    </dgm:pt>
    <dgm:pt modelId="{E6144223-1129-4240-80D7-586C87040593}" type="sibTrans" cxnId="{2D33BA98-25D6-47A4-8FDC-BF15435F90C1}">
      <dgm:prSet/>
      <dgm:spPr/>
      <dgm:t>
        <a:bodyPr/>
        <a:lstStyle/>
        <a:p>
          <a:endParaRPr lang="en-US" sz="1800" b="0">
            <a:solidFill>
              <a:schemeClr val="tx1"/>
            </a:solidFill>
            <a:latin typeface="+mn-lt"/>
          </a:endParaRPr>
        </a:p>
      </dgm:t>
    </dgm:pt>
    <dgm:pt modelId="{C1817760-50CC-4FF4-82F4-A9D1B90E51EB}">
      <dgm:prSet phldrT="[Text]" custT="1"/>
      <dgm:spPr>
        <a:xfrm>
          <a:off x="3535987" y="315973"/>
          <a:ext cx="1606346" cy="963807"/>
        </a:xfrm>
      </dgm:spPr>
      <dgm:t>
        <a:bodyPr/>
        <a:lstStyle/>
        <a:p>
          <a:r>
            <a:rPr lang="ko-KR" sz="1800" b="0">
              <a:solidFill>
                <a:schemeClr val="tx1"/>
              </a:solidFill>
              <a:latin typeface="+mn-lt"/>
              <a:ea typeface="+mn-ea"/>
              <a:cs typeface="+mn-cs"/>
            </a:rPr>
            <a:t>캠페인 100에 개인 기부 또는 서약을 하고자 함</a:t>
          </a:r>
        </a:p>
      </dgm:t>
    </dgm:pt>
    <dgm:pt modelId="{CCC059A5-0EE6-45E7-90AC-92175E7AB3D9}" type="parTrans" cxnId="{A16C3E81-7896-465F-92D2-D79F633A6617}">
      <dgm:prSet/>
      <dgm:spPr/>
      <dgm:t>
        <a:bodyPr/>
        <a:lstStyle/>
        <a:p>
          <a:endParaRPr lang="en-US" sz="1800" b="0">
            <a:solidFill>
              <a:schemeClr val="tx1"/>
            </a:solidFill>
            <a:latin typeface="+mn-lt"/>
          </a:endParaRPr>
        </a:p>
      </dgm:t>
    </dgm:pt>
    <dgm:pt modelId="{180296D3-6C5B-4AB6-98CB-635726E6D7B0}" type="sibTrans" cxnId="{A16C3E81-7896-465F-92D2-D79F633A6617}">
      <dgm:prSet/>
      <dgm:spPr/>
      <dgm:t>
        <a:bodyPr/>
        <a:lstStyle/>
        <a:p>
          <a:endParaRPr lang="en-US" sz="1800" b="0">
            <a:solidFill>
              <a:schemeClr val="tx1"/>
            </a:solidFill>
            <a:latin typeface="+mn-lt"/>
          </a:endParaRPr>
        </a:p>
      </dgm:t>
    </dgm:pt>
    <dgm:pt modelId="{A9753523-8634-47FD-A6E1-E735C0E2A6F2}">
      <dgm:prSet phldrT="[Text]" custT="1"/>
      <dgm:spPr>
        <a:xfrm>
          <a:off x="5302968" y="315973"/>
          <a:ext cx="1606346" cy="963807"/>
        </a:xfrm>
      </dgm:spPr>
      <dgm:t>
        <a:bodyPr/>
        <a:lstStyle/>
        <a:p>
          <a:r>
            <a:rPr lang="ko-KR" sz="1800" b="0">
              <a:solidFill>
                <a:schemeClr val="tx1"/>
              </a:solidFill>
              <a:latin typeface="+mn-lt"/>
              <a:ea typeface="+mn-ea"/>
              <a:cs typeface="+mn-cs"/>
            </a:rPr>
            <a:t>캠페인에 매주 2~3시간을 할애할 수 있음</a:t>
          </a:r>
        </a:p>
      </dgm:t>
    </dgm:pt>
    <dgm:pt modelId="{75582646-3F86-4E5A-8B59-787453C4AB61}" type="parTrans" cxnId="{B2BD077C-8D35-40E9-833B-23CEA57A320F}">
      <dgm:prSet/>
      <dgm:spPr/>
      <dgm:t>
        <a:bodyPr/>
        <a:lstStyle/>
        <a:p>
          <a:endParaRPr lang="en-US" sz="1800" b="0">
            <a:solidFill>
              <a:schemeClr val="tx1"/>
            </a:solidFill>
            <a:latin typeface="+mn-lt"/>
          </a:endParaRPr>
        </a:p>
      </dgm:t>
    </dgm:pt>
    <dgm:pt modelId="{5B991C0F-8466-490E-9C9A-E2D81AD3928B}" type="sibTrans" cxnId="{B2BD077C-8D35-40E9-833B-23CEA57A320F}">
      <dgm:prSet/>
      <dgm:spPr/>
      <dgm:t>
        <a:bodyPr/>
        <a:lstStyle/>
        <a:p>
          <a:endParaRPr lang="en-US" sz="1800" b="0">
            <a:solidFill>
              <a:schemeClr val="tx1"/>
            </a:solidFill>
            <a:latin typeface="+mn-lt"/>
          </a:endParaRPr>
        </a:p>
      </dgm:t>
    </dgm:pt>
    <dgm:pt modelId="{DFD1B00F-9DD9-4FC7-A1A4-3732006863AC}">
      <dgm:prSet custT="1"/>
      <dgm:spPr/>
      <dgm:t>
        <a:bodyPr/>
        <a:lstStyle/>
        <a:p>
          <a:r>
            <a:rPr lang="ko-KR" sz="1800">
              <a:solidFill>
                <a:schemeClr val="tx1"/>
              </a:solidFill>
            </a:rPr>
            <a:t>국제 재단에 대해 배우고 지지하고자 함</a:t>
          </a:r>
        </a:p>
      </dgm:t>
    </dgm:pt>
    <dgm:pt modelId="{5D515751-B1B4-4650-9036-BD790E30DDB4}" type="parTrans" cxnId="{04E25F82-C265-40CF-88A5-A045B638B4BE}">
      <dgm:prSet/>
      <dgm:spPr/>
      <dgm:t>
        <a:bodyPr/>
        <a:lstStyle/>
        <a:p>
          <a:endParaRPr lang="en-US" sz="1800">
            <a:solidFill>
              <a:schemeClr val="tx1"/>
            </a:solidFill>
          </a:endParaRPr>
        </a:p>
      </dgm:t>
    </dgm:pt>
    <dgm:pt modelId="{99B101D0-A90E-4046-AD2B-B256D786F518}" type="sibTrans" cxnId="{04E25F82-C265-40CF-88A5-A045B638B4BE}">
      <dgm:prSet/>
      <dgm:spPr/>
      <dgm:t>
        <a:bodyPr/>
        <a:lstStyle/>
        <a:p>
          <a:endParaRPr lang="en-US" sz="1800">
            <a:solidFill>
              <a:schemeClr val="tx1"/>
            </a:solidFill>
          </a:endParaRPr>
        </a:p>
      </dgm:t>
    </dgm:pt>
    <dgm:pt modelId="{B1FB191E-A47B-41CC-BCE8-D3A9FBFDF3C0}" type="pres">
      <dgm:prSet presAssocID="{44AFD010-C85C-49EE-8D13-5CBF41037C90}" presName="Name0" presStyleCnt="0">
        <dgm:presLayoutVars>
          <dgm:dir/>
          <dgm:resizeHandles val="exact"/>
        </dgm:presLayoutVars>
      </dgm:prSet>
      <dgm:spPr/>
    </dgm:pt>
    <dgm:pt modelId="{BD7D2A39-13CD-4878-8505-6FE09D53178F}" type="pres">
      <dgm:prSet presAssocID="{51281D4B-67E4-4113-9794-3AD53C887C29}" presName="node" presStyleLbl="node1" presStyleIdx="0" presStyleCnt="5">
        <dgm:presLayoutVars>
          <dgm:bulletEnabled val="1"/>
        </dgm:presLayoutVars>
      </dgm:prSet>
      <dgm:spPr/>
    </dgm:pt>
    <dgm:pt modelId="{4472E4E2-C5ED-41CD-A221-16416CA32B33}" type="pres">
      <dgm:prSet presAssocID="{345858AD-638A-4F31-BB94-33287292EEE0}" presName="sibTrans" presStyleCnt="0"/>
      <dgm:spPr/>
    </dgm:pt>
    <dgm:pt modelId="{B3F0C41D-BF24-4FB3-BD6B-39883CFF6375}" type="pres">
      <dgm:prSet presAssocID="{DFD1B00F-9DD9-4FC7-A1A4-3732006863AC}" presName="node" presStyleLbl="node1" presStyleIdx="1" presStyleCnt="5">
        <dgm:presLayoutVars>
          <dgm:bulletEnabled val="1"/>
        </dgm:presLayoutVars>
      </dgm:prSet>
      <dgm:spPr/>
    </dgm:pt>
    <dgm:pt modelId="{3B07F1DB-0A53-4A5F-A099-6C4A066DADA4}" type="pres">
      <dgm:prSet presAssocID="{99B101D0-A90E-4046-AD2B-B256D786F518}" presName="sibTrans" presStyleCnt="0"/>
      <dgm:spPr/>
    </dgm:pt>
    <dgm:pt modelId="{39038ECE-61B2-4097-AB05-8AEC2E8D422A}" type="pres">
      <dgm:prSet presAssocID="{7BD737DB-E271-42E8-AA48-2BAABB09589E}" presName="node" presStyleLbl="node1" presStyleIdx="2" presStyleCnt="5">
        <dgm:presLayoutVars>
          <dgm:bulletEnabled val="1"/>
        </dgm:presLayoutVars>
      </dgm:prSet>
      <dgm:spPr/>
    </dgm:pt>
    <dgm:pt modelId="{C27D8AE1-6352-4251-9E21-72AA95308C9A}" type="pres">
      <dgm:prSet presAssocID="{E6144223-1129-4240-80D7-586C87040593}" presName="sibTrans" presStyleCnt="0"/>
      <dgm:spPr/>
    </dgm:pt>
    <dgm:pt modelId="{AA30372B-3C2B-48EC-832C-A90D32CDC4EC}" type="pres">
      <dgm:prSet presAssocID="{C1817760-50CC-4FF4-82F4-A9D1B90E51EB}" presName="node" presStyleLbl="node1" presStyleIdx="3" presStyleCnt="5">
        <dgm:presLayoutVars>
          <dgm:bulletEnabled val="1"/>
        </dgm:presLayoutVars>
      </dgm:prSet>
      <dgm:spPr/>
    </dgm:pt>
    <dgm:pt modelId="{4649CA1F-F49C-4803-A3AA-B320938B9F7E}" type="pres">
      <dgm:prSet presAssocID="{180296D3-6C5B-4AB6-98CB-635726E6D7B0}" presName="sibTrans" presStyleCnt="0"/>
      <dgm:spPr/>
    </dgm:pt>
    <dgm:pt modelId="{620EEDFF-8E8D-4682-A1DA-3CEE6553760F}" type="pres">
      <dgm:prSet presAssocID="{A9753523-8634-47FD-A6E1-E735C0E2A6F2}" presName="node" presStyleLbl="node1" presStyleIdx="4" presStyleCnt="5">
        <dgm:presLayoutVars>
          <dgm:bulletEnabled val="1"/>
        </dgm:presLayoutVars>
      </dgm:prSet>
      <dgm:spPr/>
    </dgm:pt>
  </dgm:ptLst>
  <dgm:cxnLst>
    <dgm:cxn modelId="{D700B91A-02FE-4683-89F1-4D52F97BA2E3}" type="presOf" srcId="{7BD737DB-E271-42E8-AA48-2BAABB09589E}" destId="{39038ECE-61B2-4097-AB05-8AEC2E8D422A}" srcOrd="0" destOrd="0" presId="urn:microsoft.com/office/officeart/2005/8/layout/hList6"/>
    <dgm:cxn modelId="{0352D320-EB9D-4372-A7CA-5179AEF44320}" type="presOf" srcId="{A9753523-8634-47FD-A6E1-E735C0E2A6F2}" destId="{620EEDFF-8E8D-4682-A1DA-3CEE6553760F}" srcOrd="0" destOrd="0" presId="urn:microsoft.com/office/officeart/2005/8/layout/hList6"/>
    <dgm:cxn modelId="{C1959E42-C65D-4921-9DBE-73B36F39A31D}" srcId="{44AFD010-C85C-49EE-8D13-5CBF41037C90}" destId="{51281D4B-67E4-4113-9794-3AD53C887C29}" srcOrd="0" destOrd="0" parTransId="{3B00476E-404C-408A-802B-D99841821423}" sibTransId="{345858AD-638A-4F31-BB94-33287292EEE0}"/>
    <dgm:cxn modelId="{B2BD077C-8D35-40E9-833B-23CEA57A320F}" srcId="{44AFD010-C85C-49EE-8D13-5CBF41037C90}" destId="{A9753523-8634-47FD-A6E1-E735C0E2A6F2}" srcOrd="4" destOrd="0" parTransId="{75582646-3F86-4E5A-8B59-787453C4AB61}" sibTransId="{5B991C0F-8466-490E-9C9A-E2D81AD3928B}"/>
    <dgm:cxn modelId="{A16C3E81-7896-465F-92D2-D79F633A6617}" srcId="{44AFD010-C85C-49EE-8D13-5CBF41037C90}" destId="{C1817760-50CC-4FF4-82F4-A9D1B90E51EB}" srcOrd="3" destOrd="0" parTransId="{CCC059A5-0EE6-45E7-90AC-92175E7AB3D9}" sibTransId="{180296D3-6C5B-4AB6-98CB-635726E6D7B0}"/>
    <dgm:cxn modelId="{04E25F82-C265-40CF-88A5-A045B638B4BE}" srcId="{44AFD010-C85C-49EE-8D13-5CBF41037C90}" destId="{DFD1B00F-9DD9-4FC7-A1A4-3732006863AC}" srcOrd="1" destOrd="0" parTransId="{5D515751-B1B4-4650-9036-BD790E30DDB4}" sibTransId="{99B101D0-A90E-4046-AD2B-B256D786F518}"/>
    <dgm:cxn modelId="{2D33BA98-25D6-47A4-8FDC-BF15435F90C1}" srcId="{44AFD010-C85C-49EE-8D13-5CBF41037C90}" destId="{7BD737DB-E271-42E8-AA48-2BAABB09589E}" srcOrd="2" destOrd="0" parTransId="{4BA031CF-919C-4746-9DD7-9B17C3083BAE}" sibTransId="{E6144223-1129-4240-80D7-586C87040593}"/>
    <dgm:cxn modelId="{36C9739A-5903-4521-B430-A6FB1DB40885}" type="presOf" srcId="{DFD1B00F-9DD9-4FC7-A1A4-3732006863AC}" destId="{B3F0C41D-BF24-4FB3-BD6B-39883CFF6375}" srcOrd="0" destOrd="0" presId="urn:microsoft.com/office/officeart/2005/8/layout/hList6"/>
    <dgm:cxn modelId="{44097FA9-F3F2-456A-816B-AA7163C0B849}" type="presOf" srcId="{51281D4B-67E4-4113-9794-3AD53C887C29}" destId="{BD7D2A39-13CD-4878-8505-6FE09D53178F}" srcOrd="0" destOrd="0" presId="urn:microsoft.com/office/officeart/2005/8/layout/hList6"/>
    <dgm:cxn modelId="{6C555FB8-0AF1-4675-9276-2A161D212BB3}" type="presOf" srcId="{C1817760-50CC-4FF4-82F4-A9D1B90E51EB}" destId="{AA30372B-3C2B-48EC-832C-A90D32CDC4EC}" srcOrd="0" destOrd="0" presId="urn:microsoft.com/office/officeart/2005/8/layout/hList6"/>
    <dgm:cxn modelId="{8EEEE4FF-26D1-471E-B0AA-8FE8ABE55DE5}" type="presOf" srcId="{44AFD010-C85C-49EE-8D13-5CBF41037C90}" destId="{B1FB191E-A47B-41CC-BCE8-D3A9FBFDF3C0}" srcOrd="0" destOrd="0" presId="urn:microsoft.com/office/officeart/2005/8/layout/hList6"/>
    <dgm:cxn modelId="{F16A84B4-C987-4E5C-9FD6-BC0751AAC8CC}" type="presParOf" srcId="{B1FB191E-A47B-41CC-BCE8-D3A9FBFDF3C0}" destId="{BD7D2A39-13CD-4878-8505-6FE09D53178F}" srcOrd="0" destOrd="0" presId="urn:microsoft.com/office/officeart/2005/8/layout/hList6"/>
    <dgm:cxn modelId="{DC96D9BE-B67D-4572-BA6A-18B20CAE16C7}" type="presParOf" srcId="{B1FB191E-A47B-41CC-BCE8-D3A9FBFDF3C0}" destId="{4472E4E2-C5ED-41CD-A221-16416CA32B33}" srcOrd="1" destOrd="0" presId="urn:microsoft.com/office/officeart/2005/8/layout/hList6"/>
    <dgm:cxn modelId="{A05E7821-7C1D-4317-9BAF-4B087C8849DA}" type="presParOf" srcId="{B1FB191E-A47B-41CC-BCE8-D3A9FBFDF3C0}" destId="{B3F0C41D-BF24-4FB3-BD6B-39883CFF6375}" srcOrd="2" destOrd="0" presId="urn:microsoft.com/office/officeart/2005/8/layout/hList6"/>
    <dgm:cxn modelId="{3B76FCC9-56A8-42EB-9CA2-9F0E1138274B}" type="presParOf" srcId="{B1FB191E-A47B-41CC-BCE8-D3A9FBFDF3C0}" destId="{3B07F1DB-0A53-4A5F-A099-6C4A066DADA4}" srcOrd="3" destOrd="0" presId="urn:microsoft.com/office/officeart/2005/8/layout/hList6"/>
    <dgm:cxn modelId="{54E1626A-8C5B-462B-9B8A-9A019AE9CB9E}" type="presParOf" srcId="{B1FB191E-A47B-41CC-BCE8-D3A9FBFDF3C0}" destId="{39038ECE-61B2-4097-AB05-8AEC2E8D422A}" srcOrd="4" destOrd="0" presId="urn:microsoft.com/office/officeart/2005/8/layout/hList6"/>
    <dgm:cxn modelId="{4A99420B-79EF-4B90-A583-1958022FF767}" type="presParOf" srcId="{B1FB191E-A47B-41CC-BCE8-D3A9FBFDF3C0}" destId="{C27D8AE1-6352-4251-9E21-72AA95308C9A}" srcOrd="5" destOrd="0" presId="urn:microsoft.com/office/officeart/2005/8/layout/hList6"/>
    <dgm:cxn modelId="{3A86759A-8B52-40D2-90B0-291D1D1A81F5}" type="presParOf" srcId="{B1FB191E-A47B-41CC-BCE8-D3A9FBFDF3C0}" destId="{AA30372B-3C2B-48EC-832C-A90D32CDC4EC}" srcOrd="6" destOrd="0" presId="urn:microsoft.com/office/officeart/2005/8/layout/hList6"/>
    <dgm:cxn modelId="{F709634E-D374-4389-A3BD-0CFB161E16A5}" type="presParOf" srcId="{B1FB191E-A47B-41CC-BCE8-D3A9FBFDF3C0}" destId="{4649CA1F-F49C-4803-A3AA-B320938B9F7E}" srcOrd="7" destOrd="0" presId="urn:microsoft.com/office/officeart/2005/8/layout/hList6"/>
    <dgm:cxn modelId="{E090FC72-F0E7-40A7-B4B3-E30DC8E1E51A}" type="presParOf" srcId="{B1FB191E-A47B-41CC-BCE8-D3A9FBFDF3C0}" destId="{620EEDFF-8E8D-4682-A1DA-3CEE6553760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4BD1CF-A9B5-42CB-859C-9DA131FAF6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1192D85-F181-4C9A-AEFF-EA49B0A2037C}">
      <dgm:prSet phldrT="[Text]"/>
      <dgm:spPr/>
      <dgm:t>
        <a:bodyPr/>
        <a:lstStyle/>
        <a:p>
          <a:r>
            <a:rPr lang="ko-KR">
              <a:solidFill>
                <a:schemeClr val="tx1"/>
              </a:solidFill>
            </a:rPr>
            <a:t>함께 이야기 할 정기적인 일정을 잡으십시오.</a:t>
          </a:r>
        </a:p>
      </dgm:t>
    </dgm:pt>
    <dgm:pt modelId="{213F8CC9-47D8-4292-A22C-7A68281C3607}" type="parTrans" cxnId="{21AA5163-9D0E-40CC-AC8E-ED22121C857E}">
      <dgm:prSet/>
      <dgm:spPr/>
      <dgm:t>
        <a:bodyPr/>
        <a:lstStyle/>
        <a:p>
          <a:endParaRPr lang="en-US">
            <a:solidFill>
              <a:schemeClr val="tx1"/>
            </a:solidFill>
          </a:endParaRPr>
        </a:p>
      </dgm:t>
    </dgm:pt>
    <dgm:pt modelId="{1A6688A4-8594-4A4B-ADF1-4EB8E870F423}" type="sibTrans" cxnId="{21AA5163-9D0E-40CC-AC8E-ED22121C857E}">
      <dgm:prSet/>
      <dgm:spPr/>
      <dgm:t>
        <a:bodyPr/>
        <a:lstStyle/>
        <a:p>
          <a:endParaRPr lang="en-US">
            <a:solidFill>
              <a:schemeClr val="tx1"/>
            </a:solidFill>
          </a:endParaRPr>
        </a:p>
      </dgm:t>
    </dgm:pt>
    <dgm:pt modelId="{A74C5594-D998-4CBC-9EE7-DEA96ED5A148}">
      <dgm:prSet phldrT="[Text]"/>
      <dgm:spPr/>
      <dgm:t>
        <a:bodyPr/>
        <a:lstStyle/>
        <a:p>
          <a:r>
            <a:rPr lang="ko-KR">
              <a:solidFill>
                <a:schemeClr val="tx1"/>
              </a:solidFill>
            </a:rPr>
            <a:t>정보 요청에 즉각적으로 응답하십시오.</a:t>
          </a:r>
        </a:p>
      </dgm:t>
    </dgm:pt>
    <dgm:pt modelId="{E41FFA6A-156D-4B9C-96B4-070E8488B120}" type="parTrans" cxnId="{F3AF5AAA-1EBE-4992-B03B-028F55969CFA}">
      <dgm:prSet/>
      <dgm:spPr/>
      <dgm:t>
        <a:bodyPr/>
        <a:lstStyle/>
        <a:p>
          <a:endParaRPr lang="en-US">
            <a:solidFill>
              <a:schemeClr val="tx1"/>
            </a:solidFill>
          </a:endParaRPr>
        </a:p>
      </dgm:t>
    </dgm:pt>
    <dgm:pt modelId="{33665B49-7A4E-44F2-9F21-D243918818FE}" type="sibTrans" cxnId="{F3AF5AAA-1EBE-4992-B03B-028F55969CFA}">
      <dgm:prSet/>
      <dgm:spPr/>
      <dgm:t>
        <a:bodyPr/>
        <a:lstStyle/>
        <a:p>
          <a:endParaRPr lang="en-US">
            <a:solidFill>
              <a:schemeClr val="tx1"/>
            </a:solidFill>
          </a:endParaRPr>
        </a:p>
      </dgm:t>
    </dgm:pt>
    <dgm:pt modelId="{AE0F1B7D-1614-40B9-8915-B8EA3F4B0EDA}">
      <dgm:prSet phldrT="[Text]"/>
      <dgm:spPr/>
      <dgm:t>
        <a:bodyPr/>
        <a:lstStyle/>
        <a:p>
          <a:r>
            <a:rPr lang="ko-KR">
              <a:solidFill>
                <a:schemeClr val="tx1"/>
              </a:solidFill>
            </a:rPr>
            <a:t>가능한 직접 만나서 회의하십시오.</a:t>
          </a:r>
        </a:p>
      </dgm:t>
    </dgm:pt>
    <dgm:pt modelId="{DDD16744-A6C1-4AA5-BECE-746141F9AA8E}" type="parTrans" cxnId="{8DD6752C-7572-49C3-BBBB-560A30C258D9}">
      <dgm:prSet/>
      <dgm:spPr/>
      <dgm:t>
        <a:bodyPr/>
        <a:lstStyle/>
        <a:p>
          <a:endParaRPr lang="en-US">
            <a:solidFill>
              <a:schemeClr val="tx1"/>
            </a:solidFill>
          </a:endParaRPr>
        </a:p>
      </dgm:t>
    </dgm:pt>
    <dgm:pt modelId="{1A9FAC8C-102E-4E42-B469-3D9367272125}" type="sibTrans" cxnId="{8DD6752C-7572-49C3-BBBB-560A30C258D9}">
      <dgm:prSet/>
      <dgm:spPr/>
      <dgm:t>
        <a:bodyPr/>
        <a:lstStyle/>
        <a:p>
          <a:endParaRPr lang="en-US">
            <a:solidFill>
              <a:schemeClr val="tx1"/>
            </a:solidFill>
          </a:endParaRPr>
        </a:p>
      </dgm:t>
    </dgm:pt>
    <dgm:pt modelId="{2CA92560-A5C0-425A-9CE0-2C8528239953}">
      <dgm:prSet phldrT="[Text]"/>
      <dgm:spPr/>
      <dgm:t>
        <a:bodyPr/>
        <a:lstStyle/>
        <a:p>
          <a:r>
            <a:rPr lang="ko-KR">
              <a:solidFill>
                <a:schemeClr val="tx1"/>
              </a:solidFill>
            </a:rPr>
            <a:t>자주 업데이트를 보내십시오.</a:t>
          </a:r>
        </a:p>
      </dgm:t>
    </dgm:pt>
    <dgm:pt modelId="{0E1B0F75-E9A0-4BC6-B6B4-E8D95B7D8597}" type="parTrans" cxnId="{164405FF-6A10-4518-9A9A-E70E65AF051E}">
      <dgm:prSet/>
      <dgm:spPr/>
      <dgm:t>
        <a:bodyPr/>
        <a:lstStyle/>
        <a:p>
          <a:endParaRPr lang="en-US">
            <a:solidFill>
              <a:schemeClr val="tx1"/>
            </a:solidFill>
          </a:endParaRPr>
        </a:p>
      </dgm:t>
    </dgm:pt>
    <dgm:pt modelId="{F5CE4C11-CB6A-4589-A21D-3ABF50A13C85}" type="sibTrans" cxnId="{164405FF-6A10-4518-9A9A-E70E65AF051E}">
      <dgm:prSet/>
      <dgm:spPr/>
      <dgm:t>
        <a:bodyPr/>
        <a:lstStyle/>
        <a:p>
          <a:endParaRPr lang="en-US">
            <a:solidFill>
              <a:schemeClr val="tx1"/>
            </a:solidFill>
          </a:endParaRPr>
        </a:p>
      </dgm:t>
    </dgm:pt>
    <dgm:pt modelId="{BBAA059E-60BA-4A03-AF2A-C60054D49680}">
      <dgm:prSet phldrT="[Text]"/>
      <dgm:spPr/>
      <dgm:t>
        <a:bodyPr/>
        <a:lstStyle/>
        <a:p>
          <a:r>
            <a:rPr lang="ko-KR">
              <a:solidFill>
                <a:schemeClr val="tx1"/>
              </a:solidFill>
            </a:rPr>
            <a:t>지구 코디네이터에게 클럽 회의에 참석하기를 권유하십시오.</a:t>
          </a:r>
        </a:p>
      </dgm:t>
    </dgm:pt>
    <dgm:pt modelId="{3A27776F-E00B-4606-A50E-2EFF9F06B2B6}" type="parTrans" cxnId="{CC87292E-3802-44FF-832E-99E315340EFB}">
      <dgm:prSet/>
      <dgm:spPr/>
      <dgm:t>
        <a:bodyPr/>
        <a:lstStyle/>
        <a:p>
          <a:endParaRPr lang="en-US">
            <a:solidFill>
              <a:schemeClr val="tx1"/>
            </a:solidFill>
          </a:endParaRPr>
        </a:p>
      </dgm:t>
    </dgm:pt>
    <dgm:pt modelId="{99E74C52-77B9-4860-8929-759CE2FFA9E2}" type="sibTrans" cxnId="{CC87292E-3802-44FF-832E-99E315340EFB}">
      <dgm:prSet/>
      <dgm:spPr/>
      <dgm:t>
        <a:bodyPr/>
        <a:lstStyle/>
        <a:p>
          <a:endParaRPr lang="en-US">
            <a:solidFill>
              <a:schemeClr val="tx1"/>
            </a:solidFill>
          </a:endParaRPr>
        </a:p>
      </dgm:t>
    </dgm:pt>
    <dgm:pt modelId="{92D323DC-883E-4E20-B983-6C970A09919D}" type="pres">
      <dgm:prSet presAssocID="{334BD1CF-A9B5-42CB-859C-9DA131FAF6C6}" presName="diagram" presStyleCnt="0">
        <dgm:presLayoutVars>
          <dgm:dir/>
          <dgm:resizeHandles val="exact"/>
        </dgm:presLayoutVars>
      </dgm:prSet>
      <dgm:spPr/>
    </dgm:pt>
    <dgm:pt modelId="{35131680-771B-409B-8AFB-3062A441DEF2}" type="pres">
      <dgm:prSet presAssocID="{91192D85-F181-4C9A-AEFF-EA49B0A2037C}" presName="node" presStyleLbl="node1" presStyleIdx="0" presStyleCnt="5">
        <dgm:presLayoutVars>
          <dgm:bulletEnabled val="1"/>
        </dgm:presLayoutVars>
      </dgm:prSet>
      <dgm:spPr/>
    </dgm:pt>
    <dgm:pt modelId="{57BC24AE-B789-4157-91D6-0C91E024B732}" type="pres">
      <dgm:prSet presAssocID="{1A6688A4-8594-4A4B-ADF1-4EB8E870F423}" presName="sibTrans" presStyleCnt="0"/>
      <dgm:spPr/>
    </dgm:pt>
    <dgm:pt modelId="{1D7BE7F9-7BC2-4402-92AF-B3B4B697FCCE}" type="pres">
      <dgm:prSet presAssocID="{A74C5594-D998-4CBC-9EE7-DEA96ED5A148}" presName="node" presStyleLbl="node1" presStyleIdx="1" presStyleCnt="5">
        <dgm:presLayoutVars>
          <dgm:bulletEnabled val="1"/>
        </dgm:presLayoutVars>
      </dgm:prSet>
      <dgm:spPr/>
    </dgm:pt>
    <dgm:pt modelId="{CF05646F-329A-4D0F-B89D-D84DA14177A2}" type="pres">
      <dgm:prSet presAssocID="{33665B49-7A4E-44F2-9F21-D243918818FE}" presName="sibTrans" presStyleCnt="0"/>
      <dgm:spPr/>
    </dgm:pt>
    <dgm:pt modelId="{1EA7DD3C-D019-4452-BD5D-5D561BF11D3E}" type="pres">
      <dgm:prSet presAssocID="{AE0F1B7D-1614-40B9-8915-B8EA3F4B0EDA}" presName="node" presStyleLbl="node1" presStyleIdx="2" presStyleCnt="5">
        <dgm:presLayoutVars>
          <dgm:bulletEnabled val="1"/>
        </dgm:presLayoutVars>
      </dgm:prSet>
      <dgm:spPr/>
    </dgm:pt>
    <dgm:pt modelId="{E4E1BBD8-A3DB-4D7F-AFED-D37909081EC4}" type="pres">
      <dgm:prSet presAssocID="{1A9FAC8C-102E-4E42-B469-3D9367272125}" presName="sibTrans" presStyleCnt="0"/>
      <dgm:spPr/>
    </dgm:pt>
    <dgm:pt modelId="{30A0DDEA-D296-4D2C-837E-F90022F8290D}" type="pres">
      <dgm:prSet presAssocID="{2CA92560-A5C0-425A-9CE0-2C8528239953}" presName="node" presStyleLbl="node1" presStyleIdx="3" presStyleCnt="5">
        <dgm:presLayoutVars>
          <dgm:bulletEnabled val="1"/>
        </dgm:presLayoutVars>
      </dgm:prSet>
      <dgm:spPr/>
    </dgm:pt>
    <dgm:pt modelId="{EAD1F357-6AC2-411E-AA9A-4E8D251DF8B4}" type="pres">
      <dgm:prSet presAssocID="{F5CE4C11-CB6A-4589-A21D-3ABF50A13C85}" presName="sibTrans" presStyleCnt="0"/>
      <dgm:spPr/>
    </dgm:pt>
    <dgm:pt modelId="{9076AB19-2285-4C1F-AF06-2B54CB5ACB1B}" type="pres">
      <dgm:prSet presAssocID="{BBAA059E-60BA-4A03-AF2A-C60054D49680}" presName="node" presStyleLbl="node1" presStyleIdx="4" presStyleCnt="5">
        <dgm:presLayoutVars>
          <dgm:bulletEnabled val="1"/>
        </dgm:presLayoutVars>
      </dgm:prSet>
      <dgm:spPr/>
    </dgm:pt>
  </dgm:ptLst>
  <dgm:cxnLst>
    <dgm:cxn modelId="{4656DD11-A9DD-4744-9966-BD86057F40B1}" type="presOf" srcId="{A74C5594-D998-4CBC-9EE7-DEA96ED5A148}" destId="{1D7BE7F9-7BC2-4402-92AF-B3B4B697FCCE}" srcOrd="0" destOrd="0" presId="urn:microsoft.com/office/officeart/2005/8/layout/default"/>
    <dgm:cxn modelId="{0DACE514-08EB-4AA7-A102-41FD0932C567}" type="presOf" srcId="{91192D85-F181-4C9A-AEFF-EA49B0A2037C}" destId="{35131680-771B-409B-8AFB-3062A441DEF2}" srcOrd="0" destOrd="0" presId="urn:microsoft.com/office/officeart/2005/8/layout/default"/>
    <dgm:cxn modelId="{8DD6752C-7572-49C3-BBBB-560A30C258D9}" srcId="{334BD1CF-A9B5-42CB-859C-9DA131FAF6C6}" destId="{AE0F1B7D-1614-40B9-8915-B8EA3F4B0EDA}" srcOrd="2" destOrd="0" parTransId="{DDD16744-A6C1-4AA5-BECE-746141F9AA8E}" sibTransId="{1A9FAC8C-102E-4E42-B469-3D9367272125}"/>
    <dgm:cxn modelId="{CC87292E-3802-44FF-832E-99E315340EFB}" srcId="{334BD1CF-A9B5-42CB-859C-9DA131FAF6C6}" destId="{BBAA059E-60BA-4A03-AF2A-C60054D49680}" srcOrd="4" destOrd="0" parTransId="{3A27776F-E00B-4606-A50E-2EFF9F06B2B6}" sibTransId="{99E74C52-77B9-4860-8929-759CE2FFA9E2}"/>
    <dgm:cxn modelId="{0EAB2660-FDDF-4582-AD44-CD4C5C49FE6B}" type="presOf" srcId="{2CA92560-A5C0-425A-9CE0-2C8528239953}" destId="{30A0DDEA-D296-4D2C-837E-F90022F8290D}" srcOrd="0" destOrd="0" presId="urn:microsoft.com/office/officeart/2005/8/layout/default"/>
    <dgm:cxn modelId="{B5BBF761-2615-49B8-9974-2793E20D0180}" type="presOf" srcId="{AE0F1B7D-1614-40B9-8915-B8EA3F4B0EDA}" destId="{1EA7DD3C-D019-4452-BD5D-5D561BF11D3E}" srcOrd="0" destOrd="0" presId="urn:microsoft.com/office/officeart/2005/8/layout/default"/>
    <dgm:cxn modelId="{21AA5163-9D0E-40CC-AC8E-ED22121C857E}" srcId="{334BD1CF-A9B5-42CB-859C-9DA131FAF6C6}" destId="{91192D85-F181-4C9A-AEFF-EA49B0A2037C}" srcOrd="0" destOrd="0" parTransId="{213F8CC9-47D8-4292-A22C-7A68281C3607}" sibTransId="{1A6688A4-8594-4A4B-ADF1-4EB8E870F423}"/>
    <dgm:cxn modelId="{B6D7A480-209E-4A55-925E-74470D0937C5}" type="presOf" srcId="{BBAA059E-60BA-4A03-AF2A-C60054D49680}" destId="{9076AB19-2285-4C1F-AF06-2B54CB5ACB1B}" srcOrd="0" destOrd="0" presId="urn:microsoft.com/office/officeart/2005/8/layout/default"/>
    <dgm:cxn modelId="{991943A5-6C27-4EE7-B5AC-B020C4C356AC}" type="presOf" srcId="{334BD1CF-A9B5-42CB-859C-9DA131FAF6C6}" destId="{92D323DC-883E-4E20-B983-6C970A09919D}" srcOrd="0" destOrd="0" presId="urn:microsoft.com/office/officeart/2005/8/layout/default"/>
    <dgm:cxn modelId="{F3AF5AAA-1EBE-4992-B03B-028F55969CFA}" srcId="{334BD1CF-A9B5-42CB-859C-9DA131FAF6C6}" destId="{A74C5594-D998-4CBC-9EE7-DEA96ED5A148}" srcOrd="1" destOrd="0" parTransId="{E41FFA6A-156D-4B9C-96B4-070E8488B120}" sibTransId="{33665B49-7A4E-44F2-9F21-D243918818FE}"/>
    <dgm:cxn modelId="{164405FF-6A10-4518-9A9A-E70E65AF051E}" srcId="{334BD1CF-A9B5-42CB-859C-9DA131FAF6C6}" destId="{2CA92560-A5C0-425A-9CE0-2C8528239953}" srcOrd="3" destOrd="0" parTransId="{0E1B0F75-E9A0-4BC6-B6B4-E8D95B7D8597}" sibTransId="{F5CE4C11-CB6A-4589-A21D-3ABF50A13C85}"/>
    <dgm:cxn modelId="{DF5A8162-8029-4649-AE28-8BD67AAD0710}" type="presParOf" srcId="{92D323DC-883E-4E20-B983-6C970A09919D}" destId="{35131680-771B-409B-8AFB-3062A441DEF2}" srcOrd="0" destOrd="0" presId="urn:microsoft.com/office/officeart/2005/8/layout/default"/>
    <dgm:cxn modelId="{B09444EB-5AA5-4FBB-B631-D57FF2654D9E}" type="presParOf" srcId="{92D323DC-883E-4E20-B983-6C970A09919D}" destId="{57BC24AE-B789-4157-91D6-0C91E024B732}" srcOrd="1" destOrd="0" presId="urn:microsoft.com/office/officeart/2005/8/layout/default"/>
    <dgm:cxn modelId="{B0278868-18FE-4A3F-844E-968856074C37}" type="presParOf" srcId="{92D323DC-883E-4E20-B983-6C970A09919D}" destId="{1D7BE7F9-7BC2-4402-92AF-B3B4B697FCCE}" srcOrd="2" destOrd="0" presId="urn:microsoft.com/office/officeart/2005/8/layout/default"/>
    <dgm:cxn modelId="{1663C05D-0752-4F64-8FE6-46558D501D03}" type="presParOf" srcId="{92D323DC-883E-4E20-B983-6C970A09919D}" destId="{CF05646F-329A-4D0F-B89D-D84DA14177A2}" srcOrd="3" destOrd="0" presId="urn:microsoft.com/office/officeart/2005/8/layout/default"/>
    <dgm:cxn modelId="{D880EB59-0B3E-4A6E-BEB4-C104EDC1D5F7}" type="presParOf" srcId="{92D323DC-883E-4E20-B983-6C970A09919D}" destId="{1EA7DD3C-D019-4452-BD5D-5D561BF11D3E}" srcOrd="4" destOrd="0" presId="urn:microsoft.com/office/officeart/2005/8/layout/default"/>
    <dgm:cxn modelId="{1EB379DA-259C-4113-886E-38ABE45357C5}" type="presParOf" srcId="{92D323DC-883E-4E20-B983-6C970A09919D}" destId="{E4E1BBD8-A3DB-4D7F-AFED-D37909081EC4}" srcOrd="5" destOrd="0" presId="urn:microsoft.com/office/officeart/2005/8/layout/default"/>
    <dgm:cxn modelId="{DD74F0CA-76EB-43D2-B70B-F6C17B34F691}" type="presParOf" srcId="{92D323DC-883E-4E20-B983-6C970A09919D}" destId="{30A0DDEA-D296-4D2C-837E-F90022F8290D}" srcOrd="6" destOrd="0" presId="urn:microsoft.com/office/officeart/2005/8/layout/default"/>
    <dgm:cxn modelId="{88BADAB0-2A5D-46E9-858E-F24B158EED56}" type="presParOf" srcId="{92D323DC-883E-4E20-B983-6C970A09919D}" destId="{EAD1F357-6AC2-411E-AA9A-4E8D251DF8B4}" srcOrd="7" destOrd="0" presId="urn:microsoft.com/office/officeart/2005/8/layout/default"/>
    <dgm:cxn modelId="{757E3D85-ACC7-45A8-93DF-70D0E6C55930}" type="presParOf" srcId="{92D323DC-883E-4E20-B983-6C970A09919D}" destId="{9076AB19-2285-4C1F-AF06-2B54CB5ACB1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78F267-0B10-43A3-B69C-4B84863A042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55BC675-31FA-4876-B357-AD1C50D42162}">
      <dgm:prSet phldrT="[Text]"/>
      <dgm:spPr/>
      <dgm:t>
        <a:bodyPr/>
        <a:lstStyle/>
        <a:p>
          <a:r>
            <a:rPr lang="ko-KR">
              <a:solidFill>
                <a:schemeClr val="tx1"/>
              </a:solidFill>
            </a:rPr>
            <a:t>개인 회원 기부</a:t>
          </a:r>
        </a:p>
      </dgm:t>
    </dgm:pt>
    <dgm:pt modelId="{D1F5C469-CBB5-4638-A25F-CDB9C1AC4343}" type="parTrans" cxnId="{C8A9F874-B26E-471E-BFC3-A357A87425EC}">
      <dgm:prSet/>
      <dgm:spPr/>
      <dgm:t>
        <a:bodyPr/>
        <a:lstStyle/>
        <a:p>
          <a:endParaRPr lang="en-US">
            <a:solidFill>
              <a:schemeClr val="tx1"/>
            </a:solidFill>
          </a:endParaRPr>
        </a:p>
      </dgm:t>
    </dgm:pt>
    <dgm:pt modelId="{F2EC79DA-73CF-4E01-9EFB-F394B80A875D}" type="sibTrans" cxnId="{C8A9F874-B26E-471E-BFC3-A357A87425EC}">
      <dgm:prSet/>
      <dgm:spPr/>
      <dgm:t>
        <a:bodyPr/>
        <a:lstStyle/>
        <a:p>
          <a:endParaRPr lang="en-US">
            <a:solidFill>
              <a:schemeClr val="tx1"/>
            </a:solidFill>
          </a:endParaRPr>
        </a:p>
      </dgm:t>
    </dgm:pt>
    <dgm:pt modelId="{BBF5A65C-EBFE-4637-949B-F194ADF646E6}">
      <dgm:prSet phldrT="[Text]"/>
      <dgm:spPr/>
      <dgm:t>
        <a:bodyPr/>
        <a:lstStyle/>
        <a:p>
          <a:r>
            <a:rPr lang="ko-KR">
              <a:solidFill>
                <a:schemeClr val="tx1"/>
              </a:solidFill>
            </a:rPr>
            <a:t>기금 모금 행사</a:t>
          </a:r>
        </a:p>
      </dgm:t>
    </dgm:pt>
    <dgm:pt modelId="{09820BE4-ADD8-4FB0-8F9F-D7A9F1B0F3B1}" type="parTrans" cxnId="{664D833F-9FD3-46DE-84D7-8BA2F9556019}">
      <dgm:prSet/>
      <dgm:spPr/>
      <dgm:t>
        <a:bodyPr/>
        <a:lstStyle/>
        <a:p>
          <a:endParaRPr lang="en-US">
            <a:solidFill>
              <a:schemeClr val="tx1"/>
            </a:solidFill>
          </a:endParaRPr>
        </a:p>
      </dgm:t>
    </dgm:pt>
    <dgm:pt modelId="{A86AD20C-524F-44CD-9F9B-28EE6294310E}" type="sibTrans" cxnId="{664D833F-9FD3-46DE-84D7-8BA2F9556019}">
      <dgm:prSet/>
      <dgm:spPr/>
      <dgm:t>
        <a:bodyPr/>
        <a:lstStyle/>
        <a:p>
          <a:endParaRPr lang="en-US">
            <a:solidFill>
              <a:schemeClr val="tx1"/>
            </a:solidFill>
          </a:endParaRPr>
        </a:p>
      </dgm:t>
    </dgm:pt>
    <dgm:pt modelId="{B35AA9FD-F2E4-4319-9FBB-6C484C86D97A}">
      <dgm:prSet phldrT="[Text]"/>
      <dgm:spPr/>
      <dgm:t>
        <a:bodyPr/>
        <a:lstStyle/>
        <a:p>
          <a:r>
            <a:rPr lang="ko-KR">
              <a:solidFill>
                <a:schemeClr val="tx1"/>
              </a:solidFill>
            </a:rPr>
            <a:t>클럽 재무 기부</a:t>
          </a:r>
        </a:p>
      </dgm:t>
    </dgm:pt>
    <dgm:pt modelId="{6D16C524-1900-4DB9-B3E7-38F8FE65212D}" type="parTrans" cxnId="{824180FF-C4B0-4B30-9C03-B28F450FB1CC}">
      <dgm:prSet/>
      <dgm:spPr/>
      <dgm:t>
        <a:bodyPr/>
        <a:lstStyle/>
        <a:p>
          <a:endParaRPr lang="en-US">
            <a:solidFill>
              <a:schemeClr val="tx1"/>
            </a:solidFill>
          </a:endParaRPr>
        </a:p>
      </dgm:t>
    </dgm:pt>
    <dgm:pt modelId="{D66FC144-FB5E-47E7-8988-0DF9870298A8}" type="sibTrans" cxnId="{824180FF-C4B0-4B30-9C03-B28F450FB1CC}">
      <dgm:prSet/>
      <dgm:spPr/>
      <dgm:t>
        <a:bodyPr/>
        <a:lstStyle/>
        <a:p>
          <a:endParaRPr lang="en-US">
            <a:solidFill>
              <a:schemeClr val="tx1"/>
            </a:solidFill>
          </a:endParaRPr>
        </a:p>
      </dgm:t>
    </dgm:pt>
    <dgm:pt modelId="{7311D03C-DABE-4734-8D92-1E7F54D7853C}">
      <dgm:prSet phldrT="[Text]"/>
      <dgm:spPr/>
      <dgm:t>
        <a:bodyPr/>
        <a:lstStyle/>
        <a:p>
          <a:r>
            <a:rPr lang="ko-KR">
              <a:solidFill>
                <a:schemeClr val="tx1"/>
              </a:solidFill>
            </a:rPr>
            <a:t>지역 기업 및 비라이온</a:t>
          </a:r>
        </a:p>
      </dgm:t>
    </dgm:pt>
    <dgm:pt modelId="{021B56B5-1D70-44FF-A158-786953D9552C}" type="parTrans" cxnId="{1E6F0EA6-3BC9-4D22-8AA7-55DF23756599}">
      <dgm:prSet/>
      <dgm:spPr/>
      <dgm:t>
        <a:bodyPr/>
        <a:lstStyle/>
        <a:p>
          <a:endParaRPr lang="en-US">
            <a:solidFill>
              <a:schemeClr val="tx1"/>
            </a:solidFill>
          </a:endParaRPr>
        </a:p>
      </dgm:t>
    </dgm:pt>
    <dgm:pt modelId="{382BC6DE-BAB8-4324-BD0D-7C2333840F70}" type="sibTrans" cxnId="{1E6F0EA6-3BC9-4D22-8AA7-55DF23756599}">
      <dgm:prSet/>
      <dgm:spPr/>
      <dgm:t>
        <a:bodyPr/>
        <a:lstStyle/>
        <a:p>
          <a:endParaRPr lang="en-US">
            <a:solidFill>
              <a:schemeClr val="tx1"/>
            </a:solidFill>
          </a:endParaRPr>
        </a:p>
      </dgm:t>
    </dgm:pt>
    <dgm:pt modelId="{40FFB688-9CA8-47B8-BCA3-2B862811E95F}" type="pres">
      <dgm:prSet presAssocID="{4778F267-0B10-43A3-B69C-4B84863A0428}" presName="diagram" presStyleCnt="0">
        <dgm:presLayoutVars>
          <dgm:dir/>
          <dgm:resizeHandles val="exact"/>
        </dgm:presLayoutVars>
      </dgm:prSet>
      <dgm:spPr/>
    </dgm:pt>
    <dgm:pt modelId="{9B5A6BBD-BFB2-41E0-A901-20DBF816A342}" type="pres">
      <dgm:prSet presAssocID="{E55BC675-31FA-4876-B357-AD1C50D42162}" presName="node" presStyleLbl="node1" presStyleIdx="0" presStyleCnt="4">
        <dgm:presLayoutVars>
          <dgm:bulletEnabled val="1"/>
        </dgm:presLayoutVars>
      </dgm:prSet>
      <dgm:spPr/>
    </dgm:pt>
    <dgm:pt modelId="{9C2FE815-B8A2-44D7-9631-441C235F34B4}" type="pres">
      <dgm:prSet presAssocID="{F2EC79DA-73CF-4E01-9EFB-F394B80A875D}" presName="sibTrans" presStyleCnt="0"/>
      <dgm:spPr/>
    </dgm:pt>
    <dgm:pt modelId="{25F955FD-25C2-4561-9E1F-29C67B42574D}" type="pres">
      <dgm:prSet presAssocID="{BBF5A65C-EBFE-4637-949B-F194ADF646E6}" presName="node" presStyleLbl="node1" presStyleIdx="1" presStyleCnt="4">
        <dgm:presLayoutVars>
          <dgm:bulletEnabled val="1"/>
        </dgm:presLayoutVars>
      </dgm:prSet>
      <dgm:spPr/>
    </dgm:pt>
    <dgm:pt modelId="{E1DEBE92-7545-4B20-BACE-21902CBFE63C}" type="pres">
      <dgm:prSet presAssocID="{A86AD20C-524F-44CD-9F9B-28EE6294310E}" presName="sibTrans" presStyleCnt="0"/>
      <dgm:spPr/>
    </dgm:pt>
    <dgm:pt modelId="{8294F782-E9D2-43EB-BBF4-F03E9D39C89B}" type="pres">
      <dgm:prSet presAssocID="{B35AA9FD-F2E4-4319-9FBB-6C484C86D97A}" presName="node" presStyleLbl="node1" presStyleIdx="2" presStyleCnt="4">
        <dgm:presLayoutVars>
          <dgm:bulletEnabled val="1"/>
        </dgm:presLayoutVars>
      </dgm:prSet>
      <dgm:spPr/>
    </dgm:pt>
    <dgm:pt modelId="{740271F2-D209-4DB4-BF68-8A93CC8F72B4}" type="pres">
      <dgm:prSet presAssocID="{D66FC144-FB5E-47E7-8988-0DF9870298A8}" presName="sibTrans" presStyleCnt="0"/>
      <dgm:spPr/>
    </dgm:pt>
    <dgm:pt modelId="{E19D0B52-7963-462E-8FAE-814EC596BA23}" type="pres">
      <dgm:prSet presAssocID="{7311D03C-DABE-4734-8D92-1E7F54D7853C}" presName="node" presStyleLbl="node1" presStyleIdx="3" presStyleCnt="4">
        <dgm:presLayoutVars>
          <dgm:bulletEnabled val="1"/>
        </dgm:presLayoutVars>
      </dgm:prSet>
      <dgm:spPr/>
    </dgm:pt>
  </dgm:ptLst>
  <dgm:cxnLst>
    <dgm:cxn modelId="{664D833F-9FD3-46DE-84D7-8BA2F9556019}" srcId="{4778F267-0B10-43A3-B69C-4B84863A0428}" destId="{BBF5A65C-EBFE-4637-949B-F194ADF646E6}" srcOrd="1" destOrd="0" parTransId="{09820BE4-ADD8-4FB0-8F9F-D7A9F1B0F3B1}" sibTransId="{A86AD20C-524F-44CD-9F9B-28EE6294310E}"/>
    <dgm:cxn modelId="{E09D7148-B387-4B7B-ADD0-5F096BE3DE55}" type="presOf" srcId="{BBF5A65C-EBFE-4637-949B-F194ADF646E6}" destId="{25F955FD-25C2-4561-9E1F-29C67B42574D}" srcOrd="0" destOrd="0" presId="urn:microsoft.com/office/officeart/2005/8/layout/default"/>
    <dgm:cxn modelId="{C8A9F874-B26E-471E-BFC3-A357A87425EC}" srcId="{4778F267-0B10-43A3-B69C-4B84863A0428}" destId="{E55BC675-31FA-4876-B357-AD1C50D42162}" srcOrd="0" destOrd="0" parTransId="{D1F5C469-CBB5-4638-A25F-CDB9C1AC4343}" sibTransId="{F2EC79DA-73CF-4E01-9EFB-F394B80A875D}"/>
    <dgm:cxn modelId="{E7D89089-9861-4AF6-B033-7E6BD708D1BB}" type="presOf" srcId="{E55BC675-31FA-4876-B357-AD1C50D42162}" destId="{9B5A6BBD-BFB2-41E0-A901-20DBF816A342}" srcOrd="0" destOrd="0" presId="urn:microsoft.com/office/officeart/2005/8/layout/default"/>
    <dgm:cxn modelId="{1E6F0EA6-3BC9-4D22-8AA7-55DF23756599}" srcId="{4778F267-0B10-43A3-B69C-4B84863A0428}" destId="{7311D03C-DABE-4734-8D92-1E7F54D7853C}" srcOrd="3" destOrd="0" parTransId="{021B56B5-1D70-44FF-A158-786953D9552C}" sibTransId="{382BC6DE-BAB8-4324-BD0D-7C2333840F70}"/>
    <dgm:cxn modelId="{1B1F76AB-DCC1-457A-A663-705EF556F78B}" type="presOf" srcId="{4778F267-0B10-43A3-B69C-4B84863A0428}" destId="{40FFB688-9CA8-47B8-BCA3-2B862811E95F}" srcOrd="0" destOrd="0" presId="urn:microsoft.com/office/officeart/2005/8/layout/default"/>
    <dgm:cxn modelId="{BEBA13DB-9C27-416D-929C-9D7A95A74554}" type="presOf" srcId="{7311D03C-DABE-4734-8D92-1E7F54D7853C}" destId="{E19D0B52-7963-462E-8FAE-814EC596BA23}" srcOrd="0" destOrd="0" presId="urn:microsoft.com/office/officeart/2005/8/layout/default"/>
    <dgm:cxn modelId="{66EC9EDF-F014-4432-8A68-32B849D29B3C}" type="presOf" srcId="{B35AA9FD-F2E4-4319-9FBB-6C484C86D97A}" destId="{8294F782-E9D2-43EB-BBF4-F03E9D39C89B}" srcOrd="0" destOrd="0" presId="urn:microsoft.com/office/officeart/2005/8/layout/default"/>
    <dgm:cxn modelId="{824180FF-C4B0-4B30-9C03-B28F450FB1CC}" srcId="{4778F267-0B10-43A3-B69C-4B84863A0428}" destId="{B35AA9FD-F2E4-4319-9FBB-6C484C86D97A}" srcOrd="2" destOrd="0" parTransId="{6D16C524-1900-4DB9-B3E7-38F8FE65212D}" sibTransId="{D66FC144-FB5E-47E7-8988-0DF9870298A8}"/>
    <dgm:cxn modelId="{37881D05-5975-40F9-A637-2079506693EF}" type="presParOf" srcId="{40FFB688-9CA8-47B8-BCA3-2B862811E95F}" destId="{9B5A6BBD-BFB2-41E0-A901-20DBF816A342}" srcOrd="0" destOrd="0" presId="urn:microsoft.com/office/officeart/2005/8/layout/default"/>
    <dgm:cxn modelId="{0376BCF6-6082-4DA1-B128-686C961C9936}" type="presParOf" srcId="{40FFB688-9CA8-47B8-BCA3-2B862811E95F}" destId="{9C2FE815-B8A2-44D7-9631-441C235F34B4}" srcOrd="1" destOrd="0" presId="urn:microsoft.com/office/officeart/2005/8/layout/default"/>
    <dgm:cxn modelId="{B3A5E730-8206-4C44-B49B-8F7D7363BB0D}" type="presParOf" srcId="{40FFB688-9CA8-47B8-BCA3-2B862811E95F}" destId="{25F955FD-25C2-4561-9E1F-29C67B42574D}" srcOrd="2" destOrd="0" presId="urn:microsoft.com/office/officeart/2005/8/layout/default"/>
    <dgm:cxn modelId="{FBA6FCCA-50CB-4B50-A8F0-FADEAB393EC0}" type="presParOf" srcId="{40FFB688-9CA8-47B8-BCA3-2B862811E95F}" destId="{E1DEBE92-7545-4B20-BACE-21902CBFE63C}" srcOrd="3" destOrd="0" presId="urn:microsoft.com/office/officeart/2005/8/layout/default"/>
    <dgm:cxn modelId="{3FD1B0CF-D2B2-4FF5-BF81-116532CD98AE}" type="presParOf" srcId="{40FFB688-9CA8-47B8-BCA3-2B862811E95F}" destId="{8294F782-E9D2-43EB-BBF4-F03E9D39C89B}" srcOrd="4" destOrd="0" presId="urn:microsoft.com/office/officeart/2005/8/layout/default"/>
    <dgm:cxn modelId="{9D917B3C-BA2F-4A9C-A44A-61A470CFF3C9}" type="presParOf" srcId="{40FFB688-9CA8-47B8-BCA3-2B862811E95F}" destId="{740271F2-D209-4DB4-BF68-8A93CC8F72B4}" srcOrd="5" destOrd="0" presId="urn:microsoft.com/office/officeart/2005/8/layout/default"/>
    <dgm:cxn modelId="{8FFEEA3F-3023-489C-803A-7555F997ADE6}" type="presParOf" srcId="{40FFB688-9CA8-47B8-BCA3-2B862811E95F}" destId="{E19D0B52-7963-462E-8FAE-814EC596BA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FEE1AF-1B17-41ED-BA97-72A35CE792B4}" type="doc">
      <dgm:prSet loTypeId="urn:microsoft.com/office/officeart/2005/8/layout/venn3" loCatId="relationship" qsTypeId="urn:microsoft.com/office/officeart/2005/8/quickstyle/simple1" qsCatId="simple" csTypeId="urn:microsoft.com/office/officeart/2005/8/colors/colorful5" csCatId="colorful" phldr="1"/>
      <dgm:spPr/>
    </dgm:pt>
    <dgm:pt modelId="{669BA42E-15A2-4670-BA29-CDF47A8E1430}">
      <dgm:prSet phldrT="[Text]"/>
      <dgm:spPr/>
      <dgm:t>
        <a:bodyPr/>
        <a:lstStyle/>
        <a:p>
          <a:r>
            <a:rPr lang="ko-KR"/>
            <a:t>개인 기부에 먼저 참여</a:t>
          </a:r>
        </a:p>
      </dgm:t>
    </dgm:pt>
    <dgm:pt modelId="{83094B37-C781-455E-B9F0-FE0C856491F9}" type="parTrans" cxnId="{A9E42B1E-7127-47F0-9C36-2C2ED67A00FC}">
      <dgm:prSet/>
      <dgm:spPr/>
      <dgm:t>
        <a:bodyPr/>
        <a:lstStyle/>
        <a:p>
          <a:endParaRPr lang="en-US"/>
        </a:p>
      </dgm:t>
    </dgm:pt>
    <dgm:pt modelId="{9F9B0262-BA74-46F3-AEFA-8266DA8AC508}" type="sibTrans" cxnId="{A9E42B1E-7127-47F0-9C36-2C2ED67A00FC}">
      <dgm:prSet/>
      <dgm:spPr/>
      <dgm:t>
        <a:bodyPr/>
        <a:lstStyle/>
        <a:p>
          <a:endParaRPr lang="en-US"/>
        </a:p>
      </dgm:t>
    </dgm:pt>
    <dgm:pt modelId="{F19E2397-3348-450C-92A4-DFA834964888}">
      <dgm:prSet phldrT="[Text]"/>
      <dgm:spPr/>
      <dgm:t>
        <a:bodyPr/>
        <a:lstStyle/>
        <a:p>
          <a:r>
            <a:rPr lang="ko-KR"/>
            <a:t>간단하게</a:t>
          </a:r>
        </a:p>
      </dgm:t>
    </dgm:pt>
    <dgm:pt modelId="{CFDE8DCF-75D7-46EC-BA37-5CF6BA771B0C}" type="parTrans" cxnId="{63CE7C8A-C145-4A04-A341-186C2988EEC0}">
      <dgm:prSet/>
      <dgm:spPr/>
      <dgm:t>
        <a:bodyPr/>
        <a:lstStyle/>
        <a:p>
          <a:endParaRPr lang="en-US"/>
        </a:p>
      </dgm:t>
    </dgm:pt>
    <dgm:pt modelId="{8380E5D0-9332-40B9-9FC1-518397F465FF}" type="sibTrans" cxnId="{63CE7C8A-C145-4A04-A341-186C2988EEC0}">
      <dgm:prSet/>
      <dgm:spPr/>
      <dgm:t>
        <a:bodyPr/>
        <a:lstStyle/>
        <a:p>
          <a:endParaRPr lang="en-US"/>
        </a:p>
      </dgm:t>
    </dgm:pt>
    <dgm:pt modelId="{B4ABD1AC-EE65-46D4-A4AA-7140EA4209E1}">
      <dgm:prSet phldrT="[Text]"/>
      <dgm:spPr/>
      <dgm:t>
        <a:bodyPr/>
        <a:lstStyle/>
        <a:p>
          <a:r>
            <a:rPr lang="ko-KR"/>
            <a:t>관리하기 쉽게</a:t>
          </a:r>
        </a:p>
      </dgm:t>
    </dgm:pt>
    <dgm:pt modelId="{E893A464-2F5D-4331-A5B1-B471907122B3}" type="parTrans" cxnId="{135EB9D4-026E-42C8-8796-FE6CD5CB6D37}">
      <dgm:prSet/>
      <dgm:spPr/>
      <dgm:t>
        <a:bodyPr/>
        <a:lstStyle/>
        <a:p>
          <a:endParaRPr lang="en-US"/>
        </a:p>
      </dgm:t>
    </dgm:pt>
    <dgm:pt modelId="{7D403398-A192-4FD2-94A9-8D5C45E8DA8D}" type="sibTrans" cxnId="{135EB9D4-026E-42C8-8796-FE6CD5CB6D37}">
      <dgm:prSet/>
      <dgm:spPr/>
      <dgm:t>
        <a:bodyPr/>
        <a:lstStyle/>
        <a:p>
          <a:endParaRPr lang="en-US"/>
        </a:p>
      </dgm:t>
    </dgm:pt>
    <dgm:pt modelId="{33F5530E-E887-4A5E-A05E-E4635509D12E}">
      <dgm:prSet/>
      <dgm:spPr/>
      <dgm:t>
        <a:bodyPr/>
        <a:lstStyle/>
        <a:p>
          <a:r>
            <a:rPr lang="ko-KR"/>
            <a:t>개인적으로</a:t>
          </a:r>
        </a:p>
      </dgm:t>
    </dgm:pt>
    <dgm:pt modelId="{ACE058E7-E01C-48C4-AC5A-5BEA7645F739}" type="parTrans" cxnId="{AFB06161-B393-4B76-8C37-C6492D5E034D}">
      <dgm:prSet/>
      <dgm:spPr/>
      <dgm:t>
        <a:bodyPr/>
        <a:lstStyle/>
        <a:p>
          <a:endParaRPr lang="en-US"/>
        </a:p>
      </dgm:t>
    </dgm:pt>
    <dgm:pt modelId="{EFEA60AD-9E4B-4F17-9FF6-3946F91F8AB4}" type="sibTrans" cxnId="{AFB06161-B393-4B76-8C37-C6492D5E034D}">
      <dgm:prSet/>
      <dgm:spPr/>
      <dgm:t>
        <a:bodyPr/>
        <a:lstStyle/>
        <a:p>
          <a:endParaRPr lang="en-US"/>
        </a:p>
      </dgm:t>
    </dgm:pt>
    <dgm:pt modelId="{58EC7273-788A-42A6-81FE-0DE0D6D4BDD4}">
      <dgm:prSet/>
      <dgm:spPr/>
      <dgm:t>
        <a:bodyPr/>
        <a:lstStyle/>
        <a:p>
          <a:r>
            <a:rPr lang="ko-KR"/>
            <a:t>영향 나누기</a:t>
          </a:r>
        </a:p>
      </dgm:t>
    </dgm:pt>
    <dgm:pt modelId="{76FFD480-3916-4FAC-A5D4-D61C527AC071}" type="parTrans" cxnId="{2ACE0593-C32D-4A40-AC50-FC3030A09DBE}">
      <dgm:prSet/>
      <dgm:spPr/>
      <dgm:t>
        <a:bodyPr/>
        <a:lstStyle/>
        <a:p>
          <a:endParaRPr lang="en-US"/>
        </a:p>
      </dgm:t>
    </dgm:pt>
    <dgm:pt modelId="{DE956ABA-7A7F-409B-9B2D-1FE4981A3184}" type="sibTrans" cxnId="{2ACE0593-C32D-4A40-AC50-FC3030A09DBE}">
      <dgm:prSet/>
      <dgm:spPr/>
      <dgm:t>
        <a:bodyPr/>
        <a:lstStyle/>
        <a:p>
          <a:endParaRPr lang="en-US"/>
        </a:p>
      </dgm:t>
    </dgm:pt>
    <dgm:pt modelId="{3A972C64-863E-46FC-8185-08EF9DAABC35}">
      <dgm:prSet/>
      <dgm:spPr/>
      <dgm:t>
        <a:bodyPr/>
        <a:lstStyle/>
        <a:p>
          <a:r>
            <a:rPr lang="ko-KR"/>
            <a:t>공식적으로</a:t>
          </a:r>
        </a:p>
      </dgm:t>
    </dgm:pt>
    <dgm:pt modelId="{817CBFD7-4058-4D32-8C53-AA6C021570A8}" type="parTrans" cxnId="{327A8F3C-8C13-4E1F-B5FF-37B930A9D794}">
      <dgm:prSet/>
      <dgm:spPr/>
      <dgm:t>
        <a:bodyPr/>
        <a:lstStyle/>
        <a:p>
          <a:endParaRPr lang="en-US"/>
        </a:p>
      </dgm:t>
    </dgm:pt>
    <dgm:pt modelId="{63354248-9806-4A82-87D3-72BDAA17D4BA}" type="sibTrans" cxnId="{327A8F3C-8C13-4E1F-B5FF-37B930A9D794}">
      <dgm:prSet/>
      <dgm:spPr/>
      <dgm:t>
        <a:bodyPr/>
        <a:lstStyle/>
        <a:p>
          <a:endParaRPr lang="en-US"/>
        </a:p>
      </dgm:t>
    </dgm:pt>
    <dgm:pt modelId="{B0CFD578-7CB5-4D85-9708-02F610C47F6E}" type="pres">
      <dgm:prSet presAssocID="{6EFEE1AF-1B17-41ED-BA97-72A35CE792B4}" presName="Name0" presStyleCnt="0">
        <dgm:presLayoutVars>
          <dgm:dir/>
          <dgm:resizeHandles val="exact"/>
        </dgm:presLayoutVars>
      </dgm:prSet>
      <dgm:spPr/>
    </dgm:pt>
    <dgm:pt modelId="{32501C3E-179A-4AA5-825E-EBA3DBCCE81D}" type="pres">
      <dgm:prSet presAssocID="{669BA42E-15A2-4670-BA29-CDF47A8E1430}" presName="Name5" presStyleLbl="vennNode1" presStyleIdx="0" presStyleCnt="6">
        <dgm:presLayoutVars>
          <dgm:bulletEnabled val="1"/>
        </dgm:presLayoutVars>
      </dgm:prSet>
      <dgm:spPr/>
    </dgm:pt>
    <dgm:pt modelId="{DD2741FE-7DBD-4A23-A8F6-AE44682CDDE8}" type="pres">
      <dgm:prSet presAssocID="{9F9B0262-BA74-46F3-AEFA-8266DA8AC508}" presName="space" presStyleCnt="0"/>
      <dgm:spPr/>
    </dgm:pt>
    <dgm:pt modelId="{9A178462-CE84-437D-99C4-15F713037B63}" type="pres">
      <dgm:prSet presAssocID="{F19E2397-3348-450C-92A4-DFA834964888}" presName="Name5" presStyleLbl="vennNode1" presStyleIdx="1" presStyleCnt="6">
        <dgm:presLayoutVars>
          <dgm:bulletEnabled val="1"/>
        </dgm:presLayoutVars>
      </dgm:prSet>
      <dgm:spPr/>
    </dgm:pt>
    <dgm:pt modelId="{5CF3DA3E-6E87-4DF2-8547-5385D5ED7DB8}" type="pres">
      <dgm:prSet presAssocID="{8380E5D0-9332-40B9-9FC1-518397F465FF}" presName="space" presStyleCnt="0"/>
      <dgm:spPr/>
    </dgm:pt>
    <dgm:pt modelId="{1556F02C-5D8B-409E-9EAD-FA4DFA46BC40}" type="pres">
      <dgm:prSet presAssocID="{B4ABD1AC-EE65-46D4-A4AA-7140EA4209E1}" presName="Name5" presStyleLbl="vennNode1" presStyleIdx="2" presStyleCnt="6">
        <dgm:presLayoutVars>
          <dgm:bulletEnabled val="1"/>
        </dgm:presLayoutVars>
      </dgm:prSet>
      <dgm:spPr/>
    </dgm:pt>
    <dgm:pt modelId="{9889B77F-9248-4CBC-A6E2-EE087ED600B8}" type="pres">
      <dgm:prSet presAssocID="{7D403398-A192-4FD2-94A9-8D5C45E8DA8D}" presName="space" presStyleCnt="0"/>
      <dgm:spPr/>
    </dgm:pt>
    <dgm:pt modelId="{FFFC1E69-CA9B-4611-B9D8-A4E77BF6BC94}" type="pres">
      <dgm:prSet presAssocID="{33F5530E-E887-4A5E-A05E-E4635509D12E}" presName="Name5" presStyleLbl="vennNode1" presStyleIdx="3" presStyleCnt="6">
        <dgm:presLayoutVars>
          <dgm:bulletEnabled val="1"/>
        </dgm:presLayoutVars>
      </dgm:prSet>
      <dgm:spPr/>
    </dgm:pt>
    <dgm:pt modelId="{7EACC8E6-2F70-427F-A772-E975C307D2C5}" type="pres">
      <dgm:prSet presAssocID="{EFEA60AD-9E4B-4F17-9FF6-3946F91F8AB4}" presName="space" presStyleCnt="0"/>
      <dgm:spPr/>
    </dgm:pt>
    <dgm:pt modelId="{7A1AF999-7311-43EC-A7E4-7AF676A824BE}" type="pres">
      <dgm:prSet presAssocID="{3A972C64-863E-46FC-8185-08EF9DAABC35}" presName="Name5" presStyleLbl="vennNode1" presStyleIdx="4" presStyleCnt="6">
        <dgm:presLayoutVars>
          <dgm:bulletEnabled val="1"/>
        </dgm:presLayoutVars>
      </dgm:prSet>
      <dgm:spPr/>
    </dgm:pt>
    <dgm:pt modelId="{F89A3EDD-817F-4E0C-821D-55AE8AA71825}" type="pres">
      <dgm:prSet presAssocID="{63354248-9806-4A82-87D3-72BDAA17D4BA}" presName="space" presStyleCnt="0"/>
      <dgm:spPr/>
    </dgm:pt>
    <dgm:pt modelId="{766F955F-35C4-4B1D-908C-907A2D907474}" type="pres">
      <dgm:prSet presAssocID="{58EC7273-788A-42A6-81FE-0DE0D6D4BDD4}" presName="Name5" presStyleLbl="vennNode1" presStyleIdx="5" presStyleCnt="6" custLinFactNeighborX="-2449">
        <dgm:presLayoutVars>
          <dgm:bulletEnabled val="1"/>
        </dgm:presLayoutVars>
      </dgm:prSet>
      <dgm:spPr/>
    </dgm:pt>
  </dgm:ptLst>
  <dgm:cxnLst>
    <dgm:cxn modelId="{35BED70A-6B63-4828-A1DF-6AA8F7914CC6}" type="presOf" srcId="{3A972C64-863E-46FC-8185-08EF9DAABC35}" destId="{7A1AF999-7311-43EC-A7E4-7AF676A824BE}" srcOrd="0" destOrd="0" presId="urn:microsoft.com/office/officeart/2005/8/layout/venn3"/>
    <dgm:cxn modelId="{207B9718-C2A7-4D69-979D-93EE417CDA67}" type="presOf" srcId="{669BA42E-15A2-4670-BA29-CDF47A8E1430}" destId="{32501C3E-179A-4AA5-825E-EBA3DBCCE81D}" srcOrd="0" destOrd="0" presId="urn:microsoft.com/office/officeart/2005/8/layout/venn3"/>
    <dgm:cxn modelId="{A9E42B1E-7127-47F0-9C36-2C2ED67A00FC}" srcId="{6EFEE1AF-1B17-41ED-BA97-72A35CE792B4}" destId="{669BA42E-15A2-4670-BA29-CDF47A8E1430}" srcOrd="0" destOrd="0" parTransId="{83094B37-C781-455E-B9F0-FE0C856491F9}" sibTransId="{9F9B0262-BA74-46F3-AEFA-8266DA8AC508}"/>
    <dgm:cxn modelId="{327A8F3C-8C13-4E1F-B5FF-37B930A9D794}" srcId="{6EFEE1AF-1B17-41ED-BA97-72A35CE792B4}" destId="{3A972C64-863E-46FC-8185-08EF9DAABC35}" srcOrd="4" destOrd="0" parTransId="{817CBFD7-4058-4D32-8C53-AA6C021570A8}" sibTransId="{63354248-9806-4A82-87D3-72BDAA17D4BA}"/>
    <dgm:cxn modelId="{3B7B015E-152D-4428-A47D-CD4089041064}" type="presOf" srcId="{B4ABD1AC-EE65-46D4-A4AA-7140EA4209E1}" destId="{1556F02C-5D8B-409E-9EAD-FA4DFA46BC40}" srcOrd="0" destOrd="0" presId="urn:microsoft.com/office/officeart/2005/8/layout/venn3"/>
    <dgm:cxn modelId="{AFB06161-B393-4B76-8C37-C6492D5E034D}" srcId="{6EFEE1AF-1B17-41ED-BA97-72A35CE792B4}" destId="{33F5530E-E887-4A5E-A05E-E4635509D12E}" srcOrd="3" destOrd="0" parTransId="{ACE058E7-E01C-48C4-AC5A-5BEA7645F739}" sibTransId="{EFEA60AD-9E4B-4F17-9FF6-3946F91F8AB4}"/>
    <dgm:cxn modelId="{89A3E378-9AD2-4CD9-8514-520D54C949C5}" type="presOf" srcId="{F19E2397-3348-450C-92A4-DFA834964888}" destId="{9A178462-CE84-437D-99C4-15F713037B63}" srcOrd="0" destOrd="0" presId="urn:microsoft.com/office/officeart/2005/8/layout/venn3"/>
    <dgm:cxn modelId="{63CE7C8A-C145-4A04-A341-186C2988EEC0}" srcId="{6EFEE1AF-1B17-41ED-BA97-72A35CE792B4}" destId="{F19E2397-3348-450C-92A4-DFA834964888}" srcOrd="1" destOrd="0" parTransId="{CFDE8DCF-75D7-46EC-BA37-5CF6BA771B0C}" sibTransId="{8380E5D0-9332-40B9-9FC1-518397F465FF}"/>
    <dgm:cxn modelId="{371FA98A-3067-4243-80EF-3EE3DEDB5932}" type="presOf" srcId="{6EFEE1AF-1B17-41ED-BA97-72A35CE792B4}" destId="{B0CFD578-7CB5-4D85-9708-02F610C47F6E}" srcOrd="0" destOrd="0" presId="urn:microsoft.com/office/officeart/2005/8/layout/venn3"/>
    <dgm:cxn modelId="{2ACE0593-C32D-4A40-AC50-FC3030A09DBE}" srcId="{6EFEE1AF-1B17-41ED-BA97-72A35CE792B4}" destId="{58EC7273-788A-42A6-81FE-0DE0D6D4BDD4}" srcOrd="5" destOrd="0" parTransId="{76FFD480-3916-4FAC-A5D4-D61C527AC071}" sibTransId="{DE956ABA-7A7F-409B-9B2D-1FE4981A3184}"/>
    <dgm:cxn modelId="{3E61A1A1-FB5A-4ABD-9B12-673A37EB1FE4}" type="presOf" srcId="{33F5530E-E887-4A5E-A05E-E4635509D12E}" destId="{FFFC1E69-CA9B-4611-B9D8-A4E77BF6BC94}" srcOrd="0" destOrd="0" presId="urn:microsoft.com/office/officeart/2005/8/layout/venn3"/>
    <dgm:cxn modelId="{135EB9D4-026E-42C8-8796-FE6CD5CB6D37}" srcId="{6EFEE1AF-1B17-41ED-BA97-72A35CE792B4}" destId="{B4ABD1AC-EE65-46D4-A4AA-7140EA4209E1}" srcOrd="2" destOrd="0" parTransId="{E893A464-2F5D-4331-A5B1-B471907122B3}" sibTransId="{7D403398-A192-4FD2-94A9-8D5C45E8DA8D}"/>
    <dgm:cxn modelId="{514A80E7-2ED2-431B-A602-16F66A4D23CA}" type="presOf" srcId="{58EC7273-788A-42A6-81FE-0DE0D6D4BDD4}" destId="{766F955F-35C4-4B1D-908C-907A2D907474}" srcOrd="0" destOrd="0" presId="urn:microsoft.com/office/officeart/2005/8/layout/venn3"/>
    <dgm:cxn modelId="{D8A81BDD-3B6D-490C-B079-5926B910CE5E}" type="presParOf" srcId="{B0CFD578-7CB5-4D85-9708-02F610C47F6E}" destId="{32501C3E-179A-4AA5-825E-EBA3DBCCE81D}" srcOrd="0" destOrd="0" presId="urn:microsoft.com/office/officeart/2005/8/layout/venn3"/>
    <dgm:cxn modelId="{E3B43F7B-3E4F-4B90-B31B-6D7B6048ACB4}" type="presParOf" srcId="{B0CFD578-7CB5-4D85-9708-02F610C47F6E}" destId="{DD2741FE-7DBD-4A23-A8F6-AE44682CDDE8}" srcOrd="1" destOrd="0" presId="urn:microsoft.com/office/officeart/2005/8/layout/venn3"/>
    <dgm:cxn modelId="{E3D23687-5B9A-45C5-AA22-4F05A4B1AEC9}" type="presParOf" srcId="{B0CFD578-7CB5-4D85-9708-02F610C47F6E}" destId="{9A178462-CE84-437D-99C4-15F713037B63}" srcOrd="2" destOrd="0" presId="urn:microsoft.com/office/officeart/2005/8/layout/venn3"/>
    <dgm:cxn modelId="{4FD9938B-14A8-45B3-925B-64A5B75C0C91}" type="presParOf" srcId="{B0CFD578-7CB5-4D85-9708-02F610C47F6E}" destId="{5CF3DA3E-6E87-4DF2-8547-5385D5ED7DB8}" srcOrd="3" destOrd="0" presId="urn:microsoft.com/office/officeart/2005/8/layout/venn3"/>
    <dgm:cxn modelId="{BE2B2073-AB79-4802-9BDA-23D25699F998}" type="presParOf" srcId="{B0CFD578-7CB5-4D85-9708-02F610C47F6E}" destId="{1556F02C-5D8B-409E-9EAD-FA4DFA46BC40}" srcOrd="4" destOrd="0" presId="urn:microsoft.com/office/officeart/2005/8/layout/venn3"/>
    <dgm:cxn modelId="{CDF67587-31D9-4847-BAD7-F95F8F186B0D}" type="presParOf" srcId="{B0CFD578-7CB5-4D85-9708-02F610C47F6E}" destId="{9889B77F-9248-4CBC-A6E2-EE087ED600B8}" srcOrd="5" destOrd="0" presId="urn:microsoft.com/office/officeart/2005/8/layout/venn3"/>
    <dgm:cxn modelId="{3F889F38-F385-4E3E-930A-4A1746CF52DA}" type="presParOf" srcId="{B0CFD578-7CB5-4D85-9708-02F610C47F6E}" destId="{FFFC1E69-CA9B-4611-B9D8-A4E77BF6BC94}" srcOrd="6" destOrd="0" presId="urn:microsoft.com/office/officeart/2005/8/layout/venn3"/>
    <dgm:cxn modelId="{1DFD2716-3965-44C6-A548-434F72FFB1AB}" type="presParOf" srcId="{B0CFD578-7CB5-4D85-9708-02F610C47F6E}" destId="{7EACC8E6-2F70-427F-A772-E975C307D2C5}" srcOrd="7" destOrd="0" presId="urn:microsoft.com/office/officeart/2005/8/layout/venn3"/>
    <dgm:cxn modelId="{C92ADFE6-EEC5-4A4E-9E14-924804AF9235}" type="presParOf" srcId="{B0CFD578-7CB5-4D85-9708-02F610C47F6E}" destId="{7A1AF999-7311-43EC-A7E4-7AF676A824BE}" srcOrd="8" destOrd="0" presId="urn:microsoft.com/office/officeart/2005/8/layout/venn3"/>
    <dgm:cxn modelId="{92396921-20D5-4693-BCBA-5C985A79E7FF}" type="presParOf" srcId="{B0CFD578-7CB5-4D85-9708-02F610C47F6E}" destId="{F89A3EDD-817F-4E0C-821D-55AE8AA71825}" srcOrd="9" destOrd="0" presId="urn:microsoft.com/office/officeart/2005/8/layout/venn3"/>
    <dgm:cxn modelId="{F2293611-6F8C-4FD5-8439-E16A2D61EC62}" type="presParOf" srcId="{B0CFD578-7CB5-4D85-9708-02F610C47F6E}" destId="{766F955F-35C4-4B1D-908C-907A2D907474}"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5B34B9-3931-4940-AEC2-11D6CB39FE62}"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B62B450-8D22-475F-9461-2E8810D397E0}">
      <dgm:prSet phldrT="[Text]" custT="1"/>
      <dgm:spPr/>
      <dgm:t>
        <a:bodyPr/>
        <a:lstStyle/>
        <a:p>
          <a:r>
            <a:rPr lang="ko-KR" sz="2000">
              <a:solidFill>
                <a:schemeClr val="tx1"/>
              </a:solidFill>
            </a:rPr>
            <a:t>예라고 대답할 경우</a:t>
          </a:r>
        </a:p>
      </dgm:t>
    </dgm:pt>
    <dgm:pt modelId="{9E297AB7-47F3-49D5-83F7-8C845361B39A}" type="parTrans" cxnId="{631374A2-16E0-4ED9-8CC9-135C8582A11B}">
      <dgm:prSet/>
      <dgm:spPr/>
      <dgm:t>
        <a:bodyPr/>
        <a:lstStyle/>
        <a:p>
          <a:endParaRPr lang="en-US" sz="1800">
            <a:solidFill>
              <a:schemeClr val="tx1"/>
            </a:solidFill>
          </a:endParaRPr>
        </a:p>
      </dgm:t>
    </dgm:pt>
    <dgm:pt modelId="{17BE7A77-0D36-4B57-8161-D95A97D4935F}" type="sibTrans" cxnId="{631374A2-16E0-4ED9-8CC9-135C8582A11B}">
      <dgm:prSet/>
      <dgm:spPr/>
      <dgm:t>
        <a:bodyPr/>
        <a:lstStyle/>
        <a:p>
          <a:endParaRPr lang="en-US" sz="1800">
            <a:solidFill>
              <a:schemeClr val="tx1"/>
            </a:solidFill>
          </a:endParaRPr>
        </a:p>
      </dgm:t>
    </dgm:pt>
    <dgm:pt modelId="{6EE4ED58-1C18-402A-BE7D-7B4E7ECCE203}">
      <dgm:prSet phldrT="[Text]" custT="1"/>
      <dgm:spPr/>
      <dgm:t>
        <a:bodyPr anchor="ctr" anchorCtr="0"/>
        <a:lstStyle/>
        <a:p>
          <a:r>
            <a:rPr lang="ko-KR" sz="1800">
              <a:solidFill>
                <a:schemeClr val="tx1"/>
              </a:solidFill>
            </a:rPr>
            <a:t>감사합니다! 이 서약 카드를 작성하여 바로 보내주십시오.</a:t>
          </a:r>
        </a:p>
      </dgm:t>
    </dgm:pt>
    <dgm:pt modelId="{1A118B21-571C-417E-A2FA-63EBAB3A5DD3}" type="parTrans" cxnId="{7BD937E1-11AB-4EFE-A8A6-4C5020912899}">
      <dgm:prSet/>
      <dgm:spPr/>
      <dgm:t>
        <a:bodyPr/>
        <a:lstStyle/>
        <a:p>
          <a:endParaRPr lang="en-US" sz="1800">
            <a:solidFill>
              <a:schemeClr val="tx1"/>
            </a:solidFill>
          </a:endParaRPr>
        </a:p>
      </dgm:t>
    </dgm:pt>
    <dgm:pt modelId="{7FF56F1A-941B-4D68-8E47-2956DD71A6DF}" type="sibTrans" cxnId="{7BD937E1-11AB-4EFE-A8A6-4C5020912899}">
      <dgm:prSet/>
      <dgm:spPr/>
      <dgm:t>
        <a:bodyPr/>
        <a:lstStyle/>
        <a:p>
          <a:endParaRPr lang="en-US" sz="1800">
            <a:solidFill>
              <a:schemeClr val="tx1"/>
            </a:solidFill>
          </a:endParaRPr>
        </a:p>
      </dgm:t>
    </dgm:pt>
    <dgm:pt modelId="{5CD1CFC9-6104-4B4F-BFCF-3A14533B1C6A}">
      <dgm:prSet phldrT="[Text]" custT="1"/>
      <dgm:spPr/>
      <dgm:t>
        <a:bodyPr/>
        <a:lstStyle/>
        <a:p>
          <a:r>
            <a:rPr lang="ko-KR" sz="2000">
              <a:solidFill>
                <a:schemeClr val="tx1"/>
              </a:solidFill>
            </a:rPr>
            <a:t>생각할 시간이 필요하다고 말할 경우</a:t>
          </a:r>
        </a:p>
      </dgm:t>
    </dgm:pt>
    <dgm:pt modelId="{75F60819-26CE-4548-B737-90AFDDD24E0B}" type="parTrans" cxnId="{F7795289-5CBE-47EB-814C-2B8FA7BED490}">
      <dgm:prSet/>
      <dgm:spPr/>
      <dgm:t>
        <a:bodyPr/>
        <a:lstStyle/>
        <a:p>
          <a:endParaRPr lang="en-US" sz="1800">
            <a:solidFill>
              <a:schemeClr val="tx1"/>
            </a:solidFill>
          </a:endParaRPr>
        </a:p>
      </dgm:t>
    </dgm:pt>
    <dgm:pt modelId="{34D92937-C1C5-46AF-8794-E883576E70D9}" type="sibTrans" cxnId="{F7795289-5CBE-47EB-814C-2B8FA7BED490}">
      <dgm:prSet/>
      <dgm:spPr/>
      <dgm:t>
        <a:bodyPr/>
        <a:lstStyle/>
        <a:p>
          <a:endParaRPr lang="en-US" sz="1800">
            <a:solidFill>
              <a:schemeClr val="tx1"/>
            </a:solidFill>
          </a:endParaRPr>
        </a:p>
      </dgm:t>
    </dgm:pt>
    <dgm:pt modelId="{09BA02D7-1B26-4547-9DE5-A4C42E180B8C}">
      <dgm:prSet phldrT="[Text]" custT="1"/>
      <dgm:spPr/>
      <dgm:t>
        <a:bodyPr anchor="ctr" anchorCtr="0"/>
        <a:lstStyle/>
        <a:p>
          <a:r>
            <a:rPr lang="ko-KR" sz="1800">
              <a:solidFill>
                <a:schemeClr val="tx1"/>
              </a:solidFill>
            </a:rPr>
            <a:t>물론입니다. 다음 주에 연락드려도 괜찮을까요?</a:t>
          </a:r>
        </a:p>
      </dgm:t>
    </dgm:pt>
    <dgm:pt modelId="{1F8FF195-0D62-465E-A98F-E72AAD2E9C58}" type="parTrans" cxnId="{F1E402F5-F097-4269-A9AC-6394C7A16D19}">
      <dgm:prSet/>
      <dgm:spPr/>
      <dgm:t>
        <a:bodyPr/>
        <a:lstStyle/>
        <a:p>
          <a:endParaRPr lang="en-US" sz="1800">
            <a:solidFill>
              <a:schemeClr val="tx1"/>
            </a:solidFill>
          </a:endParaRPr>
        </a:p>
      </dgm:t>
    </dgm:pt>
    <dgm:pt modelId="{270A6363-25CC-4DF3-9624-3F963A7E5922}" type="sibTrans" cxnId="{F1E402F5-F097-4269-A9AC-6394C7A16D19}">
      <dgm:prSet/>
      <dgm:spPr/>
      <dgm:t>
        <a:bodyPr/>
        <a:lstStyle/>
        <a:p>
          <a:endParaRPr lang="en-US" sz="1800">
            <a:solidFill>
              <a:schemeClr val="tx1"/>
            </a:solidFill>
          </a:endParaRPr>
        </a:p>
      </dgm:t>
    </dgm:pt>
    <dgm:pt modelId="{A51CF1E5-6FA5-4227-AA6A-A909F3992C11}">
      <dgm:prSet custT="1"/>
      <dgm:spPr/>
      <dgm:t>
        <a:bodyPr/>
        <a:lstStyle/>
        <a:p>
          <a:r>
            <a:rPr lang="ko-KR" sz="2000">
              <a:solidFill>
                <a:schemeClr val="tx1"/>
              </a:solidFill>
            </a:rPr>
            <a:t>더 적은 금액을 기부하고 싶어할 경우</a:t>
          </a:r>
        </a:p>
      </dgm:t>
    </dgm:pt>
    <dgm:pt modelId="{29BDC04A-8309-4551-BFF5-3F5A40D3170C}" type="parTrans" cxnId="{DC6B82CB-6D74-4850-9609-CCB14A172451}">
      <dgm:prSet/>
      <dgm:spPr/>
      <dgm:t>
        <a:bodyPr/>
        <a:lstStyle/>
        <a:p>
          <a:endParaRPr lang="en-US" sz="1800">
            <a:solidFill>
              <a:schemeClr val="tx1"/>
            </a:solidFill>
          </a:endParaRPr>
        </a:p>
      </dgm:t>
    </dgm:pt>
    <dgm:pt modelId="{5D46F74D-782D-40E0-854E-C8247AAEAF95}" type="sibTrans" cxnId="{DC6B82CB-6D74-4850-9609-CCB14A172451}">
      <dgm:prSet/>
      <dgm:spPr/>
      <dgm:t>
        <a:bodyPr/>
        <a:lstStyle/>
        <a:p>
          <a:endParaRPr lang="en-US" sz="1800">
            <a:solidFill>
              <a:schemeClr val="tx1"/>
            </a:solidFill>
          </a:endParaRPr>
        </a:p>
      </dgm:t>
    </dgm:pt>
    <dgm:pt modelId="{22997DD0-0A11-452A-B754-DF6B680A2CD9}">
      <dgm:prSet custT="1"/>
      <dgm:spPr/>
      <dgm:t>
        <a:bodyPr anchor="ctr" anchorCtr="0"/>
        <a:lstStyle/>
        <a:p>
          <a:r>
            <a:rPr lang="ko-KR" sz="1800">
              <a:solidFill>
                <a:schemeClr val="tx1"/>
              </a:solidFill>
            </a:rPr>
            <a:t>감사합니다! 캠페인 100에 해주시는 모든 기부는 소중합니다. </a:t>
          </a:r>
        </a:p>
      </dgm:t>
    </dgm:pt>
    <dgm:pt modelId="{A255F1D9-66FE-4F88-9A51-292B6B221CBE}" type="parTrans" cxnId="{58D0C93F-58C1-4010-A1FE-D9AD8E46C343}">
      <dgm:prSet/>
      <dgm:spPr/>
      <dgm:t>
        <a:bodyPr/>
        <a:lstStyle/>
        <a:p>
          <a:endParaRPr lang="en-US" sz="1800">
            <a:solidFill>
              <a:schemeClr val="tx1"/>
            </a:solidFill>
          </a:endParaRPr>
        </a:p>
      </dgm:t>
    </dgm:pt>
    <dgm:pt modelId="{AF430753-E257-47A4-AF10-3989586AB811}" type="sibTrans" cxnId="{58D0C93F-58C1-4010-A1FE-D9AD8E46C343}">
      <dgm:prSet/>
      <dgm:spPr/>
      <dgm:t>
        <a:bodyPr/>
        <a:lstStyle/>
        <a:p>
          <a:endParaRPr lang="en-US" sz="1800">
            <a:solidFill>
              <a:schemeClr val="tx1"/>
            </a:solidFill>
          </a:endParaRPr>
        </a:p>
      </dgm:t>
    </dgm:pt>
    <dgm:pt modelId="{D94C3066-4F0A-4F1C-9DEE-F35D15509EBB}">
      <dgm:prSet custT="1"/>
      <dgm:spPr/>
      <dgm:t>
        <a:bodyPr/>
        <a:lstStyle/>
        <a:p>
          <a:r>
            <a:rPr lang="ko-KR" sz="2000" dirty="0">
              <a:solidFill>
                <a:schemeClr val="tx1"/>
              </a:solidFill>
            </a:rPr>
            <a:t>아니오라고 대답할 경우</a:t>
          </a:r>
        </a:p>
      </dgm:t>
    </dgm:pt>
    <dgm:pt modelId="{E49D0F04-47BC-4CF3-817D-F3BF2915947C}" type="parTrans" cxnId="{BDA36783-926E-4D3C-8DA4-638DFF26F4A1}">
      <dgm:prSet/>
      <dgm:spPr/>
      <dgm:t>
        <a:bodyPr/>
        <a:lstStyle/>
        <a:p>
          <a:endParaRPr lang="en-US" sz="1800">
            <a:solidFill>
              <a:schemeClr val="tx1"/>
            </a:solidFill>
          </a:endParaRPr>
        </a:p>
      </dgm:t>
    </dgm:pt>
    <dgm:pt modelId="{860BE09C-6FFA-4EC2-A68F-4E4B66482AFA}" type="sibTrans" cxnId="{BDA36783-926E-4D3C-8DA4-638DFF26F4A1}">
      <dgm:prSet/>
      <dgm:spPr/>
      <dgm:t>
        <a:bodyPr/>
        <a:lstStyle/>
        <a:p>
          <a:endParaRPr lang="en-US" sz="1800">
            <a:solidFill>
              <a:schemeClr val="tx1"/>
            </a:solidFill>
          </a:endParaRPr>
        </a:p>
      </dgm:t>
    </dgm:pt>
    <dgm:pt modelId="{D474254D-F05F-41F8-B3C4-0FFDA06D1AB1}">
      <dgm:prSet custT="1"/>
      <dgm:spPr/>
      <dgm:t>
        <a:bodyPr anchor="ctr" anchorCtr="0"/>
        <a:lstStyle/>
        <a:p>
          <a:r>
            <a:rPr lang="ko-KR" sz="1800">
              <a:solidFill>
                <a:schemeClr val="tx1"/>
              </a:solidFill>
            </a:rPr>
            <a:t>잘 알겠습니다. 혹시 궁금한 점이 있으십니까? 답변해드리겠습니다. 고려해주셔서 감사합니다.</a:t>
          </a:r>
        </a:p>
      </dgm:t>
    </dgm:pt>
    <dgm:pt modelId="{F04594AA-0E9A-4631-AED7-7B8866A62C6C}" type="parTrans" cxnId="{7E378F3C-5ED4-4DCC-A133-FED6A713B52F}">
      <dgm:prSet/>
      <dgm:spPr/>
      <dgm:t>
        <a:bodyPr/>
        <a:lstStyle/>
        <a:p>
          <a:endParaRPr lang="en-US" sz="1800">
            <a:solidFill>
              <a:schemeClr val="tx1"/>
            </a:solidFill>
          </a:endParaRPr>
        </a:p>
      </dgm:t>
    </dgm:pt>
    <dgm:pt modelId="{A23208B8-A835-45E1-82C7-349233F2B665}" type="sibTrans" cxnId="{7E378F3C-5ED4-4DCC-A133-FED6A713B52F}">
      <dgm:prSet/>
      <dgm:spPr/>
      <dgm:t>
        <a:bodyPr/>
        <a:lstStyle/>
        <a:p>
          <a:endParaRPr lang="en-US" sz="1800">
            <a:solidFill>
              <a:schemeClr val="tx1"/>
            </a:solidFill>
          </a:endParaRPr>
        </a:p>
      </dgm:t>
    </dgm:pt>
    <dgm:pt modelId="{425E1BF4-79EE-4A3B-A25E-37DDCDA8099A}" type="pres">
      <dgm:prSet presAssocID="{035B34B9-3931-4940-AEC2-11D6CB39FE62}" presName="Name0" presStyleCnt="0">
        <dgm:presLayoutVars>
          <dgm:dir/>
          <dgm:animLvl val="lvl"/>
          <dgm:resizeHandles/>
        </dgm:presLayoutVars>
      </dgm:prSet>
      <dgm:spPr/>
    </dgm:pt>
    <dgm:pt modelId="{4A357158-A9FD-4345-938D-86312FA078D1}" type="pres">
      <dgm:prSet presAssocID="{1B62B450-8D22-475F-9461-2E8810D397E0}" presName="linNode" presStyleCnt="0"/>
      <dgm:spPr/>
    </dgm:pt>
    <dgm:pt modelId="{9183A9BB-E3FE-4C75-9F57-26C03A701F73}" type="pres">
      <dgm:prSet presAssocID="{1B62B450-8D22-475F-9461-2E8810D397E0}" presName="parentShp" presStyleLbl="node1" presStyleIdx="0" presStyleCnt="4">
        <dgm:presLayoutVars>
          <dgm:bulletEnabled val="1"/>
        </dgm:presLayoutVars>
      </dgm:prSet>
      <dgm:spPr/>
    </dgm:pt>
    <dgm:pt modelId="{825E99EA-4E30-4445-B227-4E895F317ADF}" type="pres">
      <dgm:prSet presAssocID="{1B62B450-8D22-475F-9461-2E8810D397E0}" presName="childShp" presStyleLbl="bgAccFollowNode1" presStyleIdx="0" presStyleCnt="4">
        <dgm:presLayoutVars>
          <dgm:bulletEnabled val="1"/>
        </dgm:presLayoutVars>
      </dgm:prSet>
      <dgm:spPr/>
    </dgm:pt>
    <dgm:pt modelId="{6A471DEB-C358-4EE6-A863-BFBFA1E7005D}" type="pres">
      <dgm:prSet presAssocID="{17BE7A77-0D36-4B57-8161-D95A97D4935F}" presName="spacing" presStyleCnt="0"/>
      <dgm:spPr/>
    </dgm:pt>
    <dgm:pt modelId="{8FEC5B9E-F1BB-4FF2-A6BB-449DAFED7C61}" type="pres">
      <dgm:prSet presAssocID="{5CD1CFC9-6104-4B4F-BFCF-3A14533B1C6A}" presName="linNode" presStyleCnt="0"/>
      <dgm:spPr/>
    </dgm:pt>
    <dgm:pt modelId="{951D32ED-81FA-4B77-8DFA-8B8BD9C7043E}" type="pres">
      <dgm:prSet presAssocID="{5CD1CFC9-6104-4B4F-BFCF-3A14533B1C6A}" presName="parentShp" presStyleLbl="node1" presStyleIdx="1" presStyleCnt="4">
        <dgm:presLayoutVars>
          <dgm:bulletEnabled val="1"/>
        </dgm:presLayoutVars>
      </dgm:prSet>
      <dgm:spPr/>
    </dgm:pt>
    <dgm:pt modelId="{259BD9F5-D7C9-44B4-B3E3-2061239CA095}" type="pres">
      <dgm:prSet presAssocID="{5CD1CFC9-6104-4B4F-BFCF-3A14533B1C6A}" presName="childShp" presStyleLbl="bgAccFollowNode1" presStyleIdx="1" presStyleCnt="4">
        <dgm:presLayoutVars>
          <dgm:bulletEnabled val="1"/>
        </dgm:presLayoutVars>
      </dgm:prSet>
      <dgm:spPr/>
    </dgm:pt>
    <dgm:pt modelId="{787E2826-5ABD-470D-8184-78CAA3745EEF}" type="pres">
      <dgm:prSet presAssocID="{34D92937-C1C5-46AF-8794-E883576E70D9}" presName="spacing" presStyleCnt="0"/>
      <dgm:spPr/>
    </dgm:pt>
    <dgm:pt modelId="{0A7C6960-13BE-4FD2-9161-2EB870A9AAFF}" type="pres">
      <dgm:prSet presAssocID="{A51CF1E5-6FA5-4227-AA6A-A909F3992C11}" presName="linNode" presStyleCnt="0"/>
      <dgm:spPr/>
    </dgm:pt>
    <dgm:pt modelId="{CA52D5CD-3A02-4577-81A8-C502BA40B6F2}" type="pres">
      <dgm:prSet presAssocID="{A51CF1E5-6FA5-4227-AA6A-A909F3992C11}" presName="parentShp" presStyleLbl="node1" presStyleIdx="2" presStyleCnt="4">
        <dgm:presLayoutVars>
          <dgm:bulletEnabled val="1"/>
        </dgm:presLayoutVars>
      </dgm:prSet>
      <dgm:spPr/>
    </dgm:pt>
    <dgm:pt modelId="{B5711E0B-FA42-4314-A5A6-3005B97FC790}" type="pres">
      <dgm:prSet presAssocID="{A51CF1E5-6FA5-4227-AA6A-A909F3992C11}" presName="childShp" presStyleLbl="bgAccFollowNode1" presStyleIdx="2" presStyleCnt="4">
        <dgm:presLayoutVars>
          <dgm:bulletEnabled val="1"/>
        </dgm:presLayoutVars>
      </dgm:prSet>
      <dgm:spPr/>
    </dgm:pt>
    <dgm:pt modelId="{DF2788E1-ADA5-442E-A1EC-139DA528B6D9}" type="pres">
      <dgm:prSet presAssocID="{5D46F74D-782D-40E0-854E-C8247AAEAF95}" presName="spacing" presStyleCnt="0"/>
      <dgm:spPr/>
    </dgm:pt>
    <dgm:pt modelId="{6E9626BA-9904-43E1-B5DC-9228D355A016}" type="pres">
      <dgm:prSet presAssocID="{D94C3066-4F0A-4F1C-9DEE-F35D15509EBB}" presName="linNode" presStyleCnt="0"/>
      <dgm:spPr/>
    </dgm:pt>
    <dgm:pt modelId="{5060BB64-68B4-4EE9-9192-8025F2ABD066}" type="pres">
      <dgm:prSet presAssocID="{D94C3066-4F0A-4F1C-9DEE-F35D15509EBB}" presName="parentShp" presStyleLbl="node1" presStyleIdx="3" presStyleCnt="4">
        <dgm:presLayoutVars>
          <dgm:bulletEnabled val="1"/>
        </dgm:presLayoutVars>
      </dgm:prSet>
      <dgm:spPr/>
    </dgm:pt>
    <dgm:pt modelId="{382E3CD9-0BAA-46D5-9A34-D595B62A932C}" type="pres">
      <dgm:prSet presAssocID="{D94C3066-4F0A-4F1C-9DEE-F35D15509EBB}" presName="childShp" presStyleLbl="bgAccFollowNode1" presStyleIdx="3" presStyleCnt="4">
        <dgm:presLayoutVars>
          <dgm:bulletEnabled val="1"/>
        </dgm:presLayoutVars>
      </dgm:prSet>
      <dgm:spPr/>
    </dgm:pt>
  </dgm:ptLst>
  <dgm:cxnLst>
    <dgm:cxn modelId="{3A965016-90E6-428A-8661-442F199E5358}" type="presOf" srcId="{22997DD0-0A11-452A-B754-DF6B680A2CD9}" destId="{B5711E0B-FA42-4314-A5A6-3005B97FC790}" srcOrd="0" destOrd="0" presId="urn:microsoft.com/office/officeart/2005/8/layout/vList6"/>
    <dgm:cxn modelId="{1EF52C2F-FFCB-42EE-BD01-D5A12F6BC6D5}" type="presOf" srcId="{09BA02D7-1B26-4547-9DE5-A4C42E180B8C}" destId="{259BD9F5-D7C9-44B4-B3E3-2061239CA095}" srcOrd="0" destOrd="0" presId="urn:microsoft.com/office/officeart/2005/8/layout/vList6"/>
    <dgm:cxn modelId="{7E378F3C-5ED4-4DCC-A133-FED6A713B52F}" srcId="{D94C3066-4F0A-4F1C-9DEE-F35D15509EBB}" destId="{D474254D-F05F-41F8-B3C4-0FFDA06D1AB1}" srcOrd="0" destOrd="0" parTransId="{F04594AA-0E9A-4631-AED7-7B8866A62C6C}" sibTransId="{A23208B8-A835-45E1-82C7-349233F2B665}"/>
    <dgm:cxn modelId="{58D0C93F-58C1-4010-A1FE-D9AD8E46C343}" srcId="{A51CF1E5-6FA5-4227-AA6A-A909F3992C11}" destId="{22997DD0-0A11-452A-B754-DF6B680A2CD9}" srcOrd="0" destOrd="0" parTransId="{A255F1D9-66FE-4F88-9A51-292B6B221CBE}" sibTransId="{AF430753-E257-47A4-AF10-3989586AB811}"/>
    <dgm:cxn modelId="{BEB47358-5976-470F-ADCF-DCD8051F62BA}" type="presOf" srcId="{1B62B450-8D22-475F-9461-2E8810D397E0}" destId="{9183A9BB-E3FE-4C75-9F57-26C03A701F73}" srcOrd="0" destOrd="0" presId="urn:microsoft.com/office/officeart/2005/8/layout/vList6"/>
    <dgm:cxn modelId="{BDA36783-926E-4D3C-8DA4-638DFF26F4A1}" srcId="{035B34B9-3931-4940-AEC2-11D6CB39FE62}" destId="{D94C3066-4F0A-4F1C-9DEE-F35D15509EBB}" srcOrd="3" destOrd="0" parTransId="{E49D0F04-47BC-4CF3-817D-F3BF2915947C}" sibTransId="{860BE09C-6FFA-4EC2-A68F-4E4B66482AFA}"/>
    <dgm:cxn modelId="{F7795289-5CBE-47EB-814C-2B8FA7BED490}" srcId="{035B34B9-3931-4940-AEC2-11D6CB39FE62}" destId="{5CD1CFC9-6104-4B4F-BFCF-3A14533B1C6A}" srcOrd="1" destOrd="0" parTransId="{75F60819-26CE-4548-B737-90AFDDD24E0B}" sibTransId="{34D92937-C1C5-46AF-8794-E883576E70D9}"/>
    <dgm:cxn modelId="{E80A1193-6C53-4788-9EC7-02F20D21CE64}" type="presOf" srcId="{A51CF1E5-6FA5-4227-AA6A-A909F3992C11}" destId="{CA52D5CD-3A02-4577-81A8-C502BA40B6F2}" srcOrd="0" destOrd="0" presId="urn:microsoft.com/office/officeart/2005/8/layout/vList6"/>
    <dgm:cxn modelId="{631374A2-16E0-4ED9-8CC9-135C8582A11B}" srcId="{035B34B9-3931-4940-AEC2-11D6CB39FE62}" destId="{1B62B450-8D22-475F-9461-2E8810D397E0}" srcOrd="0" destOrd="0" parTransId="{9E297AB7-47F3-49D5-83F7-8C845361B39A}" sibTransId="{17BE7A77-0D36-4B57-8161-D95A97D4935F}"/>
    <dgm:cxn modelId="{D0CC44A4-2E0E-49AC-81B4-809ECF3DC8A8}" type="presOf" srcId="{D474254D-F05F-41F8-B3C4-0FFDA06D1AB1}" destId="{382E3CD9-0BAA-46D5-9A34-D595B62A932C}" srcOrd="0" destOrd="0" presId="urn:microsoft.com/office/officeart/2005/8/layout/vList6"/>
    <dgm:cxn modelId="{3C5F64BE-89B8-4177-96E1-B527873715E6}" type="presOf" srcId="{5CD1CFC9-6104-4B4F-BFCF-3A14533B1C6A}" destId="{951D32ED-81FA-4B77-8DFA-8B8BD9C7043E}" srcOrd="0" destOrd="0" presId="urn:microsoft.com/office/officeart/2005/8/layout/vList6"/>
    <dgm:cxn modelId="{DC6B82CB-6D74-4850-9609-CCB14A172451}" srcId="{035B34B9-3931-4940-AEC2-11D6CB39FE62}" destId="{A51CF1E5-6FA5-4227-AA6A-A909F3992C11}" srcOrd="2" destOrd="0" parTransId="{29BDC04A-8309-4551-BFF5-3F5A40D3170C}" sibTransId="{5D46F74D-782D-40E0-854E-C8247AAEAF95}"/>
    <dgm:cxn modelId="{6A1942D8-BC80-4F6B-A171-A40D76965378}" type="presOf" srcId="{D94C3066-4F0A-4F1C-9DEE-F35D15509EBB}" destId="{5060BB64-68B4-4EE9-9192-8025F2ABD066}" srcOrd="0" destOrd="0" presId="urn:microsoft.com/office/officeart/2005/8/layout/vList6"/>
    <dgm:cxn modelId="{7BD937E1-11AB-4EFE-A8A6-4C5020912899}" srcId="{1B62B450-8D22-475F-9461-2E8810D397E0}" destId="{6EE4ED58-1C18-402A-BE7D-7B4E7ECCE203}" srcOrd="0" destOrd="0" parTransId="{1A118B21-571C-417E-A2FA-63EBAB3A5DD3}" sibTransId="{7FF56F1A-941B-4D68-8E47-2956DD71A6DF}"/>
    <dgm:cxn modelId="{0649E9EA-FCC8-48A9-9EE7-225A9B062447}" type="presOf" srcId="{035B34B9-3931-4940-AEC2-11D6CB39FE62}" destId="{425E1BF4-79EE-4A3B-A25E-37DDCDA8099A}" srcOrd="0" destOrd="0" presId="urn:microsoft.com/office/officeart/2005/8/layout/vList6"/>
    <dgm:cxn modelId="{31301CF3-A177-4FF9-A3FF-04E1ABD4777B}" type="presOf" srcId="{6EE4ED58-1C18-402A-BE7D-7B4E7ECCE203}" destId="{825E99EA-4E30-4445-B227-4E895F317ADF}" srcOrd="0" destOrd="0" presId="urn:microsoft.com/office/officeart/2005/8/layout/vList6"/>
    <dgm:cxn modelId="{F1E402F5-F097-4269-A9AC-6394C7A16D19}" srcId="{5CD1CFC9-6104-4B4F-BFCF-3A14533B1C6A}" destId="{09BA02D7-1B26-4547-9DE5-A4C42E180B8C}" srcOrd="0" destOrd="0" parTransId="{1F8FF195-0D62-465E-A98F-E72AAD2E9C58}" sibTransId="{270A6363-25CC-4DF3-9624-3F963A7E5922}"/>
    <dgm:cxn modelId="{85BB3F31-E57E-44B6-A308-746F7041E85A}" type="presParOf" srcId="{425E1BF4-79EE-4A3B-A25E-37DDCDA8099A}" destId="{4A357158-A9FD-4345-938D-86312FA078D1}" srcOrd="0" destOrd="0" presId="urn:microsoft.com/office/officeart/2005/8/layout/vList6"/>
    <dgm:cxn modelId="{E566D1C5-62DB-4749-B7E5-597C03D62687}" type="presParOf" srcId="{4A357158-A9FD-4345-938D-86312FA078D1}" destId="{9183A9BB-E3FE-4C75-9F57-26C03A701F73}" srcOrd="0" destOrd="0" presId="urn:microsoft.com/office/officeart/2005/8/layout/vList6"/>
    <dgm:cxn modelId="{9039577C-DF82-42A3-A977-9A15FB54B3B9}" type="presParOf" srcId="{4A357158-A9FD-4345-938D-86312FA078D1}" destId="{825E99EA-4E30-4445-B227-4E895F317ADF}" srcOrd="1" destOrd="0" presId="urn:microsoft.com/office/officeart/2005/8/layout/vList6"/>
    <dgm:cxn modelId="{F66B489F-5EEB-4D4F-B5AC-BBB7A7950244}" type="presParOf" srcId="{425E1BF4-79EE-4A3B-A25E-37DDCDA8099A}" destId="{6A471DEB-C358-4EE6-A863-BFBFA1E7005D}" srcOrd="1" destOrd="0" presId="urn:microsoft.com/office/officeart/2005/8/layout/vList6"/>
    <dgm:cxn modelId="{96AF0F6A-E4E0-4C12-95FD-A983D11F389E}" type="presParOf" srcId="{425E1BF4-79EE-4A3B-A25E-37DDCDA8099A}" destId="{8FEC5B9E-F1BB-4FF2-A6BB-449DAFED7C61}" srcOrd="2" destOrd="0" presId="urn:microsoft.com/office/officeart/2005/8/layout/vList6"/>
    <dgm:cxn modelId="{7DEA4F7F-F2A9-4931-9A8D-D7C28295DCD3}" type="presParOf" srcId="{8FEC5B9E-F1BB-4FF2-A6BB-449DAFED7C61}" destId="{951D32ED-81FA-4B77-8DFA-8B8BD9C7043E}" srcOrd="0" destOrd="0" presId="urn:microsoft.com/office/officeart/2005/8/layout/vList6"/>
    <dgm:cxn modelId="{A9607E4E-BA34-49C5-A7DC-159B45B75566}" type="presParOf" srcId="{8FEC5B9E-F1BB-4FF2-A6BB-449DAFED7C61}" destId="{259BD9F5-D7C9-44B4-B3E3-2061239CA095}" srcOrd="1" destOrd="0" presId="urn:microsoft.com/office/officeart/2005/8/layout/vList6"/>
    <dgm:cxn modelId="{6D2A305B-D6C4-493A-904F-E01608397E63}" type="presParOf" srcId="{425E1BF4-79EE-4A3B-A25E-37DDCDA8099A}" destId="{787E2826-5ABD-470D-8184-78CAA3745EEF}" srcOrd="3" destOrd="0" presId="urn:microsoft.com/office/officeart/2005/8/layout/vList6"/>
    <dgm:cxn modelId="{3DFC5BE4-A513-4560-A559-B619592EBF15}" type="presParOf" srcId="{425E1BF4-79EE-4A3B-A25E-37DDCDA8099A}" destId="{0A7C6960-13BE-4FD2-9161-2EB870A9AAFF}" srcOrd="4" destOrd="0" presId="urn:microsoft.com/office/officeart/2005/8/layout/vList6"/>
    <dgm:cxn modelId="{75AC53BB-3706-40DF-9293-87A2C4F70646}" type="presParOf" srcId="{0A7C6960-13BE-4FD2-9161-2EB870A9AAFF}" destId="{CA52D5CD-3A02-4577-81A8-C502BA40B6F2}" srcOrd="0" destOrd="0" presId="urn:microsoft.com/office/officeart/2005/8/layout/vList6"/>
    <dgm:cxn modelId="{A015C52E-F139-402E-9261-9AC15BEA4C0B}" type="presParOf" srcId="{0A7C6960-13BE-4FD2-9161-2EB870A9AAFF}" destId="{B5711E0B-FA42-4314-A5A6-3005B97FC790}" srcOrd="1" destOrd="0" presId="urn:microsoft.com/office/officeart/2005/8/layout/vList6"/>
    <dgm:cxn modelId="{99E341B9-0C4B-4A98-A037-4313E23A3475}" type="presParOf" srcId="{425E1BF4-79EE-4A3B-A25E-37DDCDA8099A}" destId="{DF2788E1-ADA5-442E-A1EC-139DA528B6D9}" srcOrd="5" destOrd="0" presId="urn:microsoft.com/office/officeart/2005/8/layout/vList6"/>
    <dgm:cxn modelId="{829867B1-CB53-40B7-9515-37B8E4C59F34}" type="presParOf" srcId="{425E1BF4-79EE-4A3B-A25E-37DDCDA8099A}" destId="{6E9626BA-9904-43E1-B5DC-9228D355A016}" srcOrd="6" destOrd="0" presId="urn:microsoft.com/office/officeart/2005/8/layout/vList6"/>
    <dgm:cxn modelId="{1C348ABE-D148-400D-9847-56342D1439CD}" type="presParOf" srcId="{6E9626BA-9904-43E1-B5DC-9228D355A016}" destId="{5060BB64-68B4-4EE9-9192-8025F2ABD066}" srcOrd="0" destOrd="0" presId="urn:microsoft.com/office/officeart/2005/8/layout/vList6"/>
    <dgm:cxn modelId="{0F568D04-ACE0-4C91-B3E8-73CEC3DE6E27}" type="presParOf" srcId="{6E9626BA-9904-43E1-B5DC-9228D355A016}" destId="{382E3CD9-0BAA-46D5-9A34-D595B62A93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E5EBCA-1F49-4CAB-AAC2-58E7BF6382DA}" type="doc">
      <dgm:prSet loTypeId="urn:microsoft.com/office/officeart/2005/8/layout/chevronAccent+Icon" loCatId="officeonline" qsTypeId="urn:microsoft.com/office/officeart/2005/8/quickstyle/simple1" qsCatId="simple" csTypeId="urn:microsoft.com/office/officeart/2005/8/colors/colorful5" csCatId="colorful" phldr="1"/>
      <dgm:spPr/>
      <dgm:t>
        <a:bodyPr/>
        <a:lstStyle/>
        <a:p>
          <a:endParaRPr lang="en-US"/>
        </a:p>
      </dgm:t>
    </dgm:pt>
    <dgm:pt modelId="{D3E952F4-1918-422E-BFB7-717E50F86BA7}">
      <dgm:prSet phldrT="[Text]" custT="1"/>
      <dgm:spPr/>
      <dgm:t>
        <a:bodyPr/>
        <a:lstStyle/>
        <a:p>
          <a:r>
            <a:rPr lang="ko-KR" sz="2000"/>
            <a:t>창의력 발휘</a:t>
          </a:r>
        </a:p>
      </dgm:t>
    </dgm:pt>
    <dgm:pt modelId="{887EA17F-3D7B-462D-8FCF-5A84DE2F71D3}" type="parTrans" cxnId="{9D29A326-D542-45DE-BF6D-EBC3B218557A}">
      <dgm:prSet/>
      <dgm:spPr/>
      <dgm:t>
        <a:bodyPr/>
        <a:lstStyle/>
        <a:p>
          <a:endParaRPr lang="en-US" sz="2000"/>
        </a:p>
      </dgm:t>
    </dgm:pt>
    <dgm:pt modelId="{9C12D20E-2001-4F50-962B-DCBB6A0F8652}" type="sibTrans" cxnId="{9D29A326-D542-45DE-BF6D-EBC3B218557A}">
      <dgm:prSet/>
      <dgm:spPr/>
      <dgm:t>
        <a:bodyPr/>
        <a:lstStyle/>
        <a:p>
          <a:endParaRPr lang="en-US" sz="2000"/>
        </a:p>
      </dgm:t>
    </dgm:pt>
    <dgm:pt modelId="{96769574-F1B4-406F-872D-9ACBE52F516D}">
      <dgm:prSet phldrT="[Text]" custT="1"/>
      <dgm:spPr/>
      <dgm:t>
        <a:bodyPr/>
        <a:lstStyle/>
        <a:p>
          <a:r>
            <a:rPr lang="ko-KR" sz="1600" dirty="0"/>
            <a:t>글로벌 주력사업에 연결</a:t>
          </a:r>
        </a:p>
      </dgm:t>
    </dgm:pt>
    <dgm:pt modelId="{110942F1-B9B2-4A18-BDB8-FDA01881B4C8}" type="parTrans" cxnId="{D20D9A74-D9B2-4976-B1D9-01FDABA5560C}">
      <dgm:prSet/>
      <dgm:spPr/>
      <dgm:t>
        <a:bodyPr/>
        <a:lstStyle/>
        <a:p>
          <a:endParaRPr lang="en-US" sz="2000"/>
        </a:p>
      </dgm:t>
    </dgm:pt>
    <dgm:pt modelId="{DA7486FD-755E-4651-815A-995DF7ACB45A}" type="sibTrans" cxnId="{D20D9A74-D9B2-4976-B1D9-01FDABA5560C}">
      <dgm:prSet/>
      <dgm:spPr/>
      <dgm:t>
        <a:bodyPr/>
        <a:lstStyle/>
        <a:p>
          <a:endParaRPr lang="en-US" sz="2000"/>
        </a:p>
      </dgm:t>
    </dgm:pt>
    <dgm:pt modelId="{4BBE850B-DD08-4A55-9340-B1820E04F41F}">
      <dgm:prSet phldrT="[Text]" custT="1"/>
      <dgm:spPr/>
      <dgm:t>
        <a:bodyPr/>
        <a:lstStyle/>
        <a:p>
          <a:r>
            <a:rPr lang="ko-KR" sz="2000"/>
            <a:t>집에 가져갈 자료 제공</a:t>
          </a:r>
        </a:p>
      </dgm:t>
    </dgm:pt>
    <dgm:pt modelId="{C1E5DEDC-D1E2-4547-BA49-7C3188F78364}" type="parTrans" cxnId="{993939F5-11BB-40DF-9077-CDA2A5B5055F}">
      <dgm:prSet/>
      <dgm:spPr/>
      <dgm:t>
        <a:bodyPr/>
        <a:lstStyle/>
        <a:p>
          <a:endParaRPr lang="en-US" sz="2000"/>
        </a:p>
      </dgm:t>
    </dgm:pt>
    <dgm:pt modelId="{F844D162-17DB-4333-985D-4310E2087E1C}" type="sibTrans" cxnId="{993939F5-11BB-40DF-9077-CDA2A5B5055F}">
      <dgm:prSet/>
      <dgm:spPr/>
      <dgm:t>
        <a:bodyPr/>
        <a:lstStyle/>
        <a:p>
          <a:endParaRPr lang="en-US" sz="2000"/>
        </a:p>
      </dgm:t>
    </dgm:pt>
    <dgm:pt modelId="{351BF776-B5AE-4091-8D4E-AAEE7705951E}">
      <dgm:prSet custT="1"/>
      <dgm:spPr/>
      <dgm:t>
        <a:bodyPr/>
        <a:lstStyle/>
        <a:p>
          <a:r>
            <a:rPr lang="ko-KR" sz="1600" dirty="0"/>
            <a:t>다른 회원들에게 도움 요청</a:t>
          </a:r>
        </a:p>
      </dgm:t>
    </dgm:pt>
    <dgm:pt modelId="{44779C70-B347-4985-8C1F-2196A2758FF3}" type="parTrans" cxnId="{81A979E3-115A-4716-B8BC-543CC544F087}">
      <dgm:prSet/>
      <dgm:spPr/>
      <dgm:t>
        <a:bodyPr/>
        <a:lstStyle/>
        <a:p>
          <a:endParaRPr lang="en-US" sz="2000"/>
        </a:p>
      </dgm:t>
    </dgm:pt>
    <dgm:pt modelId="{90E57145-0F8A-4C43-8497-2A409DE554AE}" type="sibTrans" cxnId="{81A979E3-115A-4716-B8BC-543CC544F087}">
      <dgm:prSet/>
      <dgm:spPr/>
      <dgm:t>
        <a:bodyPr/>
        <a:lstStyle/>
        <a:p>
          <a:endParaRPr lang="en-US" sz="2000"/>
        </a:p>
      </dgm:t>
    </dgm:pt>
    <dgm:pt modelId="{E056BA78-EA61-41F4-B163-6CD986AB5CF2}" type="pres">
      <dgm:prSet presAssocID="{21E5EBCA-1F49-4CAB-AAC2-58E7BF6382DA}" presName="Name0" presStyleCnt="0">
        <dgm:presLayoutVars>
          <dgm:dir/>
          <dgm:resizeHandles val="exact"/>
        </dgm:presLayoutVars>
      </dgm:prSet>
      <dgm:spPr/>
    </dgm:pt>
    <dgm:pt modelId="{CDFE7C36-CECD-41C6-B288-9CA0313D3B3A}" type="pres">
      <dgm:prSet presAssocID="{D3E952F4-1918-422E-BFB7-717E50F86BA7}" presName="composite" presStyleCnt="0"/>
      <dgm:spPr/>
    </dgm:pt>
    <dgm:pt modelId="{D45484F0-3F10-4B47-9170-972FA9611CC9}" type="pres">
      <dgm:prSet presAssocID="{D3E952F4-1918-422E-BFB7-717E50F86BA7}" presName="bgChev" presStyleLbl="node1" presStyleIdx="0" presStyleCnt="4"/>
      <dgm:spPr/>
    </dgm:pt>
    <dgm:pt modelId="{8AF2D390-1C3D-4B25-A45C-6023418529A4}" type="pres">
      <dgm:prSet presAssocID="{D3E952F4-1918-422E-BFB7-717E50F86BA7}" presName="txNode" presStyleLbl="fgAcc1" presStyleIdx="0" presStyleCnt="4">
        <dgm:presLayoutVars>
          <dgm:bulletEnabled val="1"/>
        </dgm:presLayoutVars>
      </dgm:prSet>
      <dgm:spPr/>
    </dgm:pt>
    <dgm:pt modelId="{DBB20604-7F3B-49C4-B006-B8DAA78BE1A4}" type="pres">
      <dgm:prSet presAssocID="{9C12D20E-2001-4F50-962B-DCBB6A0F8652}" presName="compositeSpace" presStyleCnt="0"/>
      <dgm:spPr/>
    </dgm:pt>
    <dgm:pt modelId="{F5AA72E4-A68E-423B-8A1C-B8CCAD622F38}" type="pres">
      <dgm:prSet presAssocID="{96769574-F1B4-406F-872D-9ACBE52F516D}" presName="composite" presStyleCnt="0"/>
      <dgm:spPr/>
    </dgm:pt>
    <dgm:pt modelId="{DEE0209C-1E91-46C8-92C7-6E7EAE81EBCD}" type="pres">
      <dgm:prSet presAssocID="{96769574-F1B4-406F-872D-9ACBE52F516D}" presName="bgChev" presStyleLbl="node1" presStyleIdx="1" presStyleCnt="4"/>
      <dgm:spPr/>
    </dgm:pt>
    <dgm:pt modelId="{4521CBCE-C096-42A5-81E2-461EA167A667}" type="pres">
      <dgm:prSet presAssocID="{96769574-F1B4-406F-872D-9ACBE52F516D}" presName="txNode" presStyleLbl="fgAcc1" presStyleIdx="1" presStyleCnt="4" custScaleY="104068" custLinFactNeighborX="1842" custLinFactNeighborY="6086">
        <dgm:presLayoutVars>
          <dgm:bulletEnabled val="1"/>
        </dgm:presLayoutVars>
      </dgm:prSet>
      <dgm:spPr/>
    </dgm:pt>
    <dgm:pt modelId="{BB74215B-F5C6-47F6-AFA1-982F9960FED9}" type="pres">
      <dgm:prSet presAssocID="{DA7486FD-755E-4651-815A-995DF7ACB45A}" presName="compositeSpace" presStyleCnt="0"/>
      <dgm:spPr/>
    </dgm:pt>
    <dgm:pt modelId="{0E4100E4-76EF-4D5F-A474-A85B122957BF}" type="pres">
      <dgm:prSet presAssocID="{4BBE850B-DD08-4A55-9340-B1820E04F41F}" presName="composite" presStyleCnt="0"/>
      <dgm:spPr/>
    </dgm:pt>
    <dgm:pt modelId="{9257B2F9-BEEF-42D6-81F8-571F5428B123}" type="pres">
      <dgm:prSet presAssocID="{4BBE850B-DD08-4A55-9340-B1820E04F41F}" presName="bgChev" presStyleLbl="node1" presStyleIdx="2" presStyleCnt="4"/>
      <dgm:spPr/>
    </dgm:pt>
    <dgm:pt modelId="{6B8F5A94-B81D-498D-9E12-6E27190E2349}" type="pres">
      <dgm:prSet presAssocID="{4BBE850B-DD08-4A55-9340-B1820E04F41F}" presName="txNode" presStyleLbl="fgAcc1" presStyleIdx="2" presStyleCnt="4">
        <dgm:presLayoutVars>
          <dgm:bulletEnabled val="1"/>
        </dgm:presLayoutVars>
      </dgm:prSet>
      <dgm:spPr/>
    </dgm:pt>
    <dgm:pt modelId="{81ACAD00-8AC8-49D7-9C2B-582B21D8C896}" type="pres">
      <dgm:prSet presAssocID="{F844D162-17DB-4333-985D-4310E2087E1C}" presName="compositeSpace" presStyleCnt="0"/>
      <dgm:spPr/>
    </dgm:pt>
    <dgm:pt modelId="{3AE55447-6FF5-4B6F-B25C-7F5CD0A6DA55}" type="pres">
      <dgm:prSet presAssocID="{351BF776-B5AE-4091-8D4E-AAEE7705951E}" presName="composite" presStyleCnt="0"/>
      <dgm:spPr/>
    </dgm:pt>
    <dgm:pt modelId="{FC8762D8-EE2A-43D7-9FFA-5A9397109BE9}" type="pres">
      <dgm:prSet presAssocID="{351BF776-B5AE-4091-8D4E-AAEE7705951E}" presName="bgChev" presStyleLbl="node1" presStyleIdx="3" presStyleCnt="4"/>
      <dgm:spPr/>
    </dgm:pt>
    <dgm:pt modelId="{244AD1C5-8576-4997-A05A-6D59AB7AD9D6}" type="pres">
      <dgm:prSet presAssocID="{351BF776-B5AE-4091-8D4E-AAEE7705951E}" presName="txNode" presStyleLbl="fgAcc1" presStyleIdx="3" presStyleCnt="4">
        <dgm:presLayoutVars>
          <dgm:bulletEnabled val="1"/>
        </dgm:presLayoutVars>
      </dgm:prSet>
      <dgm:spPr/>
    </dgm:pt>
  </dgm:ptLst>
  <dgm:cxnLst>
    <dgm:cxn modelId="{9D29A326-D542-45DE-BF6D-EBC3B218557A}" srcId="{21E5EBCA-1F49-4CAB-AAC2-58E7BF6382DA}" destId="{D3E952F4-1918-422E-BFB7-717E50F86BA7}" srcOrd="0" destOrd="0" parTransId="{887EA17F-3D7B-462D-8FCF-5A84DE2F71D3}" sibTransId="{9C12D20E-2001-4F50-962B-DCBB6A0F8652}"/>
    <dgm:cxn modelId="{E691863E-32F3-4C6A-AAB6-48167DE173C7}" type="presOf" srcId="{96769574-F1B4-406F-872D-9ACBE52F516D}" destId="{4521CBCE-C096-42A5-81E2-461EA167A667}" srcOrd="0" destOrd="0" presId="urn:microsoft.com/office/officeart/2005/8/layout/chevronAccent+Icon"/>
    <dgm:cxn modelId="{D4FE3045-9049-42EC-BBED-9A2FB52EA898}" type="presOf" srcId="{4BBE850B-DD08-4A55-9340-B1820E04F41F}" destId="{6B8F5A94-B81D-498D-9E12-6E27190E2349}" srcOrd="0" destOrd="0" presId="urn:microsoft.com/office/officeart/2005/8/layout/chevronAccent+Icon"/>
    <dgm:cxn modelId="{3B06CF6F-B434-4880-A9BB-275C18CBF010}" type="presOf" srcId="{D3E952F4-1918-422E-BFB7-717E50F86BA7}" destId="{8AF2D390-1C3D-4B25-A45C-6023418529A4}" srcOrd="0" destOrd="0" presId="urn:microsoft.com/office/officeart/2005/8/layout/chevronAccent+Icon"/>
    <dgm:cxn modelId="{D20D9A74-D9B2-4976-B1D9-01FDABA5560C}" srcId="{21E5EBCA-1F49-4CAB-AAC2-58E7BF6382DA}" destId="{96769574-F1B4-406F-872D-9ACBE52F516D}" srcOrd="1" destOrd="0" parTransId="{110942F1-B9B2-4A18-BDB8-FDA01881B4C8}" sibTransId="{DA7486FD-755E-4651-815A-995DF7ACB45A}"/>
    <dgm:cxn modelId="{813564A1-0487-4443-9B79-2EAA166B3942}" type="presOf" srcId="{21E5EBCA-1F49-4CAB-AAC2-58E7BF6382DA}" destId="{E056BA78-EA61-41F4-B163-6CD986AB5CF2}" srcOrd="0" destOrd="0" presId="urn:microsoft.com/office/officeart/2005/8/layout/chevronAccent+Icon"/>
    <dgm:cxn modelId="{81A979E3-115A-4716-B8BC-543CC544F087}" srcId="{21E5EBCA-1F49-4CAB-AAC2-58E7BF6382DA}" destId="{351BF776-B5AE-4091-8D4E-AAEE7705951E}" srcOrd="3" destOrd="0" parTransId="{44779C70-B347-4985-8C1F-2196A2758FF3}" sibTransId="{90E57145-0F8A-4C43-8497-2A409DE554AE}"/>
    <dgm:cxn modelId="{DAF82FEF-FFC9-4C6B-BC83-3AC893C4F26B}" type="presOf" srcId="{351BF776-B5AE-4091-8D4E-AAEE7705951E}" destId="{244AD1C5-8576-4997-A05A-6D59AB7AD9D6}" srcOrd="0" destOrd="0" presId="urn:microsoft.com/office/officeart/2005/8/layout/chevronAccent+Icon"/>
    <dgm:cxn modelId="{993939F5-11BB-40DF-9077-CDA2A5B5055F}" srcId="{21E5EBCA-1F49-4CAB-AAC2-58E7BF6382DA}" destId="{4BBE850B-DD08-4A55-9340-B1820E04F41F}" srcOrd="2" destOrd="0" parTransId="{C1E5DEDC-D1E2-4547-BA49-7C3188F78364}" sibTransId="{F844D162-17DB-4333-985D-4310E2087E1C}"/>
    <dgm:cxn modelId="{58F94CDC-0EC1-4F3C-85C8-BCCCDD009F18}" type="presParOf" srcId="{E056BA78-EA61-41F4-B163-6CD986AB5CF2}" destId="{CDFE7C36-CECD-41C6-B288-9CA0313D3B3A}" srcOrd="0" destOrd="0" presId="urn:microsoft.com/office/officeart/2005/8/layout/chevronAccent+Icon"/>
    <dgm:cxn modelId="{0041B138-702D-491A-88CF-9929CC83A66E}" type="presParOf" srcId="{CDFE7C36-CECD-41C6-B288-9CA0313D3B3A}" destId="{D45484F0-3F10-4B47-9170-972FA9611CC9}" srcOrd="0" destOrd="0" presId="urn:microsoft.com/office/officeart/2005/8/layout/chevronAccent+Icon"/>
    <dgm:cxn modelId="{5970FE8A-7E0F-42EC-98DD-88CCBBB82B70}" type="presParOf" srcId="{CDFE7C36-CECD-41C6-B288-9CA0313D3B3A}" destId="{8AF2D390-1C3D-4B25-A45C-6023418529A4}" srcOrd="1" destOrd="0" presId="urn:microsoft.com/office/officeart/2005/8/layout/chevronAccent+Icon"/>
    <dgm:cxn modelId="{9D573C32-559D-484C-8B6B-061B5120E889}" type="presParOf" srcId="{E056BA78-EA61-41F4-B163-6CD986AB5CF2}" destId="{DBB20604-7F3B-49C4-B006-B8DAA78BE1A4}" srcOrd="1" destOrd="0" presId="urn:microsoft.com/office/officeart/2005/8/layout/chevronAccent+Icon"/>
    <dgm:cxn modelId="{398C910A-8EBB-456E-BF35-24843CFC0866}" type="presParOf" srcId="{E056BA78-EA61-41F4-B163-6CD986AB5CF2}" destId="{F5AA72E4-A68E-423B-8A1C-B8CCAD622F38}" srcOrd="2" destOrd="0" presId="urn:microsoft.com/office/officeart/2005/8/layout/chevronAccent+Icon"/>
    <dgm:cxn modelId="{8F69F232-A8AF-4F55-BD50-0E461DE439FF}" type="presParOf" srcId="{F5AA72E4-A68E-423B-8A1C-B8CCAD622F38}" destId="{DEE0209C-1E91-46C8-92C7-6E7EAE81EBCD}" srcOrd="0" destOrd="0" presId="urn:microsoft.com/office/officeart/2005/8/layout/chevronAccent+Icon"/>
    <dgm:cxn modelId="{4F5C5E36-6290-4818-BA2E-FEEEEA817484}" type="presParOf" srcId="{F5AA72E4-A68E-423B-8A1C-B8CCAD622F38}" destId="{4521CBCE-C096-42A5-81E2-461EA167A667}" srcOrd="1" destOrd="0" presId="urn:microsoft.com/office/officeart/2005/8/layout/chevronAccent+Icon"/>
    <dgm:cxn modelId="{F8269B01-00DF-4C4F-95F6-728FBB5F81AE}" type="presParOf" srcId="{E056BA78-EA61-41F4-B163-6CD986AB5CF2}" destId="{BB74215B-F5C6-47F6-AFA1-982F9960FED9}" srcOrd="3" destOrd="0" presId="urn:microsoft.com/office/officeart/2005/8/layout/chevronAccent+Icon"/>
    <dgm:cxn modelId="{BAE9CB63-159A-438D-962A-70DD3EF34FD4}" type="presParOf" srcId="{E056BA78-EA61-41F4-B163-6CD986AB5CF2}" destId="{0E4100E4-76EF-4D5F-A474-A85B122957BF}" srcOrd="4" destOrd="0" presId="urn:microsoft.com/office/officeart/2005/8/layout/chevronAccent+Icon"/>
    <dgm:cxn modelId="{91584BBF-066A-4933-B74D-CEEA699DD31B}" type="presParOf" srcId="{0E4100E4-76EF-4D5F-A474-A85B122957BF}" destId="{9257B2F9-BEEF-42D6-81F8-571F5428B123}" srcOrd="0" destOrd="0" presId="urn:microsoft.com/office/officeart/2005/8/layout/chevronAccent+Icon"/>
    <dgm:cxn modelId="{AB97274B-35FD-459C-A27A-7BE40AF58EE1}" type="presParOf" srcId="{0E4100E4-76EF-4D5F-A474-A85B122957BF}" destId="{6B8F5A94-B81D-498D-9E12-6E27190E2349}" srcOrd="1" destOrd="0" presId="urn:microsoft.com/office/officeart/2005/8/layout/chevronAccent+Icon"/>
    <dgm:cxn modelId="{85BC482B-9B3E-4D61-A85C-51DCCECCE92E}" type="presParOf" srcId="{E056BA78-EA61-41F4-B163-6CD986AB5CF2}" destId="{81ACAD00-8AC8-49D7-9C2B-582B21D8C896}" srcOrd="5" destOrd="0" presId="urn:microsoft.com/office/officeart/2005/8/layout/chevronAccent+Icon"/>
    <dgm:cxn modelId="{CC05E073-E457-40CD-AC0D-7BAA782ADCCD}" type="presParOf" srcId="{E056BA78-EA61-41F4-B163-6CD986AB5CF2}" destId="{3AE55447-6FF5-4B6F-B25C-7F5CD0A6DA55}" srcOrd="6" destOrd="0" presId="urn:microsoft.com/office/officeart/2005/8/layout/chevronAccent+Icon"/>
    <dgm:cxn modelId="{23F042E9-E353-4708-9AAA-85E3E22BC9AB}" type="presParOf" srcId="{3AE55447-6FF5-4B6F-B25C-7F5CD0A6DA55}" destId="{FC8762D8-EE2A-43D7-9FFA-5A9397109BE9}" srcOrd="0" destOrd="0" presId="urn:microsoft.com/office/officeart/2005/8/layout/chevronAccent+Icon"/>
    <dgm:cxn modelId="{F4CD32F9-D9D8-44E2-8D25-66288C9023F3}" type="presParOf" srcId="{3AE55447-6FF5-4B6F-B25C-7F5CD0A6DA55}" destId="{244AD1C5-8576-4997-A05A-6D59AB7AD9D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64F117-9BDA-4CA6-BA58-59A031BA24D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84885B6-CD7B-49D7-8789-90DCCF8A0187}">
      <dgm:prSet/>
      <dgm:spPr>
        <a:xfrm>
          <a:off x="0" y="0"/>
          <a:ext cx="2413000" cy="925710"/>
        </a:xfrm>
      </dgm:spPr>
      <dgm:t>
        <a:bodyPr/>
        <a:lstStyle/>
        <a:p>
          <a:r>
            <a:rPr lang="ko-KR">
              <a:solidFill>
                <a:schemeClr val="tx1"/>
              </a:solidFill>
            </a:rPr>
            <a:t>돌아온 기부자와 함께 시작</a:t>
          </a:r>
        </a:p>
      </dgm:t>
    </dgm:pt>
    <dgm:pt modelId="{31D6B813-25BD-49BD-8490-3CCF92EE5A25}" type="parTrans" cxnId="{CDD346B9-10E5-4524-85AD-A1111A52423F}">
      <dgm:prSet/>
      <dgm:spPr/>
      <dgm:t>
        <a:bodyPr/>
        <a:lstStyle/>
        <a:p>
          <a:endParaRPr lang="en-US">
            <a:solidFill>
              <a:schemeClr val="tx1"/>
            </a:solidFill>
          </a:endParaRPr>
        </a:p>
      </dgm:t>
    </dgm:pt>
    <dgm:pt modelId="{0D036D86-D609-4461-9FE4-2B2EC1597739}" type="sibTrans" cxnId="{CDD346B9-10E5-4524-85AD-A1111A52423F}">
      <dgm:prSet/>
      <dgm:spPr/>
      <dgm:t>
        <a:bodyPr/>
        <a:lstStyle/>
        <a:p>
          <a:endParaRPr lang="en-US">
            <a:solidFill>
              <a:schemeClr val="tx1"/>
            </a:solidFill>
          </a:endParaRPr>
        </a:p>
      </dgm:t>
    </dgm:pt>
    <dgm:pt modelId="{68DB3A95-5215-437D-93F3-B839AA184430}">
      <dgm:prSet phldrT="[Text]"/>
      <dgm:spPr>
        <a:xfrm>
          <a:off x="0" y="1018282"/>
          <a:ext cx="2413000" cy="925710"/>
        </a:xfrm>
      </dgm:spPr>
      <dgm:t>
        <a:bodyPr/>
        <a:lstStyle/>
        <a:p>
          <a:r>
            <a:rPr lang="ko-KR">
              <a:solidFill>
                <a:schemeClr val="tx1"/>
              </a:solidFill>
            </a:rPr>
            <a:t>글로벌 주력사업과 관련 있는 기업체와 연결</a:t>
          </a:r>
        </a:p>
      </dgm:t>
    </dgm:pt>
    <dgm:pt modelId="{9B59D09E-2D28-4E49-A6DF-93D6FDF64922}" type="parTrans" cxnId="{71CAA2F6-50E9-4179-A156-C37CE317EF9D}">
      <dgm:prSet/>
      <dgm:spPr/>
      <dgm:t>
        <a:bodyPr/>
        <a:lstStyle/>
        <a:p>
          <a:endParaRPr lang="en-US">
            <a:solidFill>
              <a:schemeClr val="tx1"/>
            </a:solidFill>
          </a:endParaRPr>
        </a:p>
      </dgm:t>
    </dgm:pt>
    <dgm:pt modelId="{5FBE170E-02A5-4BB6-A929-BAD907A7D674}" type="sibTrans" cxnId="{71CAA2F6-50E9-4179-A156-C37CE317EF9D}">
      <dgm:prSet/>
      <dgm:spPr/>
      <dgm:t>
        <a:bodyPr/>
        <a:lstStyle/>
        <a:p>
          <a:endParaRPr lang="en-US">
            <a:solidFill>
              <a:schemeClr val="tx1"/>
            </a:solidFill>
          </a:endParaRPr>
        </a:p>
      </dgm:t>
    </dgm:pt>
    <dgm:pt modelId="{5D588DD9-E4B9-4BFE-A10D-CDA6E76E3D71}">
      <dgm:prSet/>
      <dgm:spPr/>
      <dgm:t>
        <a:bodyPr/>
        <a:lstStyle/>
        <a:p>
          <a:r>
            <a:rPr lang="ko-KR">
              <a:solidFill>
                <a:schemeClr val="tx1"/>
              </a:solidFill>
            </a:rPr>
            <a:t>지역 사회에 국제 재단이 미치는 영향 보여주기</a:t>
          </a:r>
        </a:p>
      </dgm:t>
    </dgm:pt>
    <dgm:pt modelId="{14EB5FC3-7F9E-429F-A2A7-65A38C3AC222}" type="parTrans" cxnId="{3703FBC7-8A28-4D48-9A0A-46A20E156077}">
      <dgm:prSet/>
      <dgm:spPr/>
      <dgm:t>
        <a:bodyPr/>
        <a:lstStyle/>
        <a:p>
          <a:endParaRPr lang="en-US">
            <a:solidFill>
              <a:schemeClr val="tx1"/>
            </a:solidFill>
          </a:endParaRPr>
        </a:p>
      </dgm:t>
    </dgm:pt>
    <dgm:pt modelId="{B127801D-2325-47D9-AFE4-49AAA23AABB4}" type="sibTrans" cxnId="{3703FBC7-8A28-4D48-9A0A-46A20E156077}">
      <dgm:prSet/>
      <dgm:spPr/>
      <dgm:t>
        <a:bodyPr/>
        <a:lstStyle/>
        <a:p>
          <a:endParaRPr lang="en-US">
            <a:solidFill>
              <a:schemeClr val="tx1"/>
            </a:solidFill>
          </a:endParaRPr>
        </a:p>
      </dgm:t>
    </dgm:pt>
    <dgm:pt modelId="{D759A033-1485-455E-B4CD-AAB32A9EFCA7}">
      <dgm:prSet/>
      <dgm:spPr>
        <a:xfrm>
          <a:off x="0" y="2036564"/>
          <a:ext cx="2413000" cy="925710"/>
        </a:xfrm>
      </dgm:spPr>
      <dgm:t>
        <a:bodyPr/>
        <a:lstStyle/>
        <a:p>
          <a:r>
            <a:rPr lang="ko-KR">
              <a:solidFill>
                <a:schemeClr val="tx1"/>
              </a:solidFill>
            </a:rPr>
            <a:t>회원 또는 비회원 친구의 고용주가 친구의 기부금을 다른 곳에 연결하고 있는지 물어보기</a:t>
          </a:r>
        </a:p>
      </dgm:t>
    </dgm:pt>
    <dgm:pt modelId="{3DFF54E2-025D-4D17-8C12-85B6C03D0FD9}" type="parTrans" cxnId="{273278D0-B8B3-4888-8866-5ED226077061}">
      <dgm:prSet/>
      <dgm:spPr/>
      <dgm:t>
        <a:bodyPr/>
        <a:lstStyle/>
        <a:p>
          <a:endParaRPr lang="en-US">
            <a:solidFill>
              <a:schemeClr val="tx1"/>
            </a:solidFill>
          </a:endParaRPr>
        </a:p>
      </dgm:t>
    </dgm:pt>
    <dgm:pt modelId="{03AC31BF-F973-420C-BDB1-2916DDC273E8}" type="sibTrans" cxnId="{273278D0-B8B3-4888-8866-5ED226077061}">
      <dgm:prSet/>
      <dgm:spPr/>
      <dgm:t>
        <a:bodyPr/>
        <a:lstStyle/>
        <a:p>
          <a:endParaRPr lang="en-US">
            <a:solidFill>
              <a:schemeClr val="tx1"/>
            </a:solidFill>
          </a:endParaRPr>
        </a:p>
      </dgm:t>
    </dgm:pt>
    <dgm:pt modelId="{10B1B704-3077-440A-B4FD-3D98FEA3DDE0}" type="pres">
      <dgm:prSet presAssocID="{DC64F117-9BDA-4CA6-BA58-59A031BA24DB}" presName="diagram" presStyleCnt="0">
        <dgm:presLayoutVars>
          <dgm:dir/>
          <dgm:resizeHandles val="exact"/>
        </dgm:presLayoutVars>
      </dgm:prSet>
      <dgm:spPr/>
    </dgm:pt>
    <dgm:pt modelId="{4179C6F2-714A-4177-8B6D-87FD42264813}" type="pres">
      <dgm:prSet presAssocID="{184885B6-CD7B-49D7-8789-90DCCF8A0187}" presName="node" presStyleLbl="node1" presStyleIdx="0" presStyleCnt="4">
        <dgm:presLayoutVars>
          <dgm:bulletEnabled val="1"/>
        </dgm:presLayoutVars>
      </dgm:prSet>
      <dgm:spPr/>
    </dgm:pt>
    <dgm:pt modelId="{752B2653-323B-445B-AF8A-87566975016F}" type="pres">
      <dgm:prSet presAssocID="{0D036D86-D609-4461-9FE4-2B2EC1597739}" presName="sibTrans" presStyleCnt="0"/>
      <dgm:spPr/>
    </dgm:pt>
    <dgm:pt modelId="{863A96FA-0349-480A-A14F-81A34497571B}" type="pres">
      <dgm:prSet presAssocID="{68DB3A95-5215-437D-93F3-B839AA184430}" presName="node" presStyleLbl="node1" presStyleIdx="1" presStyleCnt="4">
        <dgm:presLayoutVars>
          <dgm:bulletEnabled val="1"/>
        </dgm:presLayoutVars>
      </dgm:prSet>
      <dgm:spPr/>
    </dgm:pt>
    <dgm:pt modelId="{DCF87ADE-40B1-4CD5-941B-9943167B88FB}" type="pres">
      <dgm:prSet presAssocID="{5FBE170E-02A5-4BB6-A929-BAD907A7D674}" presName="sibTrans" presStyleCnt="0"/>
      <dgm:spPr/>
    </dgm:pt>
    <dgm:pt modelId="{F871AA56-5E98-4FAB-A5A2-45693D995D7C}" type="pres">
      <dgm:prSet presAssocID="{5D588DD9-E4B9-4BFE-A10D-CDA6E76E3D71}" presName="node" presStyleLbl="node1" presStyleIdx="2" presStyleCnt="4">
        <dgm:presLayoutVars>
          <dgm:bulletEnabled val="1"/>
        </dgm:presLayoutVars>
      </dgm:prSet>
      <dgm:spPr/>
    </dgm:pt>
    <dgm:pt modelId="{2A037BC2-49F5-4C9B-BD1B-CE66D3E162D8}" type="pres">
      <dgm:prSet presAssocID="{B127801D-2325-47D9-AFE4-49AAA23AABB4}" presName="sibTrans" presStyleCnt="0"/>
      <dgm:spPr/>
    </dgm:pt>
    <dgm:pt modelId="{74FA47B3-7F90-46AF-8577-CBBE57E73426}" type="pres">
      <dgm:prSet presAssocID="{D759A033-1485-455E-B4CD-AAB32A9EFCA7}" presName="node" presStyleLbl="node1" presStyleIdx="3" presStyleCnt="4">
        <dgm:presLayoutVars>
          <dgm:bulletEnabled val="1"/>
        </dgm:presLayoutVars>
      </dgm:prSet>
      <dgm:spPr/>
    </dgm:pt>
  </dgm:ptLst>
  <dgm:cxnLst>
    <dgm:cxn modelId="{D1FDC604-E87F-4930-8571-469FA4C79015}" type="presOf" srcId="{68DB3A95-5215-437D-93F3-B839AA184430}" destId="{863A96FA-0349-480A-A14F-81A34497571B}" srcOrd="0" destOrd="0" presId="urn:microsoft.com/office/officeart/2005/8/layout/default"/>
    <dgm:cxn modelId="{7EBF7D2D-F1FB-47DB-B310-740A950BA410}" type="presOf" srcId="{5D588DD9-E4B9-4BFE-A10D-CDA6E76E3D71}" destId="{F871AA56-5E98-4FAB-A5A2-45693D995D7C}" srcOrd="0" destOrd="0" presId="urn:microsoft.com/office/officeart/2005/8/layout/default"/>
    <dgm:cxn modelId="{0D46C19E-3B74-4476-9B20-1A96DC4441D5}" type="presOf" srcId="{D759A033-1485-455E-B4CD-AAB32A9EFCA7}" destId="{74FA47B3-7F90-46AF-8577-CBBE57E73426}" srcOrd="0" destOrd="0" presId="urn:microsoft.com/office/officeart/2005/8/layout/default"/>
    <dgm:cxn modelId="{71A9A6AA-DF16-4296-9229-447458CB8DFD}" type="presOf" srcId="{DC64F117-9BDA-4CA6-BA58-59A031BA24DB}" destId="{10B1B704-3077-440A-B4FD-3D98FEA3DDE0}" srcOrd="0" destOrd="0" presId="urn:microsoft.com/office/officeart/2005/8/layout/default"/>
    <dgm:cxn modelId="{CDD346B9-10E5-4524-85AD-A1111A52423F}" srcId="{DC64F117-9BDA-4CA6-BA58-59A031BA24DB}" destId="{184885B6-CD7B-49D7-8789-90DCCF8A0187}" srcOrd="0" destOrd="0" parTransId="{31D6B813-25BD-49BD-8490-3CCF92EE5A25}" sibTransId="{0D036D86-D609-4461-9FE4-2B2EC1597739}"/>
    <dgm:cxn modelId="{3703FBC7-8A28-4D48-9A0A-46A20E156077}" srcId="{DC64F117-9BDA-4CA6-BA58-59A031BA24DB}" destId="{5D588DD9-E4B9-4BFE-A10D-CDA6E76E3D71}" srcOrd="2" destOrd="0" parTransId="{14EB5FC3-7F9E-429F-A2A7-65A38C3AC222}" sibTransId="{B127801D-2325-47D9-AFE4-49AAA23AABB4}"/>
    <dgm:cxn modelId="{273278D0-B8B3-4888-8866-5ED226077061}" srcId="{DC64F117-9BDA-4CA6-BA58-59A031BA24DB}" destId="{D759A033-1485-455E-B4CD-AAB32A9EFCA7}" srcOrd="3" destOrd="0" parTransId="{3DFF54E2-025D-4D17-8C12-85B6C03D0FD9}" sibTransId="{03AC31BF-F973-420C-BDB1-2916DDC273E8}"/>
    <dgm:cxn modelId="{328935EF-3711-46B8-9CDF-4D69441E78AC}" type="presOf" srcId="{184885B6-CD7B-49D7-8789-90DCCF8A0187}" destId="{4179C6F2-714A-4177-8B6D-87FD42264813}" srcOrd="0" destOrd="0" presId="urn:microsoft.com/office/officeart/2005/8/layout/default"/>
    <dgm:cxn modelId="{71CAA2F6-50E9-4179-A156-C37CE317EF9D}" srcId="{DC64F117-9BDA-4CA6-BA58-59A031BA24DB}" destId="{68DB3A95-5215-437D-93F3-B839AA184430}" srcOrd="1" destOrd="0" parTransId="{9B59D09E-2D28-4E49-A6DF-93D6FDF64922}" sibTransId="{5FBE170E-02A5-4BB6-A929-BAD907A7D674}"/>
    <dgm:cxn modelId="{D759E37F-2402-45D2-8EAB-6926A66B8D54}" type="presParOf" srcId="{10B1B704-3077-440A-B4FD-3D98FEA3DDE0}" destId="{4179C6F2-714A-4177-8B6D-87FD42264813}" srcOrd="0" destOrd="0" presId="urn:microsoft.com/office/officeart/2005/8/layout/default"/>
    <dgm:cxn modelId="{B462C523-6A40-4DC6-AE12-E0B64D1FE346}" type="presParOf" srcId="{10B1B704-3077-440A-B4FD-3D98FEA3DDE0}" destId="{752B2653-323B-445B-AF8A-87566975016F}" srcOrd="1" destOrd="0" presId="urn:microsoft.com/office/officeart/2005/8/layout/default"/>
    <dgm:cxn modelId="{99B4024D-F8A8-4B9B-990F-AB6D933AA6EE}" type="presParOf" srcId="{10B1B704-3077-440A-B4FD-3D98FEA3DDE0}" destId="{863A96FA-0349-480A-A14F-81A34497571B}" srcOrd="2" destOrd="0" presId="urn:microsoft.com/office/officeart/2005/8/layout/default"/>
    <dgm:cxn modelId="{F7E970A0-3AF4-4636-9629-B9F03BE77C16}" type="presParOf" srcId="{10B1B704-3077-440A-B4FD-3D98FEA3DDE0}" destId="{DCF87ADE-40B1-4CD5-941B-9943167B88FB}" srcOrd="3" destOrd="0" presId="urn:microsoft.com/office/officeart/2005/8/layout/default"/>
    <dgm:cxn modelId="{C75862BD-CF87-4259-881A-0D5FA9AFA478}" type="presParOf" srcId="{10B1B704-3077-440A-B4FD-3D98FEA3DDE0}" destId="{F871AA56-5E98-4FAB-A5A2-45693D995D7C}" srcOrd="4" destOrd="0" presId="urn:microsoft.com/office/officeart/2005/8/layout/default"/>
    <dgm:cxn modelId="{738D42FE-5EEA-4790-B3C6-BA32D3726DA8}" type="presParOf" srcId="{10B1B704-3077-440A-B4FD-3D98FEA3DDE0}" destId="{2A037BC2-49F5-4C9B-BD1B-CE66D3E162D8}" srcOrd="5" destOrd="0" presId="urn:microsoft.com/office/officeart/2005/8/layout/default"/>
    <dgm:cxn modelId="{7A1ED6E2-1423-4353-812A-17D88B2F8248}" type="presParOf" srcId="{10B1B704-3077-440A-B4FD-3D98FEA3DDE0}" destId="{74FA47B3-7F90-46AF-8577-CBBE57E7342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84E1B-953F-4CE7-B602-B0D5DFD438C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DC61A53-6EEC-40A3-8425-4172D4550CAD}">
      <dgm:prSet phldrT="[Text]"/>
      <dgm:spPr/>
      <dgm:t>
        <a:bodyPr/>
        <a:lstStyle/>
        <a:p>
          <a:r>
            <a:rPr lang="ko-KR">
              <a:solidFill>
                <a:schemeClr val="tx1"/>
              </a:solidFill>
            </a:rPr>
            <a:t>내가 봉사하는 이유에 대해 알려주기</a:t>
          </a:r>
        </a:p>
      </dgm:t>
    </dgm:pt>
    <dgm:pt modelId="{D3572C3D-CA27-46A1-AB0D-4B86E16D255E}" type="parTrans" cxnId="{51139250-C0E8-4652-91A7-1C8815507EBD}">
      <dgm:prSet/>
      <dgm:spPr/>
      <dgm:t>
        <a:bodyPr/>
        <a:lstStyle/>
        <a:p>
          <a:endParaRPr lang="en-US">
            <a:solidFill>
              <a:schemeClr val="tx1"/>
            </a:solidFill>
          </a:endParaRPr>
        </a:p>
      </dgm:t>
    </dgm:pt>
    <dgm:pt modelId="{A05C8246-3503-4F59-B9F8-7BB2708F7DF7}" type="sibTrans" cxnId="{51139250-C0E8-4652-91A7-1C8815507EBD}">
      <dgm:prSet/>
      <dgm:spPr/>
      <dgm:t>
        <a:bodyPr/>
        <a:lstStyle/>
        <a:p>
          <a:endParaRPr lang="en-US">
            <a:solidFill>
              <a:schemeClr val="tx1"/>
            </a:solidFill>
          </a:endParaRPr>
        </a:p>
      </dgm:t>
    </dgm:pt>
    <dgm:pt modelId="{13625F36-83C7-42E2-9838-4B7AFBE32E96}">
      <dgm:prSet phldrT="[Text]"/>
      <dgm:spPr/>
      <dgm:t>
        <a:bodyPr/>
        <a:lstStyle/>
        <a:p>
          <a:r>
            <a:rPr lang="ko-KR">
              <a:solidFill>
                <a:schemeClr val="tx1"/>
              </a:solidFill>
            </a:rPr>
            <a:t>가장 관심 있는 글로벌 주력사업을 파악하기</a:t>
          </a:r>
        </a:p>
      </dgm:t>
    </dgm:pt>
    <dgm:pt modelId="{CA023CE4-7763-4E08-AA65-FFC192111B15}" type="parTrans" cxnId="{8F22D831-B7B1-4F73-983A-B99F259A47A5}">
      <dgm:prSet/>
      <dgm:spPr/>
      <dgm:t>
        <a:bodyPr/>
        <a:lstStyle/>
        <a:p>
          <a:endParaRPr lang="en-US">
            <a:solidFill>
              <a:schemeClr val="tx1"/>
            </a:solidFill>
          </a:endParaRPr>
        </a:p>
      </dgm:t>
    </dgm:pt>
    <dgm:pt modelId="{029549FF-5431-44C4-9FAB-D594B2AD6B33}" type="sibTrans" cxnId="{8F22D831-B7B1-4F73-983A-B99F259A47A5}">
      <dgm:prSet/>
      <dgm:spPr/>
      <dgm:t>
        <a:bodyPr/>
        <a:lstStyle/>
        <a:p>
          <a:endParaRPr lang="en-US">
            <a:solidFill>
              <a:schemeClr val="tx1"/>
            </a:solidFill>
          </a:endParaRPr>
        </a:p>
      </dgm:t>
    </dgm:pt>
    <dgm:pt modelId="{3C6928BC-50F9-407B-8934-3A04E682F662}">
      <dgm:prSet phldrT="[Text]"/>
      <dgm:spPr/>
      <dgm:t>
        <a:bodyPr/>
        <a:lstStyle/>
        <a:p>
          <a:r>
            <a:rPr lang="ko-KR">
              <a:solidFill>
                <a:schemeClr val="tx1"/>
              </a:solidFill>
            </a:rPr>
            <a:t>지역 사회 속 국제 재단의 영향력에 대해 알려주기</a:t>
          </a:r>
        </a:p>
      </dgm:t>
    </dgm:pt>
    <dgm:pt modelId="{72452394-C081-4F23-A3C9-3611986B5A81}" type="parTrans" cxnId="{6243E3EE-9DCA-44C4-A04A-BC64E2FB0A73}">
      <dgm:prSet/>
      <dgm:spPr/>
      <dgm:t>
        <a:bodyPr/>
        <a:lstStyle/>
        <a:p>
          <a:endParaRPr lang="en-US">
            <a:solidFill>
              <a:schemeClr val="tx1"/>
            </a:solidFill>
          </a:endParaRPr>
        </a:p>
      </dgm:t>
    </dgm:pt>
    <dgm:pt modelId="{4C8CCF50-2909-4258-87B3-E98D19464267}" type="sibTrans" cxnId="{6243E3EE-9DCA-44C4-A04A-BC64E2FB0A73}">
      <dgm:prSet/>
      <dgm:spPr/>
      <dgm:t>
        <a:bodyPr/>
        <a:lstStyle/>
        <a:p>
          <a:endParaRPr lang="en-US">
            <a:solidFill>
              <a:schemeClr val="tx1"/>
            </a:solidFill>
          </a:endParaRPr>
        </a:p>
      </dgm:t>
    </dgm:pt>
    <dgm:pt modelId="{028C65B2-F7D5-4458-AAD0-B916C54D8D39}">
      <dgm:prSet/>
      <dgm:spPr/>
      <dgm:t>
        <a:bodyPr/>
        <a:lstStyle/>
        <a:p>
          <a:r>
            <a:rPr lang="ko-KR">
              <a:solidFill>
                <a:schemeClr val="tx1"/>
              </a:solidFill>
            </a:rPr>
            <a:t>연습하고 준비하기</a:t>
          </a:r>
        </a:p>
      </dgm:t>
    </dgm:pt>
    <dgm:pt modelId="{5CBF827A-1209-41A6-89CD-F43D07BE195C}" type="parTrans" cxnId="{3940C0EC-D997-41C9-9046-0735885C0EB3}">
      <dgm:prSet/>
      <dgm:spPr/>
      <dgm:t>
        <a:bodyPr/>
        <a:lstStyle/>
        <a:p>
          <a:endParaRPr lang="en-US">
            <a:solidFill>
              <a:schemeClr val="tx1"/>
            </a:solidFill>
          </a:endParaRPr>
        </a:p>
      </dgm:t>
    </dgm:pt>
    <dgm:pt modelId="{F19AC840-46C4-4A3F-9165-DE07401D9D05}" type="sibTrans" cxnId="{3940C0EC-D997-41C9-9046-0735885C0EB3}">
      <dgm:prSet/>
      <dgm:spPr/>
      <dgm:t>
        <a:bodyPr/>
        <a:lstStyle/>
        <a:p>
          <a:endParaRPr lang="en-US">
            <a:solidFill>
              <a:schemeClr val="tx1"/>
            </a:solidFill>
          </a:endParaRPr>
        </a:p>
      </dgm:t>
    </dgm:pt>
    <dgm:pt modelId="{5EF93DE9-D60E-410E-8562-6BD25A21692A}" type="pres">
      <dgm:prSet presAssocID="{A5D84E1B-953F-4CE7-B602-B0D5DFD438C9}" presName="Name0" presStyleCnt="0">
        <dgm:presLayoutVars>
          <dgm:chMax val="7"/>
          <dgm:chPref val="7"/>
          <dgm:dir/>
        </dgm:presLayoutVars>
      </dgm:prSet>
      <dgm:spPr/>
    </dgm:pt>
    <dgm:pt modelId="{2F3B61DC-8E9F-43B6-9027-5D5C2868EBC7}" type="pres">
      <dgm:prSet presAssocID="{A5D84E1B-953F-4CE7-B602-B0D5DFD438C9}" presName="Name1" presStyleCnt="0"/>
      <dgm:spPr/>
    </dgm:pt>
    <dgm:pt modelId="{08239783-CB83-4E4A-8845-33155E5F1F9E}" type="pres">
      <dgm:prSet presAssocID="{A5D84E1B-953F-4CE7-B602-B0D5DFD438C9}" presName="cycle" presStyleCnt="0"/>
      <dgm:spPr/>
    </dgm:pt>
    <dgm:pt modelId="{7C7DF908-C9F3-473D-B1C2-1919B3103D99}" type="pres">
      <dgm:prSet presAssocID="{A5D84E1B-953F-4CE7-B602-B0D5DFD438C9}" presName="srcNode" presStyleLbl="node1" presStyleIdx="0" presStyleCnt="4"/>
      <dgm:spPr/>
    </dgm:pt>
    <dgm:pt modelId="{C073E656-A5AE-4C20-B82C-887B9D96DD75}" type="pres">
      <dgm:prSet presAssocID="{A5D84E1B-953F-4CE7-B602-B0D5DFD438C9}" presName="conn" presStyleLbl="parChTrans1D2" presStyleIdx="0" presStyleCnt="1"/>
      <dgm:spPr/>
    </dgm:pt>
    <dgm:pt modelId="{F9050DB3-FB7D-403F-A845-A2CA790DD64E}" type="pres">
      <dgm:prSet presAssocID="{A5D84E1B-953F-4CE7-B602-B0D5DFD438C9}" presName="extraNode" presStyleLbl="node1" presStyleIdx="0" presStyleCnt="4"/>
      <dgm:spPr/>
    </dgm:pt>
    <dgm:pt modelId="{F312952E-DBAC-4C77-93D0-817B907A50E8}" type="pres">
      <dgm:prSet presAssocID="{A5D84E1B-953F-4CE7-B602-B0D5DFD438C9}" presName="dstNode" presStyleLbl="node1" presStyleIdx="0" presStyleCnt="4"/>
      <dgm:spPr/>
    </dgm:pt>
    <dgm:pt modelId="{393F3151-CA90-4C14-B391-E1694F1A88EA}" type="pres">
      <dgm:prSet presAssocID="{8DC61A53-6EEC-40A3-8425-4172D4550CAD}" presName="text_1" presStyleLbl="node1" presStyleIdx="0" presStyleCnt="4">
        <dgm:presLayoutVars>
          <dgm:bulletEnabled val="1"/>
        </dgm:presLayoutVars>
      </dgm:prSet>
      <dgm:spPr/>
    </dgm:pt>
    <dgm:pt modelId="{4468889C-61EC-407C-AA06-7073DA8E8AC4}" type="pres">
      <dgm:prSet presAssocID="{8DC61A53-6EEC-40A3-8425-4172D4550CAD}" presName="accent_1" presStyleCnt="0"/>
      <dgm:spPr/>
    </dgm:pt>
    <dgm:pt modelId="{81874B5E-30BC-4F15-A4EF-A313544AB17F}" type="pres">
      <dgm:prSet presAssocID="{8DC61A53-6EEC-40A3-8425-4172D4550CAD}" presName="accentRepeatNode" presStyleLbl="solidFgAcc1" presStyleIdx="0" presStyleCnt="4"/>
      <dgm:spPr/>
    </dgm:pt>
    <dgm:pt modelId="{BEB38D1D-2C6A-4B42-B5BA-5FDD39136E9D}" type="pres">
      <dgm:prSet presAssocID="{13625F36-83C7-42E2-9838-4B7AFBE32E96}" presName="text_2" presStyleLbl="node1" presStyleIdx="1" presStyleCnt="4">
        <dgm:presLayoutVars>
          <dgm:bulletEnabled val="1"/>
        </dgm:presLayoutVars>
      </dgm:prSet>
      <dgm:spPr/>
    </dgm:pt>
    <dgm:pt modelId="{AE792E12-39E2-4859-A72E-C0AA5DE1A55E}" type="pres">
      <dgm:prSet presAssocID="{13625F36-83C7-42E2-9838-4B7AFBE32E96}" presName="accent_2" presStyleCnt="0"/>
      <dgm:spPr/>
    </dgm:pt>
    <dgm:pt modelId="{D10ABE3B-FC78-41A1-84D1-F6EBC661CBC1}" type="pres">
      <dgm:prSet presAssocID="{13625F36-83C7-42E2-9838-4B7AFBE32E96}" presName="accentRepeatNode" presStyleLbl="solidFgAcc1" presStyleIdx="1" presStyleCnt="4"/>
      <dgm:spPr/>
    </dgm:pt>
    <dgm:pt modelId="{B6CBE9B0-6168-4689-B9DA-C92983868EF2}" type="pres">
      <dgm:prSet presAssocID="{3C6928BC-50F9-407B-8934-3A04E682F662}" presName="text_3" presStyleLbl="node1" presStyleIdx="2" presStyleCnt="4">
        <dgm:presLayoutVars>
          <dgm:bulletEnabled val="1"/>
        </dgm:presLayoutVars>
      </dgm:prSet>
      <dgm:spPr/>
    </dgm:pt>
    <dgm:pt modelId="{F7D2384A-170B-4449-8FDF-920556341F7C}" type="pres">
      <dgm:prSet presAssocID="{3C6928BC-50F9-407B-8934-3A04E682F662}" presName="accent_3" presStyleCnt="0"/>
      <dgm:spPr/>
    </dgm:pt>
    <dgm:pt modelId="{9189CF2B-CADA-4296-A645-9E98222BC53C}" type="pres">
      <dgm:prSet presAssocID="{3C6928BC-50F9-407B-8934-3A04E682F662}" presName="accentRepeatNode" presStyleLbl="solidFgAcc1" presStyleIdx="2" presStyleCnt="4"/>
      <dgm:spPr/>
    </dgm:pt>
    <dgm:pt modelId="{6F0707B3-7F48-4332-96F5-CE75A5323F81}" type="pres">
      <dgm:prSet presAssocID="{028C65B2-F7D5-4458-AAD0-B916C54D8D39}" presName="text_4" presStyleLbl="node1" presStyleIdx="3" presStyleCnt="4">
        <dgm:presLayoutVars>
          <dgm:bulletEnabled val="1"/>
        </dgm:presLayoutVars>
      </dgm:prSet>
      <dgm:spPr/>
    </dgm:pt>
    <dgm:pt modelId="{8226845E-D908-4C41-8CF1-C94FA4299638}" type="pres">
      <dgm:prSet presAssocID="{028C65B2-F7D5-4458-AAD0-B916C54D8D39}" presName="accent_4" presStyleCnt="0"/>
      <dgm:spPr/>
    </dgm:pt>
    <dgm:pt modelId="{D857E12C-F86C-4FF7-91D4-37B1183827B8}" type="pres">
      <dgm:prSet presAssocID="{028C65B2-F7D5-4458-AAD0-B916C54D8D39}" presName="accentRepeatNode" presStyleLbl="solidFgAcc1" presStyleIdx="3" presStyleCnt="4"/>
      <dgm:spPr/>
    </dgm:pt>
  </dgm:ptLst>
  <dgm:cxnLst>
    <dgm:cxn modelId="{4551B71D-1604-474D-83CB-C4FAE0D904D5}" type="presOf" srcId="{A05C8246-3503-4F59-B9F8-7BB2708F7DF7}" destId="{C073E656-A5AE-4C20-B82C-887B9D96DD75}" srcOrd="0" destOrd="0" presId="urn:microsoft.com/office/officeart/2008/layout/VerticalCurvedList"/>
    <dgm:cxn modelId="{8F22D831-B7B1-4F73-983A-B99F259A47A5}" srcId="{A5D84E1B-953F-4CE7-B602-B0D5DFD438C9}" destId="{13625F36-83C7-42E2-9838-4B7AFBE32E96}" srcOrd="1" destOrd="0" parTransId="{CA023CE4-7763-4E08-AA65-FFC192111B15}" sibTransId="{029549FF-5431-44C4-9FAB-D594B2AD6B33}"/>
    <dgm:cxn modelId="{51139250-C0E8-4652-91A7-1C8815507EBD}" srcId="{A5D84E1B-953F-4CE7-B602-B0D5DFD438C9}" destId="{8DC61A53-6EEC-40A3-8425-4172D4550CAD}" srcOrd="0" destOrd="0" parTransId="{D3572C3D-CA27-46A1-AB0D-4B86E16D255E}" sibTransId="{A05C8246-3503-4F59-B9F8-7BB2708F7DF7}"/>
    <dgm:cxn modelId="{516E2472-09F4-4BA3-BFDD-0CF31DE67B45}" type="presOf" srcId="{028C65B2-F7D5-4458-AAD0-B916C54D8D39}" destId="{6F0707B3-7F48-4332-96F5-CE75A5323F81}" srcOrd="0" destOrd="0" presId="urn:microsoft.com/office/officeart/2008/layout/VerticalCurvedList"/>
    <dgm:cxn modelId="{FBB69A75-5F1A-4F72-898B-D642FBDAF002}" type="presOf" srcId="{3C6928BC-50F9-407B-8934-3A04E682F662}" destId="{B6CBE9B0-6168-4689-B9DA-C92983868EF2}" srcOrd="0" destOrd="0" presId="urn:microsoft.com/office/officeart/2008/layout/VerticalCurvedList"/>
    <dgm:cxn modelId="{C6B5E491-BDF8-4427-8459-0A130F62A56C}" type="presOf" srcId="{8DC61A53-6EEC-40A3-8425-4172D4550CAD}" destId="{393F3151-CA90-4C14-B391-E1694F1A88EA}" srcOrd="0" destOrd="0" presId="urn:microsoft.com/office/officeart/2008/layout/VerticalCurvedList"/>
    <dgm:cxn modelId="{AFF5C195-E8E9-47B5-95F1-201E1640CA8A}" type="presOf" srcId="{13625F36-83C7-42E2-9838-4B7AFBE32E96}" destId="{BEB38D1D-2C6A-4B42-B5BA-5FDD39136E9D}" srcOrd="0" destOrd="0" presId="urn:microsoft.com/office/officeart/2008/layout/VerticalCurvedList"/>
    <dgm:cxn modelId="{DDFB5CE1-1826-45D1-8584-E91D9A09836E}" type="presOf" srcId="{A5D84E1B-953F-4CE7-B602-B0D5DFD438C9}" destId="{5EF93DE9-D60E-410E-8562-6BD25A21692A}" srcOrd="0" destOrd="0" presId="urn:microsoft.com/office/officeart/2008/layout/VerticalCurvedList"/>
    <dgm:cxn modelId="{3940C0EC-D997-41C9-9046-0735885C0EB3}" srcId="{A5D84E1B-953F-4CE7-B602-B0D5DFD438C9}" destId="{028C65B2-F7D5-4458-AAD0-B916C54D8D39}" srcOrd="3" destOrd="0" parTransId="{5CBF827A-1209-41A6-89CD-F43D07BE195C}" sibTransId="{F19AC840-46C4-4A3F-9165-DE07401D9D05}"/>
    <dgm:cxn modelId="{6243E3EE-9DCA-44C4-A04A-BC64E2FB0A73}" srcId="{A5D84E1B-953F-4CE7-B602-B0D5DFD438C9}" destId="{3C6928BC-50F9-407B-8934-3A04E682F662}" srcOrd="2" destOrd="0" parTransId="{72452394-C081-4F23-A3C9-3611986B5A81}" sibTransId="{4C8CCF50-2909-4258-87B3-E98D19464267}"/>
    <dgm:cxn modelId="{9D1A0AD4-7C69-45C1-9F19-4B170E207240}" type="presParOf" srcId="{5EF93DE9-D60E-410E-8562-6BD25A21692A}" destId="{2F3B61DC-8E9F-43B6-9027-5D5C2868EBC7}" srcOrd="0" destOrd="0" presId="urn:microsoft.com/office/officeart/2008/layout/VerticalCurvedList"/>
    <dgm:cxn modelId="{835804BE-E83F-4186-A6CB-BF90A34C2576}" type="presParOf" srcId="{2F3B61DC-8E9F-43B6-9027-5D5C2868EBC7}" destId="{08239783-CB83-4E4A-8845-33155E5F1F9E}" srcOrd="0" destOrd="0" presId="urn:microsoft.com/office/officeart/2008/layout/VerticalCurvedList"/>
    <dgm:cxn modelId="{9F933CA3-A802-4E3F-8A2F-6530BA22ACFC}" type="presParOf" srcId="{08239783-CB83-4E4A-8845-33155E5F1F9E}" destId="{7C7DF908-C9F3-473D-B1C2-1919B3103D99}" srcOrd="0" destOrd="0" presId="urn:microsoft.com/office/officeart/2008/layout/VerticalCurvedList"/>
    <dgm:cxn modelId="{5F0293C2-5C21-4EB1-9309-F8292990CF45}" type="presParOf" srcId="{08239783-CB83-4E4A-8845-33155E5F1F9E}" destId="{C073E656-A5AE-4C20-B82C-887B9D96DD75}" srcOrd="1" destOrd="0" presId="urn:microsoft.com/office/officeart/2008/layout/VerticalCurvedList"/>
    <dgm:cxn modelId="{24B29C4D-C7A7-4AE8-9ACA-F67FA277F059}" type="presParOf" srcId="{08239783-CB83-4E4A-8845-33155E5F1F9E}" destId="{F9050DB3-FB7D-403F-A845-A2CA790DD64E}" srcOrd="2" destOrd="0" presId="urn:microsoft.com/office/officeart/2008/layout/VerticalCurvedList"/>
    <dgm:cxn modelId="{9AC37933-EFF8-4EA2-A44F-3662F3C32D15}" type="presParOf" srcId="{08239783-CB83-4E4A-8845-33155E5F1F9E}" destId="{F312952E-DBAC-4C77-93D0-817B907A50E8}" srcOrd="3" destOrd="0" presId="urn:microsoft.com/office/officeart/2008/layout/VerticalCurvedList"/>
    <dgm:cxn modelId="{82477557-2AB9-4BD6-8192-0B7C42C43233}" type="presParOf" srcId="{2F3B61DC-8E9F-43B6-9027-5D5C2868EBC7}" destId="{393F3151-CA90-4C14-B391-E1694F1A88EA}" srcOrd="1" destOrd="0" presId="urn:microsoft.com/office/officeart/2008/layout/VerticalCurvedList"/>
    <dgm:cxn modelId="{EA25EA97-0F0E-4AD2-B780-8DD542CDD9CB}" type="presParOf" srcId="{2F3B61DC-8E9F-43B6-9027-5D5C2868EBC7}" destId="{4468889C-61EC-407C-AA06-7073DA8E8AC4}" srcOrd="2" destOrd="0" presId="urn:microsoft.com/office/officeart/2008/layout/VerticalCurvedList"/>
    <dgm:cxn modelId="{85C2D3C9-194D-46BF-9EBD-6AE111A1A41B}" type="presParOf" srcId="{4468889C-61EC-407C-AA06-7073DA8E8AC4}" destId="{81874B5E-30BC-4F15-A4EF-A313544AB17F}" srcOrd="0" destOrd="0" presId="urn:microsoft.com/office/officeart/2008/layout/VerticalCurvedList"/>
    <dgm:cxn modelId="{80CF95C1-983A-45BE-9363-39FA4D8AF189}" type="presParOf" srcId="{2F3B61DC-8E9F-43B6-9027-5D5C2868EBC7}" destId="{BEB38D1D-2C6A-4B42-B5BA-5FDD39136E9D}" srcOrd="3" destOrd="0" presId="urn:microsoft.com/office/officeart/2008/layout/VerticalCurvedList"/>
    <dgm:cxn modelId="{7BC20617-EBDF-4CA6-97A1-9376ACAA2FB5}" type="presParOf" srcId="{2F3B61DC-8E9F-43B6-9027-5D5C2868EBC7}" destId="{AE792E12-39E2-4859-A72E-C0AA5DE1A55E}" srcOrd="4" destOrd="0" presId="urn:microsoft.com/office/officeart/2008/layout/VerticalCurvedList"/>
    <dgm:cxn modelId="{21AE0ACA-A01B-4ED6-8E06-E3DE922580DA}" type="presParOf" srcId="{AE792E12-39E2-4859-A72E-C0AA5DE1A55E}" destId="{D10ABE3B-FC78-41A1-84D1-F6EBC661CBC1}" srcOrd="0" destOrd="0" presId="urn:microsoft.com/office/officeart/2008/layout/VerticalCurvedList"/>
    <dgm:cxn modelId="{097F9688-D958-4BFC-9FF2-7CA09DDE1505}" type="presParOf" srcId="{2F3B61DC-8E9F-43B6-9027-5D5C2868EBC7}" destId="{B6CBE9B0-6168-4689-B9DA-C92983868EF2}" srcOrd="5" destOrd="0" presId="urn:microsoft.com/office/officeart/2008/layout/VerticalCurvedList"/>
    <dgm:cxn modelId="{04C0E1DD-402B-4674-8171-9A6C58D36757}" type="presParOf" srcId="{2F3B61DC-8E9F-43B6-9027-5D5C2868EBC7}" destId="{F7D2384A-170B-4449-8FDF-920556341F7C}" srcOrd="6" destOrd="0" presId="urn:microsoft.com/office/officeart/2008/layout/VerticalCurvedList"/>
    <dgm:cxn modelId="{B68B540D-F7E2-4C51-8B93-841FA405D3C9}" type="presParOf" srcId="{F7D2384A-170B-4449-8FDF-920556341F7C}" destId="{9189CF2B-CADA-4296-A645-9E98222BC53C}" srcOrd="0" destOrd="0" presId="urn:microsoft.com/office/officeart/2008/layout/VerticalCurvedList"/>
    <dgm:cxn modelId="{6795119A-ABDE-4677-B05A-E9D3DF3CDE9F}" type="presParOf" srcId="{2F3B61DC-8E9F-43B6-9027-5D5C2868EBC7}" destId="{6F0707B3-7F48-4332-96F5-CE75A5323F81}" srcOrd="7" destOrd="0" presId="urn:microsoft.com/office/officeart/2008/layout/VerticalCurvedList"/>
    <dgm:cxn modelId="{37397A6A-9EE3-4131-AE9D-6A61169B0E1A}" type="presParOf" srcId="{2F3B61DC-8E9F-43B6-9027-5D5C2868EBC7}" destId="{8226845E-D908-4C41-8CF1-C94FA4299638}" srcOrd="8" destOrd="0" presId="urn:microsoft.com/office/officeart/2008/layout/VerticalCurvedList"/>
    <dgm:cxn modelId="{6E08730C-7673-48BB-AF9C-DD102821897C}" type="presParOf" srcId="{8226845E-D908-4C41-8CF1-C94FA4299638}" destId="{D857E12C-F86C-4FF7-91D4-37B1183827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98C40-A796-41AE-A465-E0FF9574E4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357C326-DD0E-4D4D-829F-1E482F77D25F}">
      <dgm:prSet phldrT="[Text]" custT="1"/>
      <dgm:spPr>
        <a:xfrm>
          <a:off x="135861" y="316"/>
          <a:ext cx="1420936" cy="852561"/>
        </a:xfrm>
      </dgm:spPr>
      <dgm:t>
        <a:bodyPr/>
        <a:lstStyle/>
        <a:p>
          <a:pPr>
            <a:buNone/>
          </a:pPr>
          <a:r>
            <a:rPr lang="ko-KR" sz="1800" b="1">
              <a:solidFill>
                <a:schemeClr val="tx1"/>
              </a:solidFill>
              <a:latin typeface="Calibri" panose="020F0502020204030204" pitchFamily="34" charset="0"/>
              <a:ea typeface="+mn-ea"/>
              <a:cs typeface="+mn-cs"/>
            </a:rPr>
            <a:t>동영상</a:t>
          </a:r>
        </a:p>
      </dgm:t>
    </dgm:pt>
    <dgm:pt modelId="{A85A1008-B984-4454-9EDF-4899C8B09AC3}" type="parTrans" cxnId="{381B9099-3276-4911-BECD-5E506E7AFA15}">
      <dgm:prSet/>
      <dgm:spPr/>
      <dgm:t>
        <a:bodyPr/>
        <a:lstStyle/>
        <a:p>
          <a:endParaRPr lang="en-US" sz="1800" b="1">
            <a:solidFill>
              <a:schemeClr val="tx1"/>
            </a:solidFill>
            <a:latin typeface="Calibri" panose="020F0502020204030204" pitchFamily="34" charset="0"/>
          </a:endParaRPr>
        </a:p>
      </dgm:t>
    </dgm:pt>
    <dgm:pt modelId="{E5416A9B-46B8-4961-8B58-D9F4BC418F42}" type="sibTrans" cxnId="{381B9099-3276-4911-BECD-5E506E7AFA15}">
      <dgm:prSet/>
      <dgm:spPr/>
      <dgm:t>
        <a:bodyPr/>
        <a:lstStyle/>
        <a:p>
          <a:endParaRPr lang="en-US" sz="1800" b="1">
            <a:solidFill>
              <a:schemeClr val="tx1"/>
            </a:solidFill>
            <a:latin typeface="Calibri" panose="020F0502020204030204" pitchFamily="34" charset="0"/>
          </a:endParaRPr>
        </a:p>
      </dgm:t>
    </dgm:pt>
    <dgm:pt modelId="{41E83F8D-4A0B-452B-B7FF-F4773AE1495F}">
      <dgm:prSet phldrT="[Text]" custT="1"/>
      <dgm:spPr>
        <a:xfrm>
          <a:off x="1698891" y="316"/>
          <a:ext cx="1420936" cy="852561"/>
        </a:xfrm>
      </dgm:spPr>
      <dgm:t>
        <a:bodyPr/>
        <a:lstStyle/>
        <a:p>
          <a:pPr>
            <a:buNone/>
          </a:pPr>
          <a:r>
            <a:rPr lang="ko-KR" sz="1800" b="1">
              <a:solidFill>
                <a:schemeClr val="tx1"/>
              </a:solidFill>
              <a:latin typeface="Calibri" panose="020F0502020204030204" pitchFamily="34" charset="0"/>
              <a:ea typeface="+mn-ea"/>
              <a:cs typeface="+mn-cs"/>
            </a:rPr>
            <a:t>PPT 자료</a:t>
          </a:r>
        </a:p>
      </dgm:t>
    </dgm:pt>
    <dgm:pt modelId="{44662E51-2CD0-48B2-9606-62611DCFEEC2}" type="parTrans" cxnId="{C9A813C6-41A8-430A-AD31-DFEBCC1A8F2B}">
      <dgm:prSet/>
      <dgm:spPr/>
      <dgm:t>
        <a:bodyPr/>
        <a:lstStyle/>
        <a:p>
          <a:endParaRPr lang="en-US" sz="1800" b="1">
            <a:solidFill>
              <a:schemeClr val="tx1"/>
            </a:solidFill>
            <a:latin typeface="Calibri" panose="020F0502020204030204" pitchFamily="34" charset="0"/>
          </a:endParaRPr>
        </a:p>
      </dgm:t>
    </dgm:pt>
    <dgm:pt modelId="{92BBCFB2-8605-4CEF-B071-F377AFEAFAD2}" type="sibTrans" cxnId="{C9A813C6-41A8-430A-AD31-DFEBCC1A8F2B}">
      <dgm:prSet/>
      <dgm:spPr/>
      <dgm:t>
        <a:bodyPr/>
        <a:lstStyle/>
        <a:p>
          <a:endParaRPr lang="en-US" sz="1800" b="1">
            <a:solidFill>
              <a:schemeClr val="tx1"/>
            </a:solidFill>
            <a:latin typeface="Calibri" panose="020F0502020204030204" pitchFamily="34" charset="0"/>
          </a:endParaRPr>
        </a:p>
      </dgm:t>
    </dgm:pt>
    <dgm:pt modelId="{AFCC6F0F-8F67-4930-9EEE-59A0F4E981BE}">
      <dgm:prSet phldrT="[Text]" custT="1"/>
      <dgm:spPr>
        <a:xfrm>
          <a:off x="3261921" y="316"/>
          <a:ext cx="1420936" cy="852561"/>
        </a:xfrm>
      </dgm:spPr>
      <dgm:t>
        <a:bodyPr/>
        <a:lstStyle/>
        <a:p>
          <a:pPr>
            <a:buNone/>
          </a:pPr>
          <a:r>
            <a:rPr lang="ko-KR" sz="1800" b="1">
              <a:solidFill>
                <a:schemeClr val="tx1"/>
              </a:solidFill>
              <a:latin typeface="Calibri" panose="020F0502020204030204" pitchFamily="34" charset="0"/>
              <a:ea typeface="+mn-ea"/>
              <a:cs typeface="+mn-cs"/>
            </a:rPr>
            <a:t>안내 책자</a:t>
          </a:r>
        </a:p>
      </dgm:t>
    </dgm:pt>
    <dgm:pt modelId="{1C0C01FE-BD49-488A-BB2C-360D98990720}" type="parTrans" cxnId="{A24EB911-7D83-4612-BCD7-8682A3D620FA}">
      <dgm:prSet/>
      <dgm:spPr/>
      <dgm:t>
        <a:bodyPr/>
        <a:lstStyle/>
        <a:p>
          <a:endParaRPr lang="en-US" sz="1800" b="1">
            <a:solidFill>
              <a:schemeClr val="tx1"/>
            </a:solidFill>
            <a:latin typeface="Calibri" panose="020F0502020204030204" pitchFamily="34" charset="0"/>
          </a:endParaRPr>
        </a:p>
      </dgm:t>
    </dgm:pt>
    <dgm:pt modelId="{68F1BFA1-12EF-4EE2-9D67-58ABC54C3F58}" type="sibTrans" cxnId="{A24EB911-7D83-4612-BCD7-8682A3D620FA}">
      <dgm:prSet/>
      <dgm:spPr/>
      <dgm:t>
        <a:bodyPr/>
        <a:lstStyle/>
        <a:p>
          <a:endParaRPr lang="en-US" sz="1800" b="1">
            <a:solidFill>
              <a:schemeClr val="tx1"/>
            </a:solidFill>
            <a:latin typeface="Calibri" panose="020F0502020204030204" pitchFamily="34" charset="0"/>
          </a:endParaRPr>
        </a:p>
      </dgm:t>
    </dgm:pt>
    <dgm:pt modelId="{ACFB5574-DF16-4C61-B79A-B7D406FB641F}">
      <dgm:prSet phldrT="[Text]" custT="1"/>
      <dgm:spPr>
        <a:xfrm>
          <a:off x="4824952" y="316"/>
          <a:ext cx="1420936" cy="852561"/>
        </a:xfrm>
      </dgm:spPr>
      <dgm:t>
        <a:bodyPr/>
        <a:lstStyle/>
        <a:p>
          <a:pPr>
            <a:buNone/>
          </a:pPr>
          <a:r>
            <a:rPr lang="ko-KR" sz="1800" b="1">
              <a:solidFill>
                <a:schemeClr val="tx1"/>
              </a:solidFill>
              <a:latin typeface="Calibri" panose="020F0502020204030204" pitchFamily="34" charset="0"/>
              <a:ea typeface="+mn-ea"/>
              <a:cs typeface="+mn-cs"/>
            </a:rPr>
            <a:t>포켓 가이드</a:t>
          </a:r>
        </a:p>
      </dgm:t>
    </dgm:pt>
    <dgm:pt modelId="{4EA2BBB9-A99E-40BC-9918-479132643A04}" type="parTrans" cxnId="{FDA2D312-D97E-4C90-9C89-40F6180B5EA0}">
      <dgm:prSet/>
      <dgm:spPr/>
      <dgm:t>
        <a:bodyPr/>
        <a:lstStyle/>
        <a:p>
          <a:endParaRPr lang="en-US" sz="1800" b="1">
            <a:solidFill>
              <a:schemeClr val="tx1"/>
            </a:solidFill>
            <a:latin typeface="Calibri" panose="020F0502020204030204" pitchFamily="34" charset="0"/>
          </a:endParaRPr>
        </a:p>
      </dgm:t>
    </dgm:pt>
    <dgm:pt modelId="{D4E11B10-60B1-4643-A64B-A2322B17A684}" type="sibTrans" cxnId="{FDA2D312-D97E-4C90-9C89-40F6180B5EA0}">
      <dgm:prSet/>
      <dgm:spPr/>
      <dgm:t>
        <a:bodyPr/>
        <a:lstStyle/>
        <a:p>
          <a:endParaRPr lang="en-US" sz="1800" b="1">
            <a:solidFill>
              <a:schemeClr val="tx1"/>
            </a:solidFill>
            <a:latin typeface="Calibri" panose="020F0502020204030204" pitchFamily="34" charset="0"/>
          </a:endParaRPr>
        </a:p>
      </dgm:t>
    </dgm:pt>
    <dgm:pt modelId="{BEBD9BB2-C5CC-4C76-998F-7097E753E4C0}">
      <dgm:prSet custT="1"/>
      <dgm:spPr>
        <a:xfrm>
          <a:off x="135861" y="994971"/>
          <a:ext cx="1420936" cy="852561"/>
        </a:xfrm>
      </dgm:spPr>
      <dgm:t>
        <a:bodyPr/>
        <a:lstStyle/>
        <a:p>
          <a:pPr>
            <a:buNone/>
          </a:pPr>
          <a:r>
            <a:rPr lang="ko-KR" sz="1800" b="1">
              <a:solidFill>
                <a:schemeClr val="tx1"/>
              </a:solidFill>
              <a:latin typeface="Calibri" panose="020F0502020204030204" pitchFamily="34" charset="0"/>
              <a:ea typeface="+mn-ea"/>
              <a:cs typeface="+mn-cs"/>
            </a:rPr>
            <a:t>서약 카드</a:t>
          </a:r>
        </a:p>
      </dgm:t>
    </dgm:pt>
    <dgm:pt modelId="{E2607F66-7547-4585-BC6B-9BA9328267F0}" type="parTrans" cxnId="{2BA397E5-7395-43BD-9790-C4EA810ACD70}">
      <dgm:prSet/>
      <dgm:spPr/>
      <dgm:t>
        <a:bodyPr/>
        <a:lstStyle/>
        <a:p>
          <a:endParaRPr lang="en-US" sz="1800" b="1">
            <a:solidFill>
              <a:schemeClr val="tx1"/>
            </a:solidFill>
            <a:latin typeface="Calibri" panose="020F0502020204030204" pitchFamily="34" charset="0"/>
          </a:endParaRPr>
        </a:p>
      </dgm:t>
    </dgm:pt>
    <dgm:pt modelId="{C956B094-36D4-49C2-8428-E32905C3E9C9}" type="sibTrans" cxnId="{2BA397E5-7395-43BD-9790-C4EA810ACD70}">
      <dgm:prSet/>
      <dgm:spPr/>
      <dgm:t>
        <a:bodyPr/>
        <a:lstStyle/>
        <a:p>
          <a:endParaRPr lang="en-US" sz="1800" b="1">
            <a:solidFill>
              <a:schemeClr val="tx1"/>
            </a:solidFill>
            <a:latin typeface="Calibri" panose="020F0502020204030204" pitchFamily="34" charset="0"/>
          </a:endParaRPr>
        </a:p>
      </dgm:t>
    </dgm:pt>
    <dgm:pt modelId="{282D9012-9705-43F9-95A9-A88AFA60C4A0}">
      <dgm:prSet custT="1"/>
      <dgm:spPr/>
      <dgm:t>
        <a:bodyPr/>
        <a:lstStyle/>
        <a:p>
          <a:r>
            <a:rPr lang="ko-KR" sz="1800" b="1">
              <a:solidFill>
                <a:schemeClr val="tx1"/>
              </a:solidFill>
            </a:rPr>
            <a:t>교부금 역사</a:t>
          </a:r>
        </a:p>
      </dgm:t>
    </dgm:pt>
    <dgm:pt modelId="{83EE9ACE-8202-48CB-8C35-9745DDD2DF19}" type="parTrans" cxnId="{59EA09DA-153F-4A51-8E43-7925163C2E9B}">
      <dgm:prSet/>
      <dgm:spPr/>
      <dgm:t>
        <a:bodyPr/>
        <a:lstStyle/>
        <a:p>
          <a:endParaRPr lang="en-US" sz="1800" b="1">
            <a:solidFill>
              <a:schemeClr val="tx1"/>
            </a:solidFill>
          </a:endParaRPr>
        </a:p>
      </dgm:t>
    </dgm:pt>
    <dgm:pt modelId="{58FF428D-2FAE-41A1-9A67-D6806790A6F8}" type="sibTrans" cxnId="{59EA09DA-153F-4A51-8E43-7925163C2E9B}">
      <dgm:prSet/>
      <dgm:spPr/>
      <dgm:t>
        <a:bodyPr/>
        <a:lstStyle/>
        <a:p>
          <a:endParaRPr lang="en-US" sz="1800" b="1">
            <a:solidFill>
              <a:schemeClr val="tx1"/>
            </a:solidFill>
          </a:endParaRPr>
        </a:p>
      </dgm:t>
    </dgm:pt>
    <dgm:pt modelId="{AB41B4F6-49B6-4E53-9AA4-538CF594F0A1}">
      <dgm:prSet custT="1"/>
      <dgm:spPr/>
      <dgm:t>
        <a:bodyPr/>
        <a:lstStyle/>
        <a:p>
          <a:r>
            <a:rPr lang="ko-KR" sz="1800" b="1">
              <a:solidFill>
                <a:schemeClr val="tx1"/>
              </a:solidFill>
            </a:rPr>
            <a:t>국제 재단 블로그</a:t>
          </a:r>
        </a:p>
      </dgm:t>
    </dgm:pt>
    <dgm:pt modelId="{1C4399D5-0FF6-4D36-AB57-5E234D74007B}" type="parTrans" cxnId="{E14366F3-4CF2-4DF5-AD65-C73C053406D8}">
      <dgm:prSet/>
      <dgm:spPr/>
      <dgm:t>
        <a:bodyPr/>
        <a:lstStyle/>
        <a:p>
          <a:endParaRPr lang="en-US" sz="1800" b="1">
            <a:solidFill>
              <a:schemeClr val="tx1"/>
            </a:solidFill>
          </a:endParaRPr>
        </a:p>
      </dgm:t>
    </dgm:pt>
    <dgm:pt modelId="{F4236F5E-DF34-4B48-8564-A14BE56693BE}" type="sibTrans" cxnId="{E14366F3-4CF2-4DF5-AD65-C73C053406D8}">
      <dgm:prSet/>
      <dgm:spPr/>
      <dgm:t>
        <a:bodyPr/>
        <a:lstStyle/>
        <a:p>
          <a:endParaRPr lang="en-US" sz="1800" b="1">
            <a:solidFill>
              <a:schemeClr val="tx1"/>
            </a:solidFill>
          </a:endParaRPr>
        </a:p>
      </dgm:t>
    </dgm:pt>
    <dgm:pt modelId="{14FF1E57-A7DA-4C9F-8E8D-4A719744BE4A}" type="pres">
      <dgm:prSet presAssocID="{A9898C40-A796-41AE-A465-E0FF9574E4C6}" presName="diagram" presStyleCnt="0">
        <dgm:presLayoutVars>
          <dgm:dir/>
          <dgm:resizeHandles val="exact"/>
        </dgm:presLayoutVars>
      </dgm:prSet>
      <dgm:spPr/>
    </dgm:pt>
    <dgm:pt modelId="{BDF9F3F8-BC85-4842-96EB-F52C5FE40706}" type="pres">
      <dgm:prSet presAssocID="{6357C326-DD0E-4D4D-829F-1E482F77D25F}" presName="node" presStyleLbl="node1" presStyleIdx="0" presStyleCnt="7">
        <dgm:presLayoutVars>
          <dgm:bulletEnabled val="1"/>
        </dgm:presLayoutVars>
      </dgm:prSet>
      <dgm:spPr>
        <a:prstGeom prst="round2DiagRect">
          <a:avLst/>
        </a:prstGeom>
      </dgm:spPr>
    </dgm:pt>
    <dgm:pt modelId="{18C5C578-FA3F-48E3-88D6-831F1FE50192}" type="pres">
      <dgm:prSet presAssocID="{E5416A9B-46B8-4961-8B58-D9F4BC418F42}" presName="sibTrans" presStyleCnt="0"/>
      <dgm:spPr/>
    </dgm:pt>
    <dgm:pt modelId="{C126AE9A-12FE-4C71-A76D-B2C2746C3182}" type="pres">
      <dgm:prSet presAssocID="{41E83F8D-4A0B-452B-B7FF-F4773AE1495F}" presName="node" presStyleLbl="node1" presStyleIdx="1" presStyleCnt="7">
        <dgm:presLayoutVars>
          <dgm:bulletEnabled val="1"/>
        </dgm:presLayoutVars>
      </dgm:prSet>
      <dgm:spPr>
        <a:prstGeom prst="round2DiagRect">
          <a:avLst/>
        </a:prstGeom>
      </dgm:spPr>
    </dgm:pt>
    <dgm:pt modelId="{CE818A85-9E8F-49A3-A65F-04D02D649F44}" type="pres">
      <dgm:prSet presAssocID="{92BBCFB2-8605-4CEF-B071-F377AFEAFAD2}" presName="sibTrans" presStyleCnt="0"/>
      <dgm:spPr/>
    </dgm:pt>
    <dgm:pt modelId="{6D36D6D4-9114-40DC-8DBA-E32DAF3E0284}" type="pres">
      <dgm:prSet presAssocID="{AFCC6F0F-8F67-4930-9EEE-59A0F4E981BE}" presName="node" presStyleLbl="node1" presStyleIdx="2" presStyleCnt="7">
        <dgm:presLayoutVars>
          <dgm:bulletEnabled val="1"/>
        </dgm:presLayoutVars>
      </dgm:prSet>
      <dgm:spPr>
        <a:prstGeom prst="round2DiagRect">
          <a:avLst/>
        </a:prstGeom>
      </dgm:spPr>
    </dgm:pt>
    <dgm:pt modelId="{152F0E62-52EA-4B0C-8CEE-F7916E0BB774}" type="pres">
      <dgm:prSet presAssocID="{68F1BFA1-12EF-4EE2-9D67-58ABC54C3F58}" presName="sibTrans" presStyleCnt="0"/>
      <dgm:spPr/>
    </dgm:pt>
    <dgm:pt modelId="{E10CA3C0-980C-4C8D-B48F-7080A207F4AA}" type="pres">
      <dgm:prSet presAssocID="{ACFB5574-DF16-4C61-B79A-B7D406FB641F}" presName="node" presStyleLbl="node1" presStyleIdx="3" presStyleCnt="7">
        <dgm:presLayoutVars>
          <dgm:bulletEnabled val="1"/>
        </dgm:presLayoutVars>
      </dgm:prSet>
      <dgm:spPr>
        <a:prstGeom prst="round2DiagRect">
          <a:avLst/>
        </a:prstGeom>
      </dgm:spPr>
    </dgm:pt>
    <dgm:pt modelId="{BA3D33C1-2F4E-4890-9515-17EAF7960E40}" type="pres">
      <dgm:prSet presAssocID="{D4E11B10-60B1-4643-A64B-A2322B17A684}" presName="sibTrans" presStyleCnt="0"/>
      <dgm:spPr/>
    </dgm:pt>
    <dgm:pt modelId="{91FD3156-A8E5-4824-B3E6-4A9B8D8955D2}" type="pres">
      <dgm:prSet presAssocID="{BEBD9BB2-C5CC-4C76-998F-7097E753E4C0}" presName="node" presStyleLbl="node1" presStyleIdx="4" presStyleCnt="7">
        <dgm:presLayoutVars>
          <dgm:bulletEnabled val="1"/>
        </dgm:presLayoutVars>
      </dgm:prSet>
      <dgm:spPr>
        <a:prstGeom prst="round2DiagRect">
          <a:avLst/>
        </a:prstGeom>
      </dgm:spPr>
    </dgm:pt>
    <dgm:pt modelId="{1F05DA30-BFD4-424D-A27E-C01AF810FC11}" type="pres">
      <dgm:prSet presAssocID="{C956B094-36D4-49C2-8428-E32905C3E9C9}" presName="sibTrans" presStyleCnt="0"/>
      <dgm:spPr/>
    </dgm:pt>
    <dgm:pt modelId="{E5C6B598-167D-4578-94D5-9D82B2D80CC7}" type="pres">
      <dgm:prSet presAssocID="{282D9012-9705-43F9-95A9-A88AFA60C4A0}" presName="node" presStyleLbl="node1" presStyleIdx="5" presStyleCnt="7">
        <dgm:presLayoutVars>
          <dgm:bulletEnabled val="1"/>
        </dgm:presLayoutVars>
      </dgm:prSet>
      <dgm:spPr>
        <a:prstGeom prst="round2DiagRect">
          <a:avLst/>
        </a:prstGeom>
      </dgm:spPr>
    </dgm:pt>
    <dgm:pt modelId="{42FA775C-BA59-4DD2-BE95-C20637E7306B}" type="pres">
      <dgm:prSet presAssocID="{58FF428D-2FAE-41A1-9A67-D6806790A6F8}" presName="sibTrans" presStyleCnt="0"/>
      <dgm:spPr/>
    </dgm:pt>
    <dgm:pt modelId="{78C5A6D2-167E-4953-922F-8579F12E2F65}" type="pres">
      <dgm:prSet presAssocID="{AB41B4F6-49B6-4E53-9AA4-538CF594F0A1}" presName="node" presStyleLbl="node1" presStyleIdx="6" presStyleCnt="7">
        <dgm:presLayoutVars>
          <dgm:bulletEnabled val="1"/>
        </dgm:presLayoutVars>
      </dgm:prSet>
      <dgm:spPr>
        <a:prstGeom prst="round2DiagRect">
          <a:avLst/>
        </a:prstGeom>
      </dgm:spPr>
    </dgm:pt>
  </dgm:ptLst>
  <dgm:cxnLst>
    <dgm:cxn modelId="{B67E9F08-9E36-4AE8-B1A6-92F9F1EA9746}" type="presOf" srcId="{282D9012-9705-43F9-95A9-A88AFA60C4A0}" destId="{E5C6B598-167D-4578-94D5-9D82B2D80CC7}" srcOrd="0" destOrd="0" presId="urn:microsoft.com/office/officeart/2005/8/layout/default"/>
    <dgm:cxn modelId="{A24EB911-7D83-4612-BCD7-8682A3D620FA}" srcId="{A9898C40-A796-41AE-A465-E0FF9574E4C6}" destId="{AFCC6F0F-8F67-4930-9EEE-59A0F4E981BE}" srcOrd="2" destOrd="0" parTransId="{1C0C01FE-BD49-488A-BB2C-360D98990720}" sibTransId="{68F1BFA1-12EF-4EE2-9D67-58ABC54C3F58}"/>
    <dgm:cxn modelId="{FDA2D312-D97E-4C90-9C89-40F6180B5EA0}" srcId="{A9898C40-A796-41AE-A465-E0FF9574E4C6}" destId="{ACFB5574-DF16-4C61-B79A-B7D406FB641F}" srcOrd="3" destOrd="0" parTransId="{4EA2BBB9-A99E-40BC-9918-479132643A04}" sibTransId="{D4E11B10-60B1-4643-A64B-A2322B17A684}"/>
    <dgm:cxn modelId="{9A36B81A-A165-4E6C-8087-BA5BC84D6859}" type="presOf" srcId="{AFCC6F0F-8F67-4930-9EEE-59A0F4E981BE}" destId="{6D36D6D4-9114-40DC-8DBA-E32DAF3E0284}" srcOrd="0" destOrd="0" presId="urn:microsoft.com/office/officeart/2005/8/layout/default"/>
    <dgm:cxn modelId="{5E6EE354-1E96-4E87-981A-82AD1DA838F1}" type="presOf" srcId="{41E83F8D-4A0B-452B-B7FF-F4773AE1495F}" destId="{C126AE9A-12FE-4C71-A76D-B2C2746C3182}" srcOrd="0" destOrd="0" presId="urn:microsoft.com/office/officeart/2005/8/layout/default"/>
    <dgm:cxn modelId="{381B9099-3276-4911-BECD-5E506E7AFA15}" srcId="{A9898C40-A796-41AE-A465-E0FF9574E4C6}" destId="{6357C326-DD0E-4D4D-829F-1E482F77D25F}" srcOrd="0" destOrd="0" parTransId="{A85A1008-B984-4454-9EDF-4899C8B09AC3}" sibTransId="{E5416A9B-46B8-4961-8B58-D9F4BC418F42}"/>
    <dgm:cxn modelId="{8F11269F-D258-42F1-973D-09E1EB6D6382}" type="presOf" srcId="{ACFB5574-DF16-4C61-B79A-B7D406FB641F}" destId="{E10CA3C0-980C-4C8D-B48F-7080A207F4AA}" srcOrd="0" destOrd="0" presId="urn:microsoft.com/office/officeart/2005/8/layout/default"/>
    <dgm:cxn modelId="{0BC4BBA0-C3E9-4722-91EA-B2FC9F44DFC9}" type="presOf" srcId="{A9898C40-A796-41AE-A465-E0FF9574E4C6}" destId="{14FF1E57-A7DA-4C9F-8E8D-4A719744BE4A}" srcOrd="0" destOrd="0" presId="urn:microsoft.com/office/officeart/2005/8/layout/default"/>
    <dgm:cxn modelId="{BDD086B5-01C0-41BC-A2F1-7D744DCB597D}" type="presOf" srcId="{6357C326-DD0E-4D4D-829F-1E482F77D25F}" destId="{BDF9F3F8-BC85-4842-96EB-F52C5FE40706}" srcOrd="0" destOrd="0" presId="urn:microsoft.com/office/officeart/2005/8/layout/default"/>
    <dgm:cxn modelId="{068CFDBA-2167-4B45-A35D-364C065BC4F7}" type="presOf" srcId="{AB41B4F6-49B6-4E53-9AA4-538CF594F0A1}" destId="{78C5A6D2-167E-4953-922F-8579F12E2F65}" srcOrd="0" destOrd="0" presId="urn:microsoft.com/office/officeart/2005/8/layout/default"/>
    <dgm:cxn modelId="{C9A813C6-41A8-430A-AD31-DFEBCC1A8F2B}" srcId="{A9898C40-A796-41AE-A465-E0FF9574E4C6}" destId="{41E83F8D-4A0B-452B-B7FF-F4773AE1495F}" srcOrd="1" destOrd="0" parTransId="{44662E51-2CD0-48B2-9606-62611DCFEEC2}" sibTransId="{92BBCFB2-8605-4CEF-B071-F377AFEAFAD2}"/>
    <dgm:cxn modelId="{59EA09DA-153F-4A51-8E43-7925163C2E9B}" srcId="{A9898C40-A796-41AE-A465-E0FF9574E4C6}" destId="{282D9012-9705-43F9-95A9-A88AFA60C4A0}" srcOrd="5" destOrd="0" parTransId="{83EE9ACE-8202-48CB-8C35-9745DDD2DF19}" sibTransId="{58FF428D-2FAE-41A1-9A67-D6806790A6F8}"/>
    <dgm:cxn modelId="{2BA397E5-7395-43BD-9790-C4EA810ACD70}" srcId="{A9898C40-A796-41AE-A465-E0FF9574E4C6}" destId="{BEBD9BB2-C5CC-4C76-998F-7097E753E4C0}" srcOrd="4" destOrd="0" parTransId="{E2607F66-7547-4585-BC6B-9BA9328267F0}" sibTransId="{C956B094-36D4-49C2-8428-E32905C3E9C9}"/>
    <dgm:cxn modelId="{AFCCEBEE-AAB6-44D5-9144-1F96663B46D2}" type="presOf" srcId="{BEBD9BB2-C5CC-4C76-998F-7097E753E4C0}" destId="{91FD3156-A8E5-4824-B3E6-4A9B8D8955D2}" srcOrd="0" destOrd="0" presId="urn:microsoft.com/office/officeart/2005/8/layout/default"/>
    <dgm:cxn modelId="{E14366F3-4CF2-4DF5-AD65-C73C053406D8}" srcId="{A9898C40-A796-41AE-A465-E0FF9574E4C6}" destId="{AB41B4F6-49B6-4E53-9AA4-538CF594F0A1}" srcOrd="6" destOrd="0" parTransId="{1C4399D5-0FF6-4D36-AB57-5E234D74007B}" sibTransId="{F4236F5E-DF34-4B48-8564-A14BE56693BE}"/>
    <dgm:cxn modelId="{06961536-AAAA-4FBA-AC59-2CA3EDD87BB6}" type="presParOf" srcId="{14FF1E57-A7DA-4C9F-8E8D-4A719744BE4A}" destId="{BDF9F3F8-BC85-4842-96EB-F52C5FE40706}" srcOrd="0" destOrd="0" presId="urn:microsoft.com/office/officeart/2005/8/layout/default"/>
    <dgm:cxn modelId="{0829DE57-D73F-4447-9207-34D61978BAE6}" type="presParOf" srcId="{14FF1E57-A7DA-4C9F-8E8D-4A719744BE4A}" destId="{18C5C578-FA3F-48E3-88D6-831F1FE50192}" srcOrd="1" destOrd="0" presId="urn:microsoft.com/office/officeart/2005/8/layout/default"/>
    <dgm:cxn modelId="{13617C6D-E854-45F9-81BE-0F7A1BF58C4D}" type="presParOf" srcId="{14FF1E57-A7DA-4C9F-8E8D-4A719744BE4A}" destId="{C126AE9A-12FE-4C71-A76D-B2C2746C3182}" srcOrd="2" destOrd="0" presId="urn:microsoft.com/office/officeart/2005/8/layout/default"/>
    <dgm:cxn modelId="{2193B723-0904-4503-B835-8B2F0CC53A55}" type="presParOf" srcId="{14FF1E57-A7DA-4C9F-8E8D-4A719744BE4A}" destId="{CE818A85-9E8F-49A3-A65F-04D02D649F44}" srcOrd="3" destOrd="0" presId="urn:microsoft.com/office/officeart/2005/8/layout/default"/>
    <dgm:cxn modelId="{794E1A74-E12F-484C-B086-7BCA92A69033}" type="presParOf" srcId="{14FF1E57-A7DA-4C9F-8E8D-4A719744BE4A}" destId="{6D36D6D4-9114-40DC-8DBA-E32DAF3E0284}" srcOrd="4" destOrd="0" presId="urn:microsoft.com/office/officeart/2005/8/layout/default"/>
    <dgm:cxn modelId="{6A79BB38-9C19-4D49-A732-1D93B1EC9882}" type="presParOf" srcId="{14FF1E57-A7DA-4C9F-8E8D-4A719744BE4A}" destId="{152F0E62-52EA-4B0C-8CEE-F7916E0BB774}" srcOrd="5" destOrd="0" presId="urn:microsoft.com/office/officeart/2005/8/layout/default"/>
    <dgm:cxn modelId="{542E4CCD-C6F9-4B6D-A601-FA386401C15A}" type="presParOf" srcId="{14FF1E57-A7DA-4C9F-8E8D-4A719744BE4A}" destId="{E10CA3C0-980C-4C8D-B48F-7080A207F4AA}" srcOrd="6" destOrd="0" presId="urn:microsoft.com/office/officeart/2005/8/layout/default"/>
    <dgm:cxn modelId="{A7630A08-E4CF-483B-9E53-F84D51AD1131}" type="presParOf" srcId="{14FF1E57-A7DA-4C9F-8E8D-4A719744BE4A}" destId="{BA3D33C1-2F4E-4890-9515-17EAF7960E40}" srcOrd="7" destOrd="0" presId="urn:microsoft.com/office/officeart/2005/8/layout/default"/>
    <dgm:cxn modelId="{D3399FE7-8547-45F1-9151-F88255DF373E}" type="presParOf" srcId="{14FF1E57-A7DA-4C9F-8E8D-4A719744BE4A}" destId="{91FD3156-A8E5-4824-B3E6-4A9B8D8955D2}" srcOrd="8" destOrd="0" presId="urn:microsoft.com/office/officeart/2005/8/layout/default"/>
    <dgm:cxn modelId="{7C1199BD-7259-49DF-9F49-A9168A7027B4}" type="presParOf" srcId="{14FF1E57-A7DA-4C9F-8E8D-4A719744BE4A}" destId="{1F05DA30-BFD4-424D-A27E-C01AF810FC11}" srcOrd="9" destOrd="0" presId="urn:microsoft.com/office/officeart/2005/8/layout/default"/>
    <dgm:cxn modelId="{019C46E4-F200-493B-B77B-86F6EA530EE5}" type="presParOf" srcId="{14FF1E57-A7DA-4C9F-8E8D-4A719744BE4A}" destId="{E5C6B598-167D-4578-94D5-9D82B2D80CC7}" srcOrd="10" destOrd="0" presId="urn:microsoft.com/office/officeart/2005/8/layout/default"/>
    <dgm:cxn modelId="{64F7692A-799A-47FD-BF2F-F9B32EFDEBCB}" type="presParOf" srcId="{14FF1E57-A7DA-4C9F-8E8D-4A719744BE4A}" destId="{42FA775C-BA59-4DD2-BE95-C20637E7306B}" srcOrd="11" destOrd="0" presId="urn:microsoft.com/office/officeart/2005/8/layout/default"/>
    <dgm:cxn modelId="{D822FDF5-D826-4315-AA83-1B98295FF598}" type="presParOf" srcId="{14FF1E57-A7DA-4C9F-8E8D-4A719744BE4A}" destId="{78C5A6D2-167E-4953-922F-8579F12E2F6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E38E7-A64B-43C0-ABB4-9B474F38B555}" type="doc">
      <dgm:prSet loTypeId="urn:microsoft.com/office/officeart/2005/8/layout/process1" loCatId="process" qsTypeId="urn:microsoft.com/office/officeart/2005/8/quickstyle/simple1" qsCatId="simple" csTypeId="urn:microsoft.com/office/officeart/2005/8/colors/colorful5" csCatId="colorful" phldr="1"/>
      <dgm:spPr/>
    </dgm:pt>
    <dgm:pt modelId="{6A890B94-0349-4F3A-9512-F41EB6A0AC77}">
      <dgm:prSet phldrT="[Text]"/>
      <dgm:spPr/>
      <dgm:t>
        <a:bodyPr/>
        <a:lstStyle/>
        <a:p>
          <a:r>
            <a:rPr lang="ko-KR">
              <a:solidFill>
                <a:schemeClr val="tx1"/>
              </a:solidFill>
            </a:rPr>
            <a:t>개별 회원 지원</a:t>
          </a:r>
        </a:p>
      </dgm:t>
    </dgm:pt>
    <dgm:pt modelId="{D84E7F26-EF89-4D22-8264-06E3CEB8792F}" type="parTrans" cxnId="{B88D4CA4-0F83-4A45-8EE1-51B8E2AE549F}">
      <dgm:prSet/>
      <dgm:spPr/>
      <dgm:t>
        <a:bodyPr/>
        <a:lstStyle/>
        <a:p>
          <a:endParaRPr lang="en-US">
            <a:solidFill>
              <a:schemeClr val="tx1"/>
            </a:solidFill>
          </a:endParaRPr>
        </a:p>
      </dgm:t>
    </dgm:pt>
    <dgm:pt modelId="{6DDCF4C2-DC51-4ABE-96B1-795EA979A039}" type="sibTrans" cxnId="{B88D4CA4-0F83-4A45-8EE1-51B8E2AE549F}">
      <dgm:prSet/>
      <dgm:spPr/>
      <dgm:t>
        <a:bodyPr/>
        <a:lstStyle/>
        <a:p>
          <a:endParaRPr lang="en-US">
            <a:solidFill>
              <a:schemeClr val="tx1"/>
            </a:solidFill>
          </a:endParaRPr>
        </a:p>
      </dgm:t>
    </dgm:pt>
    <dgm:pt modelId="{07BD6367-8C35-44F9-9510-702918DD2F19}">
      <dgm:prSet phldrT="[Text]"/>
      <dgm:spPr/>
      <dgm:t>
        <a:bodyPr/>
        <a:lstStyle/>
        <a:p>
          <a:r>
            <a:rPr lang="ko-KR">
              <a:solidFill>
                <a:schemeClr val="tx1"/>
              </a:solidFill>
            </a:rPr>
            <a:t>기금 모금 행사</a:t>
          </a:r>
        </a:p>
      </dgm:t>
    </dgm:pt>
    <dgm:pt modelId="{736A7CCF-AE69-4805-A5F3-D26EC3BE8A06}" type="parTrans" cxnId="{FFF5D8F7-9FFA-4ADD-9FBF-5DCCC2AD7A30}">
      <dgm:prSet/>
      <dgm:spPr/>
      <dgm:t>
        <a:bodyPr/>
        <a:lstStyle/>
        <a:p>
          <a:endParaRPr lang="en-US">
            <a:solidFill>
              <a:schemeClr val="tx1"/>
            </a:solidFill>
          </a:endParaRPr>
        </a:p>
      </dgm:t>
    </dgm:pt>
    <dgm:pt modelId="{41AD7F33-55D2-41B0-BBE1-40ACC858FF8C}" type="sibTrans" cxnId="{FFF5D8F7-9FFA-4ADD-9FBF-5DCCC2AD7A30}">
      <dgm:prSet/>
      <dgm:spPr/>
      <dgm:t>
        <a:bodyPr/>
        <a:lstStyle/>
        <a:p>
          <a:endParaRPr lang="en-US">
            <a:solidFill>
              <a:schemeClr val="tx1"/>
            </a:solidFill>
          </a:endParaRPr>
        </a:p>
      </dgm:t>
    </dgm:pt>
    <dgm:pt modelId="{302F4810-D91C-462D-BC95-BC81180DF621}">
      <dgm:prSet phldrT="[Text]"/>
      <dgm:spPr/>
      <dgm:t>
        <a:bodyPr/>
        <a:lstStyle/>
        <a:p>
          <a:r>
            <a:rPr lang="ko-KR">
              <a:solidFill>
                <a:schemeClr val="tx1"/>
              </a:solidFill>
            </a:rPr>
            <a:t>클럽 재무 기부</a:t>
          </a:r>
        </a:p>
      </dgm:t>
    </dgm:pt>
    <dgm:pt modelId="{548B3ED6-4D20-4D08-B957-25C4226C8E67}" type="parTrans" cxnId="{14EBCC1D-21DE-4D7A-8B89-9FC00C5B13CB}">
      <dgm:prSet/>
      <dgm:spPr/>
      <dgm:t>
        <a:bodyPr/>
        <a:lstStyle/>
        <a:p>
          <a:endParaRPr lang="en-US">
            <a:solidFill>
              <a:schemeClr val="tx1"/>
            </a:solidFill>
          </a:endParaRPr>
        </a:p>
      </dgm:t>
    </dgm:pt>
    <dgm:pt modelId="{63285D49-02BC-420F-85C1-3FA2CEDF1D7B}" type="sibTrans" cxnId="{14EBCC1D-21DE-4D7A-8B89-9FC00C5B13CB}">
      <dgm:prSet/>
      <dgm:spPr/>
      <dgm:t>
        <a:bodyPr/>
        <a:lstStyle/>
        <a:p>
          <a:endParaRPr lang="en-US">
            <a:solidFill>
              <a:schemeClr val="tx1"/>
            </a:solidFill>
          </a:endParaRPr>
        </a:p>
      </dgm:t>
    </dgm:pt>
    <dgm:pt modelId="{182CACC7-13EC-49CF-9469-5EAC55B8D33A}">
      <dgm:prSet/>
      <dgm:spPr/>
      <dgm:t>
        <a:bodyPr/>
        <a:lstStyle/>
        <a:p>
          <a:r>
            <a:rPr lang="ko-KR">
              <a:solidFill>
                <a:schemeClr val="tx1"/>
              </a:solidFill>
            </a:rPr>
            <a:t>현지 기업 및 비라이온</a:t>
          </a:r>
        </a:p>
      </dgm:t>
    </dgm:pt>
    <dgm:pt modelId="{9F6AFAE6-4D3A-494F-BE58-D062599D53B0}" type="parTrans" cxnId="{D09DAD5A-8DF4-4631-95E4-5CD4722F8DC3}">
      <dgm:prSet/>
      <dgm:spPr/>
      <dgm:t>
        <a:bodyPr/>
        <a:lstStyle/>
        <a:p>
          <a:endParaRPr lang="en-US">
            <a:solidFill>
              <a:schemeClr val="tx1"/>
            </a:solidFill>
          </a:endParaRPr>
        </a:p>
      </dgm:t>
    </dgm:pt>
    <dgm:pt modelId="{C0D20189-D697-4EB8-AD7E-773A5250F259}" type="sibTrans" cxnId="{D09DAD5A-8DF4-4631-95E4-5CD4722F8DC3}">
      <dgm:prSet/>
      <dgm:spPr/>
      <dgm:t>
        <a:bodyPr/>
        <a:lstStyle/>
        <a:p>
          <a:endParaRPr lang="en-US">
            <a:solidFill>
              <a:schemeClr val="tx1"/>
            </a:solidFill>
          </a:endParaRPr>
        </a:p>
      </dgm:t>
    </dgm:pt>
    <dgm:pt modelId="{DA09EA91-0488-4796-92E4-8D40AB0C02EE}" type="pres">
      <dgm:prSet presAssocID="{000E38E7-A64B-43C0-ABB4-9B474F38B555}" presName="Name0" presStyleCnt="0">
        <dgm:presLayoutVars>
          <dgm:dir/>
          <dgm:resizeHandles val="exact"/>
        </dgm:presLayoutVars>
      </dgm:prSet>
      <dgm:spPr/>
    </dgm:pt>
    <dgm:pt modelId="{FFDC260E-DA33-435A-B17A-B13BB579E6F6}" type="pres">
      <dgm:prSet presAssocID="{6A890B94-0349-4F3A-9512-F41EB6A0AC77}" presName="node" presStyleLbl="node1" presStyleIdx="0" presStyleCnt="4">
        <dgm:presLayoutVars>
          <dgm:bulletEnabled val="1"/>
        </dgm:presLayoutVars>
      </dgm:prSet>
      <dgm:spPr/>
    </dgm:pt>
    <dgm:pt modelId="{45E8D236-930E-423A-AAC1-3BD27EA71493}" type="pres">
      <dgm:prSet presAssocID="{6DDCF4C2-DC51-4ABE-96B1-795EA979A039}" presName="sibTrans" presStyleLbl="sibTrans2D1" presStyleIdx="0" presStyleCnt="3"/>
      <dgm:spPr/>
    </dgm:pt>
    <dgm:pt modelId="{F6391945-27E7-4443-960A-F1380C2A9722}" type="pres">
      <dgm:prSet presAssocID="{6DDCF4C2-DC51-4ABE-96B1-795EA979A039}" presName="connectorText" presStyleLbl="sibTrans2D1" presStyleIdx="0" presStyleCnt="3"/>
      <dgm:spPr/>
    </dgm:pt>
    <dgm:pt modelId="{05835DFB-DE56-4E24-83BA-C73046EC69F4}" type="pres">
      <dgm:prSet presAssocID="{07BD6367-8C35-44F9-9510-702918DD2F19}" presName="node" presStyleLbl="node1" presStyleIdx="1" presStyleCnt="4">
        <dgm:presLayoutVars>
          <dgm:bulletEnabled val="1"/>
        </dgm:presLayoutVars>
      </dgm:prSet>
      <dgm:spPr/>
    </dgm:pt>
    <dgm:pt modelId="{948EB486-B670-4A7D-A2BE-411CFAB94752}" type="pres">
      <dgm:prSet presAssocID="{41AD7F33-55D2-41B0-BBE1-40ACC858FF8C}" presName="sibTrans" presStyleLbl="sibTrans2D1" presStyleIdx="1" presStyleCnt="3"/>
      <dgm:spPr/>
    </dgm:pt>
    <dgm:pt modelId="{B3C861A7-CA7F-4AC4-BE3C-91148A9775D0}" type="pres">
      <dgm:prSet presAssocID="{41AD7F33-55D2-41B0-BBE1-40ACC858FF8C}" presName="connectorText" presStyleLbl="sibTrans2D1" presStyleIdx="1" presStyleCnt="3"/>
      <dgm:spPr/>
    </dgm:pt>
    <dgm:pt modelId="{C1D276BE-B8FE-4FAC-963C-FC45B7CEA257}" type="pres">
      <dgm:prSet presAssocID="{302F4810-D91C-462D-BC95-BC81180DF621}" presName="node" presStyleLbl="node1" presStyleIdx="2" presStyleCnt="4">
        <dgm:presLayoutVars>
          <dgm:bulletEnabled val="1"/>
        </dgm:presLayoutVars>
      </dgm:prSet>
      <dgm:spPr/>
    </dgm:pt>
    <dgm:pt modelId="{BB60B391-4770-4914-A859-2FFB6C22A916}" type="pres">
      <dgm:prSet presAssocID="{63285D49-02BC-420F-85C1-3FA2CEDF1D7B}" presName="sibTrans" presStyleLbl="sibTrans2D1" presStyleIdx="2" presStyleCnt="3"/>
      <dgm:spPr/>
    </dgm:pt>
    <dgm:pt modelId="{905FBE3C-4384-4262-AB5C-AB69CFB55552}" type="pres">
      <dgm:prSet presAssocID="{63285D49-02BC-420F-85C1-3FA2CEDF1D7B}" presName="connectorText" presStyleLbl="sibTrans2D1" presStyleIdx="2" presStyleCnt="3"/>
      <dgm:spPr/>
    </dgm:pt>
    <dgm:pt modelId="{AF2110A3-3543-46D8-8D60-D407F9B8F379}" type="pres">
      <dgm:prSet presAssocID="{182CACC7-13EC-49CF-9469-5EAC55B8D33A}" presName="node" presStyleLbl="node1" presStyleIdx="3" presStyleCnt="4">
        <dgm:presLayoutVars>
          <dgm:bulletEnabled val="1"/>
        </dgm:presLayoutVars>
      </dgm:prSet>
      <dgm:spPr/>
    </dgm:pt>
  </dgm:ptLst>
  <dgm:cxnLst>
    <dgm:cxn modelId="{87EDA106-68F1-4151-8B51-941A47135F88}" type="presOf" srcId="{182CACC7-13EC-49CF-9469-5EAC55B8D33A}" destId="{AF2110A3-3543-46D8-8D60-D407F9B8F379}" srcOrd="0" destOrd="0" presId="urn:microsoft.com/office/officeart/2005/8/layout/process1"/>
    <dgm:cxn modelId="{FAB2BB07-3FA5-471E-B2CF-FC98AD23E48D}" type="presOf" srcId="{000E38E7-A64B-43C0-ABB4-9B474F38B555}" destId="{DA09EA91-0488-4796-92E4-8D40AB0C02EE}" srcOrd="0" destOrd="0" presId="urn:microsoft.com/office/officeart/2005/8/layout/process1"/>
    <dgm:cxn modelId="{C3EB1311-7C41-4FDC-A8A2-48B62BA90AFE}" type="presOf" srcId="{6A890B94-0349-4F3A-9512-F41EB6A0AC77}" destId="{FFDC260E-DA33-435A-B17A-B13BB579E6F6}" srcOrd="0" destOrd="0" presId="urn:microsoft.com/office/officeart/2005/8/layout/process1"/>
    <dgm:cxn modelId="{3D7E9313-26BC-419F-8061-5361BE010807}" type="presOf" srcId="{63285D49-02BC-420F-85C1-3FA2CEDF1D7B}" destId="{BB60B391-4770-4914-A859-2FFB6C22A916}" srcOrd="0" destOrd="0" presId="urn:microsoft.com/office/officeart/2005/8/layout/process1"/>
    <dgm:cxn modelId="{14EBCC1D-21DE-4D7A-8B89-9FC00C5B13CB}" srcId="{000E38E7-A64B-43C0-ABB4-9B474F38B555}" destId="{302F4810-D91C-462D-BC95-BC81180DF621}" srcOrd="2" destOrd="0" parTransId="{548B3ED6-4D20-4D08-B957-25C4226C8E67}" sibTransId="{63285D49-02BC-420F-85C1-3FA2CEDF1D7B}"/>
    <dgm:cxn modelId="{F9EECB40-1762-415E-8860-248E965662D5}" type="presOf" srcId="{6DDCF4C2-DC51-4ABE-96B1-795EA979A039}" destId="{F6391945-27E7-4443-960A-F1380C2A9722}" srcOrd="1" destOrd="0" presId="urn:microsoft.com/office/officeart/2005/8/layout/process1"/>
    <dgm:cxn modelId="{BDBD025C-FCA1-44E3-B51B-12F3CC298BDC}" type="presOf" srcId="{41AD7F33-55D2-41B0-BBE1-40ACC858FF8C}" destId="{948EB486-B670-4A7D-A2BE-411CFAB94752}" srcOrd="0" destOrd="0" presId="urn:microsoft.com/office/officeart/2005/8/layout/process1"/>
    <dgm:cxn modelId="{028E1E4E-4AD2-4E70-9BEB-2892F16497CA}" type="presOf" srcId="{6DDCF4C2-DC51-4ABE-96B1-795EA979A039}" destId="{45E8D236-930E-423A-AAC1-3BD27EA71493}" srcOrd="0" destOrd="0" presId="urn:microsoft.com/office/officeart/2005/8/layout/process1"/>
    <dgm:cxn modelId="{D09DAD5A-8DF4-4631-95E4-5CD4722F8DC3}" srcId="{000E38E7-A64B-43C0-ABB4-9B474F38B555}" destId="{182CACC7-13EC-49CF-9469-5EAC55B8D33A}" srcOrd="3" destOrd="0" parTransId="{9F6AFAE6-4D3A-494F-BE58-D062599D53B0}" sibTransId="{C0D20189-D697-4EB8-AD7E-773A5250F259}"/>
    <dgm:cxn modelId="{B88D4CA4-0F83-4A45-8EE1-51B8E2AE549F}" srcId="{000E38E7-A64B-43C0-ABB4-9B474F38B555}" destId="{6A890B94-0349-4F3A-9512-F41EB6A0AC77}" srcOrd="0" destOrd="0" parTransId="{D84E7F26-EF89-4D22-8264-06E3CEB8792F}" sibTransId="{6DDCF4C2-DC51-4ABE-96B1-795EA979A039}"/>
    <dgm:cxn modelId="{F30F3FBB-9BBA-4AF0-B628-7124BE1425F7}" type="presOf" srcId="{07BD6367-8C35-44F9-9510-702918DD2F19}" destId="{05835DFB-DE56-4E24-83BA-C73046EC69F4}" srcOrd="0" destOrd="0" presId="urn:microsoft.com/office/officeart/2005/8/layout/process1"/>
    <dgm:cxn modelId="{9BB905D0-77F1-44DB-ADCB-C0CDED76B0CF}" type="presOf" srcId="{302F4810-D91C-462D-BC95-BC81180DF621}" destId="{C1D276BE-B8FE-4FAC-963C-FC45B7CEA257}" srcOrd="0" destOrd="0" presId="urn:microsoft.com/office/officeart/2005/8/layout/process1"/>
    <dgm:cxn modelId="{8FDFDBE6-A05D-43AE-9CC6-D276101765BD}" type="presOf" srcId="{41AD7F33-55D2-41B0-BBE1-40ACC858FF8C}" destId="{B3C861A7-CA7F-4AC4-BE3C-91148A9775D0}" srcOrd="1" destOrd="0" presId="urn:microsoft.com/office/officeart/2005/8/layout/process1"/>
    <dgm:cxn modelId="{715B97F6-92EE-43F4-B400-6CE731A65E2F}" type="presOf" srcId="{63285D49-02BC-420F-85C1-3FA2CEDF1D7B}" destId="{905FBE3C-4384-4262-AB5C-AB69CFB55552}" srcOrd="1" destOrd="0" presId="urn:microsoft.com/office/officeart/2005/8/layout/process1"/>
    <dgm:cxn modelId="{FFF5D8F7-9FFA-4ADD-9FBF-5DCCC2AD7A30}" srcId="{000E38E7-A64B-43C0-ABB4-9B474F38B555}" destId="{07BD6367-8C35-44F9-9510-702918DD2F19}" srcOrd="1" destOrd="0" parTransId="{736A7CCF-AE69-4805-A5F3-D26EC3BE8A06}" sibTransId="{41AD7F33-55D2-41B0-BBE1-40ACC858FF8C}"/>
    <dgm:cxn modelId="{0B7468A8-3BC6-4A56-94AD-CD082B775419}" type="presParOf" srcId="{DA09EA91-0488-4796-92E4-8D40AB0C02EE}" destId="{FFDC260E-DA33-435A-B17A-B13BB579E6F6}" srcOrd="0" destOrd="0" presId="urn:microsoft.com/office/officeart/2005/8/layout/process1"/>
    <dgm:cxn modelId="{A2042296-3526-4140-9A1F-B1749543BE4C}" type="presParOf" srcId="{DA09EA91-0488-4796-92E4-8D40AB0C02EE}" destId="{45E8D236-930E-423A-AAC1-3BD27EA71493}" srcOrd="1" destOrd="0" presId="urn:microsoft.com/office/officeart/2005/8/layout/process1"/>
    <dgm:cxn modelId="{9C9B6894-04CF-4733-B21D-9D5A9A00191B}" type="presParOf" srcId="{45E8D236-930E-423A-AAC1-3BD27EA71493}" destId="{F6391945-27E7-4443-960A-F1380C2A9722}" srcOrd="0" destOrd="0" presId="urn:microsoft.com/office/officeart/2005/8/layout/process1"/>
    <dgm:cxn modelId="{B33168C4-0A19-4D04-80A2-35DEAAD13B53}" type="presParOf" srcId="{DA09EA91-0488-4796-92E4-8D40AB0C02EE}" destId="{05835DFB-DE56-4E24-83BA-C73046EC69F4}" srcOrd="2" destOrd="0" presId="urn:microsoft.com/office/officeart/2005/8/layout/process1"/>
    <dgm:cxn modelId="{73771A06-C818-4C6C-BB83-8FE6CF703A24}" type="presParOf" srcId="{DA09EA91-0488-4796-92E4-8D40AB0C02EE}" destId="{948EB486-B670-4A7D-A2BE-411CFAB94752}" srcOrd="3" destOrd="0" presId="urn:microsoft.com/office/officeart/2005/8/layout/process1"/>
    <dgm:cxn modelId="{3A35F0A5-D018-4A1B-8821-7D54BEA6A70E}" type="presParOf" srcId="{948EB486-B670-4A7D-A2BE-411CFAB94752}" destId="{B3C861A7-CA7F-4AC4-BE3C-91148A9775D0}" srcOrd="0" destOrd="0" presId="urn:microsoft.com/office/officeart/2005/8/layout/process1"/>
    <dgm:cxn modelId="{9B83610A-D998-48E4-AE21-0ED479142105}" type="presParOf" srcId="{DA09EA91-0488-4796-92E4-8D40AB0C02EE}" destId="{C1D276BE-B8FE-4FAC-963C-FC45B7CEA257}" srcOrd="4" destOrd="0" presId="urn:microsoft.com/office/officeart/2005/8/layout/process1"/>
    <dgm:cxn modelId="{CFCA6231-67E9-4D30-80D5-57CC5143EA14}" type="presParOf" srcId="{DA09EA91-0488-4796-92E4-8D40AB0C02EE}" destId="{BB60B391-4770-4914-A859-2FFB6C22A916}" srcOrd="5" destOrd="0" presId="urn:microsoft.com/office/officeart/2005/8/layout/process1"/>
    <dgm:cxn modelId="{72052A02-AA93-4181-94AE-69C150709C71}" type="presParOf" srcId="{BB60B391-4770-4914-A859-2FFB6C22A916}" destId="{905FBE3C-4384-4262-AB5C-AB69CFB55552}" srcOrd="0" destOrd="0" presId="urn:microsoft.com/office/officeart/2005/8/layout/process1"/>
    <dgm:cxn modelId="{8E3E894E-115B-4E72-AAB4-63A76B004A1A}" type="presParOf" srcId="{DA09EA91-0488-4796-92E4-8D40AB0C02EE}" destId="{AF2110A3-3543-46D8-8D60-D407F9B8F37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E2B48-176A-445A-AB49-5A0F271A487F}" type="doc">
      <dgm:prSet loTypeId="urn:microsoft.com/office/officeart/2005/8/layout/hProcess9" loCatId="process" qsTypeId="urn:microsoft.com/office/officeart/2005/8/quickstyle/simple1" qsCatId="simple" csTypeId="urn:microsoft.com/office/officeart/2005/8/colors/colorful5" csCatId="colorful" phldr="1"/>
      <dgm:spPr/>
    </dgm:pt>
    <dgm:pt modelId="{B95F9F14-7996-486B-8CAE-A9C6EF9B428C}">
      <dgm:prSet phldrT="[Text]"/>
      <dgm:spPr/>
      <dgm:t>
        <a:bodyPr/>
        <a:lstStyle/>
        <a:p>
          <a:r>
            <a:rPr lang="ko-KR">
              <a:solidFill>
                <a:schemeClr val="tx1"/>
              </a:solidFill>
            </a:rPr>
            <a:t>매주 2달러</a:t>
          </a:r>
        </a:p>
      </dgm:t>
    </dgm:pt>
    <dgm:pt modelId="{FDF620C4-DB73-4F87-BD11-7C77E0EBAA05}" type="parTrans" cxnId="{4BF6A3FD-2AB7-4B32-BB32-C3B951CF8E08}">
      <dgm:prSet/>
      <dgm:spPr/>
      <dgm:t>
        <a:bodyPr/>
        <a:lstStyle/>
        <a:p>
          <a:endParaRPr lang="en-US">
            <a:solidFill>
              <a:schemeClr val="tx1"/>
            </a:solidFill>
          </a:endParaRPr>
        </a:p>
      </dgm:t>
    </dgm:pt>
    <dgm:pt modelId="{F47607AA-1CB5-4D27-9E8C-1FBBD5FA7A71}" type="sibTrans" cxnId="{4BF6A3FD-2AB7-4B32-BB32-C3B951CF8E08}">
      <dgm:prSet/>
      <dgm:spPr/>
      <dgm:t>
        <a:bodyPr/>
        <a:lstStyle/>
        <a:p>
          <a:endParaRPr lang="en-US">
            <a:solidFill>
              <a:schemeClr val="tx1"/>
            </a:solidFill>
          </a:endParaRPr>
        </a:p>
      </dgm:t>
    </dgm:pt>
    <dgm:pt modelId="{A7BC0E80-1F0D-4583-A3D0-161AC0125A34}">
      <dgm:prSet phldrT="[Text]"/>
      <dgm:spPr/>
      <dgm:t>
        <a:bodyPr/>
        <a:lstStyle/>
        <a:p>
          <a:r>
            <a:rPr lang="ko-KR">
              <a:solidFill>
                <a:schemeClr val="tx1"/>
              </a:solidFill>
            </a:rPr>
            <a:t>매년 100달러</a:t>
          </a:r>
        </a:p>
      </dgm:t>
    </dgm:pt>
    <dgm:pt modelId="{C3F12313-81AD-4AA3-8D1B-CE3C102093A9}" type="parTrans" cxnId="{67E8648E-3111-4838-ABE9-4D036AE1F9F8}">
      <dgm:prSet/>
      <dgm:spPr/>
      <dgm:t>
        <a:bodyPr/>
        <a:lstStyle/>
        <a:p>
          <a:endParaRPr lang="en-US">
            <a:solidFill>
              <a:schemeClr val="tx1"/>
            </a:solidFill>
          </a:endParaRPr>
        </a:p>
      </dgm:t>
    </dgm:pt>
    <dgm:pt modelId="{EE40AD60-0EFF-4C05-A51E-5AA521CEB5F9}" type="sibTrans" cxnId="{67E8648E-3111-4838-ABE9-4D036AE1F9F8}">
      <dgm:prSet/>
      <dgm:spPr/>
      <dgm:t>
        <a:bodyPr/>
        <a:lstStyle/>
        <a:p>
          <a:endParaRPr lang="en-US">
            <a:solidFill>
              <a:schemeClr val="tx1"/>
            </a:solidFill>
          </a:endParaRPr>
        </a:p>
      </dgm:t>
    </dgm:pt>
    <dgm:pt modelId="{2D478A46-0A4E-4961-8602-0DA369F92A81}">
      <dgm:prSet phldrT="[Text]"/>
      <dgm:spPr/>
      <dgm:t>
        <a:bodyPr/>
        <a:lstStyle/>
        <a:p>
          <a:r>
            <a:rPr lang="ko-KR">
              <a:solidFill>
                <a:schemeClr val="tx1"/>
              </a:solidFill>
            </a:rPr>
            <a:t>총 기부액 300달러</a:t>
          </a:r>
        </a:p>
      </dgm:t>
    </dgm:pt>
    <dgm:pt modelId="{11B138B2-3F15-469A-9CCA-5249B64F118A}" type="parTrans" cxnId="{8B310D0C-9F13-460C-A137-CBFECC90CEE1}">
      <dgm:prSet/>
      <dgm:spPr/>
      <dgm:t>
        <a:bodyPr/>
        <a:lstStyle/>
        <a:p>
          <a:endParaRPr lang="en-US">
            <a:solidFill>
              <a:schemeClr val="tx1"/>
            </a:solidFill>
          </a:endParaRPr>
        </a:p>
      </dgm:t>
    </dgm:pt>
    <dgm:pt modelId="{096989CD-1F9D-4142-BF4D-C3E6686C8731}" type="sibTrans" cxnId="{8B310D0C-9F13-460C-A137-CBFECC90CEE1}">
      <dgm:prSet/>
      <dgm:spPr/>
      <dgm:t>
        <a:bodyPr/>
        <a:lstStyle/>
        <a:p>
          <a:endParaRPr lang="en-US">
            <a:solidFill>
              <a:schemeClr val="tx1"/>
            </a:solidFill>
          </a:endParaRPr>
        </a:p>
      </dgm:t>
    </dgm:pt>
    <dgm:pt modelId="{4A88AFA1-6F96-46BC-AE61-5E8029FDEE44}" type="pres">
      <dgm:prSet presAssocID="{123E2B48-176A-445A-AB49-5A0F271A487F}" presName="CompostProcess" presStyleCnt="0">
        <dgm:presLayoutVars>
          <dgm:dir/>
          <dgm:resizeHandles val="exact"/>
        </dgm:presLayoutVars>
      </dgm:prSet>
      <dgm:spPr/>
    </dgm:pt>
    <dgm:pt modelId="{10F503BB-4ABE-4341-AB49-DC5B058FE1C2}" type="pres">
      <dgm:prSet presAssocID="{123E2B48-176A-445A-AB49-5A0F271A487F}" presName="arrow" presStyleLbl="bgShp" presStyleIdx="0" presStyleCnt="1"/>
      <dgm:spPr/>
    </dgm:pt>
    <dgm:pt modelId="{2C14B162-E59E-4144-86B1-B8F61097289F}" type="pres">
      <dgm:prSet presAssocID="{123E2B48-176A-445A-AB49-5A0F271A487F}" presName="linearProcess" presStyleCnt="0"/>
      <dgm:spPr/>
    </dgm:pt>
    <dgm:pt modelId="{71B6E89C-F3D2-4D29-9CF7-72B9A61A0F7C}" type="pres">
      <dgm:prSet presAssocID="{B95F9F14-7996-486B-8CAE-A9C6EF9B428C}" presName="textNode" presStyleLbl="node1" presStyleIdx="0" presStyleCnt="3">
        <dgm:presLayoutVars>
          <dgm:bulletEnabled val="1"/>
        </dgm:presLayoutVars>
      </dgm:prSet>
      <dgm:spPr/>
    </dgm:pt>
    <dgm:pt modelId="{11BF77DB-EB54-4681-BFA3-81554ED022F0}" type="pres">
      <dgm:prSet presAssocID="{F47607AA-1CB5-4D27-9E8C-1FBBD5FA7A71}" presName="sibTrans" presStyleCnt="0"/>
      <dgm:spPr/>
    </dgm:pt>
    <dgm:pt modelId="{B498E256-D15F-4508-9AAA-A5365027AFD5}" type="pres">
      <dgm:prSet presAssocID="{A7BC0E80-1F0D-4583-A3D0-161AC0125A34}" presName="textNode" presStyleLbl="node1" presStyleIdx="1" presStyleCnt="3">
        <dgm:presLayoutVars>
          <dgm:bulletEnabled val="1"/>
        </dgm:presLayoutVars>
      </dgm:prSet>
      <dgm:spPr/>
    </dgm:pt>
    <dgm:pt modelId="{DAFAE739-2124-4A1F-8AA7-F719CD9FD844}" type="pres">
      <dgm:prSet presAssocID="{EE40AD60-0EFF-4C05-A51E-5AA521CEB5F9}" presName="sibTrans" presStyleCnt="0"/>
      <dgm:spPr/>
    </dgm:pt>
    <dgm:pt modelId="{93E00E2A-B49C-47F8-A8AA-595BB2586A8C}" type="pres">
      <dgm:prSet presAssocID="{2D478A46-0A4E-4961-8602-0DA369F92A81}" presName="textNode" presStyleLbl="node1" presStyleIdx="2" presStyleCnt="3">
        <dgm:presLayoutVars>
          <dgm:bulletEnabled val="1"/>
        </dgm:presLayoutVars>
      </dgm:prSet>
      <dgm:spPr/>
    </dgm:pt>
  </dgm:ptLst>
  <dgm:cxnLst>
    <dgm:cxn modelId="{8B310D0C-9F13-460C-A137-CBFECC90CEE1}" srcId="{123E2B48-176A-445A-AB49-5A0F271A487F}" destId="{2D478A46-0A4E-4961-8602-0DA369F92A81}" srcOrd="2" destOrd="0" parTransId="{11B138B2-3F15-469A-9CCA-5249B64F118A}" sibTransId="{096989CD-1F9D-4142-BF4D-C3E6686C8731}"/>
    <dgm:cxn modelId="{7C35070F-15EA-432A-9E52-1D290BC97A7A}" type="presOf" srcId="{2D478A46-0A4E-4961-8602-0DA369F92A81}" destId="{93E00E2A-B49C-47F8-A8AA-595BB2586A8C}" srcOrd="0" destOrd="0" presId="urn:microsoft.com/office/officeart/2005/8/layout/hProcess9"/>
    <dgm:cxn modelId="{F97F502F-DE46-4ED5-BAB4-ED8F7DE3198E}" type="presOf" srcId="{B95F9F14-7996-486B-8CAE-A9C6EF9B428C}" destId="{71B6E89C-F3D2-4D29-9CF7-72B9A61A0F7C}" srcOrd="0" destOrd="0" presId="urn:microsoft.com/office/officeart/2005/8/layout/hProcess9"/>
    <dgm:cxn modelId="{67E8648E-3111-4838-ABE9-4D036AE1F9F8}" srcId="{123E2B48-176A-445A-AB49-5A0F271A487F}" destId="{A7BC0E80-1F0D-4583-A3D0-161AC0125A34}" srcOrd="1" destOrd="0" parTransId="{C3F12313-81AD-4AA3-8D1B-CE3C102093A9}" sibTransId="{EE40AD60-0EFF-4C05-A51E-5AA521CEB5F9}"/>
    <dgm:cxn modelId="{3FD818A3-DE60-4824-9077-7EBFEF4E7EED}" type="presOf" srcId="{A7BC0E80-1F0D-4583-A3D0-161AC0125A34}" destId="{B498E256-D15F-4508-9AAA-A5365027AFD5}" srcOrd="0" destOrd="0" presId="urn:microsoft.com/office/officeart/2005/8/layout/hProcess9"/>
    <dgm:cxn modelId="{FD2A91D5-B002-4225-BA8B-6DAA338C34C2}" type="presOf" srcId="{123E2B48-176A-445A-AB49-5A0F271A487F}" destId="{4A88AFA1-6F96-46BC-AE61-5E8029FDEE44}" srcOrd="0" destOrd="0" presId="urn:microsoft.com/office/officeart/2005/8/layout/hProcess9"/>
    <dgm:cxn modelId="{4BF6A3FD-2AB7-4B32-BB32-C3B951CF8E08}" srcId="{123E2B48-176A-445A-AB49-5A0F271A487F}" destId="{B95F9F14-7996-486B-8CAE-A9C6EF9B428C}" srcOrd="0" destOrd="0" parTransId="{FDF620C4-DB73-4F87-BD11-7C77E0EBAA05}" sibTransId="{F47607AA-1CB5-4D27-9E8C-1FBBD5FA7A71}"/>
    <dgm:cxn modelId="{78893C2F-7BAB-4878-A06F-E89DF0499815}" type="presParOf" srcId="{4A88AFA1-6F96-46BC-AE61-5E8029FDEE44}" destId="{10F503BB-4ABE-4341-AB49-DC5B058FE1C2}" srcOrd="0" destOrd="0" presId="urn:microsoft.com/office/officeart/2005/8/layout/hProcess9"/>
    <dgm:cxn modelId="{20EA8C1D-5151-490F-879B-2B02531E135E}" type="presParOf" srcId="{4A88AFA1-6F96-46BC-AE61-5E8029FDEE44}" destId="{2C14B162-E59E-4144-86B1-B8F61097289F}" srcOrd="1" destOrd="0" presId="urn:microsoft.com/office/officeart/2005/8/layout/hProcess9"/>
    <dgm:cxn modelId="{9FA4FFAF-DEC7-48E7-8A6B-2A0DD2A646C8}" type="presParOf" srcId="{2C14B162-E59E-4144-86B1-B8F61097289F}" destId="{71B6E89C-F3D2-4D29-9CF7-72B9A61A0F7C}" srcOrd="0" destOrd="0" presId="urn:microsoft.com/office/officeart/2005/8/layout/hProcess9"/>
    <dgm:cxn modelId="{3E438967-8EAF-4C49-A45A-37E6611C3056}" type="presParOf" srcId="{2C14B162-E59E-4144-86B1-B8F61097289F}" destId="{11BF77DB-EB54-4681-BFA3-81554ED022F0}" srcOrd="1" destOrd="0" presId="urn:microsoft.com/office/officeart/2005/8/layout/hProcess9"/>
    <dgm:cxn modelId="{594C1CC6-DA3C-47C7-B810-0894F5649D81}" type="presParOf" srcId="{2C14B162-E59E-4144-86B1-B8F61097289F}" destId="{B498E256-D15F-4508-9AAA-A5365027AFD5}" srcOrd="2" destOrd="0" presId="urn:microsoft.com/office/officeart/2005/8/layout/hProcess9"/>
    <dgm:cxn modelId="{566C8A7A-08E6-423A-985E-BD0CCE056398}" type="presParOf" srcId="{2C14B162-E59E-4144-86B1-B8F61097289F}" destId="{DAFAE739-2124-4A1F-8AA7-F719CD9FD844}" srcOrd="3" destOrd="0" presId="urn:microsoft.com/office/officeart/2005/8/layout/hProcess9"/>
    <dgm:cxn modelId="{15B3DFA8-B3A9-4580-916D-9798152A5553}" type="presParOf" srcId="{2C14B162-E59E-4144-86B1-B8F61097289F}" destId="{93E00E2A-B49C-47F8-A8AA-595BB2586A8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DDCE8-ECEE-4CE9-8AB6-010D64D031C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0F02736-D3F7-494E-856A-8693262F4FF7}">
      <dgm:prSet phldrT="[Text]"/>
      <dgm:spPr/>
      <dgm:t>
        <a:bodyPr/>
        <a:lstStyle/>
        <a:p>
          <a:r>
            <a:rPr lang="ko-KR">
              <a:solidFill>
                <a:schemeClr val="tx1"/>
              </a:solidFill>
            </a:rPr>
            <a:t>100% 회원 참여</a:t>
          </a:r>
        </a:p>
      </dgm:t>
    </dgm:pt>
    <dgm:pt modelId="{4680F919-B8E8-4D41-8D60-B4D4E6E41CDC}" type="parTrans" cxnId="{3D95741A-36CD-41A8-B4D8-3A40D533AC6C}">
      <dgm:prSet/>
      <dgm:spPr/>
      <dgm:t>
        <a:bodyPr/>
        <a:lstStyle/>
        <a:p>
          <a:endParaRPr lang="en-US">
            <a:solidFill>
              <a:schemeClr val="tx1"/>
            </a:solidFill>
          </a:endParaRPr>
        </a:p>
      </dgm:t>
    </dgm:pt>
    <dgm:pt modelId="{B9DABEB9-078C-43E4-AF1F-1365E07798B0}" type="sibTrans" cxnId="{3D95741A-36CD-41A8-B4D8-3A40D533AC6C}">
      <dgm:prSet/>
      <dgm:spPr/>
      <dgm:t>
        <a:bodyPr/>
        <a:lstStyle/>
        <a:p>
          <a:endParaRPr lang="en-US">
            <a:solidFill>
              <a:schemeClr val="tx1"/>
            </a:solidFill>
          </a:endParaRPr>
        </a:p>
      </dgm:t>
    </dgm:pt>
    <dgm:pt modelId="{952DC6A7-2361-4330-AA17-69CBCAA6D7B3}">
      <dgm:prSet phldrT="[Text]"/>
      <dgm:spPr/>
      <dgm:t>
        <a:bodyPr/>
        <a:lstStyle/>
        <a:p>
          <a:r>
            <a:rPr lang="ko-KR">
              <a:solidFill>
                <a:schemeClr val="tx1"/>
              </a:solidFill>
            </a:rPr>
            <a:t>회원 당 최소 100달러씩 100% 회원 참여</a:t>
          </a:r>
        </a:p>
      </dgm:t>
    </dgm:pt>
    <dgm:pt modelId="{87B09FAD-1C22-4ADE-A207-EFCEC3701B2E}" type="parTrans" cxnId="{DB7750E9-5E22-4463-979D-6641CF2173B4}">
      <dgm:prSet/>
      <dgm:spPr/>
      <dgm:t>
        <a:bodyPr/>
        <a:lstStyle/>
        <a:p>
          <a:endParaRPr lang="en-US">
            <a:solidFill>
              <a:schemeClr val="tx1"/>
            </a:solidFill>
          </a:endParaRPr>
        </a:p>
      </dgm:t>
    </dgm:pt>
    <dgm:pt modelId="{45B8F8A4-E533-4308-A0EF-00A443F6855C}" type="sibTrans" cxnId="{DB7750E9-5E22-4463-979D-6641CF2173B4}">
      <dgm:prSet/>
      <dgm:spPr/>
      <dgm:t>
        <a:bodyPr/>
        <a:lstStyle/>
        <a:p>
          <a:endParaRPr lang="en-US">
            <a:solidFill>
              <a:schemeClr val="tx1"/>
            </a:solidFill>
          </a:endParaRPr>
        </a:p>
      </dgm:t>
    </dgm:pt>
    <dgm:pt modelId="{85ADC7DC-0469-4D2E-926B-E42E1DE97BEA}">
      <dgm:prSet phldrT="[Text]"/>
      <dgm:spPr/>
      <dgm:t>
        <a:bodyPr/>
        <a:lstStyle/>
        <a:p>
          <a:r>
            <a:rPr lang="ko-KR">
              <a:solidFill>
                <a:schemeClr val="tx1"/>
              </a:solidFill>
            </a:rPr>
            <a:t>클럽 재무 기부 또는 기금 모금 행사 개최</a:t>
          </a:r>
        </a:p>
      </dgm:t>
    </dgm:pt>
    <dgm:pt modelId="{774EC49D-31A6-4EB3-A3F4-3A65143D565C}" type="parTrans" cxnId="{D8C55201-F64A-4624-B068-B258EF0BCEF0}">
      <dgm:prSet/>
      <dgm:spPr/>
      <dgm:t>
        <a:bodyPr/>
        <a:lstStyle/>
        <a:p>
          <a:endParaRPr lang="en-US">
            <a:solidFill>
              <a:schemeClr val="tx1"/>
            </a:solidFill>
          </a:endParaRPr>
        </a:p>
      </dgm:t>
    </dgm:pt>
    <dgm:pt modelId="{094330D5-7FAA-44D3-9F28-F9D9A35C004D}" type="sibTrans" cxnId="{D8C55201-F64A-4624-B068-B258EF0BCEF0}">
      <dgm:prSet/>
      <dgm:spPr/>
      <dgm:t>
        <a:bodyPr/>
        <a:lstStyle/>
        <a:p>
          <a:endParaRPr lang="en-US">
            <a:solidFill>
              <a:schemeClr val="tx1"/>
            </a:solidFill>
          </a:endParaRPr>
        </a:p>
      </dgm:t>
    </dgm:pt>
    <dgm:pt modelId="{720B0E09-BD09-490E-B3E3-2DCA9EFD9A52}">
      <dgm:prSet/>
      <dgm:spPr/>
      <dgm:t>
        <a:bodyPr/>
        <a:lstStyle/>
        <a:p>
          <a:r>
            <a:rPr lang="ko-KR">
              <a:solidFill>
                <a:schemeClr val="tx1"/>
              </a:solidFill>
            </a:rPr>
            <a:t>모델 클럽 되기</a:t>
          </a:r>
        </a:p>
      </dgm:t>
    </dgm:pt>
    <dgm:pt modelId="{95091ED2-91C8-46FF-9277-657CCE20AAA0}" type="parTrans" cxnId="{A3BD72F5-57E4-4E81-BE3B-67427C9F0263}">
      <dgm:prSet/>
      <dgm:spPr/>
      <dgm:t>
        <a:bodyPr/>
        <a:lstStyle/>
        <a:p>
          <a:endParaRPr lang="en-US">
            <a:solidFill>
              <a:schemeClr val="tx1"/>
            </a:solidFill>
          </a:endParaRPr>
        </a:p>
      </dgm:t>
    </dgm:pt>
    <dgm:pt modelId="{95AC31A8-420F-447C-805A-584CA86ABF1F}" type="sibTrans" cxnId="{A3BD72F5-57E4-4E81-BE3B-67427C9F0263}">
      <dgm:prSet/>
      <dgm:spPr/>
      <dgm:t>
        <a:bodyPr/>
        <a:lstStyle/>
        <a:p>
          <a:endParaRPr lang="en-US">
            <a:solidFill>
              <a:schemeClr val="tx1"/>
            </a:solidFill>
          </a:endParaRPr>
        </a:p>
      </dgm:t>
    </dgm:pt>
    <dgm:pt modelId="{603E13E8-C3FA-43DC-9A19-8D3E01FBE49C}" type="pres">
      <dgm:prSet presAssocID="{765DDCE8-ECEE-4CE9-8AB6-010D64D031C5}" presName="Name0" presStyleCnt="0">
        <dgm:presLayoutVars>
          <dgm:chMax val="7"/>
          <dgm:chPref val="7"/>
          <dgm:dir/>
        </dgm:presLayoutVars>
      </dgm:prSet>
      <dgm:spPr/>
    </dgm:pt>
    <dgm:pt modelId="{1210B9AC-10B8-4EC9-90CD-CF1EBD24F780}" type="pres">
      <dgm:prSet presAssocID="{765DDCE8-ECEE-4CE9-8AB6-010D64D031C5}" presName="Name1" presStyleCnt="0"/>
      <dgm:spPr/>
    </dgm:pt>
    <dgm:pt modelId="{97F60247-AC6D-43B8-A94F-368A8AE3C9F4}" type="pres">
      <dgm:prSet presAssocID="{765DDCE8-ECEE-4CE9-8AB6-010D64D031C5}" presName="cycle" presStyleCnt="0"/>
      <dgm:spPr/>
    </dgm:pt>
    <dgm:pt modelId="{AECA6B63-77BB-4028-9BF5-A3A6C06D65AD}" type="pres">
      <dgm:prSet presAssocID="{765DDCE8-ECEE-4CE9-8AB6-010D64D031C5}" presName="srcNode" presStyleLbl="node1" presStyleIdx="0" presStyleCnt="4"/>
      <dgm:spPr/>
    </dgm:pt>
    <dgm:pt modelId="{3EC65C4C-14D1-420A-AD82-B2F06447E48E}" type="pres">
      <dgm:prSet presAssocID="{765DDCE8-ECEE-4CE9-8AB6-010D64D031C5}" presName="conn" presStyleLbl="parChTrans1D2" presStyleIdx="0" presStyleCnt="1"/>
      <dgm:spPr/>
    </dgm:pt>
    <dgm:pt modelId="{8F96C65C-212C-4C30-9EA3-04D5940D98F3}" type="pres">
      <dgm:prSet presAssocID="{765DDCE8-ECEE-4CE9-8AB6-010D64D031C5}" presName="extraNode" presStyleLbl="node1" presStyleIdx="0" presStyleCnt="4"/>
      <dgm:spPr/>
    </dgm:pt>
    <dgm:pt modelId="{01BAD1C1-F62E-4FB6-A479-349489EF6027}" type="pres">
      <dgm:prSet presAssocID="{765DDCE8-ECEE-4CE9-8AB6-010D64D031C5}" presName="dstNode" presStyleLbl="node1" presStyleIdx="0" presStyleCnt="4"/>
      <dgm:spPr/>
    </dgm:pt>
    <dgm:pt modelId="{72E08ED4-14BC-42E1-B9A7-2A9544E9B7EF}" type="pres">
      <dgm:prSet presAssocID="{40F02736-D3F7-494E-856A-8693262F4FF7}" presName="text_1" presStyleLbl="node1" presStyleIdx="0" presStyleCnt="4">
        <dgm:presLayoutVars>
          <dgm:bulletEnabled val="1"/>
        </dgm:presLayoutVars>
      </dgm:prSet>
      <dgm:spPr/>
    </dgm:pt>
    <dgm:pt modelId="{1D50C701-12CB-4B00-8C31-9F867D42EDE2}" type="pres">
      <dgm:prSet presAssocID="{40F02736-D3F7-494E-856A-8693262F4FF7}" presName="accent_1" presStyleCnt="0"/>
      <dgm:spPr/>
    </dgm:pt>
    <dgm:pt modelId="{6071BEEC-F20F-41C1-88E9-7D7779737515}" type="pres">
      <dgm:prSet presAssocID="{40F02736-D3F7-494E-856A-8693262F4FF7}" presName="accentRepeatNode" presStyleLbl="solidFgAcc1" presStyleIdx="0" presStyleCnt="4"/>
      <dgm:spPr/>
    </dgm:pt>
    <dgm:pt modelId="{C7F9F840-7C54-4634-8594-29D735A7D828}" type="pres">
      <dgm:prSet presAssocID="{952DC6A7-2361-4330-AA17-69CBCAA6D7B3}" presName="text_2" presStyleLbl="node1" presStyleIdx="1" presStyleCnt="4">
        <dgm:presLayoutVars>
          <dgm:bulletEnabled val="1"/>
        </dgm:presLayoutVars>
      </dgm:prSet>
      <dgm:spPr/>
    </dgm:pt>
    <dgm:pt modelId="{EFDA2C0E-D0CE-481D-9626-9DD1F1801BD3}" type="pres">
      <dgm:prSet presAssocID="{952DC6A7-2361-4330-AA17-69CBCAA6D7B3}" presName="accent_2" presStyleCnt="0"/>
      <dgm:spPr/>
    </dgm:pt>
    <dgm:pt modelId="{2A77B2B8-BDAB-4910-9246-509A4FDCEE5F}" type="pres">
      <dgm:prSet presAssocID="{952DC6A7-2361-4330-AA17-69CBCAA6D7B3}" presName="accentRepeatNode" presStyleLbl="solidFgAcc1" presStyleIdx="1" presStyleCnt="4"/>
      <dgm:spPr/>
    </dgm:pt>
    <dgm:pt modelId="{F1DFD37D-79BD-4A9B-B8D3-498FF874E904}" type="pres">
      <dgm:prSet presAssocID="{85ADC7DC-0469-4D2E-926B-E42E1DE97BEA}" presName="text_3" presStyleLbl="node1" presStyleIdx="2" presStyleCnt="4">
        <dgm:presLayoutVars>
          <dgm:bulletEnabled val="1"/>
        </dgm:presLayoutVars>
      </dgm:prSet>
      <dgm:spPr/>
    </dgm:pt>
    <dgm:pt modelId="{4FAE8723-D6A8-44FD-947E-5D9C473509D7}" type="pres">
      <dgm:prSet presAssocID="{85ADC7DC-0469-4D2E-926B-E42E1DE97BEA}" presName="accent_3" presStyleCnt="0"/>
      <dgm:spPr/>
    </dgm:pt>
    <dgm:pt modelId="{EFF51B24-7BBD-492D-BFDE-661596C0D13A}" type="pres">
      <dgm:prSet presAssocID="{85ADC7DC-0469-4D2E-926B-E42E1DE97BEA}" presName="accentRepeatNode" presStyleLbl="solidFgAcc1" presStyleIdx="2" presStyleCnt="4"/>
      <dgm:spPr/>
    </dgm:pt>
    <dgm:pt modelId="{1C5964BD-FDEF-46D7-924E-13433BB501C2}" type="pres">
      <dgm:prSet presAssocID="{720B0E09-BD09-490E-B3E3-2DCA9EFD9A52}" presName="text_4" presStyleLbl="node1" presStyleIdx="3" presStyleCnt="4">
        <dgm:presLayoutVars>
          <dgm:bulletEnabled val="1"/>
        </dgm:presLayoutVars>
      </dgm:prSet>
      <dgm:spPr/>
    </dgm:pt>
    <dgm:pt modelId="{CAFEE2B3-96C4-40CC-88A8-6CDDA32C3784}" type="pres">
      <dgm:prSet presAssocID="{720B0E09-BD09-490E-B3E3-2DCA9EFD9A52}" presName="accent_4" presStyleCnt="0"/>
      <dgm:spPr/>
    </dgm:pt>
    <dgm:pt modelId="{BB573529-54D1-48C4-8288-9ADC53E43CF6}" type="pres">
      <dgm:prSet presAssocID="{720B0E09-BD09-490E-B3E3-2DCA9EFD9A52}" presName="accentRepeatNode" presStyleLbl="solidFgAcc1" presStyleIdx="3" presStyleCnt="4"/>
      <dgm:spPr/>
    </dgm:pt>
  </dgm:ptLst>
  <dgm:cxnLst>
    <dgm:cxn modelId="{D8C55201-F64A-4624-B068-B258EF0BCEF0}" srcId="{765DDCE8-ECEE-4CE9-8AB6-010D64D031C5}" destId="{85ADC7DC-0469-4D2E-926B-E42E1DE97BEA}" srcOrd="2" destOrd="0" parTransId="{774EC49D-31A6-4EB3-A3F4-3A65143D565C}" sibTransId="{094330D5-7FAA-44D3-9F28-F9D9A35C004D}"/>
    <dgm:cxn modelId="{64CD3707-0C6E-4B80-8FFC-7AF30A15705E}" type="presOf" srcId="{40F02736-D3F7-494E-856A-8693262F4FF7}" destId="{72E08ED4-14BC-42E1-B9A7-2A9544E9B7EF}" srcOrd="0" destOrd="0" presId="urn:microsoft.com/office/officeart/2008/layout/VerticalCurvedList"/>
    <dgm:cxn modelId="{D0167108-908F-483B-AC43-424EA6AB3F40}" type="presOf" srcId="{952DC6A7-2361-4330-AA17-69CBCAA6D7B3}" destId="{C7F9F840-7C54-4634-8594-29D735A7D828}" srcOrd="0" destOrd="0" presId="urn:microsoft.com/office/officeart/2008/layout/VerticalCurvedList"/>
    <dgm:cxn modelId="{3D95741A-36CD-41A8-B4D8-3A40D533AC6C}" srcId="{765DDCE8-ECEE-4CE9-8AB6-010D64D031C5}" destId="{40F02736-D3F7-494E-856A-8693262F4FF7}" srcOrd="0" destOrd="0" parTransId="{4680F919-B8E8-4D41-8D60-B4D4E6E41CDC}" sibTransId="{B9DABEB9-078C-43E4-AF1F-1365E07798B0}"/>
    <dgm:cxn modelId="{8BD87124-66C8-4ABB-A5D2-5975DE6ED0EF}" type="presOf" srcId="{85ADC7DC-0469-4D2E-926B-E42E1DE97BEA}" destId="{F1DFD37D-79BD-4A9B-B8D3-498FF874E904}" srcOrd="0" destOrd="0" presId="urn:microsoft.com/office/officeart/2008/layout/VerticalCurvedList"/>
    <dgm:cxn modelId="{78C5313A-7768-49FD-A99B-A7C614F38A9A}" type="presOf" srcId="{765DDCE8-ECEE-4CE9-8AB6-010D64D031C5}" destId="{603E13E8-C3FA-43DC-9A19-8D3E01FBE49C}" srcOrd="0" destOrd="0" presId="urn:microsoft.com/office/officeart/2008/layout/VerticalCurvedList"/>
    <dgm:cxn modelId="{AB8E0991-2388-40CD-8EC5-BD77BAC07BF3}" type="presOf" srcId="{720B0E09-BD09-490E-B3E3-2DCA9EFD9A52}" destId="{1C5964BD-FDEF-46D7-924E-13433BB501C2}" srcOrd="0" destOrd="0" presId="urn:microsoft.com/office/officeart/2008/layout/VerticalCurvedList"/>
    <dgm:cxn modelId="{3B427CAC-8E27-4ABF-B8CB-54C0F63C1C2D}" type="presOf" srcId="{B9DABEB9-078C-43E4-AF1F-1365E07798B0}" destId="{3EC65C4C-14D1-420A-AD82-B2F06447E48E}" srcOrd="0" destOrd="0" presId="urn:microsoft.com/office/officeart/2008/layout/VerticalCurvedList"/>
    <dgm:cxn modelId="{DB7750E9-5E22-4463-979D-6641CF2173B4}" srcId="{765DDCE8-ECEE-4CE9-8AB6-010D64D031C5}" destId="{952DC6A7-2361-4330-AA17-69CBCAA6D7B3}" srcOrd="1" destOrd="0" parTransId="{87B09FAD-1C22-4ADE-A207-EFCEC3701B2E}" sibTransId="{45B8F8A4-E533-4308-A0EF-00A443F6855C}"/>
    <dgm:cxn modelId="{A3BD72F5-57E4-4E81-BE3B-67427C9F0263}" srcId="{765DDCE8-ECEE-4CE9-8AB6-010D64D031C5}" destId="{720B0E09-BD09-490E-B3E3-2DCA9EFD9A52}" srcOrd="3" destOrd="0" parTransId="{95091ED2-91C8-46FF-9277-657CCE20AAA0}" sibTransId="{95AC31A8-420F-447C-805A-584CA86ABF1F}"/>
    <dgm:cxn modelId="{EAC1EA7B-D5DD-4E7D-BFB7-73EE4CDA6CBD}" type="presParOf" srcId="{603E13E8-C3FA-43DC-9A19-8D3E01FBE49C}" destId="{1210B9AC-10B8-4EC9-90CD-CF1EBD24F780}" srcOrd="0" destOrd="0" presId="urn:microsoft.com/office/officeart/2008/layout/VerticalCurvedList"/>
    <dgm:cxn modelId="{4A8AD544-3AC9-4329-A778-3D06FF17BDC4}" type="presParOf" srcId="{1210B9AC-10B8-4EC9-90CD-CF1EBD24F780}" destId="{97F60247-AC6D-43B8-A94F-368A8AE3C9F4}" srcOrd="0" destOrd="0" presId="urn:microsoft.com/office/officeart/2008/layout/VerticalCurvedList"/>
    <dgm:cxn modelId="{5AC0FA03-7800-4AE6-8317-44C2E3FECAD3}" type="presParOf" srcId="{97F60247-AC6D-43B8-A94F-368A8AE3C9F4}" destId="{AECA6B63-77BB-4028-9BF5-A3A6C06D65AD}" srcOrd="0" destOrd="0" presId="urn:microsoft.com/office/officeart/2008/layout/VerticalCurvedList"/>
    <dgm:cxn modelId="{CFEE95D4-5A39-4676-99D5-1E4E4B98D1F7}" type="presParOf" srcId="{97F60247-AC6D-43B8-A94F-368A8AE3C9F4}" destId="{3EC65C4C-14D1-420A-AD82-B2F06447E48E}" srcOrd="1" destOrd="0" presId="urn:microsoft.com/office/officeart/2008/layout/VerticalCurvedList"/>
    <dgm:cxn modelId="{BC1B870E-BAA9-40B2-A5D5-960831011A28}" type="presParOf" srcId="{97F60247-AC6D-43B8-A94F-368A8AE3C9F4}" destId="{8F96C65C-212C-4C30-9EA3-04D5940D98F3}" srcOrd="2" destOrd="0" presId="urn:microsoft.com/office/officeart/2008/layout/VerticalCurvedList"/>
    <dgm:cxn modelId="{D3A535ED-AE9F-4D6A-B6F5-ABA04948C85E}" type="presParOf" srcId="{97F60247-AC6D-43B8-A94F-368A8AE3C9F4}" destId="{01BAD1C1-F62E-4FB6-A479-349489EF6027}" srcOrd="3" destOrd="0" presId="urn:microsoft.com/office/officeart/2008/layout/VerticalCurvedList"/>
    <dgm:cxn modelId="{84D56C66-A109-4FD5-9920-39A99EDCE47B}" type="presParOf" srcId="{1210B9AC-10B8-4EC9-90CD-CF1EBD24F780}" destId="{72E08ED4-14BC-42E1-B9A7-2A9544E9B7EF}" srcOrd="1" destOrd="0" presId="urn:microsoft.com/office/officeart/2008/layout/VerticalCurvedList"/>
    <dgm:cxn modelId="{0D97608E-4B54-4B2B-B44F-9C7BC5EBAC00}" type="presParOf" srcId="{1210B9AC-10B8-4EC9-90CD-CF1EBD24F780}" destId="{1D50C701-12CB-4B00-8C31-9F867D42EDE2}" srcOrd="2" destOrd="0" presId="urn:microsoft.com/office/officeart/2008/layout/VerticalCurvedList"/>
    <dgm:cxn modelId="{4AC45261-424E-43DA-BFD9-931C7BF3D833}" type="presParOf" srcId="{1D50C701-12CB-4B00-8C31-9F867D42EDE2}" destId="{6071BEEC-F20F-41C1-88E9-7D7779737515}" srcOrd="0" destOrd="0" presId="urn:microsoft.com/office/officeart/2008/layout/VerticalCurvedList"/>
    <dgm:cxn modelId="{97BBABEA-A94D-499C-AF82-E0E2D4F1B5C5}" type="presParOf" srcId="{1210B9AC-10B8-4EC9-90CD-CF1EBD24F780}" destId="{C7F9F840-7C54-4634-8594-29D735A7D828}" srcOrd="3" destOrd="0" presId="urn:microsoft.com/office/officeart/2008/layout/VerticalCurvedList"/>
    <dgm:cxn modelId="{83E9BE42-9B11-4059-927C-FD2E4CCF5AEC}" type="presParOf" srcId="{1210B9AC-10B8-4EC9-90CD-CF1EBD24F780}" destId="{EFDA2C0E-D0CE-481D-9626-9DD1F1801BD3}" srcOrd="4" destOrd="0" presId="urn:microsoft.com/office/officeart/2008/layout/VerticalCurvedList"/>
    <dgm:cxn modelId="{DD7F989C-FCEE-4338-A226-2C4335CA9EBB}" type="presParOf" srcId="{EFDA2C0E-D0CE-481D-9626-9DD1F1801BD3}" destId="{2A77B2B8-BDAB-4910-9246-509A4FDCEE5F}" srcOrd="0" destOrd="0" presId="urn:microsoft.com/office/officeart/2008/layout/VerticalCurvedList"/>
    <dgm:cxn modelId="{C01564F0-0F68-49B2-B1EB-7CFD5F6971FA}" type="presParOf" srcId="{1210B9AC-10B8-4EC9-90CD-CF1EBD24F780}" destId="{F1DFD37D-79BD-4A9B-B8D3-498FF874E904}" srcOrd="5" destOrd="0" presId="urn:microsoft.com/office/officeart/2008/layout/VerticalCurvedList"/>
    <dgm:cxn modelId="{1176F5F0-D741-4A7B-83FE-B08706F496C7}" type="presParOf" srcId="{1210B9AC-10B8-4EC9-90CD-CF1EBD24F780}" destId="{4FAE8723-D6A8-44FD-947E-5D9C473509D7}" srcOrd="6" destOrd="0" presId="urn:microsoft.com/office/officeart/2008/layout/VerticalCurvedList"/>
    <dgm:cxn modelId="{075F10FA-0929-4275-B0B4-1A712C130928}" type="presParOf" srcId="{4FAE8723-D6A8-44FD-947E-5D9C473509D7}" destId="{EFF51B24-7BBD-492D-BFDE-661596C0D13A}" srcOrd="0" destOrd="0" presId="urn:microsoft.com/office/officeart/2008/layout/VerticalCurvedList"/>
    <dgm:cxn modelId="{7F906A17-4C82-4627-B7E4-02FD5A8C58FE}" type="presParOf" srcId="{1210B9AC-10B8-4EC9-90CD-CF1EBD24F780}" destId="{1C5964BD-FDEF-46D7-924E-13433BB501C2}" srcOrd="7" destOrd="0" presId="urn:microsoft.com/office/officeart/2008/layout/VerticalCurvedList"/>
    <dgm:cxn modelId="{4AE1849A-EE56-46A3-8717-12A6D81858A7}" type="presParOf" srcId="{1210B9AC-10B8-4EC9-90CD-CF1EBD24F780}" destId="{CAFEE2B3-96C4-40CC-88A8-6CDDA32C3784}" srcOrd="8" destOrd="0" presId="urn:microsoft.com/office/officeart/2008/layout/VerticalCurvedList"/>
    <dgm:cxn modelId="{93A9ED6C-797B-407D-995A-21518A4E5D8B}" type="presParOf" srcId="{CAFEE2B3-96C4-40CC-88A8-6CDDA32C3784}" destId="{BB573529-54D1-48C4-8288-9ADC53E43C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3E781-81DB-452E-8A0B-41ABB2595C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C1713A2-FDFB-4F42-A822-F95276C1ECEF}">
      <dgm:prSet phldrT="[Text]"/>
      <dgm:spPr/>
      <dgm:t>
        <a:bodyPr/>
        <a:lstStyle/>
        <a:p>
          <a:r>
            <a:rPr lang="ko-KR">
              <a:solidFill>
                <a:schemeClr val="tx1"/>
              </a:solidFill>
            </a:rPr>
            <a:t>2017년 7월 1일 이후 모인 모든 기금!</a:t>
          </a:r>
        </a:p>
      </dgm:t>
    </dgm:pt>
    <dgm:pt modelId="{9D661677-2625-4E83-8C33-9BE62AE96D39}" type="parTrans" cxnId="{C8109FC3-3A03-482D-A2CF-89AB10422C43}">
      <dgm:prSet/>
      <dgm:spPr/>
      <dgm:t>
        <a:bodyPr/>
        <a:lstStyle/>
        <a:p>
          <a:endParaRPr lang="en-US">
            <a:solidFill>
              <a:schemeClr val="tx1"/>
            </a:solidFill>
          </a:endParaRPr>
        </a:p>
      </dgm:t>
    </dgm:pt>
    <dgm:pt modelId="{BC552C01-B490-43CF-8D7D-AA017F94326D}" type="sibTrans" cxnId="{C8109FC3-3A03-482D-A2CF-89AB10422C43}">
      <dgm:prSet/>
      <dgm:spPr/>
      <dgm:t>
        <a:bodyPr/>
        <a:lstStyle/>
        <a:p>
          <a:endParaRPr lang="en-US">
            <a:solidFill>
              <a:schemeClr val="tx1"/>
            </a:solidFill>
          </a:endParaRPr>
        </a:p>
      </dgm:t>
    </dgm:pt>
    <dgm:pt modelId="{F7097EFC-9853-4C14-84FB-B432D188DBE3}">
      <dgm:prSet phldrT="[Text]"/>
      <dgm:spPr/>
      <dgm:t>
        <a:bodyPr/>
        <a:lstStyle/>
        <a:p>
          <a:r>
            <a:rPr lang="ko-KR">
              <a:solidFill>
                <a:schemeClr val="tx1"/>
              </a:solidFill>
            </a:rPr>
            <a:t>모든 출처에서 모금된 기금을 모두 계산합니다.</a:t>
          </a:r>
        </a:p>
      </dgm:t>
    </dgm:pt>
    <dgm:pt modelId="{6FF4390C-026B-4229-985B-5F0B7C3D3217}" type="parTrans" cxnId="{B0EF5227-A294-4786-8474-015B96D6C1DD}">
      <dgm:prSet/>
      <dgm:spPr/>
      <dgm:t>
        <a:bodyPr/>
        <a:lstStyle/>
        <a:p>
          <a:endParaRPr lang="en-US">
            <a:solidFill>
              <a:schemeClr val="tx1"/>
            </a:solidFill>
          </a:endParaRPr>
        </a:p>
      </dgm:t>
    </dgm:pt>
    <dgm:pt modelId="{C91B92F5-4886-4CFD-A101-4745374C289B}" type="sibTrans" cxnId="{B0EF5227-A294-4786-8474-015B96D6C1DD}">
      <dgm:prSet/>
      <dgm:spPr/>
      <dgm:t>
        <a:bodyPr/>
        <a:lstStyle/>
        <a:p>
          <a:endParaRPr lang="en-US">
            <a:solidFill>
              <a:schemeClr val="tx1"/>
            </a:solidFill>
          </a:endParaRPr>
        </a:p>
      </dgm:t>
    </dgm:pt>
    <dgm:pt modelId="{E88E2148-B4B0-47F7-ACCF-124A60F952E8}">
      <dgm:prSet phldrT="[Text]"/>
      <dgm:spPr/>
      <dgm:t>
        <a:bodyPr/>
        <a:lstStyle/>
        <a:p>
          <a:r>
            <a:rPr lang="ko-KR">
              <a:solidFill>
                <a:schemeClr val="tx1"/>
              </a:solidFill>
            </a:rPr>
            <a:t>목표 달성 기한은 2022년 6월 30일까지입니다.</a:t>
          </a:r>
        </a:p>
      </dgm:t>
    </dgm:pt>
    <dgm:pt modelId="{C80B2198-14D5-4A7D-847C-931ED73CDFED}" type="parTrans" cxnId="{85795623-CAC3-4772-925A-63EED5C0473C}">
      <dgm:prSet/>
      <dgm:spPr/>
      <dgm:t>
        <a:bodyPr/>
        <a:lstStyle/>
        <a:p>
          <a:endParaRPr lang="en-US">
            <a:solidFill>
              <a:schemeClr val="tx1"/>
            </a:solidFill>
          </a:endParaRPr>
        </a:p>
      </dgm:t>
    </dgm:pt>
    <dgm:pt modelId="{21766AFE-DE9C-4BB1-AE69-E00FCBA067A9}" type="sibTrans" cxnId="{85795623-CAC3-4772-925A-63EED5C0473C}">
      <dgm:prSet/>
      <dgm:spPr/>
      <dgm:t>
        <a:bodyPr/>
        <a:lstStyle/>
        <a:p>
          <a:endParaRPr lang="en-US">
            <a:solidFill>
              <a:schemeClr val="tx1"/>
            </a:solidFill>
          </a:endParaRPr>
        </a:p>
      </dgm:t>
    </dgm:pt>
    <dgm:pt modelId="{CF561F89-3F39-4CE1-AC3F-9EEA0C1B6DF0}" type="pres">
      <dgm:prSet presAssocID="{C843E781-81DB-452E-8A0B-41ABB2595CBE}" presName="diagram" presStyleCnt="0">
        <dgm:presLayoutVars>
          <dgm:dir/>
          <dgm:resizeHandles val="exact"/>
        </dgm:presLayoutVars>
      </dgm:prSet>
      <dgm:spPr/>
    </dgm:pt>
    <dgm:pt modelId="{07DB346A-9622-4B78-98B4-4EDD7DC225CB}" type="pres">
      <dgm:prSet presAssocID="{8C1713A2-FDFB-4F42-A822-F95276C1ECEF}" presName="node" presStyleLbl="node1" presStyleIdx="0" presStyleCnt="3">
        <dgm:presLayoutVars>
          <dgm:bulletEnabled val="1"/>
        </dgm:presLayoutVars>
      </dgm:prSet>
      <dgm:spPr/>
    </dgm:pt>
    <dgm:pt modelId="{477640AF-046C-46D7-880C-83E6884700B7}" type="pres">
      <dgm:prSet presAssocID="{BC552C01-B490-43CF-8D7D-AA017F94326D}" presName="sibTrans" presStyleCnt="0"/>
      <dgm:spPr/>
    </dgm:pt>
    <dgm:pt modelId="{7EA57059-2EEC-4DA4-B39C-6C52DC4026AA}" type="pres">
      <dgm:prSet presAssocID="{F7097EFC-9853-4C14-84FB-B432D188DBE3}" presName="node" presStyleLbl="node1" presStyleIdx="1" presStyleCnt="3">
        <dgm:presLayoutVars>
          <dgm:bulletEnabled val="1"/>
        </dgm:presLayoutVars>
      </dgm:prSet>
      <dgm:spPr/>
    </dgm:pt>
    <dgm:pt modelId="{5B6AE6DB-73D3-4D3E-83AA-8DAE8F9BC7C7}" type="pres">
      <dgm:prSet presAssocID="{C91B92F5-4886-4CFD-A101-4745374C289B}" presName="sibTrans" presStyleCnt="0"/>
      <dgm:spPr/>
    </dgm:pt>
    <dgm:pt modelId="{453813BD-ED65-43B8-8146-0D27DB7D8790}" type="pres">
      <dgm:prSet presAssocID="{E88E2148-B4B0-47F7-ACCF-124A60F952E8}" presName="node" presStyleLbl="node1" presStyleIdx="2" presStyleCnt="3">
        <dgm:presLayoutVars>
          <dgm:bulletEnabled val="1"/>
        </dgm:presLayoutVars>
      </dgm:prSet>
      <dgm:spPr/>
    </dgm:pt>
  </dgm:ptLst>
  <dgm:cxnLst>
    <dgm:cxn modelId="{85795623-CAC3-4772-925A-63EED5C0473C}" srcId="{C843E781-81DB-452E-8A0B-41ABB2595CBE}" destId="{E88E2148-B4B0-47F7-ACCF-124A60F952E8}" srcOrd="2" destOrd="0" parTransId="{C80B2198-14D5-4A7D-847C-931ED73CDFED}" sibTransId="{21766AFE-DE9C-4BB1-AE69-E00FCBA067A9}"/>
    <dgm:cxn modelId="{B0EF5227-A294-4786-8474-015B96D6C1DD}" srcId="{C843E781-81DB-452E-8A0B-41ABB2595CBE}" destId="{F7097EFC-9853-4C14-84FB-B432D188DBE3}" srcOrd="1" destOrd="0" parTransId="{6FF4390C-026B-4229-985B-5F0B7C3D3217}" sibTransId="{C91B92F5-4886-4CFD-A101-4745374C289B}"/>
    <dgm:cxn modelId="{43825297-8C33-4BD1-AADA-CCB4D33B2AAE}" type="presOf" srcId="{E88E2148-B4B0-47F7-ACCF-124A60F952E8}" destId="{453813BD-ED65-43B8-8146-0D27DB7D8790}" srcOrd="0" destOrd="0" presId="urn:microsoft.com/office/officeart/2005/8/layout/default"/>
    <dgm:cxn modelId="{2F451D9D-71BF-44F0-932D-E200B97A3570}" type="presOf" srcId="{F7097EFC-9853-4C14-84FB-B432D188DBE3}" destId="{7EA57059-2EEC-4DA4-B39C-6C52DC4026AA}" srcOrd="0" destOrd="0" presId="urn:microsoft.com/office/officeart/2005/8/layout/default"/>
    <dgm:cxn modelId="{368CB5AF-B9D0-4D56-9789-AC8E3FB2BDD2}" type="presOf" srcId="{8C1713A2-FDFB-4F42-A822-F95276C1ECEF}" destId="{07DB346A-9622-4B78-98B4-4EDD7DC225CB}" srcOrd="0" destOrd="0" presId="urn:microsoft.com/office/officeart/2005/8/layout/default"/>
    <dgm:cxn modelId="{C8109FC3-3A03-482D-A2CF-89AB10422C43}" srcId="{C843E781-81DB-452E-8A0B-41ABB2595CBE}" destId="{8C1713A2-FDFB-4F42-A822-F95276C1ECEF}" srcOrd="0" destOrd="0" parTransId="{9D661677-2625-4E83-8C33-9BE62AE96D39}" sibTransId="{BC552C01-B490-43CF-8D7D-AA017F94326D}"/>
    <dgm:cxn modelId="{6FA816C5-C5EC-490D-BB31-A85FCE881F90}" type="presOf" srcId="{C843E781-81DB-452E-8A0B-41ABB2595CBE}" destId="{CF561F89-3F39-4CE1-AC3F-9EEA0C1B6DF0}" srcOrd="0" destOrd="0" presId="urn:microsoft.com/office/officeart/2005/8/layout/default"/>
    <dgm:cxn modelId="{4ABF7F77-8F59-4B85-A5A3-7B0641487194}" type="presParOf" srcId="{CF561F89-3F39-4CE1-AC3F-9EEA0C1B6DF0}" destId="{07DB346A-9622-4B78-98B4-4EDD7DC225CB}" srcOrd="0" destOrd="0" presId="urn:microsoft.com/office/officeart/2005/8/layout/default"/>
    <dgm:cxn modelId="{9CDC18AD-733F-433B-9D28-15E7D4CA1F20}" type="presParOf" srcId="{CF561F89-3F39-4CE1-AC3F-9EEA0C1B6DF0}" destId="{477640AF-046C-46D7-880C-83E6884700B7}" srcOrd="1" destOrd="0" presId="urn:microsoft.com/office/officeart/2005/8/layout/default"/>
    <dgm:cxn modelId="{E08B5145-2716-4009-9EC8-7F092A9BB236}" type="presParOf" srcId="{CF561F89-3F39-4CE1-AC3F-9EEA0C1B6DF0}" destId="{7EA57059-2EEC-4DA4-B39C-6C52DC4026AA}" srcOrd="2" destOrd="0" presId="urn:microsoft.com/office/officeart/2005/8/layout/default"/>
    <dgm:cxn modelId="{EE79E7B7-419C-4086-876D-B61F871950AD}" type="presParOf" srcId="{CF561F89-3F39-4CE1-AC3F-9EEA0C1B6DF0}" destId="{5B6AE6DB-73D3-4D3E-83AA-8DAE8F9BC7C7}" srcOrd="3" destOrd="0" presId="urn:microsoft.com/office/officeart/2005/8/layout/default"/>
    <dgm:cxn modelId="{155F3935-478F-4A55-91F6-EF6860320443}" type="presParOf" srcId="{CF561F89-3F39-4CE1-AC3F-9EEA0C1B6DF0}" destId="{453813BD-ED65-43B8-8146-0D27DB7D879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37B088-1F87-4E87-99FF-C68A74EA7EF1}" type="doc">
      <dgm:prSet loTypeId="urn:microsoft.com/office/officeart/2005/8/layout/chevron1" loCatId="process" qsTypeId="urn:microsoft.com/office/officeart/2005/8/quickstyle/simple1" qsCatId="simple" csTypeId="urn:microsoft.com/office/officeart/2005/8/colors/colorful5" csCatId="colorful" phldr="1"/>
      <dgm:spPr/>
    </dgm:pt>
    <dgm:pt modelId="{685C70C1-1EBC-4CFC-B3CD-4E73E263E371}">
      <dgm:prSet phldrT="[Text]" custT="1"/>
      <dgm:spPr>
        <a:xfrm>
          <a:off x="1741" y="231025"/>
          <a:ext cx="2121470" cy="848588"/>
        </a:xfrm>
      </dgm:spPr>
      <dgm:t>
        <a:bodyPr/>
        <a:lstStyle/>
        <a:p>
          <a:r>
            <a:rPr lang="ko-KR" sz="1800" b="1">
              <a:solidFill>
                <a:schemeClr val="tx1"/>
              </a:solidFill>
              <a:latin typeface="+mn-lt"/>
              <a:ea typeface="+mn-ea"/>
              <a:cs typeface="+mn-cs"/>
            </a:rPr>
            <a:t>참여 약속:</a:t>
          </a:r>
          <a:r>
            <a:rPr lang="ko-KR" sz="1800">
              <a:solidFill>
                <a:schemeClr val="tx1"/>
              </a:solidFill>
              <a:latin typeface="+mn-lt"/>
              <a:ea typeface="+mn-ea"/>
              <a:cs typeface="+mn-cs"/>
            </a:rPr>
            <a:t> 서면 및 공개 표창</a:t>
          </a:r>
        </a:p>
      </dgm:t>
    </dgm:pt>
    <dgm:pt modelId="{61DB1270-24CD-46EF-849B-C283F033DBAA}" type="parTrans" cxnId="{95AB958C-B55F-4A27-82CA-43F9462CB96A}">
      <dgm:prSet/>
      <dgm:spPr/>
      <dgm:t>
        <a:bodyPr/>
        <a:lstStyle/>
        <a:p>
          <a:endParaRPr lang="en-US" sz="1800">
            <a:solidFill>
              <a:schemeClr val="tx1"/>
            </a:solidFill>
            <a:latin typeface="+mn-lt"/>
          </a:endParaRPr>
        </a:p>
      </dgm:t>
    </dgm:pt>
    <dgm:pt modelId="{DF5E1E5E-60D8-4E33-A26B-E2BBD66E8803}" type="sibTrans" cxnId="{95AB958C-B55F-4A27-82CA-43F9462CB96A}">
      <dgm:prSet/>
      <dgm:spPr/>
      <dgm:t>
        <a:bodyPr/>
        <a:lstStyle/>
        <a:p>
          <a:endParaRPr lang="en-US" sz="1800">
            <a:solidFill>
              <a:schemeClr val="tx1"/>
            </a:solidFill>
            <a:latin typeface="+mn-lt"/>
          </a:endParaRPr>
        </a:p>
      </dgm:t>
    </dgm:pt>
    <dgm:pt modelId="{46093782-D224-44B9-A0E1-3C0E5AF24FE8}">
      <dgm:prSet phldrT="[Text]" custT="1"/>
      <dgm:spPr>
        <a:xfrm>
          <a:off x="1911064" y="231025"/>
          <a:ext cx="2121470" cy="848588"/>
        </a:xfrm>
      </dgm:spPr>
      <dgm:t>
        <a:bodyPr/>
        <a:lstStyle/>
        <a:p>
          <a:r>
            <a:rPr lang="ko-KR" sz="1800" b="1">
              <a:solidFill>
                <a:schemeClr val="tx1"/>
              </a:solidFill>
              <a:latin typeface="+mn-lt"/>
              <a:ea typeface="+mn-ea"/>
              <a:cs typeface="+mn-cs"/>
            </a:rPr>
            <a:t>목표 달성:</a:t>
          </a:r>
          <a:r>
            <a:rPr lang="ko-KR" sz="1800">
              <a:solidFill>
                <a:schemeClr val="tx1"/>
              </a:solidFill>
              <a:latin typeface="+mn-lt"/>
              <a:ea typeface="+mn-ea"/>
              <a:cs typeface="+mn-cs"/>
            </a:rPr>
            <a:t> 물리적 표창</a:t>
          </a:r>
        </a:p>
      </dgm:t>
    </dgm:pt>
    <dgm:pt modelId="{75390C53-D94F-4206-9DEF-06FAF84DA68A}" type="parTrans" cxnId="{C95745B5-09BB-46C4-BD49-D5A5F3B0D81E}">
      <dgm:prSet/>
      <dgm:spPr/>
      <dgm:t>
        <a:bodyPr/>
        <a:lstStyle/>
        <a:p>
          <a:endParaRPr lang="en-US" sz="1800">
            <a:solidFill>
              <a:schemeClr val="tx1"/>
            </a:solidFill>
            <a:latin typeface="+mn-lt"/>
          </a:endParaRPr>
        </a:p>
      </dgm:t>
    </dgm:pt>
    <dgm:pt modelId="{9A109727-BF8B-4747-8220-027854B10300}" type="sibTrans" cxnId="{C95745B5-09BB-46C4-BD49-D5A5F3B0D81E}">
      <dgm:prSet/>
      <dgm:spPr/>
      <dgm:t>
        <a:bodyPr/>
        <a:lstStyle/>
        <a:p>
          <a:endParaRPr lang="en-US" sz="1800">
            <a:solidFill>
              <a:schemeClr val="tx1"/>
            </a:solidFill>
            <a:latin typeface="+mn-lt"/>
          </a:endParaRPr>
        </a:p>
      </dgm:t>
    </dgm:pt>
    <dgm:pt modelId="{765B3ABD-7676-4F9E-B583-F72C49D43284}">
      <dgm:prSet phldrT="[Text]" custT="1"/>
      <dgm:spPr>
        <a:xfrm>
          <a:off x="3820388" y="231025"/>
          <a:ext cx="2121470" cy="848588"/>
        </a:xfrm>
      </dgm:spPr>
      <dgm:t>
        <a:bodyPr/>
        <a:lstStyle/>
        <a:p>
          <a:r>
            <a:rPr lang="ko-KR" sz="1800" b="1">
              <a:solidFill>
                <a:schemeClr val="tx1"/>
              </a:solidFill>
              <a:latin typeface="+mn-lt"/>
              <a:ea typeface="+mn-ea"/>
              <a:cs typeface="+mn-cs"/>
            </a:rPr>
            <a:t>서약 및 약속 이행:</a:t>
          </a:r>
          <a:r>
            <a:rPr lang="ko-KR" sz="1800">
              <a:solidFill>
                <a:schemeClr val="tx1"/>
              </a:solidFill>
              <a:latin typeface="+mn-lt"/>
              <a:ea typeface="+mn-ea"/>
              <a:cs typeface="+mn-cs"/>
            </a:rPr>
            <a:t> 추가 물리적 특별 공개 표창</a:t>
          </a:r>
        </a:p>
      </dgm:t>
    </dgm:pt>
    <dgm:pt modelId="{0DAA3209-9772-48CD-AB71-94BFA2662981}" type="parTrans" cxnId="{65653860-2A3E-45EA-B04E-E646D08C6E8C}">
      <dgm:prSet/>
      <dgm:spPr/>
      <dgm:t>
        <a:bodyPr/>
        <a:lstStyle/>
        <a:p>
          <a:endParaRPr lang="en-US" sz="1800">
            <a:solidFill>
              <a:schemeClr val="tx1"/>
            </a:solidFill>
            <a:latin typeface="+mn-lt"/>
          </a:endParaRPr>
        </a:p>
      </dgm:t>
    </dgm:pt>
    <dgm:pt modelId="{C5D082C7-2AF4-48E8-821F-37E66C55F69E}" type="sibTrans" cxnId="{65653860-2A3E-45EA-B04E-E646D08C6E8C}">
      <dgm:prSet/>
      <dgm:spPr/>
      <dgm:t>
        <a:bodyPr/>
        <a:lstStyle/>
        <a:p>
          <a:endParaRPr lang="en-US" sz="1800">
            <a:solidFill>
              <a:schemeClr val="tx1"/>
            </a:solidFill>
            <a:latin typeface="+mn-lt"/>
          </a:endParaRPr>
        </a:p>
      </dgm:t>
    </dgm:pt>
    <dgm:pt modelId="{6D60E085-E3F7-4FF7-A89C-F3B0778EF549}" type="pres">
      <dgm:prSet presAssocID="{6A37B088-1F87-4E87-99FF-C68A74EA7EF1}" presName="Name0" presStyleCnt="0">
        <dgm:presLayoutVars>
          <dgm:dir/>
          <dgm:animLvl val="lvl"/>
          <dgm:resizeHandles val="exact"/>
        </dgm:presLayoutVars>
      </dgm:prSet>
      <dgm:spPr/>
    </dgm:pt>
    <dgm:pt modelId="{0F7DB925-DFD7-4B8F-A9B0-845108295A13}" type="pres">
      <dgm:prSet presAssocID="{685C70C1-1EBC-4CFC-B3CD-4E73E263E371}" presName="parTxOnly" presStyleLbl="node1" presStyleIdx="0" presStyleCnt="3">
        <dgm:presLayoutVars>
          <dgm:chMax val="0"/>
          <dgm:chPref val="0"/>
          <dgm:bulletEnabled val="1"/>
        </dgm:presLayoutVars>
      </dgm:prSet>
      <dgm:spPr>
        <a:prstGeom prst="chevron">
          <a:avLst/>
        </a:prstGeom>
      </dgm:spPr>
    </dgm:pt>
    <dgm:pt modelId="{098AD4CC-4E11-4EB2-8E94-5DADCF58B812}" type="pres">
      <dgm:prSet presAssocID="{DF5E1E5E-60D8-4E33-A26B-E2BBD66E8803}" presName="parTxOnlySpace" presStyleCnt="0"/>
      <dgm:spPr/>
    </dgm:pt>
    <dgm:pt modelId="{2EDF0122-C124-4837-8DB4-109670B93DAE}" type="pres">
      <dgm:prSet presAssocID="{46093782-D224-44B9-A0E1-3C0E5AF24FE8}" presName="parTxOnly" presStyleLbl="node1" presStyleIdx="1" presStyleCnt="3">
        <dgm:presLayoutVars>
          <dgm:chMax val="0"/>
          <dgm:chPref val="0"/>
          <dgm:bulletEnabled val="1"/>
        </dgm:presLayoutVars>
      </dgm:prSet>
      <dgm:spPr>
        <a:prstGeom prst="chevron">
          <a:avLst/>
        </a:prstGeom>
      </dgm:spPr>
    </dgm:pt>
    <dgm:pt modelId="{D5BB5DAB-2B52-4F69-9F1A-F77FD47EAB82}" type="pres">
      <dgm:prSet presAssocID="{9A109727-BF8B-4747-8220-027854B10300}" presName="parTxOnlySpace" presStyleCnt="0"/>
      <dgm:spPr/>
    </dgm:pt>
    <dgm:pt modelId="{3DCC3077-66E2-4173-82F7-6DEB7FFB0974}" type="pres">
      <dgm:prSet presAssocID="{765B3ABD-7676-4F9E-B583-F72C49D43284}" presName="parTxOnly" presStyleLbl="node1" presStyleIdx="2" presStyleCnt="3">
        <dgm:presLayoutVars>
          <dgm:chMax val="0"/>
          <dgm:chPref val="0"/>
          <dgm:bulletEnabled val="1"/>
        </dgm:presLayoutVars>
      </dgm:prSet>
      <dgm:spPr>
        <a:prstGeom prst="chevron">
          <a:avLst/>
        </a:prstGeom>
      </dgm:spPr>
    </dgm:pt>
  </dgm:ptLst>
  <dgm:cxnLst>
    <dgm:cxn modelId="{EF805322-F759-4916-BF22-2488E18A3E32}" type="presOf" srcId="{46093782-D224-44B9-A0E1-3C0E5AF24FE8}" destId="{2EDF0122-C124-4837-8DB4-109670B93DAE}" srcOrd="0" destOrd="0" presId="urn:microsoft.com/office/officeart/2005/8/layout/chevron1"/>
    <dgm:cxn modelId="{D7B5F35B-F218-4733-8DCA-9E2B27E1AB60}" type="presOf" srcId="{685C70C1-1EBC-4CFC-B3CD-4E73E263E371}" destId="{0F7DB925-DFD7-4B8F-A9B0-845108295A13}" srcOrd="0" destOrd="0" presId="urn:microsoft.com/office/officeart/2005/8/layout/chevron1"/>
    <dgm:cxn modelId="{65653860-2A3E-45EA-B04E-E646D08C6E8C}" srcId="{6A37B088-1F87-4E87-99FF-C68A74EA7EF1}" destId="{765B3ABD-7676-4F9E-B583-F72C49D43284}" srcOrd="2" destOrd="0" parTransId="{0DAA3209-9772-48CD-AB71-94BFA2662981}" sibTransId="{C5D082C7-2AF4-48E8-821F-37E66C55F69E}"/>
    <dgm:cxn modelId="{95AB958C-B55F-4A27-82CA-43F9462CB96A}" srcId="{6A37B088-1F87-4E87-99FF-C68A74EA7EF1}" destId="{685C70C1-1EBC-4CFC-B3CD-4E73E263E371}" srcOrd="0" destOrd="0" parTransId="{61DB1270-24CD-46EF-849B-C283F033DBAA}" sibTransId="{DF5E1E5E-60D8-4E33-A26B-E2BBD66E8803}"/>
    <dgm:cxn modelId="{C95745B5-09BB-46C4-BD49-D5A5F3B0D81E}" srcId="{6A37B088-1F87-4E87-99FF-C68A74EA7EF1}" destId="{46093782-D224-44B9-A0E1-3C0E5AF24FE8}" srcOrd="1" destOrd="0" parTransId="{75390C53-D94F-4206-9DEF-06FAF84DA68A}" sibTransId="{9A109727-BF8B-4747-8220-027854B10300}"/>
    <dgm:cxn modelId="{71666EED-9476-41C3-8216-531883A9028E}" type="presOf" srcId="{765B3ABD-7676-4F9E-B583-F72C49D43284}" destId="{3DCC3077-66E2-4173-82F7-6DEB7FFB0974}" srcOrd="0" destOrd="0" presId="urn:microsoft.com/office/officeart/2005/8/layout/chevron1"/>
    <dgm:cxn modelId="{0D1F3EF7-04EC-4370-9B90-D0E8927B7A4F}" type="presOf" srcId="{6A37B088-1F87-4E87-99FF-C68A74EA7EF1}" destId="{6D60E085-E3F7-4FF7-A89C-F3B0778EF549}" srcOrd="0" destOrd="0" presId="urn:microsoft.com/office/officeart/2005/8/layout/chevron1"/>
    <dgm:cxn modelId="{AC581E22-F16F-4256-A767-DB55394F32B5}" type="presParOf" srcId="{6D60E085-E3F7-4FF7-A89C-F3B0778EF549}" destId="{0F7DB925-DFD7-4B8F-A9B0-845108295A13}" srcOrd="0" destOrd="0" presId="urn:microsoft.com/office/officeart/2005/8/layout/chevron1"/>
    <dgm:cxn modelId="{A14F5993-B00F-44C7-B487-68FCE03C6F0C}" type="presParOf" srcId="{6D60E085-E3F7-4FF7-A89C-F3B0778EF549}" destId="{098AD4CC-4E11-4EB2-8E94-5DADCF58B812}" srcOrd="1" destOrd="0" presId="urn:microsoft.com/office/officeart/2005/8/layout/chevron1"/>
    <dgm:cxn modelId="{EF082D20-4428-41C8-9DE6-C9963D3F4DD8}" type="presParOf" srcId="{6D60E085-E3F7-4FF7-A89C-F3B0778EF549}" destId="{2EDF0122-C124-4837-8DB4-109670B93DAE}" srcOrd="2" destOrd="0" presId="urn:microsoft.com/office/officeart/2005/8/layout/chevron1"/>
    <dgm:cxn modelId="{4D9AB440-A249-472B-97D1-7E6A399E7C5A}" type="presParOf" srcId="{6D60E085-E3F7-4FF7-A89C-F3B0778EF549}" destId="{D5BB5DAB-2B52-4F69-9F1A-F77FD47EAB82}" srcOrd="3" destOrd="0" presId="urn:microsoft.com/office/officeart/2005/8/layout/chevron1"/>
    <dgm:cxn modelId="{06129F8E-5221-4B66-9DA1-5F1209FE3A30}" type="presParOf" srcId="{6D60E085-E3F7-4FF7-A89C-F3B0778EF549}" destId="{3DCC3077-66E2-4173-82F7-6DEB7FFB097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4E5841-334E-46E8-9035-F72B78F87E8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74F117AE-5565-494A-AD85-D0A2B5D7099C}">
      <dgm:prSet phldrT="[Text]"/>
      <dgm:spPr/>
      <dgm:t>
        <a:bodyPr/>
        <a:lstStyle/>
        <a:p>
          <a:r>
            <a:rPr lang="ko-KR"/>
            <a:t>캠페인 위원장</a:t>
          </a:r>
        </a:p>
      </dgm:t>
    </dgm:pt>
    <dgm:pt modelId="{854413D4-3973-4506-90E1-9612395CA4E2}" type="parTrans" cxnId="{A8DF925C-55E8-4A04-8E23-92B69BBA9BE5}">
      <dgm:prSet/>
      <dgm:spPr/>
      <dgm:t>
        <a:bodyPr/>
        <a:lstStyle/>
        <a:p>
          <a:endParaRPr lang="en-US"/>
        </a:p>
      </dgm:t>
    </dgm:pt>
    <dgm:pt modelId="{21B1F696-7897-44FC-AFDA-6C91983A61D6}" type="sibTrans" cxnId="{A8DF925C-55E8-4A04-8E23-92B69BBA9BE5}">
      <dgm:prSet/>
      <dgm:spPr/>
      <dgm:t>
        <a:bodyPr/>
        <a:lstStyle/>
        <a:p>
          <a:endParaRPr lang="en-US"/>
        </a:p>
      </dgm:t>
    </dgm:pt>
    <dgm:pt modelId="{A5FD033F-8D00-488D-8EB2-9C7C5AB85386}">
      <dgm:prSet phldrT="[Text]"/>
      <dgm:spPr/>
      <dgm:t>
        <a:bodyPr/>
        <a:lstStyle/>
        <a:p>
          <a:r>
            <a:rPr lang="ko-KR"/>
            <a:t>캠페인 비서 또는 총무</a:t>
          </a:r>
        </a:p>
      </dgm:t>
    </dgm:pt>
    <dgm:pt modelId="{070D5E65-3017-4600-AB12-2F1DC7B99A4E}" type="parTrans" cxnId="{53E949B0-42CB-4DF1-8746-8CE1185090CE}">
      <dgm:prSet/>
      <dgm:spPr/>
      <dgm:t>
        <a:bodyPr/>
        <a:lstStyle/>
        <a:p>
          <a:endParaRPr lang="en-US"/>
        </a:p>
      </dgm:t>
    </dgm:pt>
    <dgm:pt modelId="{D157D6C0-A37C-4C44-91CB-0FAF6693593B}" type="sibTrans" cxnId="{53E949B0-42CB-4DF1-8746-8CE1185090CE}">
      <dgm:prSet/>
      <dgm:spPr/>
      <dgm:t>
        <a:bodyPr/>
        <a:lstStyle/>
        <a:p>
          <a:endParaRPr lang="en-US"/>
        </a:p>
      </dgm:t>
    </dgm:pt>
    <dgm:pt modelId="{66C6826D-ADDC-487A-9E78-C492C9FA4E74}">
      <dgm:prSet phldrT="[Text]"/>
      <dgm:spPr/>
      <dgm:t>
        <a:bodyPr/>
        <a:lstStyle/>
        <a:p>
          <a:r>
            <a:rPr lang="ko-KR"/>
            <a:t>회원 모금 활동</a:t>
          </a:r>
        </a:p>
      </dgm:t>
    </dgm:pt>
    <dgm:pt modelId="{2F0F11A5-9AE7-4862-9620-FC5123D1DA6F}" type="parTrans" cxnId="{42831985-BFF4-4B07-91FC-F411392F6857}">
      <dgm:prSet/>
      <dgm:spPr/>
      <dgm:t>
        <a:bodyPr/>
        <a:lstStyle/>
        <a:p>
          <a:endParaRPr lang="en-US"/>
        </a:p>
      </dgm:t>
    </dgm:pt>
    <dgm:pt modelId="{E1FD266C-05F9-4C76-B893-B174422DC3FF}" type="sibTrans" cxnId="{42831985-BFF4-4B07-91FC-F411392F6857}">
      <dgm:prSet/>
      <dgm:spPr/>
      <dgm:t>
        <a:bodyPr/>
        <a:lstStyle/>
        <a:p>
          <a:endParaRPr lang="en-US"/>
        </a:p>
      </dgm:t>
    </dgm:pt>
    <dgm:pt modelId="{F34E199F-709E-479A-8218-A83C0FD0AB8F}">
      <dgm:prSet phldrT="[Text]"/>
      <dgm:spPr/>
      <dgm:t>
        <a:bodyPr/>
        <a:lstStyle/>
        <a:p>
          <a:r>
            <a:rPr lang="ko-KR"/>
            <a:t>비회원 모금 활동</a:t>
          </a:r>
        </a:p>
      </dgm:t>
    </dgm:pt>
    <dgm:pt modelId="{22DC8398-2838-4051-BE47-AE8CC651FBCE}" type="parTrans" cxnId="{C5FC56A3-ED33-4161-B15A-17A80E47587C}">
      <dgm:prSet/>
      <dgm:spPr/>
      <dgm:t>
        <a:bodyPr/>
        <a:lstStyle/>
        <a:p>
          <a:endParaRPr lang="en-US"/>
        </a:p>
      </dgm:t>
    </dgm:pt>
    <dgm:pt modelId="{EADC3A0B-3334-4A9E-B2DD-B2CA44C4A0B9}" type="sibTrans" cxnId="{C5FC56A3-ED33-4161-B15A-17A80E47587C}">
      <dgm:prSet/>
      <dgm:spPr/>
      <dgm:t>
        <a:bodyPr/>
        <a:lstStyle/>
        <a:p>
          <a:endParaRPr lang="en-US"/>
        </a:p>
      </dgm:t>
    </dgm:pt>
    <dgm:pt modelId="{A1C224F8-9DE0-4BDB-B35A-D1E8358FD549}">
      <dgm:prSet/>
      <dgm:spPr/>
      <dgm:t>
        <a:bodyPr/>
        <a:lstStyle/>
        <a:p>
          <a:r>
            <a:rPr lang="ko-KR"/>
            <a:t>기금 마련 행사</a:t>
          </a:r>
        </a:p>
      </dgm:t>
    </dgm:pt>
    <dgm:pt modelId="{29DB6358-5C90-457B-A483-A6253A9666C5}" type="parTrans" cxnId="{646D9806-D812-43CF-BBC1-1E8649A92F2B}">
      <dgm:prSet/>
      <dgm:spPr/>
      <dgm:t>
        <a:bodyPr/>
        <a:lstStyle/>
        <a:p>
          <a:endParaRPr lang="en-US"/>
        </a:p>
      </dgm:t>
    </dgm:pt>
    <dgm:pt modelId="{44E7585E-56FA-400B-A6BE-6DE8251D7D3A}" type="sibTrans" cxnId="{646D9806-D812-43CF-BBC1-1E8649A92F2B}">
      <dgm:prSet/>
      <dgm:spPr/>
      <dgm:t>
        <a:bodyPr/>
        <a:lstStyle/>
        <a:p>
          <a:endParaRPr lang="en-US"/>
        </a:p>
      </dgm:t>
    </dgm:pt>
    <dgm:pt modelId="{A4AE6500-13E7-4E31-A19B-22B83070C0A9}" type="pres">
      <dgm:prSet presAssocID="{E04E5841-334E-46E8-9035-F72B78F87E8A}" presName="Name0" presStyleCnt="0">
        <dgm:presLayoutVars>
          <dgm:dir/>
          <dgm:resizeHandles val="exact"/>
        </dgm:presLayoutVars>
      </dgm:prSet>
      <dgm:spPr/>
    </dgm:pt>
    <dgm:pt modelId="{9AB8CDBF-302F-4BC9-85DB-EE8D0E337404}" type="pres">
      <dgm:prSet presAssocID="{74F117AE-5565-494A-AD85-D0A2B5D7099C}" presName="Name5" presStyleLbl="vennNode1" presStyleIdx="0" presStyleCnt="5">
        <dgm:presLayoutVars>
          <dgm:bulletEnabled val="1"/>
        </dgm:presLayoutVars>
      </dgm:prSet>
      <dgm:spPr/>
    </dgm:pt>
    <dgm:pt modelId="{6AD25F7E-B796-45C6-86BD-237C333B956E}" type="pres">
      <dgm:prSet presAssocID="{21B1F696-7897-44FC-AFDA-6C91983A61D6}" presName="space" presStyleCnt="0"/>
      <dgm:spPr/>
    </dgm:pt>
    <dgm:pt modelId="{AC92DFAA-80E7-48F5-819D-5364C4F7F72D}" type="pres">
      <dgm:prSet presAssocID="{A5FD033F-8D00-488D-8EB2-9C7C5AB85386}" presName="Name5" presStyleLbl="vennNode1" presStyleIdx="1" presStyleCnt="5">
        <dgm:presLayoutVars>
          <dgm:bulletEnabled val="1"/>
        </dgm:presLayoutVars>
      </dgm:prSet>
      <dgm:spPr/>
    </dgm:pt>
    <dgm:pt modelId="{99DFC8BC-F6BB-4A0F-AB09-A2F1A77FD6C3}" type="pres">
      <dgm:prSet presAssocID="{D157D6C0-A37C-4C44-91CB-0FAF6693593B}" presName="space" presStyleCnt="0"/>
      <dgm:spPr/>
    </dgm:pt>
    <dgm:pt modelId="{6ACAE595-57D4-4BF9-A546-9C47583308A5}" type="pres">
      <dgm:prSet presAssocID="{66C6826D-ADDC-487A-9E78-C492C9FA4E74}" presName="Name5" presStyleLbl="vennNode1" presStyleIdx="2" presStyleCnt="5">
        <dgm:presLayoutVars>
          <dgm:bulletEnabled val="1"/>
        </dgm:presLayoutVars>
      </dgm:prSet>
      <dgm:spPr/>
    </dgm:pt>
    <dgm:pt modelId="{927B51C2-7C4B-4B3A-A523-4DE703076865}" type="pres">
      <dgm:prSet presAssocID="{E1FD266C-05F9-4C76-B893-B174422DC3FF}" presName="space" presStyleCnt="0"/>
      <dgm:spPr/>
    </dgm:pt>
    <dgm:pt modelId="{5453CEDE-F2FE-41A1-B924-69CB77D38A7B}" type="pres">
      <dgm:prSet presAssocID="{F34E199F-709E-479A-8218-A83C0FD0AB8F}" presName="Name5" presStyleLbl="vennNode1" presStyleIdx="3" presStyleCnt="5">
        <dgm:presLayoutVars>
          <dgm:bulletEnabled val="1"/>
        </dgm:presLayoutVars>
      </dgm:prSet>
      <dgm:spPr/>
    </dgm:pt>
    <dgm:pt modelId="{837D95D4-1B41-4F84-877D-BF3C672F1EA9}" type="pres">
      <dgm:prSet presAssocID="{EADC3A0B-3334-4A9E-B2DD-B2CA44C4A0B9}" presName="space" presStyleCnt="0"/>
      <dgm:spPr/>
    </dgm:pt>
    <dgm:pt modelId="{73AA6133-3CD8-4DAB-955C-4C6E7C44B6D8}" type="pres">
      <dgm:prSet presAssocID="{A1C224F8-9DE0-4BDB-B35A-D1E8358FD549}" presName="Name5" presStyleLbl="vennNode1" presStyleIdx="4" presStyleCnt="5">
        <dgm:presLayoutVars>
          <dgm:bulletEnabled val="1"/>
        </dgm:presLayoutVars>
      </dgm:prSet>
      <dgm:spPr/>
    </dgm:pt>
  </dgm:ptLst>
  <dgm:cxnLst>
    <dgm:cxn modelId="{646D9806-D812-43CF-BBC1-1E8649A92F2B}" srcId="{E04E5841-334E-46E8-9035-F72B78F87E8A}" destId="{A1C224F8-9DE0-4BDB-B35A-D1E8358FD549}" srcOrd="4" destOrd="0" parTransId="{29DB6358-5C90-457B-A483-A6253A9666C5}" sibTransId="{44E7585E-56FA-400B-A6BE-6DE8251D7D3A}"/>
    <dgm:cxn modelId="{642FF23F-0B5C-4EA7-A9AC-CB3040A99CE1}" type="presOf" srcId="{A1C224F8-9DE0-4BDB-B35A-D1E8358FD549}" destId="{73AA6133-3CD8-4DAB-955C-4C6E7C44B6D8}" srcOrd="0" destOrd="0" presId="urn:microsoft.com/office/officeart/2005/8/layout/venn3"/>
    <dgm:cxn modelId="{A8DF925C-55E8-4A04-8E23-92B69BBA9BE5}" srcId="{E04E5841-334E-46E8-9035-F72B78F87E8A}" destId="{74F117AE-5565-494A-AD85-D0A2B5D7099C}" srcOrd="0" destOrd="0" parTransId="{854413D4-3973-4506-90E1-9612395CA4E2}" sibTransId="{21B1F696-7897-44FC-AFDA-6C91983A61D6}"/>
    <dgm:cxn modelId="{98E51544-1D0E-45D9-A8C3-42FD1D180999}" type="presOf" srcId="{F34E199F-709E-479A-8218-A83C0FD0AB8F}" destId="{5453CEDE-F2FE-41A1-B924-69CB77D38A7B}" srcOrd="0" destOrd="0" presId="urn:microsoft.com/office/officeart/2005/8/layout/venn3"/>
    <dgm:cxn modelId="{EEE95152-53A2-40A6-80FA-20EA86B3C5A6}" type="presOf" srcId="{A5FD033F-8D00-488D-8EB2-9C7C5AB85386}" destId="{AC92DFAA-80E7-48F5-819D-5364C4F7F72D}" srcOrd="0" destOrd="0" presId="urn:microsoft.com/office/officeart/2005/8/layout/venn3"/>
    <dgm:cxn modelId="{42831985-BFF4-4B07-91FC-F411392F6857}" srcId="{E04E5841-334E-46E8-9035-F72B78F87E8A}" destId="{66C6826D-ADDC-487A-9E78-C492C9FA4E74}" srcOrd="2" destOrd="0" parTransId="{2F0F11A5-9AE7-4862-9620-FC5123D1DA6F}" sibTransId="{E1FD266C-05F9-4C76-B893-B174422DC3FF}"/>
    <dgm:cxn modelId="{538B988C-2AAD-49E4-8862-4BCAF34818CF}" type="presOf" srcId="{74F117AE-5565-494A-AD85-D0A2B5D7099C}" destId="{9AB8CDBF-302F-4BC9-85DB-EE8D0E337404}" srcOrd="0" destOrd="0" presId="urn:microsoft.com/office/officeart/2005/8/layout/venn3"/>
    <dgm:cxn modelId="{3317DA90-1129-416E-9ACA-149541B4DED8}" type="presOf" srcId="{E04E5841-334E-46E8-9035-F72B78F87E8A}" destId="{A4AE6500-13E7-4E31-A19B-22B83070C0A9}" srcOrd="0" destOrd="0" presId="urn:microsoft.com/office/officeart/2005/8/layout/venn3"/>
    <dgm:cxn modelId="{C5FC56A3-ED33-4161-B15A-17A80E47587C}" srcId="{E04E5841-334E-46E8-9035-F72B78F87E8A}" destId="{F34E199F-709E-479A-8218-A83C0FD0AB8F}" srcOrd="3" destOrd="0" parTransId="{22DC8398-2838-4051-BE47-AE8CC651FBCE}" sibTransId="{EADC3A0B-3334-4A9E-B2DD-B2CA44C4A0B9}"/>
    <dgm:cxn modelId="{53E949B0-42CB-4DF1-8746-8CE1185090CE}" srcId="{E04E5841-334E-46E8-9035-F72B78F87E8A}" destId="{A5FD033F-8D00-488D-8EB2-9C7C5AB85386}" srcOrd="1" destOrd="0" parTransId="{070D5E65-3017-4600-AB12-2F1DC7B99A4E}" sibTransId="{D157D6C0-A37C-4C44-91CB-0FAF6693593B}"/>
    <dgm:cxn modelId="{ABB5E5DA-5745-4FCC-845F-BB8E548000BB}" type="presOf" srcId="{66C6826D-ADDC-487A-9E78-C492C9FA4E74}" destId="{6ACAE595-57D4-4BF9-A546-9C47583308A5}" srcOrd="0" destOrd="0" presId="urn:microsoft.com/office/officeart/2005/8/layout/venn3"/>
    <dgm:cxn modelId="{81678588-4F09-45C5-89DD-CAD9F33BC47B}" type="presParOf" srcId="{A4AE6500-13E7-4E31-A19B-22B83070C0A9}" destId="{9AB8CDBF-302F-4BC9-85DB-EE8D0E337404}" srcOrd="0" destOrd="0" presId="urn:microsoft.com/office/officeart/2005/8/layout/venn3"/>
    <dgm:cxn modelId="{1992196E-158E-4871-AC87-2499FA3614F1}" type="presParOf" srcId="{A4AE6500-13E7-4E31-A19B-22B83070C0A9}" destId="{6AD25F7E-B796-45C6-86BD-237C333B956E}" srcOrd="1" destOrd="0" presId="urn:microsoft.com/office/officeart/2005/8/layout/venn3"/>
    <dgm:cxn modelId="{D4867423-A37F-42C3-A0DA-94A665D4D2A1}" type="presParOf" srcId="{A4AE6500-13E7-4E31-A19B-22B83070C0A9}" destId="{AC92DFAA-80E7-48F5-819D-5364C4F7F72D}" srcOrd="2" destOrd="0" presId="urn:microsoft.com/office/officeart/2005/8/layout/venn3"/>
    <dgm:cxn modelId="{ACE3D20F-00C2-4201-8BC5-F0277F807495}" type="presParOf" srcId="{A4AE6500-13E7-4E31-A19B-22B83070C0A9}" destId="{99DFC8BC-F6BB-4A0F-AB09-A2F1A77FD6C3}" srcOrd="3" destOrd="0" presId="urn:microsoft.com/office/officeart/2005/8/layout/venn3"/>
    <dgm:cxn modelId="{F64B6CA3-4472-44CB-AA49-D93619DA6B2E}" type="presParOf" srcId="{A4AE6500-13E7-4E31-A19B-22B83070C0A9}" destId="{6ACAE595-57D4-4BF9-A546-9C47583308A5}" srcOrd="4" destOrd="0" presId="urn:microsoft.com/office/officeart/2005/8/layout/venn3"/>
    <dgm:cxn modelId="{FDC21B7E-410B-4836-8746-4DF269676E5F}" type="presParOf" srcId="{A4AE6500-13E7-4E31-A19B-22B83070C0A9}" destId="{927B51C2-7C4B-4B3A-A523-4DE703076865}" srcOrd="5" destOrd="0" presId="urn:microsoft.com/office/officeart/2005/8/layout/venn3"/>
    <dgm:cxn modelId="{C1DE6A89-690D-4333-AAA6-436443025E48}" type="presParOf" srcId="{A4AE6500-13E7-4E31-A19B-22B83070C0A9}" destId="{5453CEDE-F2FE-41A1-B924-69CB77D38A7B}" srcOrd="6" destOrd="0" presId="urn:microsoft.com/office/officeart/2005/8/layout/venn3"/>
    <dgm:cxn modelId="{0215499F-35EA-435D-8F5A-9068C71EA0B5}" type="presParOf" srcId="{A4AE6500-13E7-4E31-A19B-22B83070C0A9}" destId="{837D95D4-1B41-4F84-877D-BF3C672F1EA9}" srcOrd="7" destOrd="0" presId="urn:microsoft.com/office/officeart/2005/8/layout/venn3"/>
    <dgm:cxn modelId="{8159EE94-4CCE-4483-B184-DE7C67C85780}" type="presParOf" srcId="{A4AE6500-13E7-4E31-A19B-22B83070C0A9}" destId="{73AA6133-3CD8-4DAB-955C-4C6E7C44B6D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2432-840F-4850-877C-58145F5BC3A5}">
      <dsp:nvSpPr>
        <dsp:cNvPr id="0" name=""/>
        <dsp:cNvSpPr/>
      </dsp:nvSpPr>
      <dsp:spPr>
        <a:xfrm>
          <a:off x="802004" y="0"/>
          <a:ext cx="9089390" cy="426996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DCECF-B9C6-4DE8-88D2-D4359DD37B19}">
      <dsp:nvSpPr>
        <dsp:cNvPr id="0" name=""/>
        <dsp:cNvSpPr/>
      </dsp:nvSpPr>
      <dsp:spPr>
        <a:xfrm>
          <a:off x="3654" y="1280988"/>
          <a:ext cx="2374686" cy="17079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o-KR" sz="2000" kern="1200">
              <a:solidFill>
                <a:schemeClr val="tx1"/>
              </a:solidFill>
            </a:rPr>
            <a:t>이야기 공유</a:t>
          </a:r>
        </a:p>
      </dsp:txBody>
      <dsp:txXfrm>
        <a:off x="87031" y="1364365"/>
        <a:ext cx="2207932" cy="1541230"/>
      </dsp:txXfrm>
    </dsp:sp>
    <dsp:sp modelId="{260D4328-6060-4562-850C-A53BDA79B886}">
      <dsp:nvSpPr>
        <dsp:cNvPr id="0" name=""/>
        <dsp:cNvSpPr/>
      </dsp:nvSpPr>
      <dsp:spPr>
        <a:xfrm>
          <a:off x="2774122" y="1280988"/>
          <a:ext cx="2374686" cy="170798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o-KR" sz="2000" kern="1200">
              <a:solidFill>
                <a:schemeClr val="tx1"/>
              </a:solidFill>
            </a:rPr>
            <a:t>계획 수립</a:t>
          </a:r>
        </a:p>
      </dsp:txBody>
      <dsp:txXfrm>
        <a:off x="2857499" y="1364365"/>
        <a:ext cx="2207932" cy="1541230"/>
      </dsp:txXfrm>
    </dsp:sp>
    <dsp:sp modelId="{6B325155-B290-4EA6-B51E-E89D4987C297}">
      <dsp:nvSpPr>
        <dsp:cNvPr id="0" name=""/>
        <dsp:cNvSpPr/>
      </dsp:nvSpPr>
      <dsp:spPr>
        <a:xfrm>
          <a:off x="5544590" y="1280988"/>
          <a:ext cx="2374686" cy="170798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o-KR" sz="2000" kern="1200">
              <a:solidFill>
                <a:schemeClr val="tx1"/>
              </a:solidFill>
            </a:rPr>
            <a:t>팀 구축</a:t>
          </a:r>
        </a:p>
      </dsp:txBody>
      <dsp:txXfrm>
        <a:off x="5627967" y="1364365"/>
        <a:ext cx="2207932" cy="1541230"/>
      </dsp:txXfrm>
    </dsp:sp>
    <dsp:sp modelId="{6F685777-C635-40B7-91C5-C8C7488B1D3B}">
      <dsp:nvSpPr>
        <dsp:cNvPr id="0" name=""/>
        <dsp:cNvSpPr/>
      </dsp:nvSpPr>
      <dsp:spPr>
        <a:xfrm>
          <a:off x="8315058" y="1280988"/>
          <a:ext cx="2374686" cy="17079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o-KR" sz="2000" kern="1200">
              <a:solidFill>
                <a:schemeClr val="tx1"/>
              </a:solidFill>
            </a:rPr>
            <a:t>기금 모금</a:t>
          </a:r>
        </a:p>
      </dsp:txBody>
      <dsp:txXfrm>
        <a:off x="8398435" y="1364365"/>
        <a:ext cx="2207932" cy="15412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2A39-13CD-4878-8505-6FE09D53178F}">
      <dsp:nvSpPr>
        <dsp:cNvPr id="0" name=""/>
        <dsp:cNvSpPr/>
      </dsp:nvSpPr>
      <dsp:spPr>
        <a:xfrm rot="16200000">
          <a:off x="-12013" y="17610"/>
          <a:ext cx="1999066" cy="1963845"/>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ko-KR" sz="1800" b="0" kern="1200">
              <a:solidFill>
                <a:schemeClr val="tx1"/>
              </a:solidFill>
              <a:latin typeface="+mn-lt"/>
              <a:ea typeface="+mn-ea"/>
              <a:cs typeface="+mn-cs"/>
            </a:rPr>
            <a:t>활발하게 참여하는 회원</a:t>
          </a:r>
        </a:p>
      </dsp:txBody>
      <dsp:txXfrm rot="5400000">
        <a:off x="5598" y="399812"/>
        <a:ext cx="1963845" cy="1199440"/>
      </dsp:txXfrm>
    </dsp:sp>
    <dsp:sp modelId="{B3F0C41D-BF24-4FB3-BD6B-39883CFF6375}">
      <dsp:nvSpPr>
        <dsp:cNvPr id="0" name=""/>
        <dsp:cNvSpPr/>
      </dsp:nvSpPr>
      <dsp:spPr>
        <a:xfrm rot="16200000">
          <a:off x="2099120" y="17610"/>
          <a:ext cx="1999066" cy="1963845"/>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ko-KR" sz="1800" kern="1200">
              <a:solidFill>
                <a:schemeClr val="tx1"/>
              </a:solidFill>
            </a:rPr>
            <a:t>국제 재단에 대해 배우고 지지하고자 함</a:t>
          </a:r>
        </a:p>
      </dsp:txBody>
      <dsp:txXfrm rot="5400000">
        <a:off x="2116731" y="399812"/>
        <a:ext cx="1963845" cy="1199440"/>
      </dsp:txXfrm>
    </dsp:sp>
    <dsp:sp modelId="{39038ECE-61B2-4097-AB05-8AEC2E8D422A}">
      <dsp:nvSpPr>
        <dsp:cNvPr id="0" name=""/>
        <dsp:cNvSpPr/>
      </dsp:nvSpPr>
      <dsp:spPr>
        <a:xfrm rot="16200000">
          <a:off x="4210255" y="17610"/>
          <a:ext cx="1999066" cy="1963845"/>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ko-KR" sz="1800" b="0" kern="1200">
              <a:solidFill>
                <a:schemeClr val="tx1"/>
              </a:solidFill>
              <a:latin typeface="+mn-lt"/>
              <a:ea typeface="+mn-ea"/>
              <a:cs typeface="+mn-cs"/>
            </a:rPr>
            <a:t>캠페인 100 주력사업에 대해 헌신적임</a:t>
          </a:r>
        </a:p>
      </dsp:txBody>
      <dsp:txXfrm rot="5400000">
        <a:off x="4227866" y="399812"/>
        <a:ext cx="1963845" cy="1199440"/>
      </dsp:txXfrm>
    </dsp:sp>
    <dsp:sp modelId="{AA30372B-3C2B-48EC-832C-A90D32CDC4EC}">
      <dsp:nvSpPr>
        <dsp:cNvPr id="0" name=""/>
        <dsp:cNvSpPr/>
      </dsp:nvSpPr>
      <dsp:spPr>
        <a:xfrm rot="16200000">
          <a:off x="6321389" y="17610"/>
          <a:ext cx="1999066" cy="1963845"/>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ko-KR" sz="1800" b="0" kern="1200">
              <a:solidFill>
                <a:schemeClr val="tx1"/>
              </a:solidFill>
              <a:latin typeface="+mn-lt"/>
              <a:ea typeface="+mn-ea"/>
              <a:cs typeface="+mn-cs"/>
            </a:rPr>
            <a:t>캠페인 100에 개인 기부 또는 서약을 하고자 함</a:t>
          </a:r>
        </a:p>
      </dsp:txBody>
      <dsp:txXfrm rot="5400000">
        <a:off x="6339000" y="399812"/>
        <a:ext cx="1963845" cy="1199440"/>
      </dsp:txXfrm>
    </dsp:sp>
    <dsp:sp modelId="{620EEDFF-8E8D-4682-A1DA-3CEE6553760F}">
      <dsp:nvSpPr>
        <dsp:cNvPr id="0" name=""/>
        <dsp:cNvSpPr/>
      </dsp:nvSpPr>
      <dsp:spPr>
        <a:xfrm rot="16200000">
          <a:off x="8432523" y="17610"/>
          <a:ext cx="1999066" cy="1963845"/>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ko-KR" sz="1800" b="0" kern="1200">
              <a:solidFill>
                <a:schemeClr val="tx1"/>
              </a:solidFill>
              <a:latin typeface="+mn-lt"/>
              <a:ea typeface="+mn-ea"/>
              <a:cs typeface="+mn-cs"/>
            </a:rPr>
            <a:t>캠페인에 매주 2~3시간을 할애할 수 있음</a:t>
          </a:r>
        </a:p>
      </dsp:txBody>
      <dsp:txXfrm rot="5400000">
        <a:off x="8450134" y="399812"/>
        <a:ext cx="1963845" cy="1199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1680-771B-409B-8AFB-3062A441DEF2}">
      <dsp:nvSpPr>
        <dsp:cNvPr id="0" name=""/>
        <dsp:cNvSpPr/>
      </dsp:nvSpPr>
      <dsp:spPr>
        <a:xfrm>
          <a:off x="3772" y="450497"/>
          <a:ext cx="2042362" cy="12254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o-KR" sz="1400" kern="1200">
              <a:solidFill>
                <a:schemeClr val="tx1"/>
              </a:solidFill>
            </a:rPr>
            <a:t>함께 이야기 할 정기적인 일정을 잡으십시오.</a:t>
          </a:r>
        </a:p>
      </dsp:txBody>
      <dsp:txXfrm>
        <a:off x="3772" y="450497"/>
        <a:ext cx="2042362" cy="1225417"/>
      </dsp:txXfrm>
    </dsp:sp>
    <dsp:sp modelId="{1D7BE7F9-7BC2-4402-92AF-B3B4B697FCCE}">
      <dsp:nvSpPr>
        <dsp:cNvPr id="0" name=""/>
        <dsp:cNvSpPr/>
      </dsp:nvSpPr>
      <dsp:spPr>
        <a:xfrm>
          <a:off x="2250370" y="450497"/>
          <a:ext cx="2042362" cy="1225417"/>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o-KR" sz="1400" kern="1200">
              <a:solidFill>
                <a:schemeClr val="tx1"/>
              </a:solidFill>
            </a:rPr>
            <a:t>정보 요청에 즉각적으로 응답하십시오.</a:t>
          </a:r>
        </a:p>
      </dsp:txBody>
      <dsp:txXfrm>
        <a:off x="2250370" y="450497"/>
        <a:ext cx="2042362" cy="1225417"/>
      </dsp:txXfrm>
    </dsp:sp>
    <dsp:sp modelId="{1EA7DD3C-D019-4452-BD5D-5D561BF11D3E}">
      <dsp:nvSpPr>
        <dsp:cNvPr id="0" name=""/>
        <dsp:cNvSpPr/>
      </dsp:nvSpPr>
      <dsp:spPr>
        <a:xfrm>
          <a:off x="4496968" y="450497"/>
          <a:ext cx="2042362" cy="122541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o-KR" sz="1400" kern="1200">
              <a:solidFill>
                <a:schemeClr val="tx1"/>
              </a:solidFill>
            </a:rPr>
            <a:t>가능한 직접 만나서 회의하십시오.</a:t>
          </a:r>
        </a:p>
      </dsp:txBody>
      <dsp:txXfrm>
        <a:off x="4496968" y="450497"/>
        <a:ext cx="2042362" cy="1225417"/>
      </dsp:txXfrm>
    </dsp:sp>
    <dsp:sp modelId="{30A0DDEA-D296-4D2C-837E-F90022F8290D}">
      <dsp:nvSpPr>
        <dsp:cNvPr id="0" name=""/>
        <dsp:cNvSpPr/>
      </dsp:nvSpPr>
      <dsp:spPr>
        <a:xfrm>
          <a:off x="6743567" y="450497"/>
          <a:ext cx="2042362" cy="1225417"/>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o-KR" sz="1400" kern="1200">
              <a:solidFill>
                <a:schemeClr val="tx1"/>
              </a:solidFill>
            </a:rPr>
            <a:t>자주 업데이트를 보내십시오.</a:t>
          </a:r>
        </a:p>
      </dsp:txBody>
      <dsp:txXfrm>
        <a:off x="6743567" y="450497"/>
        <a:ext cx="2042362" cy="1225417"/>
      </dsp:txXfrm>
    </dsp:sp>
    <dsp:sp modelId="{9076AB19-2285-4C1F-AF06-2B54CB5ACB1B}">
      <dsp:nvSpPr>
        <dsp:cNvPr id="0" name=""/>
        <dsp:cNvSpPr/>
      </dsp:nvSpPr>
      <dsp:spPr>
        <a:xfrm>
          <a:off x="8990165" y="450497"/>
          <a:ext cx="2042362" cy="122541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o-KR" sz="1400" kern="1200">
              <a:solidFill>
                <a:schemeClr val="tx1"/>
              </a:solidFill>
            </a:rPr>
            <a:t>지구 코디네이터에게 클럽 회의에 참석하기를 권유하십시오.</a:t>
          </a:r>
        </a:p>
      </dsp:txBody>
      <dsp:txXfrm>
        <a:off x="8990165" y="450497"/>
        <a:ext cx="2042362" cy="12254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A6BBD-BFB2-41E0-A901-20DBF816A342}">
      <dsp:nvSpPr>
        <dsp:cNvPr id="0" name=""/>
        <dsp:cNvSpPr/>
      </dsp:nvSpPr>
      <dsp:spPr>
        <a:xfrm>
          <a:off x="3043" y="662055"/>
          <a:ext cx="2414537" cy="14487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ko-KR" sz="3000" kern="1200">
              <a:solidFill>
                <a:schemeClr val="tx1"/>
              </a:solidFill>
            </a:rPr>
            <a:t>개인 회원 기부</a:t>
          </a:r>
        </a:p>
      </dsp:txBody>
      <dsp:txXfrm>
        <a:off x="3043" y="662055"/>
        <a:ext cx="2414537" cy="1448722"/>
      </dsp:txXfrm>
    </dsp:sp>
    <dsp:sp modelId="{25F955FD-25C2-4561-9E1F-29C67B42574D}">
      <dsp:nvSpPr>
        <dsp:cNvPr id="0" name=""/>
        <dsp:cNvSpPr/>
      </dsp:nvSpPr>
      <dsp:spPr>
        <a:xfrm>
          <a:off x="2659035" y="662055"/>
          <a:ext cx="2414537" cy="1448722"/>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ko-KR" sz="3000" kern="1200">
              <a:solidFill>
                <a:schemeClr val="tx1"/>
              </a:solidFill>
            </a:rPr>
            <a:t>기금 모금 행사</a:t>
          </a:r>
        </a:p>
      </dsp:txBody>
      <dsp:txXfrm>
        <a:off x="2659035" y="662055"/>
        <a:ext cx="2414537" cy="1448722"/>
      </dsp:txXfrm>
    </dsp:sp>
    <dsp:sp modelId="{8294F782-E9D2-43EB-BBF4-F03E9D39C89B}">
      <dsp:nvSpPr>
        <dsp:cNvPr id="0" name=""/>
        <dsp:cNvSpPr/>
      </dsp:nvSpPr>
      <dsp:spPr>
        <a:xfrm>
          <a:off x="5315026" y="662055"/>
          <a:ext cx="2414537" cy="1448722"/>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ko-KR" sz="3000" kern="1200">
              <a:solidFill>
                <a:schemeClr val="tx1"/>
              </a:solidFill>
            </a:rPr>
            <a:t>클럽 재무 기부</a:t>
          </a:r>
        </a:p>
      </dsp:txBody>
      <dsp:txXfrm>
        <a:off x="5315026" y="662055"/>
        <a:ext cx="2414537" cy="1448722"/>
      </dsp:txXfrm>
    </dsp:sp>
    <dsp:sp modelId="{E19D0B52-7963-462E-8FAE-814EC596BA23}">
      <dsp:nvSpPr>
        <dsp:cNvPr id="0" name=""/>
        <dsp:cNvSpPr/>
      </dsp:nvSpPr>
      <dsp:spPr>
        <a:xfrm>
          <a:off x="7971018" y="662055"/>
          <a:ext cx="2414537" cy="144872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ko-KR" sz="3000" kern="1200">
              <a:solidFill>
                <a:schemeClr val="tx1"/>
              </a:solidFill>
            </a:rPr>
            <a:t>지역 기업 및 비라이온</a:t>
          </a:r>
        </a:p>
      </dsp:txBody>
      <dsp:txXfrm>
        <a:off x="7971018" y="662055"/>
        <a:ext cx="2414537" cy="14487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01C3E-179A-4AA5-825E-EBA3DBCCE81D}">
      <dsp:nvSpPr>
        <dsp:cNvPr id="0" name=""/>
        <dsp:cNvSpPr/>
      </dsp:nvSpPr>
      <dsp:spPr>
        <a:xfrm>
          <a:off x="1299" y="91662"/>
          <a:ext cx="2129200" cy="212920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5400" rIns="117177" bIns="25400" numCol="1" spcCol="1270" anchor="ctr" anchorCtr="0">
          <a:noAutofit/>
        </a:bodyPr>
        <a:lstStyle/>
        <a:p>
          <a:pPr marL="0" lvl="0" indent="0" algn="ctr" defTabSz="889000">
            <a:lnSpc>
              <a:spcPct val="90000"/>
            </a:lnSpc>
            <a:spcBef>
              <a:spcPct val="0"/>
            </a:spcBef>
            <a:spcAft>
              <a:spcPct val="35000"/>
            </a:spcAft>
            <a:buNone/>
          </a:pPr>
          <a:r>
            <a:rPr lang="ko-KR" sz="2000" kern="1200"/>
            <a:t>개인 기부에 먼저 참여</a:t>
          </a:r>
        </a:p>
      </dsp:txBody>
      <dsp:txXfrm>
        <a:off x="313113" y="403476"/>
        <a:ext cx="1505572" cy="1505572"/>
      </dsp:txXfrm>
    </dsp:sp>
    <dsp:sp modelId="{9A178462-CE84-437D-99C4-15F713037B63}">
      <dsp:nvSpPr>
        <dsp:cNvPr id="0" name=""/>
        <dsp:cNvSpPr/>
      </dsp:nvSpPr>
      <dsp:spPr>
        <a:xfrm>
          <a:off x="1704660" y="91662"/>
          <a:ext cx="2129200" cy="2129200"/>
        </a:xfrm>
        <a:prstGeom prst="ellipse">
          <a:avLst/>
        </a:prstGeom>
        <a:solidFill>
          <a:schemeClr val="accent5">
            <a:alpha val="50000"/>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5400" rIns="117177" bIns="25400" numCol="1" spcCol="1270" anchor="ctr" anchorCtr="0">
          <a:noAutofit/>
        </a:bodyPr>
        <a:lstStyle/>
        <a:p>
          <a:pPr marL="0" lvl="0" indent="0" algn="ctr" defTabSz="889000">
            <a:lnSpc>
              <a:spcPct val="90000"/>
            </a:lnSpc>
            <a:spcBef>
              <a:spcPct val="0"/>
            </a:spcBef>
            <a:spcAft>
              <a:spcPct val="35000"/>
            </a:spcAft>
            <a:buNone/>
          </a:pPr>
          <a:r>
            <a:rPr lang="ko-KR" sz="2000" kern="1200"/>
            <a:t>간단하게</a:t>
          </a:r>
        </a:p>
      </dsp:txBody>
      <dsp:txXfrm>
        <a:off x="2016474" y="403476"/>
        <a:ext cx="1505572" cy="1505572"/>
      </dsp:txXfrm>
    </dsp:sp>
    <dsp:sp modelId="{1556F02C-5D8B-409E-9EAD-FA4DFA46BC40}">
      <dsp:nvSpPr>
        <dsp:cNvPr id="0" name=""/>
        <dsp:cNvSpPr/>
      </dsp:nvSpPr>
      <dsp:spPr>
        <a:xfrm>
          <a:off x="3408021" y="91662"/>
          <a:ext cx="2129200" cy="2129200"/>
        </a:xfrm>
        <a:prstGeom prst="ellipse">
          <a:avLst/>
        </a:prstGeom>
        <a:solidFill>
          <a:schemeClr val="accent5">
            <a:alpha val="50000"/>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5400" rIns="117177" bIns="25400" numCol="1" spcCol="1270" anchor="ctr" anchorCtr="0">
          <a:noAutofit/>
        </a:bodyPr>
        <a:lstStyle/>
        <a:p>
          <a:pPr marL="0" lvl="0" indent="0" algn="ctr" defTabSz="889000">
            <a:lnSpc>
              <a:spcPct val="90000"/>
            </a:lnSpc>
            <a:spcBef>
              <a:spcPct val="0"/>
            </a:spcBef>
            <a:spcAft>
              <a:spcPct val="35000"/>
            </a:spcAft>
            <a:buNone/>
          </a:pPr>
          <a:r>
            <a:rPr lang="ko-KR" sz="2000" kern="1200"/>
            <a:t>관리하기 쉽게</a:t>
          </a:r>
        </a:p>
      </dsp:txBody>
      <dsp:txXfrm>
        <a:off x="3719835" y="403476"/>
        <a:ext cx="1505572" cy="1505572"/>
      </dsp:txXfrm>
    </dsp:sp>
    <dsp:sp modelId="{FFFC1E69-CA9B-4611-B9D8-A4E77BF6BC94}">
      <dsp:nvSpPr>
        <dsp:cNvPr id="0" name=""/>
        <dsp:cNvSpPr/>
      </dsp:nvSpPr>
      <dsp:spPr>
        <a:xfrm>
          <a:off x="5111381" y="91662"/>
          <a:ext cx="2129200" cy="2129200"/>
        </a:xfrm>
        <a:prstGeom prst="ellipse">
          <a:avLst/>
        </a:prstGeom>
        <a:solidFill>
          <a:schemeClr val="accent5">
            <a:alpha val="50000"/>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5400" rIns="117177" bIns="25400" numCol="1" spcCol="1270" anchor="ctr" anchorCtr="0">
          <a:noAutofit/>
        </a:bodyPr>
        <a:lstStyle/>
        <a:p>
          <a:pPr marL="0" lvl="0" indent="0" algn="ctr" defTabSz="889000">
            <a:lnSpc>
              <a:spcPct val="90000"/>
            </a:lnSpc>
            <a:spcBef>
              <a:spcPct val="0"/>
            </a:spcBef>
            <a:spcAft>
              <a:spcPct val="35000"/>
            </a:spcAft>
            <a:buNone/>
          </a:pPr>
          <a:r>
            <a:rPr lang="ko-KR" sz="2000" kern="1200"/>
            <a:t>개인적으로</a:t>
          </a:r>
        </a:p>
      </dsp:txBody>
      <dsp:txXfrm>
        <a:off x="5423195" y="403476"/>
        <a:ext cx="1505572" cy="1505572"/>
      </dsp:txXfrm>
    </dsp:sp>
    <dsp:sp modelId="{7A1AF999-7311-43EC-A7E4-7AF676A824BE}">
      <dsp:nvSpPr>
        <dsp:cNvPr id="0" name=""/>
        <dsp:cNvSpPr/>
      </dsp:nvSpPr>
      <dsp:spPr>
        <a:xfrm>
          <a:off x="6814742" y="91662"/>
          <a:ext cx="2129200" cy="2129200"/>
        </a:xfrm>
        <a:prstGeom prst="ellipse">
          <a:avLst/>
        </a:prstGeom>
        <a:solidFill>
          <a:schemeClr val="accent5">
            <a:alpha val="50000"/>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5400" rIns="117177" bIns="25400" numCol="1" spcCol="1270" anchor="ctr" anchorCtr="0">
          <a:noAutofit/>
        </a:bodyPr>
        <a:lstStyle/>
        <a:p>
          <a:pPr marL="0" lvl="0" indent="0" algn="ctr" defTabSz="889000">
            <a:lnSpc>
              <a:spcPct val="90000"/>
            </a:lnSpc>
            <a:spcBef>
              <a:spcPct val="0"/>
            </a:spcBef>
            <a:spcAft>
              <a:spcPct val="35000"/>
            </a:spcAft>
            <a:buNone/>
          </a:pPr>
          <a:r>
            <a:rPr lang="ko-KR" sz="2000" kern="1200"/>
            <a:t>공식적으로</a:t>
          </a:r>
        </a:p>
      </dsp:txBody>
      <dsp:txXfrm>
        <a:off x="7126556" y="403476"/>
        <a:ext cx="1505572" cy="1505572"/>
      </dsp:txXfrm>
    </dsp:sp>
    <dsp:sp modelId="{766F955F-35C4-4B1D-908C-907A2D907474}">
      <dsp:nvSpPr>
        <dsp:cNvPr id="0" name=""/>
        <dsp:cNvSpPr/>
      </dsp:nvSpPr>
      <dsp:spPr>
        <a:xfrm>
          <a:off x="8507674" y="91662"/>
          <a:ext cx="2129200" cy="2129200"/>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5400" rIns="117177" bIns="25400" numCol="1" spcCol="1270" anchor="ctr" anchorCtr="0">
          <a:noAutofit/>
        </a:bodyPr>
        <a:lstStyle/>
        <a:p>
          <a:pPr marL="0" lvl="0" indent="0" algn="ctr" defTabSz="889000">
            <a:lnSpc>
              <a:spcPct val="90000"/>
            </a:lnSpc>
            <a:spcBef>
              <a:spcPct val="0"/>
            </a:spcBef>
            <a:spcAft>
              <a:spcPct val="35000"/>
            </a:spcAft>
            <a:buNone/>
          </a:pPr>
          <a:r>
            <a:rPr lang="ko-KR" sz="2000" kern="1200"/>
            <a:t>영향 나누기</a:t>
          </a:r>
        </a:p>
      </dsp:txBody>
      <dsp:txXfrm>
        <a:off x="8819488" y="403476"/>
        <a:ext cx="1505572" cy="1505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E99EA-4E30-4445-B227-4E895F317ADF}">
      <dsp:nvSpPr>
        <dsp:cNvPr id="0" name=""/>
        <dsp:cNvSpPr/>
      </dsp:nvSpPr>
      <dsp:spPr>
        <a:xfrm>
          <a:off x="3877993" y="1083"/>
          <a:ext cx="5816991" cy="85994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o-KR" sz="1800" kern="1200">
              <a:solidFill>
                <a:schemeClr val="tx1"/>
              </a:solidFill>
            </a:rPr>
            <a:t>감사합니다! 이 서약 카드를 작성하여 바로 보내주십시오.</a:t>
          </a:r>
        </a:p>
      </dsp:txBody>
      <dsp:txXfrm>
        <a:off x="3877993" y="108576"/>
        <a:ext cx="5494512" cy="644959"/>
      </dsp:txXfrm>
    </dsp:sp>
    <dsp:sp modelId="{9183A9BB-E3FE-4C75-9F57-26C03A701F73}">
      <dsp:nvSpPr>
        <dsp:cNvPr id="0" name=""/>
        <dsp:cNvSpPr/>
      </dsp:nvSpPr>
      <dsp:spPr>
        <a:xfrm>
          <a:off x="0" y="1083"/>
          <a:ext cx="3877994" cy="8599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ko-KR" sz="2000" kern="1200">
              <a:solidFill>
                <a:schemeClr val="tx1"/>
              </a:solidFill>
            </a:rPr>
            <a:t>예라고 대답할 경우</a:t>
          </a:r>
        </a:p>
      </dsp:txBody>
      <dsp:txXfrm>
        <a:off x="41979" y="43062"/>
        <a:ext cx="3794036" cy="775987"/>
      </dsp:txXfrm>
    </dsp:sp>
    <dsp:sp modelId="{259BD9F5-D7C9-44B4-B3E3-2061239CA095}">
      <dsp:nvSpPr>
        <dsp:cNvPr id="0" name=""/>
        <dsp:cNvSpPr/>
      </dsp:nvSpPr>
      <dsp:spPr>
        <a:xfrm>
          <a:off x="3877993" y="947023"/>
          <a:ext cx="5816991" cy="859945"/>
        </a:xfrm>
        <a:prstGeom prst="rightArrow">
          <a:avLst>
            <a:gd name="adj1" fmla="val 75000"/>
            <a:gd name="adj2" fmla="val 50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o-KR" sz="1800" kern="1200">
              <a:solidFill>
                <a:schemeClr val="tx1"/>
              </a:solidFill>
            </a:rPr>
            <a:t>물론입니다. 다음 주에 연락드려도 괜찮을까요?</a:t>
          </a:r>
        </a:p>
      </dsp:txBody>
      <dsp:txXfrm>
        <a:off x="3877993" y="1054516"/>
        <a:ext cx="5494512" cy="644959"/>
      </dsp:txXfrm>
    </dsp:sp>
    <dsp:sp modelId="{951D32ED-81FA-4B77-8DFA-8B8BD9C7043E}">
      <dsp:nvSpPr>
        <dsp:cNvPr id="0" name=""/>
        <dsp:cNvSpPr/>
      </dsp:nvSpPr>
      <dsp:spPr>
        <a:xfrm>
          <a:off x="0" y="947023"/>
          <a:ext cx="3877994" cy="8599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ko-KR" sz="2000" kern="1200">
              <a:solidFill>
                <a:schemeClr val="tx1"/>
              </a:solidFill>
            </a:rPr>
            <a:t>생각할 시간이 필요하다고 말할 경우</a:t>
          </a:r>
        </a:p>
      </dsp:txBody>
      <dsp:txXfrm>
        <a:off x="41979" y="989002"/>
        <a:ext cx="3794036" cy="775987"/>
      </dsp:txXfrm>
    </dsp:sp>
    <dsp:sp modelId="{B5711E0B-FA42-4314-A5A6-3005B97FC790}">
      <dsp:nvSpPr>
        <dsp:cNvPr id="0" name=""/>
        <dsp:cNvSpPr/>
      </dsp:nvSpPr>
      <dsp:spPr>
        <a:xfrm>
          <a:off x="3877993" y="1892963"/>
          <a:ext cx="5816991" cy="859945"/>
        </a:xfrm>
        <a:prstGeom prst="rightArrow">
          <a:avLst>
            <a:gd name="adj1" fmla="val 75000"/>
            <a:gd name="adj2" fmla="val 50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o-KR" sz="1800" kern="1200">
              <a:solidFill>
                <a:schemeClr val="tx1"/>
              </a:solidFill>
            </a:rPr>
            <a:t>감사합니다! 캠페인 100에 해주시는 모든 기부는 소중합니다. </a:t>
          </a:r>
        </a:p>
      </dsp:txBody>
      <dsp:txXfrm>
        <a:off x="3877993" y="2000456"/>
        <a:ext cx="5494512" cy="644959"/>
      </dsp:txXfrm>
    </dsp:sp>
    <dsp:sp modelId="{CA52D5CD-3A02-4577-81A8-C502BA40B6F2}">
      <dsp:nvSpPr>
        <dsp:cNvPr id="0" name=""/>
        <dsp:cNvSpPr/>
      </dsp:nvSpPr>
      <dsp:spPr>
        <a:xfrm>
          <a:off x="0" y="1892963"/>
          <a:ext cx="3877994" cy="8599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ko-KR" sz="2000" kern="1200">
              <a:solidFill>
                <a:schemeClr val="tx1"/>
              </a:solidFill>
            </a:rPr>
            <a:t>더 적은 금액을 기부하고 싶어할 경우</a:t>
          </a:r>
        </a:p>
      </dsp:txBody>
      <dsp:txXfrm>
        <a:off x="41979" y="1934942"/>
        <a:ext cx="3794036" cy="775987"/>
      </dsp:txXfrm>
    </dsp:sp>
    <dsp:sp modelId="{382E3CD9-0BAA-46D5-9A34-D595B62A932C}">
      <dsp:nvSpPr>
        <dsp:cNvPr id="0" name=""/>
        <dsp:cNvSpPr/>
      </dsp:nvSpPr>
      <dsp:spPr>
        <a:xfrm>
          <a:off x="3877993" y="2838903"/>
          <a:ext cx="5816991" cy="859945"/>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o-KR" sz="1800" kern="1200">
              <a:solidFill>
                <a:schemeClr val="tx1"/>
              </a:solidFill>
            </a:rPr>
            <a:t>잘 알겠습니다. 혹시 궁금한 점이 있으십니까? 답변해드리겠습니다. 고려해주셔서 감사합니다.</a:t>
          </a:r>
        </a:p>
      </dsp:txBody>
      <dsp:txXfrm>
        <a:off x="3877993" y="2946396"/>
        <a:ext cx="5494512" cy="644959"/>
      </dsp:txXfrm>
    </dsp:sp>
    <dsp:sp modelId="{5060BB64-68B4-4EE9-9192-8025F2ABD066}">
      <dsp:nvSpPr>
        <dsp:cNvPr id="0" name=""/>
        <dsp:cNvSpPr/>
      </dsp:nvSpPr>
      <dsp:spPr>
        <a:xfrm>
          <a:off x="0" y="2838903"/>
          <a:ext cx="3877994" cy="8599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ko-KR" sz="2000" kern="1200" dirty="0">
              <a:solidFill>
                <a:schemeClr val="tx1"/>
              </a:solidFill>
            </a:rPr>
            <a:t>아니오라고 대답할 경우</a:t>
          </a:r>
        </a:p>
      </dsp:txBody>
      <dsp:txXfrm>
        <a:off x="41979" y="2880882"/>
        <a:ext cx="3794036" cy="7759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84F0-3F10-4B47-9170-972FA9611CC9}">
      <dsp:nvSpPr>
        <dsp:cNvPr id="0" name=""/>
        <dsp:cNvSpPr/>
      </dsp:nvSpPr>
      <dsp:spPr>
        <a:xfrm>
          <a:off x="4680" y="1091686"/>
          <a:ext cx="2203140" cy="850412"/>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2D390-1C3D-4B25-A45C-6023418529A4}">
      <dsp:nvSpPr>
        <dsp:cNvPr id="0" name=""/>
        <dsp:cNvSpPr/>
      </dsp:nvSpPr>
      <dsp:spPr>
        <a:xfrm>
          <a:off x="592185"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ko-KR" sz="2000" kern="1200"/>
            <a:t>창의력 발휘</a:t>
          </a:r>
        </a:p>
      </dsp:txBody>
      <dsp:txXfrm>
        <a:off x="617093" y="1329197"/>
        <a:ext cx="1810613" cy="800596"/>
      </dsp:txXfrm>
    </dsp:sp>
    <dsp:sp modelId="{DEE0209C-1E91-46C8-92C7-6E7EAE81EBCD}">
      <dsp:nvSpPr>
        <dsp:cNvPr id="0" name=""/>
        <dsp:cNvSpPr/>
      </dsp:nvSpPr>
      <dsp:spPr>
        <a:xfrm>
          <a:off x="2521157" y="1083038"/>
          <a:ext cx="2203140" cy="850412"/>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1CBCE-C096-42A5-81E2-461EA167A667}">
      <dsp:nvSpPr>
        <dsp:cNvPr id="0" name=""/>
        <dsp:cNvSpPr/>
      </dsp:nvSpPr>
      <dsp:spPr>
        <a:xfrm>
          <a:off x="3142930" y="1330099"/>
          <a:ext cx="1860429" cy="88500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ko-KR" sz="1600" kern="1200" dirty="0"/>
            <a:t>글로벌 주력사업에 연결</a:t>
          </a:r>
        </a:p>
      </dsp:txBody>
      <dsp:txXfrm>
        <a:off x="3168851" y="1356020"/>
        <a:ext cx="1808587" cy="833165"/>
      </dsp:txXfrm>
    </dsp:sp>
    <dsp:sp modelId="{9257B2F9-BEEF-42D6-81F8-571F5428B123}">
      <dsp:nvSpPr>
        <dsp:cNvPr id="0" name=""/>
        <dsp:cNvSpPr/>
      </dsp:nvSpPr>
      <dsp:spPr>
        <a:xfrm>
          <a:off x="5037633" y="1091686"/>
          <a:ext cx="2203140" cy="850412"/>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F5A94-B81D-498D-9E12-6E27190E2349}">
      <dsp:nvSpPr>
        <dsp:cNvPr id="0" name=""/>
        <dsp:cNvSpPr/>
      </dsp:nvSpPr>
      <dsp:spPr>
        <a:xfrm>
          <a:off x="5625137"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ko-KR" sz="2000" kern="1200"/>
            <a:t>집에 가져갈 자료 제공</a:t>
          </a:r>
        </a:p>
      </dsp:txBody>
      <dsp:txXfrm>
        <a:off x="5650045" y="1329197"/>
        <a:ext cx="1810613" cy="800596"/>
      </dsp:txXfrm>
    </dsp:sp>
    <dsp:sp modelId="{FC8762D8-EE2A-43D7-9FFA-5A9397109BE9}">
      <dsp:nvSpPr>
        <dsp:cNvPr id="0" name=""/>
        <dsp:cNvSpPr/>
      </dsp:nvSpPr>
      <dsp:spPr>
        <a:xfrm>
          <a:off x="7554109" y="1091686"/>
          <a:ext cx="2203140" cy="850412"/>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AD1C5-8576-4997-A05A-6D59AB7AD9D6}">
      <dsp:nvSpPr>
        <dsp:cNvPr id="0" name=""/>
        <dsp:cNvSpPr/>
      </dsp:nvSpPr>
      <dsp:spPr>
        <a:xfrm>
          <a:off x="8141614"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ko-KR" sz="1600" kern="1200" dirty="0"/>
            <a:t>다른 회원들에게 도움 요청</a:t>
          </a:r>
        </a:p>
      </dsp:txBody>
      <dsp:txXfrm>
        <a:off x="8166522" y="1329197"/>
        <a:ext cx="1810613" cy="8005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9C6F2-714A-4177-8B6D-87FD42264813}">
      <dsp:nvSpPr>
        <dsp:cNvPr id="0" name=""/>
        <dsp:cNvSpPr/>
      </dsp:nvSpPr>
      <dsp:spPr>
        <a:xfrm>
          <a:off x="3124" y="363713"/>
          <a:ext cx="2478832" cy="14872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o-KR" sz="1600" kern="1200">
              <a:solidFill>
                <a:schemeClr val="tx1"/>
              </a:solidFill>
            </a:rPr>
            <a:t>돌아온 기부자와 함께 시작</a:t>
          </a:r>
        </a:p>
      </dsp:txBody>
      <dsp:txXfrm>
        <a:off x="3124" y="363713"/>
        <a:ext cx="2478832" cy="1487299"/>
      </dsp:txXfrm>
    </dsp:sp>
    <dsp:sp modelId="{863A96FA-0349-480A-A14F-81A34497571B}">
      <dsp:nvSpPr>
        <dsp:cNvPr id="0" name=""/>
        <dsp:cNvSpPr/>
      </dsp:nvSpPr>
      <dsp:spPr>
        <a:xfrm>
          <a:off x="2729840" y="363713"/>
          <a:ext cx="2478832" cy="1487299"/>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o-KR" sz="1600" kern="1200">
              <a:solidFill>
                <a:schemeClr val="tx1"/>
              </a:solidFill>
            </a:rPr>
            <a:t>글로벌 주력사업과 관련 있는 기업체와 연결</a:t>
          </a:r>
        </a:p>
      </dsp:txBody>
      <dsp:txXfrm>
        <a:off x="2729840" y="363713"/>
        <a:ext cx="2478832" cy="1487299"/>
      </dsp:txXfrm>
    </dsp:sp>
    <dsp:sp modelId="{F871AA56-5E98-4FAB-A5A2-45693D995D7C}">
      <dsp:nvSpPr>
        <dsp:cNvPr id="0" name=""/>
        <dsp:cNvSpPr/>
      </dsp:nvSpPr>
      <dsp:spPr>
        <a:xfrm>
          <a:off x="5456556" y="363713"/>
          <a:ext cx="2478832" cy="1487299"/>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o-KR" sz="1600" kern="1200">
              <a:solidFill>
                <a:schemeClr val="tx1"/>
              </a:solidFill>
            </a:rPr>
            <a:t>지역 사회에 국제 재단이 미치는 영향 보여주기</a:t>
          </a:r>
        </a:p>
      </dsp:txBody>
      <dsp:txXfrm>
        <a:off x="5456556" y="363713"/>
        <a:ext cx="2478832" cy="1487299"/>
      </dsp:txXfrm>
    </dsp:sp>
    <dsp:sp modelId="{74FA47B3-7F90-46AF-8577-CBBE57E73426}">
      <dsp:nvSpPr>
        <dsp:cNvPr id="0" name=""/>
        <dsp:cNvSpPr/>
      </dsp:nvSpPr>
      <dsp:spPr>
        <a:xfrm>
          <a:off x="8183271" y="363713"/>
          <a:ext cx="2478832" cy="148729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o-KR" sz="1600" kern="1200">
              <a:solidFill>
                <a:schemeClr val="tx1"/>
              </a:solidFill>
            </a:rPr>
            <a:t>회원 또는 비회원 친구의 고용주가 친구의 기부금을 다른 곳에 연결하고 있는지 물어보기</a:t>
          </a:r>
        </a:p>
      </dsp:txBody>
      <dsp:txXfrm>
        <a:off x="8183271" y="363713"/>
        <a:ext cx="2478832" cy="1487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3E656-A5AE-4C20-B82C-887B9D96DD75}">
      <dsp:nvSpPr>
        <dsp:cNvPr id="0" name=""/>
        <dsp:cNvSpPr/>
      </dsp:nvSpPr>
      <dsp:spPr>
        <a:xfrm>
          <a:off x="-3525136" y="-541861"/>
          <a:ext cx="4202684" cy="4202684"/>
        </a:xfrm>
        <a:prstGeom prst="blockArc">
          <a:avLst>
            <a:gd name="adj1" fmla="val 18900000"/>
            <a:gd name="adj2" fmla="val 2700000"/>
            <a:gd name="adj3" fmla="val 51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F3151-CA90-4C14-B391-E1694F1A88EA}">
      <dsp:nvSpPr>
        <dsp:cNvPr id="0" name=""/>
        <dsp:cNvSpPr/>
      </dsp:nvSpPr>
      <dsp:spPr>
        <a:xfrm>
          <a:off x="355223" y="239785"/>
          <a:ext cx="8799315" cy="4798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45720" rIns="45720" bIns="45720" numCol="1" spcCol="1270" anchor="ctr" anchorCtr="0">
          <a:noAutofit/>
        </a:bodyPr>
        <a:lstStyle/>
        <a:p>
          <a:pPr marL="0" lvl="0" indent="0" algn="l" defTabSz="800100">
            <a:lnSpc>
              <a:spcPct val="90000"/>
            </a:lnSpc>
            <a:spcBef>
              <a:spcPct val="0"/>
            </a:spcBef>
            <a:spcAft>
              <a:spcPct val="35000"/>
            </a:spcAft>
            <a:buNone/>
          </a:pPr>
          <a:r>
            <a:rPr lang="ko-KR" sz="1800" kern="1200">
              <a:solidFill>
                <a:schemeClr val="tx1"/>
              </a:solidFill>
            </a:rPr>
            <a:t>내가 봉사하는 이유에 대해 알려주기</a:t>
          </a:r>
        </a:p>
      </dsp:txBody>
      <dsp:txXfrm>
        <a:off x="355223" y="239785"/>
        <a:ext cx="8799315" cy="479821"/>
      </dsp:txXfrm>
    </dsp:sp>
    <dsp:sp modelId="{81874B5E-30BC-4F15-A4EF-A313544AB17F}">
      <dsp:nvSpPr>
        <dsp:cNvPr id="0" name=""/>
        <dsp:cNvSpPr/>
      </dsp:nvSpPr>
      <dsp:spPr>
        <a:xfrm>
          <a:off x="55335" y="179808"/>
          <a:ext cx="599776" cy="59977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38D1D-2C6A-4B42-B5BA-5FDD39136E9D}">
      <dsp:nvSpPr>
        <dsp:cNvPr id="0" name=""/>
        <dsp:cNvSpPr/>
      </dsp:nvSpPr>
      <dsp:spPr>
        <a:xfrm>
          <a:off x="630316" y="959642"/>
          <a:ext cx="8524223" cy="47982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45720" rIns="45720" bIns="45720" numCol="1" spcCol="1270" anchor="ctr" anchorCtr="0">
          <a:noAutofit/>
        </a:bodyPr>
        <a:lstStyle/>
        <a:p>
          <a:pPr marL="0" lvl="0" indent="0" algn="l" defTabSz="800100">
            <a:lnSpc>
              <a:spcPct val="90000"/>
            </a:lnSpc>
            <a:spcBef>
              <a:spcPct val="0"/>
            </a:spcBef>
            <a:spcAft>
              <a:spcPct val="35000"/>
            </a:spcAft>
            <a:buNone/>
          </a:pPr>
          <a:r>
            <a:rPr lang="ko-KR" sz="1800" kern="1200">
              <a:solidFill>
                <a:schemeClr val="tx1"/>
              </a:solidFill>
            </a:rPr>
            <a:t>가장 관심 있는 글로벌 주력사업을 파악하기</a:t>
          </a:r>
        </a:p>
      </dsp:txBody>
      <dsp:txXfrm>
        <a:off x="630316" y="959642"/>
        <a:ext cx="8524223" cy="479821"/>
      </dsp:txXfrm>
    </dsp:sp>
    <dsp:sp modelId="{D10ABE3B-FC78-41A1-84D1-F6EBC661CBC1}">
      <dsp:nvSpPr>
        <dsp:cNvPr id="0" name=""/>
        <dsp:cNvSpPr/>
      </dsp:nvSpPr>
      <dsp:spPr>
        <a:xfrm>
          <a:off x="330427" y="899664"/>
          <a:ext cx="599776" cy="599776"/>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BE9B0-6168-4689-B9DA-C92983868EF2}">
      <dsp:nvSpPr>
        <dsp:cNvPr id="0" name=""/>
        <dsp:cNvSpPr/>
      </dsp:nvSpPr>
      <dsp:spPr>
        <a:xfrm>
          <a:off x="630316" y="1679498"/>
          <a:ext cx="8524223" cy="47982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45720" rIns="45720" bIns="45720" numCol="1" spcCol="1270" anchor="ctr" anchorCtr="0">
          <a:noAutofit/>
        </a:bodyPr>
        <a:lstStyle/>
        <a:p>
          <a:pPr marL="0" lvl="0" indent="0" algn="l" defTabSz="800100">
            <a:lnSpc>
              <a:spcPct val="90000"/>
            </a:lnSpc>
            <a:spcBef>
              <a:spcPct val="0"/>
            </a:spcBef>
            <a:spcAft>
              <a:spcPct val="35000"/>
            </a:spcAft>
            <a:buNone/>
          </a:pPr>
          <a:r>
            <a:rPr lang="ko-KR" sz="1800" kern="1200">
              <a:solidFill>
                <a:schemeClr val="tx1"/>
              </a:solidFill>
            </a:rPr>
            <a:t>지역 사회 속 국제 재단의 영향력에 대해 알려주기</a:t>
          </a:r>
        </a:p>
      </dsp:txBody>
      <dsp:txXfrm>
        <a:off x="630316" y="1679498"/>
        <a:ext cx="8524223" cy="479821"/>
      </dsp:txXfrm>
    </dsp:sp>
    <dsp:sp modelId="{9189CF2B-CADA-4296-A645-9E98222BC53C}">
      <dsp:nvSpPr>
        <dsp:cNvPr id="0" name=""/>
        <dsp:cNvSpPr/>
      </dsp:nvSpPr>
      <dsp:spPr>
        <a:xfrm>
          <a:off x="330427" y="1619521"/>
          <a:ext cx="599776" cy="599776"/>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707B3-7F48-4332-96F5-CE75A5323F81}">
      <dsp:nvSpPr>
        <dsp:cNvPr id="0" name=""/>
        <dsp:cNvSpPr/>
      </dsp:nvSpPr>
      <dsp:spPr>
        <a:xfrm>
          <a:off x="355223" y="2399355"/>
          <a:ext cx="8799315" cy="47982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45720" rIns="45720" bIns="45720" numCol="1" spcCol="1270" anchor="ctr" anchorCtr="0">
          <a:noAutofit/>
        </a:bodyPr>
        <a:lstStyle/>
        <a:p>
          <a:pPr marL="0" lvl="0" indent="0" algn="l" defTabSz="800100">
            <a:lnSpc>
              <a:spcPct val="90000"/>
            </a:lnSpc>
            <a:spcBef>
              <a:spcPct val="0"/>
            </a:spcBef>
            <a:spcAft>
              <a:spcPct val="35000"/>
            </a:spcAft>
            <a:buNone/>
          </a:pPr>
          <a:r>
            <a:rPr lang="ko-KR" sz="1800" kern="1200">
              <a:solidFill>
                <a:schemeClr val="tx1"/>
              </a:solidFill>
            </a:rPr>
            <a:t>연습하고 준비하기</a:t>
          </a:r>
        </a:p>
      </dsp:txBody>
      <dsp:txXfrm>
        <a:off x="355223" y="2399355"/>
        <a:ext cx="8799315" cy="479821"/>
      </dsp:txXfrm>
    </dsp:sp>
    <dsp:sp modelId="{D857E12C-F86C-4FF7-91D4-37B1183827B8}">
      <dsp:nvSpPr>
        <dsp:cNvPr id="0" name=""/>
        <dsp:cNvSpPr/>
      </dsp:nvSpPr>
      <dsp:spPr>
        <a:xfrm>
          <a:off x="55335" y="2339377"/>
          <a:ext cx="599776" cy="59977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F3F8-BC85-4842-96EB-F52C5FE40706}">
      <dsp:nvSpPr>
        <dsp:cNvPr id="0" name=""/>
        <dsp:cNvSpPr/>
      </dsp:nvSpPr>
      <dsp:spPr>
        <a:xfrm>
          <a:off x="10078" y="405403"/>
          <a:ext cx="1506156" cy="903693"/>
        </a:xfrm>
        <a:prstGeom prst="round2Diag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o-KR" sz="1800" b="1" kern="1200">
              <a:solidFill>
                <a:schemeClr val="tx1"/>
              </a:solidFill>
              <a:latin typeface="Calibri" panose="020F0502020204030204" pitchFamily="34" charset="0"/>
              <a:ea typeface="+mn-ea"/>
              <a:cs typeface="+mn-cs"/>
            </a:rPr>
            <a:t>동영상</a:t>
          </a:r>
        </a:p>
      </dsp:txBody>
      <dsp:txXfrm>
        <a:off x="54193" y="449518"/>
        <a:ext cx="1417926" cy="815463"/>
      </dsp:txXfrm>
    </dsp:sp>
    <dsp:sp modelId="{C126AE9A-12FE-4C71-A76D-B2C2746C3182}">
      <dsp:nvSpPr>
        <dsp:cNvPr id="0" name=""/>
        <dsp:cNvSpPr/>
      </dsp:nvSpPr>
      <dsp:spPr>
        <a:xfrm>
          <a:off x="1666850" y="405403"/>
          <a:ext cx="1506156" cy="903693"/>
        </a:xfrm>
        <a:prstGeom prst="round2Diag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o-KR" sz="1800" b="1" kern="1200">
              <a:solidFill>
                <a:schemeClr val="tx1"/>
              </a:solidFill>
              <a:latin typeface="Calibri" panose="020F0502020204030204" pitchFamily="34" charset="0"/>
              <a:ea typeface="+mn-ea"/>
              <a:cs typeface="+mn-cs"/>
            </a:rPr>
            <a:t>PPT 자료</a:t>
          </a:r>
        </a:p>
      </dsp:txBody>
      <dsp:txXfrm>
        <a:off x="1710965" y="449518"/>
        <a:ext cx="1417926" cy="815463"/>
      </dsp:txXfrm>
    </dsp:sp>
    <dsp:sp modelId="{6D36D6D4-9114-40DC-8DBA-E32DAF3E0284}">
      <dsp:nvSpPr>
        <dsp:cNvPr id="0" name=""/>
        <dsp:cNvSpPr/>
      </dsp:nvSpPr>
      <dsp:spPr>
        <a:xfrm>
          <a:off x="3323622" y="405403"/>
          <a:ext cx="1506156" cy="903693"/>
        </a:xfrm>
        <a:prstGeom prst="round2Diag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o-KR" sz="1800" b="1" kern="1200">
              <a:solidFill>
                <a:schemeClr val="tx1"/>
              </a:solidFill>
              <a:latin typeface="Calibri" panose="020F0502020204030204" pitchFamily="34" charset="0"/>
              <a:ea typeface="+mn-ea"/>
              <a:cs typeface="+mn-cs"/>
            </a:rPr>
            <a:t>안내 책자</a:t>
          </a:r>
        </a:p>
      </dsp:txBody>
      <dsp:txXfrm>
        <a:off x="3367737" y="449518"/>
        <a:ext cx="1417926" cy="815463"/>
      </dsp:txXfrm>
    </dsp:sp>
    <dsp:sp modelId="{E10CA3C0-980C-4C8D-B48F-7080A207F4AA}">
      <dsp:nvSpPr>
        <dsp:cNvPr id="0" name=""/>
        <dsp:cNvSpPr/>
      </dsp:nvSpPr>
      <dsp:spPr>
        <a:xfrm>
          <a:off x="4980394" y="405403"/>
          <a:ext cx="1506156" cy="903693"/>
        </a:xfrm>
        <a:prstGeom prst="round2Diag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o-KR" sz="1800" b="1" kern="1200">
              <a:solidFill>
                <a:schemeClr val="tx1"/>
              </a:solidFill>
              <a:latin typeface="Calibri" panose="020F0502020204030204" pitchFamily="34" charset="0"/>
              <a:ea typeface="+mn-ea"/>
              <a:cs typeface="+mn-cs"/>
            </a:rPr>
            <a:t>포켓 가이드</a:t>
          </a:r>
        </a:p>
      </dsp:txBody>
      <dsp:txXfrm>
        <a:off x="5024509" y="449518"/>
        <a:ext cx="1417926" cy="815463"/>
      </dsp:txXfrm>
    </dsp:sp>
    <dsp:sp modelId="{91FD3156-A8E5-4824-B3E6-4A9B8D8955D2}">
      <dsp:nvSpPr>
        <dsp:cNvPr id="0" name=""/>
        <dsp:cNvSpPr/>
      </dsp:nvSpPr>
      <dsp:spPr>
        <a:xfrm>
          <a:off x="6637166" y="405403"/>
          <a:ext cx="1506156" cy="903693"/>
        </a:xfrm>
        <a:prstGeom prst="round2Diag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o-KR" sz="1800" b="1" kern="1200">
              <a:solidFill>
                <a:schemeClr val="tx1"/>
              </a:solidFill>
              <a:latin typeface="Calibri" panose="020F0502020204030204" pitchFamily="34" charset="0"/>
              <a:ea typeface="+mn-ea"/>
              <a:cs typeface="+mn-cs"/>
            </a:rPr>
            <a:t>서약 카드</a:t>
          </a:r>
        </a:p>
      </dsp:txBody>
      <dsp:txXfrm>
        <a:off x="6681281" y="449518"/>
        <a:ext cx="1417926" cy="815463"/>
      </dsp:txXfrm>
    </dsp:sp>
    <dsp:sp modelId="{E5C6B598-167D-4578-94D5-9D82B2D80CC7}">
      <dsp:nvSpPr>
        <dsp:cNvPr id="0" name=""/>
        <dsp:cNvSpPr/>
      </dsp:nvSpPr>
      <dsp:spPr>
        <a:xfrm>
          <a:off x="8293939" y="405403"/>
          <a:ext cx="1506156" cy="903693"/>
        </a:xfrm>
        <a:prstGeom prst="round2Diag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o-KR" sz="1800" b="1" kern="1200">
              <a:solidFill>
                <a:schemeClr val="tx1"/>
              </a:solidFill>
            </a:rPr>
            <a:t>교부금 역사</a:t>
          </a:r>
        </a:p>
      </dsp:txBody>
      <dsp:txXfrm>
        <a:off x="8338054" y="449518"/>
        <a:ext cx="1417926" cy="815463"/>
      </dsp:txXfrm>
    </dsp:sp>
    <dsp:sp modelId="{78C5A6D2-167E-4953-922F-8579F12E2F65}">
      <dsp:nvSpPr>
        <dsp:cNvPr id="0" name=""/>
        <dsp:cNvSpPr/>
      </dsp:nvSpPr>
      <dsp:spPr>
        <a:xfrm>
          <a:off x="9950711" y="405403"/>
          <a:ext cx="1506156" cy="903693"/>
        </a:xfrm>
        <a:prstGeom prst="round2Diag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o-KR" sz="1800" b="1" kern="1200">
              <a:solidFill>
                <a:schemeClr val="tx1"/>
              </a:solidFill>
            </a:rPr>
            <a:t>국제 재단 블로그</a:t>
          </a:r>
        </a:p>
      </dsp:txBody>
      <dsp:txXfrm>
        <a:off x="9994826" y="449518"/>
        <a:ext cx="1417926" cy="815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C260E-DA33-435A-B17A-B13BB579E6F6}">
      <dsp:nvSpPr>
        <dsp:cNvPr id="0" name=""/>
        <dsp:cNvSpPr/>
      </dsp:nvSpPr>
      <dsp:spPr>
        <a:xfrm>
          <a:off x="4345" y="994190"/>
          <a:ext cx="1900086" cy="11400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o-KR" sz="2200" kern="1200">
              <a:solidFill>
                <a:schemeClr val="tx1"/>
              </a:solidFill>
            </a:rPr>
            <a:t>개별 회원 지원</a:t>
          </a:r>
        </a:p>
      </dsp:txBody>
      <dsp:txXfrm>
        <a:off x="37736" y="1027581"/>
        <a:ext cx="1833304" cy="1073270"/>
      </dsp:txXfrm>
    </dsp:sp>
    <dsp:sp modelId="{45E8D236-930E-423A-AAC1-3BD27EA71493}">
      <dsp:nvSpPr>
        <dsp:cNvPr id="0" name=""/>
        <dsp:cNvSpPr/>
      </dsp:nvSpPr>
      <dsp:spPr>
        <a:xfrm>
          <a:off x="2094441" y="1328605"/>
          <a:ext cx="402818" cy="4712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a:off x="2094441" y="1422849"/>
        <a:ext cx="281973" cy="282733"/>
      </dsp:txXfrm>
    </dsp:sp>
    <dsp:sp modelId="{05835DFB-DE56-4E24-83BA-C73046EC69F4}">
      <dsp:nvSpPr>
        <dsp:cNvPr id="0" name=""/>
        <dsp:cNvSpPr/>
      </dsp:nvSpPr>
      <dsp:spPr>
        <a:xfrm>
          <a:off x="2664467" y="994190"/>
          <a:ext cx="1900086" cy="114005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o-KR" sz="2200" kern="1200">
              <a:solidFill>
                <a:schemeClr val="tx1"/>
              </a:solidFill>
            </a:rPr>
            <a:t>기금 모금 행사</a:t>
          </a:r>
        </a:p>
      </dsp:txBody>
      <dsp:txXfrm>
        <a:off x="2697858" y="1027581"/>
        <a:ext cx="1833304" cy="1073270"/>
      </dsp:txXfrm>
    </dsp:sp>
    <dsp:sp modelId="{948EB486-B670-4A7D-A2BE-411CFAB94752}">
      <dsp:nvSpPr>
        <dsp:cNvPr id="0" name=""/>
        <dsp:cNvSpPr/>
      </dsp:nvSpPr>
      <dsp:spPr>
        <a:xfrm>
          <a:off x="4754563" y="1328605"/>
          <a:ext cx="402818" cy="471221"/>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a:off x="4754563" y="1422849"/>
        <a:ext cx="281973" cy="282733"/>
      </dsp:txXfrm>
    </dsp:sp>
    <dsp:sp modelId="{C1D276BE-B8FE-4FAC-963C-FC45B7CEA257}">
      <dsp:nvSpPr>
        <dsp:cNvPr id="0" name=""/>
        <dsp:cNvSpPr/>
      </dsp:nvSpPr>
      <dsp:spPr>
        <a:xfrm>
          <a:off x="5324589" y="994190"/>
          <a:ext cx="1900086" cy="114005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o-KR" sz="2200" kern="1200">
              <a:solidFill>
                <a:schemeClr val="tx1"/>
              </a:solidFill>
            </a:rPr>
            <a:t>클럽 재무 기부</a:t>
          </a:r>
        </a:p>
      </dsp:txBody>
      <dsp:txXfrm>
        <a:off x="5357980" y="1027581"/>
        <a:ext cx="1833304" cy="1073270"/>
      </dsp:txXfrm>
    </dsp:sp>
    <dsp:sp modelId="{BB60B391-4770-4914-A859-2FFB6C22A916}">
      <dsp:nvSpPr>
        <dsp:cNvPr id="0" name=""/>
        <dsp:cNvSpPr/>
      </dsp:nvSpPr>
      <dsp:spPr>
        <a:xfrm>
          <a:off x="7414685" y="1328605"/>
          <a:ext cx="402818" cy="47122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a:off x="7414685" y="1422849"/>
        <a:ext cx="281973" cy="282733"/>
      </dsp:txXfrm>
    </dsp:sp>
    <dsp:sp modelId="{AF2110A3-3543-46D8-8D60-D407F9B8F379}">
      <dsp:nvSpPr>
        <dsp:cNvPr id="0" name=""/>
        <dsp:cNvSpPr/>
      </dsp:nvSpPr>
      <dsp:spPr>
        <a:xfrm>
          <a:off x="7984711" y="994190"/>
          <a:ext cx="1900086" cy="114005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o-KR" sz="2200" kern="1200">
              <a:solidFill>
                <a:schemeClr val="tx1"/>
              </a:solidFill>
            </a:rPr>
            <a:t>현지 기업 및 비라이온</a:t>
          </a:r>
        </a:p>
      </dsp:txBody>
      <dsp:txXfrm>
        <a:off x="8018102" y="1027581"/>
        <a:ext cx="1833304" cy="1073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503BB-4ABE-4341-AB49-DC5B058FE1C2}">
      <dsp:nvSpPr>
        <dsp:cNvPr id="0" name=""/>
        <dsp:cNvSpPr/>
      </dsp:nvSpPr>
      <dsp:spPr>
        <a:xfrm>
          <a:off x="726324" y="0"/>
          <a:ext cx="8231678" cy="400991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6E89C-F3D2-4D29-9CF7-72B9A61A0F7C}">
      <dsp:nvSpPr>
        <dsp:cNvPr id="0" name=""/>
        <dsp:cNvSpPr/>
      </dsp:nvSpPr>
      <dsp:spPr>
        <a:xfrm>
          <a:off x="225557" y="1202972"/>
          <a:ext cx="2905298" cy="16039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ko-KR" sz="3000" kern="1200">
              <a:solidFill>
                <a:schemeClr val="tx1"/>
              </a:solidFill>
            </a:rPr>
            <a:t>매주 2달러</a:t>
          </a:r>
        </a:p>
      </dsp:txBody>
      <dsp:txXfrm>
        <a:off x="303856" y="1281271"/>
        <a:ext cx="2748700" cy="1447366"/>
      </dsp:txXfrm>
    </dsp:sp>
    <dsp:sp modelId="{B498E256-D15F-4508-9AAA-A5365027AFD5}">
      <dsp:nvSpPr>
        <dsp:cNvPr id="0" name=""/>
        <dsp:cNvSpPr/>
      </dsp:nvSpPr>
      <dsp:spPr>
        <a:xfrm>
          <a:off x="3389514" y="1202972"/>
          <a:ext cx="2905298" cy="160396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ko-KR" sz="3000" kern="1200">
              <a:solidFill>
                <a:schemeClr val="tx1"/>
              </a:solidFill>
            </a:rPr>
            <a:t>매년 100달러</a:t>
          </a:r>
        </a:p>
      </dsp:txBody>
      <dsp:txXfrm>
        <a:off x="3467813" y="1281271"/>
        <a:ext cx="2748700" cy="1447366"/>
      </dsp:txXfrm>
    </dsp:sp>
    <dsp:sp modelId="{93E00E2A-B49C-47F8-A8AA-595BB2586A8C}">
      <dsp:nvSpPr>
        <dsp:cNvPr id="0" name=""/>
        <dsp:cNvSpPr/>
      </dsp:nvSpPr>
      <dsp:spPr>
        <a:xfrm>
          <a:off x="6553471" y="1202972"/>
          <a:ext cx="2905298" cy="160396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ko-KR" sz="3000" kern="1200">
              <a:solidFill>
                <a:schemeClr val="tx1"/>
              </a:solidFill>
            </a:rPr>
            <a:t>총 기부액 300달러</a:t>
          </a:r>
        </a:p>
      </dsp:txBody>
      <dsp:txXfrm>
        <a:off x="6631770" y="1281271"/>
        <a:ext cx="2748700" cy="1447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65C4C-14D1-420A-AD82-B2F06447E48E}">
      <dsp:nvSpPr>
        <dsp:cNvPr id="0" name=""/>
        <dsp:cNvSpPr/>
      </dsp:nvSpPr>
      <dsp:spPr>
        <a:xfrm>
          <a:off x="-4660252" y="-714429"/>
          <a:ext cx="5551120" cy="5551120"/>
        </a:xfrm>
        <a:prstGeom prst="blockArc">
          <a:avLst>
            <a:gd name="adj1" fmla="val 18900000"/>
            <a:gd name="adj2" fmla="val 2700000"/>
            <a:gd name="adj3" fmla="val 38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08ED4-14BC-42E1-B9A7-2A9544E9B7EF}">
      <dsp:nvSpPr>
        <dsp:cNvPr id="0" name=""/>
        <dsp:cNvSpPr/>
      </dsp:nvSpPr>
      <dsp:spPr>
        <a:xfrm>
          <a:off x="466596" y="316919"/>
          <a:ext cx="7605297" cy="6341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60960" rIns="60960" bIns="60960" numCol="1" spcCol="1270" anchor="ctr" anchorCtr="0">
          <a:noAutofit/>
        </a:bodyPr>
        <a:lstStyle/>
        <a:p>
          <a:pPr marL="0" lvl="0" indent="0" algn="l" defTabSz="1066800">
            <a:lnSpc>
              <a:spcPct val="90000"/>
            </a:lnSpc>
            <a:spcBef>
              <a:spcPct val="0"/>
            </a:spcBef>
            <a:spcAft>
              <a:spcPct val="35000"/>
            </a:spcAft>
            <a:buNone/>
          </a:pPr>
          <a:r>
            <a:rPr lang="ko-KR" sz="2400" kern="1200">
              <a:solidFill>
                <a:schemeClr val="tx1"/>
              </a:solidFill>
            </a:rPr>
            <a:t>100% 회원 참여</a:t>
          </a:r>
        </a:p>
      </dsp:txBody>
      <dsp:txXfrm>
        <a:off x="466596" y="316919"/>
        <a:ext cx="7605297" cy="634168"/>
      </dsp:txXfrm>
    </dsp:sp>
    <dsp:sp modelId="{6071BEEC-F20F-41C1-88E9-7D7779737515}">
      <dsp:nvSpPr>
        <dsp:cNvPr id="0" name=""/>
        <dsp:cNvSpPr/>
      </dsp:nvSpPr>
      <dsp:spPr>
        <a:xfrm>
          <a:off x="70240" y="237648"/>
          <a:ext cx="792710" cy="7927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F9F840-7C54-4634-8594-29D735A7D828}">
      <dsp:nvSpPr>
        <dsp:cNvPr id="0" name=""/>
        <dsp:cNvSpPr/>
      </dsp:nvSpPr>
      <dsp:spPr>
        <a:xfrm>
          <a:off x="830179" y="1268337"/>
          <a:ext cx="7241713" cy="63416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60960" rIns="60960" bIns="60960" numCol="1" spcCol="1270" anchor="ctr" anchorCtr="0">
          <a:noAutofit/>
        </a:bodyPr>
        <a:lstStyle/>
        <a:p>
          <a:pPr marL="0" lvl="0" indent="0" algn="l" defTabSz="1066800">
            <a:lnSpc>
              <a:spcPct val="90000"/>
            </a:lnSpc>
            <a:spcBef>
              <a:spcPct val="0"/>
            </a:spcBef>
            <a:spcAft>
              <a:spcPct val="35000"/>
            </a:spcAft>
            <a:buNone/>
          </a:pPr>
          <a:r>
            <a:rPr lang="ko-KR" sz="2400" kern="1200">
              <a:solidFill>
                <a:schemeClr val="tx1"/>
              </a:solidFill>
            </a:rPr>
            <a:t>회원 당 최소 100달러씩 100% 회원 참여</a:t>
          </a:r>
        </a:p>
      </dsp:txBody>
      <dsp:txXfrm>
        <a:off x="830179" y="1268337"/>
        <a:ext cx="7241713" cy="634168"/>
      </dsp:txXfrm>
    </dsp:sp>
    <dsp:sp modelId="{2A77B2B8-BDAB-4910-9246-509A4FDCEE5F}">
      <dsp:nvSpPr>
        <dsp:cNvPr id="0" name=""/>
        <dsp:cNvSpPr/>
      </dsp:nvSpPr>
      <dsp:spPr>
        <a:xfrm>
          <a:off x="433824" y="1189066"/>
          <a:ext cx="792710" cy="792710"/>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FD37D-79BD-4A9B-B8D3-498FF874E904}">
      <dsp:nvSpPr>
        <dsp:cNvPr id="0" name=""/>
        <dsp:cNvSpPr/>
      </dsp:nvSpPr>
      <dsp:spPr>
        <a:xfrm>
          <a:off x="830179" y="2219755"/>
          <a:ext cx="7241713" cy="63416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60960" rIns="60960" bIns="60960" numCol="1" spcCol="1270" anchor="ctr" anchorCtr="0">
          <a:noAutofit/>
        </a:bodyPr>
        <a:lstStyle/>
        <a:p>
          <a:pPr marL="0" lvl="0" indent="0" algn="l" defTabSz="1066800">
            <a:lnSpc>
              <a:spcPct val="90000"/>
            </a:lnSpc>
            <a:spcBef>
              <a:spcPct val="0"/>
            </a:spcBef>
            <a:spcAft>
              <a:spcPct val="35000"/>
            </a:spcAft>
            <a:buNone/>
          </a:pPr>
          <a:r>
            <a:rPr lang="ko-KR" sz="2400" kern="1200">
              <a:solidFill>
                <a:schemeClr val="tx1"/>
              </a:solidFill>
            </a:rPr>
            <a:t>클럽 재무 기부 또는 기금 모금 행사 개최</a:t>
          </a:r>
        </a:p>
      </dsp:txBody>
      <dsp:txXfrm>
        <a:off x="830179" y="2219755"/>
        <a:ext cx="7241713" cy="634168"/>
      </dsp:txXfrm>
    </dsp:sp>
    <dsp:sp modelId="{EFF51B24-7BBD-492D-BFDE-661596C0D13A}">
      <dsp:nvSpPr>
        <dsp:cNvPr id="0" name=""/>
        <dsp:cNvSpPr/>
      </dsp:nvSpPr>
      <dsp:spPr>
        <a:xfrm>
          <a:off x="433824" y="2140484"/>
          <a:ext cx="792710" cy="792710"/>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964BD-FDEF-46D7-924E-13433BB501C2}">
      <dsp:nvSpPr>
        <dsp:cNvPr id="0" name=""/>
        <dsp:cNvSpPr/>
      </dsp:nvSpPr>
      <dsp:spPr>
        <a:xfrm>
          <a:off x="466596" y="3171173"/>
          <a:ext cx="7605297" cy="63416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60960" rIns="60960" bIns="60960" numCol="1" spcCol="1270" anchor="ctr" anchorCtr="0">
          <a:noAutofit/>
        </a:bodyPr>
        <a:lstStyle/>
        <a:p>
          <a:pPr marL="0" lvl="0" indent="0" algn="l" defTabSz="1066800">
            <a:lnSpc>
              <a:spcPct val="90000"/>
            </a:lnSpc>
            <a:spcBef>
              <a:spcPct val="0"/>
            </a:spcBef>
            <a:spcAft>
              <a:spcPct val="35000"/>
            </a:spcAft>
            <a:buNone/>
          </a:pPr>
          <a:r>
            <a:rPr lang="ko-KR" sz="2400" kern="1200">
              <a:solidFill>
                <a:schemeClr val="tx1"/>
              </a:solidFill>
            </a:rPr>
            <a:t>모델 클럽 되기</a:t>
          </a:r>
        </a:p>
      </dsp:txBody>
      <dsp:txXfrm>
        <a:off x="466596" y="3171173"/>
        <a:ext cx="7605297" cy="634168"/>
      </dsp:txXfrm>
    </dsp:sp>
    <dsp:sp modelId="{BB573529-54D1-48C4-8288-9ADC53E43CF6}">
      <dsp:nvSpPr>
        <dsp:cNvPr id="0" name=""/>
        <dsp:cNvSpPr/>
      </dsp:nvSpPr>
      <dsp:spPr>
        <a:xfrm>
          <a:off x="70240" y="3091902"/>
          <a:ext cx="792710" cy="79271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346A-9622-4B78-98B4-4EDD7DC225CB}">
      <dsp:nvSpPr>
        <dsp:cNvPr id="0" name=""/>
        <dsp:cNvSpPr/>
      </dsp:nvSpPr>
      <dsp:spPr>
        <a:xfrm>
          <a:off x="0" y="640233"/>
          <a:ext cx="2732087" cy="16392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ko-KR" sz="2400" kern="1200">
              <a:solidFill>
                <a:schemeClr val="tx1"/>
              </a:solidFill>
            </a:rPr>
            <a:t>2017년 7월 1일 이후 모인 모든 기금!</a:t>
          </a:r>
        </a:p>
      </dsp:txBody>
      <dsp:txXfrm>
        <a:off x="0" y="640233"/>
        <a:ext cx="2732087" cy="1639252"/>
      </dsp:txXfrm>
    </dsp:sp>
    <dsp:sp modelId="{7EA57059-2EEC-4DA4-B39C-6C52DC4026AA}">
      <dsp:nvSpPr>
        <dsp:cNvPr id="0" name=""/>
        <dsp:cNvSpPr/>
      </dsp:nvSpPr>
      <dsp:spPr>
        <a:xfrm>
          <a:off x="3005296" y="640233"/>
          <a:ext cx="2732087" cy="163925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ko-KR" sz="2400" kern="1200">
              <a:solidFill>
                <a:schemeClr val="tx1"/>
              </a:solidFill>
            </a:rPr>
            <a:t>모든 출처에서 모금된 기금을 모두 계산합니다.</a:t>
          </a:r>
        </a:p>
      </dsp:txBody>
      <dsp:txXfrm>
        <a:off x="3005296" y="640233"/>
        <a:ext cx="2732087" cy="1639252"/>
      </dsp:txXfrm>
    </dsp:sp>
    <dsp:sp modelId="{453813BD-ED65-43B8-8146-0D27DB7D8790}">
      <dsp:nvSpPr>
        <dsp:cNvPr id="0" name=""/>
        <dsp:cNvSpPr/>
      </dsp:nvSpPr>
      <dsp:spPr>
        <a:xfrm>
          <a:off x="6010593" y="640233"/>
          <a:ext cx="2732087" cy="163925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ko-KR" sz="2400" kern="1200">
              <a:solidFill>
                <a:schemeClr val="tx1"/>
              </a:solidFill>
            </a:rPr>
            <a:t>목표 달성 기한은 2022년 6월 30일까지입니다.</a:t>
          </a:r>
        </a:p>
      </dsp:txBody>
      <dsp:txXfrm>
        <a:off x="6010593" y="640233"/>
        <a:ext cx="2732087" cy="1639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DB925-DFD7-4B8F-A9B0-845108295A13}">
      <dsp:nvSpPr>
        <dsp:cNvPr id="0" name=""/>
        <dsp:cNvSpPr/>
      </dsp:nvSpPr>
      <dsp:spPr>
        <a:xfrm>
          <a:off x="3098" y="252259"/>
          <a:ext cx="3775047" cy="151001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ko-KR" sz="1800" b="1" kern="1200">
              <a:solidFill>
                <a:schemeClr val="tx1"/>
              </a:solidFill>
              <a:latin typeface="+mn-lt"/>
              <a:ea typeface="+mn-ea"/>
              <a:cs typeface="+mn-cs"/>
            </a:rPr>
            <a:t>참여 약속:</a:t>
          </a:r>
          <a:r>
            <a:rPr lang="ko-KR" sz="1800" kern="1200">
              <a:solidFill>
                <a:schemeClr val="tx1"/>
              </a:solidFill>
              <a:latin typeface="+mn-lt"/>
              <a:ea typeface="+mn-ea"/>
              <a:cs typeface="+mn-cs"/>
            </a:rPr>
            <a:t> 서면 및 공개 표창</a:t>
          </a:r>
        </a:p>
      </dsp:txBody>
      <dsp:txXfrm>
        <a:off x="758107" y="252259"/>
        <a:ext cx="2265029" cy="1510018"/>
      </dsp:txXfrm>
    </dsp:sp>
    <dsp:sp modelId="{2EDF0122-C124-4837-8DB4-109670B93DAE}">
      <dsp:nvSpPr>
        <dsp:cNvPr id="0" name=""/>
        <dsp:cNvSpPr/>
      </dsp:nvSpPr>
      <dsp:spPr>
        <a:xfrm>
          <a:off x="3400640" y="252259"/>
          <a:ext cx="3775047" cy="1510018"/>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ko-KR" sz="1800" b="1" kern="1200">
              <a:solidFill>
                <a:schemeClr val="tx1"/>
              </a:solidFill>
              <a:latin typeface="+mn-lt"/>
              <a:ea typeface="+mn-ea"/>
              <a:cs typeface="+mn-cs"/>
            </a:rPr>
            <a:t>목표 달성:</a:t>
          </a:r>
          <a:r>
            <a:rPr lang="ko-KR" sz="1800" kern="1200">
              <a:solidFill>
                <a:schemeClr val="tx1"/>
              </a:solidFill>
              <a:latin typeface="+mn-lt"/>
              <a:ea typeface="+mn-ea"/>
              <a:cs typeface="+mn-cs"/>
            </a:rPr>
            <a:t> 물리적 표창</a:t>
          </a:r>
        </a:p>
      </dsp:txBody>
      <dsp:txXfrm>
        <a:off x="4155649" y="252259"/>
        <a:ext cx="2265029" cy="1510018"/>
      </dsp:txXfrm>
    </dsp:sp>
    <dsp:sp modelId="{3DCC3077-66E2-4173-82F7-6DEB7FFB0974}">
      <dsp:nvSpPr>
        <dsp:cNvPr id="0" name=""/>
        <dsp:cNvSpPr/>
      </dsp:nvSpPr>
      <dsp:spPr>
        <a:xfrm>
          <a:off x="6798183" y="252259"/>
          <a:ext cx="3775047" cy="1510018"/>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ko-KR" sz="1800" b="1" kern="1200">
              <a:solidFill>
                <a:schemeClr val="tx1"/>
              </a:solidFill>
              <a:latin typeface="+mn-lt"/>
              <a:ea typeface="+mn-ea"/>
              <a:cs typeface="+mn-cs"/>
            </a:rPr>
            <a:t>서약 및 약속 이행:</a:t>
          </a:r>
          <a:r>
            <a:rPr lang="ko-KR" sz="1800" kern="1200">
              <a:solidFill>
                <a:schemeClr val="tx1"/>
              </a:solidFill>
              <a:latin typeface="+mn-lt"/>
              <a:ea typeface="+mn-ea"/>
              <a:cs typeface="+mn-cs"/>
            </a:rPr>
            <a:t> 추가 물리적 특별 공개 표창</a:t>
          </a:r>
        </a:p>
      </dsp:txBody>
      <dsp:txXfrm>
        <a:off x="7553192" y="252259"/>
        <a:ext cx="2265029" cy="15100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8CDBF-302F-4BC9-85DB-EE8D0E337404}">
      <dsp:nvSpPr>
        <dsp:cNvPr id="0" name=""/>
        <dsp:cNvSpPr/>
      </dsp:nvSpPr>
      <dsp:spPr>
        <a:xfrm>
          <a:off x="118342" y="1028"/>
          <a:ext cx="2121229" cy="212122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9210" rIns="116738" bIns="29210" numCol="1" spcCol="1270" anchor="ctr" anchorCtr="0">
          <a:noAutofit/>
        </a:bodyPr>
        <a:lstStyle/>
        <a:p>
          <a:pPr marL="0" lvl="0" indent="0" algn="ctr" defTabSz="1022350">
            <a:lnSpc>
              <a:spcPct val="90000"/>
            </a:lnSpc>
            <a:spcBef>
              <a:spcPct val="0"/>
            </a:spcBef>
            <a:spcAft>
              <a:spcPct val="35000"/>
            </a:spcAft>
            <a:buNone/>
          </a:pPr>
          <a:r>
            <a:rPr lang="ko-KR" sz="2300" kern="1200"/>
            <a:t>캠페인 위원장</a:t>
          </a:r>
        </a:p>
      </dsp:txBody>
      <dsp:txXfrm>
        <a:off x="428989" y="311675"/>
        <a:ext cx="1499935" cy="1499935"/>
      </dsp:txXfrm>
    </dsp:sp>
    <dsp:sp modelId="{AC92DFAA-80E7-48F5-819D-5364C4F7F72D}">
      <dsp:nvSpPr>
        <dsp:cNvPr id="0" name=""/>
        <dsp:cNvSpPr/>
      </dsp:nvSpPr>
      <dsp:spPr>
        <a:xfrm>
          <a:off x="1815325" y="1028"/>
          <a:ext cx="2121229" cy="2121229"/>
        </a:xfrm>
        <a:prstGeom prst="ellipse">
          <a:avLst/>
        </a:prstGeom>
        <a:solidFill>
          <a:schemeClr val="accent5">
            <a:alpha val="50000"/>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9210" rIns="116738" bIns="29210" numCol="1" spcCol="1270" anchor="ctr" anchorCtr="0">
          <a:noAutofit/>
        </a:bodyPr>
        <a:lstStyle/>
        <a:p>
          <a:pPr marL="0" lvl="0" indent="0" algn="ctr" defTabSz="1022350">
            <a:lnSpc>
              <a:spcPct val="90000"/>
            </a:lnSpc>
            <a:spcBef>
              <a:spcPct val="0"/>
            </a:spcBef>
            <a:spcAft>
              <a:spcPct val="35000"/>
            </a:spcAft>
            <a:buNone/>
          </a:pPr>
          <a:r>
            <a:rPr lang="ko-KR" sz="2300" kern="1200"/>
            <a:t>캠페인 비서 또는 총무</a:t>
          </a:r>
        </a:p>
      </dsp:txBody>
      <dsp:txXfrm>
        <a:off x="2125972" y="311675"/>
        <a:ext cx="1499935" cy="1499935"/>
      </dsp:txXfrm>
    </dsp:sp>
    <dsp:sp modelId="{6ACAE595-57D4-4BF9-A546-9C47583308A5}">
      <dsp:nvSpPr>
        <dsp:cNvPr id="0" name=""/>
        <dsp:cNvSpPr/>
      </dsp:nvSpPr>
      <dsp:spPr>
        <a:xfrm>
          <a:off x="3512308" y="1028"/>
          <a:ext cx="2121229" cy="2121229"/>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9210" rIns="116738" bIns="29210" numCol="1" spcCol="1270" anchor="ctr" anchorCtr="0">
          <a:noAutofit/>
        </a:bodyPr>
        <a:lstStyle/>
        <a:p>
          <a:pPr marL="0" lvl="0" indent="0" algn="ctr" defTabSz="1022350">
            <a:lnSpc>
              <a:spcPct val="90000"/>
            </a:lnSpc>
            <a:spcBef>
              <a:spcPct val="0"/>
            </a:spcBef>
            <a:spcAft>
              <a:spcPct val="35000"/>
            </a:spcAft>
            <a:buNone/>
          </a:pPr>
          <a:r>
            <a:rPr lang="ko-KR" sz="2300" kern="1200"/>
            <a:t>회원 모금 활동</a:t>
          </a:r>
        </a:p>
      </dsp:txBody>
      <dsp:txXfrm>
        <a:off x="3822955" y="311675"/>
        <a:ext cx="1499935" cy="1499935"/>
      </dsp:txXfrm>
    </dsp:sp>
    <dsp:sp modelId="{5453CEDE-F2FE-41A1-B924-69CB77D38A7B}">
      <dsp:nvSpPr>
        <dsp:cNvPr id="0" name=""/>
        <dsp:cNvSpPr/>
      </dsp:nvSpPr>
      <dsp:spPr>
        <a:xfrm>
          <a:off x="5209292" y="1028"/>
          <a:ext cx="2121229" cy="2121229"/>
        </a:xfrm>
        <a:prstGeom prst="ellipse">
          <a:avLst/>
        </a:prstGeom>
        <a:solidFill>
          <a:schemeClr val="accent5">
            <a:alpha val="50000"/>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9210" rIns="116738" bIns="29210" numCol="1" spcCol="1270" anchor="ctr" anchorCtr="0">
          <a:noAutofit/>
        </a:bodyPr>
        <a:lstStyle/>
        <a:p>
          <a:pPr marL="0" lvl="0" indent="0" algn="ctr" defTabSz="1022350">
            <a:lnSpc>
              <a:spcPct val="90000"/>
            </a:lnSpc>
            <a:spcBef>
              <a:spcPct val="0"/>
            </a:spcBef>
            <a:spcAft>
              <a:spcPct val="35000"/>
            </a:spcAft>
            <a:buNone/>
          </a:pPr>
          <a:r>
            <a:rPr lang="ko-KR" sz="2300" kern="1200"/>
            <a:t>비회원 모금 활동</a:t>
          </a:r>
        </a:p>
      </dsp:txBody>
      <dsp:txXfrm>
        <a:off x="5519939" y="311675"/>
        <a:ext cx="1499935" cy="1499935"/>
      </dsp:txXfrm>
    </dsp:sp>
    <dsp:sp modelId="{73AA6133-3CD8-4DAB-955C-4C6E7C44B6D8}">
      <dsp:nvSpPr>
        <dsp:cNvPr id="0" name=""/>
        <dsp:cNvSpPr/>
      </dsp:nvSpPr>
      <dsp:spPr>
        <a:xfrm>
          <a:off x="6906275" y="1028"/>
          <a:ext cx="2121229" cy="2121229"/>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9210" rIns="116738" bIns="29210" numCol="1" spcCol="1270" anchor="ctr" anchorCtr="0">
          <a:noAutofit/>
        </a:bodyPr>
        <a:lstStyle/>
        <a:p>
          <a:pPr marL="0" lvl="0" indent="0" algn="ctr" defTabSz="1022350">
            <a:lnSpc>
              <a:spcPct val="90000"/>
            </a:lnSpc>
            <a:spcBef>
              <a:spcPct val="0"/>
            </a:spcBef>
            <a:spcAft>
              <a:spcPct val="35000"/>
            </a:spcAft>
            <a:buNone/>
          </a:pPr>
          <a:r>
            <a:rPr lang="ko-KR" sz="2300" kern="1200"/>
            <a:t>기금 마련 행사</a:t>
          </a:r>
        </a:p>
      </dsp:txBody>
      <dsp:txXfrm>
        <a:off x="7216922" y="311675"/>
        <a:ext cx="1499935" cy="14999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0B01-9E4D-4282-8F48-D5635BA87A1D}" type="datetimeFigureOut">
              <a:rPr lang="en-US" smtClean="0"/>
              <a:t>11/29/2018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9D771-0DFB-4CCD-8498-877BF97DB9E3}" type="slidenum">
              <a:rPr lang="en-US" smtClean="0"/>
              <a:t>‹#›</a:t>
            </a:fld>
            <a:endParaRPr lang="en-US"/>
          </a:p>
        </p:txBody>
      </p:sp>
    </p:spTree>
    <p:extLst>
      <p:ext uri="{BB962C8B-B14F-4D97-AF65-F5344CB8AC3E}">
        <p14:creationId xmlns:p14="http://schemas.microsoft.com/office/powerpoint/2010/main" val="187046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o-KR" sz="1200">
                <a:solidFill>
                  <a:schemeClr val="tx1"/>
                </a:solidFill>
                <a:latin typeface="+mn-lt"/>
                <a:ea typeface="+mn-ea"/>
                <a:cs typeface="+mn-cs"/>
              </a:rPr>
              <a:t>돌아오신 것을 환영합니다! 이 웨비나에서는 </a:t>
            </a:r>
            <a:r>
              <a:rPr lang="ko-KR" sz="1200" baseline="0">
                <a:solidFill>
                  <a:schemeClr val="tx1"/>
                </a:solidFill>
                <a:latin typeface="+mn-lt"/>
                <a:ea typeface="+mn-ea"/>
                <a:cs typeface="+mn-cs"/>
              </a:rPr>
              <a:t>클럽 코디네이터의 역할을 성공적으로 수행하기 위한 제안 및 전략을 검토할 것입니다.</a:t>
            </a:r>
          </a:p>
          <a:p>
            <a:endParaRPr lang="en-US" dirty="0"/>
          </a:p>
          <a:p>
            <a:r>
              <a:rPr lang="ko-KR" i="1"/>
              <a:t>(다음</a:t>
            </a:r>
            <a:r>
              <a:rPr lang="ko-KR" i="1" baseline="0"/>
              <a:t> 슬라이드로 전환)</a:t>
            </a:r>
          </a:p>
        </p:txBody>
      </p:sp>
      <p:sp>
        <p:nvSpPr>
          <p:cNvPr id="4" name="Slide Number Placeholder 3"/>
          <p:cNvSpPr>
            <a:spLocks noGrp="1"/>
          </p:cNvSpPr>
          <p:nvPr>
            <p:ph type="sldNum" sz="quarter" idx="10"/>
          </p:nvPr>
        </p:nvSpPr>
        <p:spPr/>
        <p:txBody>
          <a:bodyPr/>
          <a:lstStyle/>
          <a:p>
            <a:fld id="{5419D771-0DFB-4CCD-8498-877BF97DB9E3}" type="slidenum">
              <a:rPr lang="en-US" smtClean="0"/>
              <a:t>2</a:t>
            </a:fld>
            <a:endParaRPr lang="en-US"/>
          </a:p>
        </p:txBody>
      </p:sp>
    </p:spTree>
    <p:extLst>
      <p:ext uri="{BB962C8B-B14F-4D97-AF65-F5344CB8AC3E}">
        <p14:creationId xmlns:p14="http://schemas.microsoft.com/office/powerpoint/2010/main" val="353813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기금 모금은</a:t>
            </a:r>
            <a:r>
              <a:rPr lang="ko-KR" baseline="0"/>
              <a:t>LCIF 클럽 코디네이터로서 귀하의 역할 중 중요한 부분입니다. 기금 모금이 어떤 사람들에게는 부담스러울 수 있지만 간단하고 재미있는 일일 수도 있습니다! 클럽에서 가장 성공적으로 할 수 있는 일은 여러분이 가장 잘 알고 계시겠지만 이 역할을 처음 접하는 분들을 위해 다음과 같은 사항들을 제안합니다.</a:t>
            </a:r>
          </a:p>
          <a:p>
            <a:pPr marL="171450" indent="-171450">
              <a:buFont typeface="Arial" panose="020B0604020202020204" pitchFamily="34" charset="0"/>
              <a:buChar char="•"/>
            </a:pPr>
            <a:r>
              <a:rPr lang="ko-KR" baseline="0"/>
              <a:t>개인 회원들에게 기부를 요청하는 것으로 시작하여 연중 지속해서 지원해주기를 요청하십시오. 많은 경우에 이러한 방법이 가장 빠르고 쉽게 기금을 모금하는 방법이 됩니다. 모든 라이온들에게 매년 100달러를 기부할 것을 요청하고 있습니다. 매주 2달러입니다. 그러나 금액에 관계없이 모든 라이온의 참여가 우리의 성공에 중요한 요인입니다!</a:t>
            </a:r>
          </a:p>
          <a:p>
            <a:pPr marL="171450" indent="-171450">
              <a:buFont typeface="Arial" panose="020B0604020202020204" pitchFamily="34" charset="0"/>
              <a:buChar char="•"/>
            </a:pPr>
            <a:r>
              <a:rPr lang="ko-KR" baseline="0"/>
              <a:t>개인 회원 기부를 받는 진행 상황을 확인한 후 기금 모금 행사를 시작하십시오. 이는 지역 사회가 참여할 수 있는 훌륭한 방법이며, 여러분의 클럽은 이미 매년 여러 가지 행사를 개최하고 있을 것입니다!</a:t>
            </a:r>
          </a:p>
          <a:p>
            <a:pPr marL="171450" indent="-171450">
              <a:buFont typeface="Arial" panose="020B0604020202020204" pitchFamily="34" charset="0"/>
              <a:buChar char="•"/>
            </a:pPr>
            <a:r>
              <a:rPr lang="ko-KR" baseline="0"/>
              <a:t>그런 다음, 클럽 재무 기부의 적절한 시기를 결정할 때에는 클럽 임원과 함께 상의하십시오. 클럽 회원들이 캠페인 100에 제공해야 하는 기부 액수를 맞추기 위해 재무 기금을 사용할 수도 있습니다.</a:t>
            </a:r>
          </a:p>
          <a:p>
            <a:pPr marL="171450" indent="-171450">
              <a:buFont typeface="Arial" panose="020B0604020202020204" pitchFamily="34" charset="0"/>
              <a:buChar char="•"/>
            </a:pPr>
            <a:r>
              <a:rPr lang="ko-KR" baseline="0"/>
              <a:t>클럽 회원 및 클럽 지도부의 도움을 받아 현지 기업 및 비라이온들에게 지원을 요청하십시오. 이전에 여러분을 지원해주었던 기업체에서 시작할 수 있습니다. 여러분의 지원에 따라 클럽과 회원들이 앞장서고 있는 모습을 현지 기업과 비라이온이 본다면 함께 할 가능성이 더 커질 수 있습니다.</a:t>
            </a:r>
          </a:p>
          <a:p>
            <a:pPr marL="0" indent="0">
              <a:buFont typeface="Arial" panose="020B0604020202020204" pitchFamily="34" charset="0"/>
              <a:buNone/>
            </a:pPr>
            <a:endParaRPr lang="en-US" baseline="0" dirty="0"/>
          </a:p>
          <a:p>
            <a:pPr marL="0" indent="0">
              <a:buFont typeface="Arial" panose="020B0604020202020204" pitchFamily="34" charset="0"/>
              <a:buNone/>
            </a:pPr>
            <a:r>
              <a:rPr lang="ko-KR" baseline="0"/>
              <a:t>개별 회원들이 기부에 참여하도록 하는 방법이나 기금 모금 행사를 계획하는 방법에 관해 궁금한 점이 아마 많이 있으실 겁니다. 이 주제에 관한 자세한 사항을 추후에 코디네이터 가이드에 담아 제공해드리겠습니다.</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ko-KR" i="1" baseline="0"/>
              <a:t>(다음 슬라이드로 전환)</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11</a:t>
            </a:fld>
            <a:endParaRPr lang="en-US"/>
          </a:p>
        </p:txBody>
      </p:sp>
    </p:spTree>
    <p:extLst>
      <p:ext uri="{BB962C8B-B14F-4D97-AF65-F5344CB8AC3E}">
        <p14:creationId xmlns:p14="http://schemas.microsoft.com/office/powerpoint/2010/main" val="233629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클럽에서부터 헌장지역에 이르기까지 모든 수준의 단체가 캠페인 목표를 설정하게 됩니다. 이는 총 3억 달러 캠페인 목표를 달성하기 위해 각 라이온이 충분한 활동을 할 수 있도록 도울 것입니다. 모든 단계에 목표를 설정하는 것은 국제 재단과 캠페인 100에 대한 지역의 참여와 지원을 위해 구체적이고 관리하기 쉬운 기대치를 지도자들에게 할당하는 것입니다. 가장 중요한 것은 라이온들이</a:t>
            </a:r>
            <a:r>
              <a:rPr lang="ko-KR" baseline="0"/>
              <a:t> 목표를 달성하기 위해 이에 응하며 그 목표를 초과 달성하기 위해 노력한다는 점을 알고 있다는 사실입니다!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9039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baseline="0"/>
              <a:t>우리의 글로벌 목표인 3억 달러를 달성하기 위해 각 라이온에게 매주 2달러 기부를 고려해주기를 요청하십시오. 이는 1년에 100달러이며 캠페인 기간 동안에는 300달러에 해당합니다.</a:t>
            </a:r>
          </a:p>
          <a:p>
            <a:endParaRPr lang="en-US" baseline="0" dirty="0"/>
          </a:p>
          <a:p>
            <a:r>
              <a:rPr lang="ko-KR" baseline="0"/>
              <a:t>모든 라이온들은 캠페인 100 목표 설정 기준치로 최저 기부액 300달러를 사용합니다.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1FD8C48B-E7C1-4D9F-AAAA-86EE699DBE8E}" type="slidenum">
              <a:rPr lang="en-US" smtClean="0"/>
              <a:t>13</a:t>
            </a:fld>
            <a:endParaRPr lang="en-US"/>
          </a:p>
        </p:txBody>
      </p:sp>
    </p:spTree>
    <p:extLst>
      <p:ext uri="{BB962C8B-B14F-4D97-AF65-F5344CB8AC3E}">
        <p14:creationId xmlns:p14="http://schemas.microsoft.com/office/powerpoint/2010/main" val="259368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많은 라이온들에게 매년 100달러는 큰 요구로 보일 수 있습니다.</a:t>
            </a:r>
            <a:r>
              <a:rPr lang="ko-KR" baseline="0"/>
              <a:t> 이전 슬라이드에서 했던 것처럼 분할해서 생각하는 것이 좋습니다. 100달러는 매주 2달러입니다. 또한, 100달러 기부로 국제 재단이 제공할 수 있는 여러 훌륭한 것들에 관해 이야기하는 것이 도움이 될 수 있습니다. 첫 번째 웨비나에서 보여드린 이 슬라이드를 기억하실 겁니다. 여기 다시 가지고 왔습니다. 더욱 자세히 살펴보면서 여러분의 클럽에서는 어떤 부분이 가장 성공적이거나 설득력이 있을지 생각해보십시오.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9202FE9B-9F35-4D5D-BA1C-885B925829EA}" type="slidenum">
              <a:rPr lang="en-US" smtClean="0"/>
              <a:t>14</a:t>
            </a:fld>
            <a:endParaRPr lang="en-US"/>
          </a:p>
        </p:txBody>
      </p:sp>
    </p:spTree>
    <p:extLst>
      <p:ext uri="{BB962C8B-B14F-4D97-AF65-F5344CB8AC3E}">
        <p14:creationId xmlns:p14="http://schemas.microsoft.com/office/powerpoint/2010/main" val="361657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o-KR" baseline="0"/>
              <a:t>귀하의 클럽이 국제 재단에 대한 긴 기부의 역사를 간직하고 있을 지도 모릅니다. 클럽 내 많은 회원들이 국제 재단에 기부한 적이 없을 수도 있습니다. 클럽의 상황과 별개로 </a:t>
            </a:r>
            <a:r>
              <a:rPr lang="ko-KR"/>
              <a:t>여러분의 클럽이 </a:t>
            </a:r>
            <a:r>
              <a:rPr lang="ko-KR" baseline="0"/>
              <a:t>이 네 가지 중 최소한 하나를 이룰 수 있도록 힘써주시기를 부탁드립니다.</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ko-KR" baseline="0"/>
              <a:t>100% 회원 참여를 위해 노력할 수 있습니다. 모든 회원은 국제 재단에 개인 기부를 합니다.</a:t>
            </a:r>
          </a:p>
          <a:p>
            <a:pPr marL="628650" lvl="1" indent="-171450">
              <a:buFont typeface="Arial" panose="020B0604020202020204" pitchFamily="34" charset="0"/>
              <a:buChar char="•"/>
            </a:pPr>
            <a:r>
              <a:rPr lang="ko-KR" sz="1200"/>
              <a:t>참여는 성공의 핵심입니다!</a:t>
            </a:r>
          </a:p>
          <a:p>
            <a:pPr marL="628650" lvl="1" indent="-171450">
              <a:buFont typeface="Arial" panose="020B0604020202020204" pitchFamily="34" charset="0"/>
              <a:buChar char="•"/>
            </a:pPr>
            <a:r>
              <a:rPr lang="ko-KR" sz="1200"/>
              <a:t>라이온들이 더 많이 참여할수록 공동의 봉사 목표를 달성하는 데 더 많은 영향을 미칠 수 있습니다.</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ko-KR" baseline="0"/>
              <a:t>회원당 최소 100달러씩 100% 회원 참여할 수 있도록 활동해주십시오. 모든 회원은 회원당 매년 100달러라는 우리의 전반적인 목표를 이루기 위해 국제 재단에 최소 100달러를 기부하게 됩니다.</a:t>
            </a:r>
          </a:p>
          <a:p>
            <a:pPr marL="628650" lvl="1" indent="-171450">
              <a:buFont typeface="Arial" panose="020B0604020202020204" pitchFamily="34" charset="0"/>
              <a:buChar char="•"/>
            </a:pPr>
            <a:r>
              <a:rPr lang="ko-KR" sz="1200"/>
              <a:t>100달러는 매주 2달러이며 오래 지속할 수 있을 것입니다.</a:t>
            </a:r>
          </a:p>
          <a:p>
            <a:pPr marL="628650" lvl="1" indent="-171450">
              <a:buFont typeface="Arial" panose="020B0604020202020204" pitchFamily="34" charset="0"/>
              <a:buChar char="•"/>
            </a:pPr>
            <a:r>
              <a:rPr lang="ko-KR" sz="1200"/>
              <a:t>이 단계를 달성한 클럽은 100/100 클럽으로서 공로를 표창받게 됩니다!</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ko-KR" baseline="0"/>
              <a:t>여러분의 클럽은 클럽 재무 기부를 하거나 기금 모금 행사를 주최할 수 있습니다. 회원 기부 목표액에 맞추기 위해 클럽 기금 사용을 고려하거나 더 넓은 지역 사회가 참여할 수 있도록 행사를 진행해보십시오.</a:t>
            </a:r>
          </a:p>
          <a:p>
            <a:pPr marL="628650" lvl="1" indent="-171450">
              <a:buFont typeface="Arial" panose="020B0604020202020204" pitchFamily="34" charset="0"/>
              <a:buChar char="•"/>
            </a:pPr>
            <a:r>
              <a:rPr lang="ko-KR" sz="1200"/>
              <a:t>클럽 재무 기부는 클럽이 국제 재단 및 캠페인 100에 대한 지지를 공동으로 보여줄 수 있는 한 가지 방법입니다.</a:t>
            </a:r>
          </a:p>
          <a:p>
            <a:pPr marL="628650" lvl="1" indent="-171450">
              <a:buFont typeface="Arial" panose="020B0604020202020204" pitchFamily="34" charset="0"/>
              <a:buChar char="•"/>
            </a:pPr>
            <a:r>
              <a:rPr lang="ko-KR" sz="1200"/>
              <a:t>기금 모금 행사는 지역 사회를 초청하여 봉사의 메시지를 전파하는 훌륭한 방법입니다.</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ko-KR" baseline="0"/>
              <a:t>여러분의 클럽은 모델 클럽이 될 수 있습니다. 모델 클럽은 도전적인 목표를 설정하고 </a:t>
            </a:r>
            <a:r>
              <a:rPr lang="ko-KR" sz="1200" baseline="0"/>
              <a:t>해당 목표를 달성하기 위해 다양한 전략을 시도하여</a:t>
            </a:r>
            <a:r>
              <a:rPr lang="ko-KR" baseline="0"/>
              <a:t> 동료 클럽의 본보기가 됩니다.</a:t>
            </a:r>
            <a:r>
              <a:rPr lang="ko-KR" sz="1200"/>
              <a:t> 그 대가로 특별한 표창을 받게 됩니다.</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sz="1200"/>
              <a:t>모델 클럽 되기에 관한 자세한 내용을 알아보겠습니다.</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15</a:t>
            </a:fld>
            <a:endParaRPr lang="en-US"/>
          </a:p>
        </p:txBody>
      </p:sp>
    </p:spTree>
    <p:extLst>
      <p:ext uri="{BB962C8B-B14F-4D97-AF65-F5344CB8AC3E}">
        <p14:creationId xmlns:p14="http://schemas.microsoft.com/office/powerpoint/2010/main" val="283474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baseline="0"/>
              <a:t>여러분 덕분에 클럽의 눈높이가 높아졌을지도 모릅니다. 모델 클럽이 되어보시는 건 어떨까요?</a:t>
            </a:r>
          </a:p>
          <a:p>
            <a:endParaRPr lang="en-US" baseline="0" dirty="0"/>
          </a:p>
          <a:p>
            <a:r>
              <a:rPr lang="ko-KR"/>
              <a:t>모델</a:t>
            </a:r>
            <a:r>
              <a:rPr lang="ko-KR" baseline="0"/>
              <a:t> 클럽은 우리 캠페인 성공에 중요합니다. 모델 클럽은 회원당 평균 750달러 이상의 도전적인 회원 평균 목표를 설정하고 다양한 기금 모금 전략을 시도합니다. </a:t>
            </a:r>
          </a:p>
          <a:p>
            <a:r>
              <a:rPr lang="ko-KR" baseline="0"/>
              <a:t> </a:t>
            </a:r>
          </a:p>
          <a:p>
            <a:r>
              <a:rPr lang="ko-KR" baseline="0"/>
              <a:t>모델 클럽 회원당 평균 기부액이 많아보일 수 있지만, 기억하십시오.</a:t>
            </a:r>
          </a:p>
          <a:p>
            <a:pPr marL="171450" indent="-171450">
              <a:buFont typeface="Arial" panose="020B0604020202020204" pitchFamily="34" charset="0"/>
              <a:buChar char="•"/>
            </a:pPr>
            <a:r>
              <a:rPr lang="ko-KR" baseline="0"/>
              <a:t>2017년 7월 1일 이후로 모금된 모든 기금을 합산합니다. 따라서 여러분의 클럽은 선두가 되어 앞서나갈 것입니다.</a:t>
            </a:r>
          </a:p>
          <a:p>
            <a:pPr marL="171450" indent="-171450">
              <a:buFont typeface="Arial" panose="020B0604020202020204" pitchFamily="34" charset="0"/>
              <a:buChar char="•"/>
            </a:pPr>
            <a:r>
              <a:rPr lang="ko-KR" baseline="0"/>
              <a:t>회원 기부만이 아닌 모든 출처에서 모금된 기금을 모두 계산합니다.</a:t>
            </a:r>
          </a:p>
          <a:p>
            <a:pPr marL="171450" indent="-171450">
              <a:buFont typeface="Arial" panose="020B0604020202020204" pitchFamily="34" charset="0"/>
              <a:buChar char="•"/>
            </a:pPr>
            <a:r>
              <a:rPr lang="ko-KR" baseline="0"/>
              <a:t>목표 달성 기한은 2022년 6월 30일까지입니다. 1년 내에 달성할 필요가 없습니다.</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ko-KR" i="1" baseline="0"/>
              <a:t>(다음 슬라이드로 전환)</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16</a:t>
            </a:fld>
            <a:endParaRPr lang="en-US"/>
          </a:p>
        </p:txBody>
      </p:sp>
    </p:spTree>
    <p:extLst>
      <p:ext uri="{BB962C8B-B14F-4D97-AF65-F5344CB8AC3E}">
        <p14:creationId xmlns:p14="http://schemas.microsoft.com/office/powerpoint/2010/main" val="344139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모델 클럽은</a:t>
            </a:r>
            <a:r>
              <a:rPr lang="ko-KR" baseline="0"/>
              <a:t> 노력에 대해 특별한 표창을 받게 됩니다. 참여 약속, 목표 달성, 서약 및 약속 이행 이렇게 세 단계로 표창이 주어집니다.</a:t>
            </a:r>
          </a:p>
          <a:p>
            <a:endParaRPr lang="en-US" baseline="0" dirty="0"/>
          </a:p>
          <a:p>
            <a:r>
              <a:rPr lang="ko-KR" baseline="0"/>
              <a:t>표창은 750달러 이상의 총 회원 평균 기부액을 기반으로 수여됩니다. 강령에 각 단계마다 받을 수 있는 표창에 대한 자세한 설명이 있습니다.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17</a:t>
            </a:fld>
            <a:endParaRPr lang="en-US"/>
          </a:p>
        </p:txBody>
      </p:sp>
    </p:spTree>
    <p:extLst>
      <p:ext uri="{BB962C8B-B14F-4D97-AF65-F5344CB8AC3E}">
        <p14:creationId xmlns:p14="http://schemas.microsoft.com/office/powerpoint/2010/main" val="287037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계획과 올해에 설정해야 할 목표에 대해 생각하기 시작했다면,</a:t>
            </a:r>
            <a:r>
              <a:rPr lang="ko-KR" baseline="0"/>
              <a:t> 이제 여러분을 지원해줄 팀을 꾸리는 것에 대해 이야기해보겠습니다!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18</a:t>
            </a:fld>
            <a:endParaRPr lang="en-US"/>
          </a:p>
        </p:txBody>
      </p:sp>
    </p:spTree>
    <p:extLst>
      <p:ext uri="{BB962C8B-B14F-4D97-AF65-F5344CB8AC3E}">
        <p14:creationId xmlns:p14="http://schemas.microsoft.com/office/powerpoint/2010/main" val="123587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baseline="0"/>
              <a:t>이번 해에 여러분의 클럽을 성공으로 이끌기 위해서는 클럽 회원 전원의 도움이 필요합니다. 여러분의 클럽 일부 회원들은 새로운 지도부 기회 및 참여 방법을 모색하고 있을 것입니다. 회원들이 지도력을 가진 여러분을 지원하도록 하는 것은 이를 실현할 훌륭한 방법이 될 것입니다.</a:t>
            </a:r>
          </a:p>
          <a:p>
            <a:endParaRPr lang="en-US" baseline="0" dirty="0"/>
          </a:p>
          <a:p>
            <a:r>
              <a:rPr lang="ko-KR" baseline="0"/>
              <a:t>클럽 캠페인 100 위원회를 구성하는 것이 도움이 될 수 있습니다. 전반적으로 캠페인을 감독하는 데 도움을 주고 다양한 기금 모금 전략을 지시하거나 회원 방문 또는 자료 제작, 기부금 제출, 클럽의 기금 모금 진행 상황 추적 등 행정 관련 문제를 돕는 것을 포함하여 여러 활동을 지시할 클럽 회원을 모집할 수 있습니다.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19</a:t>
            </a:fld>
            <a:endParaRPr lang="en-US"/>
          </a:p>
        </p:txBody>
      </p:sp>
    </p:spTree>
    <p:extLst>
      <p:ext uri="{BB962C8B-B14F-4D97-AF65-F5344CB8AC3E}">
        <p14:creationId xmlns:p14="http://schemas.microsoft.com/office/powerpoint/2010/main" val="63011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지도부 역할을 함께 할 다른 회원을 찾고 있다면 </a:t>
            </a:r>
            <a:r>
              <a:rPr lang="ko-KR" baseline="0"/>
              <a:t>클럽 내에서 활동적이고 참여도가 높은 회원, 국제 재단과 캠페인 100에 관심을 갖고 헌신하고 있는 회원, 캠페인에 기부 또는 서약을 기꺼이 해주고 있는 회원, 활동을 위해 매주 몇 시간씩 할애해줄 수 있는 회원을 찾아보십시오. 적극적으로 역할을 맡고 여러분의 책임을 함께 나눠줄 동료 클럽 회원을 만나는 건 중요한 일입니다.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20</a:t>
            </a:fld>
            <a:endParaRPr lang="en-US"/>
          </a:p>
        </p:txBody>
      </p:sp>
    </p:spTree>
    <p:extLst>
      <p:ext uri="{BB962C8B-B14F-4D97-AF65-F5344CB8AC3E}">
        <p14:creationId xmlns:p14="http://schemas.microsoft.com/office/powerpoint/2010/main" val="232159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baseline="0"/>
              <a:t>이 웨비나에서는 '성공을 위한 4단계’로도 부를 수 있는 LCIF 클럽 코디네이터로서의 4가지 주요 임무 또는 책임에 초점을 맞출 것입니다!</a:t>
            </a:r>
          </a:p>
          <a:p>
            <a:endParaRPr lang="en-US" baseline="0" dirty="0"/>
          </a:p>
          <a:p>
            <a:r>
              <a:rPr lang="ko-KR" i="1" baseline="0"/>
              <a:t>(다음 슬라이드로 전환)</a:t>
            </a:r>
          </a:p>
        </p:txBody>
      </p:sp>
      <p:sp>
        <p:nvSpPr>
          <p:cNvPr id="4" name="Slide Number Placeholder 3"/>
          <p:cNvSpPr>
            <a:spLocks noGrp="1"/>
          </p:cNvSpPr>
          <p:nvPr>
            <p:ph type="sldNum" sz="quarter" idx="10"/>
          </p:nvPr>
        </p:nvSpPr>
        <p:spPr/>
        <p:txBody>
          <a:bodyPr/>
          <a:lstStyle/>
          <a:p>
            <a:fld id="{5419D771-0DFB-4CCD-8498-877BF97DB9E3}" type="slidenum">
              <a:rPr lang="en-US" smtClean="0"/>
              <a:t>3</a:t>
            </a:fld>
            <a:endParaRPr lang="en-US"/>
          </a:p>
        </p:txBody>
      </p:sp>
    </p:spTree>
    <p:extLst>
      <p:ext uri="{BB962C8B-B14F-4D97-AF65-F5344CB8AC3E}">
        <p14:creationId xmlns:p14="http://schemas.microsoft.com/office/powerpoint/2010/main" val="308799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baseline="0"/>
              <a:t>LCIF 클럽 코디네이터인 여러분은 라이온들을 국제 재단에 연결하는 라이온 지도자 수천 명으로 구성된 팀의 일원입니다! LCIF 지구 코디네이터는 클럽을 이끌며 지구 목표 중 클럽이 담당하는 부분을 이뤄내는 여러분에게 의지합니다. 이들은 여러분을 지원하고 지침을 제공하며 여러분이 해낸 훌륭한 사업을 국제 재단에 알리는 역할을 합니다!</a:t>
            </a:r>
          </a:p>
          <a:p>
            <a:endParaRPr lang="en-US" baseline="0" dirty="0"/>
          </a:p>
          <a:p>
            <a:r>
              <a:rPr lang="ko-KR" baseline="0"/>
              <a:t>아직 지구 코디네이터와 연락하지 않았다면 좋은 협력 관계를 시작하고 구축하기 위해 할 수 있는 일 몇 가지가 있습니다.</a:t>
            </a:r>
          </a:p>
          <a:p>
            <a:pPr marL="171450" lvl="0" indent="-171450">
              <a:buFont typeface="Arial" panose="020B0604020202020204" pitchFamily="34" charset="0"/>
              <a:buChar char="•"/>
            </a:pPr>
            <a:r>
              <a:rPr lang="ko-KR" sz="1200">
                <a:solidFill>
                  <a:schemeClr val="tx1"/>
                </a:solidFill>
              </a:rPr>
              <a:t>LCIF 지구 코디네이터와 함께 이야기 할 정기적인 일정을 잡으십시오. </a:t>
            </a:r>
            <a:r>
              <a:rPr lang="ko-KR" sz="1200" baseline="0">
                <a:solidFill>
                  <a:schemeClr val="tx1"/>
                </a:solidFill>
              </a:rPr>
              <a:t>정기적으로 연락하는 것이 활동에 동력이 됨</a:t>
            </a:r>
            <a:r>
              <a:rPr lang="ko-KR" sz="1200">
                <a:solidFill>
                  <a:schemeClr val="tx1"/>
                </a:solidFill>
              </a:rPr>
              <a:t>을 명심하십시오.</a:t>
            </a:r>
          </a:p>
          <a:p>
            <a:pPr marL="171450" lvl="0" indent="-171450">
              <a:buFont typeface="Arial" panose="020B0604020202020204" pitchFamily="34" charset="0"/>
              <a:buChar char="•"/>
            </a:pPr>
            <a:r>
              <a:rPr lang="ko-KR" sz="1200"/>
              <a:t>정보 요청에 즉각적으로 응답하십시오. 지구 코디네이터가 지역 </a:t>
            </a:r>
            <a:r>
              <a:rPr lang="ko-KR" sz="1200" baseline="0"/>
              <a:t>활동에 대해 정기적으로 보고해줄 것이며, 신속한 답변에 고마워할 것입니다.</a:t>
            </a:r>
          </a:p>
          <a:p>
            <a:pPr marL="171450" lvl="0" indent="-171450">
              <a:buFont typeface="Arial" panose="020B0604020202020204" pitchFamily="34" charset="0"/>
              <a:buChar char="•"/>
            </a:pPr>
            <a:r>
              <a:rPr lang="ko-KR" sz="1200"/>
              <a:t>가능하다면 동료 코디네이터와 직접 만나십시오. 대면 회의는 함께 모여 동료 지도자를 알게 되고 해결책을 고민하고 성공을 축하할 수 있는 중요한 방법입니다.</a:t>
            </a:r>
          </a:p>
          <a:p>
            <a:pPr marL="171450" lvl="0" indent="-171450">
              <a:buFont typeface="Arial" panose="020B0604020202020204" pitchFamily="34" charset="0"/>
              <a:buChar char="•"/>
            </a:pPr>
            <a:r>
              <a:rPr lang="ko-KR" sz="1200"/>
              <a:t>LCIF 지구 코디네이터에게 최신 정보를 자주 보내십시오. 지구 코디네이터에게 최신 정보를 제공하면 </a:t>
            </a:r>
            <a:r>
              <a:rPr lang="ko-KR" sz="1200" baseline="0"/>
              <a:t>지구 내 다른 지도자들과 클럽에게 여러분의 성취를 홍보할 수 있는 기회가 더 많이 주어집니다!</a:t>
            </a:r>
          </a:p>
          <a:p>
            <a:pPr marL="171450" lvl="0" indent="-171450">
              <a:buFont typeface="Arial" panose="020B0604020202020204" pitchFamily="34" charset="0"/>
              <a:buChar char="•"/>
            </a:pPr>
            <a:r>
              <a:rPr lang="ko-KR"/>
              <a:t>LCIF 지구 코디네이터를 클럽 회의에 초대하고 발표를 부탁하십시오. 그들에게도 </a:t>
            </a:r>
            <a:r>
              <a:rPr lang="ko-KR" baseline="0"/>
              <a:t>나눌 이야기가 있고 이야기는 나누면 나눌수록 더 좋습니다!</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21</a:t>
            </a:fld>
            <a:endParaRPr lang="en-US"/>
          </a:p>
        </p:txBody>
      </p:sp>
    </p:spTree>
    <p:extLst>
      <p:ext uri="{BB962C8B-B14F-4D97-AF65-F5344CB8AC3E}">
        <p14:creationId xmlns:p14="http://schemas.microsoft.com/office/powerpoint/2010/main" val="3132788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좋습니다. 지금까지 우리는</a:t>
            </a:r>
            <a:r>
              <a:rPr lang="ko-KR" baseline="0"/>
              <a:t> 이야기 공유, 계획 수립, 팀 구축에 관해 이야기했습니다. 지금부터는 더 많은 라이온 봉사가 가능하도록 기금을 모금하는 가장 좋은 방법에 대해 이야기하겠습니다!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22</a:t>
            </a:fld>
            <a:endParaRPr lang="en-US"/>
          </a:p>
        </p:txBody>
      </p:sp>
    </p:spTree>
    <p:extLst>
      <p:ext uri="{BB962C8B-B14F-4D97-AF65-F5344CB8AC3E}">
        <p14:creationId xmlns:p14="http://schemas.microsoft.com/office/powerpoint/2010/main" val="3135662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sz="1200">
                <a:solidFill>
                  <a:schemeClr val="tx1"/>
                </a:solidFill>
                <a:latin typeface="+mn-lt"/>
                <a:ea typeface="+mn-ea"/>
                <a:cs typeface="+mn-cs"/>
              </a:rPr>
              <a:t>라이온들은 본질적으로 관대합니다. 이들은 국제 재단의 가장 큰 후원자이며 또한 각자의 지역 사회에서 클럽 프로젝트 및 다양한 주력 사업을 지원하고 있습니다. 그러나 우리는 캠페인 100의 목표를 달성하기 위해 이전보다 많은 라이온들의 </a:t>
            </a:r>
            <a:r>
              <a:rPr lang="ko-KR" sz="1200" b="1">
                <a:solidFill>
                  <a:schemeClr val="tx1"/>
                </a:solidFill>
                <a:latin typeface="+mn-lt"/>
                <a:ea typeface="+mn-ea"/>
                <a:cs typeface="+mn-cs"/>
              </a:rPr>
              <a:t>참여</a:t>
            </a:r>
            <a:r>
              <a:rPr lang="ko-KR" sz="1200">
                <a:solidFill>
                  <a:schemeClr val="tx1"/>
                </a:solidFill>
                <a:latin typeface="+mn-lt"/>
                <a:ea typeface="+mn-ea"/>
                <a:cs typeface="+mn-cs"/>
              </a:rPr>
              <a:t>가 필요하다는 것을 알고 있습니다.</a:t>
            </a:r>
          </a:p>
          <a:p>
            <a:endParaRPr lang="en-US" sz="1200" kern="1200" dirty="0">
              <a:solidFill>
                <a:schemeClr val="tx1"/>
              </a:solidFill>
              <a:effectLst/>
              <a:latin typeface="+mn-lt"/>
              <a:ea typeface="+mn-ea"/>
              <a:cs typeface="+mn-cs"/>
            </a:endParaRPr>
          </a:p>
          <a:p>
            <a:r>
              <a:rPr lang="ko-KR" sz="1200">
                <a:solidFill>
                  <a:schemeClr val="tx1"/>
                </a:solidFill>
                <a:latin typeface="+mn-lt"/>
                <a:ea typeface="+mn-ea"/>
                <a:cs typeface="+mn-cs"/>
              </a:rPr>
              <a:t>LCIF 클럽 코디네이터인 여러분은 다음 4가지 주요 활동에 주력하여 클럽 기금을 마련할 수 있습니다.</a:t>
            </a:r>
          </a:p>
          <a:p>
            <a:pPr marL="171450" lvl="0" indent="-171450">
              <a:buFont typeface="Arial" panose="020B0604020202020204" pitchFamily="34" charset="0"/>
              <a:buChar char="•"/>
            </a:pPr>
            <a:r>
              <a:rPr lang="ko-KR" sz="1200">
                <a:solidFill>
                  <a:schemeClr val="tx1"/>
                </a:solidFill>
                <a:latin typeface="+mn-lt"/>
                <a:ea typeface="+mn-ea"/>
                <a:cs typeface="+mn-cs"/>
              </a:rPr>
              <a:t>개인 회원들이 </a:t>
            </a:r>
            <a:r>
              <a:rPr lang="ko-KR" sz="1200" b="1">
                <a:solidFill>
                  <a:schemeClr val="tx1"/>
                </a:solidFill>
                <a:latin typeface="+mn-lt"/>
                <a:ea typeface="+mn-ea"/>
                <a:cs typeface="+mn-cs"/>
              </a:rPr>
              <a:t>기부 또는 서약</a:t>
            </a:r>
            <a:r>
              <a:rPr lang="ko-KR" sz="1200">
                <a:solidFill>
                  <a:schemeClr val="tx1"/>
                </a:solidFill>
                <a:latin typeface="+mn-lt"/>
                <a:ea typeface="+mn-ea"/>
                <a:cs typeface="+mn-cs"/>
              </a:rPr>
              <a:t>하도록 요청</a:t>
            </a:r>
          </a:p>
          <a:p>
            <a:pPr marL="171450" lvl="0" indent="-171450">
              <a:buFont typeface="Arial" panose="020B0604020202020204" pitchFamily="34" charset="0"/>
              <a:buChar char="•"/>
            </a:pPr>
            <a:r>
              <a:rPr lang="ko-KR" sz="1200">
                <a:solidFill>
                  <a:schemeClr val="tx1"/>
                </a:solidFill>
                <a:latin typeface="+mn-lt"/>
                <a:ea typeface="+mn-ea"/>
                <a:cs typeface="+mn-cs"/>
              </a:rPr>
              <a:t>수익금이 바로 국제 재단으로 가는 </a:t>
            </a:r>
            <a:r>
              <a:rPr lang="ko-KR" sz="1200" b="1">
                <a:solidFill>
                  <a:schemeClr val="tx1"/>
                </a:solidFill>
                <a:latin typeface="+mn-lt"/>
                <a:ea typeface="+mn-ea"/>
                <a:cs typeface="+mn-cs"/>
              </a:rPr>
              <a:t>기금 모금 행사</a:t>
            </a:r>
            <a:r>
              <a:rPr lang="ko-KR" sz="1200">
                <a:solidFill>
                  <a:schemeClr val="tx1"/>
                </a:solidFill>
                <a:latin typeface="+mn-lt"/>
                <a:ea typeface="+mn-ea"/>
                <a:cs typeface="+mn-cs"/>
              </a:rPr>
              <a:t> 계획</a:t>
            </a:r>
          </a:p>
          <a:p>
            <a:pPr marL="171450" lvl="0" indent="-171450">
              <a:buFont typeface="Arial" panose="020B0604020202020204" pitchFamily="34" charset="0"/>
              <a:buChar char="•"/>
            </a:pPr>
            <a:r>
              <a:rPr lang="ko-KR" sz="1200" b="1">
                <a:solidFill>
                  <a:schemeClr val="tx1"/>
                </a:solidFill>
                <a:latin typeface="+mn-lt"/>
                <a:ea typeface="+mn-ea"/>
                <a:cs typeface="+mn-cs"/>
              </a:rPr>
              <a:t>클럽 재무</a:t>
            </a:r>
            <a:r>
              <a:rPr lang="ko-KR" sz="1200">
                <a:solidFill>
                  <a:schemeClr val="tx1"/>
                </a:solidFill>
                <a:latin typeface="+mn-lt"/>
                <a:ea typeface="+mn-ea"/>
                <a:cs typeface="+mn-cs"/>
              </a:rPr>
              <a:t>를 직접 </a:t>
            </a:r>
            <a:r>
              <a:rPr lang="ko-KR" sz="1200" b="1">
                <a:solidFill>
                  <a:schemeClr val="tx1"/>
                </a:solidFill>
                <a:latin typeface="+mn-lt"/>
                <a:ea typeface="+mn-ea"/>
                <a:cs typeface="+mn-cs"/>
              </a:rPr>
              <a:t>기부</a:t>
            </a:r>
            <a:r>
              <a:rPr lang="ko-KR" sz="1200">
                <a:solidFill>
                  <a:schemeClr val="tx1"/>
                </a:solidFill>
                <a:latin typeface="+mn-lt"/>
                <a:ea typeface="+mn-ea"/>
                <a:cs typeface="+mn-cs"/>
              </a:rPr>
              <a:t>하는 것을 고려</a:t>
            </a:r>
          </a:p>
          <a:p>
            <a:pPr marL="171450" lvl="0" indent="-171450">
              <a:buFont typeface="Arial" panose="020B0604020202020204" pitchFamily="34" charset="0"/>
              <a:buChar char="•"/>
            </a:pPr>
            <a:r>
              <a:rPr lang="ko-KR" sz="1200" b="1">
                <a:solidFill>
                  <a:schemeClr val="tx1"/>
                </a:solidFill>
                <a:latin typeface="+mn-lt"/>
                <a:ea typeface="+mn-ea"/>
                <a:cs typeface="+mn-cs"/>
              </a:rPr>
              <a:t>현지 기업 및 비라이온</a:t>
            </a:r>
            <a:r>
              <a:rPr lang="ko-KR" sz="1200">
                <a:solidFill>
                  <a:schemeClr val="tx1"/>
                </a:solidFill>
                <a:latin typeface="+mn-lt"/>
                <a:ea typeface="+mn-ea"/>
                <a:cs typeface="+mn-cs"/>
              </a:rPr>
              <a:t>과 연락하여 국제 재단을 지원하는 여러분의 클럽에 가입하도록 초대</a:t>
            </a:r>
          </a:p>
          <a:p>
            <a:pPr marL="0" indent="0">
              <a:buFont typeface="Arial" panose="020B0604020202020204" pitchFamily="34" charset="0"/>
              <a:buNone/>
            </a:pPr>
            <a:endParaRPr lang="en-US" dirty="0"/>
          </a:p>
          <a:p>
            <a:pPr marL="0" indent="0">
              <a:buFont typeface="Arial" panose="020B0604020202020204" pitchFamily="34" charset="0"/>
              <a:buNone/>
            </a:pPr>
            <a:r>
              <a:rPr lang="ko-KR" baseline="0"/>
              <a:t>나머지 시간에는 각 전략을 성공적으로 수행하는 방법에 대해 검토해보겠습니다!</a:t>
            </a:r>
            <a:br>
              <a:rPr lang="ko-KR" baseline="0"/>
            </a:br>
            <a:endParaRPr lang="ko-KR"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ko-KR" i="1" baseline="0"/>
              <a:t>(다음 슬라이드로 전환)</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23</a:t>
            </a:fld>
            <a:endParaRPr lang="en-US"/>
          </a:p>
        </p:txBody>
      </p:sp>
    </p:spTree>
    <p:extLst>
      <p:ext uri="{BB962C8B-B14F-4D97-AF65-F5344CB8AC3E}">
        <p14:creationId xmlns:p14="http://schemas.microsoft.com/office/powerpoint/2010/main" val="3695813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회원 참여 확대는</a:t>
            </a:r>
            <a:r>
              <a:rPr lang="ko-KR" baseline="0"/>
              <a:t> 핵심적인 일 중 하나입니다. 개인 지원을 얻는 최고의 방법에 관해 간단히 이야기하겠습니다.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24</a:t>
            </a:fld>
            <a:endParaRPr lang="en-US"/>
          </a:p>
        </p:txBody>
      </p:sp>
    </p:spTree>
    <p:extLst>
      <p:ext uri="{BB962C8B-B14F-4D97-AF65-F5344CB8AC3E}">
        <p14:creationId xmlns:p14="http://schemas.microsoft.com/office/powerpoint/2010/main" val="347826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baseline="0"/>
              <a:t>여러분 중에는 회원들에게 기부를 요청하는 것에 익숙하지 않은 분도 계실 수 있고 또는 그런 요청을 한지 오래 되신 분도 계실 것입니다. 성공적으로 기부 요청을 하기 위한 몇 가지 방법이 있습니다.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o-KR" baseline="0"/>
              <a:t>먼저, 다른 사람들에게 기부 요청을 하기 전에 먼저 개인 기부 또는 서약을 하십시오.</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o-KR" baseline="0"/>
              <a:t>그러면 자신이 기부하고 있다는 사실을 동료 회원들에게 말하고 참여를 요청하는 데 자신감이 생길 것입니다. 주력사업의 가치와 국제 재단에 대한 믿음을 보여줄 수 있고 참여해야 하는 이유에 대해 설명하는 데 도움이 될 것입니다.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o-KR" baseline="0"/>
              <a:t>회원들이 이용하기 간단하게</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o-KR" baseline="0"/>
              <a:t>서약 카드를 제공하거나 www.lcif.org/donate 또는 MyLion 앱에서 온라인 기부 또는 서약하는 방법을 보여주십시오. 지역에서 자동 기부가 가능하다면 권장하십시오. 시간에 따라 기부금을 조금씩 쌓아갈 수 있는 좋은 방법입니다.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o-KR" baseline="0"/>
              <a:t>관리하기 쉽게</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o-KR" baseline="0"/>
              <a:t>특정한 금액 기부를 고려해주기를 요청하십시오. 이러한 경우, 가장 작은 금액부터 이야기하십시오. 예를 들어 캠페인 기간 동안 300달러를 기부한다면 매년 100달러이고 매월 8달러, 매주 2달러입니다. 작은 희생으로 큰 영향력을 미칠 수 있다는 것을 라이온들이 이해한다면 더 큰 기부를 생각하게 될 수도 있습니다.</a:t>
            </a:r>
          </a:p>
          <a:p>
            <a:pPr marL="171450" indent="-171450">
              <a:buFont typeface="Arial" panose="020B0604020202020204" pitchFamily="34" charset="0"/>
              <a:buChar char="•"/>
            </a:pPr>
            <a:r>
              <a:rPr lang="ko-KR" baseline="0"/>
              <a:t>개인적으로</a:t>
            </a:r>
          </a:p>
          <a:p>
            <a:pPr marL="628650" lvl="1" indent="-171450">
              <a:buFont typeface="Arial" panose="020B0604020202020204" pitchFamily="34" charset="0"/>
              <a:buChar char="•"/>
            </a:pPr>
            <a:r>
              <a:rPr lang="ko-KR" baseline="0"/>
              <a:t>가능한 경우 동료 라이온과 개별적으로 또는 소그룹을 만나십시오. 질문을 하고 개인적인 이야기를 나눌 수 있는 공간을 제공하면 라이온들이 각자의 최고 한도로 기부할 수도 있습니다. 또한, 동료 라이온과 친해지면서 그들이 가장 관심 있어하고 중요하게 생각하는 글로벌 주력사업에 대해 알게 되면 도움이 될 것입니다. </a:t>
            </a:r>
          </a:p>
          <a:p>
            <a:pPr marL="171450" lvl="0" indent="-171450">
              <a:buFont typeface="Arial" panose="020B0604020202020204" pitchFamily="34" charset="0"/>
              <a:buChar char="•"/>
            </a:pPr>
            <a:r>
              <a:rPr lang="ko-KR" baseline="0"/>
              <a:t>공식적으로</a:t>
            </a:r>
          </a:p>
          <a:p>
            <a:pPr marL="628650" lvl="1" indent="-171450">
              <a:buFont typeface="Arial" panose="020B0604020202020204" pitchFamily="34" charset="0"/>
              <a:buChar char="•"/>
            </a:pPr>
            <a:r>
              <a:rPr lang="ko-KR" baseline="0"/>
              <a:t>기록을 적절히 남기고 즉각적으로 표창을 이행하기 위해 각 라이온이 서약서를 작성하여 국제 재단에 제출하였는지 확인하십시오. 필요한 기부자 정보가 없으면 표창을 제공할 수 없습니다.</a:t>
            </a:r>
          </a:p>
          <a:p>
            <a:pPr marL="171450" indent="-171450">
              <a:buFont typeface="Arial" panose="020B0604020202020204" pitchFamily="34" charset="0"/>
              <a:buChar char="•"/>
            </a:pPr>
            <a:r>
              <a:rPr lang="ko-KR" baseline="0"/>
              <a:t>영향 나누기</a:t>
            </a:r>
          </a:p>
          <a:p>
            <a:pPr marL="628650" lvl="1" indent="-171450">
              <a:buFont typeface="Arial" panose="020B0604020202020204" pitchFamily="34" charset="0"/>
              <a:buChar char="•"/>
            </a:pPr>
            <a:r>
              <a:rPr lang="ko-KR" sz="1200"/>
              <a:t>시간을 내어 여러분을 만나주고, 기부에 대해 생각해주고, 해준 것에 대해 동료 회원들에게 감사의 인사를 전합니다.</a:t>
            </a:r>
            <a:r>
              <a:rPr lang="ko-KR" sz="1200" baseline="0"/>
              <a:t> 그들의 기부가 국제 재단을 통해 미칠 영향력에 대해 이야기하십시오. </a:t>
            </a:r>
            <a:r>
              <a:rPr lang="ko-KR" sz="1200"/>
              <a:t>또한,</a:t>
            </a:r>
            <a:r>
              <a:rPr lang="ko-KR" sz="1200" baseline="0"/>
              <a:t> 국제 재단</a:t>
            </a:r>
            <a:r>
              <a:rPr lang="ko-KR" sz="1200"/>
              <a:t>은 모든 수준의 기부에 대해 다양한 표창 기회를 제공합니다.</a:t>
            </a:r>
            <a:r>
              <a:rPr lang="ko-KR" sz="1200" baseline="0"/>
              <a:t> 곧 검토해볼 것입니다.</a:t>
            </a:r>
          </a:p>
          <a:p>
            <a:pPr marL="628650" lvl="1" indent="-171450">
              <a:buFont typeface="Arial" panose="020B0604020202020204" pitchFamily="34" charset="0"/>
              <a:buChar char="•"/>
            </a:pP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ko-KR" baseline="0"/>
              <a:t>기억할 것: 기금 모금에 관해 기억해야 할 가장 중요한 점은 동료 라이온과 이웃들에게 국제 재단의 활동을 지원하는 </a:t>
            </a:r>
            <a:r>
              <a:rPr lang="ko-KR" i="1" baseline="0"/>
              <a:t>활동에 동참</a:t>
            </a:r>
            <a:r>
              <a:rPr lang="ko-KR" baseline="0"/>
              <a:t>하기를 </a:t>
            </a:r>
            <a:r>
              <a:rPr lang="ko-KR" i="1" baseline="0"/>
              <a:t>요청</a:t>
            </a:r>
            <a:r>
              <a:rPr lang="ko-KR" baseline="0"/>
              <a:t>하고 있다는 점입니다. 나를 위한 기부금을 요청하는 것이 아닌 세상을 변화시키는 라이온들을 돕기 위해 국제 재단이 필요로 하는 기부금을 요청하는 것입니다.</a:t>
            </a:r>
          </a:p>
          <a:p>
            <a:pPr marL="0" lvl="0" indent="0">
              <a:buFont typeface="Arial" panose="020B0604020202020204" pitchFamily="34" charset="0"/>
              <a:buNone/>
            </a:pP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ko-KR" i="1" baseline="0"/>
              <a:t>(다음 슬라이드로 전환)</a:t>
            </a:r>
          </a:p>
          <a:p>
            <a:pPr marL="0" lv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F856C1B8-A656-47FE-9546-B039C897984E}" type="slidenum">
              <a:rPr lang="en-US" smtClean="0"/>
              <a:t>25</a:t>
            </a:fld>
            <a:endParaRPr lang="en-US"/>
          </a:p>
        </p:txBody>
      </p:sp>
    </p:spTree>
    <p:extLst>
      <p:ext uri="{BB962C8B-B14F-4D97-AF65-F5344CB8AC3E}">
        <p14:creationId xmlns:p14="http://schemas.microsoft.com/office/powerpoint/2010/main" val="275074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직접적이고 구체적인 요청이 기부받는 데 가장 효과적일 수 있습니다. </a:t>
            </a:r>
            <a:r>
              <a:rPr lang="ko-KR" baseline="0"/>
              <a:t>회원들과 만나기 전에 요청하는 연습을 하면 </a:t>
            </a:r>
            <a:r>
              <a:rPr lang="ko-KR"/>
              <a:t>도움이 될 수 있습니다.</a:t>
            </a:r>
            <a:r>
              <a:rPr lang="ko-KR" baseline="0"/>
              <a:t> 위의 문장을 각자에 맞게 사용하십시오.</a:t>
            </a:r>
          </a:p>
          <a:p>
            <a:endParaRPr lang="en-US" baseline="0" dirty="0"/>
          </a:p>
          <a:p>
            <a:r>
              <a:rPr lang="ko-KR" i="1"/>
              <a:t>"저와 함께 캠페인 100을 지원해주시기를 부탁드립니다. 여러분의 경제적 상황이나 다른 자선 기부 상황에 대해 저는 알지 못하지만, 이온 봉사에 대해 갖고 계신 열정과 그에 따라 해주신 헌신을 알고 있습니다. 3년 동안 총 300달러 기부(한달에 8달러)를 고려해주시겠습니까?</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i="1" dirty="0"/>
          </a:p>
        </p:txBody>
      </p:sp>
      <p:sp>
        <p:nvSpPr>
          <p:cNvPr id="4" name="Slide Number Placeholder 3"/>
          <p:cNvSpPr>
            <a:spLocks noGrp="1"/>
          </p:cNvSpPr>
          <p:nvPr>
            <p:ph type="sldNum" sz="quarter" idx="10"/>
          </p:nvPr>
        </p:nvSpPr>
        <p:spPr/>
        <p:txBody>
          <a:bodyPr/>
          <a:lstStyle/>
          <a:p>
            <a:fld id="{F856C1B8-A656-47FE-9546-B039C897984E}" type="slidenum">
              <a:rPr lang="en-US" smtClean="0"/>
              <a:t>26</a:t>
            </a:fld>
            <a:endParaRPr lang="en-US"/>
          </a:p>
        </p:txBody>
      </p:sp>
    </p:spTree>
    <p:extLst>
      <p:ext uri="{BB962C8B-B14F-4D97-AF65-F5344CB8AC3E}">
        <p14:creationId xmlns:p14="http://schemas.microsoft.com/office/powerpoint/2010/main" val="2108633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baseline="0"/>
              <a:t>요청을 준비할 때, 요청에 대한 다양한 반응에 어떻게 대응할 것인지 계획을 세울 수도 있습니다. 위에 몇 가지 예가 있습니다.</a:t>
            </a:r>
          </a:p>
          <a:p>
            <a:endParaRPr lang="en-US" baseline="0" dirty="0"/>
          </a:p>
          <a:p>
            <a:r>
              <a:rPr lang="ko-KR" baseline="0"/>
              <a:t>회원들이 기부에 대해 생각할 시간이 더 필요하다고 한 경우 진지하게 받아들여지고 있다는 뜻이므로 괜찮다는 점을 기억하십시오! 결정을 내릴 때까지 계속 연락을 취하십시오.</a:t>
            </a:r>
          </a:p>
          <a:p>
            <a:endParaRPr lang="en-US" baseline="0" dirty="0"/>
          </a:p>
          <a:p>
            <a:r>
              <a:rPr lang="ko-KR" baseline="0"/>
              <a:t>또한, 회원이 아니오라고 대답한 경우에는 아마 예라는 대답을 하지 않게 한 의문점이 있을 수 있습니다. 또는, 요청한 금액을 기부할 수 없으면 아예 기부할 수 없다고 생각했을 수 있습니다. 항상 질문에 답하고, 액수가 적은 경우에도 기부 그 자체로 의미 있으므로 문을 항상 열어 두십시오.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27</a:t>
            </a:fld>
            <a:endParaRPr lang="en-US"/>
          </a:p>
        </p:txBody>
      </p:sp>
    </p:spTree>
    <p:extLst>
      <p:ext uri="{BB962C8B-B14F-4D97-AF65-F5344CB8AC3E}">
        <p14:creationId xmlns:p14="http://schemas.microsoft.com/office/powerpoint/2010/main" val="4015812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baseline="0"/>
              <a:t>캠페인 100 기간 동안 국제 재단에 공헌해주신 기부자를 위해 특별 한정 표창이 개발되었습니다! </a:t>
            </a:r>
            <a:r>
              <a:rPr lang="ko-KR"/>
              <a:t>캠페인 100에 100달러 이상 기부하는 모든 기부자는 기념 핀으로 위와 같은 은핀을 받게 됩니다. 총 300달러 이상을 기부하는 기부자는 위와 같이 추가 표창을 받게 됩니다. 달리 명시되지 않는 한 우편 주소로 기부자분께 직접 인정품을 보내드리며, </a:t>
            </a:r>
            <a:r>
              <a:rPr lang="ko-KR" baseline="0"/>
              <a:t>이 항목 이행은 2019년 초에 시작됩니다.</a:t>
            </a:r>
          </a:p>
          <a:p>
            <a:endParaRPr lang="en-US" baseline="0" dirty="0"/>
          </a:p>
          <a:p>
            <a:r>
              <a:rPr lang="ko-KR" baseline="0"/>
              <a:t>기억할 것: </a:t>
            </a:r>
            <a:r>
              <a:rPr lang="ko-KR"/>
              <a:t>모든 캠페인 100 기부금은 개인의 멜빈 존스 휄로십 또는 프로그레시브 멜빈 존스 휄로십에 적립됩니다.</a:t>
            </a:r>
            <a:r>
              <a:rPr lang="ko-KR" baseline="0"/>
              <a:t> 여기서 설명한 모든 표창은 국제 재단이 제공하는 다른 기존 표창에 추가로 제공됩니다.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28</a:t>
            </a:fld>
            <a:endParaRPr lang="en-US"/>
          </a:p>
        </p:txBody>
      </p:sp>
    </p:spTree>
    <p:extLst>
      <p:ext uri="{BB962C8B-B14F-4D97-AF65-F5344CB8AC3E}">
        <p14:creationId xmlns:p14="http://schemas.microsoft.com/office/powerpoint/2010/main" val="4113346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baseline="0"/>
              <a:t>연간 기부나 월별 자동 기부를 통해 시간에 따라 반복적으로 기부하는 기부자는 총 캠페인 기부액에 대한 표창 이외에 매력적인 선물을 받게 됩니다. 상품이 무엇인지에 관한 자세한 내용은 곧 알려드리겠습니다!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29</a:t>
            </a:fld>
            <a:endParaRPr lang="en-US"/>
          </a:p>
        </p:txBody>
      </p:sp>
    </p:spTree>
    <p:extLst>
      <p:ext uri="{BB962C8B-B14F-4D97-AF65-F5344CB8AC3E}">
        <p14:creationId xmlns:p14="http://schemas.microsoft.com/office/powerpoint/2010/main" val="1783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캠페인 100에 대한 기부는 캠페인 100 표창과 더불어 국제 재단의 기존 표창 프로그램에도 반영됩니다.</a:t>
            </a:r>
          </a:p>
          <a:p>
            <a:pPr marL="171450" indent="-171450">
              <a:buFont typeface="Arial" panose="020B0604020202020204" pitchFamily="34" charset="0"/>
              <a:buChar char="•"/>
            </a:pPr>
            <a:r>
              <a:rPr lang="ko-KR"/>
              <a:t>멜빈 존스 휄로십은 5년 넘게 최소 100달러를 분할 기부한 분들 가운데 총 1,000달러를 기부한 분들에게 표창합니다.  이러한 공헌을 표창하며 기부자는 멜빈 존스 휄로우 핀과 개인별 상패를 받게 됩니다.</a:t>
            </a:r>
          </a:p>
          <a:p>
            <a:pPr marL="171450" indent="-171450">
              <a:buFont typeface="Arial" panose="020B0604020202020204" pitchFamily="34" charset="0"/>
              <a:buChar char="•"/>
            </a:pPr>
            <a:r>
              <a:rPr lang="ko-KR"/>
              <a:t>프로그레시브 멜빈 존스 휄로십은 위와 같이 기부한 분들 가운데 1,000달러 이상 기부를 계속하신 분들께 표창합니다. 이 표창 프로그램은 2천 달러에서 10만 달러 사이 수준으로 기부하신 분께 특별한 핀을 드립니다.</a:t>
            </a:r>
          </a:p>
          <a:p>
            <a:pPr marL="171450" indent="-171450">
              <a:buFont typeface="Arial" panose="020B0604020202020204" pitchFamily="34" charset="0"/>
              <a:buChar char="•"/>
            </a:pPr>
            <a:r>
              <a:rPr lang="ko-KR"/>
              <a:t>인도주의 파트너: 이 프로그램은 평생 총 10만 달러 이상 기부해온 분께 표창합니다.</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ko-KR"/>
              <a:t>충분한 멜빈 존스 휄로십 크레딧을 적립한 기부자는 MJF 신청서를 작성해야 합니다. 이 신청서는 lcif.org에서 온라인으로 찾을 수 있습니다.</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ko-KR" i="1" baseline="0"/>
              <a:t>(다음 슬라이드로 전환)</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419D771-0DFB-4CCD-8498-877BF97DB9E3}" type="slidenum">
              <a:rPr lang="en-US" smtClean="0"/>
              <a:t>30</a:t>
            </a:fld>
            <a:endParaRPr lang="en-US"/>
          </a:p>
        </p:txBody>
      </p:sp>
    </p:spTree>
    <p:extLst>
      <p:ext uri="{BB962C8B-B14F-4D97-AF65-F5344CB8AC3E}">
        <p14:creationId xmlns:p14="http://schemas.microsoft.com/office/powerpoint/2010/main" val="411355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sz="1200">
                <a:solidFill>
                  <a:schemeClr val="tx1"/>
                </a:solidFill>
                <a:latin typeface="+mn-lt"/>
                <a:ea typeface="+mn-ea"/>
                <a:cs typeface="+mn-cs"/>
              </a:rPr>
              <a:t>알고 계시겠지만, 여러분의 역할은 모든 라이온의 참여를 증진한다는 한 가지 공동의 목표를 성취하기 위해 4가지 기본 활동을 하는 것입니다.</a:t>
            </a:r>
          </a:p>
          <a:p>
            <a:pPr marL="171450" indent="-171450">
              <a:buFont typeface="Arial" panose="020B0604020202020204" pitchFamily="34" charset="0"/>
              <a:buChar char="•"/>
            </a:pPr>
            <a:r>
              <a:rPr lang="ko-KR"/>
              <a:t>이야기 공유: 회원들이 지역 사회 및 전 세계 속 국제 재단의 영향력을 이해하도록 돕습니다.</a:t>
            </a:r>
          </a:p>
          <a:p>
            <a:pPr marL="171450" indent="-171450">
              <a:buFont typeface="Arial" panose="020B0604020202020204" pitchFamily="34" charset="0"/>
              <a:buChar char="•"/>
            </a:pPr>
            <a:r>
              <a:rPr lang="ko-KR"/>
              <a:t>계획 수립: 귀하와 귀하의 클럽이 캠페인 100을 지원할 수 있는 다양한 방법을 알아봅니다. 그런 다음 목표를 설정합니다.</a:t>
            </a:r>
          </a:p>
          <a:p>
            <a:pPr marL="171450" indent="-171450">
              <a:buFont typeface="Arial" panose="020B0604020202020204" pitchFamily="34" charset="0"/>
              <a:buChar char="•"/>
            </a:pPr>
            <a:r>
              <a:rPr lang="ko-KR"/>
              <a:t>팀 구축: 기금을 모으고 지역 사회에 다가가는 데 도움을 줄 위원회를 구성합니다.</a:t>
            </a:r>
          </a:p>
          <a:p>
            <a:pPr marL="171450" indent="-171450">
              <a:buFont typeface="Arial" panose="020B0604020202020204" pitchFamily="34" charset="0"/>
              <a:buChar char="•"/>
            </a:pPr>
            <a:r>
              <a:rPr lang="ko-KR"/>
              <a:t>기금 모금: 개인 기부에 먼저 참여합니다. 그런 다음, 다른 사람들이 캠페인 100 지원에 동참하도록 요청하고 참여 방법을 알려주십시오.</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ko-KR"/>
              <a:t>이 모든 일을 함께 한다면 </a:t>
            </a:r>
            <a:r>
              <a:rPr lang="ko-KR" baseline="0"/>
              <a:t>여러분의 클럽 뿐만 아니라 다른 지역 사회의 회원들까지 잘 설득하여 최고의 참여율을 얻을 수 있을 것입니다!</a:t>
            </a:r>
          </a:p>
          <a:p>
            <a:pPr marL="0" indent="0">
              <a:buFont typeface="Arial" panose="020B0604020202020204" pitchFamily="34" charset="0"/>
              <a:buNone/>
            </a:pPr>
            <a:endParaRPr lang="en-US" baseline="0" dirty="0"/>
          </a:p>
          <a:p>
            <a:pPr marL="0" indent="0">
              <a:buFont typeface="Arial" panose="020B0604020202020204" pitchFamily="34" charset="0"/>
              <a:buNone/>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a:t>
            </a:fld>
            <a:endParaRPr lang="en-US"/>
          </a:p>
        </p:txBody>
      </p:sp>
    </p:spTree>
    <p:extLst>
      <p:ext uri="{BB962C8B-B14F-4D97-AF65-F5344CB8AC3E}">
        <p14:creationId xmlns:p14="http://schemas.microsoft.com/office/powerpoint/2010/main" val="606668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국제 재단은 또한 50달러, 100달러, 200달러 연례 기부에 대해 표창을 제공하고 있습니다. 이것을 라이온스 나눔 프로그램이라고 합니다. 라이온스 나눔은 한 번에 MJF 수준의 기부를 할 수 없는 기부자에게도 그들의 관대함에 대해 표창하며 시간에 따라 MJF를 받을 수 있는 로드맵을 제공하기 위해 마련되었습니다. </a:t>
            </a:r>
          </a:p>
          <a:p>
            <a:r>
              <a:rPr lang="ko-KR"/>
              <a:t>라이온스 나눔 프로그램은 다음과 같은</a:t>
            </a:r>
            <a:r>
              <a:rPr lang="ko-KR" baseline="0"/>
              <a:t> 수준</a:t>
            </a:r>
            <a:r>
              <a:rPr lang="ko-KR"/>
              <a:t>에서 표창을 제공합니다.</a:t>
            </a:r>
          </a:p>
          <a:p>
            <a:pPr marL="178328" indent="-178328">
              <a:buFont typeface="Arial" panose="020B0604020202020204" pitchFamily="34" charset="0"/>
              <a:buChar char="•"/>
            </a:pPr>
            <a:r>
              <a:rPr lang="ko-KR"/>
              <a:t>50달러를 기부할 경우 별 1개 라이온 나눔 핀을 받을 수 있습니다.</a:t>
            </a:r>
          </a:p>
          <a:p>
            <a:pPr marL="178328" indent="-178328">
              <a:buFont typeface="Arial" panose="020B0604020202020204" pitchFamily="34" charset="0"/>
              <a:buChar char="•"/>
            </a:pPr>
            <a:r>
              <a:rPr lang="ko-KR"/>
              <a:t>100달러를 기부할 경우 별 2개 핀을 받을 수 있습니다.</a:t>
            </a:r>
          </a:p>
          <a:p>
            <a:pPr marL="178328" indent="-178328">
              <a:buFont typeface="Arial" panose="020B0604020202020204" pitchFamily="34" charset="0"/>
              <a:buChar char="•"/>
            </a:pPr>
            <a:r>
              <a:rPr lang="ko-KR"/>
              <a:t>200달러를 기부할 경우 별 3개 핀을 받을 수 있습니다.</a:t>
            </a:r>
          </a:p>
          <a:p>
            <a:pPr marL="0" indent="0">
              <a:buFont typeface="Arial" panose="020B0604020202020204" pitchFamily="34" charset="0"/>
              <a:buNone/>
            </a:pPr>
            <a:endParaRPr lang="en-US" dirty="0"/>
          </a:p>
          <a:p>
            <a:pPr marL="0" indent="0">
              <a:buFont typeface="Arial" panose="020B0604020202020204" pitchFamily="34" charset="0"/>
              <a:buNone/>
            </a:pPr>
            <a:r>
              <a:rPr lang="ko-KR" baseline="0"/>
              <a:t>이전 슬라이드에서 설명한 캠페인 100 표창 이외에도 라이온스 나눔 표창이 제공됩니다.</a:t>
            </a:r>
          </a:p>
          <a:p>
            <a:endParaRPr lang="en-US" dirty="0"/>
          </a:p>
          <a:p>
            <a:r>
              <a:rPr lang="ko-KR"/>
              <a:t>기부금은 봉사에 힘을 기금이나 재해 구호 기금에 지정됩니다. LCIF 지구 코디네이터는 라이온스 나눔 핀과 소책자를 받게 됩니다. 이를 통해 기부 현황을 추적할 수 있습니다. 여러분 또는 클럽 회원이 온라인으로 기부를 하여 자격에 부합하는 경우 </a:t>
            </a:r>
            <a:r>
              <a:rPr lang="ko-KR" baseline="0"/>
              <a:t>국제 재단에 핀을 요청하십시오.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a:p>
            <a:endParaRPr lang="en-US" dirty="0"/>
          </a:p>
          <a:p>
            <a:pPr marL="178328" indent="-178328">
              <a:buFont typeface="Arial" panose="020B0604020202020204" pitchFamily="34" charset="0"/>
              <a:buChar char="•"/>
            </a:pPr>
            <a:endParaRPr lang="en-US" dirty="0"/>
          </a:p>
        </p:txBody>
      </p:sp>
      <p:sp>
        <p:nvSpPr>
          <p:cNvPr id="5" name="Footer Placeholder 4"/>
          <p:cNvSpPr>
            <a:spLocks noGrp="1"/>
          </p:cNvSpPr>
          <p:nvPr>
            <p:ph type="ftr" sz="quarter" idx="11"/>
          </p:nvPr>
        </p:nvSpPr>
        <p:spPr/>
        <p:txBody>
          <a:bodyPr/>
          <a:lstStyle/>
          <a:p>
            <a:r>
              <a:rPr lang="ko-KR">
                <a:solidFill>
                  <a:prstClr val="black"/>
                </a:solidFill>
              </a:rPr>
              <a:t>국제 재단 개발 위원회 - 2018년 8월 10일</a:t>
            </a:r>
          </a:p>
        </p:txBody>
      </p:sp>
      <p:sp>
        <p:nvSpPr>
          <p:cNvPr id="6" name="Header Placeholder 5"/>
          <p:cNvSpPr>
            <a:spLocks noGrp="1"/>
          </p:cNvSpPr>
          <p:nvPr>
            <p:ph type="hdr" sz="quarter" idx="12"/>
          </p:nvPr>
        </p:nvSpPr>
        <p:spPr/>
        <p:txBody>
          <a:bodyPr/>
          <a:lstStyle/>
          <a:p>
            <a:r>
              <a:rPr lang="ko-KR">
                <a:solidFill>
                  <a:prstClr val="black"/>
                </a:solidFill>
              </a:rPr>
              <a:t>A4 - 라이온스 나눔 프로그램</a:t>
            </a:r>
          </a:p>
        </p:txBody>
      </p:sp>
    </p:spTree>
    <p:extLst>
      <p:ext uri="{BB962C8B-B14F-4D97-AF65-F5344CB8AC3E}">
        <p14:creationId xmlns:p14="http://schemas.microsoft.com/office/powerpoint/2010/main" val="199922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ko-KR"/>
              <a:t>캠페인 100 모델 클럽 표창 이외에 국제 재단은 다양한 클럽 성과에 대해 클럽 기부 패치, MJF 배너 패치와 셰브론 같은 표창을 수여합니다.</a:t>
            </a:r>
          </a:p>
          <a:p>
            <a:pPr marL="170049" indent="-170049">
              <a:buFont typeface="Arial" panose="020B0604020202020204" pitchFamily="34" charset="0"/>
              <a:buChar char="•"/>
            </a:pPr>
            <a:r>
              <a:rPr lang="ko-KR" b="1"/>
              <a:t>클럽 기부 패치</a:t>
            </a:r>
            <a:r>
              <a:rPr lang="ko-KR" b="0"/>
              <a:t>의 5단계:</a:t>
            </a:r>
            <a:r>
              <a:rPr lang="ko-KR" b="0" baseline="0"/>
              <a:t> </a:t>
            </a:r>
            <a:r>
              <a:rPr lang="ko-KR"/>
              <a:t>50달러, 100달러, 250달러, 500달러, 1,000달러. 표창은 클럽의 총 기부액을 클럽의 라이온 수로 나누어 계산합니다. 주어진 라이온스 연도 내에 클럽이 특정 수준의 회원당 평균 기부액을 달성하면</a:t>
            </a:r>
            <a:r>
              <a:rPr lang="ko-KR" baseline="0"/>
              <a:t> 클럽은 </a:t>
            </a:r>
            <a:r>
              <a:rPr lang="ko-KR"/>
              <a:t>배너 패치를 받게 됩니다. 모델 클럽의 경우 모델 클럽 표창 이외에 이러한 표창을 받게 됩니다.</a:t>
            </a:r>
          </a:p>
          <a:p>
            <a:pPr marL="170049" indent="-170049" defTabSz="924155">
              <a:buFont typeface="Arial" panose="020B0604020202020204" pitchFamily="34" charset="0"/>
              <a:buChar char="•"/>
              <a:defRPr/>
            </a:pPr>
            <a:r>
              <a:rPr lang="ko-KR"/>
              <a:t>클럽에서 한 회원이 처음으로 멜빈 존스 휄로십을 받게 되면, 클럽은 </a:t>
            </a:r>
            <a:r>
              <a:rPr lang="ko-KR" b="1"/>
              <a:t>멜빈 존스 휄로우 배너 패치와 셰브론</a:t>
            </a:r>
            <a:r>
              <a:rPr lang="ko-KR"/>
              <a:t>을 수상합니다. 2년 연속 클럽의 회원이 멜빈 존스 휄로십을 받게 되면 클럽에는 셰브론이 수여됩니다. 또한 클럽은 모든 클럽 회원이 멜빈 존스 휄로십 자격을 획득하면 배너 패치를 받게 됩니다.</a:t>
            </a:r>
          </a:p>
          <a:p>
            <a:pPr marL="0" indent="0" defTabSz="924155">
              <a:buFont typeface="Arial" panose="020B0604020202020204" pitchFamily="34" charset="0"/>
              <a:buNone/>
              <a:defRPr/>
            </a:pPr>
            <a:endParaRPr lang="en-US" dirty="0"/>
          </a:p>
          <a:p>
            <a:pPr marL="0" marR="0" lvl="0" indent="0" algn="l" defTabSz="924155" rtl="0" eaLnBrk="1" fontAlgn="auto" latinLnBrk="0" hangingPunct="1">
              <a:lnSpc>
                <a:spcPct val="100000"/>
              </a:lnSpc>
              <a:spcBef>
                <a:spcPts val="0"/>
              </a:spcBef>
              <a:spcAft>
                <a:spcPts val="0"/>
              </a:spcAft>
              <a:buClrTx/>
              <a:buSzTx/>
              <a:buFont typeface="Arial" panose="020B0604020202020204" pitchFamily="34" charset="0"/>
              <a:buNone/>
              <a:tabLst/>
              <a:defRPr/>
            </a:pPr>
            <a:r>
              <a:rPr lang="ko-KR" i="1" baseline="0"/>
              <a:t>(다음 슬라이드로 전환)</a:t>
            </a:r>
          </a:p>
          <a:p>
            <a:pPr marL="0" indent="0" defTabSz="924155">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t>32</a:t>
            </a:fld>
            <a:endParaRPr lang="en-US"/>
          </a:p>
        </p:txBody>
      </p:sp>
    </p:spTree>
    <p:extLst>
      <p:ext uri="{BB962C8B-B14F-4D97-AF65-F5344CB8AC3E}">
        <p14:creationId xmlns:p14="http://schemas.microsoft.com/office/powerpoint/2010/main" val="2608681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기금 모금 행사는</a:t>
            </a:r>
            <a:r>
              <a:rPr lang="ko-KR" baseline="0"/>
              <a:t> 캠페인 100에 대한 클럽의 노력 및 지원의 중요한 부분이 될 수도 있습니다!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33</a:t>
            </a:fld>
            <a:endParaRPr lang="en-US"/>
          </a:p>
        </p:txBody>
      </p:sp>
    </p:spTree>
    <p:extLst>
      <p:ext uri="{BB962C8B-B14F-4D97-AF65-F5344CB8AC3E}">
        <p14:creationId xmlns:p14="http://schemas.microsoft.com/office/powerpoint/2010/main" val="123891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기금 모금 행사는 클럽 회원들과 시간을 함께 보내고, 원한다면 지역 사회의 다른 구성원을 초대할 수 있으며 </a:t>
            </a:r>
            <a:r>
              <a:rPr lang="ko-KR" baseline="0"/>
              <a:t>국제 재단의 활동을 지원할 기금을 마련할 수도 있는</a:t>
            </a:r>
            <a:r>
              <a:rPr lang="ko-KR"/>
              <a:t> 멋진 방법입니다!</a:t>
            </a:r>
          </a:p>
          <a:p>
            <a:endParaRPr lang="en-US" baseline="0" dirty="0"/>
          </a:p>
          <a:p>
            <a:r>
              <a:rPr lang="ko-KR" baseline="0"/>
              <a:t>이러한 종류의 행사를 이미 경험해봤을 수도 있지만 이러한 역할이 처음이거나 되짚어볼 필요가 있는 경우를 대비하여 다음과 같은 몇 가지 팁을 제공합니다.</a:t>
            </a:r>
          </a:p>
          <a:p>
            <a:pPr marL="174708" indent="-174708">
              <a:buFont typeface="Arial" panose="020B0604020202020204" pitchFamily="34" charset="0"/>
              <a:buChar char="•"/>
            </a:pPr>
            <a:r>
              <a:rPr lang="ko-KR" baseline="0"/>
              <a:t>창의력을 발휘하십시오. 새로운 캠페인은 새로운 것을 시도할 수 있는 좋은 기회입니다! LCIF 블로그에서 동료 라이온들에게 아이디어를 구하거나 훌륭한 팁을 찾아보십시오.</a:t>
            </a:r>
          </a:p>
          <a:p>
            <a:pPr marL="174708" indent="-174708">
              <a:buFont typeface="Arial" panose="020B0604020202020204" pitchFamily="34" charset="0"/>
              <a:buChar char="•"/>
            </a:pPr>
            <a:r>
              <a:rPr lang="ko-KR" baseline="0"/>
              <a:t>국제 재단, 글로벌 주력 사업, 그리고 라이온스가 세계에 봉사하는 방법을 어떻게 교육할 수 있을지 고려하십시오. 지역 사회에서 국제 재단이 하는 활동을 보여줄 수 있는 훌륭한 방법입니다</a:t>
            </a:r>
          </a:p>
          <a:p>
            <a:pPr marL="174708" indent="-174708">
              <a:buFont typeface="Arial" panose="020B0604020202020204" pitchFamily="34" charset="0"/>
              <a:buChar char="•"/>
            </a:pPr>
            <a:r>
              <a:rPr lang="ko-KR" baseline="0"/>
              <a:t>참석자들이 집에 가져갈 수 있도록 자료를 준비하십시오. 안내 책자와 포켓 가이드가 훌륭한 옵션입니다!</a:t>
            </a:r>
          </a:p>
          <a:p>
            <a:pPr marL="174708" indent="-174708">
              <a:buFont typeface="Arial" panose="020B0604020202020204" pitchFamily="34" charset="0"/>
              <a:buChar char="•"/>
            </a:pPr>
            <a:r>
              <a:rPr lang="ko-KR" baseline="0"/>
              <a:t>다른 회원에게 도움을 요청하십시오. 기금 모금 행사를 수행하는 데에는 상당한 시간과 라이온의 힘이 필요할 수 있습니다. 라이온은 앞장서서 봉사하는 것을 좋아합니다. 여러분을 도울 다른 클럽 회원을 찾아보십시오!</a:t>
            </a:r>
          </a:p>
          <a:p>
            <a:pPr marL="174708" indent="-174708">
              <a:buFont typeface="Arial" panose="020B0604020202020204" pitchFamily="34" charset="0"/>
              <a:buChar char="•"/>
            </a:pPr>
            <a:endParaRPr lang="en-US" baseline="0" dirty="0"/>
          </a:p>
          <a:p>
            <a:r>
              <a:rPr lang="ko-KR" baseline="0"/>
              <a:t>기억할 것: 행사를 주최하는 것은 세계를 변화시키는 데에 지역 사회가 동참하도록 격려하는 것입니다!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34</a:t>
            </a:fld>
            <a:endParaRPr lang="en-US"/>
          </a:p>
        </p:txBody>
      </p:sp>
    </p:spTree>
    <p:extLst>
      <p:ext uri="{BB962C8B-B14F-4D97-AF65-F5344CB8AC3E}">
        <p14:creationId xmlns:p14="http://schemas.microsoft.com/office/powerpoint/2010/main" val="36797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클럽 재무 기부는 </a:t>
            </a:r>
            <a:r>
              <a:rPr lang="ko-KR" baseline="0"/>
              <a:t>클럽이 국제 재단을 지원할 수 있는 또 다른 방법입니다.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35</a:t>
            </a:fld>
            <a:endParaRPr lang="en-US"/>
          </a:p>
        </p:txBody>
      </p:sp>
    </p:spTree>
    <p:extLst>
      <p:ext uri="{BB962C8B-B14F-4D97-AF65-F5344CB8AC3E}">
        <p14:creationId xmlns:p14="http://schemas.microsoft.com/office/powerpoint/2010/main" val="640799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많은 클럽이 </a:t>
            </a:r>
            <a:r>
              <a:rPr lang="ko-KR" baseline="0"/>
              <a:t>자선 기부를 위해 마련한 기금을 보유하고 있다는 것을 알고 있습니다. 일부 클럽은 이 방법으로 국제 재단을 지원합니다. 클럽에는 이 기금을 모으는 방법 결정에 관한 자체 규칙과 절차가 있을 것입니다. 회원들을 대표하여 기부하는 것 외에도, 클럽 재무 기부는 개인 기부와 연결되며 더 많은 회원 지원을 장려하는 데 사용할 수도 있습니다. 예를 들어 여러분의 클럽은 특정 회원 비율이 기부하거나 특정 수준의 기금이 모금되었을 때에만 재무 기부를 할 수 있을 지도 모릅니다. 클럽 지도부가 더 많은 개인 기부를 장려할 수 있는 한 가지 방법입니다.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36</a:t>
            </a:fld>
            <a:endParaRPr lang="en-US"/>
          </a:p>
        </p:txBody>
      </p:sp>
    </p:spTree>
    <p:extLst>
      <p:ext uri="{BB962C8B-B14F-4D97-AF65-F5344CB8AC3E}">
        <p14:creationId xmlns:p14="http://schemas.microsoft.com/office/powerpoint/2010/main" val="3315114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마지막으로 국제 재단은 비라이온 개인</a:t>
            </a:r>
            <a:r>
              <a:rPr lang="ko-KR" baseline="0"/>
              <a:t> 및 단체</a:t>
            </a:r>
            <a:r>
              <a:rPr lang="ko-KR"/>
              <a:t>의 지원을 환영합니다.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37</a:t>
            </a:fld>
            <a:endParaRPr lang="en-US"/>
          </a:p>
        </p:txBody>
      </p:sp>
    </p:spTree>
    <p:extLst>
      <p:ext uri="{BB962C8B-B14F-4D97-AF65-F5344CB8AC3E}">
        <p14:creationId xmlns:p14="http://schemas.microsoft.com/office/powerpoint/2010/main" val="2827428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여러분의 클럽이 이전에 기금 모금 행사를 이미 실시한 적이 있다면 아마도 이미</a:t>
            </a:r>
            <a:r>
              <a:rPr lang="ko-KR" baseline="0"/>
              <a:t> 다른 행사 또는 주력사업에 대해 현지 기업 또는 비라이언 친구에게 기부를 요청했거나 받았을 수 있습니다. 이러한 유형의 기부자를 참여시키는 것은 국제 재단에 대한 지원을 증진하는 좋은 방법임과 동시에 라이온스에 관한 이야기와 우리가 해낸 일에 관해 널리 알릴 수 있는 기회이기도 합니다.</a:t>
            </a:r>
          </a:p>
          <a:p>
            <a:endParaRPr lang="en-US" baseline="0" dirty="0"/>
          </a:p>
          <a:p>
            <a:pPr marL="171450" indent="-171450">
              <a:buFont typeface="Arial" panose="020B0604020202020204" pitchFamily="34" charset="0"/>
              <a:buChar char="•"/>
            </a:pPr>
            <a:r>
              <a:rPr lang="ko-KR" baseline="0"/>
              <a:t>과거에 여러분을 지원해준 기업 또는 비회원과 시작하십시오. 이미 이러한 활동에 익숙해져 있으며, 이전에 여러분을 지원해주었다면 다시 지원해줄 가능성도 높습니다. </a:t>
            </a:r>
          </a:p>
          <a:p>
            <a:pPr marL="171450" indent="-171450">
              <a:buFont typeface="Arial" panose="020B0604020202020204" pitchFamily="34" charset="0"/>
              <a:buChar char="•"/>
            </a:pPr>
            <a:r>
              <a:rPr lang="ko-KR" baseline="0"/>
              <a:t>건강관리, 폐기물 관리, 식품 생산 등 글로벌 주력사업 분야의 기업을 생각해 보십시오. 관련된 주력사업에 우리가 봉사하고 있기 때문에 해당 기업에서는 국제 재단을 지원해줄 가능성이 높습니다.</a:t>
            </a:r>
          </a:p>
          <a:p>
            <a:pPr marL="171450" indent="-171450">
              <a:buFont typeface="Arial" panose="020B0604020202020204" pitchFamily="34" charset="0"/>
              <a:buChar char="•"/>
            </a:pPr>
            <a:r>
              <a:rPr lang="ko-KR" baseline="0"/>
              <a:t>일부 단체는 현지 단체에 주력하는 것을 선호할 것입니다. 수여된 교부금에 관한 이야기를 들려주며 국제 재단이 지역 사회를 지원한 내용을 보여주십시오.</a:t>
            </a:r>
          </a:p>
          <a:p>
            <a:pPr marL="171450" indent="-171450">
              <a:buFont typeface="Arial" panose="020B0604020202020204" pitchFamily="34" charset="0"/>
              <a:buChar char="•"/>
            </a:pPr>
            <a:r>
              <a:rPr lang="ko-KR" baseline="0"/>
              <a:t>많은 고용주는 직원의 자선 기부금 전부 또는 일부를 자선 단체에 기부하고 있습니다. 회원 또는 비회원 친구가 기부를 하고 있다면 고용주가 이를 연결해줄 수 있는지 물어보십시오. 그렇다면, 매칭 기부 양식을 작성하고 제출하는 것을 도와주십시오.</a:t>
            </a:r>
          </a:p>
          <a:p>
            <a:endParaRPr lang="en-US" baseline="0" dirty="0"/>
          </a:p>
          <a:p>
            <a:r>
              <a:rPr lang="ko-KR" baseline="0"/>
              <a:t>기억할 것: 행사와 마찬가지로 현지 기업 및 비라이온의 지원을 요청하는 것은 지역 사회가 세계를 변화시키는 데 동참하도록 격려하는 것입니다!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38</a:t>
            </a:fld>
            <a:endParaRPr lang="en-US"/>
          </a:p>
        </p:txBody>
      </p:sp>
    </p:spTree>
    <p:extLst>
      <p:ext uri="{BB962C8B-B14F-4D97-AF65-F5344CB8AC3E}">
        <p14:creationId xmlns:p14="http://schemas.microsoft.com/office/powerpoint/2010/main" val="246805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이제</a:t>
            </a:r>
            <a:r>
              <a:rPr lang="ko-KR" baseline="0"/>
              <a:t> 모든 것을 종합하여 클럽의 성공을 위한 첫 걸음을 내딛을 때가 되었습니다!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39</a:t>
            </a:fld>
            <a:endParaRPr lang="en-US"/>
          </a:p>
        </p:txBody>
      </p:sp>
    </p:spTree>
    <p:extLst>
      <p:ext uri="{BB962C8B-B14F-4D97-AF65-F5344CB8AC3E}">
        <p14:creationId xmlns:p14="http://schemas.microsoft.com/office/powerpoint/2010/main" val="27399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ko-KR"/>
              <a:t>잊지 말고 </a:t>
            </a:r>
            <a:r>
              <a:rPr lang="ko-KR" baseline="0"/>
              <a:t>이 웨비나에 대한 퀴즈를 풀고 지식을 점검해보십시오.</a:t>
            </a:r>
          </a:p>
          <a:p>
            <a:pPr marL="171450" indent="-171450">
              <a:buFont typeface="Arial" panose="020B0604020202020204" pitchFamily="34" charset="0"/>
              <a:buChar char="•"/>
            </a:pPr>
            <a:r>
              <a:rPr lang="ko-KR" baseline="0"/>
              <a:t>추가 질문이 있으면 지구 코디네이터에게 문의하십시오.</a:t>
            </a:r>
          </a:p>
          <a:p>
            <a:pPr marL="171450" indent="-171450">
              <a:buFont typeface="Arial" panose="020B0604020202020204" pitchFamily="34" charset="0"/>
              <a:buChar char="•"/>
            </a:pPr>
            <a:r>
              <a:rPr lang="ko-KR" baseline="0"/>
              <a:t>아직 하지 않으셨다면 국제 재단에 개인 기부를 하거나 서약을 하십시오! 향후 3년간 매년 100달러 기부 서약을 고려하십시오. 가능한 경우 자동 기부를 설정하십시오.</a:t>
            </a:r>
          </a:p>
          <a:p>
            <a:pPr marL="171450" indent="-171450">
              <a:buFont typeface="Arial" panose="020B0604020202020204" pitchFamily="34" charset="0"/>
              <a:buChar char="•"/>
            </a:pPr>
            <a:r>
              <a:rPr lang="ko-KR" baseline="0"/>
              <a:t>기부했다면 여러분이 기부한 이유를 적고 발표 및 클럽 회의를 위한 발표자 메모에 포함시키십시오.</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ko-KR" i="1" baseline="0"/>
              <a:t>(다음 슬라이드로 전환)</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40</a:t>
            </a:fld>
            <a:endParaRPr lang="en-US"/>
          </a:p>
        </p:txBody>
      </p:sp>
    </p:spTree>
    <p:extLst>
      <p:ext uri="{BB962C8B-B14F-4D97-AF65-F5344CB8AC3E}">
        <p14:creationId xmlns:p14="http://schemas.microsoft.com/office/powerpoint/2010/main" val="195417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성공을 위한 첫 번째 단계는 </a:t>
            </a:r>
            <a:r>
              <a:rPr lang="ko-KR" baseline="0"/>
              <a:t>여러분의 국제 재단 및 캠페인 100 이야기를 전하는 것입니다.</a:t>
            </a:r>
          </a:p>
          <a:p>
            <a:endParaRPr lang="en-US" baseline="0" dirty="0"/>
          </a:p>
          <a:p>
            <a:r>
              <a:rPr lang="ko-KR" i="1" baseline="0"/>
              <a:t>(다음 슬라이드로 전환)</a:t>
            </a:r>
          </a:p>
        </p:txBody>
      </p:sp>
      <p:sp>
        <p:nvSpPr>
          <p:cNvPr id="4" name="Slide Number Placeholder 3"/>
          <p:cNvSpPr>
            <a:spLocks noGrp="1"/>
          </p:cNvSpPr>
          <p:nvPr>
            <p:ph type="sldNum" sz="quarter" idx="10"/>
          </p:nvPr>
        </p:nvSpPr>
        <p:spPr/>
        <p:txBody>
          <a:bodyPr/>
          <a:lstStyle/>
          <a:p>
            <a:fld id="{5419D771-0DFB-4CCD-8498-877BF97DB9E3}" type="slidenum">
              <a:rPr lang="en-US" smtClean="0"/>
              <a:t>5</a:t>
            </a:fld>
            <a:endParaRPr lang="en-US"/>
          </a:p>
        </p:txBody>
      </p:sp>
    </p:spTree>
    <p:extLst>
      <p:ext uri="{BB962C8B-B14F-4D97-AF65-F5344CB8AC3E}">
        <p14:creationId xmlns:p14="http://schemas.microsoft.com/office/powerpoint/2010/main" val="2030746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ko-KR" baseline="0"/>
              <a:t>발표자 메모를 계속 작성하려면 맨 뒤에 있는 스토리텔링 가이드를 작성하십시오.</a:t>
            </a:r>
          </a:p>
          <a:p>
            <a:pPr marL="171450" indent="-171450">
              <a:buFont typeface="Arial" panose="020B0604020202020204" pitchFamily="34" charset="0"/>
              <a:buChar char="•"/>
            </a:pPr>
            <a:r>
              <a:rPr lang="ko-KR" baseline="0"/>
              <a:t>인쇄 자료, 국제 재단의 영향력에 관한 이야기 등 웹사이트에서 사용할 수 있는 자료를 검토하십시오.</a:t>
            </a:r>
          </a:p>
          <a:p>
            <a:pPr marL="171450" indent="-171450">
              <a:buFont typeface="Arial" panose="020B0604020202020204" pitchFamily="34" charset="0"/>
              <a:buChar char="•"/>
            </a:pPr>
            <a:r>
              <a:rPr lang="ko-KR" baseline="0"/>
              <a:t>이야기 연습: 지구 코디네이터 또는 신뢰할 수 있는 동료 클럽 회원과 발표자 메모를 연습할 시간을 가지십시오.</a:t>
            </a:r>
          </a:p>
          <a:p>
            <a:pPr marL="171450" indent="-171450">
              <a:buFont typeface="Arial" panose="020B0604020202020204" pitchFamily="34" charset="0"/>
              <a:buChar char="•"/>
            </a:pPr>
            <a:r>
              <a:rPr lang="ko-KR" baseline="0"/>
              <a:t>회원당 매년 100달러라는 공동의 목표를 달성하기 위해 클럽이 가장 먼저 시작할 수 있는 방법을 생각해보십시오. 올해 클럽에서 달성할 수 있는 최고의 목표를 선택하십시오!</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ko-KR" i="1" baseline="0"/>
              <a:t>(다음 슬라이드로 전환)</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41</a:t>
            </a:fld>
            <a:endParaRPr lang="en-US"/>
          </a:p>
        </p:txBody>
      </p:sp>
    </p:spTree>
    <p:extLst>
      <p:ext uri="{BB962C8B-B14F-4D97-AF65-F5344CB8AC3E}">
        <p14:creationId xmlns:p14="http://schemas.microsoft.com/office/powerpoint/2010/main" val="2165818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ko-KR" baseline="0"/>
              <a:t>그러한 목표를 선택한 다음에는 클럽 임원과 만나서 상의하십시오. </a:t>
            </a:r>
          </a:p>
          <a:p>
            <a:pPr marL="171450" indent="-171450">
              <a:buFont typeface="Arial" panose="020B0604020202020204" pitchFamily="34" charset="0"/>
              <a:buChar char="•"/>
            </a:pPr>
            <a:r>
              <a:rPr lang="ko-KR" baseline="0"/>
              <a:t>1년 동안 여러분을 도와줄 팀에 대해 생각해보고 클럽 위원회의 구성원이 되어줄 훌륭한 회원을 발굴해보십시오.</a:t>
            </a:r>
          </a:p>
          <a:p>
            <a:pPr marL="171450" indent="-171450">
              <a:buFont typeface="Arial" panose="020B0604020202020204" pitchFamily="34" charset="0"/>
              <a:buChar char="•"/>
            </a:pPr>
            <a:r>
              <a:rPr lang="ko-KR" baseline="0"/>
              <a:t>클럽에 가장 성공적일 기금 모금 전략을 결정하고, 어느 전략을 우선적으로 추진할지 결정하십시오. 개인 참여가 성공의 핵심임을 기억하며 바로 그 지점에서 시작하십시오!</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ko-KR" i="1" baseline="0"/>
              <a:t>(다음 슬라이드로 전환)</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42</a:t>
            </a:fld>
            <a:endParaRPr lang="en-US"/>
          </a:p>
        </p:txBody>
      </p:sp>
    </p:spTree>
    <p:extLst>
      <p:ext uri="{BB962C8B-B14F-4D97-AF65-F5344CB8AC3E}">
        <p14:creationId xmlns:p14="http://schemas.microsoft.com/office/powerpoint/2010/main" val="2123611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baseline="0"/>
              <a:t>이 연수에 참여해 주셔서 다시 한번</a:t>
            </a:r>
            <a:r>
              <a:rPr lang="ko-KR"/>
              <a:t> 감사드립니다.</a:t>
            </a:r>
            <a:r>
              <a:rPr lang="ko-KR" baseline="0"/>
              <a:t> </a:t>
            </a:r>
            <a:r>
              <a:rPr lang="ko-KR" baseline="0" dirty="0"/>
              <a:t>우리의 성공을 축하하며 함께 세상을 변화시켜 나갈 것을 기대합니다!</a:t>
            </a:r>
          </a:p>
          <a:p>
            <a:endParaRPr lang="en-US" baseline="0" dirty="0"/>
          </a:p>
          <a:p>
            <a:r>
              <a:rPr lang="ko-KR" i="1" baseline="0" dirty="0"/>
              <a:t>(프레젠테이션 끝)</a:t>
            </a:r>
          </a:p>
        </p:txBody>
      </p:sp>
      <p:sp>
        <p:nvSpPr>
          <p:cNvPr id="4" name="Slide Number Placeholder 3"/>
          <p:cNvSpPr>
            <a:spLocks noGrp="1"/>
          </p:cNvSpPr>
          <p:nvPr>
            <p:ph type="sldNum" sz="quarter" idx="10"/>
          </p:nvPr>
        </p:nvSpPr>
        <p:spPr/>
        <p:txBody>
          <a:bodyPr/>
          <a:lstStyle/>
          <a:p>
            <a:fld id="{5419D771-0DFB-4CCD-8498-877BF97DB9E3}" type="slidenum">
              <a:rPr lang="en-US" smtClean="0"/>
              <a:t>43</a:t>
            </a:fld>
            <a:endParaRPr lang="en-US"/>
          </a:p>
        </p:txBody>
      </p:sp>
    </p:spTree>
    <p:extLst>
      <p:ext uri="{BB962C8B-B14F-4D97-AF65-F5344CB8AC3E}">
        <p14:creationId xmlns:p14="http://schemas.microsoft.com/office/powerpoint/2010/main" val="359823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좋은 이야기를 듣는 것은 기부를 결정하는 이유가 되곤 합니다. 아마 여러분이 국제 재단을 지원하는 이유이거나 라이온이 된 이유 중 일부이기도 할 것입니다.</a:t>
            </a:r>
            <a:r>
              <a:rPr lang="ko-KR" baseline="0"/>
              <a:t> 믿기지 않을 수 있지만, 여러분의 멋진 이야기를 들려주는 것은 동료 회원들이 캠페인 100과 LCIF의 중요성을 이해하는 데 도움이 될 것입니다.</a:t>
            </a:r>
          </a:p>
          <a:p>
            <a:endParaRPr lang="en-US" baseline="0" dirty="0"/>
          </a:p>
          <a:p>
            <a:r>
              <a:rPr lang="ko-KR" baseline="0"/>
              <a:t>나만의 국제 재단 이야기를 만드는 데는 몇 가지 간단한 단계만 거치면 됩니다.</a:t>
            </a:r>
          </a:p>
          <a:p>
            <a:pPr marL="171450" indent="-171450">
              <a:buFont typeface="Arial" panose="020B0604020202020204" pitchFamily="34" charset="0"/>
              <a:buChar char="•"/>
            </a:pPr>
            <a:r>
              <a:rPr lang="ko-KR" baseline="0"/>
              <a:t>내가 봉사하는 이유에 대해 알려주고 시작하기. 다음과 같이 스스로에게 물어보십시오. 나는 왜 라이온이 되었을까? 왜 계속 라이온으로 활동하고 있을까?</a:t>
            </a:r>
          </a:p>
          <a:p>
            <a:pPr marL="171450" lvl="0" indent="-171450">
              <a:buFont typeface="Arial" panose="020B0604020202020204" pitchFamily="34" charset="0"/>
              <a:buChar char="•"/>
            </a:pPr>
            <a:r>
              <a:rPr lang="ko-KR" sz="1100"/>
              <a:t>가장 관심 있는 글로벌 주력사업에 대해 생각해보십시오.</a:t>
            </a:r>
            <a:r>
              <a:rPr lang="ko-KR" sz="1100" baseline="0"/>
              <a:t> </a:t>
            </a:r>
            <a:r>
              <a:rPr lang="ko-KR" sz="1100"/>
              <a:t>캠페인 100 후원 사례를 검토하십시오. 어떤 주력사업이 본인에게 가장 중요합니까?</a:t>
            </a:r>
            <a:r>
              <a:rPr lang="ko-KR" sz="1100" baseline="0"/>
              <a:t> </a:t>
            </a:r>
            <a:r>
              <a:rPr lang="ko-KR" sz="1100"/>
              <a:t>어떤 주력사업이 동료 회원 및 지역 사회에 가장 중요할 것이라고 생각합니까?</a:t>
            </a:r>
          </a:p>
          <a:p>
            <a:pPr marL="171450" lvl="0" indent="-171450">
              <a:buFont typeface="Arial" panose="020B0604020202020204" pitchFamily="34" charset="0"/>
              <a:buChar char="•"/>
            </a:pPr>
            <a:r>
              <a:rPr lang="ko-KR" sz="1100"/>
              <a:t>지역 사회 속 국제 재단의 영향력에 대해 자세히 알아보십시오.</a:t>
            </a:r>
            <a:r>
              <a:rPr lang="ko-KR" sz="1100" baseline="0"/>
              <a:t> </a:t>
            </a:r>
            <a:r>
              <a:rPr lang="ko-KR" sz="1100"/>
              <a:t>지구 또는 복합지구에서 받고 사용한 교부금에 대한 정보를 요청하십시오. 여러분 또는 동료 회원들은 국제 재단이 </a:t>
            </a:r>
            <a:r>
              <a:rPr lang="ko-KR" sz="1100" baseline="0"/>
              <a:t>여러분의</a:t>
            </a:r>
            <a:r>
              <a:rPr lang="ko-KR" sz="1100"/>
              <a:t> 이웃에게 얼마나 많은 일을 해주었는지 보고 놀라실 겁니다! http://www.lcif.org/EN/our-work/index.php를 방문하십시오.</a:t>
            </a:r>
          </a:p>
          <a:p>
            <a:pPr marL="171450" lvl="0" indent="-171450">
              <a:buFont typeface="Arial" panose="020B0604020202020204" pitchFamily="34" charset="0"/>
              <a:buChar char="•"/>
            </a:pPr>
            <a:r>
              <a:rPr lang="ko-KR" sz="1100"/>
              <a:t>연습하고 준비하십시오. 강령 끝에 있는 스토리텔링 가이드를 사용하여 적어 보면서 생각을 정리하십시오.</a:t>
            </a:r>
            <a:r>
              <a:rPr lang="ko-KR" sz="1100" baseline="0"/>
              <a:t> </a:t>
            </a:r>
            <a:r>
              <a:rPr lang="ko-KR" sz="1100"/>
              <a:t>LCIF 지구 코디네이터, 가족 또는 친한 친구와 이야기하는 연습을 하십시오.</a:t>
            </a:r>
            <a:r>
              <a:rPr lang="ko-KR" sz="1100" baseline="0"/>
              <a:t> </a:t>
            </a:r>
            <a:r>
              <a:rPr lang="ko-KR" sz="1100"/>
              <a:t>클럽 지도부와 만나기 전에 연습 상대에게 캠페인 100에 관해 알고 싶은 것을 물어보면 적절히 준비할 수 있을 것입니다.</a:t>
            </a:r>
          </a:p>
          <a:p>
            <a:pPr marL="0" lvl="0" indent="0">
              <a:buFont typeface="Arial" panose="020B0604020202020204" pitchFamily="34" charset="0"/>
              <a:buNone/>
            </a:pPr>
            <a:endParaRPr lang="en-US" sz="1100" dirty="0"/>
          </a:p>
          <a:p>
            <a:pPr marL="0" lvl="0" indent="0">
              <a:buFont typeface="Arial" panose="020B0604020202020204" pitchFamily="34" charset="0"/>
              <a:buNone/>
            </a:pPr>
            <a:r>
              <a:rPr lang="ko-KR" sz="1100" baseline="0"/>
              <a:t>이러한 단계를 거치면 나눌 만한 멋진 이야기를 가질 수 있습니다!</a:t>
            </a:r>
          </a:p>
          <a:p>
            <a:pPr marL="0" indent="0">
              <a:buFont typeface="Arial" panose="020B0604020202020204" pitchFamily="34" charset="0"/>
              <a:buNone/>
            </a:pPr>
            <a:endParaRPr lang="en-US" baseline="0" dirty="0"/>
          </a:p>
          <a:p>
            <a:pPr marL="0" indent="0">
              <a:buFont typeface="Arial" panose="020B0604020202020204" pitchFamily="34" charset="0"/>
              <a:buNone/>
            </a:pPr>
            <a:r>
              <a:rPr lang="ko-KR" i="1" baseline="0"/>
              <a:t>(다음 슬라이드로 전환)</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6</a:t>
            </a:fld>
            <a:endParaRPr lang="en-US"/>
          </a:p>
        </p:txBody>
      </p:sp>
    </p:spTree>
    <p:extLst>
      <p:ext uri="{BB962C8B-B14F-4D97-AF65-F5344CB8AC3E}">
        <p14:creationId xmlns:p14="http://schemas.microsoft.com/office/powerpoint/2010/main" val="3558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동료 클럽 회원에게 자신의 이야기와 캠페인 100 및 LCIF에 관한 이야기를 들려주는 데 도움이 되는 많은 도구들이 있습니다.</a:t>
            </a:r>
            <a:r>
              <a:rPr lang="ko-KR" baseline="0"/>
              <a:t> 여기에는 비디오, PPT 자료, 안내 책자, 포켓 가이드, 서약 카드, 교부금 내역, 국제 재단 블로그 이야기 등이 포함됩니다. 웹사이트를 방문하여 자료를 참고하십시오. 자료실을 클릭하고 캠페인 100을 클릭하십시오. 또한 지구 코디네이터와 이야기하고 이들이 여러 클럽과 지구 내 다른 회의에 방문했을 때 가장 효율적이라고 생각한 방법은 무엇인지 물어보시기를 권장합니다.</a:t>
            </a:r>
          </a:p>
          <a:p>
            <a:endParaRPr lang="en-US" baseline="0" dirty="0"/>
          </a:p>
          <a:p>
            <a:r>
              <a:rPr lang="ko-KR" i="1" baseline="0"/>
              <a:t>(다음 슬라이드로 전환)</a:t>
            </a:r>
          </a:p>
        </p:txBody>
      </p:sp>
      <p:sp>
        <p:nvSpPr>
          <p:cNvPr id="4" name="Slide Number Placeholder 3"/>
          <p:cNvSpPr>
            <a:spLocks noGrp="1"/>
          </p:cNvSpPr>
          <p:nvPr>
            <p:ph type="sldNum" sz="quarter" idx="10"/>
          </p:nvPr>
        </p:nvSpPr>
        <p:spPr/>
        <p:txBody>
          <a:bodyPr/>
          <a:lstStyle/>
          <a:p>
            <a:fld id="{5419D771-0DFB-4CCD-8498-877BF97DB9E3}" type="slidenum">
              <a:rPr lang="en-US" smtClean="0"/>
              <a:t>7</a:t>
            </a:fld>
            <a:endParaRPr lang="en-US"/>
          </a:p>
        </p:txBody>
      </p:sp>
    </p:spTree>
    <p:extLst>
      <p:ext uri="{BB962C8B-B14F-4D97-AF65-F5344CB8AC3E}">
        <p14:creationId xmlns:p14="http://schemas.microsoft.com/office/powerpoint/2010/main" val="284012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이 자료는 </a:t>
            </a:r>
            <a:r>
              <a:rPr lang="ko-KR" baseline="0"/>
              <a:t>국제 재단 웹사이트에서 다운로드하여 인쇄할 수 있습니다. 자료 요청 양식을 작성하여 국제 재단에서 자료 세트를 받을 수도 있습니다. 제한된 수량만을 이용할 수 있으며 인쇄 및 배송까지 주문에 최소 2주가 소요되므로 적절히 계획하시기 바랍니다.</a:t>
            </a:r>
          </a:p>
          <a:p>
            <a:endParaRPr lang="en-US" baseline="0" dirty="0"/>
          </a:p>
          <a:p>
            <a:r>
              <a:rPr lang="ko-KR" i="1" baseline="0"/>
              <a:t>(다음 슬라이드로 전환)</a:t>
            </a:r>
          </a:p>
        </p:txBody>
      </p:sp>
      <p:sp>
        <p:nvSpPr>
          <p:cNvPr id="4" name="Slide Number Placeholder 3"/>
          <p:cNvSpPr>
            <a:spLocks noGrp="1"/>
          </p:cNvSpPr>
          <p:nvPr>
            <p:ph type="sldNum" sz="quarter" idx="10"/>
          </p:nvPr>
        </p:nvSpPr>
        <p:spPr/>
        <p:txBody>
          <a:bodyPr/>
          <a:lstStyle/>
          <a:p>
            <a:fld id="{5419D771-0DFB-4CCD-8498-877BF97DB9E3}" type="slidenum">
              <a:rPr lang="en-US" smtClean="0"/>
              <a:t>8</a:t>
            </a:fld>
            <a:endParaRPr lang="en-US"/>
          </a:p>
        </p:txBody>
      </p:sp>
    </p:spTree>
    <p:extLst>
      <p:ext uri="{BB962C8B-B14F-4D97-AF65-F5344CB8AC3E}">
        <p14:creationId xmlns:p14="http://schemas.microsoft.com/office/powerpoint/2010/main" val="31538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baseline="0"/>
              <a:t>이야기와 이를 나누기 위한 도구를 모으기 시작했으니, 이제는 올해 남은 시간 동안의 계획을 세우는 것에 대해 생각해보겠습니다.</a:t>
            </a:r>
          </a:p>
          <a:p>
            <a:endParaRPr lang="en-US" baseline="0" dirty="0"/>
          </a:p>
          <a:p>
            <a:r>
              <a:rPr lang="ko-KR" i="1" baseline="0"/>
              <a:t>(다음 슬라이드로 전환)</a:t>
            </a:r>
          </a:p>
        </p:txBody>
      </p:sp>
      <p:sp>
        <p:nvSpPr>
          <p:cNvPr id="4" name="Slide Number Placeholder 3"/>
          <p:cNvSpPr>
            <a:spLocks noGrp="1"/>
          </p:cNvSpPr>
          <p:nvPr>
            <p:ph type="sldNum" sz="quarter" idx="10"/>
          </p:nvPr>
        </p:nvSpPr>
        <p:spPr/>
        <p:txBody>
          <a:bodyPr/>
          <a:lstStyle/>
          <a:p>
            <a:fld id="{5419D771-0DFB-4CCD-8498-877BF97DB9E3}" type="slidenum">
              <a:rPr lang="en-US" smtClean="0"/>
              <a:t>9</a:t>
            </a:fld>
            <a:endParaRPr lang="en-US"/>
          </a:p>
        </p:txBody>
      </p:sp>
    </p:spTree>
    <p:extLst>
      <p:ext uri="{BB962C8B-B14F-4D97-AF65-F5344CB8AC3E}">
        <p14:creationId xmlns:p14="http://schemas.microsoft.com/office/powerpoint/2010/main" val="38456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계획을 세우면 </a:t>
            </a:r>
            <a:r>
              <a:rPr lang="ko-KR" baseline="0"/>
              <a:t>클럽 활동을 제대로 진행할 수 있으며 한해 동안 가야할 길을 제시할 수 있습니다. 계획을 세우는 것은 간단한 두 단계로 시작됩니다. 첫째, 잠재적 기금 모금 전략을 검토하고 여러분의 클럽이 가장 성공적으로 수행할 수 있는 전략을 결정합니다. 그런 다음에는 해당 전략을 사용하여 달성할 수 있는 올해의 목표를 설정할 수 있습니다.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i="1" baseline="0"/>
              <a:t>(다음 슬라이드로 전환)</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10</a:t>
            </a:fld>
            <a:endParaRPr lang="en-US"/>
          </a:p>
        </p:txBody>
      </p:sp>
    </p:spTree>
    <p:extLst>
      <p:ext uri="{BB962C8B-B14F-4D97-AF65-F5344CB8AC3E}">
        <p14:creationId xmlns:p14="http://schemas.microsoft.com/office/powerpoint/2010/main" val="210925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1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7620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80115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68672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25704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961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90681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705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45640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795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22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519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523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034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40143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spcBef>
                <a:spcPts val="0"/>
              </a:spcBef>
              <a:spcAft>
                <a:spcPts val="1200"/>
              </a:spcAft>
              <a:defRPr>
                <a:solidFill>
                  <a:schemeClr val="tx1"/>
                </a:solidFill>
              </a:defRPr>
            </a:lvl1pPr>
            <a:lvl2pPr>
              <a:spcBef>
                <a:spcPts val="0"/>
              </a:spcBef>
              <a:spcAft>
                <a:spcPts val="1200"/>
              </a:spcAft>
              <a:defRPr>
                <a:solidFill>
                  <a:schemeClr val="tx1"/>
                </a:solidFill>
              </a:defRPr>
            </a:lvl2pPr>
            <a:lvl3pPr>
              <a:spcBef>
                <a:spcPts val="0"/>
              </a:spcBef>
              <a:spcAft>
                <a:spcPts val="1200"/>
              </a:spcAft>
              <a:defRPr>
                <a:solidFill>
                  <a:schemeClr val="tx1"/>
                </a:solidFill>
              </a:defRPr>
            </a:lvl3pPr>
            <a:lvl4pPr>
              <a:spcBef>
                <a:spcPts val="0"/>
              </a:spcBef>
              <a:spcAft>
                <a:spcPts val="1200"/>
              </a:spcAft>
              <a:defRPr>
                <a:solidFill>
                  <a:schemeClr val="tx1"/>
                </a:solidFill>
              </a:defRPr>
            </a:lvl4pPr>
            <a:lvl5pPr>
              <a:spcBef>
                <a:spcPts val="0"/>
              </a:spcBef>
              <a:spcAft>
                <a:spcPts val="1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38529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21869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828257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71216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2888062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75000"/>
                    <a:lumOff val="25000"/>
                  </a:prstClr>
                </a:solidFill>
              </a:rPr>
              <a:pPr algn="ctr"/>
              <a:t>‹#›</a:t>
            </a:fld>
            <a:endParaRPr lang="en-US" sz="800" dirty="0">
              <a:solidFill>
                <a:prstClr val="black">
                  <a:lumMod val="75000"/>
                  <a:lumOff val="25000"/>
                </a:prstClr>
              </a:solidFill>
            </a:endParaRPr>
          </a:p>
        </p:txBody>
      </p:sp>
    </p:spTree>
    <p:extLst>
      <p:ext uri="{BB962C8B-B14F-4D97-AF65-F5344CB8AC3E}">
        <p14:creationId xmlns:p14="http://schemas.microsoft.com/office/powerpoint/2010/main" val="788617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1399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737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494446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800594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823858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444591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307362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084482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408277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032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725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84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09692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9468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81045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26426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en-US" sz="800" dirty="0">
              <a:solidFill>
                <a:schemeClr val="tx1">
                  <a:lumMod val="75000"/>
                  <a:lumOff val="25000"/>
                </a:schemeClr>
              </a:solidFill>
            </a:endParaRPr>
          </a:p>
        </p:txBody>
      </p:sp>
    </p:spTree>
    <p:extLst>
      <p:ext uri="{BB962C8B-B14F-4D97-AF65-F5344CB8AC3E}">
        <p14:creationId xmlns:p14="http://schemas.microsoft.com/office/powerpoint/2010/main" val="339228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88018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4432074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ko-KR"/>
              <a:t>LCIF 클럽 코디네이터 연수</a:t>
            </a:r>
          </a:p>
        </p:txBody>
      </p:sp>
      <p:sp>
        <p:nvSpPr>
          <p:cNvPr id="3" name="Subtitle 2"/>
          <p:cNvSpPr>
            <a:spLocks noGrp="1"/>
          </p:cNvSpPr>
          <p:nvPr>
            <p:ph type="subTitle" idx="1"/>
          </p:nvPr>
        </p:nvSpPr>
        <p:spPr/>
        <p:txBody>
          <a:bodyPr>
            <a:noAutofit/>
          </a:bodyPr>
          <a:lstStyle/>
          <a:p>
            <a:r>
              <a:rPr lang="ko-KR" sz="3200" b="1"/>
              <a:t>웨비나 2: 할 수 있는 일</a:t>
            </a:r>
          </a:p>
        </p:txBody>
      </p:sp>
    </p:spTree>
    <p:extLst>
      <p:ext uri="{BB962C8B-B14F-4D97-AF65-F5344CB8AC3E}">
        <p14:creationId xmlns:p14="http://schemas.microsoft.com/office/powerpoint/2010/main" val="75974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계획 수립</a:t>
            </a:r>
          </a:p>
        </p:txBody>
      </p:sp>
      <p:sp>
        <p:nvSpPr>
          <p:cNvPr id="3" name="Content Placeholder 2"/>
          <p:cNvSpPr>
            <a:spLocks noGrp="1"/>
          </p:cNvSpPr>
          <p:nvPr>
            <p:ph idx="1"/>
          </p:nvPr>
        </p:nvSpPr>
        <p:spPr/>
        <p:txBody>
          <a:bodyPr/>
          <a:lstStyle/>
          <a:p>
            <a:r>
              <a:rPr lang="ko-KR"/>
              <a:t>성공하기 위해서는 계획을 세우는 것이 중요합니다!</a:t>
            </a:r>
          </a:p>
          <a:p>
            <a:r>
              <a:rPr lang="ko-KR"/>
              <a:t>계획 수립에는 두 가지 주요 단계가 필요합니다.</a:t>
            </a:r>
          </a:p>
          <a:p>
            <a:pPr marL="0" indent="0">
              <a:buNone/>
            </a:pPr>
            <a:endParaRPr lang="en-US" dirty="0"/>
          </a:p>
        </p:txBody>
      </p:sp>
      <p:sp>
        <p:nvSpPr>
          <p:cNvPr id="5" name="Oval 4"/>
          <p:cNvSpPr/>
          <p:nvPr/>
        </p:nvSpPr>
        <p:spPr>
          <a:xfrm>
            <a:off x="1098549" y="4795881"/>
            <a:ext cx="1200151" cy="11659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sz="2800">
                <a:solidFill>
                  <a:schemeClr val="tx1"/>
                </a:solidFill>
              </a:rPr>
              <a:t>2</a:t>
            </a:r>
          </a:p>
        </p:txBody>
      </p:sp>
      <p:sp>
        <p:nvSpPr>
          <p:cNvPr id="6" name="Rectangle 5"/>
          <p:cNvSpPr/>
          <p:nvPr/>
        </p:nvSpPr>
        <p:spPr>
          <a:xfrm>
            <a:off x="2489200" y="3223029"/>
            <a:ext cx="7620000" cy="11374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ko-KR" sz="2400">
                <a:solidFill>
                  <a:schemeClr val="tx1"/>
                </a:solidFill>
              </a:rPr>
              <a:t>권장 기금 모금 전략 검토</a:t>
            </a:r>
          </a:p>
        </p:txBody>
      </p:sp>
      <p:sp>
        <p:nvSpPr>
          <p:cNvPr id="7" name="Rectangle 6"/>
          <p:cNvSpPr/>
          <p:nvPr/>
        </p:nvSpPr>
        <p:spPr>
          <a:xfrm>
            <a:off x="2489200" y="4795881"/>
            <a:ext cx="7620000" cy="10811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sz="2400">
                <a:solidFill>
                  <a:schemeClr val="tx1"/>
                </a:solidFill>
              </a:rPr>
              <a:t>올해의 목표 설정</a:t>
            </a:r>
          </a:p>
        </p:txBody>
      </p:sp>
      <p:sp>
        <p:nvSpPr>
          <p:cNvPr id="8" name="Oval 7"/>
          <p:cNvSpPr/>
          <p:nvPr/>
        </p:nvSpPr>
        <p:spPr>
          <a:xfrm>
            <a:off x="1098549" y="3223029"/>
            <a:ext cx="1200151" cy="121837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ko-KR" sz="2800">
                <a:solidFill>
                  <a:schemeClr val="tx1"/>
                </a:solidFill>
              </a:rPr>
              <a:t>1</a:t>
            </a:r>
          </a:p>
        </p:txBody>
      </p:sp>
    </p:spTree>
    <p:extLst>
      <p:ext uri="{BB962C8B-B14F-4D97-AF65-F5344CB8AC3E}">
        <p14:creationId xmlns:p14="http://schemas.microsoft.com/office/powerpoint/2010/main" val="246352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기금 모금 전략</a:t>
            </a:r>
          </a:p>
        </p:txBody>
      </p:sp>
      <p:sp>
        <p:nvSpPr>
          <p:cNvPr id="3" name="Content Placeholder 2"/>
          <p:cNvSpPr>
            <a:spLocks noGrp="1"/>
          </p:cNvSpPr>
          <p:nvPr>
            <p:ph idx="1"/>
          </p:nvPr>
        </p:nvSpPr>
        <p:spPr/>
        <p:txBody>
          <a:bodyPr/>
          <a:lstStyle/>
          <a:p>
            <a:r>
              <a:rPr lang="ko-KR"/>
              <a:t>캠페인 100 및 국제 재단 기금 모금은 귀하의 역할 중 중요한 부분이지만 지나치게 열심히 할 필요는 없습니다.</a:t>
            </a:r>
          </a:p>
          <a:p>
            <a:r>
              <a:rPr lang="ko-KR"/>
              <a:t>다음은 시작하면서 도움이 될 수있는 몇 가지 제안 사항입니다.</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4294745285"/>
              </p:ext>
            </p:extLst>
          </p:nvPr>
        </p:nvGraphicFramePr>
        <p:xfrm>
          <a:off x="1147156" y="3009900"/>
          <a:ext cx="9889144" cy="312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44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목표 설정</a:t>
            </a:r>
          </a:p>
        </p:txBody>
      </p:sp>
      <p:sp>
        <p:nvSpPr>
          <p:cNvPr id="3" name="Content Placeholder 2"/>
          <p:cNvSpPr>
            <a:spLocks noGrp="1"/>
          </p:cNvSpPr>
          <p:nvPr>
            <p:ph idx="1"/>
          </p:nvPr>
        </p:nvSpPr>
        <p:spPr>
          <a:xfrm>
            <a:off x="1147156" y="1543050"/>
            <a:ext cx="9684328" cy="4418763"/>
          </a:xfrm>
        </p:spPr>
        <p:txBody>
          <a:bodyPr>
            <a:normAutofit/>
          </a:bodyPr>
          <a:lstStyle/>
          <a:p>
            <a:pPr>
              <a:spcBef>
                <a:spcPts val="0"/>
              </a:spcBef>
              <a:spcAft>
                <a:spcPts val="1800"/>
              </a:spcAft>
            </a:pPr>
            <a:r>
              <a:rPr lang="ko-KR" sz="2400"/>
              <a:t>모든 수준의 국제 재단 지도부가 목표를 설정합니다.</a:t>
            </a:r>
          </a:p>
          <a:p>
            <a:pPr>
              <a:spcBef>
                <a:spcPts val="0"/>
              </a:spcBef>
              <a:spcAft>
                <a:spcPts val="1800"/>
              </a:spcAft>
            </a:pPr>
            <a:r>
              <a:rPr lang="ko-KR" sz="2400"/>
              <a:t>목표가 설정되면 라이온들이 이에 응하고 그 목표를 초과 달성할 것이라는 점을 알고 있습니다.</a:t>
            </a:r>
          </a:p>
        </p:txBody>
      </p:sp>
      <p:sp>
        <p:nvSpPr>
          <p:cNvPr id="4" name="Rectangle 3"/>
          <p:cNvSpPr/>
          <p:nvPr/>
        </p:nvSpPr>
        <p:spPr>
          <a:xfrm>
            <a:off x="455941" y="3905240"/>
            <a:ext cx="1585220" cy="105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sz="2000">
                <a:solidFill>
                  <a:prstClr val="white"/>
                </a:solidFill>
              </a:rPr>
              <a:t>LICF 클럽 코디네이터</a:t>
            </a:r>
          </a:p>
        </p:txBody>
      </p:sp>
      <p:sp>
        <p:nvSpPr>
          <p:cNvPr id="5" name="Rectangle 4"/>
          <p:cNvSpPr/>
          <p:nvPr/>
        </p:nvSpPr>
        <p:spPr>
          <a:xfrm>
            <a:off x="2840099" y="3905244"/>
            <a:ext cx="1585220" cy="105728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sz="2000">
                <a:solidFill>
                  <a:schemeClr val="tx1"/>
                </a:solidFill>
              </a:rPr>
              <a:t>지구 코디네이터</a:t>
            </a:r>
          </a:p>
        </p:txBody>
      </p:sp>
      <p:sp>
        <p:nvSpPr>
          <p:cNvPr id="6" name="Rectangle 5"/>
          <p:cNvSpPr/>
          <p:nvPr/>
        </p:nvSpPr>
        <p:spPr>
          <a:xfrm>
            <a:off x="5219877" y="3905240"/>
            <a:ext cx="1827303" cy="105728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sz="2000">
                <a:solidFill>
                  <a:schemeClr val="tx1"/>
                </a:solidFill>
              </a:rPr>
              <a:t>복합지구 코디네이터</a:t>
            </a:r>
          </a:p>
        </p:txBody>
      </p:sp>
      <p:sp>
        <p:nvSpPr>
          <p:cNvPr id="7" name="Rectangle 6"/>
          <p:cNvSpPr/>
          <p:nvPr/>
        </p:nvSpPr>
        <p:spPr>
          <a:xfrm>
            <a:off x="7844013" y="3905240"/>
            <a:ext cx="1585220" cy="10572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sz="2000">
                <a:solidFill>
                  <a:prstClr val="black"/>
                </a:solidFill>
              </a:rPr>
              <a:t>지역 지도자</a:t>
            </a:r>
          </a:p>
        </p:txBody>
      </p:sp>
      <p:sp>
        <p:nvSpPr>
          <p:cNvPr id="8" name="Rectangle 7"/>
          <p:cNvSpPr/>
          <p:nvPr/>
        </p:nvSpPr>
        <p:spPr>
          <a:xfrm>
            <a:off x="10225867" y="3905245"/>
            <a:ext cx="1689908" cy="1057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sz="2000">
                <a:solidFill>
                  <a:schemeClr val="tx1"/>
                </a:solidFill>
              </a:rPr>
              <a:t>헌장지역 지도자</a:t>
            </a:r>
          </a:p>
        </p:txBody>
      </p:sp>
      <p:sp>
        <p:nvSpPr>
          <p:cNvPr id="10" name="Left-Right Arrow 9"/>
          <p:cNvSpPr/>
          <p:nvPr/>
        </p:nvSpPr>
        <p:spPr>
          <a:xfrm>
            <a:off x="2126758" y="4288621"/>
            <a:ext cx="624661"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eft-Right Arrow 10"/>
          <p:cNvSpPr/>
          <p:nvPr/>
        </p:nvSpPr>
        <p:spPr>
          <a:xfrm>
            <a:off x="4541244" y="4291005"/>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Left-Right Arrow 11"/>
          <p:cNvSpPr/>
          <p:nvPr/>
        </p:nvSpPr>
        <p:spPr>
          <a:xfrm>
            <a:off x="7165378"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Left-Right Arrow 12"/>
          <p:cNvSpPr/>
          <p:nvPr/>
        </p:nvSpPr>
        <p:spPr>
          <a:xfrm>
            <a:off x="9547232"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360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캠페인 100 요청</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8941206"/>
              </p:ext>
            </p:extLst>
          </p:nvPr>
        </p:nvGraphicFramePr>
        <p:xfrm>
          <a:off x="1147155" y="1796039"/>
          <a:ext cx="9684328" cy="400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01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93" y="1727989"/>
            <a:ext cx="3247138" cy="3414134"/>
          </a:xfrm>
          <a:prstGeom prst="rect">
            <a:avLst/>
          </a:prstGeom>
        </p:spPr>
      </p:pic>
      <p:sp>
        <p:nvSpPr>
          <p:cNvPr id="2" name="Title 1">
            <a:extLst>
              <a:ext uri="{FF2B5EF4-FFF2-40B4-BE49-F238E27FC236}">
                <a16:creationId xmlns:a16="http://schemas.microsoft.com/office/drawing/2014/main" id="{62F1DF29-B2A0-40F8-B5AB-766F85E6FFF0}"/>
              </a:ext>
            </a:extLst>
          </p:cNvPr>
          <p:cNvSpPr>
            <a:spLocks noGrp="1"/>
          </p:cNvSpPr>
          <p:nvPr>
            <p:ph type="title"/>
          </p:nvPr>
        </p:nvSpPr>
        <p:spPr>
          <a:xfrm>
            <a:off x="4344406" y="3078332"/>
            <a:ext cx="3200400" cy="690591"/>
          </a:xfrm>
        </p:spPr>
        <p:txBody>
          <a:bodyPr>
            <a:noAutofit/>
          </a:bodyPr>
          <a:lstStyle/>
          <a:p>
            <a:r>
              <a:rPr lang="ko-KR" sz="2900" b="1"/>
              <a:t>100달러</a:t>
            </a:r>
            <a:r>
              <a:rPr lang="ko-KR" sz="2900"/>
              <a:t>로 할 수 있는 일?</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880" y="2958795"/>
            <a:ext cx="820030" cy="84306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138" y="2948892"/>
            <a:ext cx="820031" cy="82003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1230" y="5316459"/>
            <a:ext cx="820031" cy="82003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3981" y="4766307"/>
            <a:ext cx="820031" cy="861493"/>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5069" y="4818805"/>
            <a:ext cx="820031" cy="82003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2926" y="1159079"/>
            <a:ext cx="907562" cy="820031"/>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6258" y="308819"/>
            <a:ext cx="820031" cy="820031"/>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2107" y="1173830"/>
            <a:ext cx="820031" cy="820031"/>
          </a:xfrm>
          <a:prstGeom prst="rect">
            <a:avLst/>
          </a:prstGeom>
        </p:spPr>
      </p:pic>
      <p:sp>
        <p:nvSpPr>
          <p:cNvPr id="28" name="Title 1">
            <a:extLst>
              <a:ext uri="{FF2B5EF4-FFF2-40B4-BE49-F238E27FC236}">
                <a16:creationId xmlns:a16="http://schemas.microsoft.com/office/drawing/2014/main" id="{62F1DF29-B2A0-40F8-B5AB-766F85E6FFF0}"/>
              </a:ext>
            </a:extLst>
          </p:cNvPr>
          <p:cNvSpPr txBox="1">
            <a:spLocks/>
          </p:cNvSpPr>
          <p:nvPr/>
        </p:nvSpPr>
        <p:spPr>
          <a:xfrm>
            <a:off x="2502206" y="2008575"/>
            <a:ext cx="1809001"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ko-KR" sz="1200" b="1">
                <a:solidFill>
                  <a:srgbClr val="EBB700"/>
                </a:solidFill>
              </a:rPr>
              <a:t>기아</a:t>
            </a:r>
            <a:br>
              <a:rPr lang="ko-KR" sz="1200"/>
            </a:br>
            <a:r>
              <a:rPr lang="ko-KR" sz="1200"/>
              <a:t>빈곤층 14명에게 정기적으로 음식 제공</a:t>
            </a:r>
          </a:p>
        </p:txBody>
      </p:sp>
      <p:sp>
        <p:nvSpPr>
          <p:cNvPr id="29" name="Title 1">
            <a:extLst>
              <a:ext uri="{FF2B5EF4-FFF2-40B4-BE49-F238E27FC236}">
                <a16:creationId xmlns:a16="http://schemas.microsoft.com/office/drawing/2014/main" id="{62F1DF29-B2A0-40F8-B5AB-766F85E6FFF0}"/>
              </a:ext>
            </a:extLst>
          </p:cNvPr>
          <p:cNvSpPr txBox="1">
            <a:spLocks/>
          </p:cNvSpPr>
          <p:nvPr/>
        </p:nvSpPr>
        <p:spPr>
          <a:xfrm>
            <a:off x="1651559" y="3892659"/>
            <a:ext cx="1712422"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ko-KR" sz="1200" b="1">
                <a:solidFill>
                  <a:srgbClr val="EBB700"/>
                </a:solidFill>
              </a:rPr>
              <a:t>소아암</a:t>
            </a:r>
            <a:br>
              <a:rPr lang="ko-KR" sz="1200"/>
            </a:br>
            <a:r>
              <a:rPr lang="ko-KR" sz="1200"/>
              <a:t>어린이 8명을 진단/치료하는 장비 구입에 도움</a:t>
            </a:r>
          </a:p>
        </p:txBody>
      </p:sp>
      <p:sp>
        <p:nvSpPr>
          <p:cNvPr id="30" name="Title 1">
            <a:extLst>
              <a:ext uri="{FF2B5EF4-FFF2-40B4-BE49-F238E27FC236}">
                <a16:creationId xmlns:a16="http://schemas.microsoft.com/office/drawing/2014/main" id="{62F1DF29-B2A0-40F8-B5AB-766F85E6FFF0}"/>
              </a:ext>
            </a:extLst>
          </p:cNvPr>
          <p:cNvSpPr txBox="1">
            <a:spLocks/>
          </p:cNvSpPr>
          <p:nvPr/>
        </p:nvSpPr>
        <p:spPr>
          <a:xfrm>
            <a:off x="2952926" y="5638836"/>
            <a:ext cx="171242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ko-KR" sz="1200" b="1">
                <a:solidFill>
                  <a:srgbClr val="EBB700"/>
                </a:solidFill>
              </a:rPr>
              <a:t>환경</a:t>
            </a:r>
            <a:br>
              <a:rPr lang="ko-KR" sz="1200"/>
            </a:br>
            <a:r>
              <a:rPr lang="ko-KR" sz="1200"/>
              <a:t>14명에게 깨끗한 물 제공</a:t>
            </a:r>
          </a:p>
        </p:txBody>
      </p:sp>
      <p:sp>
        <p:nvSpPr>
          <p:cNvPr id="31" name="Title 1">
            <a:extLst>
              <a:ext uri="{FF2B5EF4-FFF2-40B4-BE49-F238E27FC236}">
                <a16:creationId xmlns:a16="http://schemas.microsoft.com/office/drawing/2014/main" id="{62F1DF29-B2A0-40F8-B5AB-766F85E6FFF0}"/>
              </a:ext>
            </a:extLst>
          </p:cNvPr>
          <p:cNvSpPr txBox="1">
            <a:spLocks/>
          </p:cNvSpPr>
          <p:nvPr/>
        </p:nvSpPr>
        <p:spPr>
          <a:xfrm>
            <a:off x="4996022" y="6067238"/>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ko-KR" sz="1200" b="1">
                <a:solidFill>
                  <a:srgbClr val="EBB700"/>
                </a:solidFill>
              </a:rPr>
              <a:t>재해 구호</a:t>
            </a:r>
            <a:br>
              <a:rPr lang="ko-KR" sz="1200"/>
            </a:br>
            <a:r>
              <a:rPr lang="ko-KR" sz="1200"/>
              <a:t>자연 재해 피해자 4명을 즉각 구제</a:t>
            </a:r>
          </a:p>
        </p:txBody>
      </p:sp>
      <p:sp>
        <p:nvSpPr>
          <p:cNvPr id="32" name="Title 1">
            <a:extLst>
              <a:ext uri="{FF2B5EF4-FFF2-40B4-BE49-F238E27FC236}">
                <a16:creationId xmlns:a16="http://schemas.microsoft.com/office/drawing/2014/main" id="{62F1DF29-B2A0-40F8-B5AB-766F85E6FFF0}"/>
              </a:ext>
            </a:extLst>
          </p:cNvPr>
          <p:cNvSpPr txBox="1">
            <a:spLocks/>
          </p:cNvSpPr>
          <p:nvPr/>
        </p:nvSpPr>
        <p:spPr>
          <a:xfrm>
            <a:off x="7337143" y="5661830"/>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ko-KR" sz="1200" b="1">
                <a:solidFill>
                  <a:srgbClr val="EBB700"/>
                </a:solidFill>
              </a:rPr>
              <a:t>인도주의 활동</a:t>
            </a:r>
            <a:br>
              <a:rPr lang="ko-KR" sz="1200" b="1">
                <a:solidFill>
                  <a:srgbClr val="EBB700"/>
                </a:solidFill>
              </a:rPr>
            </a:br>
            <a:r>
              <a:rPr lang="ko-KR" sz="1200"/>
              <a:t>100명의 아이들에게 </a:t>
            </a:r>
            <a:br>
              <a:rPr lang="ko-KR" sz="1200"/>
            </a:br>
            <a:r>
              <a:rPr lang="ko-KR" sz="1200"/>
              <a:t>홍역 예방 접종</a:t>
            </a:r>
          </a:p>
        </p:txBody>
      </p:sp>
      <p:sp>
        <p:nvSpPr>
          <p:cNvPr id="33" name="Title 1">
            <a:extLst>
              <a:ext uri="{FF2B5EF4-FFF2-40B4-BE49-F238E27FC236}">
                <a16:creationId xmlns:a16="http://schemas.microsoft.com/office/drawing/2014/main" id="{62F1DF29-B2A0-40F8-B5AB-766F85E6FFF0}"/>
              </a:ext>
            </a:extLst>
          </p:cNvPr>
          <p:cNvSpPr txBox="1">
            <a:spLocks/>
          </p:cNvSpPr>
          <p:nvPr/>
        </p:nvSpPr>
        <p:spPr>
          <a:xfrm>
            <a:off x="8315085" y="3823369"/>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ko-KR" sz="1200" b="1">
                <a:solidFill>
                  <a:srgbClr val="EBB700"/>
                </a:solidFill>
              </a:rPr>
              <a:t>당뇨병</a:t>
            </a:r>
            <a:br>
              <a:rPr lang="ko-KR" sz="1200" b="1">
                <a:solidFill>
                  <a:srgbClr val="EBB700"/>
                </a:solidFill>
              </a:rPr>
            </a:br>
            <a:r>
              <a:rPr lang="ko-KR" sz="1200"/>
              <a:t>위험군 18명</a:t>
            </a:r>
            <a:br>
              <a:rPr lang="ko-KR" sz="1200"/>
            </a:br>
            <a:r>
              <a:rPr lang="ko-KR" sz="1200"/>
              <a:t> 검사</a:t>
            </a:r>
          </a:p>
        </p:txBody>
      </p:sp>
      <p:sp>
        <p:nvSpPr>
          <p:cNvPr id="34" name="Title 1">
            <a:extLst>
              <a:ext uri="{FF2B5EF4-FFF2-40B4-BE49-F238E27FC236}">
                <a16:creationId xmlns:a16="http://schemas.microsoft.com/office/drawing/2014/main" id="{62F1DF29-B2A0-40F8-B5AB-766F85E6FFF0}"/>
              </a:ext>
            </a:extLst>
          </p:cNvPr>
          <p:cNvSpPr txBox="1">
            <a:spLocks/>
          </p:cNvSpPr>
          <p:nvPr/>
        </p:nvSpPr>
        <p:spPr>
          <a:xfrm>
            <a:off x="7467537" y="2031438"/>
            <a:ext cx="2089172"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ko-KR" sz="1200" b="1">
                <a:solidFill>
                  <a:srgbClr val="EBB700"/>
                </a:solidFill>
              </a:rPr>
              <a:t>청소년</a:t>
            </a:r>
            <a:br>
              <a:rPr lang="ko-KR" sz="1200"/>
            </a:br>
            <a:r>
              <a:rPr lang="ko-KR" sz="1200"/>
              <a:t>1년 동안 한 교실에 라이온스 퀘스트 </a:t>
            </a:r>
            <a:br>
              <a:rPr lang="ko-KR" sz="1200"/>
            </a:br>
            <a:r>
              <a:rPr lang="ko-KR" sz="1200"/>
              <a:t>커리큘럼 제공</a:t>
            </a:r>
          </a:p>
        </p:txBody>
      </p:sp>
      <p:sp>
        <p:nvSpPr>
          <p:cNvPr id="35" name="Title 1">
            <a:extLst>
              <a:ext uri="{FF2B5EF4-FFF2-40B4-BE49-F238E27FC236}">
                <a16:creationId xmlns:a16="http://schemas.microsoft.com/office/drawing/2014/main" id="{62F1DF29-B2A0-40F8-B5AB-766F85E6FFF0}"/>
              </a:ext>
            </a:extLst>
          </p:cNvPr>
          <p:cNvSpPr txBox="1">
            <a:spLocks/>
          </p:cNvSpPr>
          <p:nvPr/>
        </p:nvSpPr>
        <p:spPr>
          <a:xfrm>
            <a:off x="4936711" y="1043086"/>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ko-KR" sz="1200" b="1">
                <a:solidFill>
                  <a:srgbClr val="EBB700"/>
                </a:solidFill>
              </a:rPr>
              <a:t>시력</a:t>
            </a:r>
            <a:br>
              <a:rPr lang="ko-KR" sz="1200"/>
            </a:br>
            <a:r>
              <a:rPr lang="ko-KR" sz="1200"/>
              <a:t>2건의 백내장 수술</a:t>
            </a:r>
          </a:p>
        </p:txBody>
      </p:sp>
      <p:sp>
        <p:nvSpPr>
          <p:cNvPr id="36" name="Rectangle 35"/>
          <p:cNvSpPr/>
          <p:nvPr/>
        </p:nvSpPr>
        <p:spPr>
          <a:xfrm>
            <a:off x="4157557" y="2621435"/>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318270" y="2732272"/>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06824" y="457804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467537" y="46888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025179" y="40362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57182" y="403755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442768" y="397941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74771" y="39806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378557" y="275767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537565" y="26449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78124" y="493856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37132" y="48258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933116" y="17176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33984" y="156577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32248" y="520259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33116" y="505068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3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목표 설정</a:t>
            </a:r>
          </a:p>
        </p:txBody>
      </p:sp>
      <p:sp>
        <p:nvSpPr>
          <p:cNvPr id="3" name="Content Placeholder 2"/>
          <p:cNvSpPr>
            <a:spLocks noGrp="1"/>
          </p:cNvSpPr>
          <p:nvPr>
            <p:ph idx="1"/>
          </p:nvPr>
        </p:nvSpPr>
        <p:spPr>
          <a:xfrm>
            <a:off x="1147156" y="1562100"/>
            <a:ext cx="9684328" cy="4399713"/>
          </a:xfrm>
        </p:spPr>
        <p:txBody>
          <a:bodyPr>
            <a:normAutofit/>
          </a:bodyPr>
          <a:lstStyle/>
          <a:p>
            <a:r>
              <a:rPr lang="ko-KR" sz="2400"/>
              <a:t>올해 클럽을 시작하면서 4가지 역할 중 적어도 하나를 선택하십시오.</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1804783689"/>
              </p:ext>
            </p:extLst>
          </p:nvPr>
        </p:nvGraphicFramePr>
        <p:xfrm>
          <a:off x="1925319" y="2311401"/>
          <a:ext cx="8128000" cy="412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4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모델 클럽</a:t>
            </a:r>
          </a:p>
        </p:txBody>
      </p:sp>
      <p:sp>
        <p:nvSpPr>
          <p:cNvPr id="3" name="Content Placeholder 2"/>
          <p:cNvSpPr>
            <a:spLocks noGrp="1"/>
          </p:cNvSpPr>
          <p:nvPr>
            <p:ph idx="1"/>
          </p:nvPr>
        </p:nvSpPr>
        <p:spPr>
          <a:xfrm>
            <a:off x="1147156" y="1765300"/>
            <a:ext cx="9684328" cy="4196513"/>
          </a:xfrm>
        </p:spPr>
        <p:txBody>
          <a:bodyPr>
            <a:normAutofit/>
          </a:bodyPr>
          <a:lstStyle/>
          <a:p>
            <a:pPr>
              <a:spcBef>
                <a:spcPts val="0"/>
              </a:spcBef>
              <a:spcAft>
                <a:spcPts val="1200"/>
              </a:spcAft>
            </a:pPr>
            <a:r>
              <a:rPr lang="ko-KR" sz="2400"/>
              <a:t>모델 클럽은 회원당 평균 750달러 이상의 도전적인 회원 평균 목표를 설정하고 다양한 기금 모금 전략을 시도합니다.</a:t>
            </a:r>
          </a:p>
          <a:p>
            <a:pPr>
              <a:spcBef>
                <a:spcPts val="0"/>
              </a:spcBef>
              <a:spcAft>
                <a:spcPts val="1200"/>
              </a:spcAft>
            </a:pPr>
            <a:r>
              <a:rPr lang="ko-KR" sz="2400"/>
              <a:t>모델 클럽에 관해 알아야 할 3가지 주요 사항은 다음과 같습니다.</a:t>
            </a:r>
          </a:p>
          <a:p>
            <a:pPr marL="0" indent="0">
              <a:spcBef>
                <a:spcPts val="0"/>
              </a:spcBef>
              <a:spcAft>
                <a:spcPts val="1200"/>
              </a:spcAft>
              <a:buNone/>
            </a:pPr>
            <a:endParaRPr lang="en-US" sz="2400" dirty="0"/>
          </a:p>
        </p:txBody>
      </p:sp>
      <p:graphicFrame>
        <p:nvGraphicFramePr>
          <p:cNvPr id="4" name="Diagram 3"/>
          <p:cNvGraphicFramePr/>
          <p:nvPr>
            <p:extLst>
              <p:ext uri="{D42A27DB-BD31-4B8C-83A1-F6EECF244321}">
                <p14:modId xmlns:p14="http://schemas.microsoft.com/office/powerpoint/2010/main" val="1631792171"/>
              </p:ext>
            </p:extLst>
          </p:nvPr>
        </p:nvGraphicFramePr>
        <p:xfrm>
          <a:off x="1617978" y="3042093"/>
          <a:ext cx="8742681" cy="291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05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모델 클럽</a:t>
            </a:r>
          </a:p>
        </p:txBody>
      </p:sp>
      <p:sp>
        <p:nvSpPr>
          <p:cNvPr id="3" name="Content Placeholder 2"/>
          <p:cNvSpPr>
            <a:spLocks noGrp="1"/>
          </p:cNvSpPr>
          <p:nvPr>
            <p:ph idx="1"/>
          </p:nvPr>
        </p:nvSpPr>
        <p:spPr/>
        <p:txBody>
          <a:bodyPr/>
          <a:lstStyle/>
          <a:p>
            <a:r>
              <a:rPr lang="ko-KR"/>
              <a:t>모델 클럽에는 노력에 대한 감사의 표시로 세 단계에서 특별 표창을 받을 수 있게 됩니다.</a:t>
            </a:r>
          </a:p>
          <a:p>
            <a:endParaRPr lang="en-US" dirty="0"/>
          </a:p>
          <a:p>
            <a:endParaRPr lang="en-US" dirty="0"/>
          </a:p>
          <a:p>
            <a:endParaRPr lang="en-US" dirty="0"/>
          </a:p>
          <a:p>
            <a:endParaRPr lang="en-US" dirty="0"/>
          </a:p>
          <a:p>
            <a:r>
              <a:rPr lang="ko-KR"/>
              <a:t>표창은 달성한 PMA에 기반합니다. 자세한 내용은 강령을 참조하십시오.</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3523559638"/>
              </p:ext>
            </p:extLst>
          </p:nvPr>
        </p:nvGraphicFramePr>
        <p:xfrm>
          <a:off x="1147156" y="2949589"/>
          <a:ext cx="10576329" cy="201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6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ko-KR" sz="3600" b="1">
                <a:solidFill>
                  <a:schemeClr val="bg1"/>
                </a:solidFill>
              </a:rPr>
              <a:t>팀 구축</a:t>
            </a:r>
          </a:p>
        </p:txBody>
      </p:sp>
    </p:spTree>
    <p:extLst>
      <p:ext uri="{BB962C8B-B14F-4D97-AF65-F5344CB8AC3E}">
        <p14:creationId xmlns:p14="http://schemas.microsoft.com/office/powerpoint/2010/main" val="7747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팀 구축</a:t>
            </a:r>
          </a:p>
        </p:txBody>
      </p:sp>
      <p:sp>
        <p:nvSpPr>
          <p:cNvPr id="3" name="Content Placeholder 2"/>
          <p:cNvSpPr>
            <a:spLocks noGrp="1"/>
          </p:cNvSpPr>
          <p:nvPr>
            <p:ph idx="1"/>
          </p:nvPr>
        </p:nvSpPr>
        <p:spPr/>
        <p:txBody>
          <a:bodyPr/>
          <a:lstStyle/>
          <a:p>
            <a:r>
              <a:rPr lang="ko-KR"/>
              <a:t>클럽 회원 전원에게 캠페인 100에 대한 역할이 있습니다!</a:t>
            </a:r>
          </a:p>
          <a:p>
            <a:r>
              <a:rPr lang="ko-KR"/>
              <a:t>LCIF 클럽 코디네이터로서 클럽 캠페인 100 위원회 구성을 고려할 수 있습니다.</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4126836429"/>
              </p:ext>
            </p:extLst>
          </p:nvPr>
        </p:nvGraphicFramePr>
        <p:xfrm>
          <a:off x="1416395" y="3838527"/>
          <a:ext cx="9145847" cy="212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75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8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팀 구축</a:t>
            </a:r>
          </a:p>
        </p:txBody>
      </p:sp>
      <p:sp>
        <p:nvSpPr>
          <p:cNvPr id="3" name="Content Placeholder 2"/>
          <p:cNvSpPr>
            <a:spLocks noGrp="1"/>
          </p:cNvSpPr>
          <p:nvPr>
            <p:ph idx="1"/>
          </p:nvPr>
        </p:nvSpPr>
        <p:spPr/>
        <p:txBody>
          <a:bodyPr/>
          <a:lstStyle/>
          <a:p>
            <a:r>
              <a:rPr lang="ko-KR"/>
              <a:t>이러한 역할을 가장 잘 수행할 수있는 사람을 고려할 때 다음과 같은 자격을 명심하십시오.</a:t>
            </a:r>
          </a:p>
        </p:txBody>
      </p:sp>
      <p:graphicFrame>
        <p:nvGraphicFramePr>
          <p:cNvPr id="7" name="Diagram 6"/>
          <p:cNvGraphicFramePr/>
          <p:nvPr>
            <p:extLst>
              <p:ext uri="{D42A27DB-BD31-4B8C-83A1-F6EECF244321}">
                <p14:modId xmlns:p14="http://schemas.microsoft.com/office/powerpoint/2010/main" val="661685212"/>
              </p:ext>
            </p:extLst>
          </p:nvPr>
        </p:nvGraphicFramePr>
        <p:xfrm>
          <a:off x="779531" y="3322999"/>
          <a:ext cx="10419576" cy="1999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57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팀 구축</a:t>
            </a:r>
          </a:p>
        </p:txBody>
      </p:sp>
      <p:sp>
        <p:nvSpPr>
          <p:cNvPr id="3" name="Content Placeholder 2"/>
          <p:cNvSpPr>
            <a:spLocks noGrp="1"/>
          </p:cNvSpPr>
          <p:nvPr>
            <p:ph idx="1"/>
          </p:nvPr>
        </p:nvSpPr>
        <p:spPr>
          <a:xfrm>
            <a:off x="1147156" y="1600200"/>
            <a:ext cx="9684328" cy="4361613"/>
          </a:xfrm>
        </p:spPr>
        <p:txBody>
          <a:bodyPr>
            <a:normAutofit/>
          </a:bodyPr>
          <a:lstStyle/>
          <a:p>
            <a:r>
              <a:rPr lang="ko-KR" sz="2400"/>
              <a:t>여러분은 라이온들을 국제 재단에 연결하는 라이온 지도자 글로벌 팀의 일원임을 기억하십시오!</a:t>
            </a:r>
          </a:p>
          <a:p>
            <a:r>
              <a:rPr lang="ko-KR" sz="2400"/>
              <a:t>LCIF 지구 코디네이터는 클럽의 참여를 위해 귀하에게 의존하고 있습니다.</a:t>
            </a:r>
          </a:p>
          <a:p>
            <a:r>
              <a:rPr lang="ko-KR" sz="2400"/>
              <a:t>지구 코디네이터와 좋은 관계를 구축하십시오.</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3913162822"/>
              </p:ext>
            </p:extLst>
          </p:nvPr>
        </p:nvGraphicFramePr>
        <p:xfrm>
          <a:off x="635000" y="3492500"/>
          <a:ext cx="11036300" cy="212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00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ko-KR" sz="3600" b="1">
                <a:solidFill>
                  <a:schemeClr val="bg1"/>
                </a:solidFill>
              </a:rPr>
              <a:t>기금 모금</a:t>
            </a:r>
          </a:p>
        </p:txBody>
      </p:sp>
    </p:spTree>
    <p:extLst>
      <p:ext uri="{BB962C8B-B14F-4D97-AF65-F5344CB8AC3E}">
        <p14:creationId xmlns:p14="http://schemas.microsoft.com/office/powerpoint/2010/main" val="292893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기금 모금</a:t>
            </a:r>
          </a:p>
        </p:txBody>
      </p:sp>
      <p:sp>
        <p:nvSpPr>
          <p:cNvPr id="3" name="Content Placeholder 2"/>
          <p:cNvSpPr>
            <a:spLocks noGrp="1"/>
          </p:cNvSpPr>
          <p:nvPr>
            <p:ph idx="1"/>
          </p:nvPr>
        </p:nvSpPr>
        <p:spPr/>
        <p:txBody>
          <a:bodyPr/>
          <a:lstStyle/>
          <a:p>
            <a:r>
              <a:rPr lang="ko-KR"/>
              <a:t>클럽에서 기금 모금에 주력하기 위한 4가지 주요 활동은 다음과 같습니다.</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367741643"/>
              </p:ext>
            </p:extLst>
          </p:nvPr>
        </p:nvGraphicFramePr>
        <p:xfrm>
          <a:off x="1147156" y="2768600"/>
          <a:ext cx="10388600" cy="277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98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ko-KR" sz="3600" b="1">
                <a:solidFill>
                  <a:schemeClr val="bg1"/>
                </a:solidFill>
              </a:rPr>
              <a:t>개인 회원 참여</a:t>
            </a:r>
          </a:p>
        </p:txBody>
      </p:sp>
    </p:spTree>
    <p:extLst>
      <p:ext uri="{BB962C8B-B14F-4D97-AF65-F5344CB8AC3E}">
        <p14:creationId xmlns:p14="http://schemas.microsoft.com/office/powerpoint/2010/main" val="20197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개인 회원 참여</a:t>
            </a:r>
          </a:p>
        </p:txBody>
      </p:sp>
      <p:sp>
        <p:nvSpPr>
          <p:cNvPr id="3" name="Content Placeholder 2"/>
          <p:cNvSpPr>
            <a:spLocks noGrp="1"/>
          </p:cNvSpPr>
          <p:nvPr>
            <p:ph idx="1"/>
          </p:nvPr>
        </p:nvSpPr>
        <p:spPr/>
        <p:txBody>
          <a:bodyPr/>
          <a:lstStyle/>
          <a:p>
            <a:r>
              <a:rPr lang="ko-KR"/>
              <a:t>동료 회원들에게 기부나 서약을 권유할 때에는 다음과 같은 사항에 유념하십시오.</a:t>
            </a:r>
          </a:p>
          <a:p>
            <a:pPr marL="0" indent="0">
              <a:buNone/>
            </a:pPr>
            <a:endParaRPr lang="en-US" dirty="0"/>
          </a:p>
        </p:txBody>
      </p:sp>
      <p:graphicFrame>
        <p:nvGraphicFramePr>
          <p:cNvPr id="5" name="Diagram 4"/>
          <p:cNvGraphicFramePr/>
          <p:nvPr>
            <p:extLst/>
          </p:nvPr>
        </p:nvGraphicFramePr>
        <p:xfrm>
          <a:off x="665017" y="3140565"/>
          <a:ext cx="10648604" cy="231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62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개인 회원 참여</a:t>
            </a:r>
          </a:p>
        </p:txBody>
      </p:sp>
      <p:sp>
        <p:nvSpPr>
          <p:cNvPr id="3" name="Content Placeholder 2"/>
          <p:cNvSpPr>
            <a:spLocks noGrp="1"/>
          </p:cNvSpPr>
          <p:nvPr>
            <p:ph idx="1"/>
          </p:nvPr>
        </p:nvSpPr>
        <p:spPr/>
        <p:txBody>
          <a:bodyPr/>
          <a:lstStyle/>
          <a:p>
            <a:pPr>
              <a:spcAft>
                <a:spcPts val="1800"/>
              </a:spcAft>
            </a:pPr>
            <a:r>
              <a:rPr lang="ko-KR"/>
              <a:t>요청하는 연습이 도움이 될 수 있습니다. 다음 문장을 각자에 맞게 사용하십시오.</a:t>
            </a:r>
          </a:p>
          <a:p>
            <a:pPr>
              <a:spcAft>
                <a:spcPts val="1800"/>
              </a:spcAft>
            </a:pPr>
            <a:r>
              <a:rPr lang="ko-KR" i="1"/>
              <a:t>"저와 함께 캠페인 100을 지원해주시기를 부탁드립니다. 여러분의 경제적 상황이나 다른 자선 기부 상황에 대해 저는 알지 못하지만, 이온 봉사에 대해 갖고 계신 열정과 그에 따라 해주신 헌신을 알고 있습니다. 3년 동안 총 300달러 기부(한달에 8달러)를 고려해주시겠습니까?</a:t>
            </a:r>
          </a:p>
          <a:p>
            <a:pPr>
              <a:spcAft>
                <a:spcPts val="1800"/>
              </a:spcAft>
            </a:pPr>
            <a:endParaRPr lang="en-US" i="1" dirty="0"/>
          </a:p>
        </p:txBody>
      </p:sp>
    </p:spTree>
    <p:extLst>
      <p:ext uri="{BB962C8B-B14F-4D97-AF65-F5344CB8AC3E}">
        <p14:creationId xmlns:p14="http://schemas.microsoft.com/office/powerpoint/2010/main" val="352334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개인 회원 참여</a:t>
            </a:r>
          </a:p>
        </p:txBody>
      </p:sp>
      <p:sp>
        <p:nvSpPr>
          <p:cNvPr id="3" name="Content Placeholder 2"/>
          <p:cNvSpPr>
            <a:spLocks noGrp="1"/>
          </p:cNvSpPr>
          <p:nvPr>
            <p:ph idx="1"/>
          </p:nvPr>
        </p:nvSpPr>
        <p:spPr>
          <a:xfrm>
            <a:off x="1147156" y="1729946"/>
            <a:ext cx="9684328" cy="4231867"/>
          </a:xfrm>
        </p:spPr>
        <p:txBody>
          <a:bodyPr/>
          <a:lstStyle/>
          <a:p>
            <a:r>
              <a:rPr lang="ko-KR"/>
              <a:t>요청할 때 돌아올 반응에 준비하는 것이 도움이 될 수 있습니다.</a:t>
            </a:r>
          </a:p>
          <a:p>
            <a:pPr marL="0" indent="0">
              <a:buNone/>
            </a:pPr>
            <a:endParaRPr lang="en-US" dirty="0"/>
          </a:p>
        </p:txBody>
      </p:sp>
      <p:sp>
        <p:nvSpPr>
          <p:cNvPr id="4" name="Rectangle 3"/>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nvPr>
        </p:nvGraphicFramePr>
        <p:xfrm>
          <a:off x="1338331" y="2581295"/>
          <a:ext cx="9694985" cy="369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63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개인 회원 참여</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8363284"/>
              </p:ext>
            </p:extLst>
          </p:nvPr>
        </p:nvGraphicFramePr>
        <p:xfrm>
          <a:off x="9526" y="1289539"/>
          <a:ext cx="12182474" cy="5662847"/>
        </p:xfrm>
        <a:graphic>
          <a:graphicData uri="http://schemas.openxmlformats.org/drawingml/2006/table">
            <a:tbl>
              <a:tblPr firstRow="1" bandRow="1">
                <a:tableStyleId>{2D5ABB26-0587-4C30-8999-92F81FD0307C}</a:tableStyleId>
              </a:tblPr>
              <a:tblGrid>
                <a:gridCol w="3547470">
                  <a:extLst>
                    <a:ext uri="{9D8B030D-6E8A-4147-A177-3AD203B41FA5}">
                      <a16:colId xmlns:a16="http://schemas.microsoft.com/office/drawing/2014/main" val="20000"/>
                    </a:ext>
                  </a:extLst>
                </a:gridCol>
                <a:gridCol w="2659582">
                  <a:extLst>
                    <a:ext uri="{9D8B030D-6E8A-4147-A177-3AD203B41FA5}">
                      <a16:colId xmlns:a16="http://schemas.microsoft.com/office/drawing/2014/main" val="20001"/>
                    </a:ext>
                  </a:extLst>
                </a:gridCol>
                <a:gridCol w="3124644">
                  <a:extLst>
                    <a:ext uri="{9D8B030D-6E8A-4147-A177-3AD203B41FA5}">
                      <a16:colId xmlns:a16="http://schemas.microsoft.com/office/drawing/2014/main" val="20002"/>
                    </a:ext>
                  </a:extLst>
                </a:gridCol>
                <a:gridCol w="2850778">
                  <a:extLst>
                    <a:ext uri="{9D8B030D-6E8A-4147-A177-3AD203B41FA5}">
                      <a16:colId xmlns:a16="http://schemas.microsoft.com/office/drawing/2014/main" val="20003"/>
                    </a:ext>
                  </a:extLst>
                </a:gridCol>
              </a:tblGrid>
              <a:tr h="807817">
                <a:tc>
                  <a:txBody>
                    <a:bodyPr/>
                    <a:lstStyle/>
                    <a:p>
                      <a:pPr algn="ctr"/>
                      <a:r>
                        <a:rPr lang="ko-KR" sz="1800" b="1"/>
                        <a:t>총</a:t>
                      </a:r>
                      <a:r>
                        <a:rPr lang="ko-KR" sz="1800" b="1" baseline="0"/>
                        <a:t> 개인 캠페인 100 기부액</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ko-KR" sz="1800" b="1"/>
                        <a:t>즉시 표창</a:t>
                      </a:r>
                    </a:p>
                    <a:p>
                      <a:pPr algn="ctr"/>
                      <a:r>
                        <a:rPr lang="ko-KR" sz="1800" b="1"/>
                        <a:t>(기부</a:t>
                      </a:r>
                      <a:r>
                        <a:rPr lang="ko-KR" sz="1800" b="1" baseline="0"/>
                        <a:t> 또는 서약 시)</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ko-KR" sz="1800" b="1"/>
                        <a:t>완료 후 표창</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val="10000"/>
                  </a:ext>
                </a:extLst>
              </a:tr>
              <a:tr h="548271">
                <a:tc>
                  <a:txBody>
                    <a:bodyPr/>
                    <a:lstStyle/>
                    <a:p>
                      <a:pPr marL="0" marR="0" algn="ctr">
                        <a:lnSpc>
                          <a:spcPct val="106000"/>
                        </a:lnSpc>
                        <a:spcBef>
                          <a:spcPts val="0"/>
                        </a:spcBef>
                        <a:spcAft>
                          <a:spcPts val="0"/>
                        </a:spcAft>
                      </a:pPr>
                      <a:r>
                        <a:rPr lang="ko-KR" sz="1400" b="1"/>
                        <a:t>15,000 – 24,999달러</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endParaRPr lang="en-US" sz="1200"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algn="l">
                        <a:lnSpc>
                          <a:spcPct val="106000"/>
                        </a:lnSpc>
                        <a:spcBef>
                          <a:spcPts val="0"/>
                        </a:spcBef>
                        <a:spcAft>
                          <a:spcPts val="0"/>
                        </a:spcAft>
                      </a:pPr>
                      <a:r>
                        <a:rPr lang="ko-KR" sz="1200" dirty="0"/>
                        <a:t>성장(Empowerment)의 라이온 칭호 부여  인증서와 명판 </a:t>
                      </a:r>
                    </a:p>
                    <a:p>
                      <a:pPr marL="57150" marR="0" algn="l">
                        <a:lnSpc>
                          <a:spcPct val="106000"/>
                        </a:lnSpc>
                        <a:spcBef>
                          <a:spcPts val="0"/>
                        </a:spcBef>
                        <a:spcAft>
                          <a:spcPts val="0"/>
                        </a:spcAft>
                      </a:pPr>
                      <a:r>
                        <a:rPr lang="ko-KR" sz="1200" dirty="0"/>
                        <a:t>공개 발표</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271">
                <a:tc>
                  <a:txBody>
                    <a:bodyPr/>
                    <a:lstStyle/>
                    <a:p>
                      <a:pPr marL="0" marR="0" algn="ctr">
                        <a:lnSpc>
                          <a:spcPct val="106000"/>
                        </a:lnSpc>
                        <a:spcBef>
                          <a:spcPts val="0"/>
                        </a:spcBef>
                        <a:spcAft>
                          <a:spcPts val="0"/>
                        </a:spcAft>
                      </a:pPr>
                      <a:r>
                        <a:rPr lang="ko-KR" sz="1400" b="1"/>
                        <a:t>3,000 – 14,999달러</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ko-KR" sz="1200"/>
                        <a:t>약속(Commitment)의 라이온 칭호 부여</a:t>
                      </a:r>
                    </a:p>
                    <a:p>
                      <a:pPr marL="57150" marR="0" algn="l">
                        <a:lnSpc>
                          <a:spcPct val="106000"/>
                        </a:lnSpc>
                        <a:spcBef>
                          <a:spcPts val="0"/>
                        </a:spcBef>
                        <a:spcAft>
                          <a:spcPts val="0"/>
                        </a:spcAft>
                      </a:pPr>
                      <a:r>
                        <a:rPr lang="ko-KR" sz="1200"/>
                        <a:t>인증서와 명판 </a:t>
                      </a:r>
                    </a:p>
                    <a:p>
                      <a:pPr marL="57150" marR="0" algn="l">
                        <a:lnSpc>
                          <a:spcPct val="106000"/>
                        </a:lnSpc>
                        <a:spcBef>
                          <a:spcPts val="0"/>
                        </a:spcBef>
                        <a:spcAft>
                          <a:spcPts val="0"/>
                        </a:spcAft>
                      </a:pPr>
                      <a:r>
                        <a:rPr lang="ko-KR" sz="1200"/>
                        <a:t>공개 발표</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63500">
                <a:tc>
                  <a:txBody>
                    <a:bodyPr/>
                    <a:lstStyle/>
                    <a:p>
                      <a:pPr marL="0" marR="0" algn="ctr">
                        <a:lnSpc>
                          <a:spcPct val="106000"/>
                        </a:lnSpc>
                        <a:spcBef>
                          <a:spcPts val="0"/>
                        </a:spcBef>
                        <a:spcAft>
                          <a:spcPts val="0"/>
                        </a:spcAft>
                      </a:pPr>
                      <a:r>
                        <a:rPr lang="ko-KR" sz="1400" b="1"/>
                        <a:t>1,500 – 2,999달러</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ko-KR" sz="1200"/>
                        <a:t>헌신(Dedication)의 라이온 칭호 부여</a:t>
                      </a:r>
                    </a:p>
                    <a:p>
                      <a:pPr marL="57150" marR="0" algn="l">
                        <a:lnSpc>
                          <a:spcPct val="106000"/>
                        </a:lnSpc>
                        <a:spcBef>
                          <a:spcPts val="0"/>
                        </a:spcBef>
                        <a:spcAft>
                          <a:spcPts val="0"/>
                        </a:spcAft>
                      </a:pPr>
                      <a:r>
                        <a:rPr lang="ko-KR" sz="1200"/>
                        <a:t>인증서</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95265">
                <a:tc>
                  <a:txBody>
                    <a:bodyPr/>
                    <a:lstStyle/>
                    <a:p>
                      <a:pPr marL="0" marR="0" algn="ctr">
                        <a:lnSpc>
                          <a:spcPct val="106000"/>
                        </a:lnSpc>
                        <a:spcBef>
                          <a:spcPts val="0"/>
                        </a:spcBef>
                        <a:spcAft>
                          <a:spcPts val="0"/>
                        </a:spcAft>
                      </a:pPr>
                      <a:r>
                        <a:rPr lang="ko-KR" sz="1400" b="1"/>
                        <a:t>900 – 1,499달러</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ko-KR" sz="1200"/>
                        <a:t>행동(Action)의 라이온 칭호 부여</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95265">
                <a:tc>
                  <a:txBody>
                    <a:bodyPr/>
                    <a:lstStyle/>
                    <a:p>
                      <a:pPr marL="0" marR="0" algn="ctr">
                        <a:lnSpc>
                          <a:spcPct val="106000"/>
                        </a:lnSpc>
                        <a:spcBef>
                          <a:spcPts val="0"/>
                        </a:spcBef>
                        <a:spcAft>
                          <a:spcPts val="0"/>
                        </a:spcAft>
                      </a:pPr>
                      <a:r>
                        <a:rPr lang="ko-KR" sz="1400" b="1"/>
                        <a:t>600 – 899달러</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ko-KR" sz="1200"/>
                        <a:t>친절(Kindness)의 라이온 칭호 부여</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95265">
                <a:tc>
                  <a:txBody>
                    <a:bodyPr/>
                    <a:lstStyle/>
                    <a:p>
                      <a:pPr marL="0" marR="0" algn="ctr">
                        <a:lnSpc>
                          <a:spcPct val="106000"/>
                        </a:lnSpc>
                        <a:spcBef>
                          <a:spcPts val="0"/>
                        </a:spcBef>
                        <a:spcAft>
                          <a:spcPts val="0"/>
                        </a:spcAft>
                      </a:pPr>
                      <a:r>
                        <a:rPr lang="ko-KR" sz="1400" b="1"/>
                        <a:t>300 – 599달러</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ko-KR" sz="1200"/>
                        <a:t>봉사(Service)의 라이온 칭호 부여</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51255">
                <a:tc>
                  <a:txBody>
                    <a:bodyPr/>
                    <a:lstStyle/>
                    <a:p>
                      <a:pPr marL="0" marR="0" algn="ctr">
                        <a:lnSpc>
                          <a:spcPct val="106000"/>
                        </a:lnSpc>
                        <a:spcBef>
                          <a:spcPts val="0"/>
                        </a:spcBef>
                        <a:spcAft>
                          <a:spcPts val="0"/>
                        </a:spcAft>
                      </a:pPr>
                      <a:r>
                        <a:rPr lang="ko-KR" sz="1400" b="1"/>
                        <a:t>기타 모든 기부</a:t>
                      </a:r>
                    </a:p>
                    <a:p>
                      <a:pPr marL="0" marR="0" algn="ctr">
                        <a:lnSpc>
                          <a:spcPct val="106000"/>
                        </a:lnSpc>
                        <a:spcBef>
                          <a:spcPts val="0"/>
                        </a:spcBef>
                        <a:spcAft>
                          <a:spcPts val="0"/>
                        </a:spcAft>
                      </a:pPr>
                      <a:r>
                        <a:rPr lang="ko-KR" sz="1200" b="0" i="1"/>
                        <a:t>(누적 기부금 100달러 이상</a:t>
                      </a:r>
                    </a:p>
                    <a:p>
                      <a:pPr marL="0" marR="0" algn="ctr">
                        <a:lnSpc>
                          <a:spcPct val="106000"/>
                        </a:lnSpc>
                        <a:spcBef>
                          <a:spcPts val="0"/>
                        </a:spcBef>
                        <a:spcAft>
                          <a:spcPts val="0"/>
                        </a:spcAft>
                      </a:pPr>
                      <a:r>
                        <a:rPr lang="ko-KR" sz="1200" b="0" i="1"/>
                        <a:t>2017년 7월 1일-2021년 6월 30일)</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gridSpan="2">
                  <a:txBody>
                    <a:bodyPr/>
                    <a:lstStyle/>
                    <a:p>
                      <a:pPr marL="57150" marR="0" lvl="0" indent="0" algn="l" defTabSz="914400" rtl="0" eaLnBrk="1" fontAlgn="auto" latinLnBrk="0" hangingPunct="1">
                        <a:lnSpc>
                          <a:spcPct val="106000"/>
                        </a:lnSpc>
                        <a:spcBef>
                          <a:spcPts val="0"/>
                        </a:spcBef>
                        <a:spcAft>
                          <a:spcPts val="0"/>
                        </a:spcAft>
                        <a:buClrTx/>
                        <a:buSzTx/>
                        <a:buFontTx/>
                        <a:buNone/>
                        <a:tabLst/>
                        <a:defRPr/>
                      </a:pPr>
                      <a:r>
                        <a:rPr lang="ko-KR" sz="1200"/>
                        <a:t>모든 캠페인</a:t>
                      </a:r>
                      <a:r>
                        <a:rPr lang="ko-KR" sz="1200" baseline="0"/>
                        <a:t> </a:t>
                      </a:r>
                      <a:r>
                        <a:rPr lang="ko-KR" sz="1200"/>
                        <a:t>100 기부자들은 국제재단 웹사이트</a:t>
                      </a:r>
                      <a:r>
                        <a:rPr lang="ko-KR" sz="1200" i="1"/>
                        <a:t>(분기별 업데이트)와 기부자 방(donor room)에 소개됩니다.</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57150" marR="0" algn="l" rtl="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7"/>
                  </a:ext>
                </a:extLst>
              </a:tr>
              <a:tr h="698517">
                <a:tc gridSpan="4">
                  <a:txBody>
                    <a:bodyPr/>
                    <a:lstStyle/>
                    <a:p>
                      <a:r>
                        <a:rPr lang="ko-KR" sz="2000" dirty="0"/>
                        <a:t>일회 기부와 서약에 대해 위의 표창을 수여합니다. 국제재단 웹사이트에도 이름이 오르게 됩니다. 300달러 이상을 기부하면 국제본부 기부자 방(Donor Room) 명단에 오릅니다.</a:t>
                      </a:r>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3730446" y="3359005"/>
            <a:ext cx="2370317" cy="151698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903" t="67016" r="4359" b="8300"/>
          <a:stretch/>
        </p:blipFill>
        <p:spPr>
          <a:xfrm>
            <a:off x="9547653" y="2177013"/>
            <a:ext cx="2463114" cy="41790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4670" t="67391" r="5058" b="8300"/>
          <a:stretch/>
        </p:blipFill>
        <p:spPr>
          <a:xfrm>
            <a:off x="9491818" y="2776780"/>
            <a:ext cx="2518949" cy="42308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5136" t="67391" r="5058" b="8300"/>
          <a:stretch/>
        </p:blipFill>
        <p:spPr>
          <a:xfrm>
            <a:off x="9510112" y="3381721"/>
            <a:ext cx="2500655" cy="422189"/>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5136" t="67016" r="4593" b="8674"/>
          <a:stretch/>
        </p:blipFill>
        <p:spPr>
          <a:xfrm>
            <a:off x="9463812" y="3901254"/>
            <a:ext cx="2574959" cy="432487"/>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5370" t="68138" r="5525" b="9048"/>
          <a:stretch/>
        </p:blipFill>
        <p:spPr>
          <a:xfrm>
            <a:off x="9547653" y="4505304"/>
            <a:ext cx="2436857" cy="389132"/>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5136" t="67765" r="5292" b="8674"/>
          <a:stretch/>
        </p:blipFill>
        <p:spPr>
          <a:xfrm>
            <a:off x="9491818" y="5089971"/>
            <a:ext cx="2559737" cy="419957"/>
          </a:xfrm>
          <a:prstGeom prst="rect">
            <a:avLst/>
          </a:prstGeom>
        </p:spPr>
      </p:pic>
    </p:spTree>
    <p:extLst>
      <p:ext uri="{BB962C8B-B14F-4D97-AF65-F5344CB8AC3E}">
        <p14:creationId xmlns:p14="http://schemas.microsoft.com/office/powerpoint/2010/main" val="16591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개인 회원 참여</a:t>
            </a:r>
          </a:p>
        </p:txBody>
      </p:sp>
      <p:sp>
        <p:nvSpPr>
          <p:cNvPr id="6" name="Content Placeholder 2"/>
          <p:cNvSpPr>
            <a:spLocks noGrp="1"/>
          </p:cNvSpPr>
          <p:nvPr>
            <p:ph idx="1"/>
          </p:nvPr>
        </p:nvSpPr>
        <p:spPr>
          <a:xfrm>
            <a:off x="1147156" y="1552575"/>
            <a:ext cx="9684328" cy="4409238"/>
          </a:xfrm>
        </p:spPr>
        <p:txBody>
          <a:bodyPr/>
          <a:lstStyle/>
          <a:p>
            <a:r>
              <a:rPr lang="ko-KR" sz="2400"/>
              <a:t>연례 및 월정 기부를 약속한 분들께 추가 표창을 합니다. 이러한 연속 기부자는 이전 슬라이드에서 설명한 표창을 받게 됩니다.</a:t>
            </a:r>
          </a:p>
          <a:p>
            <a:pPr marL="0" indent="0">
              <a:buNone/>
            </a:pPr>
            <a:endParaRPr lang="en-US" sz="2400" dirty="0"/>
          </a:p>
          <a:p>
            <a:endParaRPr lang="en-US" dirty="0"/>
          </a:p>
        </p:txBody>
      </p:sp>
      <p:sp>
        <p:nvSpPr>
          <p:cNvPr id="5" name="Rectangle 4"/>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nvPr>
        </p:nvGraphicFramePr>
        <p:xfrm>
          <a:off x="912376" y="2731100"/>
          <a:ext cx="10529979" cy="3671412"/>
        </p:xfrm>
        <a:graphic>
          <a:graphicData uri="http://schemas.openxmlformats.org/drawingml/2006/table">
            <a:tbl>
              <a:tblPr firstRow="1" firstCol="1" bandRow="1">
                <a:tableStyleId>{F5AB1C69-6EDB-4FF4-983F-18BD219EF322}</a:tableStyleId>
              </a:tblPr>
              <a:tblGrid>
                <a:gridCol w="2649221">
                  <a:extLst>
                    <a:ext uri="{9D8B030D-6E8A-4147-A177-3AD203B41FA5}">
                      <a16:colId xmlns:a16="http://schemas.microsoft.com/office/drawing/2014/main" val="20000"/>
                    </a:ext>
                  </a:extLst>
                </a:gridCol>
                <a:gridCol w="7880758">
                  <a:extLst>
                    <a:ext uri="{9D8B030D-6E8A-4147-A177-3AD203B41FA5}">
                      <a16:colId xmlns:a16="http://schemas.microsoft.com/office/drawing/2014/main" val="20001"/>
                    </a:ext>
                  </a:extLst>
                </a:gridCol>
              </a:tblGrid>
              <a:tr h="464163">
                <a:tc gridSpan="2">
                  <a:txBody>
                    <a:bodyPr/>
                    <a:lstStyle/>
                    <a:p>
                      <a:pPr marL="0" marR="0" algn="ctr">
                        <a:spcBef>
                          <a:spcPts val="0"/>
                        </a:spcBef>
                        <a:spcAft>
                          <a:spcPts val="0"/>
                        </a:spcAft>
                      </a:pPr>
                      <a:r>
                        <a:rPr lang="ko-KR" sz="1600">
                          <a:solidFill>
                            <a:schemeClr val="tx1"/>
                          </a:solidFill>
                        </a:rPr>
                        <a:t>연속 기부자 표창</a:t>
                      </a: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1611467">
                <a:tc>
                  <a:txBody>
                    <a:bodyPr/>
                    <a:lstStyle/>
                    <a:p>
                      <a:pPr marL="0" marR="0">
                        <a:spcBef>
                          <a:spcPts val="0"/>
                        </a:spcBef>
                        <a:spcAft>
                          <a:spcPts val="0"/>
                        </a:spcAft>
                      </a:pPr>
                      <a:r>
                        <a:rPr lang="ko-KR" sz="1600" u="sng">
                          <a:solidFill>
                            <a:schemeClr val="tx1"/>
                          </a:solidFill>
                        </a:rPr>
                        <a:t>서약</a:t>
                      </a:r>
                      <a:r>
                        <a:rPr lang="ko-KR" sz="1600">
                          <a:solidFill>
                            <a:schemeClr val="tx1"/>
                          </a:solidFill>
                        </a:rPr>
                        <a:t>: 매년 캠페인에 기부하면 멋진 선물을 드립니다. </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ko-KR" sz="1600"/>
                        <a:t>일부 국가에서 신용카드 또는 자동 은행 환어음(bank draft)을 통해 자동 기부할 수 있습니다.</a:t>
                      </a:r>
                    </a:p>
                    <a:p>
                      <a:pPr marL="342900" marR="0" lvl="0" indent="-342900">
                        <a:spcBef>
                          <a:spcPts val="0"/>
                        </a:spcBef>
                        <a:spcAft>
                          <a:spcPts val="0"/>
                        </a:spcAft>
                        <a:buFont typeface="Symbol" panose="05050102010706020507" pitchFamily="18" charset="2"/>
                        <a:buChar char=""/>
                      </a:pPr>
                      <a:r>
                        <a:rPr lang="ko-KR" sz="1600"/>
                        <a:t>기타 모든 지역 기부자들은 모든 승인된 방법을 이용하여 매년 기부할 수 있습니다.</a:t>
                      </a:r>
                    </a:p>
                    <a:p>
                      <a:pPr marL="342900" marR="0" lvl="0" indent="-342900">
                        <a:spcBef>
                          <a:spcPts val="0"/>
                        </a:spcBef>
                        <a:spcAft>
                          <a:spcPts val="0"/>
                        </a:spcAft>
                        <a:buFont typeface="Symbol" panose="05050102010706020507" pitchFamily="18" charset="2"/>
                        <a:buChar char=""/>
                      </a:pPr>
                      <a:r>
                        <a:rPr lang="ko-KR" sz="1600"/>
                        <a:t>사전 알림이 매년 발송됩니다.</a:t>
                      </a:r>
                    </a:p>
                  </a:txBody>
                  <a:tcPr marL="68580" marR="68580" marT="0" marB="0" anchor="ctr"/>
                </a:tc>
                <a:extLst>
                  <a:ext uri="{0D108BD9-81ED-4DB2-BD59-A6C34878D82A}">
                    <a16:rowId xmlns:a16="http://schemas.microsoft.com/office/drawing/2014/main" val="10001"/>
                  </a:ext>
                </a:extLst>
              </a:tr>
              <a:tr h="1595782">
                <a:tc>
                  <a:txBody>
                    <a:bodyPr/>
                    <a:lstStyle/>
                    <a:p>
                      <a:pPr marL="0" marR="0">
                        <a:spcBef>
                          <a:spcPts val="0"/>
                        </a:spcBef>
                        <a:spcAft>
                          <a:spcPts val="0"/>
                        </a:spcAft>
                      </a:pPr>
                      <a:r>
                        <a:rPr lang="ko-KR" sz="1600" u="sng">
                          <a:solidFill>
                            <a:schemeClr val="tx1"/>
                          </a:solidFill>
                        </a:rPr>
                        <a:t>월정 기부</a:t>
                      </a:r>
                      <a:r>
                        <a:rPr lang="ko-KR" sz="1600">
                          <a:solidFill>
                            <a:schemeClr val="tx1"/>
                          </a:solidFill>
                        </a:rPr>
                        <a:t>: 자동 월정 기부를 하면 추가 선물을 드립니다.</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ko-KR" sz="1600"/>
                        <a:t>일부 국가에서 신용카드 또는 은행 환어음으로 자동 월정 기부를 할 수 있습니다.</a:t>
                      </a:r>
                    </a:p>
                    <a:p>
                      <a:pPr marL="342900" marR="0" lvl="0" indent="-342900">
                        <a:spcBef>
                          <a:spcPts val="0"/>
                        </a:spcBef>
                        <a:spcAft>
                          <a:spcPts val="0"/>
                        </a:spcAft>
                        <a:buFont typeface="Symbol" panose="05050102010706020507" pitchFamily="18" charset="2"/>
                        <a:buChar char=""/>
                      </a:pPr>
                      <a:r>
                        <a:rPr lang="ko-KR" sz="1600"/>
                        <a:t>자동 기부는 온라인 또는 서약서를 통해 이루어집니다.</a:t>
                      </a:r>
                    </a:p>
                    <a:p>
                      <a:pPr marL="342900" marR="0" lvl="0" indent="-342900">
                        <a:spcBef>
                          <a:spcPts val="0"/>
                        </a:spcBef>
                        <a:spcAft>
                          <a:spcPts val="0"/>
                        </a:spcAft>
                        <a:buFont typeface="Symbol" panose="05050102010706020507" pitchFamily="18" charset="2"/>
                        <a:buChar char=""/>
                      </a:pPr>
                      <a:r>
                        <a:rPr lang="ko-KR" sz="1600"/>
                        <a:t>서약서에 표시된 총액은 12회로 균등하게 나누어 매월 청구합니다.</a:t>
                      </a: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6236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ko-KR" sz="3200" b="1">
                <a:solidFill>
                  <a:schemeClr val="bg1"/>
                </a:solidFill>
              </a:rPr>
              <a:t>성공을 위한 4단계</a:t>
            </a:r>
          </a:p>
        </p:txBody>
      </p:sp>
    </p:spTree>
    <p:extLst>
      <p:ext uri="{BB962C8B-B14F-4D97-AF65-F5344CB8AC3E}">
        <p14:creationId xmlns:p14="http://schemas.microsoft.com/office/powerpoint/2010/main" val="4054245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t>기존 국제 재단 표창</a:t>
            </a:r>
          </a:p>
        </p:txBody>
      </p:sp>
      <p:sp>
        <p:nvSpPr>
          <p:cNvPr id="3" name="Content Placeholder 2"/>
          <p:cNvSpPr>
            <a:spLocks noGrp="1"/>
          </p:cNvSpPr>
          <p:nvPr>
            <p:ph idx="1"/>
          </p:nvPr>
        </p:nvSpPr>
        <p:spPr>
          <a:xfrm>
            <a:off x="1147156" y="1773141"/>
            <a:ext cx="6853844" cy="4188672"/>
          </a:xfrm>
        </p:spPr>
        <p:txBody>
          <a:bodyPr>
            <a:normAutofit/>
          </a:bodyPr>
          <a:lstStyle/>
          <a:p>
            <a:r>
              <a:rPr lang="ko-KR" sz="2000"/>
              <a:t>캠페인 100 기부는 다음과 같은 기존 표창 프로그램에도 반영됩니다.</a:t>
            </a:r>
          </a:p>
          <a:p>
            <a:pPr lvl="1"/>
            <a:r>
              <a:rPr lang="ko-KR" b="1"/>
              <a:t>멜빈 존스 휄로십: </a:t>
            </a:r>
            <a:r>
              <a:rPr lang="ko-KR"/>
              <a:t>최소 1,000달러 기부</a:t>
            </a:r>
          </a:p>
          <a:p>
            <a:pPr lvl="1"/>
            <a:r>
              <a:rPr lang="ko-KR" b="1"/>
              <a:t>프로그레시브 멜빈 존스 휄로십: </a:t>
            </a:r>
            <a:r>
              <a:rPr lang="ko-KR"/>
              <a:t>2천달러에서 최대 10만달러를 기부하신 분께 표창하는 수준</a:t>
            </a:r>
          </a:p>
          <a:p>
            <a:pPr lvl="1"/>
            <a:r>
              <a:rPr lang="ko-KR" b="1"/>
              <a:t>인도주의 파트너: </a:t>
            </a:r>
            <a:r>
              <a:rPr lang="ko-KR"/>
              <a:t>평생 총 10만 달러 이상을 기부하신 분께 표창하는 수준</a:t>
            </a:r>
          </a:p>
          <a:p>
            <a:r>
              <a:rPr lang="ko-KR" sz="2000"/>
              <a:t>lcif.org에서 온라인으로 MJF 신청서를 확인할 수 있습니다.</a:t>
            </a:r>
          </a:p>
          <a:p>
            <a:pPr marL="0" indent="0">
              <a:buNone/>
            </a:pPr>
            <a:endParaRPr lang="en-US" sz="2000" dirty="0"/>
          </a:p>
        </p:txBody>
      </p:sp>
      <p:pic>
        <p:nvPicPr>
          <p:cNvPr id="7" name="Picture 6"/>
          <p:cNvPicPr>
            <a:picLocks noChangeAspect="1"/>
          </p:cNvPicPr>
          <p:nvPr/>
        </p:nvPicPr>
        <p:blipFill>
          <a:blip r:embed="rId3"/>
          <a:stretch>
            <a:fillRect/>
          </a:stretch>
        </p:blipFill>
        <p:spPr>
          <a:xfrm>
            <a:off x="7859894" y="3666707"/>
            <a:ext cx="1666875" cy="1828800"/>
          </a:xfrm>
          <a:prstGeom prst="rect">
            <a:avLst/>
          </a:prstGeom>
        </p:spPr>
      </p:pic>
      <p:pic>
        <p:nvPicPr>
          <p:cNvPr id="8" name="Picture 7"/>
          <p:cNvPicPr>
            <a:picLocks noChangeAspect="1"/>
          </p:cNvPicPr>
          <p:nvPr/>
        </p:nvPicPr>
        <p:blipFill>
          <a:blip r:embed="rId4"/>
          <a:stretch>
            <a:fillRect/>
          </a:stretch>
        </p:blipFill>
        <p:spPr>
          <a:xfrm>
            <a:off x="7926568" y="1563137"/>
            <a:ext cx="1533525" cy="1704975"/>
          </a:xfrm>
          <a:prstGeom prst="rect">
            <a:avLst/>
          </a:prstGeom>
        </p:spPr>
      </p:pic>
      <p:pic>
        <p:nvPicPr>
          <p:cNvPr id="9" name="Picture 8"/>
          <p:cNvPicPr>
            <a:picLocks noChangeAspect="1"/>
          </p:cNvPicPr>
          <p:nvPr/>
        </p:nvPicPr>
        <p:blipFill>
          <a:blip r:embed="rId5"/>
          <a:stretch>
            <a:fillRect/>
          </a:stretch>
        </p:blipFill>
        <p:spPr>
          <a:xfrm>
            <a:off x="9883775" y="2910214"/>
            <a:ext cx="1543050" cy="1914525"/>
          </a:xfrm>
          <a:prstGeom prst="rect">
            <a:avLst/>
          </a:prstGeom>
        </p:spPr>
      </p:pic>
    </p:spTree>
    <p:extLst>
      <p:ext uri="{BB962C8B-B14F-4D97-AF65-F5344CB8AC3E}">
        <p14:creationId xmlns:p14="http://schemas.microsoft.com/office/powerpoint/2010/main" val="98088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o-KR">
                <a:ln w="3175">
                  <a:noFill/>
                </a:ln>
              </a:rPr>
              <a:t>라이온스 나눔</a:t>
            </a:r>
          </a:p>
        </p:txBody>
      </p:sp>
      <p:pic>
        <p:nvPicPr>
          <p:cNvPr id="6" name="Picture 5"/>
          <p:cNvPicPr>
            <a:picLocks noChangeAspect="1"/>
          </p:cNvPicPr>
          <p:nvPr/>
        </p:nvPicPr>
        <p:blipFill>
          <a:blip r:embed="rId3"/>
          <a:stretch>
            <a:fillRect/>
          </a:stretch>
        </p:blipFill>
        <p:spPr>
          <a:xfrm>
            <a:off x="4754077" y="2114644"/>
            <a:ext cx="2873875" cy="2628710"/>
          </a:xfrm>
          <a:prstGeom prst="rect">
            <a:avLst/>
          </a:prstGeom>
        </p:spPr>
      </p:pic>
      <p:pic>
        <p:nvPicPr>
          <p:cNvPr id="7" name="Picture 6"/>
          <p:cNvPicPr>
            <a:picLocks noChangeAspect="1"/>
          </p:cNvPicPr>
          <p:nvPr/>
        </p:nvPicPr>
        <p:blipFill>
          <a:blip r:embed="rId4"/>
          <a:stretch>
            <a:fillRect/>
          </a:stretch>
        </p:blipFill>
        <p:spPr>
          <a:xfrm>
            <a:off x="7791672" y="2081784"/>
            <a:ext cx="3008345" cy="2694431"/>
          </a:xfrm>
          <a:prstGeom prst="rect">
            <a:avLst/>
          </a:prstGeom>
        </p:spPr>
      </p:pic>
      <p:pic>
        <p:nvPicPr>
          <p:cNvPr id="8" name="Picture 7"/>
          <p:cNvPicPr>
            <a:picLocks noChangeAspect="1"/>
          </p:cNvPicPr>
          <p:nvPr/>
        </p:nvPicPr>
        <p:blipFill>
          <a:blip r:embed="rId5"/>
          <a:stretch>
            <a:fillRect/>
          </a:stretch>
        </p:blipFill>
        <p:spPr>
          <a:xfrm>
            <a:off x="1887379" y="2146050"/>
            <a:ext cx="2702979" cy="2637690"/>
          </a:xfrm>
          <a:prstGeom prst="rect">
            <a:avLst/>
          </a:prstGeom>
        </p:spPr>
      </p:pic>
      <p:sp>
        <p:nvSpPr>
          <p:cNvPr id="9" name="TextBox 8"/>
          <p:cNvSpPr txBox="1"/>
          <p:nvPr/>
        </p:nvSpPr>
        <p:spPr>
          <a:xfrm>
            <a:off x="2199123" y="4838315"/>
            <a:ext cx="2244289" cy="769441"/>
          </a:xfrm>
          <a:prstGeom prst="rect">
            <a:avLst/>
          </a:prstGeom>
          <a:noFill/>
        </p:spPr>
        <p:txBody>
          <a:bodyPr wrap="square" rtlCol="0">
            <a:spAutoFit/>
          </a:bodyPr>
          <a:lstStyle/>
          <a:p>
            <a:pPr algn="ctr"/>
            <a:r>
              <a:rPr lang="ko-KR" sz="2400" b="1">
                <a:solidFill>
                  <a:prstClr val="black"/>
                </a:solidFill>
                <a:latin typeface="Arial" panose="020B0604020202020204" pitchFamily="34" charset="0"/>
                <a:cs typeface="Arial" panose="020B0604020202020204" pitchFamily="34" charset="0"/>
              </a:rPr>
              <a:t>50달러</a:t>
            </a:r>
          </a:p>
          <a:p>
            <a:pPr algn="ctr"/>
            <a:r>
              <a:rPr lang="ko-KR" sz="2000" b="1">
                <a:solidFill>
                  <a:prstClr val="black"/>
                </a:solidFill>
                <a:latin typeface="Arial" panose="020B0604020202020204" pitchFamily="34" charset="0"/>
                <a:cs typeface="Arial" panose="020B0604020202020204" pitchFamily="34" charset="0"/>
              </a:rPr>
              <a:t>(별 1개)</a:t>
            </a:r>
          </a:p>
        </p:txBody>
      </p:sp>
      <p:sp>
        <p:nvSpPr>
          <p:cNvPr id="10" name="TextBox 9"/>
          <p:cNvSpPr txBox="1"/>
          <p:nvPr/>
        </p:nvSpPr>
        <p:spPr>
          <a:xfrm>
            <a:off x="4918346" y="4818643"/>
            <a:ext cx="2490228" cy="769441"/>
          </a:xfrm>
          <a:prstGeom prst="rect">
            <a:avLst/>
          </a:prstGeom>
          <a:noFill/>
        </p:spPr>
        <p:txBody>
          <a:bodyPr wrap="square" rtlCol="0">
            <a:spAutoFit/>
          </a:bodyPr>
          <a:lstStyle/>
          <a:p>
            <a:pPr algn="ctr"/>
            <a:r>
              <a:rPr lang="ko-KR" sz="2400" b="1">
                <a:solidFill>
                  <a:prstClr val="black"/>
                </a:solidFill>
                <a:latin typeface="Arial" panose="020B0604020202020204" pitchFamily="34" charset="0"/>
                <a:cs typeface="Arial" panose="020B0604020202020204" pitchFamily="34" charset="0"/>
              </a:rPr>
              <a:t>100달러</a:t>
            </a:r>
          </a:p>
          <a:p>
            <a:pPr algn="ctr"/>
            <a:r>
              <a:rPr lang="ko-KR" sz="2000" b="1">
                <a:solidFill>
                  <a:prstClr val="black"/>
                </a:solidFill>
                <a:latin typeface="Arial" panose="020B0604020202020204" pitchFamily="34" charset="0"/>
                <a:cs typeface="Arial" panose="020B0604020202020204" pitchFamily="34" charset="0"/>
              </a:rPr>
              <a:t>(별 2개)</a:t>
            </a:r>
          </a:p>
        </p:txBody>
      </p:sp>
      <p:sp>
        <p:nvSpPr>
          <p:cNvPr id="11" name="TextBox 10"/>
          <p:cNvSpPr txBox="1"/>
          <p:nvPr/>
        </p:nvSpPr>
        <p:spPr>
          <a:xfrm>
            <a:off x="7888695" y="4838315"/>
            <a:ext cx="2702979" cy="769441"/>
          </a:xfrm>
          <a:prstGeom prst="rect">
            <a:avLst/>
          </a:prstGeom>
          <a:noFill/>
        </p:spPr>
        <p:txBody>
          <a:bodyPr wrap="square" rtlCol="0">
            <a:spAutoFit/>
          </a:bodyPr>
          <a:lstStyle/>
          <a:p>
            <a:pPr algn="ctr"/>
            <a:r>
              <a:rPr lang="ko-KR" sz="2400" b="1">
                <a:solidFill>
                  <a:prstClr val="black"/>
                </a:solidFill>
                <a:latin typeface="Arial" panose="020B0604020202020204" pitchFamily="34" charset="0"/>
                <a:cs typeface="Arial" panose="020B0604020202020204" pitchFamily="34" charset="0"/>
              </a:rPr>
              <a:t>200달러</a:t>
            </a:r>
          </a:p>
          <a:p>
            <a:pPr algn="ctr"/>
            <a:r>
              <a:rPr lang="ko-KR" sz="2000" b="1">
                <a:solidFill>
                  <a:prstClr val="black"/>
                </a:solidFill>
                <a:latin typeface="Arial" panose="020B0604020202020204" pitchFamily="34" charset="0"/>
                <a:cs typeface="Arial" panose="020B0604020202020204" pitchFamily="34" charset="0"/>
              </a:rPr>
              <a:t>(별 3개)</a:t>
            </a:r>
          </a:p>
        </p:txBody>
      </p:sp>
    </p:spTree>
    <p:extLst>
      <p:ext uri="{BB962C8B-B14F-4D97-AF65-F5344CB8AC3E}">
        <p14:creationId xmlns:p14="http://schemas.microsoft.com/office/powerpoint/2010/main" val="220950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o-KR"/>
              <a:t>클럽 표창</a:t>
            </a:r>
          </a:p>
        </p:txBody>
      </p:sp>
      <p:sp>
        <p:nvSpPr>
          <p:cNvPr id="7" name="Rectangle 6"/>
          <p:cNvSpPr/>
          <p:nvPr/>
        </p:nvSpPr>
        <p:spPr>
          <a:xfrm>
            <a:off x="1094740" y="1951827"/>
            <a:ext cx="5186790" cy="3877985"/>
          </a:xfrm>
          <a:prstGeom prst="rect">
            <a:avLst/>
          </a:prstGeom>
        </p:spPr>
        <p:txBody>
          <a:bodyPr wrap="square">
            <a:spAutoFit/>
          </a:bodyPr>
          <a:lstStyle/>
          <a:p>
            <a:pPr marL="285750" indent="-285750">
              <a:spcAft>
                <a:spcPts val="1200"/>
              </a:spcAft>
              <a:buFont typeface="Arial" panose="020B0604020202020204" pitchFamily="34" charset="0"/>
              <a:buChar char="•"/>
            </a:pPr>
            <a:r>
              <a:rPr lang="ko-KR" sz="2400" b="1">
                <a:latin typeface="Arial" panose="020B0604020202020204" pitchFamily="34" charset="0"/>
                <a:cs typeface="Arial" panose="020B0604020202020204" pitchFamily="34" charset="0"/>
              </a:rPr>
              <a:t>클럽 기부 패치:</a:t>
            </a:r>
          </a:p>
          <a:p>
            <a:pPr marL="742950" lvl="1" indent="-285750">
              <a:spcAft>
                <a:spcPts val="1200"/>
              </a:spcAft>
              <a:buFont typeface="Arial" panose="020B0604020202020204" pitchFamily="34" charset="0"/>
              <a:buChar char="•"/>
            </a:pPr>
            <a:r>
              <a:rPr lang="ko-KR" sz="2400">
                <a:latin typeface="Arial" panose="020B0604020202020204" pitchFamily="34" charset="0"/>
                <a:cs typeface="Arial" panose="020B0604020202020204" pitchFamily="34" charset="0"/>
              </a:rPr>
              <a:t>표창은 회원 평균 기부액을 기준으로 합니다.</a:t>
            </a:r>
          </a:p>
          <a:p>
            <a:pPr marL="285750" indent="-285750">
              <a:spcAft>
                <a:spcPts val="1200"/>
              </a:spcAft>
              <a:buFont typeface="Arial" panose="020B0604020202020204" pitchFamily="34" charset="0"/>
              <a:buChar char="•"/>
            </a:pPr>
            <a:r>
              <a:rPr lang="ko-KR" sz="2400" b="1">
                <a:latin typeface="Arial" panose="020B0604020202020204" pitchFamily="34" charset="0"/>
                <a:cs typeface="Arial" panose="020B0604020202020204" pitchFamily="34" charset="0"/>
              </a:rPr>
              <a:t>멜빈 존스 휄로십 배너 패치/셰브론:</a:t>
            </a:r>
          </a:p>
          <a:p>
            <a:pPr marL="742950" lvl="1" indent="-285750">
              <a:spcAft>
                <a:spcPts val="1200"/>
              </a:spcAft>
              <a:buFont typeface="Arial" panose="020B0604020202020204" pitchFamily="34" charset="0"/>
              <a:buChar char="•"/>
            </a:pPr>
            <a:r>
              <a:rPr lang="ko-KR" sz="2400">
                <a:latin typeface="Arial" panose="020B0604020202020204" pitchFamily="34" charset="0"/>
                <a:cs typeface="Arial" panose="020B0604020202020204" pitchFamily="34" charset="0"/>
              </a:rPr>
              <a:t>첫 회원이 MJF를 받는 경우에는 패치, 이후 MJF에 대해서는 셰브론</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7428" y="4724852"/>
            <a:ext cx="1938252" cy="165258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15680" y="5100320"/>
            <a:ext cx="1676400" cy="901652"/>
          </a:xfrm>
          <a:prstGeom prst="rect">
            <a:avLst/>
          </a:prstGeom>
        </p:spPr>
      </p:pic>
      <p:grpSp>
        <p:nvGrpSpPr>
          <p:cNvPr id="10" name="Group 9"/>
          <p:cNvGrpSpPr/>
          <p:nvPr/>
        </p:nvGrpSpPr>
        <p:grpSpPr>
          <a:xfrm>
            <a:off x="7626746" y="1628435"/>
            <a:ext cx="3265208" cy="2819400"/>
            <a:chOff x="344506" y="990600"/>
            <a:chExt cx="3750577" cy="3238500"/>
          </a:xfrm>
        </p:grpSpPr>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506" y="990601"/>
              <a:ext cx="1168219" cy="160020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00200" y="990600"/>
              <a:ext cx="1190334" cy="1567224"/>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95601" y="990600"/>
              <a:ext cx="1199482" cy="1600200"/>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09800" y="2628900"/>
              <a:ext cx="1195398" cy="1600200"/>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38200" y="2628900"/>
              <a:ext cx="1175702" cy="1600200"/>
            </a:xfrm>
            <a:prstGeom prst="rect">
              <a:avLst/>
            </a:prstGeom>
          </p:spPr>
        </p:pic>
      </p:grpSp>
    </p:spTree>
    <p:extLst>
      <p:ext uri="{BB962C8B-B14F-4D97-AF65-F5344CB8AC3E}">
        <p14:creationId xmlns:p14="http://schemas.microsoft.com/office/powerpoint/2010/main" val="65401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ko-KR" sz="3600" b="1">
                <a:solidFill>
                  <a:schemeClr val="bg1"/>
                </a:solidFill>
              </a:rPr>
              <a:t>기금 마련 행사</a:t>
            </a:r>
          </a:p>
        </p:txBody>
      </p:sp>
    </p:spTree>
    <p:extLst>
      <p:ext uri="{BB962C8B-B14F-4D97-AF65-F5344CB8AC3E}">
        <p14:creationId xmlns:p14="http://schemas.microsoft.com/office/powerpoint/2010/main" val="299360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기금 모금 행사 계획</a:t>
            </a:r>
          </a:p>
        </p:txBody>
      </p:sp>
      <p:sp>
        <p:nvSpPr>
          <p:cNvPr id="5" name="Content Placeholder 4"/>
          <p:cNvSpPr>
            <a:spLocks noGrp="1"/>
          </p:cNvSpPr>
          <p:nvPr>
            <p:ph idx="1"/>
          </p:nvPr>
        </p:nvSpPr>
        <p:spPr/>
        <p:txBody>
          <a:bodyPr/>
          <a:lstStyle/>
          <a:p>
            <a:r>
              <a:rPr lang="ko-KR" dirty="0"/>
              <a:t>기금 모금 행사에서는 클럽 회원들이 한데 모여 즐거운 시간을 보낼 수 있습니다!</a:t>
            </a:r>
          </a:p>
          <a:p>
            <a:r>
              <a:rPr lang="ko-KR" dirty="0"/>
              <a:t>많은 라이온스 클럽은 다양한 기금 모금 행사를 계획하고 수행한 경험이 있습니다.</a:t>
            </a:r>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3846681156"/>
              </p:ext>
            </p:extLst>
          </p:nvPr>
        </p:nvGraphicFramePr>
        <p:xfrm>
          <a:off x="985956" y="3240908"/>
          <a:ext cx="10006725" cy="324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02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ko-KR" sz="3600" b="1">
                <a:solidFill>
                  <a:schemeClr val="bg1"/>
                </a:solidFill>
              </a:rPr>
              <a:t>클럽 재무 기부</a:t>
            </a:r>
          </a:p>
        </p:txBody>
      </p:sp>
    </p:spTree>
    <p:extLst>
      <p:ext uri="{BB962C8B-B14F-4D97-AF65-F5344CB8AC3E}">
        <p14:creationId xmlns:p14="http://schemas.microsoft.com/office/powerpoint/2010/main" val="1623003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클럽 재무에서 기금 마련</a:t>
            </a:r>
          </a:p>
        </p:txBody>
      </p:sp>
      <p:sp>
        <p:nvSpPr>
          <p:cNvPr id="3" name="Content Placeholder 2"/>
          <p:cNvSpPr>
            <a:spLocks noGrp="1"/>
          </p:cNvSpPr>
          <p:nvPr>
            <p:ph idx="1"/>
          </p:nvPr>
        </p:nvSpPr>
        <p:spPr/>
        <p:txBody>
          <a:bodyPr>
            <a:normAutofit lnSpcReduction="10000"/>
          </a:bodyPr>
          <a:lstStyle/>
          <a:p>
            <a:pPr>
              <a:spcAft>
                <a:spcPts val="2400"/>
              </a:spcAft>
            </a:pPr>
            <a:r>
              <a:rPr lang="ko-KR"/>
              <a:t>국제 재단에 클럽 재무 기부를 하는 것은 클럽 지도부가 해당 클럽 회원들을 대표하여 국제 재단을 지원할지를 결정하는 훌륭한 방법입니다.</a:t>
            </a:r>
          </a:p>
          <a:p>
            <a:pPr>
              <a:spcAft>
                <a:spcPts val="2400"/>
              </a:spcAft>
            </a:pPr>
            <a:r>
              <a:rPr lang="ko-KR"/>
              <a:t>지도자는 클럽 재무 기부로 마련된 기금을 통해 기부자의 영향력을 배가함으로써 개인 기부를 장려할 수 있습니다!</a:t>
            </a:r>
          </a:p>
          <a:p>
            <a:pPr>
              <a:spcAft>
                <a:spcPts val="2400"/>
              </a:spcAft>
            </a:pPr>
            <a:r>
              <a:rPr lang="ko-KR"/>
              <a:t>클럽은 각 클럽의 표준 규정 및 절차에 따라 어떤 종류의 기부를 재무에서 국제 재단에 할 수 있을지 결정해야 합니다</a:t>
            </a:r>
          </a:p>
        </p:txBody>
      </p:sp>
    </p:spTree>
    <p:extLst>
      <p:ext uri="{BB962C8B-B14F-4D97-AF65-F5344CB8AC3E}">
        <p14:creationId xmlns:p14="http://schemas.microsoft.com/office/powerpoint/2010/main" val="196307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ko-KR" sz="2800" b="1">
                <a:solidFill>
                  <a:schemeClr val="bg1"/>
                </a:solidFill>
              </a:rPr>
              <a:t>현지 기업 및 비라이온의 지원 요청</a:t>
            </a:r>
          </a:p>
        </p:txBody>
      </p:sp>
    </p:spTree>
    <p:extLst>
      <p:ext uri="{BB962C8B-B14F-4D97-AF65-F5344CB8AC3E}">
        <p14:creationId xmlns:p14="http://schemas.microsoft.com/office/powerpoint/2010/main" val="215788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o-KR" sz="3200"/>
              <a:t>현지 기업 및 비라이온의 지원 요청</a:t>
            </a:r>
          </a:p>
        </p:txBody>
      </p:sp>
      <p:sp>
        <p:nvSpPr>
          <p:cNvPr id="3" name="Content Placeholder 2"/>
          <p:cNvSpPr>
            <a:spLocks noGrp="1"/>
          </p:cNvSpPr>
          <p:nvPr>
            <p:ph idx="1"/>
          </p:nvPr>
        </p:nvSpPr>
        <p:spPr/>
        <p:txBody>
          <a:bodyPr/>
          <a:lstStyle/>
          <a:p>
            <a:r>
              <a:rPr lang="ko-KR"/>
              <a:t>많은 클럽은 이전의 봉사 사업 또는 기금 모금 행사를 통해 이미 현지 기업 및 비라이온 개인과 좋은 관계를 맺고 있을 수 있습니다. </a:t>
            </a:r>
          </a:p>
          <a:p>
            <a:r>
              <a:rPr lang="ko-KR"/>
              <a:t>이러한 기부자들의 참여를 계획할 때에는 다음 사항을 고려하십시오.</a:t>
            </a:r>
          </a:p>
          <a:p>
            <a:pPr marL="0" indent="0">
              <a:buNone/>
            </a:pPr>
            <a:endParaRPr lang="en-US" dirty="0"/>
          </a:p>
        </p:txBody>
      </p:sp>
      <p:graphicFrame>
        <p:nvGraphicFramePr>
          <p:cNvPr id="4" name="Diagram 3"/>
          <p:cNvGraphicFramePr/>
          <p:nvPr>
            <p:extLst/>
          </p:nvPr>
        </p:nvGraphicFramePr>
        <p:xfrm>
          <a:off x="656704" y="3747087"/>
          <a:ext cx="10665229" cy="2214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29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ko-KR" sz="2800" b="1">
                <a:solidFill>
                  <a:schemeClr val="bg1"/>
                </a:solidFill>
              </a:rPr>
              <a:t>시작하기</a:t>
            </a:r>
          </a:p>
        </p:txBody>
      </p:sp>
    </p:spTree>
    <p:extLst>
      <p:ext uri="{BB962C8B-B14F-4D97-AF65-F5344CB8AC3E}">
        <p14:creationId xmlns:p14="http://schemas.microsoft.com/office/powerpoint/2010/main" val="64752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성공을 위한 4단계</a:t>
            </a:r>
          </a:p>
        </p:txBody>
      </p:sp>
      <p:graphicFrame>
        <p:nvGraphicFramePr>
          <p:cNvPr id="4" name="Diagram 3"/>
          <p:cNvGraphicFramePr/>
          <p:nvPr>
            <p:extLst>
              <p:ext uri="{D42A27DB-BD31-4B8C-83A1-F6EECF244321}">
                <p14:modId xmlns:p14="http://schemas.microsoft.com/office/powerpoint/2010/main" val="3498047959"/>
              </p:ext>
            </p:extLst>
          </p:nvPr>
        </p:nvGraphicFramePr>
        <p:xfrm>
          <a:off x="642619" y="1673638"/>
          <a:ext cx="10693400" cy="426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46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t>시작하기</a:t>
            </a:r>
          </a:p>
        </p:txBody>
      </p:sp>
      <p:sp>
        <p:nvSpPr>
          <p:cNvPr id="3" name="Content Placeholder 2"/>
          <p:cNvSpPr>
            <a:spLocks noGrp="1"/>
          </p:cNvSpPr>
          <p:nvPr>
            <p:ph idx="1"/>
          </p:nvPr>
        </p:nvSpPr>
        <p:spPr>
          <a:xfrm>
            <a:off x="5519649" y="1503016"/>
            <a:ext cx="6010103" cy="4478684"/>
          </a:xfrm>
        </p:spPr>
        <p:txBody>
          <a:bodyPr>
            <a:noAutofit/>
          </a:bodyPr>
          <a:lstStyle/>
          <a:p>
            <a:pPr marL="465138" indent="-465138">
              <a:spcBef>
                <a:spcPts val="0"/>
              </a:spcBef>
              <a:spcAft>
                <a:spcPts val="1200"/>
              </a:spcAft>
              <a:buClr>
                <a:srgbClr val="F8F8F8"/>
              </a:buClr>
              <a:buFont typeface="Wingdings" panose="05000000000000000000" pitchFamily="2" charset="2"/>
              <a:buChar char="q"/>
            </a:pPr>
            <a:r>
              <a:rPr lang="ko-KR" dirty="0">
                <a:solidFill>
                  <a:schemeClr val="bg1"/>
                </a:solidFill>
              </a:rPr>
              <a:t>이 웨비나에 대한 퀴즈를 풀어봅니다.</a:t>
            </a:r>
          </a:p>
          <a:p>
            <a:pPr marL="465138" indent="-465138">
              <a:spcBef>
                <a:spcPts val="0"/>
              </a:spcBef>
              <a:spcAft>
                <a:spcPts val="1200"/>
              </a:spcAft>
              <a:buClr>
                <a:srgbClr val="F8F8F8"/>
              </a:buClr>
              <a:buFont typeface="Wingdings" panose="05000000000000000000" pitchFamily="2" charset="2"/>
              <a:buChar char="q"/>
            </a:pPr>
            <a:r>
              <a:rPr lang="ko-KR" dirty="0">
                <a:solidFill>
                  <a:schemeClr val="bg1"/>
                </a:solidFill>
              </a:rPr>
              <a:t>궁금한 점은 LCIF 지구 코디네이터에게 문의합니다.</a:t>
            </a:r>
          </a:p>
          <a:p>
            <a:pPr marL="465138" indent="-465138">
              <a:spcBef>
                <a:spcPts val="0"/>
              </a:spcBef>
              <a:spcAft>
                <a:spcPts val="1200"/>
              </a:spcAft>
              <a:buClr>
                <a:srgbClr val="F8F8F8"/>
              </a:buClr>
              <a:buFont typeface="Wingdings" panose="05000000000000000000" pitchFamily="2" charset="2"/>
              <a:buChar char="q"/>
            </a:pPr>
            <a:r>
              <a:rPr lang="ko-KR" dirty="0">
                <a:solidFill>
                  <a:schemeClr val="bg1"/>
                </a:solidFill>
              </a:rPr>
              <a:t>개인 기부 또는 서약을 합니다.</a:t>
            </a:r>
          </a:p>
          <a:p>
            <a:pPr marL="465138" indent="-465138">
              <a:spcBef>
                <a:spcPts val="0"/>
              </a:spcBef>
              <a:spcAft>
                <a:spcPts val="1200"/>
              </a:spcAft>
              <a:buClr>
                <a:srgbClr val="F8F8F8"/>
              </a:buClr>
              <a:buFont typeface="Wingdings" panose="05000000000000000000" pitchFamily="2" charset="2"/>
              <a:buChar char="q"/>
            </a:pPr>
            <a:r>
              <a:rPr lang="ko-KR" dirty="0">
                <a:solidFill>
                  <a:schemeClr val="bg1"/>
                </a:solidFill>
              </a:rPr>
              <a:t>자신이 기부하는 이유를 적습니다.</a:t>
            </a:r>
          </a:p>
        </p:txBody>
      </p:sp>
    </p:spTree>
    <p:extLst>
      <p:ext uri="{BB962C8B-B14F-4D97-AF65-F5344CB8AC3E}">
        <p14:creationId xmlns:p14="http://schemas.microsoft.com/office/powerpoint/2010/main" val="268788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t>시작하기</a:t>
            </a:r>
          </a:p>
        </p:txBody>
      </p:sp>
      <p:sp>
        <p:nvSpPr>
          <p:cNvPr id="3" name="Content Placeholder 2"/>
          <p:cNvSpPr>
            <a:spLocks noGrp="1"/>
          </p:cNvSpPr>
          <p:nvPr>
            <p:ph idx="1"/>
          </p:nvPr>
        </p:nvSpPr>
        <p:spPr>
          <a:xfrm>
            <a:off x="5519649" y="1503016"/>
            <a:ext cx="6010103" cy="4326284"/>
          </a:xfrm>
        </p:spPr>
        <p:txBody>
          <a:bodyPr>
            <a:normAutofit/>
          </a:bodyPr>
          <a:lstStyle/>
          <a:p>
            <a:pPr marL="465138" indent="-465138">
              <a:spcBef>
                <a:spcPts val="0"/>
              </a:spcBef>
              <a:spcAft>
                <a:spcPts val="1200"/>
              </a:spcAft>
              <a:buClr>
                <a:srgbClr val="F8F8F8"/>
              </a:buClr>
              <a:buFont typeface="Wingdings" panose="05000000000000000000" pitchFamily="2" charset="2"/>
              <a:buChar char="q"/>
            </a:pPr>
            <a:r>
              <a:rPr lang="ko-KR" dirty="0">
                <a:solidFill>
                  <a:schemeClr val="bg1"/>
                </a:solidFill>
              </a:rPr>
              <a:t>스토리텔링 가이드를 작성합니다.</a:t>
            </a:r>
          </a:p>
          <a:p>
            <a:pPr marL="465138" indent="-465138">
              <a:spcBef>
                <a:spcPts val="0"/>
              </a:spcBef>
              <a:spcAft>
                <a:spcPts val="1200"/>
              </a:spcAft>
              <a:buClr>
                <a:srgbClr val="F8F8F8"/>
              </a:buClr>
              <a:buFont typeface="Wingdings" panose="05000000000000000000" pitchFamily="2" charset="2"/>
              <a:buChar char="q"/>
            </a:pPr>
            <a:r>
              <a:rPr lang="ko-KR" dirty="0">
                <a:solidFill>
                  <a:schemeClr val="bg1"/>
                </a:solidFill>
              </a:rPr>
              <a:t>국제 재단 웹사이트에서 제공되는 자료를 검토합니다.</a:t>
            </a:r>
          </a:p>
          <a:p>
            <a:pPr marL="465138" indent="-465138">
              <a:spcBef>
                <a:spcPts val="0"/>
              </a:spcBef>
              <a:spcAft>
                <a:spcPts val="1200"/>
              </a:spcAft>
              <a:buClr>
                <a:srgbClr val="F8F8F8"/>
              </a:buClr>
              <a:buFont typeface="Wingdings" panose="05000000000000000000" pitchFamily="2" charset="2"/>
              <a:buChar char="q"/>
            </a:pPr>
            <a:r>
              <a:rPr lang="ko-KR" dirty="0">
                <a:solidFill>
                  <a:schemeClr val="bg1"/>
                </a:solidFill>
              </a:rPr>
              <a:t>이야기를 연습합니다.</a:t>
            </a:r>
          </a:p>
          <a:p>
            <a:pPr marL="465138" indent="-465138">
              <a:spcBef>
                <a:spcPts val="0"/>
              </a:spcBef>
              <a:spcAft>
                <a:spcPts val="1200"/>
              </a:spcAft>
              <a:buClr>
                <a:schemeClr val="bg1"/>
              </a:buClr>
              <a:buFont typeface="Wingdings" panose="05000000000000000000" pitchFamily="2" charset="2"/>
              <a:buChar char="q"/>
            </a:pPr>
            <a:r>
              <a:rPr lang="ko-KR" dirty="0"/>
              <a:t>올해 달성하고자 하는 목표를 설정합니다.</a:t>
            </a:r>
          </a:p>
          <a:p>
            <a:pPr>
              <a:spcBef>
                <a:spcPts val="0"/>
              </a:spcBef>
              <a:spcAft>
                <a:spcPts val="1200"/>
              </a:spcAft>
              <a:buClr>
                <a:schemeClr val="bg1"/>
              </a:buClr>
              <a:buFont typeface="Wingdings" panose="05000000000000000000" pitchFamily="2" charset="2"/>
              <a:buChar char="q"/>
            </a:pPr>
            <a:endParaRPr lang="en-US" dirty="0"/>
          </a:p>
        </p:txBody>
      </p:sp>
    </p:spTree>
    <p:extLst>
      <p:ext uri="{BB962C8B-B14F-4D97-AF65-F5344CB8AC3E}">
        <p14:creationId xmlns:p14="http://schemas.microsoft.com/office/powerpoint/2010/main" val="299779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t>시작하기</a:t>
            </a:r>
          </a:p>
        </p:txBody>
      </p:sp>
      <p:sp>
        <p:nvSpPr>
          <p:cNvPr id="3" name="Content Placeholder 2"/>
          <p:cNvSpPr>
            <a:spLocks noGrp="1"/>
          </p:cNvSpPr>
          <p:nvPr>
            <p:ph idx="1"/>
          </p:nvPr>
        </p:nvSpPr>
        <p:spPr/>
        <p:txBody>
          <a:bodyPr/>
          <a:lstStyle/>
          <a:p>
            <a:pPr marL="465138" indent="-465138">
              <a:spcBef>
                <a:spcPts val="0"/>
              </a:spcBef>
              <a:spcAft>
                <a:spcPts val="1200"/>
              </a:spcAft>
              <a:buClr>
                <a:schemeClr val="bg1"/>
              </a:buClr>
              <a:buFont typeface="Wingdings" panose="05000000000000000000" pitchFamily="2" charset="2"/>
              <a:buChar char="q"/>
            </a:pPr>
            <a:r>
              <a:rPr lang="ko-KR" dirty="0"/>
              <a:t>클럽 임원들과 상의하여 목표를 논의합니다.</a:t>
            </a:r>
          </a:p>
          <a:p>
            <a:pPr marL="465138" indent="-465138">
              <a:spcBef>
                <a:spcPts val="0"/>
              </a:spcBef>
              <a:spcAft>
                <a:spcPts val="1200"/>
              </a:spcAft>
              <a:buClr>
                <a:schemeClr val="bg1"/>
              </a:buClr>
              <a:buFont typeface="Wingdings" panose="05000000000000000000" pitchFamily="2" charset="2"/>
              <a:buChar char="q"/>
            </a:pPr>
            <a:r>
              <a:rPr lang="ko-KR" dirty="0"/>
              <a:t>클럽 위원회를 위한 믿을 만한 위원 선임을 시작합니다.</a:t>
            </a:r>
          </a:p>
          <a:p>
            <a:pPr marL="465138" indent="-465138">
              <a:spcBef>
                <a:spcPts val="0"/>
              </a:spcBef>
              <a:spcAft>
                <a:spcPts val="1200"/>
              </a:spcAft>
              <a:buClr>
                <a:schemeClr val="bg1"/>
              </a:buClr>
              <a:buFont typeface="Wingdings" panose="05000000000000000000" pitchFamily="2" charset="2"/>
              <a:buChar char="q"/>
            </a:pPr>
            <a:r>
              <a:rPr lang="ko-KR" dirty="0"/>
              <a:t>각 기금 모금 전략의 잠재력을 검토하고 먼저 추진할 전략을 계획합니다.</a:t>
            </a:r>
          </a:p>
          <a:p>
            <a:endParaRPr lang="en-US" dirty="0"/>
          </a:p>
        </p:txBody>
      </p:sp>
    </p:spTree>
    <p:extLst>
      <p:ext uri="{BB962C8B-B14F-4D97-AF65-F5344CB8AC3E}">
        <p14:creationId xmlns:p14="http://schemas.microsoft.com/office/powerpoint/2010/main" val="2480934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86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4840" y="3057171"/>
            <a:ext cx="4810540" cy="584775"/>
          </a:xfrm>
          <a:prstGeom prst="rect">
            <a:avLst/>
          </a:prstGeom>
          <a:noFill/>
        </p:spPr>
        <p:txBody>
          <a:bodyPr wrap="square" rtlCol="0">
            <a:spAutoFit/>
          </a:bodyPr>
          <a:lstStyle/>
          <a:p>
            <a:pPr algn="ctr"/>
            <a:r>
              <a:rPr lang="ko-KR" sz="3200" b="1">
                <a:solidFill>
                  <a:schemeClr val="bg1"/>
                </a:solidFill>
              </a:rPr>
              <a:t>이야기 공유</a:t>
            </a:r>
          </a:p>
        </p:txBody>
      </p:sp>
    </p:spTree>
    <p:extLst>
      <p:ext uri="{BB962C8B-B14F-4D97-AF65-F5344CB8AC3E}">
        <p14:creationId xmlns:p14="http://schemas.microsoft.com/office/powerpoint/2010/main" val="129452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이야기 공유</a:t>
            </a:r>
          </a:p>
        </p:txBody>
      </p:sp>
      <p:sp>
        <p:nvSpPr>
          <p:cNvPr id="3" name="Content Placeholder 2"/>
          <p:cNvSpPr>
            <a:spLocks noGrp="1"/>
          </p:cNvSpPr>
          <p:nvPr>
            <p:ph idx="1"/>
          </p:nvPr>
        </p:nvSpPr>
        <p:spPr>
          <a:xfrm>
            <a:off x="1147156" y="1587500"/>
            <a:ext cx="9684328" cy="4374313"/>
          </a:xfrm>
        </p:spPr>
        <p:txBody>
          <a:bodyPr>
            <a:normAutofit/>
          </a:bodyPr>
          <a:lstStyle/>
          <a:p>
            <a:r>
              <a:rPr lang="ko-KR" sz="2400"/>
              <a:t>이야기 공유는 재단에 대한 참여를 고무하는 중요한 부분입니다.</a:t>
            </a:r>
          </a:p>
          <a:p>
            <a:r>
              <a:rPr lang="ko-KR" sz="2400"/>
              <a:t>나만의 LCIF 및 캠페인 100 이야기를 만들 수 있는 몇 가지 간단한 방법이 있습니다.</a:t>
            </a:r>
          </a:p>
          <a:p>
            <a:pPr marL="0" indent="0">
              <a:buNone/>
            </a:pPr>
            <a:endParaRPr lang="en-US" sz="2400" dirty="0"/>
          </a:p>
        </p:txBody>
      </p:sp>
      <p:graphicFrame>
        <p:nvGraphicFramePr>
          <p:cNvPr id="5" name="Diagram 4"/>
          <p:cNvGraphicFramePr/>
          <p:nvPr>
            <p:extLst>
              <p:ext uri="{D42A27DB-BD31-4B8C-83A1-F6EECF244321}">
                <p14:modId xmlns:p14="http://schemas.microsoft.com/office/powerpoint/2010/main" val="1769884360"/>
              </p:ext>
            </p:extLst>
          </p:nvPr>
        </p:nvGraphicFramePr>
        <p:xfrm>
          <a:off x="1636684" y="3251200"/>
          <a:ext cx="9194800" cy="3118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8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도구와 자료</a:t>
            </a:r>
          </a:p>
        </p:txBody>
      </p:sp>
      <p:sp>
        <p:nvSpPr>
          <p:cNvPr id="3" name="Content Placeholder 2"/>
          <p:cNvSpPr>
            <a:spLocks noGrp="1"/>
          </p:cNvSpPr>
          <p:nvPr>
            <p:ph idx="1"/>
          </p:nvPr>
        </p:nvSpPr>
        <p:spPr/>
        <p:txBody>
          <a:bodyPr>
            <a:normAutofit/>
          </a:bodyPr>
          <a:lstStyle/>
          <a:p>
            <a:r>
              <a:rPr lang="ko-KR" sz="2400"/>
              <a:t>국제 재단은 여러분의 이야기를 전하고 캠페인 메시지를 전할 수 있도록 많은 도구와 자료를 제공합니다!</a:t>
            </a:r>
          </a:p>
          <a:p>
            <a:endParaRPr lang="en-US" sz="2400" dirty="0"/>
          </a:p>
          <a:p>
            <a:endParaRPr lang="en-US" sz="2400" dirty="0"/>
          </a:p>
          <a:p>
            <a:endParaRPr lang="en-US" sz="2400" dirty="0"/>
          </a:p>
          <a:p>
            <a:pPr marL="0" indent="0">
              <a:buNone/>
            </a:pPr>
            <a:endParaRPr lang="en-US" sz="2400" dirty="0"/>
          </a:p>
          <a:p>
            <a:r>
              <a:rPr lang="ko-KR" sz="2400"/>
              <a:t>지구 코디네이터에게 문의하여 여러분의 지구에 가장 효과적이었던 것을 확인하십시오.</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1907923805"/>
              </p:ext>
            </p:extLst>
          </p:nvPr>
        </p:nvGraphicFramePr>
        <p:xfrm>
          <a:off x="345439" y="2870200"/>
          <a:ext cx="11466946" cy="171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5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t>도구와 자료</a:t>
            </a:r>
          </a:p>
        </p:txBody>
      </p:sp>
      <p:sp>
        <p:nvSpPr>
          <p:cNvPr id="3" name="Content Placeholder 2"/>
          <p:cNvSpPr>
            <a:spLocks noGrp="1"/>
          </p:cNvSpPr>
          <p:nvPr>
            <p:ph idx="1"/>
          </p:nvPr>
        </p:nvSpPr>
        <p:spPr>
          <a:xfrm>
            <a:off x="1147156" y="1523220"/>
            <a:ext cx="6142644" cy="4438593"/>
          </a:xfrm>
        </p:spPr>
        <p:txBody>
          <a:bodyPr/>
          <a:lstStyle/>
          <a:p>
            <a:pPr>
              <a:spcBef>
                <a:spcPts val="0"/>
              </a:spcBef>
              <a:spcAft>
                <a:spcPts val="1200"/>
              </a:spcAft>
            </a:pPr>
            <a:r>
              <a:rPr lang="ko-KR"/>
              <a:t>국제 재단 웹사이트를 방문하여 해당 자료를 다운로드하고 인쇄하십시오.</a:t>
            </a:r>
          </a:p>
          <a:p>
            <a:pPr>
              <a:spcBef>
                <a:spcPts val="0"/>
              </a:spcBef>
              <a:spcAft>
                <a:spcPts val="1200"/>
              </a:spcAft>
            </a:pPr>
            <a:r>
              <a:rPr lang="ko-KR"/>
              <a:t>자료 요청 양식을 사용하여 자료 세트를 주문할 수도 있습니다.</a:t>
            </a:r>
          </a:p>
          <a:p>
            <a:pPr>
              <a:spcBef>
                <a:spcPts val="0"/>
              </a:spcBef>
              <a:spcAft>
                <a:spcPts val="1200"/>
              </a:spcAft>
            </a:pPr>
            <a:r>
              <a:rPr lang="ko-KR" i="1"/>
              <a:t>유의사항: 주문 완료까지 최소 2주가 소요됩니다. </a:t>
            </a:r>
          </a:p>
        </p:txBody>
      </p:sp>
      <p:sp>
        <p:nvSpPr>
          <p:cNvPr id="5" name="Rectangle 4"/>
          <p:cNvSpPr/>
          <p:nvPr/>
        </p:nvSpPr>
        <p:spPr>
          <a:xfrm>
            <a:off x="10515600" y="5727700"/>
            <a:ext cx="1485900" cy="927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39041933"/>
              </p:ext>
            </p:extLst>
          </p:nvPr>
        </p:nvGraphicFramePr>
        <p:xfrm>
          <a:off x="7748589" y="1523220"/>
          <a:ext cx="3760622" cy="4867275"/>
        </p:xfrm>
        <a:graphic>
          <a:graphicData uri="http://schemas.openxmlformats.org/presentationml/2006/ole">
            <mc:AlternateContent xmlns:mc="http://schemas.openxmlformats.org/markup-compatibility/2006">
              <mc:Choice xmlns:v="urn:schemas-microsoft-com:vml" Requires="v">
                <p:oleObj spid="_x0000_s1173" name="Acrobat Document" r:id="rId4" imgW="5829199" imgH="7543800" progId="AcroExch.Document.11">
                  <p:embed/>
                </p:oleObj>
              </mc:Choice>
              <mc:Fallback>
                <p:oleObj name="Acrobat Document" r:id="rId4" imgW="5829199" imgH="7543800" progId="AcroExch.Document.11">
                  <p:embed/>
                  <p:pic>
                    <p:nvPicPr>
                      <p:cNvPr id="0" name=""/>
                      <p:cNvPicPr/>
                      <p:nvPr/>
                    </p:nvPicPr>
                    <p:blipFill>
                      <a:blip r:embed="rId5"/>
                      <a:stretch>
                        <a:fillRect/>
                      </a:stretch>
                    </p:blipFill>
                    <p:spPr>
                      <a:xfrm>
                        <a:off x="7748589" y="1523220"/>
                        <a:ext cx="3760622" cy="486727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9569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ko-KR" sz="3200" b="1">
                <a:solidFill>
                  <a:schemeClr val="bg1"/>
                </a:solidFill>
              </a:rPr>
              <a:t>계획 수립</a:t>
            </a:r>
          </a:p>
        </p:txBody>
      </p:sp>
    </p:spTree>
    <p:extLst>
      <p:ext uri="{BB962C8B-B14F-4D97-AF65-F5344CB8AC3E}">
        <p14:creationId xmlns:p14="http://schemas.microsoft.com/office/powerpoint/2010/main" val="1923483170"/>
      </p:ext>
    </p:extLst>
  </p:cSld>
  <p:clrMapOvr>
    <a:masterClrMapping/>
  </p:clrMapOvr>
</p:sld>
</file>

<file path=ppt/theme/theme1.xml><?xml version="1.0" encoding="utf-8"?>
<a:theme xmlns:a="http://schemas.openxmlformats.org/drawingml/2006/main" name="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1_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Lions_Campaign100_Template_3-15-18</Template>
  <TotalTime>606</TotalTime>
  <Words>5288</Words>
  <Application>Microsoft Office PowerPoint</Application>
  <PresentationFormat>Widescreen</PresentationFormat>
  <Paragraphs>527</Paragraphs>
  <Slides>43</Slides>
  <Notes>42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1" baseType="lpstr">
      <vt:lpstr>맑은 고딕</vt:lpstr>
      <vt:lpstr>Arial</vt:lpstr>
      <vt:lpstr>Calibri</vt:lpstr>
      <vt:lpstr>Symbol</vt:lpstr>
      <vt:lpstr>Wingdings</vt:lpstr>
      <vt:lpstr>Lions_Campaign100_Template_3-15-18</vt:lpstr>
      <vt:lpstr>1_Lions_Campaign100_Template_3-15-18</vt:lpstr>
      <vt:lpstr>Acrobat Document</vt:lpstr>
      <vt:lpstr>LCIF 클럽 코디네이터 연수</vt:lpstr>
      <vt:lpstr>PowerPoint Presentation</vt:lpstr>
      <vt:lpstr>PowerPoint Presentation</vt:lpstr>
      <vt:lpstr>성공을 위한 4단계</vt:lpstr>
      <vt:lpstr>PowerPoint Presentation</vt:lpstr>
      <vt:lpstr>이야기 공유</vt:lpstr>
      <vt:lpstr>도구와 자료</vt:lpstr>
      <vt:lpstr>도구와 자료</vt:lpstr>
      <vt:lpstr>PowerPoint Presentation</vt:lpstr>
      <vt:lpstr>계획 수립</vt:lpstr>
      <vt:lpstr>기금 모금 전략</vt:lpstr>
      <vt:lpstr>목표 설정</vt:lpstr>
      <vt:lpstr>캠페인 100 요청</vt:lpstr>
      <vt:lpstr>100달러로 할 수 있는 일?</vt:lpstr>
      <vt:lpstr>목표 설정</vt:lpstr>
      <vt:lpstr>모델 클럽</vt:lpstr>
      <vt:lpstr>모델 클럽</vt:lpstr>
      <vt:lpstr>PowerPoint Presentation</vt:lpstr>
      <vt:lpstr>팀 구축</vt:lpstr>
      <vt:lpstr>팀 구축</vt:lpstr>
      <vt:lpstr>팀 구축</vt:lpstr>
      <vt:lpstr>PowerPoint Presentation</vt:lpstr>
      <vt:lpstr>기금 모금</vt:lpstr>
      <vt:lpstr>PowerPoint Presentation</vt:lpstr>
      <vt:lpstr>개인 회원 참여</vt:lpstr>
      <vt:lpstr>개인 회원 참여</vt:lpstr>
      <vt:lpstr>개인 회원 참여</vt:lpstr>
      <vt:lpstr>개인 회원 참여</vt:lpstr>
      <vt:lpstr>개인 회원 참여</vt:lpstr>
      <vt:lpstr>기존 국제 재단 표창</vt:lpstr>
      <vt:lpstr>라이온스 나눔</vt:lpstr>
      <vt:lpstr>클럽 표창</vt:lpstr>
      <vt:lpstr>PowerPoint Presentation</vt:lpstr>
      <vt:lpstr>기금 모금 행사 계획</vt:lpstr>
      <vt:lpstr>PowerPoint Presentation</vt:lpstr>
      <vt:lpstr>클럽 재무에서 기금 마련</vt:lpstr>
      <vt:lpstr>PowerPoint Presentation</vt:lpstr>
      <vt:lpstr>현지 기업 및 비라이온의 지원 요청</vt:lpstr>
      <vt:lpstr>PowerPoint Presentation</vt:lpstr>
      <vt:lpstr>시작하기</vt:lpstr>
      <vt:lpstr>시작하기</vt:lpstr>
      <vt:lpstr>시작하기</vt:lpstr>
      <vt:lpstr>PowerPoint Presentation</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Nunez, Gabriela</dc:creator>
  <cp:lastModifiedBy>Alex J. Wang</cp:lastModifiedBy>
  <cp:revision>152</cp:revision>
  <dcterms:created xsi:type="dcterms:W3CDTF">2018-10-22T16:07:51Z</dcterms:created>
  <dcterms:modified xsi:type="dcterms:W3CDTF">2018-11-29T11:34:49Z</dcterms:modified>
</cp:coreProperties>
</file>