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61" r:id="rId2"/>
  </p:sldMasterIdLst>
  <p:notesMasterIdLst>
    <p:notesMasterId r:id="rId16"/>
  </p:notesMasterIdLst>
  <p:sldIdLst>
    <p:sldId id="1444" r:id="rId3"/>
    <p:sldId id="1968" r:id="rId4"/>
    <p:sldId id="1976" r:id="rId5"/>
    <p:sldId id="1975" r:id="rId6"/>
    <p:sldId id="1981" r:id="rId7"/>
    <p:sldId id="1971" r:id="rId8"/>
    <p:sldId id="1980" r:id="rId9"/>
    <p:sldId id="1985" r:id="rId10"/>
    <p:sldId id="1977" r:id="rId11"/>
    <p:sldId id="1978" r:id="rId12"/>
    <p:sldId id="1984" r:id="rId13"/>
    <p:sldId id="1973" r:id="rId14"/>
    <p:sldId id="13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407CCA"/>
    <a:srgbClr val="00338D"/>
    <a:srgbClr val="55565A"/>
    <a:srgbClr val="B3B2B1"/>
    <a:srgbClr val="00AC69"/>
    <a:srgbClr val="FF5C35"/>
    <a:srgbClr val="0D2240"/>
    <a:srgbClr val="7A268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6D526-DC23-4F6F-9657-C402DFC66A1D}" v="1" dt="2023-02-24T19:57:20.627"/>
    <p1510:client id="{471208FB-7E9C-4124-B4E9-2CB775431A08}" v="4" dt="2023-02-24T19:33:45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9" autoAdjust="0"/>
    <p:restoredTop sz="81030" autoAdjust="0"/>
  </p:normalViewPr>
  <p:slideViewPr>
    <p:cSldViewPr snapToGrid="0" snapToObjects="1">
      <p:cViewPr varScale="1">
        <p:scale>
          <a:sx n="85" d="100"/>
          <a:sy n="85" d="100"/>
        </p:scale>
        <p:origin x="1656" y="6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h, Christopher" userId="98921691-7f60-4b6f-a81e-dc12955a5c0e" providerId="ADAL" clId="{471208FB-7E9C-4124-B4E9-2CB775431A08}"/>
    <pc:docChg chg="custSel modSld">
      <pc:chgData name="Bunch, Christopher" userId="98921691-7f60-4b6f-a81e-dc12955a5c0e" providerId="ADAL" clId="{471208FB-7E9C-4124-B4E9-2CB775431A08}" dt="2023-02-24T19:36:40.467" v="1250" actId="20577"/>
      <pc:docMkLst>
        <pc:docMk/>
      </pc:docMkLst>
      <pc:sldChg chg="modSp mod modNotesTx">
        <pc:chgData name="Bunch, Christopher" userId="98921691-7f60-4b6f-a81e-dc12955a5c0e" providerId="ADAL" clId="{471208FB-7E9C-4124-B4E9-2CB775431A08}" dt="2023-02-24T19:29:32.885" v="1026" actId="20577"/>
        <pc:sldMkLst>
          <pc:docMk/>
          <pc:sldMk cId="2514224461" sldId="1387"/>
        </pc:sldMkLst>
        <pc:spChg chg="mod">
          <ac:chgData name="Bunch, Christopher" userId="98921691-7f60-4b6f-a81e-dc12955a5c0e" providerId="ADAL" clId="{471208FB-7E9C-4124-B4E9-2CB775431A08}" dt="2023-02-24T19:29:25.058" v="1023" actId="14100"/>
          <ac:spMkLst>
            <pc:docMk/>
            <pc:sldMk cId="2514224461" sldId="1387"/>
            <ac:spMk id="12" creationId="{B7164FF5-67AE-B74A-874F-8E78802E709F}"/>
          </ac:spMkLst>
        </pc:spChg>
      </pc:sldChg>
      <pc:sldChg chg="modAnim modNotesTx">
        <pc:chgData name="Bunch, Christopher" userId="98921691-7f60-4b6f-a81e-dc12955a5c0e" providerId="ADAL" clId="{471208FB-7E9C-4124-B4E9-2CB775431A08}" dt="2023-02-24T19:19:14.041" v="1"/>
        <pc:sldMkLst>
          <pc:docMk/>
          <pc:sldMk cId="1824948961" sldId="1968"/>
        </pc:sldMkLst>
      </pc:sldChg>
      <pc:sldChg chg="modNotesTx">
        <pc:chgData name="Bunch, Christopher" userId="98921691-7f60-4b6f-a81e-dc12955a5c0e" providerId="ADAL" clId="{471208FB-7E9C-4124-B4E9-2CB775431A08}" dt="2023-02-24T19:26:35.910" v="677" actId="20577"/>
        <pc:sldMkLst>
          <pc:docMk/>
          <pc:sldMk cId="2300373155" sldId="1971"/>
        </pc:sldMkLst>
      </pc:sldChg>
      <pc:sldChg chg="addSp modSp mod modNotesTx">
        <pc:chgData name="Bunch, Christopher" userId="98921691-7f60-4b6f-a81e-dc12955a5c0e" providerId="ADAL" clId="{471208FB-7E9C-4124-B4E9-2CB775431A08}" dt="2023-02-24T19:36:40.467" v="1250" actId="20577"/>
        <pc:sldMkLst>
          <pc:docMk/>
          <pc:sldMk cId="2334312790" sldId="1973"/>
        </pc:sldMkLst>
        <pc:spChg chg="add mod">
          <ac:chgData name="Bunch, Christopher" userId="98921691-7f60-4b6f-a81e-dc12955a5c0e" providerId="ADAL" clId="{471208FB-7E9C-4124-B4E9-2CB775431A08}" dt="2023-02-24T19:35:35.533" v="1157" actId="207"/>
          <ac:spMkLst>
            <pc:docMk/>
            <pc:sldMk cId="2334312790" sldId="1973"/>
            <ac:spMk id="5" creationId="{05E13640-04EE-5939-779B-4D3A03F16E8E}"/>
          </ac:spMkLst>
        </pc:spChg>
      </pc:sldChg>
      <pc:sldChg chg="modNotesTx">
        <pc:chgData name="Bunch, Christopher" userId="98921691-7f60-4b6f-a81e-dc12955a5c0e" providerId="ADAL" clId="{471208FB-7E9C-4124-B4E9-2CB775431A08}" dt="2023-02-24T19:23:15.238" v="359" actId="20577"/>
        <pc:sldMkLst>
          <pc:docMk/>
          <pc:sldMk cId="3468887786" sldId="1975"/>
        </pc:sldMkLst>
      </pc:sldChg>
      <pc:sldChg chg="modSp mod modNotesTx">
        <pc:chgData name="Bunch, Christopher" userId="98921691-7f60-4b6f-a81e-dc12955a5c0e" providerId="ADAL" clId="{471208FB-7E9C-4124-B4E9-2CB775431A08}" dt="2023-02-24T19:21:19.724" v="259" actId="20577"/>
        <pc:sldMkLst>
          <pc:docMk/>
          <pc:sldMk cId="3504188513" sldId="1976"/>
        </pc:sldMkLst>
        <pc:spChg chg="mod">
          <ac:chgData name="Bunch, Christopher" userId="98921691-7f60-4b6f-a81e-dc12955a5c0e" providerId="ADAL" clId="{471208FB-7E9C-4124-B4E9-2CB775431A08}" dt="2023-02-24T19:19:59.626" v="70" actId="20577"/>
          <ac:spMkLst>
            <pc:docMk/>
            <pc:sldMk cId="3504188513" sldId="1976"/>
            <ac:spMk id="4" creationId="{E953B6B1-100B-EB40-AF63-C05672A3806A}"/>
          </ac:spMkLst>
        </pc:spChg>
      </pc:sldChg>
      <pc:sldChg chg="modNotesTx">
        <pc:chgData name="Bunch, Christopher" userId="98921691-7f60-4b6f-a81e-dc12955a5c0e" providerId="ADAL" clId="{471208FB-7E9C-4124-B4E9-2CB775431A08}" dt="2023-02-24T19:26:49.328" v="679" actId="20577"/>
        <pc:sldMkLst>
          <pc:docMk/>
          <pc:sldMk cId="3888533152" sldId="1977"/>
        </pc:sldMkLst>
      </pc:sldChg>
      <pc:sldChg chg="modNotesTx">
        <pc:chgData name="Bunch, Christopher" userId="98921691-7f60-4b6f-a81e-dc12955a5c0e" providerId="ADAL" clId="{471208FB-7E9C-4124-B4E9-2CB775431A08}" dt="2023-02-24T19:27:01.151" v="683" actId="20577"/>
        <pc:sldMkLst>
          <pc:docMk/>
          <pc:sldMk cId="4080581676" sldId="1978"/>
        </pc:sldMkLst>
      </pc:sldChg>
      <pc:sldChg chg="modNotesTx">
        <pc:chgData name="Bunch, Christopher" userId="98921691-7f60-4b6f-a81e-dc12955a5c0e" providerId="ADAL" clId="{471208FB-7E9C-4124-B4E9-2CB775431A08}" dt="2023-02-24T19:26:27.514" v="675" actId="20577"/>
        <pc:sldMkLst>
          <pc:docMk/>
          <pc:sldMk cId="2874830156" sldId="1980"/>
        </pc:sldMkLst>
      </pc:sldChg>
      <pc:sldChg chg="modNotesTx">
        <pc:chgData name="Bunch, Christopher" userId="98921691-7f60-4b6f-a81e-dc12955a5c0e" providerId="ADAL" clId="{471208FB-7E9C-4124-B4E9-2CB775431A08}" dt="2023-02-24T19:24:27.728" v="510" actId="20577"/>
        <pc:sldMkLst>
          <pc:docMk/>
          <pc:sldMk cId="1024192622" sldId="1981"/>
        </pc:sldMkLst>
      </pc:sldChg>
      <pc:sldChg chg="modNotesTx">
        <pc:chgData name="Bunch, Christopher" userId="98921691-7f60-4b6f-a81e-dc12955a5c0e" providerId="ADAL" clId="{471208FB-7E9C-4124-B4E9-2CB775431A08}" dt="2023-02-24T19:28:19.414" v="863" actId="20577"/>
        <pc:sldMkLst>
          <pc:docMk/>
          <pc:sldMk cId="991655203" sldId="1984"/>
        </pc:sldMkLst>
      </pc:sldChg>
      <pc:sldChg chg="modNotesTx">
        <pc:chgData name="Bunch, Christopher" userId="98921691-7f60-4b6f-a81e-dc12955a5c0e" providerId="ADAL" clId="{471208FB-7E9C-4124-B4E9-2CB775431A08}" dt="2023-02-24T19:26:15.234" v="671" actId="20577"/>
        <pc:sldMkLst>
          <pc:docMk/>
          <pc:sldMk cId="2687634120" sldId="1985"/>
        </pc:sldMkLst>
      </pc:sldChg>
    </pc:docChg>
  </pc:docChgLst>
  <pc:docChgLst>
    <pc:chgData name="Jenny Maxse" userId="Bd8n5R7tN1djjIxIxbHJo95ZOfkEmWtTiiF9AKqTA4M=" providerId="None" clId="Web-{07E6D526-DC23-4F6F-9657-C402DFC66A1D}"/>
    <pc:docChg chg="modSld">
      <pc:chgData name="Jenny Maxse" userId="Bd8n5R7tN1djjIxIxbHJo95ZOfkEmWtTiiF9AKqTA4M=" providerId="None" clId="Web-{07E6D526-DC23-4F6F-9657-C402DFC66A1D}" dt="2023-02-24T19:57:15.111" v="0"/>
      <pc:docMkLst>
        <pc:docMk/>
      </pc:docMkLst>
      <pc:sldChg chg="modNotes">
        <pc:chgData name="Jenny Maxse" userId="Bd8n5R7tN1djjIxIxbHJo95ZOfkEmWtTiiF9AKqTA4M=" providerId="None" clId="Web-{07E6D526-DC23-4F6F-9657-C402DFC66A1D}" dt="2023-02-24T19:57:15.111" v="0"/>
        <pc:sldMkLst>
          <pc:docMk/>
          <pc:sldMk cId="3504188513" sldId="19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>
                <a:cs typeface="Calibri"/>
              </a:rPr>
              <a:t>라이온 및 전 세계에</a:t>
            </a:r>
            <a:r>
              <a:rPr lang="ko-KR" baseline="0" dirty="0">
                <a:cs typeface="Calibri"/>
              </a:rPr>
              <a:t> ‘라이온스 인터내셔널’</a:t>
            </a:r>
            <a:r>
              <a:rPr lang="ko-KR" altLang="en-US" baseline="0" dirty="0">
                <a:cs typeface="Calibri"/>
              </a:rPr>
              <a:t>이라는 새로운</a:t>
            </a:r>
            <a:r>
              <a:rPr lang="ko-KR" baseline="0" dirty="0">
                <a:cs typeface="Calibri"/>
              </a:rPr>
              <a:t> 브랜드를 소개합니다. </a:t>
            </a:r>
            <a:r>
              <a:rPr lang="ko-KR" altLang="en-US" baseline="0" dirty="0">
                <a:cs typeface="Calibri"/>
              </a:rPr>
              <a:t>간단한 프리젠테이션을 통해 이 브랜드가 어떠한 것이고</a:t>
            </a:r>
            <a:r>
              <a:rPr lang="en-US" altLang="ko-KR" baseline="0" dirty="0">
                <a:cs typeface="Calibri"/>
              </a:rPr>
              <a:t>,</a:t>
            </a:r>
            <a:r>
              <a:rPr lang="ko-KR" altLang="en-US" baseline="0" dirty="0">
                <a:cs typeface="Calibri"/>
              </a:rPr>
              <a:t> 이것이 라이온들에게 어떠한 의미인지에 대해 알아보겠습니다</a:t>
            </a:r>
            <a:r>
              <a:rPr lang="en-US" altLang="ko-KR" baseline="0" dirty="0">
                <a:cs typeface="Calibri"/>
              </a:rPr>
              <a:t>.</a:t>
            </a:r>
            <a:br>
              <a:rPr lang="en-US" altLang="ko-KR" baseline="0" dirty="0">
                <a:cs typeface="Calibri"/>
              </a:rPr>
            </a:br>
            <a:br>
              <a:rPr lang="en-US" altLang="ko-KR" baseline="0" dirty="0">
                <a:cs typeface="Calibri"/>
              </a:rPr>
            </a:br>
            <a:r>
              <a:rPr lang="ko-KR" altLang="en-US" baseline="0" dirty="0">
                <a:cs typeface="Calibri"/>
              </a:rPr>
              <a:t>먼저</a:t>
            </a:r>
            <a:r>
              <a:rPr lang="en-US" altLang="ko-KR" baseline="0" dirty="0">
                <a:cs typeface="Calibri"/>
              </a:rPr>
              <a:t>, </a:t>
            </a:r>
            <a:r>
              <a:rPr lang="ko-KR" altLang="en-US" baseline="0" dirty="0">
                <a:cs typeface="Calibri"/>
              </a:rPr>
              <a:t>이 브랜드를 간략하게 설명하는 동영상을 시청하겠습니다</a:t>
            </a:r>
            <a:r>
              <a:rPr lang="en-US" altLang="ko-KR" baseline="0" dirty="0">
                <a:cs typeface="Calibri"/>
              </a:rPr>
              <a:t>.</a:t>
            </a:r>
            <a:endParaRPr lang="ko-KR" baseline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아닙니다. 우리의 모토는 1954년부터 </a:t>
            </a:r>
            <a:r>
              <a:rPr lang="en-US" altLang="ko-KR" dirty="0"/>
              <a:t>‘</a:t>
            </a:r>
            <a:r>
              <a:rPr lang="ko-KR" dirty="0"/>
              <a:t>We Serve</a:t>
            </a:r>
            <a:r>
              <a:rPr lang="en-US" altLang="ko-KR" dirty="0"/>
              <a:t> (</a:t>
            </a:r>
            <a:r>
              <a:rPr lang="ko-KR" altLang="en-US" dirty="0"/>
              <a:t>우리는 봉사한다</a:t>
            </a:r>
            <a:r>
              <a:rPr lang="en-US" altLang="ko-KR" dirty="0"/>
              <a:t>)’</a:t>
            </a:r>
            <a:r>
              <a:rPr lang="ko-KR" dirty="0"/>
              <a:t>였고 앞으로도 변하지 않습니다. </a:t>
            </a:r>
          </a:p>
          <a:p>
            <a:endParaRPr lang="en-US" dirty="0"/>
          </a:p>
          <a:p>
            <a:r>
              <a:rPr lang="ko-KR" altLang="en-US" dirty="0"/>
              <a:t>라이온스 인터내셔널 브랜드의 일환으로 ‘도움이 필요한 세상에 봉사한다’라는 새로운 슬로건이 사용됩니다</a:t>
            </a:r>
            <a:r>
              <a:rPr lang="en-US" altLang="ko-KR" dirty="0"/>
              <a:t>.</a:t>
            </a:r>
          </a:p>
          <a:p>
            <a:endParaRPr lang="en-US" dirty="0"/>
          </a:p>
          <a:p>
            <a:r>
              <a:rPr lang="ko-KR" altLang="en-US" dirty="0"/>
              <a:t>슬로건은 우리의 활동을 세상에 빠르게 알리는 대외적이고 대중적인 메시지이며</a:t>
            </a:r>
            <a:r>
              <a:rPr lang="en-US" altLang="ko-KR" dirty="0"/>
              <a:t>, We Serve</a:t>
            </a:r>
            <a:r>
              <a:rPr lang="ko-KR" altLang="en-US" dirty="0"/>
              <a:t>라는 모토를 대체하지 않습니다</a:t>
            </a:r>
            <a:r>
              <a:rPr lang="en-US" altLang="ko-KR" dirty="0"/>
              <a:t>.</a:t>
            </a:r>
            <a:endParaRPr 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9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b="0" dirty="0">
                <a:ea typeface="ヒラギノ角ゴ Pro W3"/>
                <a:cs typeface="Calibri"/>
              </a:rPr>
              <a:t>지금까지 새로운 브랜드는 점진적으로 소개될 것이라고 했습니다</a:t>
            </a:r>
            <a:r>
              <a:rPr lang="en-US" altLang="ko-KR" b="0" dirty="0">
                <a:ea typeface="ヒラギノ角ゴ Pro W3"/>
                <a:cs typeface="Calibri"/>
              </a:rPr>
              <a:t>.</a:t>
            </a:r>
          </a:p>
          <a:p>
            <a:endParaRPr lang="en-US" b="0" dirty="0">
              <a:ea typeface="ヒラギノ角ゴ Pro W3"/>
              <a:cs typeface="Calibri"/>
            </a:endParaRPr>
          </a:p>
          <a:p>
            <a:r>
              <a:rPr lang="ko-KR" altLang="en-US" b="0" dirty="0">
                <a:ea typeface="ヒラギノ角ゴ Pro W3"/>
                <a:cs typeface="Calibri"/>
              </a:rPr>
              <a:t>이제</a:t>
            </a:r>
            <a:r>
              <a:rPr lang="en-US" altLang="ko-KR" b="0" dirty="0">
                <a:ea typeface="ヒラギノ角ゴ Pro W3"/>
                <a:cs typeface="Calibri"/>
              </a:rPr>
              <a:t>,</a:t>
            </a:r>
            <a:r>
              <a:rPr lang="ko-KR" altLang="en-US" b="0" dirty="0">
                <a:ea typeface="ヒラギノ角ゴ Pro W3"/>
                <a:cs typeface="Calibri"/>
              </a:rPr>
              <a:t> 간략한 시행 일정을 확인하겠습니다</a:t>
            </a:r>
            <a:r>
              <a:rPr lang="en-US" altLang="ko-KR" b="0" dirty="0">
                <a:ea typeface="ヒラギノ角ゴ Pro W3"/>
                <a:cs typeface="Calibri"/>
              </a:rPr>
              <a:t>.</a:t>
            </a:r>
            <a:endParaRPr lang="ko-KR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39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새</a:t>
            </a:r>
            <a:r>
              <a:rPr lang="ko-KR" altLang="en-US" dirty="0"/>
              <a:t>로운 </a:t>
            </a:r>
            <a:r>
              <a:rPr lang="ko-KR" dirty="0"/>
              <a:t>브랜드에 대한 자세한 정보나 자료를 원</a:t>
            </a:r>
            <a:r>
              <a:rPr lang="ko-KR" altLang="en-US" dirty="0"/>
              <a:t>하시면</a:t>
            </a:r>
            <a:r>
              <a:rPr lang="ko-KR" dirty="0"/>
              <a:t> 위의 링크에서 브랜드 센터를 방문하십시오.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하단의 이메일 주소로도 문의할 수 있습니다. </a:t>
            </a:r>
          </a:p>
        </p:txBody>
      </p:sp>
    </p:spTree>
    <p:extLst>
      <p:ext uri="{BB962C8B-B14F-4D97-AF65-F5344CB8AC3E}">
        <p14:creationId xmlns:p14="http://schemas.microsoft.com/office/powerpoint/2010/main" val="349315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0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이제</a:t>
            </a:r>
            <a:r>
              <a:rPr lang="en-US" altLang="ko-KR" dirty="0"/>
              <a:t>, </a:t>
            </a:r>
            <a:r>
              <a:rPr lang="ko-KR" altLang="en-US" dirty="0"/>
              <a:t>라이온스 인터내셔널 통합 브랜드와 이 브랜드가 협회와 재단과 함께 어떻게 사용되는지에 대해 알아보겠습니다</a:t>
            </a:r>
            <a:r>
              <a:rPr lang="en-US" altLang="ko-KR" dirty="0"/>
              <a:t>.</a:t>
            </a:r>
            <a:endParaRPr 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8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라이온스 인터내셔널 브랜드는 협회와 재단을 하나의 ‘통합형 브랜드</a:t>
            </a:r>
            <a:r>
              <a:rPr lang="en-US" altLang="ko-KR" dirty="0"/>
              <a:t>’</a:t>
            </a:r>
            <a:r>
              <a:rPr lang="ko-KR" altLang="en-US" dirty="0"/>
              <a:t>로 결속시켜 우리의 집단적 봉사와 영향을 전 세계에 알리도록 돕습니다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defRPr/>
            </a:pPr>
            <a:r>
              <a:rPr lang="ko-KR" altLang="en-US" dirty="0"/>
              <a:t>‘라이온스 인터내셔널’이라고 말하면 실제로는 국제협회와 국제재단</a:t>
            </a:r>
            <a:r>
              <a:rPr lang="en-US" altLang="ko-KR" dirty="0"/>
              <a:t>(LCIF)</a:t>
            </a:r>
            <a:r>
              <a:rPr lang="ko-KR" altLang="en-US" dirty="0"/>
              <a:t>을 </a:t>
            </a:r>
            <a:r>
              <a:rPr lang="ko-KR" altLang="en-US" u="sng" dirty="0"/>
              <a:t>함께</a:t>
            </a:r>
            <a:r>
              <a:rPr lang="ko-KR" altLang="en-US" dirty="0"/>
              <a:t> 지칭하는 것입니다</a:t>
            </a:r>
            <a:r>
              <a:rPr lang="en-US" altLang="ko-KR" dirty="0"/>
              <a:t>. </a:t>
            </a:r>
            <a:r>
              <a:rPr lang="ko-KR" altLang="en-US" dirty="0"/>
              <a:t>협회와 재단은 계속해서 독자적 관리 체계가 존재하는 분리된 조직으로 유지됩니다</a:t>
            </a:r>
            <a:r>
              <a:rPr lang="en-US" altLang="ko-KR" dirty="0"/>
              <a:t>. </a:t>
            </a:r>
            <a:r>
              <a:rPr lang="ko-KR" dirty="0"/>
              <a:t>하지만 우리는 함께 라이온스 인터내셔널입니다.</a:t>
            </a:r>
          </a:p>
        </p:txBody>
      </p:sp>
    </p:spTree>
    <p:extLst>
      <p:ext uri="{BB962C8B-B14F-4D97-AF65-F5344CB8AC3E}">
        <p14:creationId xmlns:p14="http://schemas.microsoft.com/office/powerpoint/2010/main" val="186859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라이온스 인터내셔널 브랜드를 이해하기 위해 자주 묻는 질문을 살펴보겠습니다.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55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협회와 재단이 강화되기 위해서는 두 조직의 더욱 큰 통합이 필요합니다. </a:t>
            </a:r>
          </a:p>
          <a:p>
            <a:endParaRPr lang="en-US" dirty="0"/>
          </a:p>
          <a:p>
            <a:r>
              <a:rPr lang="ko-KR" altLang="en-US" dirty="0"/>
              <a:t>가장 가시적인 통합 방법은 국제협회와 국제재단</a:t>
            </a:r>
            <a:r>
              <a:rPr lang="en-US" altLang="ko-KR" dirty="0"/>
              <a:t>(LCIF)</a:t>
            </a:r>
            <a:r>
              <a:rPr lang="ko-KR" altLang="en-US" dirty="0"/>
              <a:t>을 라이온스 인터내셔널이라는 하나의 포괄적인 브랜드로 통합하고 주력사업을 일치시켜 우리가 봉사의 사명으로 결속된 조직이라는 것을 전 세계에 보여주는 것입니다</a:t>
            </a:r>
            <a:r>
              <a:rPr lang="en-US" altLang="ko-KR" dirty="0"/>
              <a:t>.</a:t>
            </a:r>
            <a:endParaRPr 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9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‘라이온스 인터내셔널’은 협회와 재단을 대표하는 하나의 포괄적인 통합 브랜드명으로 사용되지만</a:t>
            </a:r>
            <a:r>
              <a:rPr lang="en-US" altLang="ko-KR" dirty="0"/>
              <a:t>, </a:t>
            </a:r>
            <a:r>
              <a:rPr lang="ko-KR" altLang="en-US" dirty="0"/>
              <a:t>협회와 재단의 개별적인 명칭은 변경되지 않고</a:t>
            </a:r>
            <a:r>
              <a:rPr lang="en-US" altLang="ko-KR" dirty="0"/>
              <a:t>, </a:t>
            </a:r>
            <a:r>
              <a:rPr lang="ko-KR" altLang="en-US" dirty="0"/>
              <a:t>두 기관은 계속해서 별개의 법인으로 유지됩니다</a:t>
            </a:r>
            <a:r>
              <a:rPr lang="en-US" altLang="ko-KR" dirty="0"/>
              <a:t>.</a:t>
            </a:r>
          </a:p>
          <a:p>
            <a:endParaRPr lang="en-US" dirty="0"/>
          </a:p>
          <a:p>
            <a:r>
              <a:rPr lang="ko-KR" altLang="en-US" dirty="0"/>
              <a:t>협회나 재단을 별도로 지칭하는 경우에는 지금처럼 국제협회와 국제재단으로 구분하여 사용합니다</a:t>
            </a:r>
            <a:r>
              <a:rPr lang="en-US" altLang="ko-KR" dirty="0"/>
              <a:t>.</a:t>
            </a:r>
          </a:p>
          <a:p>
            <a:endParaRPr lang="en-US" dirty="0"/>
          </a:p>
          <a:p>
            <a:r>
              <a:rPr lang="ko-KR" altLang="en-US" dirty="0"/>
              <a:t>협회와 재단을 통칭하는 경우에 ‘라이온스 인터내셔널’을 사용합니다</a:t>
            </a:r>
            <a:r>
              <a:rPr lang="en-US" altLang="ko-KR" dirty="0"/>
              <a:t>.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41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즉시 조취를 취해야 할 필요는 없으며</a:t>
            </a:r>
            <a:r>
              <a:rPr lang="en-US" altLang="ko-KR" dirty="0"/>
              <a:t>, </a:t>
            </a:r>
            <a:r>
              <a:rPr lang="ko-KR" altLang="en-US" dirty="0"/>
              <a:t>출판물</a:t>
            </a:r>
            <a:r>
              <a:rPr lang="en-US" altLang="ko-KR" dirty="0"/>
              <a:t>, </a:t>
            </a:r>
            <a:r>
              <a:rPr lang="ko-KR" altLang="en-US" dirty="0"/>
              <a:t>자료</a:t>
            </a:r>
            <a:r>
              <a:rPr lang="en-US" altLang="ko-KR" dirty="0"/>
              <a:t>, </a:t>
            </a:r>
            <a:r>
              <a:rPr lang="ko-KR" altLang="en-US" dirty="0"/>
              <a:t>또는 명찰이나 명함과 같은 용품을 수정해야 하는 기한도 없습니다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실제로 라이온스 인터내셔널의 엠블럼은 변경되지 않고</a:t>
            </a:r>
            <a:r>
              <a:rPr lang="en-US" altLang="ko-KR" dirty="0"/>
              <a:t>, </a:t>
            </a:r>
            <a:r>
              <a:rPr lang="ko-KR" altLang="en-US" dirty="0"/>
              <a:t>국제협회와 국제재단 브랜드도 그대로 존재하기 때문에 대부분의 자료를 수정할 필요가 없습니다</a:t>
            </a:r>
            <a:r>
              <a:rPr lang="en-US" altLang="ko-KR" dirty="0"/>
              <a:t>.</a:t>
            </a:r>
          </a:p>
          <a:p>
            <a:endParaRPr lang="en-US" dirty="0"/>
          </a:p>
          <a:p>
            <a:r>
              <a:rPr lang="ko-KR" dirty="0"/>
              <a:t>새로운 브랜드가 공개되면서, 국제본부는 라이온들이 새로운 라이온스 인터내셔널 브랜드를 </a:t>
            </a:r>
            <a:r>
              <a:rPr lang="ko-KR" altLang="en-US" dirty="0"/>
              <a:t>적절하게</a:t>
            </a:r>
            <a:r>
              <a:rPr lang="ko-KR" dirty="0"/>
              <a:t> 사용하도록 돕는 브랜드 현황 및 지침을 제공할 것입니다.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8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아닙니다. 전 세계으로 알려진 라이온을 상징하는 엠블럼은 변경되지 않습니다. </a:t>
            </a:r>
          </a:p>
          <a:p>
            <a:endParaRPr lang="en-US" dirty="0"/>
          </a:p>
          <a:p>
            <a:r>
              <a:rPr lang="ko-KR" altLang="en-US" dirty="0"/>
              <a:t>라이온스 인터내셔널 브랜드의 일환으로 엠블럼 옆에 ‘라이온스 인터내셔널’이라는 문구가 표기된 로고가 사용됩니다</a:t>
            </a:r>
            <a:r>
              <a:rPr lang="en-US" altLang="ko-KR" dirty="0"/>
              <a:t>.</a:t>
            </a:r>
            <a:endParaRPr 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9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83481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48" tIns="47324" rIns="94648" bIns="47324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599" b="1">
                <a:solidFill>
                  <a:srgbClr val="0A5496"/>
                </a:solidFill>
              </a:defRPr>
            </a:lvl1pPr>
            <a:lvl2pPr marL="518891" indent="0" algn="ctr">
              <a:buNone/>
              <a:defRPr sz="3998">
                <a:solidFill>
                  <a:srgbClr val="F0C300"/>
                </a:solidFill>
              </a:defRPr>
            </a:lvl2pPr>
            <a:lvl3pPr marL="914012" indent="0" algn="ctr">
              <a:buNone/>
              <a:defRPr sz="3998">
                <a:solidFill>
                  <a:srgbClr val="F0C300"/>
                </a:solidFill>
              </a:defRPr>
            </a:lvl3pPr>
            <a:lvl4pPr marL="1371017" indent="0" algn="ctr">
              <a:buNone/>
              <a:defRPr sz="3998">
                <a:solidFill>
                  <a:srgbClr val="F0C300"/>
                </a:solidFill>
              </a:defRPr>
            </a:lvl4pPr>
            <a:lvl5pPr marL="1828024" indent="0" algn="ctr">
              <a:buNone/>
              <a:defRPr sz="3998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34612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66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81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632985" y="0"/>
            <a:ext cx="1559560" cy="6858000"/>
          </a:xfrm>
          <a:custGeom>
            <a:avLst/>
            <a:gdLst/>
            <a:ahLst/>
            <a:cxnLst/>
            <a:rect l="l" t="t" r="r" b="b"/>
            <a:pathLst>
              <a:path w="1559559" h="6858000">
                <a:moveTo>
                  <a:pt x="0" y="6858000"/>
                </a:moveTo>
                <a:lnTo>
                  <a:pt x="1559013" y="6858000"/>
                </a:lnTo>
                <a:lnTo>
                  <a:pt x="155901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7772400" cy="6858000"/>
          </a:xfrm>
          <a:custGeom>
            <a:avLst/>
            <a:gdLst/>
            <a:ahLst/>
            <a:cxnLst/>
            <a:rect l="l" t="t" r="r" b="b"/>
            <a:pathLst>
              <a:path w="7772400" h="6858000">
                <a:moveTo>
                  <a:pt x="0" y="6858000"/>
                </a:moveTo>
                <a:lnTo>
                  <a:pt x="7772400" y="6858000"/>
                </a:lnTo>
                <a:lnTo>
                  <a:pt x="777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162800" y="0"/>
            <a:ext cx="5029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8235" y="5544483"/>
            <a:ext cx="963612" cy="91186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759" y="214402"/>
            <a:ext cx="11714480" cy="1046480"/>
          </a:xfrm>
          <a:prstGeom prst="rect">
            <a:avLst/>
          </a:prstGeom>
        </p:spPr>
        <p:txBody>
          <a:bodyPr lIns="0" tIns="0" rIns="0" bIns="0"/>
          <a:lstStyle>
            <a:lvl1pPr>
              <a:defRPr sz="4148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0871" y="1733545"/>
            <a:ext cx="4748530" cy="253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9" b="1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595099" y="6444693"/>
            <a:ext cx="224790" cy="144145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pPr marL="59666">
              <a:spcBef>
                <a:spcPts val="55"/>
              </a:spcBef>
            </a:pPr>
            <a:fld id="{81D60167-4931-47E6-BA6A-407CBD079E47}" type="slidenum">
              <a:rPr lang="en-US" spc="15" smtClean="0"/>
              <a:pPr marL="59666">
                <a:spcBef>
                  <a:spcPts val="55"/>
                </a:spcBef>
              </a:pPr>
              <a:t>‹#›</a:t>
            </a:fld>
            <a:r>
              <a:rPr lang="en-US" spc="-14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59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0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FA986-4FAD-4619-9797-F45EBFD3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691C-21A2-415B-A1DA-0567096FBA53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5C73D-6525-4CE9-9675-746A7183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02C8F-E2C6-498A-8A26-F28D65A0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5D56-03DD-47D8-8615-F3C45FA8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216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10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156168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87" r:id="rId4"/>
    <p:sldLayoutId id="2147483891" r:id="rId5"/>
    <p:sldLayoutId id="2147483916" r:id="rId6"/>
    <p:sldLayoutId id="2147483926" r:id="rId7"/>
    <p:sldLayoutId id="2147483929" r:id="rId8"/>
    <p:sldLayoutId id="2147483924" r:id="rId9"/>
    <p:sldLayoutId id="2147483925" r:id="rId10"/>
    <p:sldLayoutId id="2147483932" r:id="rId11"/>
    <p:sldLayoutId id="2147483927" r:id="rId12"/>
    <p:sldLayoutId id="2147483933" r:id="rId13"/>
    <p:sldLayoutId id="2147483930" r:id="rId14"/>
    <p:sldLayoutId id="2147483931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zcNB5W80itk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FA823A69-A419-DC4B-8D50-36A9DE62DF8F}"/>
              </a:ext>
            </a:extLst>
          </p:cNvPr>
          <p:cNvSpPr/>
          <p:nvPr/>
        </p:nvSpPr>
        <p:spPr>
          <a:xfrm>
            <a:off x="-3" y="-1264"/>
            <a:ext cx="12192000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32" y="4263936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754372" y="4565106"/>
            <a:ext cx="8842745" cy="154349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4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브랜드 개요 </a:t>
            </a:r>
            <a:br>
              <a:rPr lang="ko-KR" sz="3400" dirty="0">
                <a:latin typeface="Arial"/>
                <a:ea typeface="ヒラギノ角ゴ Pro W3"/>
                <a:cs typeface="Arial"/>
              </a:rPr>
            </a:br>
            <a:endParaRPr lang="ko-KR" sz="3400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2E450-74E6-D64C-8103-75138265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2" y="578398"/>
            <a:ext cx="6111237" cy="33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우리의 모토 </a:t>
            </a:r>
            <a:endParaRPr lang="en-US" altLang="ko-KR" sz="5200" dirty="0">
              <a:solidFill>
                <a:schemeClr val="bg1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We Serve가</a:t>
            </a:r>
            <a:b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</a:br>
            <a:r>
              <a:rPr lang="ko-KR" altLang="en-US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변경되나요</a:t>
            </a:r>
            <a: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41233F-5305-EA4F-B6A5-1DF04105F8EA}"/>
              </a:ext>
            </a:extLst>
          </p:cNvPr>
          <p:cNvSpPr/>
          <p:nvPr/>
        </p:nvSpPr>
        <p:spPr bwMode="auto">
          <a:xfrm>
            <a:off x="1225181" y="1375063"/>
            <a:ext cx="974163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ko-KR" altLang="en-US" sz="44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라이온스 인터내셔널 브랜드 일정</a:t>
            </a:r>
            <a:endParaRPr lang="ko-KR" sz="4400" b="1" dirty="0">
              <a:solidFill>
                <a:schemeClr val="bg1"/>
              </a:solidFill>
              <a:latin typeface="Gulim" panose="020B0600000101010101" pitchFamily="34" charset="-127"/>
              <a:ea typeface="Gulim" panose="020B0600000101010101" pitchFamily="34" charset="-127"/>
              <a:cs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34ED0-BB6E-1645-8FDD-DDC88524E299}"/>
              </a:ext>
            </a:extLst>
          </p:cNvPr>
          <p:cNvSpPr/>
          <p:nvPr/>
        </p:nvSpPr>
        <p:spPr>
          <a:xfrm>
            <a:off x="5370871" y="206944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AE8B70-3E2A-424D-A6E2-3612D9C81915}"/>
              </a:ext>
            </a:extLst>
          </p:cNvPr>
          <p:cNvSpPr/>
          <p:nvPr/>
        </p:nvSpPr>
        <p:spPr bwMode="auto">
          <a:xfrm>
            <a:off x="512701" y="3728900"/>
            <a:ext cx="240787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endParaRPr lang="en-US" sz="1900" b="1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609600" indent="-609600" algn="ctr"/>
            <a:r>
              <a:rPr lang="ko-KR" sz="19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1년차: 2021-2022</a:t>
            </a:r>
          </a:p>
          <a:p>
            <a:pPr marL="609600" indent="-609600" algn="ctr"/>
            <a:r>
              <a:rPr lang="ko-KR" sz="16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계획</a:t>
            </a:r>
          </a:p>
          <a:p>
            <a:pPr marL="609600" indent="-609600"/>
            <a:endParaRPr lang="en-US" sz="16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48CEA04-CD5E-7A44-88C2-E96CFF4D7C67}"/>
              </a:ext>
            </a:extLst>
          </p:cNvPr>
          <p:cNvSpPr/>
          <p:nvPr/>
        </p:nvSpPr>
        <p:spPr bwMode="auto">
          <a:xfrm>
            <a:off x="3433276" y="3728900"/>
            <a:ext cx="2404872" cy="1619102"/>
          </a:xfrm>
          <a:prstGeom prst="roundRect">
            <a:avLst/>
          </a:prstGeom>
          <a:solidFill>
            <a:srgbClr val="407C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ko-KR" sz="1900" b="1" dirty="0">
                <a:solidFill>
                  <a:srgbClr val="FFFFF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2년차: 2022-2023</a:t>
            </a:r>
          </a:p>
          <a:p>
            <a:pPr marL="609600" indent="-609600" algn="ctr"/>
            <a:r>
              <a:rPr lang="ko-KR" sz="1500" dirty="0">
                <a:solidFill>
                  <a:srgbClr val="FFFFF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출시 및 시행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4517790-B463-DE48-90C1-C7424B5C9A0F}"/>
              </a:ext>
            </a:extLst>
          </p:cNvPr>
          <p:cNvSpPr/>
          <p:nvPr/>
        </p:nvSpPr>
        <p:spPr bwMode="auto">
          <a:xfrm>
            <a:off x="6350849" y="3728900"/>
            <a:ext cx="240787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ko-KR" sz="19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3년차: 2023-2024</a:t>
            </a:r>
          </a:p>
          <a:p>
            <a:pPr marL="609600" indent="-609600" algn="ctr"/>
            <a:r>
              <a:rPr lang="ko-KR" sz="16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사용 시작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4361CF-E43D-304D-91EA-C0725A36F327}"/>
              </a:ext>
            </a:extLst>
          </p:cNvPr>
          <p:cNvSpPr/>
          <p:nvPr/>
        </p:nvSpPr>
        <p:spPr bwMode="auto">
          <a:xfrm>
            <a:off x="9271424" y="3728900"/>
            <a:ext cx="240787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ko-KR" sz="19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4년차: 2024-2025 </a:t>
            </a:r>
          </a:p>
          <a:p>
            <a:pPr marL="609600" indent="-609600" algn="ctr"/>
            <a:r>
              <a:rPr lang="ko-KR" sz="14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4년차 이후 계속 사용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5B325E-8771-BB4A-843D-AE7535A3B0E6}"/>
              </a:ext>
            </a:extLst>
          </p:cNvPr>
          <p:cNvSpPr/>
          <p:nvPr/>
        </p:nvSpPr>
        <p:spPr bwMode="auto">
          <a:xfrm>
            <a:off x="1225181" y="2518235"/>
            <a:ext cx="974163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ko-KR" altLang="en-US" sz="20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라이온스 인터내셔널 통합 브랜드는 점진적으로 사용됩니다</a:t>
            </a:r>
            <a:r>
              <a:rPr lang="en-US" altLang="ko-KR" sz="20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.</a:t>
            </a:r>
            <a:endParaRPr lang="ko-KR" sz="2000" dirty="0">
              <a:solidFill>
                <a:schemeClr val="bg1"/>
              </a:solidFill>
              <a:latin typeface="Gulim" panose="020B0600000101010101" pitchFamily="34" charset="-127"/>
              <a:ea typeface="Gulim" panose="020B0600000101010101" pitchFamily="34" charset="-127"/>
              <a:cs typeface="Arial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C1A9FD8-BF3D-101D-0EBC-EE00A447FE71}"/>
              </a:ext>
            </a:extLst>
          </p:cNvPr>
          <p:cNvSpPr/>
          <p:nvPr/>
        </p:nvSpPr>
        <p:spPr bwMode="auto">
          <a:xfrm rot="-5400000">
            <a:off x="8882828" y="3493482"/>
            <a:ext cx="361636" cy="4616821"/>
          </a:xfrm>
          <a:prstGeom prst="leftBrace">
            <a:avLst/>
          </a:prstGeom>
          <a:solidFill>
            <a:srgbClr val="EBB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rgbClr val="404040"/>
              </a:solidFill>
              <a:effectLst/>
              <a:latin typeface="Helvetica" pitchFamily="84" charset="0"/>
              <a:ea typeface="ヒラギノ角ゴ Pro W3" pitchFamily="8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FE95B2-7C27-7F03-DE7F-28550FE91F03}"/>
              </a:ext>
            </a:extLst>
          </p:cNvPr>
          <p:cNvSpPr/>
          <p:nvPr/>
        </p:nvSpPr>
        <p:spPr bwMode="auto">
          <a:xfrm>
            <a:off x="6350850" y="6259898"/>
            <a:ext cx="5425592" cy="10697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참고</a:t>
            </a:r>
            <a:r>
              <a:rPr lang="ko-KR" sz="20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: </a:t>
            </a:r>
            <a:br>
              <a:rPr lang="ko-KR" sz="20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</a:br>
            <a:r>
              <a:rPr lang="ko-KR" sz="20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점</a:t>
            </a:r>
            <a:r>
              <a:rPr lang="ko-KR" altLang="en-US" sz="20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진</a:t>
            </a:r>
            <a:r>
              <a:rPr lang="ko-KR" sz="20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적으로 시행됩니다. </a:t>
            </a:r>
            <a:r>
              <a:rPr lang="ko-KR" sz="16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165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3535045"/>
            <a:ext cx="4181190" cy="26692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  <a:spcAft>
                <a:spcPts val="0"/>
              </a:spcAft>
              <a:tabLst>
                <a:tab pos="144780" algn="l"/>
              </a:tabLst>
              <a:defRPr/>
            </a:pPr>
            <a:r>
              <a:rPr lang="ko-KR" sz="2400" b="1" dirty="0">
                <a:solidFill>
                  <a:srgbClr val="33373B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다음 정보 제공: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ko-KR" altLang="en-US" sz="2400" dirty="0">
                <a:solidFill>
                  <a:srgbClr val="33373B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우리의 </a:t>
            </a:r>
            <a:r>
              <a:rPr lang="ko-KR" sz="2400" dirty="0">
                <a:solidFill>
                  <a:srgbClr val="33373B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브랜드 진화 정보 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ko-KR" sz="2400" dirty="0">
                <a:solidFill>
                  <a:srgbClr val="33373B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브랜드 메시지 지침 자료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ko-KR" sz="2400" dirty="0">
                <a:solidFill>
                  <a:srgbClr val="33373B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자주 묻는 질문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endParaRPr lang="en-US" sz="24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ko-KR" sz="22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</a:br>
            <a:endParaRPr lang="ko-KR" sz="220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254846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20" y="1156036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ko-KR" dirty="0">
                <a:latin typeface="Gulim" panose="020B0600000101010101" pitchFamily="34" charset="-127"/>
                <a:ea typeface="Gulim" panose="020B0600000101010101" pitchFamily="34" charset="-127"/>
              </a:rPr>
              <a:t>라이온스 인터내셔널 웹페이지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pic>
        <p:nvPicPr>
          <p:cNvPr id="2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C87049A-97ED-E918-33A0-82FDE5FE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381" y="1205804"/>
            <a:ext cx="1861728" cy="6245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D2701E2-849A-0F9C-5DE4-A368B5483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44"/>
          <a:stretch/>
        </p:blipFill>
        <p:spPr>
          <a:xfrm>
            <a:off x="5041516" y="1989787"/>
            <a:ext cx="4653284" cy="5759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7EFB0286-32BC-2271-0450-425598D2E5F2}"/>
              </a:ext>
            </a:extLst>
          </p:cNvPr>
          <p:cNvSpPr txBox="1">
            <a:spLocks/>
          </p:cNvSpPr>
          <p:nvPr/>
        </p:nvSpPr>
        <p:spPr>
          <a:xfrm>
            <a:off x="922420" y="2748420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ko-KR" sz="2600" dirty="0">
                <a:latin typeface="Gulim" panose="020B0600000101010101" pitchFamily="34" charset="-127"/>
                <a:ea typeface="Gulim" panose="020B0600000101010101" pitchFamily="34" charset="-127"/>
              </a:rPr>
              <a:t>Lionsclubs.org/our-brand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13640-04EE-5939-779B-4D3A03F16E8E}"/>
              </a:ext>
            </a:extLst>
          </p:cNvPr>
          <p:cNvSpPr txBox="1"/>
          <p:nvPr/>
        </p:nvSpPr>
        <p:spPr>
          <a:xfrm>
            <a:off x="921520" y="6126455"/>
            <a:ext cx="80790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 dirty="0">
                <a:solidFill>
                  <a:srgbClr val="33373B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브랜드 관련 문의:</a:t>
            </a:r>
          </a:p>
          <a:p>
            <a:r>
              <a:rPr lang="ko-KR" sz="2000" u="sng" dirty="0">
                <a:solidFill>
                  <a:srgbClr val="0070C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lionsbrand@lionsclubs.org</a:t>
            </a:r>
            <a:endParaRPr lang="ko-KR" sz="2000" dirty="0">
              <a:solidFill>
                <a:srgbClr val="33373B"/>
              </a:solidFill>
              <a:latin typeface="Gulim" panose="020B0600000101010101" pitchFamily="34" charset="-127"/>
              <a:ea typeface="Gulim" panose="020B0600000101010101" pitchFamily="34" charset="-127"/>
              <a:cs typeface="Arial"/>
            </a:endParaRPr>
          </a:p>
          <a:p>
            <a:endParaRPr 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233431279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7" y="-5257"/>
            <a:ext cx="12209417" cy="6866903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B7164FF5-67AE-B74A-874F-8E78802E709F}"/>
              </a:ext>
            </a:extLst>
          </p:cNvPr>
          <p:cNvSpPr/>
          <p:nvPr/>
        </p:nvSpPr>
        <p:spPr>
          <a:xfrm>
            <a:off x="-112143" y="0"/>
            <a:ext cx="12304143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AFB8B13E-3B99-2140-8C3E-B7506FDCF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768" y="1828800"/>
            <a:ext cx="1204464" cy="11749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09800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48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Helvetica Neue" charset="0"/>
              </a:rPr>
              <a:t>감사합니다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5C85D-EDCB-C74F-8F29-3BB6B6CCF5ED}"/>
              </a:ext>
            </a:extLst>
          </p:cNvPr>
          <p:cNvSpPr/>
          <p:nvPr/>
        </p:nvSpPr>
        <p:spPr>
          <a:xfrm>
            <a:off x="537087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396095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o-KR" sz="16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© 2023	</a:t>
            </a:r>
            <a:r>
              <a:rPr lang="en-US" altLang="ko-KR" sz="16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Lions International</a:t>
            </a:r>
            <a:r>
              <a:rPr lang="ko-KR" sz="16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2" name="Online Media 1" title="우리는 라이온스 인터내셔널 [KO]">
            <a:hlinkClick r:id="" action="ppaction://media"/>
            <a:extLst>
              <a:ext uri="{FF2B5EF4-FFF2-40B4-BE49-F238E27FC236}">
                <a16:creationId xmlns:a16="http://schemas.microsoft.com/office/drawing/2014/main" id="{E0124F17-8E45-69E6-5E40-B1B9508657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439060" y="1362829"/>
            <a:ext cx="7313880" cy="41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822785"/>
            <a:ext cx="8958866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4000" dirty="0">
                  <a:solidFill>
                    <a:srgbClr val="00338D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/>
                </a:rPr>
                <a:t>라이온스 인터내셔널 통합 브랜드 소개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8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2787181"/>
            <a:ext cx="5509805" cy="39880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ko-KR" sz="220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</a:br>
            <a:endParaRPr lang="ko-KR" sz="220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59757" y="21538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20" y="1371189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ko-KR" dirty="0">
                <a:latin typeface="Gulim" panose="020B0600000101010101" pitchFamily="34" charset="-127"/>
                <a:ea typeface="Gulim" panose="020B0600000101010101" pitchFamily="34" charset="-127"/>
              </a:rPr>
              <a:t>브랜드 구조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sp>
        <p:nvSpPr>
          <p:cNvPr id="11" name="Headline">
            <a:extLst>
              <a:ext uri="{FF2B5EF4-FFF2-40B4-BE49-F238E27FC236}">
                <a16:creationId xmlns:a16="http://schemas.microsoft.com/office/drawing/2014/main" id="{13AB7F86-05E1-BE72-FB6B-B8636B8F5DFB}"/>
              </a:ext>
            </a:extLst>
          </p:cNvPr>
          <p:cNvSpPr txBox="1">
            <a:spLocks/>
          </p:cNvSpPr>
          <p:nvPr/>
        </p:nvSpPr>
        <p:spPr>
          <a:xfrm>
            <a:off x="1057193" y="3341662"/>
            <a:ext cx="3017875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ko-KR" altLang="en-US" sz="1800" dirty="0">
                <a:solidFill>
                  <a:srgbClr val="00206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대표</a:t>
            </a:r>
            <a:r>
              <a:rPr lang="ko-KR" sz="1800" dirty="0">
                <a:solidFill>
                  <a:srgbClr val="00206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 </a:t>
            </a:r>
            <a:r>
              <a:rPr lang="en-US" altLang="ko-KR" sz="1800" dirty="0">
                <a:solidFill>
                  <a:srgbClr val="00206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‘</a:t>
            </a:r>
            <a:r>
              <a:rPr lang="ko-KR" sz="1800" dirty="0">
                <a:solidFill>
                  <a:srgbClr val="00206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통합</a:t>
            </a:r>
            <a:r>
              <a:rPr lang="ko-KR" altLang="en-US" sz="1800" dirty="0">
                <a:solidFill>
                  <a:srgbClr val="00206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형</a:t>
            </a:r>
            <a:r>
              <a:rPr lang="en-US" altLang="ko-KR" sz="1800" dirty="0">
                <a:solidFill>
                  <a:srgbClr val="00206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’</a:t>
            </a:r>
            <a:r>
              <a:rPr lang="ko-KR" sz="1800" dirty="0">
                <a:solidFill>
                  <a:srgbClr val="00206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 브랜드</a:t>
            </a:r>
            <a:br>
              <a:rPr lang="ko-KR" sz="1800" b="0" dirty="0"/>
            </a:br>
            <a:endParaRPr lang="ko-KR" sz="1800" b="0" dirty="0"/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C117A15F-25CE-B636-F7A9-DD3B2388988E}"/>
              </a:ext>
            </a:extLst>
          </p:cNvPr>
          <p:cNvSpPr txBox="1">
            <a:spLocks/>
          </p:cNvSpPr>
          <p:nvPr/>
        </p:nvSpPr>
        <p:spPr>
          <a:xfrm>
            <a:off x="1060253" y="5153375"/>
            <a:ext cx="2692310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ko-KR" altLang="en-US" sz="1800" dirty="0">
                <a:solidFill>
                  <a:srgbClr val="00206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기관</a:t>
            </a:r>
            <a:r>
              <a:rPr lang="ko-KR" sz="1800" dirty="0">
                <a:solidFill>
                  <a:srgbClr val="00206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별 브랜드</a:t>
            </a:r>
            <a:br>
              <a:rPr lang="ko-KR" sz="1800" b="0" dirty="0"/>
            </a:br>
            <a:endParaRPr lang="ko-KR" sz="1800" b="0" dirty="0"/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B77D529D-8981-FC9E-45F9-D6EDC901C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23" y="2892363"/>
            <a:ext cx="6802489" cy="28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8778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744853"/>
            <a:ext cx="8958866" cy="1723007"/>
            <a:chOff x="1568945" y="1211783"/>
            <a:chExt cx="8958866" cy="1723007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97690" y="2862030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68945" y="1211783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4000" dirty="0">
                  <a:solidFill>
                    <a:srgbClr val="00338D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/>
                </a:rPr>
                <a:t>질문</a:t>
              </a:r>
              <a:r>
                <a:rPr lang="ko-KR" altLang="en-US" sz="4000" dirty="0">
                  <a:solidFill>
                    <a:srgbClr val="00338D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/>
                </a:rPr>
                <a:t>에 대한</a:t>
              </a:r>
              <a:r>
                <a:rPr lang="ko-KR" sz="4000" dirty="0">
                  <a:solidFill>
                    <a:srgbClr val="00338D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/>
                </a:rPr>
                <a:t> </a:t>
              </a:r>
              <a:br>
                <a:rPr lang="ko-KR" sz="4000" dirty="0">
                  <a:solidFill>
                    <a:srgbClr val="00338D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/>
                </a:rPr>
              </a:br>
              <a:r>
                <a:rPr lang="ko-KR" sz="4000" dirty="0">
                  <a:solidFill>
                    <a:srgbClr val="00338D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/>
                </a:rPr>
                <a:t>답변</a:t>
              </a:r>
            </a:p>
            <a:p>
              <a:endParaRPr lang="en-US" sz="4000" kern="0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endParaRPr>
            </a:p>
            <a:p>
              <a:r>
                <a:rPr lang="ko-KR" sz="4000" b="0" dirty="0">
                  <a:solidFill>
                    <a:srgbClr val="00338D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/>
                </a:rPr>
                <a:t>자주 묻는 질문 5가지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dirty="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라이온스 인터내셔널이라는</a:t>
            </a:r>
            <a:b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</a:br>
            <a: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통합 브랜드명을 </a:t>
            </a:r>
            <a:r>
              <a:rPr lang="ko-KR" altLang="en-US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왜 사용하나</a:t>
            </a:r>
            <a: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요?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62835" y="1032845"/>
            <a:ext cx="7785025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라이온스 인터내셔널이 통합 브랜드라는 의미는 우리가 더이상 국제라이온스협회와 국제라이온스재단이 아니라는 뜻인가요?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94450" y="2097691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클럽, 지구, 복합지구 자료를 새</a:t>
            </a:r>
            <a:r>
              <a:rPr lang="ko-KR" altLang="en-US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로운</a:t>
            </a:r>
            <a: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브랜드로 수정해야 하는 기한이 있나요?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라이온스 인터내셔널의 엠블</a:t>
            </a:r>
            <a:r>
              <a:rPr lang="ko-KR" altLang="en-US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럼</a:t>
            </a:r>
            <a:r>
              <a:rPr lang="ko-KR" sz="5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이 변경되나요?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3315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2813</TotalTime>
  <Words>564</Words>
  <Application>Microsoft Office PowerPoint</Application>
  <PresentationFormat>Widescreen</PresentationFormat>
  <Paragraphs>100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Gulim</vt:lpstr>
      <vt:lpstr>Arial</vt:lpstr>
      <vt:lpstr>Calibri</vt:lpstr>
      <vt:lpstr>Helvetica</vt:lpstr>
      <vt:lpstr>Open Sans Light</vt:lpstr>
      <vt:lpstr>Open Sans Regular</vt:lpstr>
      <vt:lpstr>Segoe UI</vt:lpstr>
      <vt:lpstr>Segoe UI Semibold</vt:lpstr>
      <vt:lpstr>MASTER SLIDE - BLANK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Tait, Christine</cp:lastModifiedBy>
  <cp:revision>1363</cp:revision>
  <cp:lastPrinted>2019-06-19T16:24:35Z</cp:lastPrinted>
  <dcterms:created xsi:type="dcterms:W3CDTF">2018-11-12T16:45:52Z</dcterms:created>
  <dcterms:modified xsi:type="dcterms:W3CDTF">2023-03-28T18:51:24Z</dcterms:modified>
</cp:coreProperties>
</file>