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</p:sldMasterIdLst>
  <p:notesMasterIdLst>
    <p:notesMasterId r:id="rId33"/>
  </p:notesMasterIdLst>
  <p:handoutMasterIdLst>
    <p:handoutMasterId r:id="rId34"/>
  </p:handoutMasterIdLst>
  <p:sldIdLst>
    <p:sldId id="961" r:id="rId7"/>
    <p:sldId id="1153" r:id="rId8"/>
    <p:sldId id="1140" r:id="rId9"/>
    <p:sldId id="1141" r:id="rId10"/>
    <p:sldId id="1127" r:id="rId11"/>
    <p:sldId id="968" r:id="rId12"/>
    <p:sldId id="1135" r:id="rId13"/>
    <p:sldId id="1136" r:id="rId14"/>
    <p:sldId id="1137" r:id="rId15"/>
    <p:sldId id="1121" r:id="rId16"/>
    <p:sldId id="1967" r:id="rId17"/>
    <p:sldId id="1139" r:id="rId18"/>
    <p:sldId id="1161" r:id="rId19"/>
    <p:sldId id="1163" r:id="rId20"/>
    <p:sldId id="2033" r:id="rId21"/>
    <p:sldId id="983" r:id="rId22"/>
    <p:sldId id="1968" r:id="rId23"/>
    <p:sldId id="2037" r:id="rId24"/>
    <p:sldId id="1148" r:id="rId25"/>
    <p:sldId id="2038" r:id="rId26"/>
    <p:sldId id="2039" r:id="rId27"/>
    <p:sldId id="1172" r:id="rId28"/>
    <p:sldId id="2041" r:id="rId29"/>
    <p:sldId id="1151" r:id="rId30"/>
    <p:sldId id="1134" r:id="rId31"/>
    <p:sldId id="1977" r:id="rId32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82" name="Jurczynski, Crystal" initials="JC" lastIdx="3" clrIdx="81">
    <p:extLst>
      <p:ext uri="{19B8F6BF-5375-455C-9EA6-DF929625EA0E}">
        <p15:presenceInfo xmlns:p15="http://schemas.microsoft.com/office/powerpoint/2012/main" userId="S-1-5-21-1659004503-1409082233-839522115-9716" providerId="AD"/>
      </p:ext>
    </p:extLst>
  </p:cmAuthor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732E81"/>
    <a:srgbClr val="FF5C35"/>
    <a:srgbClr val="00AC69"/>
    <a:srgbClr val="FBC608"/>
    <a:srgbClr val="EBB700"/>
    <a:srgbClr val="10233F"/>
    <a:srgbClr val="FFCF01"/>
    <a:srgbClr val="FFCF00"/>
    <a:srgbClr val="457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71" autoAdjust="0"/>
    <p:restoredTop sz="96623" autoAdjust="0"/>
  </p:normalViewPr>
  <p:slideViewPr>
    <p:cSldViewPr showGuides="1">
      <p:cViewPr varScale="1">
        <p:scale>
          <a:sx n="110" d="100"/>
          <a:sy n="110" d="100"/>
        </p:scale>
        <p:origin x="672" y="96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9708"/>
    </p:cViewPr>
  </p:sorterViewPr>
  <p:notesViewPr>
    <p:cSldViewPr showGuides="1">
      <p:cViewPr varScale="1">
        <p:scale>
          <a:sx n="72" d="100"/>
          <a:sy n="72" d="100"/>
        </p:scale>
        <p:origin x="290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commentAuthors" Target="commentAuthor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D2DA2C-61A8-456E-9175-10CB5C584EEF}" type="doc">
      <dgm:prSet loTypeId="urn:microsoft.com/office/officeart/2005/8/layout/radial4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0FFCFB9-F9C2-4CCB-B059-37CBDE430919}">
      <dgm:prSet phldrT="[Text]" custT="1"/>
      <dgm:spPr/>
      <dgm:t>
        <a:bodyPr/>
        <a:lstStyle/>
        <a:p>
          <a:r>
            <a:rPr lang="ko-KR" altLang="en-US" sz="20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클럽 내 회원 증강</a:t>
          </a:r>
        </a:p>
      </dgm:t>
    </dgm:pt>
    <dgm:pt modelId="{65369781-2DD9-4EEC-8759-E6435EC0FAC9}" type="parTrans" cxnId="{221EEEB7-2F88-4EB4-8340-9319973866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4096E5E-E943-4CF8-9323-72D68A80E5D5}" type="sibTrans" cxnId="{221EEEB7-2F88-4EB4-8340-9319973866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A1E6035-593E-43BC-AC51-29EBE3894C03}">
      <dgm:prSet phldrT="[Text]" custT="1"/>
      <dgm:spPr/>
      <dgm:t>
        <a:bodyPr/>
        <a:lstStyle/>
        <a:p>
          <a:r>
            <a:rPr lang="ko-KR" sz="20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새로운 </a:t>
          </a:r>
          <a:br>
            <a:rPr lang="en-US" altLang="ko-KR" sz="20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</a:br>
          <a:r>
            <a:rPr lang="ko-KR" sz="20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봉사 기회를 통한 클럽 활성화</a:t>
          </a:r>
        </a:p>
      </dgm:t>
    </dgm:pt>
    <dgm:pt modelId="{E9A3FDB8-16BF-4BDC-A881-1DDE260F4402}" type="parTrans" cxnId="{3069CA08-657B-4A70-9033-FEF655075C33}">
      <dgm:prSet/>
      <dgm:spPr>
        <a:solidFill>
          <a:srgbClr val="00AC69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D56879-D0F7-4AFB-A483-58B165799AD6}" type="sibTrans" cxnId="{3069CA08-657B-4A70-9033-FEF655075C3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B4EA3FE-8EE4-44F8-B1D9-86367A5B79A3}">
      <dgm:prSet phldrT="[Text]" custT="1"/>
      <dgm:spPr/>
      <dgm:t>
        <a:bodyPr/>
        <a:lstStyle/>
        <a:p>
          <a:r>
            <a:rPr lang="ko-KR" altLang="en-US" sz="20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신입회원 영입을 통한 클럽 활성화</a:t>
          </a:r>
        </a:p>
      </dgm:t>
    </dgm:pt>
    <dgm:pt modelId="{3BF33902-766D-4F3B-8FAA-BA914C80CDC2}" type="parTrans" cxnId="{CD318ED8-0ADC-425F-BFDA-F44336704819}">
      <dgm:prSet/>
      <dgm:spPr>
        <a:solidFill>
          <a:srgbClr val="FBC608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8DEFFB5-36C9-49D6-953B-40F8D7A74FE7}" type="sibTrans" cxnId="{CD318ED8-0ADC-425F-BFDA-F4433670481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D86555-0D94-4166-B5F8-2CC2DB81901D}">
      <dgm:prSet phldrT="[Text]" custT="1"/>
      <dgm:spPr/>
      <dgm:t>
        <a:bodyPr/>
        <a:lstStyle/>
        <a:p>
          <a:r>
            <a:rPr lang="ko-KR" altLang="en-US" sz="20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지도력 개발 및 클럽 운영 우수성 추구</a:t>
          </a:r>
        </a:p>
      </dgm:t>
    </dgm:pt>
    <dgm:pt modelId="{576D529F-4886-4278-97C8-E48B582918B4}" type="parTrans" cxnId="{C8D46FCB-BCC2-4237-9AD1-BD550B09ED6B}">
      <dgm:prSet/>
      <dgm:spPr>
        <a:solidFill>
          <a:srgbClr val="FF5C35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A4DC8E5-3EE2-423C-A253-4F18D97CD8E5}" type="sibTrans" cxnId="{C8D46FCB-BCC2-4237-9AD1-BD550B09ED6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4220B08-7BB3-4E05-82B4-63922CF3A81A}">
      <dgm:prSet phldrT="[Text]"/>
      <dgm:spPr/>
      <dgm:t>
        <a:bodyPr/>
        <a:lstStyle/>
        <a:p>
          <a:endParaRPr lang="en-US"/>
        </a:p>
      </dgm:t>
    </dgm:pt>
    <dgm:pt modelId="{59A50654-728F-45EE-B949-DFFB22D19143}" type="parTrans" cxnId="{17F05745-8592-49C6-9832-AA5181C45C7A}">
      <dgm:prSet/>
      <dgm:spPr/>
      <dgm:t>
        <a:bodyPr/>
        <a:lstStyle/>
        <a:p>
          <a:endParaRPr lang="en-US"/>
        </a:p>
      </dgm:t>
    </dgm:pt>
    <dgm:pt modelId="{1B9EF95A-78BA-43EC-9451-C955FFF4CD2D}" type="sibTrans" cxnId="{17F05745-8592-49C6-9832-AA5181C45C7A}">
      <dgm:prSet/>
      <dgm:spPr/>
      <dgm:t>
        <a:bodyPr/>
        <a:lstStyle/>
        <a:p>
          <a:endParaRPr lang="en-US"/>
        </a:p>
      </dgm:t>
    </dgm:pt>
    <dgm:pt modelId="{C5F976F6-DADC-481A-9A15-BA2BE9C860AC}">
      <dgm:prSet phldrT="[Text]"/>
      <dgm:spPr/>
      <dgm:t>
        <a:bodyPr/>
        <a:lstStyle/>
        <a:p>
          <a:endParaRPr lang="en-US"/>
        </a:p>
      </dgm:t>
    </dgm:pt>
    <dgm:pt modelId="{72A60AD0-B8FB-484C-AF56-FCB5D6A5F79E}" type="parTrans" cxnId="{1FC65500-3613-461E-B94A-EAF32BDE090D}">
      <dgm:prSet/>
      <dgm:spPr/>
      <dgm:t>
        <a:bodyPr/>
        <a:lstStyle/>
        <a:p>
          <a:endParaRPr lang="en-US"/>
        </a:p>
      </dgm:t>
    </dgm:pt>
    <dgm:pt modelId="{FB1886DA-EE42-4E73-8A46-4161CE9ECFC8}" type="sibTrans" cxnId="{1FC65500-3613-461E-B94A-EAF32BDE090D}">
      <dgm:prSet/>
      <dgm:spPr/>
      <dgm:t>
        <a:bodyPr/>
        <a:lstStyle/>
        <a:p>
          <a:endParaRPr lang="en-US"/>
        </a:p>
      </dgm:t>
    </dgm:pt>
    <dgm:pt modelId="{839C5C09-904B-41E5-901A-798D52068569}">
      <dgm:prSet custT="1"/>
      <dgm:spPr/>
      <dgm:t>
        <a:bodyPr/>
        <a:lstStyle/>
        <a:p>
          <a:r>
            <a:rPr lang="ko-KR" altLang="en-US" sz="2000" dirty="0">
              <a:solidFill>
                <a:schemeClr val="accent6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지역사회와 클럽 성과 공유</a:t>
          </a:r>
        </a:p>
      </dgm:t>
    </dgm:pt>
    <dgm:pt modelId="{7BDCDD80-A58F-43AE-8E2F-9CC82589EFBB}" type="parTrans" cxnId="{7CA550A6-7631-44D8-B95E-27369EDC9525}">
      <dgm:prSet/>
      <dgm:spPr>
        <a:solidFill>
          <a:srgbClr val="732E81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DC170D-800D-4D8E-961D-C9FD5F21A7CA}" type="sibTrans" cxnId="{7CA550A6-7631-44D8-B95E-27369EDC9525}">
      <dgm:prSet/>
      <dgm:spPr/>
      <dgm:t>
        <a:bodyPr/>
        <a:lstStyle/>
        <a:p>
          <a:endParaRPr lang="en-US"/>
        </a:p>
      </dgm:t>
    </dgm:pt>
    <dgm:pt modelId="{FCC25101-20A2-4D81-9A22-FA339C82937B}" type="pres">
      <dgm:prSet presAssocID="{A7D2DA2C-61A8-456E-9175-10CB5C584EE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53D7403-252F-46AF-B7FF-FF02DE8F7105}" type="pres">
      <dgm:prSet presAssocID="{D0FFCFB9-F9C2-4CCB-B059-37CBDE430919}" presName="centerShape" presStyleLbl="node0" presStyleIdx="0" presStyleCnt="1"/>
      <dgm:spPr/>
    </dgm:pt>
    <dgm:pt modelId="{81ED42A3-111F-4F84-A6E1-3F83AD87ED31}" type="pres">
      <dgm:prSet presAssocID="{3BF33902-766D-4F3B-8FAA-BA914C80CDC2}" presName="parTrans" presStyleLbl="bgSibTrans2D1" presStyleIdx="0" presStyleCnt="4" custScaleX="80657" custLinFactNeighborX="14947" custLinFactNeighborY="6426"/>
      <dgm:spPr/>
    </dgm:pt>
    <dgm:pt modelId="{23990A02-D1E8-4327-9D83-E504CD145630}" type="pres">
      <dgm:prSet presAssocID="{6B4EA3FE-8EE4-44F8-B1D9-86367A5B79A3}" presName="node" presStyleLbl="node1" presStyleIdx="0" presStyleCnt="4" custRadScaleRad="94222" custRadScaleInc="-34210">
        <dgm:presLayoutVars>
          <dgm:bulletEnabled val="1"/>
        </dgm:presLayoutVars>
      </dgm:prSet>
      <dgm:spPr/>
    </dgm:pt>
    <dgm:pt modelId="{72EF28BA-BEA1-429A-BFF9-0B1170C59A1D}" type="pres">
      <dgm:prSet presAssocID="{E9A3FDB8-16BF-4BDC-A881-1DDE260F4402}" presName="parTrans" presStyleLbl="bgSibTrans2D1" presStyleIdx="1" presStyleCnt="4" custScaleX="66231" custLinFactNeighborX="-4654" custLinFactNeighborY="81808"/>
      <dgm:spPr/>
    </dgm:pt>
    <dgm:pt modelId="{7C73ED82-F863-442C-A856-1DC1425A9CBE}" type="pres">
      <dgm:prSet presAssocID="{2A1E6035-593E-43BC-AC51-29EBE3894C03}" presName="node" presStyleLbl="node1" presStyleIdx="1" presStyleCnt="4" custRadScaleRad="88744" custRadScaleInc="-23953">
        <dgm:presLayoutVars>
          <dgm:bulletEnabled val="1"/>
        </dgm:presLayoutVars>
      </dgm:prSet>
      <dgm:spPr/>
    </dgm:pt>
    <dgm:pt modelId="{5B149C59-799D-402E-BC6E-B473A3FEE815}" type="pres">
      <dgm:prSet presAssocID="{576D529F-4886-4278-97C8-E48B582918B4}" presName="parTrans" presStyleLbl="bgSibTrans2D1" presStyleIdx="2" presStyleCnt="4" custScaleX="97826" custLinFactNeighborX="11640" custLinFactNeighborY="39822"/>
      <dgm:spPr/>
    </dgm:pt>
    <dgm:pt modelId="{66736BFA-2F5E-4DE8-ADE9-814D57D7E28D}" type="pres">
      <dgm:prSet presAssocID="{D3D86555-0D94-4166-B5F8-2CC2DB81901D}" presName="node" presStyleLbl="node1" presStyleIdx="2" presStyleCnt="4" custRadScaleRad="84765" custRadScaleInc="15059">
        <dgm:presLayoutVars>
          <dgm:bulletEnabled val="1"/>
        </dgm:presLayoutVars>
      </dgm:prSet>
      <dgm:spPr/>
    </dgm:pt>
    <dgm:pt modelId="{11D8F28B-3D61-495F-A40C-657B7B3D08DF}" type="pres">
      <dgm:prSet presAssocID="{7BDCDD80-A58F-43AE-8E2F-9CC82589EFBB}" presName="parTrans" presStyleLbl="bgSibTrans2D1" presStyleIdx="3" presStyleCnt="4" custScaleX="96994" custLinFactNeighborX="-8941" custLinFactNeighborY="32962"/>
      <dgm:spPr/>
    </dgm:pt>
    <dgm:pt modelId="{7139ABF3-4FF7-4182-A57D-0E161D4343A5}" type="pres">
      <dgm:prSet presAssocID="{839C5C09-904B-41E5-901A-798D52068569}" presName="node" presStyleLbl="node1" presStyleIdx="3" presStyleCnt="4" custRadScaleRad="97874" custRadScaleInc="33621">
        <dgm:presLayoutVars>
          <dgm:bulletEnabled val="1"/>
        </dgm:presLayoutVars>
      </dgm:prSet>
      <dgm:spPr/>
    </dgm:pt>
  </dgm:ptLst>
  <dgm:cxnLst>
    <dgm:cxn modelId="{1FC65500-3613-461E-B94A-EAF32BDE090D}" srcId="{A7D2DA2C-61A8-456E-9175-10CB5C584EEF}" destId="{C5F976F6-DADC-481A-9A15-BA2BE9C860AC}" srcOrd="2" destOrd="0" parTransId="{72A60AD0-B8FB-484C-AF56-FCB5D6A5F79E}" sibTransId="{FB1886DA-EE42-4E73-8A46-4161CE9ECFC8}"/>
    <dgm:cxn modelId="{8DC0EE07-8911-40BD-B26D-7AFFCCC4B5F9}" type="presOf" srcId="{839C5C09-904B-41E5-901A-798D52068569}" destId="{7139ABF3-4FF7-4182-A57D-0E161D4343A5}" srcOrd="0" destOrd="0" presId="urn:microsoft.com/office/officeart/2005/8/layout/radial4"/>
    <dgm:cxn modelId="{3069CA08-657B-4A70-9033-FEF655075C33}" srcId="{D0FFCFB9-F9C2-4CCB-B059-37CBDE430919}" destId="{2A1E6035-593E-43BC-AC51-29EBE3894C03}" srcOrd="1" destOrd="0" parTransId="{E9A3FDB8-16BF-4BDC-A881-1DDE260F4402}" sibTransId="{D3D56879-D0F7-4AFB-A483-58B165799AD6}"/>
    <dgm:cxn modelId="{13F8D80F-D002-4CCF-A812-9B022B802ACE}" type="presOf" srcId="{D0FFCFB9-F9C2-4CCB-B059-37CBDE430919}" destId="{A53D7403-252F-46AF-B7FF-FF02DE8F7105}" srcOrd="0" destOrd="0" presId="urn:microsoft.com/office/officeart/2005/8/layout/radial4"/>
    <dgm:cxn modelId="{08265A2F-A29B-4E08-83DF-CEADE317D2C2}" type="presOf" srcId="{3BF33902-766D-4F3B-8FAA-BA914C80CDC2}" destId="{81ED42A3-111F-4F84-A6E1-3F83AD87ED31}" srcOrd="0" destOrd="0" presId="urn:microsoft.com/office/officeart/2005/8/layout/radial4"/>
    <dgm:cxn modelId="{AE500E33-5761-4D12-A6D4-13D4C285C78E}" type="presOf" srcId="{7BDCDD80-A58F-43AE-8E2F-9CC82589EFBB}" destId="{11D8F28B-3D61-495F-A40C-657B7B3D08DF}" srcOrd="0" destOrd="0" presId="urn:microsoft.com/office/officeart/2005/8/layout/radial4"/>
    <dgm:cxn modelId="{17F05745-8592-49C6-9832-AA5181C45C7A}" srcId="{A7D2DA2C-61A8-456E-9175-10CB5C584EEF}" destId="{44220B08-7BB3-4E05-82B4-63922CF3A81A}" srcOrd="1" destOrd="0" parTransId="{59A50654-728F-45EE-B949-DFFB22D19143}" sibTransId="{1B9EF95A-78BA-43EC-9451-C955FFF4CD2D}"/>
    <dgm:cxn modelId="{8C11E648-3104-40CE-A3DC-9B88EA1B0807}" type="presOf" srcId="{576D529F-4886-4278-97C8-E48B582918B4}" destId="{5B149C59-799D-402E-BC6E-B473A3FEE815}" srcOrd="0" destOrd="0" presId="urn:microsoft.com/office/officeart/2005/8/layout/radial4"/>
    <dgm:cxn modelId="{37C4056A-C96D-48DF-BF9B-B561E7D89E03}" type="presOf" srcId="{2A1E6035-593E-43BC-AC51-29EBE3894C03}" destId="{7C73ED82-F863-442C-A856-1DC1425A9CBE}" srcOrd="0" destOrd="0" presId="urn:microsoft.com/office/officeart/2005/8/layout/radial4"/>
    <dgm:cxn modelId="{A8495385-641B-44E2-952F-75D942115C88}" type="presOf" srcId="{A7D2DA2C-61A8-456E-9175-10CB5C584EEF}" destId="{FCC25101-20A2-4D81-9A22-FA339C82937B}" srcOrd="0" destOrd="0" presId="urn:microsoft.com/office/officeart/2005/8/layout/radial4"/>
    <dgm:cxn modelId="{84BE4392-08B4-4014-A74A-24B7B9B53CA0}" type="presOf" srcId="{6B4EA3FE-8EE4-44F8-B1D9-86367A5B79A3}" destId="{23990A02-D1E8-4327-9D83-E504CD145630}" srcOrd="0" destOrd="0" presId="urn:microsoft.com/office/officeart/2005/8/layout/radial4"/>
    <dgm:cxn modelId="{7CA550A6-7631-44D8-B95E-27369EDC9525}" srcId="{D0FFCFB9-F9C2-4CCB-B059-37CBDE430919}" destId="{839C5C09-904B-41E5-901A-798D52068569}" srcOrd="3" destOrd="0" parTransId="{7BDCDD80-A58F-43AE-8E2F-9CC82589EFBB}" sibTransId="{77DC170D-800D-4D8E-961D-C9FD5F21A7CA}"/>
    <dgm:cxn modelId="{221EEEB7-2F88-4EB4-8340-9319973866CA}" srcId="{A7D2DA2C-61A8-456E-9175-10CB5C584EEF}" destId="{D0FFCFB9-F9C2-4CCB-B059-37CBDE430919}" srcOrd="0" destOrd="0" parTransId="{65369781-2DD9-4EEC-8759-E6435EC0FAC9}" sibTransId="{34096E5E-E943-4CF8-9323-72D68A80E5D5}"/>
    <dgm:cxn modelId="{C8D46FCB-BCC2-4237-9AD1-BD550B09ED6B}" srcId="{D0FFCFB9-F9C2-4CCB-B059-37CBDE430919}" destId="{D3D86555-0D94-4166-B5F8-2CC2DB81901D}" srcOrd="2" destOrd="0" parTransId="{576D529F-4886-4278-97C8-E48B582918B4}" sibTransId="{7A4DC8E5-3EE2-423C-A253-4F18D97CD8E5}"/>
    <dgm:cxn modelId="{CD318ED8-0ADC-425F-BFDA-F44336704819}" srcId="{D0FFCFB9-F9C2-4CCB-B059-37CBDE430919}" destId="{6B4EA3FE-8EE4-44F8-B1D9-86367A5B79A3}" srcOrd="0" destOrd="0" parTransId="{3BF33902-766D-4F3B-8FAA-BA914C80CDC2}" sibTransId="{58DEFFB5-36C9-49D6-953B-40F8D7A74FE7}"/>
    <dgm:cxn modelId="{0B3D3CE4-1AE2-434A-8937-6127B6043585}" type="presOf" srcId="{D3D86555-0D94-4166-B5F8-2CC2DB81901D}" destId="{66736BFA-2F5E-4DE8-ADE9-814D57D7E28D}" srcOrd="0" destOrd="0" presId="urn:microsoft.com/office/officeart/2005/8/layout/radial4"/>
    <dgm:cxn modelId="{9EB4C3F2-0B71-459A-A964-8457DDECED0A}" type="presOf" srcId="{E9A3FDB8-16BF-4BDC-A881-1DDE260F4402}" destId="{72EF28BA-BEA1-429A-BFF9-0B1170C59A1D}" srcOrd="0" destOrd="0" presId="urn:microsoft.com/office/officeart/2005/8/layout/radial4"/>
    <dgm:cxn modelId="{9066DA51-4EB5-4EE2-9293-2EE6432FED1C}" type="presParOf" srcId="{FCC25101-20A2-4D81-9A22-FA339C82937B}" destId="{A53D7403-252F-46AF-B7FF-FF02DE8F7105}" srcOrd="0" destOrd="0" presId="urn:microsoft.com/office/officeart/2005/8/layout/radial4"/>
    <dgm:cxn modelId="{39BCA344-4BF2-4F0E-BDFB-AB7EBFEBA204}" type="presParOf" srcId="{FCC25101-20A2-4D81-9A22-FA339C82937B}" destId="{81ED42A3-111F-4F84-A6E1-3F83AD87ED31}" srcOrd="1" destOrd="0" presId="urn:microsoft.com/office/officeart/2005/8/layout/radial4"/>
    <dgm:cxn modelId="{537CAFB3-4F79-4CA2-B283-BA73155F2508}" type="presParOf" srcId="{FCC25101-20A2-4D81-9A22-FA339C82937B}" destId="{23990A02-D1E8-4327-9D83-E504CD145630}" srcOrd="2" destOrd="0" presId="urn:microsoft.com/office/officeart/2005/8/layout/radial4"/>
    <dgm:cxn modelId="{6895EC56-103C-4441-B1AA-007BB0B7393B}" type="presParOf" srcId="{FCC25101-20A2-4D81-9A22-FA339C82937B}" destId="{72EF28BA-BEA1-429A-BFF9-0B1170C59A1D}" srcOrd="3" destOrd="0" presId="urn:microsoft.com/office/officeart/2005/8/layout/radial4"/>
    <dgm:cxn modelId="{5B4C7E68-4EBB-4A84-8080-D78CDDDAC48E}" type="presParOf" srcId="{FCC25101-20A2-4D81-9A22-FA339C82937B}" destId="{7C73ED82-F863-442C-A856-1DC1425A9CBE}" srcOrd="4" destOrd="0" presId="urn:microsoft.com/office/officeart/2005/8/layout/radial4"/>
    <dgm:cxn modelId="{27F58E7B-D5C2-4E1D-BEE8-A01C27E30AB7}" type="presParOf" srcId="{FCC25101-20A2-4D81-9A22-FA339C82937B}" destId="{5B149C59-799D-402E-BC6E-B473A3FEE815}" srcOrd="5" destOrd="0" presId="urn:microsoft.com/office/officeart/2005/8/layout/radial4"/>
    <dgm:cxn modelId="{83AE5333-435D-4E7A-9FE1-A1A2FDF9A252}" type="presParOf" srcId="{FCC25101-20A2-4D81-9A22-FA339C82937B}" destId="{66736BFA-2F5E-4DE8-ADE9-814D57D7E28D}" srcOrd="6" destOrd="0" presId="urn:microsoft.com/office/officeart/2005/8/layout/radial4"/>
    <dgm:cxn modelId="{9D168840-CA25-4A6F-ADD7-7B64948F6513}" type="presParOf" srcId="{FCC25101-20A2-4D81-9A22-FA339C82937B}" destId="{11D8F28B-3D61-495F-A40C-657B7B3D08DF}" srcOrd="7" destOrd="0" presId="urn:microsoft.com/office/officeart/2005/8/layout/radial4"/>
    <dgm:cxn modelId="{BAA0D600-E2EB-48A3-B9B9-873FF5753707}" type="presParOf" srcId="{FCC25101-20A2-4D81-9A22-FA339C82937B}" destId="{7139ABF3-4FF7-4182-A57D-0E161D4343A5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AB0A1B-FDAE-41FD-AE57-398A873BA48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61FF0B-7F8A-4C90-88F7-2E642E6D8B1F}">
      <dgm:prSet phldrT="[Text]" custT="1"/>
      <dgm:spPr/>
      <dgm:t>
        <a:bodyPr/>
        <a:lstStyle/>
        <a:p>
          <a:r>
            <a:rPr lang="ko-KR" sz="12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공유</a:t>
          </a:r>
        </a:p>
      </dgm:t>
    </dgm:pt>
    <dgm:pt modelId="{2A209CBA-3722-4E01-AD23-0F5A5DB5337A}" type="parTrans" cxnId="{B70F8A36-0921-4608-BDAD-1E8E400044F8}">
      <dgm:prSet/>
      <dgm:spPr/>
      <dgm:t>
        <a:bodyPr/>
        <a:lstStyle/>
        <a:p>
          <a:endParaRPr lang="en-US"/>
        </a:p>
      </dgm:t>
    </dgm:pt>
    <dgm:pt modelId="{BEA03FD3-A91D-41F8-A627-61161216967A}" type="sibTrans" cxnId="{B70F8A36-0921-4608-BDAD-1E8E400044F8}">
      <dgm:prSet/>
      <dgm:spPr/>
      <dgm:t>
        <a:bodyPr/>
        <a:lstStyle/>
        <a:p>
          <a:endParaRPr lang="en-US"/>
        </a:p>
      </dgm:t>
    </dgm:pt>
    <dgm:pt modelId="{B38DF2A8-9927-4474-A330-4FC149E46B3A}">
      <dgm:prSet phldrT="[Text]" custT="1"/>
      <dgm:spPr/>
      <dgm:t>
        <a:bodyPr/>
        <a:lstStyle/>
        <a:p>
          <a:r>
            <a:rPr lang="ko-KR" sz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지원</a:t>
          </a:r>
        </a:p>
      </dgm:t>
    </dgm:pt>
    <dgm:pt modelId="{F316FE86-D3C3-4F8A-8B14-AD815A7D9864}" type="parTrans" cxnId="{8CCC5A02-96CD-4CE9-AACB-2CA8BDCECBF4}">
      <dgm:prSet/>
      <dgm:spPr/>
      <dgm:t>
        <a:bodyPr/>
        <a:lstStyle/>
        <a:p>
          <a:endParaRPr lang="en-US"/>
        </a:p>
      </dgm:t>
    </dgm:pt>
    <dgm:pt modelId="{3653FDBC-BC6E-4B18-82F1-DBB00CD5EC9E}" type="sibTrans" cxnId="{8CCC5A02-96CD-4CE9-AACB-2CA8BDCECBF4}">
      <dgm:prSet/>
      <dgm:spPr/>
      <dgm:t>
        <a:bodyPr/>
        <a:lstStyle/>
        <a:p>
          <a:endParaRPr lang="en-US"/>
        </a:p>
      </dgm:t>
    </dgm:pt>
    <dgm:pt modelId="{446567A8-4193-4A69-8725-3E533BDAB271}">
      <dgm:prSet phldrT="[Text]" custT="1"/>
      <dgm:spPr/>
      <dgm:t>
        <a:bodyPr/>
        <a:lstStyle/>
        <a:p>
          <a:r>
            <a:rPr lang="ko-KR" sz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인정</a:t>
          </a:r>
        </a:p>
      </dgm:t>
    </dgm:pt>
    <dgm:pt modelId="{A5525E31-4F8F-4DD9-8035-FDE576519487}" type="parTrans" cxnId="{9CBBEB29-4586-4DF3-AB2D-492409AB5EA8}">
      <dgm:prSet/>
      <dgm:spPr/>
      <dgm:t>
        <a:bodyPr/>
        <a:lstStyle/>
        <a:p>
          <a:endParaRPr lang="en-US"/>
        </a:p>
      </dgm:t>
    </dgm:pt>
    <dgm:pt modelId="{3BF27525-AB1F-4285-90A9-FFD9E931F36A}" type="sibTrans" cxnId="{9CBBEB29-4586-4DF3-AB2D-492409AB5EA8}">
      <dgm:prSet/>
      <dgm:spPr/>
      <dgm:t>
        <a:bodyPr/>
        <a:lstStyle/>
        <a:p>
          <a:endParaRPr lang="en-US"/>
        </a:p>
      </dgm:t>
    </dgm:pt>
    <dgm:pt modelId="{3582085E-0BD9-4580-A539-8C4C410D28EE}">
      <dgm:prSet phldrT="[Text]" custT="1"/>
      <dgm:spPr/>
      <dgm:t>
        <a:bodyPr/>
        <a:lstStyle/>
        <a:p>
          <a:r>
            <a:rPr lang="ko-KR" sz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평가</a:t>
          </a:r>
        </a:p>
      </dgm:t>
    </dgm:pt>
    <dgm:pt modelId="{A5244180-AC17-4D9E-A192-A20AEABB4C71}" type="parTrans" cxnId="{97ECD99F-EE4E-4F91-AAFB-551CEBD8D76F}">
      <dgm:prSet/>
      <dgm:spPr/>
      <dgm:t>
        <a:bodyPr/>
        <a:lstStyle/>
        <a:p>
          <a:endParaRPr lang="en-US"/>
        </a:p>
      </dgm:t>
    </dgm:pt>
    <dgm:pt modelId="{DC0827B9-48D0-4693-AB0E-1E578D946017}" type="sibTrans" cxnId="{97ECD99F-EE4E-4F91-AAFB-551CEBD8D76F}">
      <dgm:prSet/>
      <dgm:spPr/>
      <dgm:t>
        <a:bodyPr/>
        <a:lstStyle/>
        <a:p>
          <a:endParaRPr lang="en-US"/>
        </a:p>
      </dgm:t>
    </dgm:pt>
    <dgm:pt modelId="{3D19E0DB-5D2C-453A-93DA-800C15DDF159}">
      <dgm:prSet phldrT="[Text]" custT="1"/>
      <dgm:spPr/>
      <dgm:t>
        <a:bodyPr/>
        <a:lstStyle/>
        <a:p>
          <a:r>
            <a:rPr lang="ko-KR" sz="12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수정</a:t>
          </a:r>
        </a:p>
      </dgm:t>
    </dgm:pt>
    <dgm:pt modelId="{2C38D0EA-BF2F-4639-A50C-E159D9D46747}" type="parTrans" cxnId="{02D1E73E-4040-4242-A8C2-A844447D32E1}">
      <dgm:prSet/>
      <dgm:spPr/>
      <dgm:t>
        <a:bodyPr/>
        <a:lstStyle/>
        <a:p>
          <a:endParaRPr lang="en-US"/>
        </a:p>
      </dgm:t>
    </dgm:pt>
    <dgm:pt modelId="{E742C047-7D61-4334-B6A2-37797A71CBD2}" type="sibTrans" cxnId="{02D1E73E-4040-4242-A8C2-A844447D32E1}">
      <dgm:prSet/>
      <dgm:spPr/>
      <dgm:t>
        <a:bodyPr/>
        <a:lstStyle/>
        <a:p>
          <a:endParaRPr lang="en-US"/>
        </a:p>
      </dgm:t>
    </dgm:pt>
    <dgm:pt modelId="{21CF76AB-7F05-418E-B980-A842F5DA6F12}" type="pres">
      <dgm:prSet presAssocID="{A0AB0A1B-FDAE-41FD-AE57-398A873BA48D}" presName="cycle" presStyleCnt="0">
        <dgm:presLayoutVars>
          <dgm:dir/>
          <dgm:resizeHandles val="exact"/>
        </dgm:presLayoutVars>
      </dgm:prSet>
      <dgm:spPr/>
    </dgm:pt>
    <dgm:pt modelId="{C55E2DA2-67A0-409F-852D-EC244EA05801}" type="pres">
      <dgm:prSet presAssocID="{5B61FF0B-7F8A-4C90-88F7-2E642E6D8B1F}" presName="dummy" presStyleCnt="0"/>
      <dgm:spPr/>
    </dgm:pt>
    <dgm:pt modelId="{EE74A6F0-2383-453B-8984-7FC21383780B}" type="pres">
      <dgm:prSet presAssocID="{5B61FF0B-7F8A-4C90-88F7-2E642E6D8B1F}" presName="node" presStyleLbl="revTx" presStyleIdx="0" presStyleCnt="5">
        <dgm:presLayoutVars>
          <dgm:bulletEnabled val="1"/>
        </dgm:presLayoutVars>
      </dgm:prSet>
      <dgm:spPr/>
    </dgm:pt>
    <dgm:pt modelId="{38F3E115-2726-41E2-A1A9-A5F5D41654D6}" type="pres">
      <dgm:prSet presAssocID="{BEA03FD3-A91D-41F8-A627-61161216967A}" presName="sibTrans" presStyleLbl="node1" presStyleIdx="0" presStyleCnt="5"/>
      <dgm:spPr/>
    </dgm:pt>
    <dgm:pt modelId="{AD87C33A-60DD-4697-9819-776C2CAA2EF1}" type="pres">
      <dgm:prSet presAssocID="{B38DF2A8-9927-4474-A330-4FC149E46B3A}" presName="dummy" presStyleCnt="0"/>
      <dgm:spPr/>
    </dgm:pt>
    <dgm:pt modelId="{8683EC5F-8B4B-4A5E-A235-74AB7F4410C9}" type="pres">
      <dgm:prSet presAssocID="{B38DF2A8-9927-4474-A330-4FC149E46B3A}" presName="node" presStyleLbl="revTx" presStyleIdx="1" presStyleCnt="5">
        <dgm:presLayoutVars>
          <dgm:bulletEnabled val="1"/>
        </dgm:presLayoutVars>
      </dgm:prSet>
      <dgm:spPr/>
    </dgm:pt>
    <dgm:pt modelId="{8BA4A4AD-AE21-4519-907E-3292F261B497}" type="pres">
      <dgm:prSet presAssocID="{3653FDBC-BC6E-4B18-82F1-DBB00CD5EC9E}" presName="sibTrans" presStyleLbl="node1" presStyleIdx="1" presStyleCnt="5"/>
      <dgm:spPr/>
    </dgm:pt>
    <dgm:pt modelId="{D1D8BC5A-D84B-4FEB-AC9D-A50DE7B5DEA1}" type="pres">
      <dgm:prSet presAssocID="{446567A8-4193-4A69-8725-3E533BDAB271}" presName="dummy" presStyleCnt="0"/>
      <dgm:spPr/>
    </dgm:pt>
    <dgm:pt modelId="{4F627922-9974-41B6-88C2-64A66BD838A2}" type="pres">
      <dgm:prSet presAssocID="{446567A8-4193-4A69-8725-3E533BDAB271}" presName="node" presStyleLbl="revTx" presStyleIdx="2" presStyleCnt="5">
        <dgm:presLayoutVars>
          <dgm:bulletEnabled val="1"/>
        </dgm:presLayoutVars>
      </dgm:prSet>
      <dgm:spPr/>
    </dgm:pt>
    <dgm:pt modelId="{9E39B2B2-8846-4D64-9C36-18324217A6E5}" type="pres">
      <dgm:prSet presAssocID="{3BF27525-AB1F-4285-90A9-FFD9E931F36A}" presName="sibTrans" presStyleLbl="node1" presStyleIdx="2" presStyleCnt="5"/>
      <dgm:spPr/>
    </dgm:pt>
    <dgm:pt modelId="{28FFD8AD-4416-4872-936F-FD8D81968E1A}" type="pres">
      <dgm:prSet presAssocID="{3582085E-0BD9-4580-A539-8C4C410D28EE}" presName="dummy" presStyleCnt="0"/>
      <dgm:spPr/>
    </dgm:pt>
    <dgm:pt modelId="{BC684917-3BD1-4414-BD80-F1AA5349A567}" type="pres">
      <dgm:prSet presAssocID="{3582085E-0BD9-4580-A539-8C4C410D28EE}" presName="node" presStyleLbl="revTx" presStyleIdx="3" presStyleCnt="5" custScaleX="157543">
        <dgm:presLayoutVars>
          <dgm:bulletEnabled val="1"/>
        </dgm:presLayoutVars>
      </dgm:prSet>
      <dgm:spPr/>
    </dgm:pt>
    <dgm:pt modelId="{2E3351E2-2A4A-4DA6-8386-CAD3C32A7C8A}" type="pres">
      <dgm:prSet presAssocID="{DC0827B9-48D0-4693-AB0E-1E578D946017}" presName="sibTrans" presStyleLbl="node1" presStyleIdx="3" presStyleCnt="5"/>
      <dgm:spPr/>
    </dgm:pt>
    <dgm:pt modelId="{D59C04EE-B2DF-4EE1-A99F-7E0251222690}" type="pres">
      <dgm:prSet presAssocID="{3D19E0DB-5D2C-453A-93DA-800C15DDF159}" presName="dummy" presStyleCnt="0"/>
      <dgm:spPr/>
    </dgm:pt>
    <dgm:pt modelId="{8557EA02-D677-4CAF-84C5-FAB44985FE80}" type="pres">
      <dgm:prSet presAssocID="{3D19E0DB-5D2C-453A-93DA-800C15DDF159}" presName="node" presStyleLbl="revTx" presStyleIdx="4" presStyleCnt="5">
        <dgm:presLayoutVars>
          <dgm:bulletEnabled val="1"/>
        </dgm:presLayoutVars>
      </dgm:prSet>
      <dgm:spPr/>
    </dgm:pt>
    <dgm:pt modelId="{530FA79C-3F31-40E4-83D7-8F47B18CD322}" type="pres">
      <dgm:prSet presAssocID="{E742C047-7D61-4334-B6A2-37797A71CBD2}" presName="sibTrans" presStyleLbl="node1" presStyleIdx="4" presStyleCnt="5"/>
      <dgm:spPr/>
    </dgm:pt>
  </dgm:ptLst>
  <dgm:cxnLst>
    <dgm:cxn modelId="{8CCC5A02-96CD-4CE9-AACB-2CA8BDCECBF4}" srcId="{A0AB0A1B-FDAE-41FD-AE57-398A873BA48D}" destId="{B38DF2A8-9927-4474-A330-4FC149E46B3A}" srcOrd="1" destOrd="0" parTransId="{F316FE86-D3C3-4F8A-8B14-AD815A7D9864}" sibTransId="{3653FDBC-BC6E-4B18-82F1-DBB00CD5EC9E}"/>
    <dgm:cxn modelId="{AB05A604-827E-4EF7-B15A-C9005476AD52}" type="presOf" srcId="{5B61FF0B-7F8A-4C90-88F7-2E642E6D8B1F}" destId="{EE74A6F0-2383-453B-8984-7FC21383780B}" srcOrd="0" destOrd="0" presId="urn:microsoft.com/office/officeart/2005/8/layout/cycle1"/>
    <dgm:cxn modelId="{DC986B09-13D7-4BF1-95C3-6CA3CDE70E5D}" type="presOf" srcId="{DC0827B9-48D0-4693-AB0E-1E578D946017}" destId="{2E3351E2-2A4A-4DA6-8386-CAD3C32A7C8A}" srcOrd="0" destOrd="0" presId="urn:microsoft.com/office/officeart/2005/8/layout/cycle1"/>
    <dgm:cxn modelId="{98619213-9297-42A6-B93A-949248637DDD}" type="presOf" srcId="{446567A8-4193-4A69-8725-3E533BDAB271}" destId="{4F627922-9974-41B6-88C2-64A66BD838A2}" srcOrd="0" destOrd="0" presId="urn:microsoft.com/office/officeart/2005/8/layout/cycle1"/>
    <dgm:cxn modelId="{9CBBEB29-4586-4DF3-AB2D-492409AB5EA8}" srcId="{A0AB0A1B-FDAE-41FD-AE57-398A873BA48D}" destId="{446567A8-4193-4A69-8725-3E533BDAB271}" srcOrd="2" destOrd="0" parTransId="{A5525E31-4F8F-4DD9-8035-FDE576519487}" sibTransId="{3BF27525-AB1F-4285-90A9-FFD9E931F36A}"/>
    <dgm:cxn modelId="{059F252D-4F7F-4C39-8481-EB86ADB9E54A}" type="presOf" srcId="{B38DF2A8-9927-4474-A330-4FC149E46B3A}" destId="{8683EC5F-8B4B-4A5E-A235-74AB7F4410C9}" srcOrd="0" destOrd="0" presId="urn:microsoft.com/office/officeart/2005/8/layout/cycle1"/>
    <dgm:cxn modelId="{B70F8A36-0921-4608-BDAD-1E8E400044F8}" srcId="{A0AB0A1B-FDAE-41FD-AE57-398A873BA48D}" destId="{5B61FF0B-7F8A-4C90-88F7-2E642E6D8B1F}" srcOrd="0" destOrd="0" parTransId="{2A209CBA-3722-4E01-AD23-0F5A5DB5337A}" sibTransId="{BEA03FD3-A91D-41F8-A627-61161216967A}"/>
    <dgm:cxn modelId="{02D1E73E-4040-4242-A8C2-A844447D32E1}" srcId="{A0AB0A1B-FDAE-41FD-AE57-398A873BA48D}" destId="{3D19E0DB-5D2C-453A-93DA-800C15DDF159}" srcOrd="4" destOrd="0" parTransId="{2C38D0EA-BF2F-4639-A50C-E159D9D46747}" sibTransId="{E742C047-7D61-4334-B6A2-37797A71CBD2}"/>
    <dgm:cxn modelId="{99DE6648-A2D0-424B-8349-A4B6FBB7E602}" type="presOf" srcId="{BEA03FD3-A91D-41F8-A627-61161216967A}" destId="{38F3E115-2726-41E2-A1A9-A5F5D41654D6}" srcOrd="0" destOrd="0" presId="urn:microsoft.com/office/officeart/2005/8/layout/cycle1"/>
    <dgm:cxn modelId="{CBFC1F6F-A66D-4222-BB35-B8BE10BC1D6B}" type="presOf" srcId="{3D19E0DB-5D2C-453A-93DA-800C15DDF159}" destId="{8557EA02-D677-4CAF-84C5-FAB44985FE80}" srcOrd="0" destOrd="0" presId="urn:microsoft.com/office/officeart/2005/8/layout/cycle1"/>
    <dgm:cxn modelId="{4660AE84-FE47-461D-B7C6-857F52316098}" type="presOf" srcId="{3653FDBC-BC6E-4B18-82F1-DBB00CD5EC9E}" destId="{8BA4A4AD-AE21-4519-907E-3292F261B497}" srcOrd="0" destOrd="0" presId="urn:microsoft.com/office/officeart/2005/8/layout/cycle1"/>
    <dgm:cxn modelId="{32C6888B-A255-4B48-AAEC-F9ECD11BDB8E}" type="presOf" srcId="{A0AB0A1B-FDAE-41FD-AE57-398A873BA48D}" destId="{21CF76AB-7F05-418E-B980-A842F5DA6F12}" srcOrd="0" destOrd="0" presId="urn:microsoft.com/office/officeart/2005/8/layout/cycle1"/>
    <dgm:cxn modelId="{97ECD99F-EE4E-4F91-AAFB-551CEBD8D76F}" srcId="{A0AB0A1B-FDAE-41FD-AE57-398A873BA48D}" destId="{3582085E-0BD9-4580-A539-8C4C410D28EE}" srcOrd="3" destOrd="0" parTransId="{A5244180-AC17-4D9E-A192-A20AEABB4C71}" sibTransId="{DC0827B9-48D0-4693-AB0E-1E578D946017}"/>
    <dgm:cxn modelId="{317141A8-A488-4CF2-BFF7-64BE482BDC97}" type="presOf" srcId="{3BF27525-AB1F-4285-90A9-FFD9E931F36A}" destId="{9E39B2B2-8846-4D64-9C36-18324217A6E5}" srcOrd="0" destOrd="0" presId="urn:microsoft.com/office/officeart/2005/8/layout/cycle1"/>
    <dgm:cxn modelId="{D5FE9FC3-D06C-4BC9-ABF8-6703FC02CE44}" type="presOf" srcId="{3582085E-0BD9-4580-A539-8C4C410D28EE}" destId="{BC684917-3BD1-4414-BD80-F1AA5349A567}" srcOrd="0" destOrd="0" presId="urn:microsoft.com/office/officeart/2005/8/layout/cycle1"/>
    <dgm:cxn modelId="{E20E9DD5-E783-4A36-996B-C740251FE21C}" type="presOf" srcId="{E742C047-7D61-4334-B6A2-37797A71CBD2}" destId="{530FA79C-3F31-40E4-83D7-8F47B18CD322}" srcOrd="0" destOrd="0" presId="urn:microsoft.com/office/officeart/2005/8/layout/cycle1"/>
    <dgm:cxn modelId="{EC41A4A4-C00F-4F59-8F05-05C2534B657A}" type="presParOf" srcId="{21CF76AB-7F05-418E-B980-A842F5DA6F12}" destId="{C55E2DA2-67A0-409F-852D-EC244EA05801}" srcOrd="0" destOrd="0" presId="urn:microsoft.com/office/officeart/2005/8/layout/cycle1"/>
    <dgm:cxn modelId="{7C07A28F-F968-4089-8964-F78F5A835045}" type="presParOf" srcId="{21CF76AB-7F05-418E-B980-A842F5DA6F12}" destId="{EE74A6F0-2383-453B-8984-7FC21383780B}" srcOrd="1" destOrd="0" presId="urn:microsoft.com/office/officeart/2005/8/layout/cycle1"/>
    <dgm:cxn modelId="{D8863117-D631-4F7D-B246-2D08F3784C39}" type="presParOf" srcId="{21CF76AB-7F05-418E-B980-A842F5DA6F12}" destId="{38F3E115-2726-41E2-A1A9-A5F5D41654D6}" srcOrd="2" destOrd="0" presId="urn:microsoft.com/office/officeart/2005/8/layout/cycle1"/>
    <dgm:cxn modelId="{9AAD9138-E17A-4EC0-B673-DCEA116CA05C}" type="presParOf" srcId="{21CF76AB-7F05-418E-B980-A842F5DA6F12}" destId="{AD87C33A-60DD-4697-9819-776C2CAA2EF1}" srcOrd="3" destOrd="0" presId="urn:microsoft.com/office/officeart/2005/8/layout/cycle1"/>
    <dgm:cxn modelId="{C060E61B-AD66-4FAE-8C9F-0732E7585D68}" type="presParOf" srcId="{21CF76AB-7F05-418E-B980-A842F5DA6F12}" destId="{8683EC5F-8B4B-4A5E-A235-74AB7F4410C9}" srcOrd="4" destOrd="0" presId="urn:microsoft.com/office/officeart/2005/8/layout/cycle1"/>
    <dgm:cxn modelId="{B15A833C-F4D3-425A-AD90-18D8E7FE229A}" type="presParOf" srcId="{21CF76AB-7F05-418E-B980-A842F5DA6F12}" destId="{8BA4A4AD-AE21-4519-907E-3292F261B497}" srcOrd="5" destOrd="0" presId="urn:microsoft.com/office/officeart/2005/8/layout/cycle1"/>
    <dgm:cxn modelId="{D8746CFB-454B-4244-A78B-2B96F3D17D28}" type="presParOf" srcId="{21CF76AB-7F05-418E-B980-A842F5DA6F12}" destId="{D1D8BC5A-D84B-4FEB-AC9D-A50DE7B5DEA1}" srcOrd="6" destOrd="0" presId="urn:microsoft.com/office/officeart/2005/8/layout/cycle1"/>
    <dgm:cxn modelId="{EA14E2DB-4A4A-427A-ADEE-752A304A00DF}" type="presParOf" srcId="{21CF76AB-7F05-418E-B980-A842F5DA6F12}" destId="{4F627922-9974-41B6-88C2-64A66BD838A2}" srcOrd="7" destOrd="0" presId="urn:microsoft.com/office/officeart/2005/8/layout/cycle1"/>
    <dgm:cxn modelId="{4FA2A4E6-C10A-464F-8F43-45FD631A191F}" type="presParOf" srcId="{21CF76AB-7F05-418E-B980-A842F5DA6F12}" destId="{9E39B2B2-8846-4D64-9C36-18324217A6E5}" srcOrd="8" destOrd="0" presId="urn:microsoft.com/office/officeart/2005/8/layout/cycle1"/>
    <dgm:cxn modelId="{E793DC35-1B2C-45F7-91BA-1C263C4C8CEA}" type="presParOf" srcId="{21CF76AB-7F05-418E-B980-A842F5DA6F12}" destId="{28FFD8AD-4416-4872-936F-FD8D81968E1A}" srcOrd="9" destOrd="0" presId="urn:microsoft.com/office/officeart/2005/8/layout/cycle1"/>
    <dgm:cxn modelId="{190BE0D7-2A5F-4D4F-9888-69D8CC4FE9E1}" type="presParOf" srcId="{21CF76AB-7F05-418E-B980-A842F5DA6F12}" destId="{BC684917-3BD1-4414-BD80-F1AA5349A567}" srcOrd="10" destOrd="0" presId="urn:microsoft.com/office/officeart/2005/8/layout/cycle1"/>
    <dgm:cxn modelId="{64C515C8-4490-4805-8C02-4C29F825D91A}" type="presParOf" srcId="{21CF76AB-7F05-418E-B980-A842F5DA6F12}" destId="{2E3351E2-2A4A-4DA6-8386-CAD3C32A7C8A}" srcOrd="11" destOrd="0" presId="urn:microsoft.com/office/officeart/2005/8/layout/cycle1"/>
    <dgm:cxn modelId="{004955E1-91A2-4F1A-B4C9-5F4AB6E020B5}" type="presParOf" srcId="{21CF76AB-7F05-418E-B980-A842F5DA6F12}" destId="{D59C04EE-B2DF-4EE1-A99F-7E0251222690}" srcOrd="12" destOrd="0" presId="urn:microsoft.com/office/officeart/2005/8/layout/cycle1"/>
    <dgm:cxn modelId="{7B37B4F8-5A33-4F00-8524-8EAF1BC1754C}" type="presParOf" srcId="{21CF76AB-7F05-418E-B980-A842F5DA6F12}" destId="{8557EA02-D677-4CAF-84C5-FAB44985FE80}" srcOrd="13" destOrd="0" presId="urn:microsoft.com/office/officeart/2005/8/layout/cycle1"/>
    <dgm:cxn modelId="{1402B83D-7D29-43A0-8890-4B0A1B1F44F4}" type="presParOf" srcId="{21CF76AB-7F05-418E-B980-A842F5DA6F12}" destId="{530FA79C-3F31-40E4-83D7-8F47B18CD322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D7403-252F-46AF-B7FF-FF02DE8F7105}">
      <dsp:nvSpPr>
        <dsp:cNvPr id="0" name=""/>
        <dsp:cNvSpPr/>
      </dsp:nvSpPr>
      <dsp:spPr>
        <a:xfrm>
          <a:off x="3939403" y="2331920"/>
          <a:ext cx="2224378" cy="22243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클럽 내 회원 증강</a:t>
          </a:r>
        </a:p>
      </dsp:txBody>
      <dsp:txXfrm>
        <a:off x="4265156" y="2657673"/>
        <a:ext cx="1572872" cy="1572872"/>
      </dsp:txXfrm>
    </dsp:sp>
    <dsp:sp modelId="{81ED42A3-111F-4F84-A6E1-3F83AD87ED31}">
      <dsp:nvSpPr>
        <dsp:cNvPr id="0" name=""/>
        <dsp:cNvSpPr/>
      </dsp:nvSpPr>
      <dsp:spPr>
        <a:xfrm rot="10776330">
          <a:off x="2720514" y="3181300"/>
          <a:ext cx="1210760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FBC60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90A02-D1E8-4327-9D83-E504CD145630}">
      <dsp:nvSpPr>
        <dsp:cNvPr id="0" name=""/>
        <dsp:cNvSpPr/>
      </dsp:nvSpPr>
      <dsp:spPr>
        <a:xfrm>
          <a:off x="1294398" y="2617441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신입회원 영입을 통한 클럽 활성화</a:t>
          </a:r>
        </a:p>
      </dsp:txBody>
      <dsp:txXfrm>
        <a:off x="1343912" y="2666955"/>
        <a:ext cx="2014131" cy="1591499"/>
      </dsp:txXfrm>
    </dsp:sp>
    <dsp:sp modelId="{72EF28BA-BEA1-429A-BFF9-0B1170C59A1D}">
      <dsp:nvSpPr>
        <dsp:cNvPr id="0" name=""/>
        <dsp:cNvSpPr/>
      </dsp:nvSpPr>
      <dsp:spPr>
        <a:xfrm rot="14053269">
          <a:off x="3448940" y="2130860"/>
          <a:ext cx="89593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00AC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3ED82-F863-442C-A856-1DC1425A9CBE}">
      <dsp:nvSpPr>
        <dsp:cNvPr id="0" name=""/>
        <dsp:cNvSpPr/>
      </dsp:nvSpPr>
      <dsp:spPr>
        <a:xfrm>
          <a:off x="2507839" y="535223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0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새로운 </a:t>
          </a:r>
          <a:br>
            <a:rPr lang="en-US" altLang="ko-KR" sz="20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</a:br>
          <a:r>
            <a:rPr lang="ko-KR" sz="20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봉사 기회를 통한 클럽 활성화</a:t>
          </a:r>
        </a:p>
      </dsp:txBody>
      <dsp:txXfrm>
        <a:off x="2557353" y="584737"/>
        <a:ext cx="2014131" cy="1591499"/>
      </dsp:txXfrm>
    </dsp:sp>
    <dsp:sp modelId="{5B149C59-799D-402E-BC6E-B473A3FEE815}">
      <dsp:nvSpPr>
        <dsp:cNvPr id="0" name=""/>
        <dsp:cNvSpPr/>
      </dsp:nvSpPr>
      <dsp:spPr>
        <a:xfrm rot="18106593">
          <a:off x="5539205" y="1843329"/>
          <a:ext cx="1217900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FF5C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36BFA-2F5E-4DE8-ADE9-814D57D7E28D}">
      <dsp:nvSpPr>
        <dsp:cNvPr id="0" name=""/>
        <dsp:cNvSpPr/>
      </dsp:nvSpPr>
      <dsp:spPr>
        <a:xfrm>
          <a:off x="5274467" y="533411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지도력 개발 및 클럽 운영 우수성 추구</a:t>
          </a:r>
        </a:p>
      </dsp:txBody>
      <dsp:txXfrm>
        <a:off x="5323981" y="582925"/>
        <a:ext cx="2014131" cy="1591499"/>
      </dsp:txXfrm>
    </dsp:sp>
    <dsp:sp modelId="{11D8F28B-3D61-495F-A40C-657B7B3D08DF}">
      <dsp:nvSpPr>
        <dsp:cNvPr id="0" name=""/>
        <dsp:cNvSpPr/>
      </dsp:nvSpPr>
      <dsp:spPr>
        <a:xfrm rot="7767">
          <a:off x="6137889" y="3340628"/>
          <a:ext cx="155194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732E8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9ABF3-4FF7-4182-A57D-0E161D4343A5}">
      <dsp:nvSpPr>
        <dsp:cNvPr id="0" name=""/>
        <dsp:cNvSpPr/>
      </dsp:nvSpPr>
      <dsp:spPr>
        <a:xfrm>
          <a:off x="6800362" y="2605184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>
              <a:solidFill>
                <a:schemeClr val="accent6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지역사회와 클럽 성과 공유</a:t>
          </a:r>
        </a:p>
      </dsp:txBody>
      <dsp:txXfrm>
        <a:off x="6849876" y="2654698"/>
        <a:ext cx="2014131" cy="15914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4A6F0-2383-453B-8984-7FC21383780B}">
      <dsp:nvSpPr>
        <dsp:cNvPr id="0" name=""/>
        <dsp:cNvSpPr/>
      </dsp:nvSpPr>
      <dsp:spPr>
        <a:xfrm>
          <a:off x="3000046" y="22775"/>
          <a:ext cx="799390" cy="799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공유</a:t>
          </a:r>
        </a:p>
      </dsp:txBody>
      <dsp:txXfrm>
        <a:off x="3000046" y="22775"/>
        <a:ext cx="799390" cy="799390"/>
      </dsp:txXfrm>
    </dsp:sp>
    <dsp:sp modelId="{38F3E115-2726-41E2-A1A9-A5F5D41654D6}">
      <dsp:nvSpPr>
        <dsp:cNvPr id="0" name=""/>
        <dsp:cNvSpPr/>
      </dsp:nvSpPr>
      <dsp:spPr>
        <a:xfrm>
          <a:off x="1119928" y="-309"/>
          <a:ext cx="2996718" cy="2996718"/>
        </a:xfrm>
        <a:prstGeom prst="circularArrow">
          <a:avLst>
            <a:gd name="adj1" fmla="val 5202"/>
            <a:gd name="adj2" fmla="val 336027"/>
            <a:gd name="adj3" fmla="val 21292777"/>
            <a:gd name="adj4" fmla="val 19766647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3EC5F-8B4B-4A5E-A235-74AB7F4410C9}">
      <dsp:nvSpPr>
        <dsp:cNvPr id="0" name=""/>
        <dsp:cNvSpPr/>
      </dsp:nvSpPr>
      <dsp:spPr>
        <a:xfrm>
          <a:off x="3483011" y="1509188"/>
          <a:ext cx="799390" cy="799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지원</a:t>
          </a:r>
        </a:p>
      </dsp:txBody>
      <dsp:txXfrm>
        <a:off x="3483011" y="1509188"/>
        <a:ext cx="799390" cy="799390"/>
      </dsp:txXfrm>
    </dsp:sp>
    <dsp:sp modelId="{8BA4A4AD-AE21-4519-907E-3292F261B497}">
      <dsp:nvSpPr>
        <dsp:cNvPr id="0" name=""/>
        <dsp:cNvSpPr/>
      </dsp:nvSpPr>
      <dsp:spPr>
        <a:xfrm>
          <a:off x="1119928" y="-309"/>
          <a:ext cx="2996718" cy="2996718"/>
        </a:xfrm>
        <a:prstGeom prst="circularArrow">
          <a:avLst>
            <a:gd name="adj1" fmla="val 5202"/>
            <a:gd name="adj2" fmla="val 336027"/>
            <a:gd name="adj3" fmla="val 4014216"/>
            <a:gd name="adj4" fmla="val 2253875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27922-9974-41B6-88C2-64A66BD838A2}">
      <dsp:nvSpPr>
        <dsp:cNvPr id="0" name=""/>
        <dsp:cNvSpPr/>
      </dsp:nvSpPr>
      <dsp:spPr>
        <a:xfrm>
          <a:off x="2218592" y="2427842"/>
          <a:ext cx="799390" cy="799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인정</a:t>
          </a:r>
        </a:p>
      </dsp:txBody>
      <dsp:txXfrm>
        <a:off x="2218592" y="2427842"/>
        <a:ext cx="799390" cy="799390"/>
      </dsp:txXfrm>
    </dsp:sp>
    <dsp:sp modelId="{9E39B2B2-8846-4D64-9C36-18324217A6E5}">
      <dsp:nvSpPr>
        <dsp:cNvPr id="0" name=""/>
        <dsp:cNvSpPr/>
      </dsp:nvSpPr>
      <dsp:spPr>
        <a:xfrm>
          <a:off x="1119928" y="-309"/>
          <a:ext cx="2996718" cy="2996718"/>
        </a:xfrm>
        <a:prstGeom prst="circularArrow">
          <a:avLst>
            <a:gd name="adj1" fmla="val 5202"/>
            <a:gd name="adj2" fmla="val 336027"/>
            <a:gd name="adj3" fmla="val 8210097"/>
            <a:gd name="adj4" fmla="val 6449757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84917-3BD1-4414-BD80-F1AA5349A567}">
      <dsp:nvSpPr>
        <dsp:cNvPr id="0" name=""/>
        <dsp:cNvSpPr/>
      </dsp:nvSpPr>
      <dsp:spPr>
        <a:xfrm>
          <a:off x="724177" y="1509188"/>
          <a:ext cx="1259383" cy="799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평가</a:t>
          </a:r>
        </a:p>
      </dsp:txBody>
      <dsp:txXfrm>
        <a:off x="724177" y="1509188"/>
        <a:ext cx="1259383" cy="799390"/>
      </dsp:txXfrm>
    </dsp:sp>
    <dsp:sp modelId="{2E3351E2-2A4A-4DA6-8386-CAD3C32A7C8A}">
      <dsp:nvSpPr>
        <dsp:cNvPr id="0" name=""/>
        <dsp:cNvSpPr/>
      </dsp:nvSpPr>
      <dsp:spPr>
        <a:xfrm>
          <a:off x="1119928" y="-309"/>
          <a:ext cx="2996718" cy="2996718"/>
        </a:xfrm>
        <a:prstGeom prst="circularArrow">
          <a:avLst>
            <a:gd name="adj1" fmla="val 5202"/>
            <a:gd name="adj2" fmla="val 336027"/>
            <a:gd name="adj3" fmla="val 12297326"/>
            <a:gd name="adj4" fmla="val 10771196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7EA02-D677-4CAF-84C5-FAB44985FE80}">
      <dsp:nvSpPr>
        <dsp:cNvPr id="0" name=""/>
        <dsp:cNvSpPr/>
      </dsp:nvSpPr>
      <dsp:spPr>
        <a:xfrm>
          <a:off x="1437139" y="22775"/>
          <a:ext cx="799390" cy="799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수정</a:t>
          </a:r>
        </a:p>
      </dsp:txBody>
      <dsp:txXfrm>
        <a:off x="1437139" y="22775"/>
        <a:ext cx="799390" cy="799390"/>
      </dsp:txXfrm>
    </dsp:sp>
    <dsp:sp modelId="{530FA79C-3F31-40E4-83D7-8F47B18CD322}">
      <dsp:nvSpPr>
        <dsp:cNvPr id="0" name=""/>
        <dsp:cNvSpPr/>
      </dsp:nvSpPr>
      <dsp:spPr>
        <a:xfrm>
          <a:off x="1119928" y="-309"/>
          <a:ext cx="2996718" cy="2996718"/>
        </a:xfrm>
        <a:prstGeom prst="circularArrow">
          <a:avLst>
            <a:gd name="adj1" fmla="val 5202"/>
            <a:gd name="adj2" fmla="val 336027"/>
            <a:gd name="adj3" fmla="val 16865206"/>
            <a:gd name="adj4" fmla="val 15198767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63217" y="357313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11217" y="8763000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87017" y="357313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57600" y="876300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32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b="0" dirty="0"/>
              <a:t>공유: </a:t>
            </a:r>
            <a:r>
              <a:rPr 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클럽이 달성하고자 하는 바를 알 수 있도록 클럽의 비전과 함께 목표 달성을 위한 각자의 역할을 클럽의 전체 회원들과 공유하십시오. 활기찬 클럽이 되려면 회원들이 클럽의 성공에 진심으로 공감해야 합니다.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지원: 성공에 필요한 자원을 제공하여 계획에 전념하는 회원들을 지원하십시오. 지도자들은 회원들이 지원과 필요한 지침을 받을 수 있도록 상호 확인하고 소통해야 합니다.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인정: 성과를 인정하여 회원들이 </a:t>
            </a:r>
            <a:r>
              <a:rPr lang="ko-KR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존중받는</a:t>
            </a:r>
            <a:r>
              <a:rPr 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느낌을 갖고 올바른 방향으로 나아가고 있음을 알게 하십시오. 모든 여정은 한 걸음부터 시작됩니다. 회원들이 동기를 가지고 계속 참여할 수 있도록 꾸준히 독려하십시오. 클럽의 성과를 드러내고 뜻을 같이 하는 동료들(및 예비 회원)이 함께 참여할 수 있도록 공유하십시오!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평가: 계획을 평가하십시오. 계획을 정기적으로 평가하는 것도 매우 중요합니다. 상황에 따라 계획을 변경해야 할 수도 있습니다. 초기 비전을 수립하는 것은 시작에 불과합니다. 정기적으로 진행 과정을 확인하고 회원들의 의견을 수렴하여 비전이 계속 유지되도록 하십시오. 이 과정을 통해 원하는 결과를 얻을 수 있을 것입니다.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수정:  계획을 수정하십시오. 계획의 타당성을 위해 변경할 필요가 있으면 과감하게 계획을 수정하십시오. 정기적으로 계획을 재검토하고 요구 사항을 평가하며 실행 단계를 조정하십시오. 회원들을 의사 결정에 참여시켜 지속적으로 계획에 참여 및 전념하게 하십시오. 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56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/>
              <a:t>클럽 효율성 향상 웹페이지에서 ‘클럽 성공을 위한 계획’ 및 관련 PPT 자료를 다운로드 받으십시오.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34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02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머리글 개체 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257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56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/>
              <a:t>SWOT 분석을 사용해 요구 사항을 파악하고 목표에 대한 전략을 세우십시오.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15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76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49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b="1"/>
              <a:t>클럽용 문제 해결 안내서</a:t>
            </a:r>
            <a:r>
              <a:rPr lang="ko-KR"/>
              <a:t>는 클럽의 일반적인 문제점을 파악하고 자료와 잠재적 해결책을 제공합니다.</a:t>
            </a:r>
            <a:r>
              <a:rPr lang="ko-KR" sz="1800"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4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87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57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4724400" y="4584913"/>
            <a:ext cx="2743200" cy="13948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40" y="771581"/>
            <a:ext cx="3771719" cy="35718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199" y="5029200"/>
            <a:ext cx="10515600" cy="1066800"/>
          </a:xfrm>
          <a:prstGeom prst="rect">
            <a:avLst/>
          </a:prstGeom>
        </p:spPr>
        <p:txBody>
          <a:bodyPr/>
          <a:lstStyle>
            <a:lvl1pPr>
              <a:defRPr lang="en-US" sz="4400" b="1" dirty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752599"/>
            <a:ext cx="274320" cy="13716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defRPr lang="en-US" sz="28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97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7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70" r:id="rId2"/>
    <p:sldLayoutId id="2147483860" r:id="rId3"/>
    <p:sldLayoutId id="2147483875" r:id="rId4"/>
    <p:sldLayoutId id="2147483876" r:id="rId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ionsclubsinternational.myshopify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hyperlink" Target="mailto:orderdetails@lionsclubs.or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37DB1-8300-4235-A4A2-831F1209F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DBE58B-C5A6-4AA4-AC93-582C57B98199}"/>
              </a:ext>
            </a:extLst>
          </p:cNvPr>
          <p:cNvSpPr txBox="1"/>
          <p:nvPr/>
        </p:nvSpPr>
        <p:spPr>
          <a:xfrm>
            <a:off x="533400" y="533401"/>
            <a:ext cx="7924800" cy="1197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48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성공을 위한 계획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20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(글로벌 회원 증강 프로그램)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62F69C1-AAEB-5E4B-113B-BEABC11BF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5410200"/>
            <a:ext cx="2033404" cy="20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00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-1524" y="5373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DE1FE9-947A-453D-8909-3A21E5EADD46}"/>
              </a:ext>
            </a:extLst>
          </p:cNvPr>
          <p:cNvGrpSpPr/>
          <p:nvPr/>
        </p:nvGrpSpPr>
        <p:grpSpPr>
          <a:xfrm>
            <a:off x="8229600" y="2429846"/>
            <a:ext cx="4787503" cy="2888070"/>
            <a:chOff x="444259" y="1879385"/>
            <a:chExt cx="5377898" cy="276209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2D1DA2D-D176-4DC9-A993-D1E35A2D5F4A}"/>
                </a:ext>
              </a:extLst>
            </p:cNvPr>
            <p:cNvSpPr txBox="1"/>
            <p:nvPr/>
          </p:nvSpPr>
          <p:spPr>
            <a:xfrm>
              <a:off x="488157" y="1879385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ko-KR" sz="24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강점 활용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4E3F60-503C-49E7-923B-6CD1F84E5323}"/>
                </a:ext>
              </a:extLst>
            </p:cNvPr>
            <p:cNvSpPr txBox="1"/>
            <p:nvPr/>
          </p:nvSpPr>
          <p:spPr>
            <a:xfrm>
              <a:off x="488157" y="2647247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ko-KR" sz="240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약점 관리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81EA9E-9056-4233-BF12-3A6BC1D7084B}"/>
                </a:ext>
              </a:extLst>
            </p:cNvPr>
            <p:cNvSpPr txBox="1"/>
            <p:nvPr/>
          </p:nvSpPr>
          <p:spPr>
            <a:xfrm>
              <a:off x="463309" y="3415109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ko-KR" sz="240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기회 활용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B95FB4-EF0B-4414-9042-74F699C53C4A}"/>
                </a:ext>
              </a:extLst>
            </p:cNvPr>
            <p:cNvSpPr txBox="1"/>
            <p:nvPr/>
          </p:nvSpPr>
          <p:spPr>
            <a:xfrm>
              <a:off x="444259" y="4199950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ko-KR" sz="240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위협 요소 최소화</a:t>
              </a:r>
            </a:p>
          </p:txBody>
        </p:sp>
      </p:grpSp>
      <p:sp>
        <p:nvSpPr>
          <p:cNvPr id="13" name="Headline">
            <a:extLst>
              <a:ext uri="{FF2B5EF4-FFF2-40B4-BE49-F238E27FC236}">
                <a16:creationId xmlns:a16="http://schemas.microsoft.com/office/drawing/2014/main" id="{D0A14D63-3536-40E8-8C92-5F8CBC67EE70}"/>
              </a:ext>
            </a:extLst>
          </p:cNvPr>
          <p:cNvSpPr txBox="1">
            <a:spLocks/>
          </p:cNvSpPr>
          <p:nvPr/>
        </p:nvSpPr>
        <p:spPr>
          <a:xfrm>
            <a:off x="483973" y="1546168"/>
            <a:ext cx="6907427" cy="677924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SWOT</a:t>
            </a:r>
            <a:r>
              <a:rPr lang="ko-KR" altLang="ko-KR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(</a:t>
            </a:r>
            <a:r>
              <a:rPr lang="ko-KR" altLang="ko-KR" sz="320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강점,약점,기회,위협</a:t>
            </a:r>
            <a:r>
              <a:rPr lang="ko-KR" altLang="ko-KR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)</a:t>
            </a:r>
            <a:r>
              <a:rPr lang="ko-KR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분석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ED61E3-D6D0-40D3-B407-08D7DBD8B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15" y="2880425"/>
            <a:ext cx="6607920" cy="1976002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877DD311-0BBC-C21F-818D-8D2AAC80B3A6}"/>
              </a:ext>
            </a:extLst>
          </p:cNvPr>
          <p:cNvSpPr/>
          <p:nvPr/>
        </p:nvSpPr>
        <p:spPr>
          <a:xfrm>
            <a:off x="685800" y="222409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16419A-2490-7D29-AD58-E97C97CA6D44}"/>
              </a:ext>
            </a:extLst>
          </p:cNvPr>
          <p:cNvGrpSpPr/>
          <p:nvPr/>
        </p:nvGrpSpPr>
        <p:grpSpPr>
          <a:xfrm>
            <a:off x="-1524" y="-2"/>
            <a:ext cx="12193524" cy="1073298"/>
            <a:chOff x="-1524" y="-2"/>
            <a:chExt cx="12193524" cy="1073298"/>
          </a:xfrm>
        </p:grpSpPr>
        <p:sp>
          <p:nvSpPr>
            <p:cNvPr id="6" name="Background - Solid">
              <a:extLst>
                <a:ext uri="{FF2B5EF4-FFF2-40B4-BE49-F238E27FC236}">
                  <a16:creationId xmlns:a16="http://schemas.microsoft.com/office/drawing/2014/main" id="{37429CD6-5811-381E-2710-88B9F166D564}"/>
                </a:ext>
              </a:extLst>
            </p:cNvPr>
            <p:cNvSpPr/>
            <p:nvPr/>
          </p:nvSpPr>
          <p:spPr>
            <a:xfrm>
              <a:off x="0" y="-2"/>
              <a:ext cx="12192000" cy="868681"/>
            </a:xfrm>
            <a:prstGeom prst="rect">
              <a:avLst/>
            </a:prstGeom>
            <a:gradFill>
              <a:gsLst>
                <a:gs pos="0">
                  <a:srgbClr val="00338D"/>
                </a:gs>
                <a:gs pos="100000">
                  <a:srgbClr val="7A2582"/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7" name="Background - Solid">
              <a:extLst>
                <a:ext uri="{FF2B5EF4-FFF2-40B4-BE49-F238E27FC236}">
                  <a16:creationId xmlns:a16="http://schemas.microsoft.com/office/drawing/2014/main" id="{540E98DA-D879-BF42-CC46-9518064F57E2}"/>
                </a:ext>
              </a:extLst>
            </p:cNvPr>
            <p:cNvSpPr/>
            <p:nvPr/>
          </p:nvSpPr>
          <p:spPr>
            <a:xfrm>
              <a:off x="-1524" y="640080"/>
              <a:ext cx="12193524" cy="228600"/>
            </a:xfrm>
            <a:prstGeom prst="rect">
              <a:avLst/>
            </a:prstGeom>
            <a:solidFill>
              <a:srgbClr val="0D2240">
                <a:alpha val="2097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E31B84-4DEC-94EC-F045-98FF27B7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822" y="201698"/>
              <a:ext cx="917472" cy="871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5051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4E52B3BD-C90F-A140-380B-66F4072380B0}"/>
              </a:ext>
            </a:extLst>
          </p:cNvPr>
          <p:cNvSpPr txBox="1">
            <a:spLocks/>
          </p:cNvSpPr>
          <p:nvPr/>
        </p:nvSpPr>
        <p:spPr>
          <a:xfrm>
            <a:off x="846025" y="2313421"/>
            <a:ext cx="6209629" cy="15179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중점 분야를 보조</a:t>
            </a:r>
            <a:r>
              <a:rPr lang="ko-KR" altLang="en-US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하는</a:t>
            </a: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자료</a:t>
            </a:r>
          </a:p>
        </p:txBody>
      </p:sp>
    </p:spTree>
    <p:extLst>
      <p:ext uri="{BB962C8B-B14F-4D97-AF65-F5344CB8AC3E}">
        <p14:creationId xmlns:p14="http://schemas.microsoft.com/office/powerpoint/2010/main" val="3690919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78193" y="41043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자료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0" name="Yellow Bar">
            <a:extLst>
              <a:ext uri="{FF2B5EF4-FFF2-40B4-BE49-F238E27FC236}">
                <a16:creationId xmlns:a16="http://schemas.microsoft.com/office/drawing/2014/main" id="{9BD51C85-EEE7-46F1-863F-8E1312E55B3B}"/>
              </a:ext>
            </a:extLst>
          </p:cNvPr>
          <p:cNvSpPr/>
          <p:nvPr/>
        </p:nvSpPr>
        <p:spPr>
          <a:xfrm>
            <a:off x="593541" y="1118991"/>
            <a:ext cx="1084390" cy="5400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C88896-65A4-3DBF-CB44-35FA3B10E3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707" y="5595975"/>
            <a:ext cx="896739" cy="849661"/>
          </a:xfrm>
          <a:prstGeom prst="rect">
            <a:avLst/>
          </a:prstGeom>
        </p:spPr>
      </p:pic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C1D0CAAB-0C2D-B435-2A28-F6EA990A9D3D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C3CC95-1300-081F-7182-4E80C9302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334" y="1994069"/>
            <a:ext cx="2755676" cy="3577269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56B9A8-1C33-76D4-904E-9B7460334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43" y="1524000"/>
            <a:ext cx="2928776" cy="3810000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B51384-35D8-A9D8-BDFF-0DE85895DC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5294" y="1994069"/>
            <a:ext cx="2844831" cy="3681087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66B448-7D29-A474-035B-AFF6321267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3991" y="1523460"/>
            <a:ext cx="2875691" cy="3707715"/>
          </a:xfrm>
          <a:prstGeom prst="rect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</p:pic>
    </p:spTree>
    <p:extLst>
      <p:ext uri="{BB962C8B-B14F-4D97-AF65-F5344CB8AC3E}">
        <p14:creationId xmlns:p14="http://schemas.microsoft.com/office/powerpoint/2010/main" val="2680940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6426D9-8F1F-278A-D83D-06868967B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2389" y="1059684"/>
            <a:ext cx="2477301" cy="3183652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18A3B4-DB40-187A-16D3-93366983A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576" y="4471974"/>
            <a:ext cx="6518067" cy="2157389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912CF9-B0B9-2F67-7280-93A997644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978" y="957463"/>
            <a:ext cx="2660055" cy="3429001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0246F2-466C-AC60-BAFC-F15241116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923130"/>
            <a:ext cx="2446721" cy="3183651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F801F9-EC14-F5F7-3642-DBBDB5057FA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23" y="5665819"/>
            <a:ext cx="896739" cy="849661"/>
          </a:xfrm>
          <a:prstGeom prst="rect">
            <a:avLst/>
          </a:prstGeom>
        </p:spPr>
      </p:pic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103297B6-63C7-A22B-8CE1-B1E1A04B43E7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168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0171" y="26879"/>
            <a:ext cx="2212029" cy="66328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자료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4239CEE6-5D82-461F-98CD-E9CAA16EB101}"/>
              </a:ext>
            </a:extLst>
          </p:cNvPr>
          <p:cNvSpPr/>
          <p:nvPr/>
        </p:nvSpPr>
        <p:spPr>
          <a:xfrm>
            <a:off x="195915" y="738813"/>
            <a:ext cx="1192829" cy="5400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229683-E32F-E6A5-DA62-4ED440F7D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150" y="566737"/>
            <a:ext cx="4457700" cy="5724525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0970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DFD6284-3FBB-6ABA-D323-FD131398C158}"/>
              </a:ext>
            </a:extLst>
          </p:cNvPr>
          <p:cNvSpPr txBox="1">
            <a:spLocks/>
          </p:cNvSpPr>
          <p:nvPr/>
        </p:nvSpPr>
        <p:spPr>
          <a:xfrm>
            <a:off x="1060203" y="2697997"/>
            <a:ext cx="2714631" cy="88697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목표 수립</a:t>
            </a:r>
          </a:p>
        </p:txBody>
      </p:sp>
    </p:spTree>
    <p:extLst>
      <p:ext uri="{BB962C8B-B14F-4D97-AF65-F5344CB8AC3E}">
        <p14:creationId xmlns:p14="http://schemas.microsoft.com/office/powerpoint/2010/main" val="731563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4">
            <a:extLst>
              <a:ext uri="{FF2B5EF4-FFF2-40B4-BE49-F238E27FC236}">
                <a16:creationId xmlns:a16="http://schemas.microsoft.com/office/drawing/2014/main" id="{BB1A9599-36E2-4A49-AC3F-F92010FD580F}"/>
              </a:ext>
            </a:extLst>
          </p:cNvPr>
          <p:cNvGrpSpPr/>
          <p:nvPr/>
        </p:nvGrpSpPr>
        <p:grpSpPr>
          <a:xfrm>
            <a:off x="711451" y="1074602"/>
            <a:ext cx="1659848" cy="4419551"/>
            <a:chOff x="563385" y="1458067"/>
            <a:chExt cx="1659848" cy="4419551"/>
          </a:xfrm>
        </p:grpSpPr>
        <p:sp>
          <p:nvSpPr>
            <p:cNvPr id="34" name="Rectangle 14">
              <a:extLst>
                <a:ext uri="{FF2B5EF4-FFF2-40B4-BE49-F238E27FC236}">
                  <a16:creationId xmlns:a16="http://schemas.microsoft.com/office/drawing/2014/main" id="{4E5BD45C-5267-4C78-9DFA-B92848622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208" y="3620050"/>
              <a:ext cx="1450112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F0C300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구체적인</a:t>
              </a:r>
              <a:br>
                <a:rPr kumimoji="0" lang="en-US" altLang="ko-KR" sz="2400" b="1" i="0" u="none" strike="noStrike" cap="none" normalizeH="0" baseline="0" noProof="0" dirty="0">
                  <a:ln>
                    <a:noFill/>
                  </a:ln>
                  <a:solidFill>
                    <a:srgbClr val="F0C300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</a:b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F0C300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(</a:t>
              </a:r>
              <a:r>
                <a:rPr kumimoji="0" lang="ko-KR" sz="3200" b="1" i="0" u="none" strike="noStrike" cap="none" normalizeH="0" baseline="0" noProof="0" dirty="0" err="1">
                  <a:ln>
                    <a:noFill/>
                  </a:ln>
                  <a:solidFill>
                    <a:srgbClr val="F0C300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S</a:t>
              </a:r>
              <a:r>
                <a:rPr kumimoji="0" lang="ko-KR" sz="2400" b="1" i="0" u="none" strike="noStrike" cap="none" normalizeH="0" baseline="0" noProof="0" dirty="0" err="1">
                  <a:ln>
                    <a:noFill/>
                  </a:ln>
                  <a:solidFill>
                    <a:srgbClr val="F0C300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pecific</a:t>
              </a: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F0C300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35" name="Oval 8">
              <a:extLst>
                <a:ext uri="{FF2B5EF4-FFF2-40B4-BE49-F238E27FC236}">
                  <a16:creationId xmlns:a16="http://schemas.microsoft.com/office/drawing/2014/main" id="{59AD71E6-565E-4507-B1FF-8ECE6D974E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63385" y="1458067"/>
              <a:ext cx="1554481" cy="1554480"/>
            </a:xfrm>
            <a:prstGeom prst="ellipse">
              <a:avLst/>
            </a:prstGeom>
            <a:solidFill>
              <a:srgbClr val="F0C3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8" name="TextBox 93">
              <a:extLst>
                <a:ext uri="{FF2B5EF4-FFF2-40B4-BE49-F238E27FC236}">
                  <a16:creationId xmlns:a16="http://schemas.microsoft.com/office/drawing/2014/main" id="{1E8B0748-66F7-40E0-BFC0-BFBACA4952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752" y="4677289"/>
              <a:ext cx="155448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목표가 분명해야 합니다 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F12D9F0-8A2F-4899-A776-AF5FCC6581C7}"/>
                </a:ext>
              </a:extLst>
            </p:cNvPr>
            <p:cNvSpPr txBox="1"/>
            <p:nvPr/>
          </p:nvSpPr>
          <p:spPr>
            <a:xfrm>
              <a:off x="922466" y="1814587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</a:p>
          </p:txBody>
        </p:sp>
      </p:grpSp>
      <p:grpSp>
        <p:nvGrpSpPr>
          <p:cNvPr id="42" name="Group 15">
            <a:extLst>
              <a:ext uri="{FF2B5EF4-FFF2-40B4-BE49-F238E27FC236}">
                <a16:creationId xmlns:a16="http://schemas.microsoft.com/office/drawing/2014/main" id="{BC14E3C4-1010-4E0B-9505-7F955348C357}"/>
              </a:ext>
            </a:extLst>
          </p:cNvPr>
          <p:cNvGrpSpPr/>
          <p:nvPr/>
        </p:nvGrpSpPr>
        <p:grpSpPr>
          <a:xfrm>
            <a:off x="2783468" y="1095647"/>
            <a:ext cx="2293721" cy="4767837"/>
            <a:chOff x="2635402" y="1479112"/>
            <a:chExt cx="2293721" cy="4767837"/>
          </a:xfrm>
        </p:grpSpPr>
        <p:sp>
          <p:nvSpPr>
            <p:cNvPr id="43" name="Rectangle 15">
              <a:extLst>
                <a:ext uri="{FF2B5EF4-FFF2-40B4-BE49-F238E27FC236}">
                  <a16:creationId xmlns:a16="http://schemas.microsoft.com/office/drawing/2014/main" id="{8ED6788C-69CB-4593-88C6-1307ADBD3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8785" y="3608624"/>
              <a:ext cx="1923604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F76639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측정 가능한</a:t>
              </a:r>
              <a:br>
                <a:rPr kumimoji="0" lang="en-US" altLang="ko-KR" sz="2400" b="1" i="0" u="none" strike="noStrike" cap="none" normalizeH="0" baseline="0" noProof="0" dirty="0">
                  <a:ln>
                    <a:noFill/>
                  </a:ln>
                  <a:solidFill>
                    <a:srgbClr val="F76639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</a:b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F76639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(</a:t>
              </a:r>
              <a:r>
                <a:rPr kumimoji="0" lang="ko-KR" sz="3200" b="1" i="0" u="none" strike="noStrike" cap="none" normalizeH="0" baseline="0" noProof="0" dirty="0" err="1">
                  <a:ln>
                    <a:noFill/>
                  </a:ln>
                  <a:solidFill>
                    <a:srgbClr val="F76639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M</a:t>
              </a:r>
              <a:r>
                <a:rPr kumimoji="0" lang="ko-KR" sz="2400" b="1" i="0" u="none" strike="noStrike" cap="none" normalizeH="0" baseline="0" noProof="0" dirty="0" err="1">
                  <a:ln>
                    <a:noFill/>
                  </a:ln>
                  <a:solidFill>
                    <a:srgbClr val="F76639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easurable</a:t>
              </a: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F76639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44" name="Oval 9">
              <a:extLst>
                <a:ext uri="{FF2B5EF4-FFF2-40B4-BE49-F238E27FC236}">
                  <a16:creationId xmlns:a16="http://schemas.microsoft.com/office/drawing/2014/main" id="{4FAC6BAB-6399-466A-B022-561D2CF0D8D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36056" y="1479112"/>
              <a:ext cx="1559168" cy="1554480"/>
            </a:xfrm>
            <a:prstGeom prst="ellipse">
              <a:avLst/>
            </a:prstGeom>
            <a:solidFill>
              <a:srgbClr val="F7663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617E836-F46D-4633-B3D5-A4A3D9D8E3EC}"/>
                </a:ext>
              </a:extLst>
            </p:cNvPr>
            <p:cNvSpPr txBox="1"/>
            <p:nvPr/>
          </p:nvSpPr>
          <p:spPr>
            <a:xfrm>
              <a:off x="3272740" y="1840853"/>
              <a:ext cx="685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46" name="TextBox 93">
              <a:extLst>
                <a:ext uri="{FF2B5EF4-FFF2-40B4-BE49-F238E27FC236}">
                  <a16:creationId xmlns:a16="http://schemas.microsoft.com/office/drawing/2014/main" id="{2C1F9C53-B656-4033-881F-8E3B2C86DE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5402" y="4677289"/>
              <a:ext cx="2293721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기준점과 </a:t>
              </a:r>
              <a:br>
                <a:rPr kumimoji="0" lang="en-US" altLang="ko-KR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</a:br>
              <a:r>
                <a:rPr kumimoji="0" lang="ko-KR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진행 상황은 측정 가능해야 합니다</a:t>
              </a:r>
            </a:p>
          </p:txBody>
        </p:sp>
      </p:grpSp>
      <p:grpSp>
        <p:nvGrpSpPr>
          <p:cNvPr id="47" name="Group 16">
            <a:extLst>
              <a:ext uri="{FF2B5EF4-FFF2-40B4-BE49-F238E27FC236}">
                <a16:creationId xmlns:a16="http://schemas.microsoft.com/office/drawing/2014/main" id="{4303AD79-5910-4883-A65C-08F042833849}"/>
              </a:ext>
            </a:extLst>
          </p:cNvPr>
          <p:cNvGrpSpPr/>
          <p:nvPr/>
        </p:nvGrpSpPr>
        <p:grpSpPr>
          <a:xfrm>
            <a:off x="5352440" y="1058560"/>
            <a:ext cx="2331789" cy="4425375"/>
            <a:chOff x="5204374" y="1442025"/>
            <a:chExt cx="2331789" cy="4425375"/>
          </a:xfrm>
        </p:grpSpPr>
        <p:sp>
          <p:nvSpPr>
            <p:cNvPr id="48" name="Rectangle 16">
              <a:extLst>
                <a:ext uri="{FF2B5EF4-FFF2-40B4-BE49-F238E27FC236}">
                  <a16:creationId xmlns:a16="http://schemas.microsoft.com/office/drawing/2014/main" id="{DBAC0A14-4A51-4807-866A-A945075AB7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7591" y="3596901"/>
              <a:ext cx="1780937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732E81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실행 가능한</a:t>
              </a:r>
              <a:endParaRPr kumimoji="0" lang="en-US" altLang="ko-KR" sz="2400" b="1" i="0" u="none" strike="noStrike" cap="none" normalizeH="0" baseline="0" noProof="0" dirty="0">
                <a:ln>
                  <a:noFill/>
                </a:ln>
                <a:solidFill>
                  <a:srgbClr val="732E81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732E81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(</a:t>
              </a:r>
              <a:r>
                <a:rPr kumimoji="0" lang="ko-KR" sz="3200" b="1" i="0" u="none" strike="noStrike" cap="none" normalizeH="0" baseline="0" noProof="0" dirty="0" err="1">
                  <a:ln>
                    <a:noFill/>
                  </a:ln>
                  <a:solidFill>
                    <a:srgbClr val="732E81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A</a:t>
              </a:r>
              <a:r>
                <a:rPr kumimoji="0" lang="ko-KR" sz="2400" b="1" i="0" u="none" strike="noStrike" cap="none" normalizeH="0" baseline="0" noProof="0" dirty="0" err="1">
                  <a:ln>
                    <a:noFill/>
                  </a:ln>
                  <a:solidFill>
                    <a:srgbClr val="732E81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ctionable</a:t>
              </a: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732E81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58" name="Rectangle 22">
              <a:extLst>
                <a:ext uri="{FF2B5EF4-FFF2-40B4-BE49-F238E27FC236}">
                  <a16:creationId xmlns:a16="http://schemas.microsoft.com/office/drawing/2014/main" id="{8AF82391-A350-4601-AFE0-308BA097B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4374" y="3324367"/>
              <a:ext cx="6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sz="5400" b="1" i="0" u="none" strike="noStrike" cap="none" normalizeH="0" baseline="0" noProof="0" dirty="0">
                <a:ln>
                  <a:noFill/>
                </a:ln>
                <a:solidFill>
                  <a:srgbClr val="732E81"/>
                </a:solidFill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</p:txBody>
        </p:sp>
        <p:sp>
          <p:nvSpPr>
            <p:cNvPr id="59" name="Oval 10">
              <a:extLst>
                <a:ext uri="{FF2B5EF4-FFF2-40B4-BE49-F238E27FC236}">
                  <a16:creationId xmlns:a16="http://schemas.microsoft.com/office/drawing/2014/main" id="{B56276E0-7B08-4136-8736-444D4823DD3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207776" y="1442025"/>
              <a:ext cx="1599088" cy="1581909"/>
            </a:xfrm>
            <a:prstGeom prst="ellipse">
              <a:avLst/>
            </a:prstGeom>
            <a:solidFill>
              <a:srgbClr val="732E81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2145475-3AD1-4B7F-BC6F-7D9B95868C46}"/>
                </a:ext>
              </a:extLst>
            </p:cNvPr>
            <p:cNvSpPr txBox="1"/>
            <p:nvPr/>
          </p:nvSpPr>
          <p:spPr>
            <a:xfrm>
              <a:off x="5575760" y="1810150"/>
              <a:ext cx="863121" cy="845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61" name="TextBox 93">
              <a:extLst>
                <a:ext uri="{FF2B5EF4-FFF2-40B4-BE49-F238E27FC236}">
                  <a16:creationId xmlns:a16="http://schemas.microsoft.com/office/drawing/2014/main" id="{7A2B229F-9044-453E-946F-738B3FC607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3744" y="4667071"/>
              <a:ext cx="225241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각 목표는 </a:t>
              </a:r>
              <a:br>
                <a:rPr kumimoji="0" lang="en-US" altLang="ko-KR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</a:br>
              <a:r>
                <a:rPr kumimoji="0" lang="ko-KR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달성 가능해야 합니다</a:t>
              </a:r>
            </a:p>
          </p:txBody>
        </p:sp>
      </p:grpSp>
      <p:grpSp>
        <p:nvGrpSpPr>
          <p:cNvPr id="62" name="Group 17">
            <a:extLst>
              <a:ext uri="{FF2B5EF4-FFF2-40B4-BE49-F238E27FC236}">
                <a16:creationId xmlns:a16="http://schemas.microsoft.com/office/drawing/2014/main" id="{59020012-64AC-47A5-8772-F1EDB2BC5DF7}"/>
              </a:ext>
            </a:extLst>
          </p:cNvPr>
          <p:cNvGrpSpPr/>
          <p:nvPr/>
        </p:nvGrpSpPr>
        <p:grpSpPr>
          <a:xfrm>
            <a:off x="7803780" y="1074602"/>
            <a:ext cx="2097886" cy="4409332"/>
            <a:chOff x="7655714" y="1458067"/>
            <a:chExt cx="2097886" cy="4409332"/>
          </a:xfrm>
        </p:grpSpPr>
        <p:sp>
          <p:nvSpPr>
            <p:cNvPr id="63" name="Rectangle 17">
              <a:extLst>
                <a:ext uri="{FF2B5EF4-FFF2-40B4-BE49-F238E27FC236}">
                  <a16:creationId xmlns:a16="http://schemas.microsoft.com/office/drawing/2014/main" id="{3EDF17E4-17B6-44CB-B31D-0919F1D93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9180" y="3579978"/>
              <a:ext cx="1482778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407CCA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현실적인</a:t>
              </a:r>
              <a:endParaRPr kumimoji="0" lang="en-US" altLang="ko-KR" sz="2400" b="1" i="0" u="none" strike="noStrike" cap="none" normalizeH="0" baseline="0" noProof="0" dirty="0">
                <a:ln>
                  <a:noFill/>
                </a:ln>
                <a:solidFill>
                  <a:srgbClr val="407CCA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407CCA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(</a:t>
              </a:r>
              <a:r>
                <a:rPr kumimoji="0" lang="ko-KR" sz="3200" b="1" i="0" u="none" strike="noStrike" cap="none" normalizeH="0" baseline="0" noProof="0" dirty="0" err="1">
                  <a:ln>
                    <a:noFill/>
                  </a:ln>
                  <a:solidFill>
                    <a:srgbClr val="407CCA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R</a:t>
              </a:r>
              <a:r>
                <a:rPr kumimoji="0" lang="ko-KR" sz="2400" b="1" i="0" u="none" strike="noStrike" cap="none" normalizeH="0" baseline="0" noProof="0" dirty="0" err="1">
                  <a:ln>
                    <a:noFill/>
                  </a:ln>
                  <a:solidFill>
                    <a:srgbClr val="407CCA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ealistic</a:t>
              </a: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407CCA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64" name="Oval 11">
              <a:extLst>
                <a:ext uri="{FF2B5EF4-FFF2-40B4-BE49-F238E27FC236}">
                  <a16:creationId xmlns:a16="http://schemas.microsoft.com/office/drawing/2014/main" id="{AF0E1921-514F-492D-A411-839BAAA6046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655714" y="1458067"/>
              <a:ext cx="1554480" cy="1554480"/>
            </a:xfrm>
            <a:prstGeom prst="ellipse">
              <a:avLst/>
            </a:prstGeom>
            <a:solidFill>
              <a:srgbClr val="407CCA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53DC8FB-3291-4AAB-B364-FC235F4FBF7F}"/>
                </a:ext>
              </a:extLst>
            </p:cNvPr>
            <p:cNvSpPr txBox="1"/>
            <p:nvPr/>
          </p:nvSpPr>
          <p:spPr>
            <a:xfrm>
              <a:off x="8013853" y="181458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</a:p>
          </p:txBody>
        </p:sp>
        <p:sp>
          <p:nvSpPr>
            <p:cNvPr id="66" name="TextBox 93">
              <a:extLst>
                <a:ext uri="{FF2B5EF4-FFF2-40B4-BE49-F238E27FC236}">
                  <a16:creationId xmlns:a16="http://schemas.microsoft.com/office/drawing/2014/main" id="{492C6F0A-61B5-4231-AB08-F644B64B8B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5714" y="4667070"/>
              <a:ext cx="209788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도전적이되 비현실적이면 안</a:t>
              </a:r>
              <a:r>
                <a:rPr kumimoji="0" lang="en-US" altLang="ko-KR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 </a:t>
              </a:r>
              <a:r>
                <a:rPr kumimoji="0" lang="ko-KR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됩니다</a:t>
              </a:r>
            </a:p>
          </p:txBody>
        </p:sp>
      </p:grpSp>
      <p:grpSp>
        <p:nvGrpSpPr>
          <p:cNvPr id="67" name="Group 18">
            <a:extLst>
              <a:ext uri="{FF2B5EF4-FFF2-40B4-BE49-F238E27FC236}">
                <a16:creationId xmlns:a16="http://schemas.microsoft.com/office/drawing/2014/main" id="{EF95FF51-91C2-4D4D-BD04-FA79DD13421A}"/>
              </a:ext>
            </a:extLst>
          </p:cNvPr>
          <p:cNvGrpSpPr/>
          <p:nvPr/>
        </p:nvGrpSpPr>
        <p:grpSpPr>
          <a:xfrm>
            <a:off x="9977866" y="1095647"/>
            <a:ext cx="1940479" cy="4007288"/>
            <a:chOff x="9829800" y="1479112"/>
            <a:chExt cx="1940479" cy="4007288"/>
          </a:xfrm>
        </p:grpSpPr>
        <p:sp>
          <p:nvSpPr>
            <p:cNvPr id="68" name="Rectangle 18">
              <a:extLst>
                <a:ext uri="{FF2B5EF4-FFF2-40B4-BE49-F238E27FC236}">
                  <a16:creationId xmlns:a16="http://schemas.microsoft.com/office/drawing/2014/main" id="{201E340A-FE2C-4C16-9442-702FA72C0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9800" y="3581400"/>
              <a:ext cx="1895637" cy="846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300" b="1" i="0" u="none" strike="noStrike" cap="none" normalizeH="0" baseline="0" noProof="0" dirty="0">
                  <a:ln>
                    <a:noFill/>
                  </a:ln>
                  <a:solidFill>
                    <a:srgbClr val="00A869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기한이 정해진</a:t>
              </a:r>
              <a:endParaRPr kumimoji="0" lang="en-US" altLang="ko-KR" sz="2300" b="1" i="0" u="none" strike="noStrike" cap="none" normalizeH="0" baseline="0" noProof="0" dirty="0">
                <a:ln>
                  <a:noFill/>
                </a:ln>
                <a:solidFill>
                  <a:srgbClr val="00A869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300" b="1" i="0" u="none" strike="noStrike" cap="none" normalizeH="0" baseline="0" noProof="0" dirty="0">
                  <a:ln>
                    <a:noFill/>
                  </a:ln>
                  <a:solidFill>
                    <a:srgbClr val="00A869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(</a:t>
              </a:r>
              <a:r>
                <a:rPr kumimoji="0" lang="ko-KR" sz="3200" b="1" i="0" u="none" strike="noStrike" cap="none" normalizeH="0" baseline="0" noProof="0" dirty="0">
                  <a:ln>
                    <a:noFill/>
                  </a:ln>
                  <a:solidFill>
                    <a:srgbClr val="00A869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T</a:t>
              </a:r>
              <a:r>
                <a:rPr kumimoji="0" lang="ko-KR" sz="2300" b="1" i="0" u="none" strike="noStrike" cap="none" normalizeH="0" baseline="0" noProof="0" dirty="0">
                  <a:ln>
                    <a:noFill/>
                  </a:ln>
                  <a:solidFill>
                    <a:srgbClr val="00A869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ime </a:t>
              </a:r>
              <a:r>
                <a:rPr kumimoji="0" lang="ko-KR" sz="2300" b="1" i="0" u="none" strike="noStrike" cap="none" normalizeH="0" baseline="0" noProof="0" dirty="0" err="1">
                  <a:ln>
                    <a:noFill/>
                  </a:ln>
                  <a:solidFill>
                    <a:srgbClr val="00A869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bound</a:t>
              </a:r>
              <a:r>
                <a:rPr kumimoji="0" lang="ko-KR" sz="2300" b="1" i="0" u="none" strike="noStrike" cap="none" normalizeH="0" baseline="0" noProof="0" dirty="0">
                  <a:ln>
                    <a:noFill/>
                  </a:ln>
                  <a:solidFill>
                    <a:srgbClr val="00A869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69" name="Oval 12">
              <a:extLst>
                <a:ext uri="{FF2B5EF4-FFF2-40B4-BE49-F238E27FC236}">
                  <a16:creationId xmlns:a16="http://schemas.microsoft.com/office/drawing/2014/main" id="{A48C0E2B-F457-47F7-8077-92FE8E89EF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008296" y="1479112"/>
              <a:ext cx="1554481" cy="1554480"/>
            </a:xfrm>
            <a:prstGeom prst="ellipse">
              <a:avLst/>
            </a:prstGeom>
            <a:solidFill>
              <a:srgbClr val="00A86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2A1D3E9-900A-4457-AEC7-5C08ED9513C2}"/>
                </a:ext>
              </a:extLst>
            </p:cNvPr>
            <p:cNvSpPr txBox="1"/>
            <p:nvPr/>
          </p:nvSpPr>
          <p:spPr>
            <a:xfrm>
              <a:off x="10366436" y="181458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</a:p>
          </p:txBody>
        </p:sp>
        <p:sp>
          <p:nvSpPr>
            <p:cNvPr id="71" name="TextBox 93">
              <a:extLst>
                <a:ext uri="{FF2B5EF4-FFF2-40B4-BE49-F238E27FC236}">
                  <a16:creationId xmlns:a16="http://schemas.microsoft.com/office/drawing/2014/main" id="{6E9ED6F5-9F1E-4737-A4F9-C2485E16BF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4642" y="4655403"/>
              <a:ext cx="189563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진행 일정을 설명합니다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F37DBA4-2235-13C2-EC5B-EEE498A27E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109" y="5869942"/>
            <a:ext cx="896739" cy="849661"/>
          </a:xfrm>
          <a:prstGeom prst="rect">
            <a:avLst/>
          </a:prstGeom>
        </p:spPr>
      </p:pic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6A6DD783-AAB1-5FD2-A35B-E692C64C464A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7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B93FCC-63BC-A6B6-79AD-0005AA412D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D58306AF-9124-D8F4-2499-B4C1E9C4B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Graphic 2">
            <a:extLst>
              <a:ext uri="{FF2B5EF4-FFF2-40B4-BE49-F238E27FC236}">
                <a16:creationId xmlns:a16="http://schemas.microsoft.com/office/drawing/2014/main" id="{E9A1FCC6-2FE3-30AA-D60A-9E4366B49780}"/>
              </a:ext>
            </a:extLst>
          </p:cNvPr>
          <p:cNvSpPr/>
          <p:nvPr/>
        </p:nvSpPr>
        <p:spPr>
          <a:xfrm rot="10800000">
            <a:off x="0" y="1"/>
            <a:ext cx="2456900" cy="4255473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Graphic 4">
            <a:extLst>
              <a:ext uri="{FF2B5EF4-FFF2-40B4-BE49-F238E27FC236}">
                <a16:creationId xmlns:a16="http://schemas.microsoft.com/office/drawing/2014/main" id="{EAB49D99-04AC-DFC1-9AB8-E98ECAE78DAA}"/>
              </a:ext>
            </a:extLst>
          </p:cNvPr>
          <p:cNvSpPr/>
          <p:nvPr/>
        </p:nvSpPr>
        <p:spPr>
          <a:xfrm rot="10800000">
            <a:off x="-41" y="-2"/>
            <a:ext cx="2111717" cy="3657599"/>
          </a:xfrm>
          <a:custGeom>
            <a:avLst/>
            <a:gdLst>
              <a:gd name="connsiteX0" fmla="*/ 0 w 2111717"/>
              <a:gd name="connsiteY0" fmla="*/ 3657600 h 3657599"/>
              <a:gd name="connsiteX1" fmla="*/ 2111718 w 2111717"/>
              <a:gd name="connsiteY1" fmla="*/ 0 h 3657599"/>
              <a:gd name="connsiteX2" fmla="*/ 2111718 w 2111717"/>
              <a:gd name="connsiteY2" fmla="*/ 3657600 h 365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1717" h="3657599">
                <a:moveTo>
                  <a:pt x="0" y="3657600"/>
                </a:moveTo>
                <a:lnTo>
                  <a:pt x="2111718" y="0"/>
                </a:lnTo>
                <a:lnTo>
                  <a:pt x="2111718" y="3657600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FCB713-2B45-C3EF-E6CF-D3DF12C83C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69" y="5944675"/>
            <a:ext cx="739156" cy="702199"/>
          </a:xfrm>
          <a:prstGeom prst="rect">
            <a:avLst/>
          </a:prstGeom>
        </p:spPr>
      </p:pic>
      <p:sp>
        <p:nvSpPr>
          <p:cNvPr id="6" name="Headline">
            <a:extLst>
              <a:ext uri="{FF2B5EF4-FFF2-40B4-BE49-F238E27FC236}">
                <a16:creationId xmlns:a16="http://schemas.microsoft.com/office/drawing/2014/main" id="{9892F6A8-AD1F-F4CA-BFC3-684FC600B0F8}"/>
              </a:ext>
            </a:extLst>
          </p:cNvPr>
          <p:cNvSpPr txBox="1">
            <a:spLocks/>
          </p:cNvSpPr>
          <p:nvPr/>
        </p:nvSpPr>
        <p:spPr>
          <a:xfrm>
            <a:off x="107236" y="186587"/>
            <a:ext cx="2177052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2400" dirty="0">
                <a:solidFill>
                  <a:srgbClr val="EBB7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목표</a:t>
            </a:r>
            <a:r>
              <a:rPr lang="en-US" altLang="ko-KR" sz="2400" dirty="0">
                <a:solidFill>
                  <a:srgbClr val="EBB7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sz="2400" dirty="0">
                <a:solidFill>
                  <a:srgbClr val="EBB7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설명서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E2BCB3-947A-24A0-46E6-A0B9A747E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045" y="295024"/>
            <a:ext cx="4747810" cy="6181976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642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1CCEE7AB-02A6-FB23-CCD1-575DBF8681EC}"/>
              </a:ext>
            </a:extLst>
          </p:cNvPr>
          <p:cNvSpPr txBox="1">
            <a:spLocks/>
          </p:cNvSpPr>
          <p:nvPr/>
        </p:nvSpPr>
        <p:spPr>
          <a:xfrm>
            <a:off x="954978" y="2368278"/>
            <a:ext cx="6374877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목표 달성을 위한 계획 수립</a:t>
            </a:r>
          </a:p>
        </p:txBody>
      </p:sp>
    </p:spTree>
    <p:extLst>
      <p:ext uri="{BB962C8B-B14F-4D97-AF65-F5344CB8AC3E}">
        <p14:creationId xmlns:p14="http://schemas.microsoft.com/office/powerpoint/2010/main" val="2946454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4" name="Yellow Bar">
            <a:extLst>
              <a:ext uri="{FF2B5EF4-FFF2-40B4-BE49-F238E27FC236}">
                <a16:creationId xmlns:a16="http://schemas.microsoft.com/office/drawing/2014/main" id="{239B5857-C8CD-48CF-A465-42EF262ED8A7}"/>
              </a:ext>
            </a:extLst>
          </p:cNvPr>
          <p:cNvSpPr/>
          <p:nvPr/>
        </p:nvSpPr>
        <p:spPr>
          <a:xfrm rot="16200000">
            <a:off x="4392823" y="3883479"/>
            <a:ext cx="5221880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5CBF8A-48CC-4E98-B072-4C868F8B4B5F}"/>
              </a:ext>
            </a:extLst>
          </p:cNvPr>
          <p:cNvSpPr txBox="1">
            <a:spLocks/>
          </p:cNvSpPr>
          <p:nvPr/>
        </p:nvSpPr>
        <p:spPr>
          <a:xfrm>
            <a:off x="7635831" y="1123052"/>
            <a:ext cx="4906316" cy="550631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각 분야별</a:t>
            </a:r>
          </a:p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endParaRPr lang="en-US" sz="12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무엇을? (목표 설명문)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어떻게? (실행 단계)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언제? (마감일)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누가? (책임자)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확인 방법? (완료 여부 확인 방법) </a:t>
            </a:r>
          </a:p>
          <a:p>
            <a:pPr marL="0" indent="0">
              <a:buFont typeface="Arial" pitchFamily="34" charset="0"/>
              <a:buNone/>
            </a:pPr>
            <a:endParaRPr lang="en-US" kern="0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BDAA700F-A0BE-4BA5-AE07-00129BE8F8D6}"/>
              </a:ext>
            </a:extLst>
          </p:cNvPr>
          <p:cNvSpPr/>
          <p:nvPr/>
        </p:nvSpPr>
        <p:spPr>
          <a:xfrm>
            <a:off x="1037432" y="1474846"/>
            <a:ext cx="56098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목표 달성에 필요한 단계를 간략히 서술하여 </a:t>
            </a:r>
            <a:r>
              <a:rPr lang="ko-KR" sz="24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실행 계획서</a:t>
            </a:r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를 작성하십시오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.</a:t>
            </a:r>
            <a:r>
              <a:rPr lang="ko-KR" sz="2400" strike="sngStrike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endParaRPr 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이 단계에서는 목표를 어떻게 달성할 것인지(실행 단계), 각 단계를 언제 완료할 것인지, 각 단계를 누가 책임질 것인지, 각 단계가 완료된 것을 어떻게 확인할 것인지를 설명합니다. </a:t>
            </a:r>
            <a:r>
              <a:rPr lang="ko-KR" sz="240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목표별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달성 계획을 세울 때 실행 계획서 워크시트를 활용할 수 있습니다. 각 목표를 위한 계획들을 한데 모으면 </a:t>
            </a:r>
            <a:r>
              <a:rPr lang="ko-KR" sz="2400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비전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이 완성됩니다.</a:t>
            </a:r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8B3AEAEB-1A48-4701-8102-A3F25B2DB7A0}"/>
              </a:ext>
            </a:extLst>
          </p:cNvPr>
          <p:cNvSpPr txBox="1">
            <a:spLocks/>
          </p:cNvSpPr>
          <p:nvPr/>
        </p:nvSpPr>
        <p:spPr>
          <a:xfrm>
            <a:off x="152400" y="47722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목표 달성을 위한 계획 수립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38DBDE-6F6F-6F4E-30A0-58D671C2F1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616" y="5886368"/>
            <a:ext cx="896739" cy="849661"/>
          </a:xfrm>
          <a:prstGeom prst="rect">
            <a:avLst/>
          </a:prstGeom>
        </p:spPr>
      </p:pic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1ED710A1-6EF6-B010-1A00-6F5493E11F4B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387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5E5768E4-D17B-40F2-91EB-CFD2FD9C3804}"/>
              </a:ext>
            </a:extLst>
          </p:cNvPr>
          <p:cNvSpPr txBox="1">
            <a:spLocks/>
          </p:cNvSpPr>
          <p:nvPr/>
        </p:nvSpPr>
        <p:spPr>
          <a:xfrm>
            <a:off x="1828800" y="2286000"/>
            <a:ext cx="8153401" cy="228600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i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함께 모이면 시작이 되고 </a:t>
            </a:r>
            <a:endParaRPr lang="en-US" altLang="ko-KR" i="1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i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함께 이행하면 과정이 되며</a:t>
            </a:r>
            <a:endParaRPr lang="en-US" altLang="ko-KR" i="1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i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함께 노력하면 성공이 된다</a:t>
            </a:r>
            <a:r>
              <a:rPr lang="en-US" altLang="ko-KR" i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.</a:t>
            </a:r>
            <a:endParaRPr lang="ko-KR" i="1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endParaRPr lang="en-US" i="1" kern="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algn="r"/>
            <a:r>
              <a:rPr lang="ko-KR" i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- 헨리 포드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41978-31AF-3F51-AB2C-7EF13A0B11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33" y="5539342"/>
            <a:ext cx="896739" cy="849661"/>
          </a:xfrm>
          <a:prstGeom prst="rect">
            <a:avLst/>
          </a:prstGeom>
        </p:spPr>
      </p:pic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EB8CC9F4-DBB3-CDB6-7E65-834F25D52567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403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B93FCC-63BC-A6B6-79AD-0005AA412D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D58306AF-9124-D8F4-2499-B4C1E9C4B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Graphic 2">
            <a:extLst>
              <a:ext uri="{FF2B5EF4-FFF2-40B4-BE49-F238E27FC236}">
                <a16:creationId xmlns:a16="http://schemas.microsoft.com/office/drawing/2014/main" id="{E9A1FCC6-2FE3-30AA-D60A-9E4366B49780}"/>
              </a:ext>
            </a:extLst>
          </p:cNvPr>
          <p:cNvSpPr/>
          <p:nvPr/>
        </p:nvSpPr>
        <p:spPr>
          <a:xfrm rot="10800000">
            <a:off x="0" y="1"/>
            <a:ext cx="2456900" cy="4255473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Graphic 4">
            <a:extLst>
              <a:ext uri="{FF2B5EF4-FFF2-40B4-BE49-F238E27FC236}">
                <a16:creationId xmlns:a16="http://schemas.microsoft.com/office/drawing/2014/main" id="{EAB49D99-04AC-DFC1-9AB8-E98ECAE78DAA}"/>
              </a:ext>
            </a:extLst>
          </p:cNvPr>
          <p:cNvSpPr/>
          <p:nvPr/>
        </p:nvSpPr>
        <p:spPr>
          <a:xfrm rot="10800000">
            <a:off x="-41" y="-2"/>
            <a:ext cx="2111717" cy="3657599"/>
          </a:xfrm>
          <a:custGeom>
            <a:avLst/>
            <a:gdLst>
              <a:gd name="connsiteX0" fmla="*/ 0 w 2111717"/>
              <a:gd name="connsiteY0" fmla="*/ 3657600 h 3657599"/>
              <a:gd name="connsiteX1" fmla="*/ 2111718 w 2111717"/>
              <a:gd name="connsiteY1" fmla="*/ 0 h 3657599"/>
              <a:gd name="connsiteX2" fmla="*/ 2111718 w 2111717"/>
              <a:gd name="connsiteY2" fmla="*/ 3657600 h 365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1717" h="3657599">
                <a:moveTo>
                  <a:pt x="0" y="3657600"/>
                </a:moveTo>
                <a:lnTo>
                  <a:pt x="2111718" y="0"/>
                </a:lnTo>
                <a:lnTo>
                  <a:pt x="2111718" y="3657600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FCB713-2B45-C3EF-E6CF-D3DF12C83C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69" y="5944675"/>
            <a:ext cx="739156" cy="702199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73E4A3CE-01EC-103E-CA21-A75B8B1D1AE6}"/>
              </a:ext>
            </a:extLst>
          </p:cNvPr>
          <p:cNvSpPr txBox="1">
            <a:spLocks/>
          </p:cNvSpPr>
          <p:nvPr/>
        </p:nvSpPr>
        <p:spPr>
          <a:xfrm>
            <a:off x="182362" y="211126"/>
            <a:ext cx="2177052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2400" dirty="0">
                <a:solidFill>
                  <a:srgbClr val="EBB7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실행 계획서 워크시트</a:t>
            </a:r>
          </a:p>
        </p:txBody>
      </p:sp>
      <p:sp>
        <p:nvSpPr>
          <p:cNvPr id="8" name="TextBox 93">
            <a:extLst>
              <a:ext uri="{FF2B5EF4-FFF2-40B4-BE49-F238E27FC236}">
                <a16:creationId xmlns:a16="http://schemas.microsoft.com/office/drawing/2014/main" id="{BD2D3521-E6C9-57FE-F276-2C74F03C6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240" y="6200670"/>
            <a:ext cx="7772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000" b="0" i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이 서식을 복사하여 각 목표별로 실행 계획서를 작성하십시오.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16F764-447B-41C1-2A47-C026B08EA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252" y="527732"/>
            <a:ext cx="4095947" cy="5251381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9849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B1BD5AF5-C3DC-DC5B-8580-AE6CC4D2D421}"/>
              </a:ext>
            </a:extLst>
          </p:cNvPr>
          <p:cNvSpPr txBox="1">
            <a:spLocks/>
          </p:cNvSpPr>
          <p:nvPr/>
        </p:nvSpPr>
        <p:spPr>
          <a:xfrm>
            <a:off x="926632" y="2419632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성공 도약</a:t>
            </a:r>
          </a:p>
        </p:txBody>
      </p:sp>
    </p:spTree>
    <p:extLst>
      <p:ext uri="{BB962C8B-B14F-4D97-AF65-F5344CB8AC3E}">
        <p14:creationId xmlns:p14="http://schemas.microsoft.com/office/powerpoint/2010/main" val="1358148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904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2A25E-F22B-4E9C-AF4F-6CDC2F1AD36D}"/>
              </a:ext>
            </a:extLst>
          </p:cNvPr>
          <p:cNvSpPr/>
          <p:nvPr/>
        </p:nvSpPr>
        <p:spPr>
          <a:xfrm>
            <a:off x="1760982" y="1734953"/>
            <a:ext cx="45163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성공을 위해서는 </a:t>
            </a:r>
            <a:br>
              <a:rPr lang="en-US" alt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다음</a:t>
            </a:r>
            <a:r>
              <a:rPr lang="ko-KR" altLang="en-US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의 과정이</a:t>
            </a:r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필요합니다</a:t>
            </a:r>
            <a:r>
              <a:rPr lang="en-US" alt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.</a:t>
            </a:r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endParaRPr 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공유</a:t>
            </a:r>
          </a:p>
          <a:p>
            <a:endParaRPr lang="en-US" sz="24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지원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인정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평가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수정</a:t>
            </a: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3CC42951-324D-4305-B5F5-36930E21296A}"/>
              </a:ext>
            </a:extLst>
          </p:cNvPr>
          <p:cNvSpPr txBox="1">
            <a:spLocks/>
          </p:cNvSpPr>
          <p:nvPr/>
        </p:nvSpPr>
        <p:spPr>
          <a:xfrm>
            <a:off x="152400" y="576180"/>
            <a:ext cx="4174546" cy="594778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성공 도약</a:t>
            </a:r>
          </a:p>
        </p:txBody>
      </p:sp>
      <p:sp>
        <p:nvSpPr>
          <p:cNvPr id="14" name="Yellow Bar">
            <a:extLst>
              <a:ext uri="{FF2B5EF4-FFF2-40B4-BE49-F238E27FC236}">
                <a16:creationId xmlns:a16="http://schemas.microsoft.com/office/drawing/2014/main" id="{239B5857-C8CD-48CF-A465-42EF262ED8A7}"/>
              </a:ext>
            </a:extLst>
          </p:cNvPr>
          <p:cNvSpPr/>
          <p:nvPr/>
        </p:nvSpPr>
        <p:spPr>
          <a:xfrm rot="16200000" flipV="1">
            <a:off x="3524202" y="3492295"/>
            <a:ext cx="550630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DE87DB6-64B1-4B07-B2BD-ECE0543779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9834682"/>
              </p:ext>
            </p:extLst>
          </p:nvPr>
        </p:nvGraphicFramePr>
        <p:xfrm>
          <a:off x="6858000" y="1905000"/>
          <a:ext cx="5006579" cy="3227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F3C84B3-B769-AD67-924F-CC766B994AD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616" y="5886368"/>
            <a:ext cx="896739" cy="849661"/>
          </a:xfrm>
          <a:prstGeom prst="rect">
            <a:avLst/>
          </a:prstGeom>
        </p:spPr>
      </p:pic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690E7F01-1623-1844-8F6B-7D723D5FE628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324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9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23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8B4DF7F2-5F09-3C74-3122-1B08CF6FBBEC}"/>
              </a:ext>
            </a:extLst>
          </p:cNvPr>
          <p:cNvSpPr txBox="1">
            <a:spLocks/>
          </p:cNvSpPr>
          <p:nvPr/>
        </p:nvSpPr>
        <p:spPr>
          <a:xfrm>
            <a:off x="975562" y="2557915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축하하기</a:t>
            </a:r>
          </a:p>
        </p:txBody>
      </p:sp>
    </p:spTree>
    <p:extLst>
      <p:ext uri="{BB962C8B-B14F-4D97-AF65-F5344CB8AC3E}">
        <p14:creationId xmlns:p14="http://schemas.microsoft.com/office/powerpoint/2010/main" val="3065689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0CD3534-D2E5-401A-BB3D-C145CF9FB006}"/>
              </a:ext>
            </a:extLst>
          </p:cNvPr>
          <p:cNvSpPr txBox="1">
            <a:spLocks/>
          </p:cNvSpPr>
          <p:nvPr/>
        </p:nvSpPr>
        <p:spPr>
          <a:xfrm>
            <a:off x="685800" y="1666967"/>
            <a:ext cx="10851357" cy="1174664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400" u="sng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라이온스</a:t>
            </a:r>
            <a:r>
              <a:rPr lang="ko-KR" sz="2400" u="sng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ko-KR" sz="2400" u="sng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Shop</a:t>
            </a:r>
            <a:r>
              <a:rPr lang="ko-KR" sz="240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에서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상장, 상패 등을 간편하게 주문할 수 있습니다. </a:t>
            </a:r>
            <a:b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용품 관련 궁금한 점은 이메일 </a:t>
            </a:r>
            <a:r>
              <a:rPr lang="ko-KR" sz="2400" u="sng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orderdetails@lionsclubs.org</a:t>
            </a:r>
            <a:r>
              <a:rPr lang="ko-KR" sz="240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로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문의하십시오.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B84E728-05E6-4B7E-8EF1-A5438D72A04C}"/>
              </a:ext>
            </a:extLst>
          </p:cNvPr>
          <p:cNvSpPr txBox="1">
            <a:spLocks/>
          </p:cNvSpPr>
          <p:nvPr/>
        </p:nvSpPr>
        <p:spPr>
          <a:xfrm>
            <a:off x="2961107" y="3335609"/>
            <a:ext cx="7848600" cy="22860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어떻게 축하할 것인가요?</a:t>
            </a:r>
          </a:p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4028C2-77BA-7407-8014-3359B20A1467}"/>
              </a:ext>
            </a:extLst>
          </p:cNvPr>
          <p:cNvGrpSpPr/>
          <p:nvPr/>
        </p:nvGrpSpPr>
        <p:grpSpPr>
          <a:xfrm>
            <a:off x="304800" y="550296"/>
            <a:ext cx="7460420" cy="721527"/>
            <a:chOff x="235780" y="150942"/>
            <a:chExt cx="7460420" cy="721527"/>
          </a:xfrm>
        </p:grpSpPr>
        <p:sp>
          <p:nvSpPr>
            <p:cNvPr id="12" name="Headline">
              <a:extLst>
                <a:ext uri="{FF2B5EF4-FFF2-40B4-BE49-F238E27FC236}">
                  <a16:creationId xmlns:a16="http://schemas.microsoft.com/office/drawing/2014/main" id="{DE8FDABE-0630-473D-981F-1D20BABD3CA7}"/>
                </a:ext>
              </a:extLst>
            </p:cNvPr>
            <p:cNvSpPr txBox="1">
              <a:spLocks/>
            </p:cNvSpPr>
            <p:nvPr/>
          </p:nvSpPr>
          <p:spPr>
            <a:xfrm>
              <a:off x="235780" y="150942"/>
              <a:ext cx="7460420" cy="622693"/>
            </a:xfrm>
            <a:prstGeom prst="rect">
              <a:avLst/>
            </a:prstGeom>
          </p:spPr>
          <p:txBody>
            <a:bodyPr anchor="ctr"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3600" b="1">
                  <a:solidFill>
                    <a:schemeClr val="bg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4pPr>
              <a:lvl5pPr marL="182875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dirty="0">
                  <a:solidFill>
                    <a:schemeClr val="accent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축하하기</a:t>
              </a:r>
            </a:p>
          </p:txBody>
        </p:sp>
        <p:sp>
          <p:nvSpPr>
            <p:cNvPr id="13" name="Yellow Bar">
              <a:extLst>
                <a:ext uri="{FF2B5EF4-FFF2-40B4-BE49-F238E27FC236}">
                  <a16:creationId xmlns:a16="http://schemas.microsoft.com/office/drawing/2014/main" id="{1C60F6BA-0267-456D-9B73-859D27534E74}"/>
                </a:ext>
              </a:extLst>
            </p:cNvPr>
            <p:cNvSpPr/>
            <p:nvPr/>
          </p:nvSpPr>
          <p:spPr>
            <a:xfrm>
              <a:off x="253365" y="818469"/>
              <a:ext cx="2081839" cy="54000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22A278-B5D8-2383-3AA1-F29A33F843A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983" y="5423958"/>
            <a:ext cx="993832" cy="849661"/>
          </a:xfrm>
          <a:prstGeom prst="rect">
            <a:avLst/>
          </a:prstGeom>
        </p:spPr>
      </p:pic>
      <p:sp>
        <p:nvSpPr>
          <p:cNvPr id="4" name="Background - Solid">
            <a:extLst>
              <a:ext uri="{FF2B5EF4-FFF2-40B4-BE49-F238E27FC236}">
                <a16:creationId xmlns:a16="http://schemas.microsoft.com/office/drawing/2014/main" id="{B6F0161D-CB96-9EEB-3692-873431364F3A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885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-19878" y="285841"/>
            <a:ext cx="12211878" cy="6706024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736E80-457F-474B-835B-CE365A93819E}"/>
              </a:ext>
            </a:extLst>
          </p:cNvPr>
          <p:cNvSpPr/>
          <p:nvPr/>
        </p:nvSpPr>
        <p:spPr>
          <a:xfrm>
            <a:off x="315650" y="1383956"/>
            <a:ext cx="10927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안내서, PPT 및 기타 자료를 다운로드하여 클럽을 지원하십시오.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9FF34C-06D7-46D4-9AD6-9F809BD4109D}"/>
              </a:ext>
            </a:extLst>
          </p:cNvPr>
          <p:cNvSpPr/>
          <p:nvPr/>
        </p:nvSpPr>
        <p:spPr>
          <a:xfrm>
            <a:off x="6003121" y="148894"/>
            <a:ext cx="58614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66A831-5539-4B10-B1A6-F4F4D7C8EE8D}"/>
              </a:ext>
            </a:extLst>
          </p:cNvPr>
          <p:cNvSpPr/>
          <p:nvPr/>
        </p:nvSpPr>
        <p:spPr>
          <a:xfrm>
            <a:off x="9296400" y="2352246"/>
            <a:ext cx="1704350" cy="46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파워포인트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D48252-11DE-4006-B9C9-AF01B63F91D6}"/>
              </a:ext>
            </a:extLst>
          </p:cNvPr>
          <p:cNvSpPr/>
          <p:nvPr/>
        </p:nvSpPr>
        <p:spPr>
          <a:xfrm>
            <a:off x="5686467" y="2773912"/>
            <a:ext cx="1704350" cy="46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안내서</a:t>
            </a:r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DCABE8B6-F5C1-4124-B71A-69AF8B4C55AF}"/>
              </a:ext>
            </a:extLst>
          </p:cNvPr>
          <p:cNvSpPr txBox="1">
            <a:spLocks/>
          </p:cNvSpPr>
          <p:nvPr/>
        </p:nvSpPr>
        <p:spPr>
          <a:xfrm>
            <a:off x="0" y="467787"/>
            <a:ext cx="8810984" cy="66503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클럽에서 사용 가능한 자료</a:t>
            </a:r>
          </a:p>
        </p:txBody>
      </p:sp>
      <p:sp>
        <p:nvSpPr>
          <p:cNvPr id="2" name="Yellow Bar">
            <a:extLst>
              <a:ext uri="{FF2B5EF4-FFF2-40B4-BE49-F238E27FC236}">
                <a16:creationId xmlns:a16="http://schemas.microsoft.com/office/drawing/2014/main" id="{87772D89-731D-041E-2097-831A7A315245}"/>
              </a:ext>
            </a:extLst>
          </p:cNvPr>
          <p:cNvSpPr/>
          <p:nvPr/>
        </p:nvSpPr>
        <p:spPr>
          <a:xfrm>
            <a:off x="152400" y="118924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704462-93D0-5FDB-00E5-A53CB47C3E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84" y="5716262"/>
            <a:ext cx="896739" cy="849661"/>
          </a:xfrm>
          <a:prstGeom prst="rect">
            <a:avLst/>
          </a:prstGeom>
        </p:spPr>
      </p:pic>
      <p:sp>
        <p:nvSpPr>
          <p:cNvPr id="5" name="Background - Solid">
            <a:extLst>
              <a:ext uri="{FF2B5EF4-FFF2-40B4-BE49-F238E27FC236}">
                <a16:creationId xmlns:a16="http://schemas.microsoft.com/office/drawing/2014/main" id="{3E0BB6BF-0E5D-6F97-9EC2-FF8560FF9EF7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D0B7EB-240D-1BE4-E22C-C622CD704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439" y="3008302"/>
            <a:ext cx="4296603" cy="24082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1CC2F6-553C-1B2F-4023-A299824F9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344" y="3510393"/>
            <a:ext cx="2459761" cy="31625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903CEE7-7D38-4780-C9DE-9644E429320E}"/>
              </a:ext>
            </a:extLst>
          </p:cNvPr>
          <p:cNvSpPr/>
          <p:nvPr/>
        </p:nvSpPr>
        <p:spPr>
          <a:xfrm>
            <a:off x="1421428" y="2131462"/>
            <a:ext cx="1704350" cy="466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kern="100" dirty="0" err="1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</a:rPr>
              <a:t>웹페이지</a:t>
            </a:r>
            <a:endParaRPr lang="en-US" sz="24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6685F4D-5382-D70A-6F95-287BE9C18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5" y="2805988"/>
            <a:ext cx="4547207" cy="262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71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EE1EB72F-2309-BCAF-1C08-E802D685C6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2192000" cy="6858000"/>
          </a:xfrm>
          <a:prstGeom prst="rect">
            <a:avLst/>
          </a:prstGeom>
        </p:spPr>
      </p:pic>
      <p:sp>
        <p:nvSpPr>
          <p:cNvPr id="9" name="Background - Overlay">
            <a:extLst>
              <a:ext uri="{FF2B5EF4-FFF2-40B4-BE49-F238E27FC236}">
                <a16:creationId xmlns:a16="http://schemas.microsoft.com/office/drawing/2014/main" id="{8CC60AFD-58DF-E6B5-4E65-6C116BFB4189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980"/>
                </a:srgbClr>
              </a:gs>
              <a:gs pos="100000">
                <a:srgbClr val="7A2582">
                  <a:alpha val="9098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26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 descr="lionlogo_white.eps">
            <a:extLst>
              <a:ext uri="{FF2B5EF4-FFF2-40B4-BE49-F238E27FC236}">
                <a16:creationId xmlns:a16="http://schemas.microsoft.com/office/drawing/2014/main" id="{96E4C017-D504-4266-BD3D-D61DA60B16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828800"/>
            <a:ext cx="1204464" cy="11749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9A182A-F7C9-2D50-1338-065060B5634B}"/>
              </a:ext>
            </a:extLst>
          </p:cNvPr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EF54F2-6210-10BA-9007-D2166429BE17}"/>
              </a:ext>
            </a:extLst>
          </p:cNvPr>
          <p:cNvSpPr txBox="1"/>
          <p:nvPr/>
        </p:nvSpPr>
        <p:spPr>
          <a:xfrm>
            <a:off x="4404334" y="6248400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© 2022 Lions International</a:t>
            </a:r>
          </a:p>
        </p:txBody>
      </p:sp>
      <p:sp>
        <p:nvSpPr>
          <p:cNvPr id="2" name="Headline">
            <a:extLst>
              <a:ext uri="{FF2B5EF4-FFF2-40B4-BE49-F238E27FC236}">
                <a16:creationId xmlns:a16="http://schemas.microsoft.com/office/drawing/2014/main" id="{D2380B74-37B0-7CD5-31CF-E6A1C21459F5}"/>
              </a:ext>
            </a:extLst>
          </p:cNvPr>
          <p:cNvSpPr txBox="1">
            <a:spLocks/>
          </p:cNvSpPr>
          <p:nvPr/>
        </p:nvSpPr>
        <p:spPr>
          <a:xfrm>
            <a:off x="2983817" y="3660884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감사합니다!</a:t>
            </a:r>
          </a:p>
        </p:txBody>
      </p:sp>
    </p:spTree>
    <p:extLst>
      <p:ext uri="{BB962C8B-B14F-4D97-AF65-F5344CB8AC3E}">
        <p14:creationId xmlns:p14="http://schemas.microsoft.com/office/powerpoint/2010/main" val="2219868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011271" y="650809"/>
            <a:ext cx="9450928" cy="67145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클럽을 위한 글로벌 회원 증강 프로그램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1B4AF4-2EB7-928A-6AE0-DC241A97C848}"/>
              </a:ext>
            </a:extLst>
          </p:cNvPr>
          <p:cNvGrpSpPr/>
          <p:nvPr/>
        </p:nvGrpSpPr>
        <p:grpSpPr>
          <a:xfrm>
            <a:off x="2819400" y="3398520"/>
            <a:ext cx="6186815" cy="2708640"/>
            <a:chOff x="1356985" y="3012770"/>
            <a:chExt cx="6186815" cy="270864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639E146-14E1-4FAA-8A05-A7D728D33865}"/>
                </a:ext>
              </a:extLst>
            </p:cNvPr>
            <p:cNvGrpSpPr/>
            <p:nvPr/>
          </p:nvGrpSpPr>
          <p:grpSpPr>
            <a:xfrm>
              <a:off x="1784174" y="3012770"/>
              <a:ext cx="5759626" cy="2708640"/>
              <a:chOff x="1784174" y="3012770"/>
              <a:chExt cx="5759626" cy="2708640"/>
            </a:xfrm>
          </p:grpSpPr>
          <p:sp>
            <p:nvSpPr>
              <p:cNvPr id="14" name="Content Placeholder 35">
                <a:extLst>
                  <a:ext uri="{FF2B5EF4-FFF2-40B4-BE49-F238E27FC236}">
                    <a16:creationId xmlns:a16="http://schemas.microsoft.com/office/drawing/2014/main" id="{17CBCB3A-FC53-4405-B811-AEDAB32949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84249" y="5257800"/>
                <a:ext cx="2490071" cy="463610"/>
              </a:xfrm>
              <a:prstGeom prst="rect">
                <a:avLst/>
              </a:prstGeom>
            </p:spPr>
            <p:txBody>
              <a:bodyPr/>
              <a:lstStyle>
                <a:lvl1pPr marL="230182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1pPr>
                <a:lvl2pPr marL="746107" indent="-22700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Segoe UI" panose="020B0502040204020203" pitchFamily="34" charset="0"/>
                  <a:buChar char="—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2pPr>
                <a:lvl3pPr marL="1144559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3pPr>
                <a:lvl4pPr marL="1598573" indent="-22700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▫"/>
                  <a:defRPr>
                    <a:solidFill>
                      <a:schemeClr val="tx1"/>
                    </a:solidFill>
                    <a:latin typeface="+mn-lt"/>
                    <a:ea typeface="ヒラギノ角ゴ Pro W3" charset="0"/>
                  </a:defRPr>
                </a:lvl4pPr>
                <a:lvl5pPr marL="2058937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◦"/>
                  <a:defRPr sz="1600">
                    <a:solidFill>
                      <a:schemeClr val="tx1"/>
                    </a:solidFill>
                    <a:latin typeface="+mn-lt"/>
                    <a:ea typeface="ヒラギノ角ゴ Pro W3" charset="0"/>
                  </a:defRPr>
                </a:lvl5pPr>
                <a:lvl6pPr marL="228594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74313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20032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657509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107950" indent="0">
                  <a:buClr>
                    <a:schemeClr val="tx2"/>
                  </a:buClr>
                  <a:buFont typeface="Arial" pitchFamily="34" charset="0"/>
                  <a:buNone/>
                </a:pPr>
                <a:r>
                  <a:rPr lang="ko-KR" sz="2400" dirty="0">
                    <a:solidFill>
                      <a:schemeClr val="accent1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Calibri" panose="020F0502020204030204" pitchFamily="34" charset="0"/>
                  </a:rPr>
                  <a:t>성공 도약</a:t>
                </a:r>
              </a:p>
            </p:txBody>
          </p:sp>
          <p:sp>
            <p:nvSpPr>
              <p:cNvPr id="20" name="Content Placeholder 35">
                <a:extLst>
                  <a:ext uri="{FF2B5EF4-FFF2-40B4-BE49-F238E27FC236}">
                    <a16:creationId xmlns:a16="http://schemas.microsoft.com/office/drawing/2014/main" id="{07B3DB9F-DEBF-41A6-A8F4-4C082139CA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27967" y="3012770"/>
                <a:ext cx="4173473" cy="463610"/>
              </a:xfrm>
              <a:prstGeom prst="rect">
                <a:avLst/>
              </a:prstGeom>
            </p:spPr>
            <p:txBody>
              <a:bodyPr/>
              <a:lstStyle>
                <a:lvl1pPr marL="230182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1pPr>
                <a:lvl2pPr marL="746107" indent="-22700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Segoe UI" panose="020B0502040204020203" pitchFamily="34" charset="0"/>
                  <a:buChar char="—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2pPr>
                <a:lvl3pPr marL="1144559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3pPr>
                <a:lvl4pPr marL="1598573" indent="-22700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▫"/>
                  <a:defRPr>
                    <a:solidFill>
                      <a:schemeClr val="tx1"/>
                    </a:solidFill>
                    <a:latin typeface="+mn-lt"/>
                    <a:ea typeface="ヒラギノ角ゴ Pro W3" charset="0"/>
                  </a:defRPr>
                </a:lvl4pPr>
                <a:lvl5pPr marL="2058937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◦"/>
                  <a:defRPr sz="1600">
                    <a:solidFill>
                      <a:schemeClr val="tx1"/>
                    </a:solidFill>
                    <a:latin typeface="+mn-lt"/>
                    <a:ea typeface="ヒラギノ角ゴ Pro W3" charset="0"/>
                  </a:defRPr>
                </a:lvl5pPr>
                <a:lvl6pPr marL="228594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74313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20032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657509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107950" indent="0">
                  <a:buClr>
                    <a:schemeClr val="tx2"/>
                  </a:buClr>
                  <a:buFont typeface="Arial" pitchFamily="34" charset="0"/>
                  <a:buNone/>
                </a:pPr>
                <a:r>
                  <a:rPr lang="ko-KR" sz="2400">
                    <a:solidFill>
                      <a:schemeClr val="accent1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Calibri" panose="020F0502020204030204" pitchFamily="34" charset="0"/>
                  </a:rPr>
                  <a:t>클럽 지도자 팀 구성</a:t>
                </a:r>
              </a:p>
              <a:p>
                <a:pPr marL="107950" indent="0">
                  <a:buClr>
                    <a:schemeClr val="tx2"/>
                  </a:buClr>
                  <a:buFont typeface="Arial" pitchFamily="34" charset="0"/>
                  <a:buNone/>
                </a:pPr>
                <a:endParaRPr lang="en-US" kern="0" dirty="0">
                  <a:solidFill>
                    <a:schemeClr val="accent1"/>
                  </a:solidFill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</p:txBody>
          </p:sp>
          <p:sp>
            <p:nvSpPr>
              <p:cNvPr id="21" name="Content Placeholder 35">
                <a:extLst>
                  <a:ext uri="{FF2B5EF4-FFF2-40B4-BE49-F238E27FC236}">
                    <a16:creationId xmlns:a16="http://schemas.microsoft.com/office/drawing/2014/main" id="{AC30D748-6A66-4450-99D7-C2C181363C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1178" y="3737337"/>
                <a:ext cx="5732622" cy="547495"/>
              </a:xfrm>
              <a:prstGeom prst="rect">
                <a:avLst/>
              </a:prstGeom>
            </p:spPr>
            <p:txBody>
              <a:bodyPr/>
              <a:lstStyle>
                <a:lvl1pPr marL="230182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1pPr>
                <a:lvl2pPr marL="746107" indent="-22700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Segoe UI" panose="020B0502040204020203" pitchFamily="34" charset="0"/>
                  <a:buChar char="—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2pPr>
                <a:lvl3pPr marL="1144559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3pPr>
                <a:lvl4pPr marL="1598573" indent="-22700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▫"/>
                  <a:defRPr>
                    <a:solidFill>
                      <a:schemeClr val="tx1"/>
                    </a:solidFill>
                    <a:latin typeface="+mn-lt"/>
                    <a:ea typeface="ヒラギノ角ゴ Pro W3" charset="0"/>
                  </a:defRPr>
                </a:lvl4pPr>
                <a:lvl5pPr marL="2058937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◦"/>
                  <a:defRPr sz="1600">
                    <a:solidFill>
                      <a:schemeClr val="tx1"/>
                    </a:solidFill>
                    <a:latin typeface="+mn-lt"/>
                    <a:ea typeface="ヒラギノ角ゴ Pro W3" charset="0"/>
                  </a:defRPr>
                </a:lvl5pPr>
                <a:lvl6pPr marL="228594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74313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20032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657509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107950" indent="0">
                  <a:buClr>
                    <a:schemeClr val="tx2"/>
                  </a:buClr>
                  <a:buFont typeface="Arial" pitchFamily="34" charset="0"/>
                  <a:buNone/>
                </a:pPr>
                <a:r>
                  <a:rPr lang="ko-KR" sz="2400" dirty="0">
                    <a:solidFill>
                      <a:schemeClr val="accent1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Calibri" panose="020F0502020204030204" pitchFamily="34" charset="0"/>
                  </a:rPr>
                  <a:t>비전 구축, 요구 사항 평가, 목표 수립 </a:t>
                </a:r>
              </a:p>
            </p:txBody>
          </p:sp>
          <p:sp>
            <p:nvSpPr>
              <p:cNvPr id="22" name="Content Placeholder 35">
                <a:extLst>
                  <a:ext uri="{FF2B5EF4-FFF2-40B4-BE49-F238E27FC236}">
                    <a16:creationId xmlns:a16="http://schemas.microsoft.com/office/drawing/2014/main" id="{AEF94A47-6E3B-4727-9183-6E1FBF157D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84174" y="4495800"/>
                <a:ext cx="4464225" cy="477685"/>
              </a:xfrm>
              <a:prstGeom prst="rect">
                <a:avLst/>
              </a:prstGeom>
            </p:spPr>
            <p:txBody>
              <a:bodyPr/>
              <a:lstStyle>
                <a:lvl1pPr marL="230182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1pPr>
                <a:lvl2pPr marL="746107" indent="-22700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Segoe UI" panose="020B0502040204020203" pitchFamily="34" charset="0"/>
                  <a:buChar char="—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2pPr>
                <a:lvl3pPr marL="1144559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3pPr>
                <a:lvl4pPr marL="1598573" indent="-22700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▫"/>
                  <a:defRPr>
                    <a:solidFill>
                      <a:schemeClr val="tx1"/>
                    </a:solidFill>
                    <a:latin typeface="+mn-lt"/>
                    <a:ea typeface="ヒラギノ角ゴ Pro W3" charset="0"/>
                  </a:defRPr>
                </a:lvl4pPr>
                <a:lvl5pPr marL="2058937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◦"/>
                  <a:defRPr sz="1600">
                    <a:solidFill>
                      <a:schemeClr val="tx1"/>
                    </a:solidFill>
                    <a:latin typeface="+mn-lt"/>
                    <a:ea typeface="ヒラギノ角ゴ Pro W3" charset="0"/>
                  </a:defRPr>
                </a:lvl5pPr>
                <a:lvl6pPr marL="228594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74313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20032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657509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107950" indent="0">
                  <a:buClr>
                    <a:schemeClr val="tx2"/>
                  </a:buClr>
                  <a:buFont typeface="Arial" pitchFamily="34" charset="0"/>
                  <a:buNone/>
                </a:pPr>
                <a:r>
                  <a:rPr lang="ko-KR" sz="2400" dirty="0">
                    <a:solidFill>
                      <a:schemeClr val="accent1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Calibri" panose="020F0502020204030204" pitchFamily="34" charset="0"/>
                  </a:rPr>
                  <a:t>목표 달성을 위한 계획 수립</a:t>
                </a:r>
              </a:p>
              <a:p>
                <a:pPr marL="107950" indent="0">
                  <a:buClr>
                    <a:schemeClr val="tx2"/>
                  </a:buClr>
                  <a:buFont typeface="Arial" pitchFamily="34" charset="0"/>
                  <a:buNone/>
                </a:pPr>
                <a:endParaRPr lang="en-US" sz="800" kern="0" dirty="0">
                  <a:solidFill>
                    <a:schemeClr val="accent1"/>
                  </a:solidFill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63A4098-C974-4992-9460-6C22C5251166}"/>
                </a:ext>
              </a:extLst>
            </p:cNvPr>
            <p:cNvSpPr/>
            <p:nvPr/>
          </p:nvSpPr>
          <p:spPr bwMode="auto">
            <a:xfrm>
              <a:off x="1356985" y="3039578"/>
              <a:ext cx="451104" cy="45110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ko-KR" sz="2000" b="1" i="0" u="none" strike="noStrike" cap="none" normalizeH="0">
                  <a:ln>
                    <a:noFill/>
                  </a:ln>
                  <a:solidFill>
                    <a:schemeClr val="tx2"/>
                  </a:solidFill>
                  <a:ea typeface="ヒラギノ角ゴ Pro W3" pitchFamily="84" charset="-128"/>
                </a:rPr>
                <a:t>1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CB11EF6-0558-4779-B1C1-69D82DF3B1EF}"/>
                </a:ext>
              </a:extLst>
            </p:cNvPr>
            <p:cNvSpPr/>
            <p:nvPr/>
          </p:nvSpPr>
          <p:spPr bwMode="auto">
            <a:xfrm>
              <a:off x="1356985" y="3781677"/>
              <a:ext cx="451104" cy="45110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ko-KR" sz="2000" b="1" i="0" u="none" strike="noStrike" cap="none" normalizeH="0">
                  <a:ln>
                    <a:noFill/>
                  </a:ln>
                  <a:solidFill>
                    <a:schemeClr val="tx2"/>
                  </a:solidFill>
                  <a:ea typeface="ヒラギノ角ゴ Pro W3" pitchFamily="84" charset="-128"/>
                </a:rPr>
                <a:t>2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528FB20-3653-4FB5-A643-EDD90E608E28}"/>
                </a:ext>
              </a:extLst>
            </p:cNvPr>
            <p:cNvSpPr/>
            <p:nvPr/>
          </p:nvSpPr>
          <p:spPr bwMode="auto">
            <a:xfrm>
              <a:off x="1356985" y="4507428"/>
              <a:ext cx="451104" cy="45110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ko-KR" sz="2000" b="1" i="0" u="none" strike="noStrike" cap="none" normalizeH="0">
                  <a:ln>
                    <a:noFill/>
                  </a:ln>
                  <a:solidFill>
                    <a:schemeClr val="tx2"/>
                  </a:solidFill>
                  <a:ea typeface="ヒラギノ角ゴ Pro W3" pitchFamily="84" charset="-128"/>
                </a:rPr>
                <a:t>3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38EF7A6-3617-446A-A465-F242FF61F9F1}"/>
                </a:ext>
              </a:extLst>
            </p:cNvPr>
            <p:cNvSpPr/>
            <p:nvPr/>
          </p:nvSpPr>
          <p:spPr bwMode="auto">
            <a:xfrm>
              <a:off x="1356985" y="5261269"/>
              <a:ext cx="451104" cy="45110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ko-KR" sz="2000" b="1" i="0" u="none" strike="noStrike" cap="none" normalizeH="0">
                  <a:ln>
                    <a:noFill/>
                  </a:ln>
                  <a:solidFill>
                    <a:schemeClr val="tx2"/>
                  </a:solidFill>
                  <a:ea typeface="ヒラギノ角ゴ Pro W3" pitchFamily="84" charset="-128"/>
                </a:rPr>
                <a:t>4</a:t>
              </a:r>
            </a:p>
          </p:txBody>
        </p:sp>
      </p:grpSp>
      <p:grpSp>
        <p:nvGrpSpPr>
          <p:cNvPr id="19" name="그룹 28">
            <a:extLst>
              <a:ext uri="{FF2B5EF4-FFF2-40B4-BE49-F238E27FC236}">
                <a16:creationId xmlns:a16="http://schemas.microsoft.com/office/drawing/2014/main" id="{603099D0-A763-40DA-8F80-7B4C8F15E7E1}"/>
              </a:ext>
            </a:extLst>
          </p:cNvPr>
          <p:cNvGrpSpPr/>
          <p:nvPr/>
        </p:nvGrpSpPr>
        <p:grpSpPr>
          <a:xfrm>
            <a:off x="1959920" y="2009663"/>
            <a:ext cx="7990922" cy="922029"/>
            <a:chOff x="1787690" y="1634485"/>
            <a:chExt cx="7990922" cy="922029"/>
          </a:xfrm>
        </p:grpSpPr>
        <p:sp>
          <p:nvSpPr>
            <p:cNvPr id="23" name="자유형: 도형 5">
              <a:extLst>
                <a:ext uri="{FF2B5EF4-FFF2-40B4-BE49-F238E27FC236}">
                  <a16:creationId xmlns:a16="http://schemas.microsoft.com/office/drawing/2014/main" id="{7015B83C-DCA1-468F-8C04-14BC58173780}"/>
                </a:ext>
              </a:extLst>
            </p:cNvPr>
            <p:cNvSpPr/>
            <p:nvPr/>
          </p:nvSpPr>
          <p:spPr>
            <a:xfrm>
              <a:off x="1787690" y="1634485"/>
              <a:ext cx="1536715" cy="922029"/>
            </a:xfrm>
            <a:custGeom>
              <a:avLst/>
              <a:gdLst>
                <a:gd name="connsiteX0" fmla="*/ 0 w 1536715"/>
                <a:gd name="connsiteY0" fmla="*/ 92203 h 922029"/>
                <a:gd name="connsiteX1" fmla="*/ 92203 w 1536715"/>
                <a:gd name="connsiteY1" fmla="*/ 0 h 922029"/>
                <a:gd name="connsiteX2" fmla="*/ 1444512 w 1536715"/>
                <a:gd name="connsiteY2" fmla="*/ 0 h 922029"/>
                <a:gd name="connsiteX3" fmla="*/ 1536715 w 1536715"/>
                <a:gd name="connsiteY3" fmla="*/ 92203 h 922029"/>
                <a:gd name="connsiteX4" fmla="*/ 1536715 w 1536715"/>
                <a:gd name="connsiteY4" fmla="*/ 829826 h 922029"/>
                <a:gd name="connsiteX5" fmla="*/ 1444512 w 1536715"/>
                <a:gd name="connsiteY5" fmla="*/ 922029 h 922029"/>
                <a:gd name="connsiteX6" fmla="*/ 92203 w 1536715"/>
                <a:gd name="connsiteY6" fmla="*/ 922029 h 922029"/>
                <a:gd name="connsiteX7" fmla="*/ 0 w 1536715"/>
                <a:gd name="connsiteY7" fmla="*/ 829826 h 922029"/>
                <a:gd name="connsiteX8" fmla="*/ 0 w 1536715"/>
                <a:gd name="connsiteY8" fmla="*/ 92203 h 922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715" h="922029">
                  <a:moveTo>
                    <a:pt x="0" y="92203"/>
                  </a:moveTo>
                  <a:cubicBezTo>
                    <a:pt x="0" y="41281"/>
                    <a:pt x="41281" y="0"/>
                    <a:pt x="92203" y="0"/>
                  </a:cubicBezTo>
                  <a:lnTo>
                    <a:pt x="1444512" y="0"/>
                  </a:lnTo>
                  <a:cubicBezTo>
                    <a:pt x="1495434" y="0"/>
                    <a:pt x="1536715" y="41281"/>
                    <a:pt x="1536715" y="92203"/>
                  </a:cubicBezTo>
                  <a:lnTo>
                    <a:pt x="1536715" y="829826"/>
                  </a:lnTo>
                  <a:cubicBezTo>
                    <a:pt x="1536715" y="880748"/>
                    <a:pt x="1495434" y="922029"/>
                    <a:pt x="1444512" y="922029"/>
                  </a:cubicBezTo>
                  <a:lnTo>
                    <a:pt x="92203" y="922029"/>
                  </a:lnTo>
                  <a:cubicBezTo>
                    <a:pt x="41281" y="922029"/>
                    <a:pt x="0" y="880748"/>
                    <a:pt x="0" y="829826"/>
                  </a:cubicBezTo>
                  <a:lnTo>
                    <a:pt x="0" y="92203"/>
                  </a:lnTo>
                  <a:close/>
                </a:path>
              </a:pathLst>
            </a:custGeom>
            <a:solidFill>
              <a:srgbClr val="02338D"/>
            </a:solidFill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965" tIns="87965" rIns="87965" bIns="87965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sz="1600" b="1" kern="1200" dirty="0"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팀 구성</a:t>
              </a:r>
            </a:p>
          </p:txBody>
        </p:sp>
        <p:sp>
          <p:nvSpPr>
            <p:cNvPr id="24" name="자유형: 도형 7">
              <a:extLst>
                <a:ext uri="{FF2B5EF4-FFF2-40B4-BE49-F238E27FC236}">
                  <a16:creationId xmlns:a16="http://schemas.microsoft.com/office/drawing/2014/main" id="{E14511D9-E572-4F9F-884D-32F38699412F}"/>
                </a:ext>
              </a:extLst>
            </p:cNvPr>
            <p:cNvSpPr/>
            <p:nvPr/>
          </p:nvSpPr>
          <p:spPr>
            <a:xfrm>
              <a:off x="3478078" y="1904947"/>
              <a:ext cx="325783" cy="381105"/>
            </a:xfrm>
            <a:custGeom>
              <a:avLst/>
              <a:gdLst>
                <a:gd name="connsiteX0" fmla="*/ 0 w 325783"/>
                <a:gd name="connsiteY0" fmla="*/ 76221 h 381105"/>
                <a:gd name="connsiteX1" fmla="*/ 162892 w 325783"/>
                <a:gd name="connsiteY1" fmla="*/ 76221 h 381105"/>
                <a:gd name="connsiteX2" fmla="*/ 162892 w 325783"/>
                <a:gd name="connsiteY2" fmla="*/ 0 h 381105"/>
                <a:gd name="connsiteX3" fmla="*/ 325783 w 325783"/>
                <a:gd name="connsiteY3" fmla="*/ 190553 h 381105"/>
                <a:gd name="connsiteX4" fmla="*/ 162892 w 325783"/>
                <a:gd name="connsiteY4" fmla="*/ 381105 h 381105"/>
                <a:gd name="connsiteX5" fmla="*/ 162892 w 325783"/>
                <a:gd name="connsiteY5" fmla="*/ 304884 h 381105"/>
                <a:gd name="connsiteX6" fmla="*/ 0 w 325783"/>
                <a:gd name="connsiteY6" fmla="*/ 304884 h 381105"/>
                <a:gd name="connsiteX7" fmla="*/ 0 w 325783"/>
                <a:gd name="connsiteY7" fmla="*/ 76221 h 38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783" h="381105">
                  <a:moveTo>
                    <a:pt x="0" y="76221"/>
                  </a:moveTo>
                  <a:lnTo>
                    <a:pt x="162892" y="76221"/>
                  </a:lnTo>
                  <a:lnTo>
                    <a:pt x="162892" y="0"/>
                  </a:lnTo>
                  <a:lnTo>
                    <a:pt x="325783" y="190553"/>
                  </a:lnTo>
                  <a:lnTo>
                    <a:pt x="162892" y="381105"/>
                  </a:lnTo>
                  <a:lnTo>
                    <a:pt x="162892" y="304884"/>
                  </a:lnTo>
                  <a:lnTo>
                    <a:pt x="0" y="304884"/>
                  </a:lnTo>
                  <a:lnTo>
                    <a:pt x="0" y="76221"/>
                  </a:lnTo>
                  <a:close/>
                </a:path>
              </a:pathLst>
            </a:custGeom>
            <a:solidFill>
              <a:srgbClr val="B2B3B2">
                <a:alpha val="60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6221" rIns="97735" bIns="76221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05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자유형: 도형 10">
              <a:extLst>
                <a:ext uri="{FF2B5EF4-FFF2-40B4-BE49-F238E27FC236}">
                  <a16:creationId xmlns:a16="http://schemas.microsoft.com/office/drawing/2014/main" id="{B7089A14-5C0F-4B47-A056-3ACA408A3415}"/>
                </a:ext>
              </a:extLst>
            </p:cNvPr>
            <p:cNvSpPr/>
            <p:nvPr/>
          </p:nvSpPr>
          <p:spPr>
            <a:xfrm>
              <a:off x="3939092" y="1634485"/>
              <a:ext cx="1536715" cy="922029"/>
            </a:xfrm>
            <a:custGeom>
              <a:avLst/>
              <a:gdLst>
                <a:gd name="connsiteX0" fmla="*/ 0 w 1536715"/>
                <a:gd name="connsiteY0" fmla="*/ 92203 h 922029"/>
                <a:gd name="connsiteX1" fmla="*/ 92203 w 1536715"/>
                <a:gd name="connsiteY1" fmla="*/ 0 h 922029"/>
                <a:gd name="connsiteX2" fmla="*/ 1444512 w 1536715"/>
                <a:gd name="connsiteY2" fmla="*/ 0 h 922029"/>
                <a:gd name="connsiteX3" fmla="*/ 1536715 w 1536715"/>
                <a:gd name="connsiteY3" fmla="*/ 92203 h 922029"/>
                <a:gd name="connsiteX4" fmla="*/ 1536715 w 1536715"/>
                <a:gd name="connsiteY4" fmla="*/ 829826 h 922029"/>
                <a:gd name="connsiteX5" fmla="*/ 1444512 w 1536715"/>
                <a:gd name="connsiteY5" fmla="*/ 922029 h 922029"/>
                <a:gd name="connsiteX6" fmla="*/ 92203 w 1536715"/>
                <a:gd name="connsiteY6" fmla="*/ 922029 h 922029"/>
                <a:gd name="connsiteX7" fmla="*/ 0 w 1536715"/>
                <a:gd name="connsiteY7" fmla="*/ 829826 h 922029"/>
                <a:gd name="connsiteX8" fmla="*/ 0 w 1536715"/>
                <a:gd name="connsiteY8" fmla="*/ 92203 h 922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715" h="922029">
                  <a:moveTo>
                    <a:pt x="0" y="92203"/>
                  </a:moveTo>
                  <a:cubicBezTo>
                    <a:pt x="0" y="41281"/>
                    <a:pt x="41281" y="0"/>
                    <a:pt x="92203" y="0"/>
                  </a:cubicBezTo>
                  <a:lnTo>
                    <a:pt x="1444512" y="0"/>
                  </a:lnTo>
                  <a:cubicBezTo>
                    <a:pt x="1495434" y="0"/>
                    <a:pt x="1536715" y="41281"/>
                    <a:pt x="1536715" y="92203"/>
                  </a:cubicBezTo>
                  <a:lnTo>
                    <a:pt x="1536715" y="829826"/>
                  </a:lnTo>
                  <a:cubicBezTo>
                    <a:pt x="1536715" y="880748"/>
                    <a:pt x="1495434" y="922029"/>
                    <a:pt x="1444512" y="922029"/>
                  </a:cubicBezTo>
                  <a:lnTo>
                    <a:pt x="92203" y="922029"/>
                  </a:lnTo>
                  <a:cubicBezTo>
                    <a:pt x="41281" y="922029"/>
                    <a:pt x="0" y="880748"/>
                    <a:pt x="0" y="829826"/>
                  </a:cubicBezTo>
                  <a:lnTo>
                    <a:pt x="0" y="92203"/>
                  </a:lnTo>
                  <a:close/>
                </a:path>
              </a:pathLst>
            </a:custGeom>
            <a:solidFill>
              <a:srgbClr val="00338D"/>
            </a:solidFill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965" tIns="87965" rIns="87965" bIns="87965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sz="1600" b="1" kern="1200"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비전 구축</a:t>
              </a:r>
            </a:p>
          </p:txBody>
        </p:sp>
        <p:sp>
          <p:nvSpPr>
            <p:cNvPr id="30" name="자유형: 도형 24">
              <a:extLst>
                <a:ext uri="{FF2B5EF4-FFF2-40B4-BE49-F238E27FC236}">
                  <a16:creationId xmlns:a16="http://schemas.microsoft.com/office/drawing/2014/main" id="{392485D3-46D2-4A70-B3D7-DC8D6977E46E}"/>
                </a:ext>
              </a:extLst>
            </p:cNvPr>
            <p:cNvSpPr/>
            <p:nvPr/>
          </p:nvSpPr>
          <p:spPr>
            <a:xfrm>
              <a:off x="5629480" y="1904947"/>
              <a:ext cx="325783" cy="381105"/>
            </a:xfrm>
            <a:custGeom>
              <a:avLst/>
              <a:gdLst>
                <a:gd name="connsiteX0" fmla="*/ 0 w 325783"/>
                <a:gd name="connsiteY0" fmla="*/ 76221 h 381105"/>
                <a:gd name="connsiteX1" fmla="*/ 162892 w 325783"/>
                <a:gd name="connsiteY1" fmla="*/ 76221 h 381105"/>
                <a:gd name="connsiteX2" fmla="*/ 162892 w 325783"/>
                <a:gd name="connsiteY2" fmla="*/ 0 h 381105"/>
                <a:gd name="connsiteX3" fmla="*/ 325783 w 325783"/>
                <a:gd name="connsiteY3" fmla="*/ 190553 h 381105"/>
                <a:gd name="connsiteX4" fmla="*/ 162892 w 325783"/>
                <a:gd name="connsiteY4" fmla="*/ 381105 h 381105"/>
                <a:gd name="connsiteX5" fmla="*/ 162892 w 325783"/>
                <a:gd name="connsiteY5" fmla="*/ 304884 h 381105"/>
                <a:gd name="connsiteX6" fmla="*/ 0 w 325783"/>
                <a:gd name="connsiteY6" fmla="*/ 304884 h 381105"/>
                <a:gd name="connsiteX7" fmla="*/ 0 w 325783"/>
                <a:gd name="connsiteY7" fmla="*/ 76221 h 38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783" h="381105">
                  <a:moveTo>
                    <a:pt x="0" y="76221"/>
                  </a:moveTo>
                  <a:lnTo>
                    <a:pt x="162892" y="76221"/>
                  </a:lnTo>
                  <a:lnTo>
                    <a:pt x="162892" y="0"/>
                  </a:lnTo>
                  <a:lnTo>
                    <a:pt x="325783" y="190553"/>
                  </a:lnTo>
                  <a:lnTo>
                    <a:pt x="162892" y="381105"/>
                  </a:lnTo>
                  <a:lnTo>
                    <a:pt x="162892" y="304884"/>
                  </a:lnTo>
                  <a:lnTo>
                    <a:pt x="0" y="304884"/>
                  </a:lnTo>
                  <a:lnTo>
                    <a:pt x="0" y="76221"/>
                  </a:lnTo>
                  <a:close/>
                </a:path>
              </a:pathLst>
            </a:custGeom>
            <a:solidFill>
              <a:srgbClr val="B2B3B2">
                <a:alpha val="60000"/>
              </a:srgb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6221" rIns="97735" bIns="76221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050" b="1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자유형: 도형 25">
              <a:extLst>
                <a:ext uri="{FF2B5EF4-FFF2-40B4-BE49-F238E27FC236}">
                  <a16:creationId xmlns:a16="http://schemas.microsoft.com/office/drawing/2014/main" id="{C8A060C2-7BB1-4C78-A1E2-D816FA3922DE}"/>
                </a:ext>
              </a:extLst>
            </p:cNvPr>
            <p:cNvSpPr/>
            <p:nvPr/>
          </p:nvSpPr>
          <p:spPr>
            <a:xfrm>
              <a:off x="6090495" y="1634485"/>
              <a:ext cx="1536715" cy="922029"/>
            </a:xfrm>
            <a:custGeom>
              <a:avLst/>
              <a:gdLst>
                <a:gd name="connsiteX0" fmla="*/ 0 w 1536715"/>
                <a:gd name="connsiteY0" fmla="*/ 92203 h 922029"/>
                <a:gd name="connsiteX1" fmla="*/ 92203 w 1536715"/>
                <a:gd name="connsiteY1" fmla="*/ 0 h 922029"/>
                <a:gd name="connsiteX2" fmla="*/ 1444512 w 1536715"/>
                <a:gd name="connsiteY2" fmla="*/ 0 h 922029"/>
                <a:gd name="connsiteX3" fmla="*/ 1536715 w 1536715"/>
                <a:gd name="connsiteY3" fmla="*/ 92203 h 922029"/>
                <a:gd name="connsiteX4" fmla="*/ 1536715 w 1536715"/>
                <a:gd name="connsiteY4" fmla="*/ 829826 h 922029"/>
                <a:gd name="connsiteX5" fmla="*/ 1444512 w 1536715"/>
                <a:gd name="connsiteY5" fmla="*/ 922029 h 922029"/>
                <a:gd name="connsiteX6" fmla="*/ 92203 w 1536715"/>
                <a:gd name="connsiteY6" fmla="*/ 922029 h 922029"/>
                <a:gd name="connsiteX7" fmla="*/ 0 w 1536715"/>
                <a:gd name="connsiteY7" fmla="*/ 829826 h 922029"/>
                <a:gd name="connsiteX8" fmla="*/ 0 w 1536715"/>
                <a:gd name="connsiteY8" fmla="*/ 92203 h 922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715" h="922029">
                  <a:moveTo>
                    <a:pt x="0" y="92203"/>
                  </a:moveTo>
                  <a:cubicBezTo>
                    <a:pt x="0" y="41281"/>
                    <a:pt x="41281" y="0"/>
                    <a:pt x="92203" y="0"/>
                  </a:cubicBezTo>
                  <a:lnTo>
                    <a:pt x="1444512" y="0"/>
                  </a:lnTo>
                  <a:cubicBezTo>
                    <a:pt x="1495434" y="0"/>
                    <a:pt x="1536715" y="41281"/>
                    <a:pt x="1536715" y="92203"/>
                  </a:cubicBezTo>
                  <a:lnTo>
                    <a:pt x="1536715" y="829826"/>
                  </a:lnTo>
                  <a:cubicBezTo>
                    <a:pt x="1536715" y="880748"/>
                    <a:pt x="1495434" y="922029"/>
                    <a:pt x="1444512" y="922029"/>
                  </a:cubicBezTo>
                  <a:lnTo>
                    <a:pt x="92203" y="922029"/>
                  </a:lnTo>
                  <a:cubicBezTo>
                    <a:pt x="41281" y="922029"/>
                    <a:pt x="0" y="880748"/>
                    <a:pt x="0" y="829826"/>
                  </a:cubicBezTo>
                  <a:lnTo>
                    <a:pt x="0" y="92203"/>
                  </a:lnTo>
                  <a:close/>
                </a:path>
              </a:pathLst>
            </a:custGeom>
            <a:solidFill>
              <a:srgbClr val="02338D"/>
            </a:solidFill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965" tIns="87965" rIns="87965" bIns="87965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sz="1600" b="1" kern="1200" dirty="0"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계획 수립</a:t>
              </a:r>
            </a:p>
          </p:txBody>
        </p:sp>
        <p:sp>
          <p:nvSpPr>
            <p:cNvPr id="32" name="자유형: 도형 26">
              <a:extLst>
                <a:ext uri="{FF2B5EF4-FFF2-40B4-BE49-F238E27FC236}">
                  <a16:creationId xmlns:a16="http://schemas.microsoft.com/office/drawing/2014/main" id="{D18C803D-62DD-4DF7-BD66-2184005F547D}"/>
                </a:ext>
              </a:extLst>
            </p:cNvPr>
            <p:cNvSpPr/>
            <p:nvPr/>
          </p:nvSpPr>
          <p:spPr>
            <a:xfrm>
              <a:off x="7780882" y="1904947"/>
              <a:ext cx="325783" cy="381105"/>
            </a:xfrm>
            <a:custGeom>
              <a:avLst/>
              <a:gdLst>
                <a:gd name="connsiteX0" fmla="*/ 0 w 325783"/>
                <a:gd name="connsiteY0" fmla="*/ 76221 h 381105"/>
                <a:gd name="connsiteX1" fmla="*/ 162892 w 325783"/>
                <a:gd name="connsiteY1" fmla="*/ 76221 h 381105"/>
                <a:gd name="connsiteX2" fmla="*/ 162892 w 325783"/>
                <a:gd name="connsiteY2" fmla="*/ 0 h 381105"/>
                <a:gd name="connsiteX3" fmla="*/ 325783 w 325783"/>
                <a:gd name="connsiteY3" fmla="*/ 190553 h 381105"/>
                <a:gd name="connsiteX4" fmla="*/ 162892 w 325783"/>
                <a:gd name="connsiteY4" fmla="*/ 381105 h 381105"/>
                <a:gd name="connsiteX5" fmla="*/ 162892 w 325783"/>
                <a:gd name="connsiteY5" fmla="*/ 304884 h 381105"/>
                <a:gd name="connsiteX6" fmla="*/ 0 w 325783"/>
                <a:gd name="connsiteY6" fmla="*/ 304884 h 381105"/>
                <a:gd name="connsiteX7" fmla="*/ 0 w 325783"/>
                <a:gd name="connsiteY7" fmla="*/ 76221 h 38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783" h="381105">
                  <a:moveTo>
                    <a:pt x="0" y="76221"/>
                  </a:moveTo>
                  <a:lnTo>
                    <a:pt x="162892" y="76221"/>
                  </a:lnTo>
                  <a:lnTo>
                    <a:pt x="162892" y="0"/>
                  </a:lnTo>
                  <a:lnTo>
                    <a:pt x="325783" y="190553"/>
                  </a:lnTo>
                  <a:lnTo>
                    <a:pt x="162892" y="381105"/>
                  </a:lnTo>
                  <a:lnTo>
                    <a:pt x="162892" y="304884"/>
                  </a:lnTo>
                  <a:lnTo>
                    <a:pt x="0" y="304884"/>
                  </a:lnTo>
                  <a:lnTo>
                    <a:pt x="0" y="76221"/>
                  </a:lnTo>
                  <a:close/>
                </a:path>
              </a:pathLst>
            </a:custGeom>
            <a:solidFill>
              <a:srgbClr val="B2B3B2">
                <a:alpha val="60000"/>
              </a:srgb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6221" rIns="97735" bIns="76221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050" b="1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자유형: 도형 27">
              <a:extLst>
                <a:ext uri="{FF2B5EF4-FFF2-40B4-BE49-F238E27FC236}">
                  <a16:creationId xmlns:a16="http://schemas.microsoft.com/office/drawing/2014/main" id="{6EEC6620-E1B3-4658-9585-8161B1B88035}"/>
                </a:ext>
              </a:extLst>
            </p:cNvPr>
            <p:cNvSpPr/>
            <p:nvPr/>
          </p:nvSpPr>
          <p:spPr>
            <a:xfrm>
              <a:off x="8241897" y="1634485"/>
              <a:ext cx="1536715" cy="922029"/>
            </a:xfrm>
            <a:custGeom>
              <a:avLst/>
              <a:gdLst>
                <a:gd name="connsiteX0" fmla="*/ 0 w 1536715"/>
                <a:gd name="connsiteY0" fmla="*/ 92203 h 922029"/>
                <a:gd name="connsiteX1" fmla="*/ 92203 w 1536715"/>
                <a:gd name="connsiteY1" fmla="*/ 0 h 922029"/>
                <a:gd name="connsiteX2" fmla="*/ 1444512 w 1536715"/>
                <a:gd name="connsiteY2" fmla="*/ 0 h 922029"/>
                <a:gd name="connsiteX3" fmla="*/ 1536715 w 1536715"/>
                <a:gd name="connsiteY3" fmla="*/ 92203 h 922029"/>
                <a:gd name="connsiteX4" fmla="*/ 1536715 w 1536715"/>
                <a:gd name="connsiteY4" fmla="*/ 829826 h 922029"/>
                <a:gd name="connsiteX5" fmla="*/ 1444512 w 1536715"/>
                <a:gd name="connsiteY5" fmla="*/ 922029 h 922029"/>
                <a:gd name="connsiteX6" fmla="*/ 92203 w 1536715"/>
                <a:gd name="connsiteY6" fmla="*/ 922029 h 922029"/>
                <a:gd name="connsiteX7" fmla="*/ 0 w 1536715"/>
                <a:gd name="connsiteY7" fmla="*/ 829826 h 922029"/>
                <a:gd name="connsiteX8" fmla="*/ 0 w 1536715"/>
                <a:gd name="connsiteY8" fmla="*/ 92203 h 922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715" h="922029">
                  <a:moveTo>
                    <a:pt x="0" y="92203"/>
                  </a:moveTo>
                  <a:cubicBezTo>
                    <a:pt x="0" y="41281"/>
                    <a:pt x="41281" y="0"/>
                    <a:pt x="92203" y="0"/>
                  </a:cubicBezTo>
                  <a:lnTo>
                    <a:pt x="1444512" y="0"/>
                  </a:lnTo>
                  <a:cubicBezTo>
                    <a:pt x="1495434" y="0"/>
                    <a:pt x="1536715" y="41281"/>
                    <a:pt x="1536715" y="92203"/>
                  </a:cubicBezTo>
                  <a:lnTo>
                    <a:pt x="1536715" y="829826"/>
                  </a:lnTo>
                  <a:cubicBezTo>
                    <a:pt x="1536715" y="880748"/>
                    <a:pt x="1495434" y="922029"/>
                    <a:pt x="1444512" y="922029"/>
                  </a:cubicBezTo>
                  <a:lnTo>
                    <a:pt x="92203" y="922029"/>
                  </a:lnTo>
                  <a:cubicBezTo>
                    <a:pt x="41281" y="922029"/>
                    <a:pt x="0" y="880748"/>
                    <a:pt x="0" y="829826"/>
                  </a:cubicBezTo>
                  <a:lnTo>
                    <a:pt x="0" y="92203"/>
                  </a:lnTo>
                  <a:close/>
                </a:path>
              </a:pathLst>
            </a:custGeom>
            <a:solidFill>
              <a:srgbClr val="00338D"/>
            </a:solidFill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965" tIns="87965" rIns="87965" bIns="87965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sz="1600" b="1" kern="1200" dirty="0"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성공 도약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E996B22-ADD2-786E-62B7-841478FE93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61" y="5551065"/>
            <a:ext cx="896739" cy="849661"/>
          </a:xfrm>
          <a:prstGeom prst="rect">
            <a:avLst/>
          </a:prstGeom>
        </p:spPr>
      </p:pic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E6D4F4F-1E96-8A58-CE9E-8ED8188DF84E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B6534085-30A7-425C-12A0-E3FA43FB2041}"/>
              </a:ext>
            </a:extLst>
          </p:cNvPr>
          <p:cNvSpPr/>
          <p:nvPr/>
        </p:nvSpPr>
        <p:spPr>
          <a:xfrm>
            <a:off x="1137330" y="151554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018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609600" y="84078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지도자 팀 구성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D64B8C-FC34-4F59-8DEC-73D006ECE7D6}"/>
              </a:ext>
            </a:extLst>
          </p:cNvPr>
          <p:cNvSpPr/>
          <p:nvPr/>
        </p:nvSpPr>
        <p:spPr>
          <a:xfrm>
            <a:off x="492711" y="2009811"/>
            <a:ext cx="112035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현 지도자: 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전략 개발을 수행 및 주도할 수 있는 지도자를 식별하십시오. </a:t>
            </a:r>
          </a:p>
          <a:p>
            <a:endParaRPr 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차기 지도자: 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차기 지도자로 봉사할 수 있는 라이온들을 포함시키십시오.  지도자직을 역임한 라이온 중 통찰력과 지원을 제공할 수 있고 클럽의 미래에 관심 있는 라이온들입니다. </a:t>
            </a:r>
          </a:p>
          <a:p>
            <a:endParaRPr 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회원 설문조사: 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클럽의 요구 사항에 대한 전체적인 의견을 수렴할 수 있도록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b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또는 소규모 클럽을 대변하는 다양한 회원을 찾아 가능한 많은 회원들</a:t>
            </a:r>
            <a:b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(기존 회원, 신입회원, 청년 라이온, 전문가)을 참여시켜 회원들의 요구를 이해하고 이들의 능력을 활용하십시오. </a:t>
            </a:r>
          </a:p>
        </p:txBody>
      </p:sp>
      <p:sp>
        <p:nvSpPr>
          <p:cNvPr id="2" name="Yellow Bar">
            <a:extLst>
              <a:ext uri="{FF2B5EF4-FFF2-40B4-BE49-F238E27FC236}">
                <a16:creationId xmlns:a16="http://schemas.microsoft.com/office/drawing/2014/main" id="{CBCC8653-3F2C-D792-03E2-435270EF8D83}"/>
              </a:ext>
            </a:extLst>
          </p:cNvPr>
          <p:cNvSpPr/>
          <p:nvPr/>
        </p:nvSpPr>
        <p:spPr>
          <a:xfrm>
            <a:off x="609600" y="156499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1B938-B294-32B3-1BC9-728565A9F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264" y="5748161"/>
            <a:ext cx="896739" cy="849661"/>
          </a:xfrm>
          <a:prstGeom prst="rect">
            <a:avLst/>
          </a:prstGeom>
        </p:spPr>
      </p:pic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551DF005-E1EB-4085-0745-D1C068FDBEAA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78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044407" y="569740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비전 구축, 요구 사항 평가, 목표 수립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3DA9AA-E370-4593-8389-853BE2B0CED3}"/>
              </a:ext>
            </a:extLst>
          </p:cNvPr>
          <p:cNvGrpSpPr/>
          <p:nvPr/>
        </p:nvGrpSpPr>
        <p:grpSpPr>
          <a:xfrm>
            <a:off x="1044407" y="1843325"/>
            <a:ext cx="10103186" cy="4557401"/>
            <a:chOff x="381000" y="1624943"/>
            <a:chExt cx="10667998" cy="5029200"/>
          </a:xfrm>
        </p:grpSpPr>
        <p:graphicFrame>
          <p:nvGraphicFramePr>
            <p:cNvPr id="14" name="Diagram 13">
              <a:extLst>
                <a:ext uri="{FF2B5EF4-FFF2-40B4-BE49-F238E27FC236}">
                  <a16:creationId xmlns:a16="http://schemas.microsoft.com/office/drawing/2014/main" id="{FA9EF1E6-44F7-4811-AD60-7A4671FCB94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41794517"/>
                </p:ext>
              </p:extLst>
            </p:nvPr>
          </p:nvGraphicFramePr>
          <p:xfrm>
            <a:off x="381000" y="1624943"/>
            <a:ext cx="10667998" cy="5029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A69C64D-69A0-4A66-9BA1-E21BA10DDC6E}"/>
                </a:ext>
              </a:extLst>
            </p:cNvPr>
            <p:cNvSpPr/>
            <p:nvPr/>
          </p:nvSpPr>
          <p:spPr bwMode="auto">
            <a:xfrm>
              <a:off x="1176668" y="5203992"/>
              <a:ext cx="457200" cy="457200"/>
            </a:xfrm>
            <a:prstGeom prst="ellipse">
              <a:avLst/>
            </a:prstGeom>
            <a:solidFill>
              <a:srgbClr val="FBC60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ko-KR" sz="2000" b="0" i="0" u="none" strike="noStrike" cap="none" normalizeH="0">
                  <a:ln>
                    <a:noFill/>
                  </a:ln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1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8277C0-8F82-4403-9B64-C0FACA193908}"/>
                </a:ext>
              </a:extLst>
            </p:cNvPr>
            <p:cNvSpPr/>
            <p:nvPr/>
          </p:nvSpPr>
          <p:spPr bwMode="auto">
            <a:xfrm>
              <a:off x="3901301" y="1656476"/>
              <a:ext cx="457200" cy="457200"/>
            </a:xfrm>
            <a:prstGeom prst="ellipse">
              <a:avLst/>
            </a:prstGeom>
            <a:solidFill>
              <a:srgbClr val="00AC6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lang="ko-KR" sz="200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2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3B0967-4AC8-4B15-A832-4F0D8E73BC67}"/>
                </a:ext>
              </a:extLst>
            </p:cNvPr>
            <p:cNvSpPr/>
            <p:nvPr/>
          </p:nvSpPr>
          <p:spPr bwMode="auto">
            <a:xfrm>
              <a:off x="6837383" y="1624943"/>
              <a:ext cx="457200" cy="457200"/>
            </a:xfrm>
            <a:prstGeom prst="ellipse">
              <a:avLst/>
            </a:prstGeom>
            <a:solidFill>
              <a:srgbClr val="FF5C3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ko-KR" sz="2000" b="0" i="0" u="none" strike="noStrike" cap="none" normalizeH="0">
                  <a:ln>
                    <a:noFill/>
                  </a:ln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3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A9CED0F-F323-4673-9AE0-9094902B20CF}"/>
                </a:ext>
              </a:extLst>
            </p:cNvPr>
            <p:cNvSpPr/>
            <p:nvPr/>
          </p:nvSpPr>
          <p:spPr bwMode="auto">
            <a:xfrm>
              <a:off x="9894860" y="5203991"/>
              <a:ext cx="457200" cy="457200"/>
            </a:xfrm>
            <a:prstGeom prst="ellipse">
              <a:avLst/>
            </a:prstGeom>
            <a:solidFill>
              <a:srgbClr val="732E8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ko-KR" sz="2000" b="0" i="0" u="none" strike="noStrike" cap="none" normalizeH="0">
                  <a:ln>
                    <a:noFill/>
                  </a:ln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4</a:t>
              </a:r>
            </a:p>
          </p:txBody>
        </p:sp>
      </p:grpSp>
      <p:sp>
        <p:nvSpPr>
          <p:cNvPr id="2" name="Yellow Bar">
            <a:extLst>
              <a:ext uri="{FF2B5EF4-FFF2-40B4-BE49-F238E27FC236}">
                <a16:creationId xmlns:a16="http://schemas.microsoft.com/office/drawing/2014/main" id="{A956B82F-1F5D-4E8E-9023-B502FDD67CA8}"/>
              </a:ext>
            </a:extLst>
          </p:cNvPr>
          <p:cNvSpPr/>
          <p:nvPr/>
        </p:nvSpPr>
        <p:spPr>
          <a:xfrm>
            <a:off x="1157467" y="124422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890895-5B3C-61B4-53C6-67E05201D16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728" y="5583509"/>
            <a:ext cx="896739" cy="849661"/>
          </a:xfrm>
          <a:prstGeom prst="rect">
            <a:avLst/>
          </a:prstGeom>
        </p:spPr>
      </p:pic>
      <p:sp>
        <p:nvSpPr>
          <p:cNvPr id="4" name="Background - Solid">
            <a:extLst>
              <a:ext uri="{FF2B5EF4-FFF2-40B4-BE49-F238E27FC236}">
                <a16:creationId xmlns:a16="http://schemas.microsoft.com/office/drawing/2014/main" id="{D04DE0EC-C7E9-87DE-B71C-EBC7F67220D9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248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1B08C74E-F016-264D-9377-2FC26BCD21C6}"/>
              </a:ext>
            </a:extLst>
          </p:cNvPr>
          <p:cNvSpPr txBox="1">
            <a:spLocks/>
          </p:cNvSpPr>
          <p:nvPr/>
        </p:nvSpPr>
        <p:spPr>
          <a:xfrm>
            <a:off x="609600" y="304800"/>
            <a:ext cx="8762999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중점 분야 1</a:t>
            </a:r>
          </a:p>
          <a:p>
            <a:r>
              <a:rPr lang="ko-KR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신입회원 추가로 클럽 활성화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2483" y="457200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9A2FCC8-F5E1-CA42-A4C2-8A348EA5846B}"/>
              </a:ext>
            </a:extLst>
          </p:cNvPr>
          <p:cNvSpPr txBox="1">
            <a:spLocks/>
          </p:cNvSpPr>
          <p:nvPr/>
        </p:nvSpPr>
        <p:spPr>
          <a:xfrm>
            <a:off x="1728529" y="2081028"/>
            <a:ext cx="9144000" cy="411472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ko-KR" sz="2400" b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토론 질문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en-US" sz="1000" b="1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ko-KR" altLang="en-US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회원 확장을 위해 어떤 기회가 있나요</a:t>
            </a:r>
            <a:r>
              <a:rPr lang="en-US" alt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?</a:t>
            </a: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더 나은 회원 모집을 위해 무엇을 해야 하나요?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회원들이 우리 클럽에 가입하지 않는 이유는 무엇인가요? 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사람들이 왜 우리 클럽에 가입할까요? </a:t>
            </a:r>
          </a:p>
          <a:p>
            <a:endParaRPr lang="en-US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1BCACD-600C-3582-9046-0B58003B96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9400" y="5755758"/>
            <a:ext cx="896739" cy="849661"/>
          </a:xfrm>
          <a:prstGeom prst="rect">
            <a:avLst/>
          </a:prstGeom>
        </p:spPr>
      </p:pic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D1D8C569-4164-EB9C-E673-A59835E0FF25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893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B1EE88-B825-E3D9-1EC7-3FDA1987788E}"/>
              </a:ext>
            </a:extLst>
          </p:cNvPr>
          <p:cNvGrpSpPr/>
          <p:nvPr/>
        </p:nvGrpSpPr>
        <p:grpSpPr>
          <a:xfrm>
            <a:off x="15302" y="335037"/>
            <a:ext cx="11192597" cy="1711842"/>
            <a:chOff x="-4967" y="-127865"/>
            <a:chExt cx="11192597" cy="17118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6E2743-2C2E-4F47-A2A6-4C9B7397EE32}"/>
                </a:ext>
              </a:extLst>
            </p:cNvPr>
            <p:cNvSpPr/>
            <p:nvPr/>
          </p:nvSpPr>
          <p:spPr>
            <a:xfrm>
              <a:off x="-4967" y="0"/>
              <a:ext cx="426125" cy="1456113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Text Placeholder 18">
              <a:extLst>
                <a:ext uri="{FF2B5EF4-FFF2-40B4-BE49-F238E27FC236}">
                  <a16:creationId xmlns:a16="http://schemas.microsoft.com/office/drawing/2014/main" id="{0E8BE196-5DCF-4E0B-8A62-F4E26F844A5D}"/>
                </a:ext>
              </a:extLst>
            </p:cNvPr>
            <p:cNvSpPr txBox="1">
              <a:spLocks/>
            </p:cNvSpPr>
            <p:nvPr/>
          </p:nvSpPr>
          <p:spPr>
            <a:xfrm>
              <a:off x="429585" y="-127865"/>
              <a:ext cx="10758045" cy="1711842"/>
            </a:xfrm>
            <a:prstGeom prst="rect">
              <a:avLst/>
            </a:prstGeom>
          </p:spPr>
          <p:txBody>
            <a:bodyPr anchor="ctr"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3600" b="1">
                  <a:solidFill>
                    <a:srgbClr val="0A5496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4pPr>
              <a:lvl5pPr marL="182875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중점 분야 2</a:t>
              </a:r>
            </a:p>
            <a:p>
              <a:r>
                <a:rPr lang="ko-KR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새로운 봉사 기회를 통한 클럽 활성화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C4057FF-398D-4E70-B6BD-EAB73CEF9F2C}"/>
              </a:ext>
            </a:extLst>
          </p:cNvPr>
          <p:cNvSpPr/>
          <p:nvPr/>
        </p:nvSpPr>
        <p:spPr>
          <a:xfrm>
            <a:off x="855861" y="2249785"/>
            <a:ext cx="10758045" cy="4405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sz="2400" b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토론 질문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클럽이 시행하는 봉사 사업이 현재 지역사회에 필요한 사업인가요?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회원들이 열정을 갖고 적극적으로 지역사회 봉사 사업에 참여하고 있나요?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지도부는 새로운 봉사 사업에 대해 회원들의 의견을 수렴하나요?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우리의 봉사 사업에 신입회원들이 관심을 보이나요?</a:t>
            </a:r>
          </a:p>
          <a:p>
            <a:pPr>
              <a:lnSpc>
                <a:spcPct val="110000"/>
              </a:lnSpc>
            </a:pPr>
            <a:endParaRPr lang="en-US" sz="1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C8591-9904-92F9-1D74-6C448C6B9D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9400" y="5755758"/>
            <a:ext cx="896739" cy="849661"/>
          </a:xfrm>
          <a:prstGeom prst="rect">
            <a:avLst/>
          </a:prstGeom>
        </p:spPr>
      </p:pic>
      <p:sp>
        <p:nvSpPr>
          <p:cNvPr id="5" name="Background - Solid">
            <a:extLst>
              <a:ext uri="{FF2B5EF4-FFF2-40B4-BE49-F238E27FC236}">
                <a16:creationId xmlns:a16="http://schemas.microsoft.com/office/drawing/2014/main" id="{9659F891-F947-C0B9-08B4-D0F63062F6AA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515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DDA270B-709E-294F-550F-308E115532CF}"/>
              </a:ext>
            </a:extLst>
          </p:cNvPr>
          <p:cNvGrpSpPr/>
          <p:nvPr/>
        </p:nvGrpSpPr>
        <p:grpSpPr>
          <a:xfrm>
            <a:off x="2483" y="457200"/>
            <a:ext cx="11192597" cy="1551803"/>
            <a:chOff x="-4967" y="-83467"/>
            <a:chExt cx="11192597" cy="155180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6E2743-2C2E-4F47-A2A6-4C9B7397EE32}"/>
                </a:ext>
              </a:extLst>
            </p:cNvPr>
            <p:cNvSpPr/>
            <p:nvPr/>
          </p:nvSpPr>
          <p:spPr>
            <a:xfrm>
              <a:off x="-4967" y="-1"/>
              <a:ext cx="426125" cy="1456113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Text Placeholder 18">
              <a:extLst>
                <a:ext uri="{FF2B5EF4-FFF2-40B4-BE49-F238E27FC236}">
                  <a16:creationId xmlns:a16="http://schemas.microsoft.com/office/drawing/2014/main" id="{ABA56939-8481-4C0E-8FC6-621FC01F76B9}"/>
                </a:ext>
              </a:extLst>
            </p:cNvPr>
            <p:cNvSpPr txBox="1">
              <a:spLocks/>
            </p:cNvSpPr>
            <p:nvPr/>
          </p:nvSpPr>
          <p:spPr>
            <a:xfrm>
              <a:off x="519630" y="-83467"/>
              <a:ext cx="10668000" cy="1551803"/>
            </a:xfrm>
            <a:prstGeom prst="rect">
              <a:avLst/>
            </a:prstGeom>
          </p:spPr>
          <p:txBody>
            <a:bodyPr anchor="ctr"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3600" b="1">
                  <a:solidFill>
                    <a:srgbClr val="0A5496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4pPr>
              <a:lvl5pPr marL="182875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중점 분야 3</a:t>
              </a:r>
            </a:p>
            <a:p>
              <a:r>
                <a:rPr lang="ko-KR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지도력 개발 및 클럽 운영 우수성 추구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E840FE7-4E75-4F7F-8924-44FE4547F501}"/>
              </a:ext>
            </a:extLst>
          </p:cNvPr>
          <p:cNvSpPr/>
          <p:nvPr/>
        </p:nvSpPr>
        <p:spPr>
          <a:xfrm>
            <a:off x="1521517" y="2095839"/>
            <a:ext cx="9144000" cy="4134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sz="2400" b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토론 질문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임원들이 해당 직책을 위한 연수에 참여하나요?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회원들이 지도자직을 맡도록 장려하고 있나요?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회원들이 클럽 활동에 정기적으로 참석 및 참여하고 있나요?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클럽의 회의 형식을 재고해야 하나요?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5ED8EA-B9EC-2A2D-32BF-884FA32F60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9400" y="5755758"/>
            <a:ext cx="896739" cy="849661"/>
          </a:xfrm>
          <a:prstGeom prst="rect">
            <a:avLst/>
          </a:prstGeom>
        </p:spPr>
      </p:pic>
      <p:sp>
        <p:nvSpPr>
          <p:cNvPr id="5" name="Background - Solid">
            <a:extLst>
              <a:ext uri="{FF2B5EF4-FFF2-40B4-BE49-F238E27FC236}">
                <a16:creationId xmlns:a16="http://schemas.microsoft.com/office/drawing/2014/main" id="{724C1E17-DA33-1E7B-15AD-DE0E9FBC071D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089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00F0B7-B626-062E-F702-BC9CBD010D33}"/>
              </a:ext>
            </a:extLst>
          </p:cNvPr>
          <p:cNvGrpSpPr/>
          <p:nvPr/>
        </p:nvGrpSpPr>
        <p:grpSpPr>
          <a:xfrm>
            <a:off x="0" y="497956"/>
            <a:ext cx="11264569" cy="1711842"/>
            <a:chOff x="0" y="-1"/>
            <a:chExt cx="11264569" cy="17118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6E2743-2C2E-4F47-A2A6-4C9B7397EE32}"/>
                </a:ext>
              </a:extLst>
            </p:cNvPr>
            <p:cNvSpPr/>
            <p:nvPr/>
          </p:nvSpPr>
          <p:spPr>
            <a:xfrm>
              <a:off x="0" y="-1"/>
              <a:ext cx="426125" cy="1456113"/>
            </a:xfrm>
            <a:prstGeom prst="rect">
              <a:avLst/>
            </a:prstGeom>
            <a:solidFill>
              <a:srgbClr val="732E8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" name="Text Placeholder 18">
              <a:extLst>
                <a:ext uri="{FF2B5EF4-FFF2-40B4-BE49-F238E27FC236}">
                  <a16:creationId xmlns:a16="http://schemas.microsoft.com/office/drawing/2014/main" id="{E990B81F-4A33-4727-A4CC-AEC7A192A7A5}"/>
                </a:ext>
              </a:extLst>
            </p:cNvPr>
            <p:cNvSpPr txBox="1">
              <a:spLocks/>
            </p:cNvSpPr>
            <p:nvPr/>
          </p:nvSpPr>
          <p:spPr>
            <a:xfrm>
              <a:off x="596569" y="-1"/>
              <a:ext cx="10668000" cy="1711842"/>
            </a:xfrm>
            <a:prstGeom prst="rect">
              <a:avLst/>
            </a:prstGeom>
          </p:spPr>
          <p:txBody>
            <a:bodyPr anchor="ctr"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3600" b="1">
                  <a:solidFill>
                    <a:srgbClr val="0A5496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4pPr>
              <a:lvl5pPr marL="182875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중점 분야 4</a:t>
              </a:r>
            </a:p>
            <a:p>
              <a:r>
                <a:rPr lang="ko-KR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지역사회와 클럽 성과 공유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14575DE-1852-4726-8876-FC9F76462A14}"/>
              </a:ext>
            </a:extLst>
          </p:cNvPr>
          <p:cNvSpPr/>
          <p:nvPr/>
        </p:nvSpPr>
        <p:spPr>
          <a:xfrm>
            <a:off x="1143000" y="2209800"/>
            <a:ext cx="9906000" cy="372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sz="2400" b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토론 질문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클럽에서 소셜 미디어(페이스북, 인스타그램, 트위터)</a:t>
            </a:r>
            <a:r>
              <a:rPr lang="ko-KR" sz="2400" dirty="0" err="1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를</a:t>
            </a: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활용하나요?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클럽이 </a:t>
            </a:r>
            <a:r>
              <a:rPr lang="ko-KR" sz="2400" dirty="0" err="1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e</a:t>
            </a: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-클럽하우스 또는 웹사이트를 운영하고 있나요?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행사를 대중에게 어떻게 알리고 있나요?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사람들의 가입을 독려하는 환영 메시지를 포함하나요?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97AAFB-AD6D-6FF2-DFE2-4BDAEBA9B2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9400" y="5755758"/>
            <a:ext cx="896739" cy="849661"/>
          </a:xfrm>
          <a:prstGeom prst="rect">
            <a:avLst/>
          </a:prstGeom>
        </p:spPr>
      </p:pic>
      <p:sp>
        <p:nvSpPr>
          <p:cNvPr id="5" name="Background - Solid">
            <a:extLst>
              <a:ext uri="{FF2B5EF4-FFF2-40B4-BE49-F238E27FC236}">
                <a16:creationId xmlns:a16="http://schemas.microsoft.com/office/drawing/2014/main" id="{EA97D03B-3406-640B-B2AE-C8355780C321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113616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Background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LongProperties xmlns="http://schemas.microsoft.com/office/2006/metadata/longPropertie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06A8C181-E056-415E-9B59-40F04FA43837}">
  <ds:schemaRefs>
    <ds:schemaRef ds:uri="a7495015-d16d-4dd1-a72f-488cd8119f34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68430</TotalTime>
  <Words>1067</Words>
  <Application>Microsoft Office PowerPoint</Application>
  <PresentationFormat>Widescreen</PresentationFormat>
  <Paragraphs>232</Paragraphs>
  <Slides>26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굴림</vt:lpstr>
      <vt:lpstr>Malgun Gothic</vt:lpstr>
      <vt:lpstr>Arial</vt:lpstr>
      <vt:lpstr>Calibri</vt:lpstr>
      <vt:lpstr>Calibri Light</vt:lpstr>
      <vt:lpstr>Helvetica</vt:lpstr>
      <vt:lpstr>Open Sans Regular</vt:lpstr>
      <vt:lpstr>Segoe UI</vt:lpstr>
      <vt:lpstr>Segoe UI Semibold</vt:lpstr>
      <vt:lpstr>Wingdings</vt:lpstr>
      <vt:lpstr>Wingdings 3</vt:lpstr>
      <vt:lpstr>Light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Wielgus, Natalie</cp:lastModifiedBy>
  <cp:revision>2094</cp:revision>
  <cp:lastPrinted>2018-07-23T15:21:46Z</cp:lastPrinted>
  <dcterms:created xsi:type="dcterms:W3CDTF">2016-11-15T15:12:50Z</dcterms:created>
  <dcterms:modified xsi:type="dcterms:W3CDTF">2023-10-25T17:44:07Z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