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</p:sldMasterIdLst>
  <p:notesMasterIdLst>
    <p:notesMasterId r:id="rId43"/>
  </p:notesMasterIdLst>
  <p:handoutMasterIdLst>
    <p:handoutMasterId r:id="rId44"/>
  </p:handoutMasterIdLst>
  <p:sldIdLst>
    <p:sldId id="961" r:id="rId7"/>
    <p:sldId id="1153" r:id="rId8"/>
    <p:sldId id="1140" r:id="rId9"/>
    <p:sldId id="1141" r:id="rId10"/>
    <p:sldId id="1127" r:id="rId11"/>
    <p:sldId id="1121" r:id="rId12"/>
    <p:sldId id="1154" r:id="rId13"/>
    <p:sldId id="1143" r:id="rId14"/>
    <p:sldId id="968" r:id="rId15"/>
    <p:sldId id="1135" r:id="rId16"/>
    <p:sldId id="1136" r:id="rId17"/>
    <p:sldId id="1137" r:id="rId18"/>
    <p:sldId id="1156" r:id="rId19"/>
    <p:sldId id="1152" r:id="rId20"/>
    <p:sldId id="1158" r:id="rId21"/>
    <p:sldId id="1159" r:id="rId22"/>
    <p:sldId id="1160" r:id="rId23"/>
    <p:sldId id="1139" r:id="rId24"/>
    <p:sldId id="1161" r:id="rId25"/>
    <p:sldId id="1162" r:id="rId26"/>
    <p:sldId id="1163" r:id="rId27"/>
    <p:sldId id="1128" r:id="rId28"/>
    <p:sldId id="1164" r:id="rId29"/>
    <p:sldId id="983" r:id="rId30"/>
    <p:sldId id="1157" r:id="rId31"/>
    <p:sldId id="1165" r:id="rId32"/>
    <p:sldId id="1129" r:id="rId33"/>
    <p:sldId id="1148" r:id="rId34"/>
    <p:sldId id="1167" r:id="rId35"/>
    <p:sldId id="1132" r:id="rId36"/>
    <p:sldId id="1149" r:id="rId37"/>
    <p:sldId id="1150" r:id="rId38"/>
    <p:sldId id="1169" r:id="rId39"/>
    <p:sldId id="1133" r:id="rId40"/>
    <p:sldId id="1151" r:id="rId41"/>
    <p:sldId id="1134" r:id="rId4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3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FF5C35"/>
    <a:srgbClr val="00AC69"/>
    <a:srgbClr val="FBC608"/>
    <a:srgbClr val="EBB700"/>
    <a:srgbClr val="10233F"/>
    <a:srgbClr val="FFCF01"/>
    <a:srgbClr val="FFCF00"/>
    <a:srgbClr val="45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3" autoAdjust="0"/>
    <p:restoredTop sz="88453" autoAdjust="0"/>
  </p:normalViewPr>
  <p:slideViewPr>
    <p:cSldViewPr showGuides="1">
      <p:cViewPr varScale="1">
        <p:scale>
          <a:sx n="101" d="100"/>
          <a:sy n="101" d="100"/>
        </p:scale>
        <p:origin x="396" y="102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9708"/>
    </p:cViewPr>
  </p:sorterViewPr>
  <p:notesViewPr>
    <p:cSldViewPr showGuides="1">
      <p:cViewPr varScale="1">
        <p:scale>
          <a:sx n="72" d="100"/>
          <a:sy n="72" d="100"/>
        </p:scale>
        <p:origin x="290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D2DA2C-61A8-456E-9175-10CB5C584EE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0FFCFB9-F9C2-4CCB-B059-37CBDE430919}">
      <dgm:prSet phldrT="[Text]" custT="1"/>
      <dgm:spPr/>
      <dgm:t>
        <a:bodyPr/>
        <a:lstStyle/>
        <a:p>
          <a:r>
            <a:rPr lang="ko-KR" altLang="en-US" sz="3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클럽 내 회원 증강</a:t>
          </a:r>
        </a:p>
      </dgm:t>
    </dgm:pt>
    <dgm:pt modelId="{65369781-2DD9-4EEC-8759-E6435EC0FAC9}" type="par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096E5E-E943-4CF8-9323-72D68A80E5D5}" type="sib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1E6035-593E-43BC-AC51-29EBE3894C03}">
      <dgm:prSet phldrT="[Text]"/>
      <dgm:spPr/>
      <dgm:t>
        <a:bodyPr/>
        <a:lstStyle/>
        <a:p>
          <a:r>
            <a:rPr lang="ko-KR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새로운 </a:t>
          </a:r>
          <a:br>
            <a:rPr lang="en-US" altLang="ko-KR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</a:br>
          <a:r>
            <a:rPr lang="ko-KR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봉사 기회를 통한 클럽 활성화</a:t>
          </a:r>
        </a:p>
      </dgm:t>
    </dgm:pt>
    <dgm:pt modelId="{E9A3FDB8-16BF-4BDC-A881-1DDE260F4402}" type="parTrans" cxnId="{3069CA08-657B-4A70-9033-FEF655075C33}">
      <dgm:prSet/>
      <dgm:spPr>
        <a:solidFill>
          <a:srgbClr val="00AC69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56879-D0F7-4AFB-A483-58B165799AD6}" type="sibTrans" cxnId="{3069CA08-657B-4A70-9033-FEF655075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4EA3FE-8EE4-44F8-B1D9-86367A5B79A3}">
      <dgm:prSet phldrT="[Text]"/>
      <dgm:spPr/>
      <dgm:t>
        <a:bodyPr/>
        <a:lstStyle/>
        <a:p>
          <a:r>
            <a:rPr lang="ko-KR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신입회원 영입을 통한 클럽 활성화</a:t>
          </a:r>
        </a:p>
      </dgm:t>
    </dgm:pt>
    <dgm:pt modelId="{3BF33902-766D-4F3B-8FAA-BA914C80CDC2}" type="parTrans" cxnId="{CD318ED8-0ADC-425F-BFDA-F44336704819}">
      <dgm:prSet/>
      <dgm:spPr>
        <a:solidFill>
          <a:srgbClr val="FBC608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DEFFB5-36C9-49D6-953B-40F8D7A74FE7}" type="sibTrans" cxnId="{CD318ED8-0ADC-425F-BFDA-F443367048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86555-0D94-4166-B5F8-2CC2DB81901D}">
      <dgm:prSet phldrT="[Text]"/>
      <dgm:spPr/>
      <dgm:t>
        <a:bodyPr/>
        <a:lstStyle/>
        <a:p>
          <a:r>
            <a:rPr lang="ko-KR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지도력 개발 및 클럽 운영 우수성 추구</a:t>
          </a:r>
        </a:p>
      </dgm:t>
    </dgm:pt>
    <dgm:pt modelId="{576D529F-4886-4278-97C8-E48B582918B4}" type="parTrans" cxnId="{C8D46FCB-BCC2-4237-9AD1-BD550B09ED6B}">
      <dgm:prSet/>
      <dgm:spPr>
        <a:solidFill>
          <a:srgbClr val="FF5C35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4DC8E5-3EE2-423C-A253-4F18D97CD8E5}" type="sibTrans" cxnId="{C8D46FCB-BCC2-4237-9AD1-BD550B09ED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20B08-7BB3-4E05-82B4-63922CF3A81A}">
      <dgm:prSet phldrT="[Text]"/>
      <dgm:spPr/>
      <dgm:t>
        <a:bodyPr/>
        <a:lstStyle/>
        <a:p>
          <a:endParaRPr lang="en-US"/>
        </a:p>
      </dgm:t>
    </dgm:pt>
    <dgm:pt modelId="{59A50654-728F-45EE-B949-DFFB22D19143}" type="parTrans" cxnId="{17F05745-8592-49C6-9832-AA5181C45C7A}">
      <dgm:prSet/>
      <dgm:spPr/>
      <dgm:t>
        <a:bodyPr/>
        <a:lstStyle/>
        <a:p>
          <a:endParaRPr lang="en-US"/>
        </a:p>
      </dgm:t>
    </dgm:pt>
    <dgm:pt modelId="{1B9EF95A-78BA-43EC-9451-C955FFF4CD2D}" type="sibTrans" cxnId="{17F05745-8592-49C6-9832-AA5181C45C7A}">
      <dgm:prSet/>
      <dgm:spPr/>
      <dgm:t>
        <a:bodyPr/>
        <a:lstStyle/>
        <a:p>
          <a:endParaRPr lang="en-US"/>
        </a:p>
      </dgm:t>
    </dgm:pt>
    <dgm:pt modelId="{C5F976F6-DADC-481A-9A15-BA2BE9C860AC}">
      <dgm:prSet phldrT="[Text]"/>
      <dgm:spPr/>
      <dgm:t>
        <a:bodyPr/>
        <a:lstStyle/>
        <a:p>
          <a:endParaRPr lang="en-US"/>
        </a:p>
      </dgm:t>
    </dgm:pt>
    <dgm:pt modelId="{72A60AD0-B8FB-484C-AF56-FCB5D6A5F79E}" type="parTrans" cxnId="{1FC65500-3613-461E-B94A-EAF32BDE090D}">
      <dgm:prSet/>
      <dgm:spPr/>
      <dgm:t>
        <a:bodyPr/>
        <a:lstStyle/>
        <a:p>
          <a:endParaRPr lang="en-US"/>
        </a:p>
      </dgm:t>
    </dgm:pt>
    <dgm:pt modelId="{FB1886DA-EE42-4E73-8A46-4161CE9ECFC8}" type="sibTrans" cxnId="{1FC65500-3613-461E-B94A-EAF32BDE090D}">
      <dgm:prSet/>
      <dgm:spPr/>
      <dgm:t>
        <a:bodyPr/>
        <a:lstStyle/>
        <a:p>
          <a:endParaRPr lang="en-US"/>
        </a:p>
      </dgm:t>
    </dgm:pt>
    <dgm:pt modelId="{839C5C09-904B-41E5-901A-798D52068569}">
      <dgm:prSet/>
      <dgm:spPr/>
      <dgm:t>
        <a:bodyPr/>
        <a:lstStyle/>
        <a:p>
          <a:r>
            <a:rPr lang="ko-KR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지역사회와 클럽 성과 공유</a:t>
          </a:r>
        </a:p>
      </dgm:t>
    </dgm:pt>
    <dgm:pt modelId="{7BDCDD80-A58F-43AE-8E2F-9CC82589EFBB}" type="parTrans" cxnId="{7CA550A6-7631-44D8-B95E-27369EDC9525}">
      <dgm:prSet/>
      <dgm:spPr>
        <a:solidFill>
          <a:srgbClr val="732E8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C170D-800D-4D8E-961D-C9FD5F21A7CA}" type="sibTrans" cxnId="{7CA550A6-7631-44D8-B95E-27369EDC9525}">
      <dgm:prSet/>
      <dgm:spPr/>
      <dgm:t>
        <a:bodyPr/>
        <a:lstStyle/>
        <a:p>
          <a:endParaRPr lang="en-US"/>
        </a:p>
      </dgm:t>
    </dgm:pt>
    <dgm:pt modelId="{FCC25101-20A2-4D81-9A22-FA339C82937B}" type="pres">
      <dgm:prSet presAssocID="{A7D2DA2C-61A8-456E-9175-10CB5C584E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3D7403-252F-46AF-B7FF-FF02DE8F7105}" type="pres">
      <dgm:prSet presAssocID="{D0FFCFB9-F9C2-4CCB-B059-37CBDE430919}" presName="centerShape" presStyleLbl="node0" presStyleIdx="0" presStyleCnt="1"/>
      <dgm:spPr/>
    </dgm:pt>
    <dgm:pt modelId="{81ED42A3-111F-4F84-A6E1-3F83AD87ED31}" type="pres">
      <dgm:prSet presAssocID="{3BF33902-766D-4F3B-8FAA-BA914C80CDC2}" presName="parTrans" presStyleLbl="bgSibTrans2D1" presStyleIdx="0" presStyleCnt="4" custScaleX="87267" custLinFactNeighborX="14947" custLinFactNeighborY="6426"/>
      <dgm:spPr/>
    </dgm:pt>
    <dgm:pt modelId="{23990A02-D1E8-4327-9D83-E504CD145630}" type="pres">
      <dgm:prSet presAssocID="{6B4EA3FE-8EE4-44F8-B1D9-86367A5B79A3}" presName="node" presStyleLbl="node1" presStyleIdx="0" presStyleCnt="4" custRadScaleRad="94222" custRadScaleInc="-34210">
        <dgm:presLayoutVars>
          <dgm:bulletEnabled val="1"/>
        </dgm:presLayoutVars>
      </dgm:prSet>
      <dgm:spPr/>
    </dgm:pt>
    <dgm:pt modelId="{72EF28BA-BEA1-429A-BFF9-0B1170C59A1D}" type="pres">
      <dgm:prSet presAssocID="{E9A3FDB8-16BF-4BDC-A881-1DDE260F4402}" presName="parTrans" presStyleLbl="bgSibTrans2D1" presStyleIdx="1" presStyleCnt="4" custScaleX="66231" custLinFactNeighborX="-4654" custLinFactNeighborY="81808"/>
      <dgm:spPr/>
    </dgm:pt>
    <dgm:pt modelId="{7C73ED82-F863-442C-A856-1DC1425A9CBE}" type="pres">
      <dgm:prSet presAssocID="{2A1E6035-593E-43BC-AC51-29EBE3894C03}" presName="node" presStyleLbl="node1" presStyleIdx="1" presStyleCnt="4" custRadScaleRad="88744" custRadScaleInc="-23953">
        <dgm:presLayoutVars>
          <dgm:bulletEnabled val="1"/>
        </dgm:presLayoutVars>
      </dgm:prSet>
      <dgm:spPr/>
    </dgm:pt>
    <dgm:pt modelId="{5B149C59-799D-402E-BC6E-B473A3FEE815}" type="pres">
      <dgm:prSet presAssocID="{576D529F-4886-4278-97C8-E48B582918B4}" presName="parTrans" presStyleLbl="bgSibTrans2D1" presStyleIdx="2" presStyleCnt="4" custScaleX="97826" custLinFactNeighborX="11640" custLinFactNeighborY="39822"/>
      <dgm:spPr/>
    </dgm:pt>
    <dgm:pt modelId="{66736BFA-2F5E-4DE8-ADE9-814D57D7E28D}" type="pres">
      <dgm:prSet presAssocID="{D3D86555-0D94-4166-B5F8-2CC2DB81901D}" presName="node" presStyleLbl="node1" presStyleIdx="2" presStyleCnt="4" custRadScaleRad="84765" custRadScaleInc="15059">
        <dgm:presLayoutVars>
          <dgm:bulletEnabled val="1"/>
        </dgm:presLayoutVars>
      </dgm:prSet>
      <dgm:spPr/>
    </dgm:pt>
    <dgm:pt modelId="{11D8F28B-3D61-495F-A40C-657B7B3D08DF}" type="pres">
      <dgm:prSet presAssocID="{7BDCDD80-A58F-43AE-8E2F-9CC82589EFBB}" presName="parTrans" presStyleLbl="bgSibTrans2D1" presStyleIdx="3" presStyleCnt="4" custScaleX="96994" custLinFactNeighborX="-8941" custLinFactNeighborY="32962"/>
      <dgm:spPr/>
    </dgm:pt>
    <dgm:pt modelId="{7139ABF3-4FF7-4182-A57D-0E161D4343A5}" type="pres">
      <dgm:prSet presAssocID="{839C5C09-904B-41E5-901A-798D52068569}" presName="node" presStyleLbl="node1" presStyleIdx="3" presStyleCnt="4" custRadScaleRad="97874" custRadScaleInc="33621">
        <dgm:presLayoutVars>
          <dgm:bulletEnabled val="1"/>
        </dgm:presLayoutVars>
      </dgm:prSet>
      <dgm:spPr/>
    </dgm:pt>
  </dgm:ptLst>
  <dgm:cxnLst>
    <dgm:cxn modelId="{1FC65500-3613-461E-B94A-EAF32BDE090D}" srcId="{A7D2DA2C-61A8-456E-9175-10CB5C584EEF}" destId="{C5F976F6-DADC-481A-9A15-BA2BE9C860AC}" srcOrd="2" destOrd="0" parTransId="{72A60AD0-B8FB-484C-AF56-FCB5D6A5F79E}" sibTransId="{FB1886DA-EE42-4E73-8A46-4161CE9ECFC8}"/>
    <dgm:cxn modelId="{8DC0EE07-8911-40BD-B26D-7AFFCCC4B5F9}" type="presOf" srcId="{839C5C09-904B-41E5-901A-798D52068569}" destId="{7139ABF3-4FF7-4182-A57D-0E161D4343A5}" srcOrd="0" destOrd="0" presId="urn:microsoft.com/office/officeart/2005/8/layout/radial4"/>
    <dgm:cxn modelId="{3069CA08-657B-4A70-9033-FEF655075C33}" srcId="{D0FFCFB9-F9C2-4CCB-B059-37CBDE430919}" destId="{2A1E6035-593E-43BC-AC51-29EBE3894C03}" srcOrd="1" destOrd="0" parTransId="{E9A3FDB8-16BF-4BDC-A881-1DDE260F4402}" sibTransId="{D3D56879-D0F7-4AFB-A483-58B165799AD6}"/>
    <dgm:cxn modelId="{13F8D80F-D002-4CCF-A812-9B022B802ACE}" type="presOf" srcId="{D0FFCFB9-F9C2-4CCB-B059-37CBDE430919}" destId="{A53D7403-252F-46AF-B7FF-FF02DE8F7105}" srcOrd="0" destOrd="0" presId="urn:microsoft.com/office/officeart/2005/8/layout/radial4"/>
    <dgm:cxn modelId="{08265A2F-A29B-4E08-83DF-CEADE317D2C2}" type="presOf" srcId="{3BF33902-766D-4F3B-8FAA-BA914C80CDC2}" destId="{81ED42A3-111F-4F84-A6E1-3F83AD87ED31}" srcOrd="0" destOrd="0" presId="urn:microsoft.com/office/officeart/2005/8/layout/radial4"/>
    <dgm:cxn modelId="{AE500E33-5761-4D12-A6D4-13D4C285C78E}" type="presOf" srcId="{7BDCDD80-A58F-43AE-8E2F-9CC82589EFBB}" destId="{11D8F28B-3D61-495F-A40C-657B7B3D08DF}" srcOrd="0" destOrd="0" presId="urn:microsoft.com/office/officeart/2005/8/layout/radial4"/>
    <dgm:cxn modelId="{17F05745-8592-49C6-9832-AA5181C45C7A}" srcId="{A7D2DA2C-61A8-456E-9175-10CB5C584EEF}" destId="{44220B08-7BB3-4E05-82B4-63922CF3A81A}" srcOrd="1" destOrd="0" parTransId="{59A50654-728F-45EE-B949-DFFB22D19143}" sibTransId="{1B9EF95A-78BA-43EC-9451-C955FFF4CD2D}"/>
    <dgm:cxn modelId="{8C11E648-3104-40CE-A3DC-9B88EA1B0807}" type="presOf" srcId="{576D529F-4886-4278-97C8-E48B582918B4}" destId="{5B149C59-799D-402E-BC6E-B473A3FEE815}" srcOrd="0" destOrd="0" presId="urn:microsoft.com/office/officeart/2005/8/layout/radial4"/>
    <dgm:cxn modelId="{37C4056A-C96D-48DF-BF9B-B561E7D89E03}" type="presOf" srcId="{2A1E6035-593E-43BC-AC51-29EBE3894C03}" destId="{7C73ED82-F863-442C-A856-1DC1425A9CBE}" srcOrd="0" destOrd="0" presId="urn:microsoft.com/office/officeart/2005/8/layout/radial4"/>
    <dgm:cxn modelId="{A8495385-641B-44E2-952F-75D942115C88}" type="presOf" srcId="{A7D2DA2C-61A8-456E-9175-10CB5C584EEF}" destId="{FCC25101-20A2-4D81-9A22-FA339C82937B}" srcOrd="0" destOrd="0" presId="urn:microsoft.com/office/officeart/2005/8/layout/radial4"/>
    <dgm:cxn modelId="{84BE4392-08B4-4014-A74A-24B7B9B53CA0}" type="presOf" srcId="{6B4EA3FE-8EE4-44F8-B1D9-86367A5B79A3}" destId="{23990A02-D1E8-4327-9D83-E504CD145630}" srcOrd="0" destOrd="0" presId="urn:microsoft.com/office/officeart/2005/8/layout/radial4"/>
    <dgm:cxn modelId="{7CA550A6-7631-44D8-B95E-27369EDC9525}" srcId="{D0FFCFB9-F9C2-4CCB-B059-37CBDE430919}" destId="{839C5C09-904B-41E5-901A-798D52068569}" srcOrd="3" destOrd="0" parTransId="{7BDCDD80-A58F-43AE-8E2F-9CC82589EFBB}" sibTransId="{77DC170D-800D-4D8E-961D-C9FD5F21A7CA}"/>
    <dgm:cxn modelId="{221EEEB7-2F88-4EB4-8340-9319973866CA}" srcId="{A7D2DA2C-61A8-456E-9175-10CB5C584EEF}" destId="{D0FFCFB9-F9C2-4CCB-B059-37CBDE430919}" srcOrd="0" destOrd="0" parTransId="{65369781-2DD9-4EEC-8759-E6435EC0FAC9}" sibTransId="{34096E5E-E943-4CF8-9323-72D68A80E5D5}"/>
    <dgm:cxn modelId="{C8D46FCB-BCC2-4237-9AD1-BD550B09ED6B}" srcId="{D0FFCFB9-F9C2-4CCB-B059-37CBDE430919}" destId="{D3D86555-0D94-4166-B5F8-2CC2DB81901D}" srcOrd="2" destOrd="0" parTransId="{576D529F-4886-4278-97C8-E48B582918B4}" sibTransId="{7A4DC8E5-3EE2-423C-A253-4F18D97CD8E5}"/>
    <dgm:cxn modelId="{CD318ED8-0ADC-425F-BFDA-F44336704819}" srcId="{D0FFCFB9-F9C2-4CCB-B059-37CBDE430919}" destId="{6B4EA3FE-8EE4-44F8-B1D9-86367A5B79A3}" srcOrd="0" destOrd="0" parTransId="{3BF33902-766D-4F3B-8FAA-BA914C80CDC2}" sibTransId="{58DEFFB5-36C9-49D6-953B-40F8D7A74FE7}"/>
    <dgm:cxn modelId="{0B3D3CE4-1AE2-434A-8937-6127B6043585}" type="presOf" srcId="{D3D86555-0D94-4166-B5F8-2CC2DB81901D}" destId="{66736BFA-2F5E-4DE8-ADE9-814D57D7E28D}" srcOrd="0" destOrd="0" presId="urn:microsoft.com/office/officeart/2005/8/layout/radial4"/>
    <dgm:cxn modelId="{9EB4C3F2-0B71-459A-A964-8457DDECED0A}" type="presOf" srcId="{E9A3FDB8-16BF-4BDC-A881-1DDE260F4402}" destId="{72EF28BA-BEA1-429A-BFF9-0B1170C59A1D}" srcOrd="0" destOrd="0" presId="urn:microsoft.com/office/officeart/2005/8/layout/radial4"/>
    <dgm:cxn modelId="{9066DA51-4EB5-4EE2-9293-2EE6432FED1C}" type="presParOf" srcId="{FCC25101-20A2-4D81-9A22-FA339C82937B}" destId="{A53D7403-252F-46AF-B7FF-FF02DE8F7105}" srcOrd="0" destOrd="0" presId="urn:microsoft.com/office/officeart/2005/8/layout/radial4"/>
    <dgm:cxn modelId="{39BCA344-4BF2-4F0E-BDFB-AB7EBFEBA204}" type="presParOf" srcId="{FCC25101-20A2-4D81-9A22-FA339C82937B}" destId="{81ED42A3-111F-4F84-A6E1-3F83AD87ED31}" srcOrd="1" destOrd="0" presId="urn:microsoft.com/office/officeart/2005/8/layout/radial4"/>
    <dgm:cxn modelId="{537CAFB3-4F79-4CA2-B283-BA73155F2508}" type="presParOf" srcId="{FCC25101-20A2-4D81-9A22-FA339C82937B}" destId="{23990A02-D1E8-4327-9D83-E504CD145630}" srcOrd="2" destOrd="0" presId="urn:microsoft.com/office/officeart/2005/8/layout/radial4"/>
    <dgm:cxn modelId="{6895EC56-103C-4441-B1AA-007BB0B7393B}" type="presParOf" srcId="{FCC25101-20A2-4D81-9A22-FA339C82937B}" destId="{72EF28BA-BEA1-429A-BFF9-0B1170C59A1D}" srcOrd="3" destOrd="0" presId="urn:microsoft.com/office/officeart/2005/8/layout/radial4"/>
    <dgm:cxn modelId="{5B4C7E68-4EBB-4A84-8080-D78CDDDAC48E}" type="presParOf" srcId="{FCC25101-20A2-4D81-9A22-FA339C82937B}" destId="{7C73ED82-F863-442C-A856-1DC1425A9CBE}" srcOrd="4" destOrd="0" presId="urn:microsoft.com/office/officeart/2005/8/layout/radial4"/>
    <dgm:cxn modelId="{27F58E7B-D5C2-4E1D-BEE8-A01C27E30AB7}" type="presParOf" srcId="{FCC25101-20A2-4D81-9A22-FA339C82937B}" destId="{5B149C59-799D-402E-BC6E-B473A3FEE815}" srcOrd="5" destOrd="0" presId="urn:microsoft.com/office/officeart/2005/8/layout/radial4"/>
    <dgm:cxn modelId="{83AE5333-435D-4E7A-9FE1-A1A2FDF9A252}" type="presParOf" srcId="{FCC25101-20A2-4D81-9A22-FA339C82937B}" destId="{66736BFA-2F5E-4DE8-ADE9-814D57D7E28D}" srcOrd="6" destOrd="0" presId="urn:microsoft.com/office/officeart/2005/8/layout/radial4"/>
    <dgm:cxn modelId="{9D168840-CA25-4A6F-ADD7-7B64948F6513}" type="presParOf" srcId="{FCC25101-20A2-4D81-9A22-FA339C82937B}" destId="{11D8F28B-3D61-495F-A40C-657B7B3D08DF}" srcOrd="7" destOrd="0" presId="urn:microsoft.com/office/officeart/2005/8/layout/radial4"/>
    <dgm:cxn modelId="{BAA0D600-E2EB-48A3-B9B9-873FF5753707}" type="presParOf" srcId="{FCC25101-20A2-4D81-9A22-FA339C82937B}" destId="{7139ABF3-4FF7-4182-A57D-0E161D4343A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/>
      <dgm:spPr>
        <a:solidFill>
          <a:srgbClr val="FBC608"/>
        </a:solidFill>
      </dgm:spPr>
      <dgm:t>
        <a:bodyPr/>
        <a:lstStyle/>
        <a:p>
          <a:r>
            <a:rPr lang="ko-KR">
              <a:latin typeface="굴림" panose="020B0600000101010101" pitchFamily="50" charset="-127"/>
              <a:ea typeface="굴림" panose="020B0600000101010101" pitchFamily="50" charset="-127"/>
            </a:rPr>
            <a:t>신입회원</a:t>
          </a:r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/>
      <dgm:spPr>
        <a:solidFill>
          <a:srgbClr val="00AC69"/>
        </a:solidFill>
      </dgm:spPr>
      <dgm:t>
        <a:bodyPr/>
        <a:lstStyle/>
        <a:p>
          <a:r>
            <a:rPr lang="ko-KR" dirty="0">
              <a:latin typeface="굴림" panose="020B0600000101010101" pitchFamily="50" charset="-127"/>
              <a:ea typeface="굴림" panose="020B0600000101010101" pitchFamily="50" charset="-127"/>
            </a:rPr>
            <a:t>지역사회 봉사 사업</a:t>
          </a:r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/>
      <dgm:spPr>
        <a:solidFill>
          <a:srgbClr val="FF5C35"/>
        </a:solidFill>
      </dgm:spPr>
      <dgm:t>
        <a:bodyPr/>
        <a:lstStyle/>
        <a:p>
          <a:r>
            <a:rPr lang="ko-KR">
              <a:latin typeface="굴림" panose="020B0600000101010101" pitchFamily="50" charset="-127"/>
              <a:ea typeface="굴림" panose="020B0600000101010101" pitchFamily="50" charset="-127"/>
            </a:rPr>
            <a:t>지도력 및 클럽 운영</a:t>
          </a:r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/>
      <dgm:spPr>
        <a:solidFill>
          <a:srgbClr val="732E81"/>
        </a:solidFill>
      </dgm:spPr>
      <dgm:t>
        <a:bodyPr/>
        <a:lstStyle/>
        <a:p>
          <a:r>
            <a:rPr lang="ko-KR">
              <a:latin typeface="굴림" panose="020B0600000101010101" pitchFamily="50" charset="-127"/>
              <a:ea typeface="굴림" panose="020B0600000101010101" pitchFamily="50" charset="-127"/>
            </a:rPr>
            <a:t>지역사회와 클럽 성과 공유</a:t>
          </a:r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/>
      <dgm:spPr>
        <a:solidFill>
          <a:srgbClr val="FBC608"/>
        </a:solidFill>
      </dgm:spPr>
      <dgm:t>
        <a:bodyPr/>
        <a:lstStyle/>
        <a:p>
          <a:r>
            <a:rPr lang="ko-KR" dirty="0">
              <a:latin typeface="굴림" panose="020B0600000101010101" pitchFamily="50" charset="-127"/>
              <a:ea typeface="굴림" panose="020B0600000101010101" pitchFamily="50" charset="-127"/>
            </a:rPr>
            <a:t>신입회원</a:t>
          </a:r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/>
      <dgm:spPr>
        <a:solidFill>
          <a:srgbClr val="00AC69"/>
        </a:solidFill>
      </dgm:spPr>
      <dgm:t>
        <a:bodyPr/>
        <a:lstStyle/>
        <a:p>
          <a:r>
            <a:rPr lang="ko-KR">
              <a:latin typeface="굴림" panose="020B0600000101010101" pitchFamily="50" charset="-127"/>
              <a:ea typeface="굴림" panose="020B0600000101010101" pitchFamily="50" charset="-127"/>
            </a:rPr>
            <a:t>지역사회 봉사 사업</a:t>
          </a:r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/>
      <dgm:spPr>
        <a:solidFill>
          <a:srgbClr val="FF5C35"/>
        </a:solidFill>
      </dgm:spPr>
      <dgm:t>
        <a:bodyPr/>
        <a:lstStyle/>
        <a:p>
          <a:r>
            <a:rPr lang="ko-KR">
              <a:latin typeface="굴림" panose="020B0600000101010101" pitchFamily="50" charset="-127"/>
              <a:ea typeface="굴림" panose="020B0600000101010101" pitchFamily="50" charset="-127"/>
            </a:rPr>
            <a:t>지도력 및 클럽 운영</a:t>
          </a:r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/>
      <dgm:spPr>
        <a:solidFill>
          <a:srgbClr val="732E81"/>
        </a:solidFill>
      </dgm:spPr>
      <dgm:t>
        <a:bodyPr/>
        <a:lstStyle/>
        <a:p>
          <a:r>
            <a:rPr lang="ko-KR">
              <a:latin typeface="굴림" panose="020B0600000101010101" pitchFamily="50" charset="-127"/>
              <a:ea typeface="굴림" panose="020B0600000101010101" pitchFamily="50" charset="-127"/>
            </a:rPr>
            <a:t>지역사회와 클럽 성과 공유</a:t>
          </a:r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/>
      <dgm:spPr>
        <a:solidFill>
          <a:srgbClr val="FBC608"/>
        </a:solidFill>
      </dgm:spPr>
      <dgm:t>
        <a:bodyPr/>
        <a:lstStyle/>
        <a:p>
          <a:r>
            <a:rPr lang="ko-KR" dirty="0">
              <a:latin typeface="굴림" panose="020B0600000101010101" pitchFamily="50" charset="-127"/>
              <a:ea typeface="굴림" panose="020B0600000101010101" pitchFamily="50" charset="-127"/>
            </a:rPr>
            <a:t>신입회원</a:t>
          </a:r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/>
      <dgm:spPr>
        <a:solidFill>
          <a:srgbClr val="00AC69"/>
        </a:solidFill>
      </dgm:spPr>
      <dgm:t>
        <a:bodyPr/>
        <a:lstStyle/>
        <a:p>
          <a:r>
            <a:rPr lang="ko-KR">
              <a:latin typeface="굴림" panose="020B0600000101010101" pitchFamily="50" charset="-127"/>
              <a:ea typeface="굴림" panose="020B0600000101010101" pitchFamily="50" charset="-127"/>
            </a:rPr>
            <a:t>지역사회 봉사 사업</a:t>
          </a:r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/>
      <dgm:spPr>
        <a:solidFill>
          <a:srgbClr val="FF5C35"/>
        </a:solidFill>
      </dgm:spPr>
      <dgm:t>
        <a:bodyPr/>
        <a:lstStyle/>
        <a:p>
          <a:r>
            <a:rPr lang="ko-KR">
              <a:latin typeface="굴림" panose="020B0600000101010101" pitchFamily="50" charset="-127"/>
              <a:ea typeface="굴림" panose="020B0600000101010101" pitchFamily="50" charset="-127"/>
            </a:rPr>
            <a:t>지도력 및 클럽 운영</a:t>
          </a:r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/>
      <dgm:spPr>
        <a:solidFill>
          <a:srgbClr val="732E81"/>
        </a:solidFill>
      </dgm:spPr>
      <dgm:t>
        <a:bodyPr/>
        <a:lstStyle/>
        <a:p>
          <a:r>
            <a:rPr lang="ko-KR">
              <a:latin typeface="굴림" panose="020B0600000101010101" pitchFamily="50" charset="-127"/>
              <a:ea typeface="굴림" panose="020B0600000101010101" pitchFamily="50" charset="-127"/>
            </a:rPr>
            <a:t>지역사회와 클럽 성과 공유</a:t>
          </a:r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013C9A-E5FF-4797-BEAD-73C632382FE1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2F18B2-8154-426C-BFF7-87A3771D5DB4}">
      <dgm:prSet phldrT="[Text]"/>
      <dgm:spPr>
        <a:solidFill>
          <a:srgbClr val="FBC608"/>
        </a:solidFill>
      </dgm:spPr>
      <dgm:t>
        <a:bodyPr/>
        <a:lstStyle/>
        <a:p>
          <a:r>
            <a:rPr lang="ko-KR" dirty="0">
              <a:latin typeface="굴림" panose="020B0600000101010101" pitchFamily="50" charset="-127"/>
              <a:ea typeface="굴림" panose="020B0600000101010101" pitchFamily="50" charset="-127"/>
            </a:rPr>
            <a:t>신입회원</a:t>
          </a:r>
        </a:p>
      </dgm:t>
    </dgm:pt>
    <dgm:pt modelId="{9F56B882-7F44-4816-B386-037374856282}" type="parTrans" cxnId="{C7B3E187-8FA3-4848-9047-32082065F276}">
      <dgm:prSet/>
      <dgm:spPr/>
      <dgm:t>
        <a:bodyPr/>
        <a:lstStyle/>
        <a:p>
          <a:endParaRPr lang="en-US"/>
        </a:p>
      </dgm:t>
    </dgm:pt>
    <dgm:pt modelId="{915C36EB-411D-4F4B-A6D2-61E8EEB3843A}" type="sibTrans" cxnId="{C7B3E187-8FA3-4848-9047-32082065F276}">
      <dgm:prSet/>
      <dgm:spPr/>
      <dgm:t>
        <a:bodyPr/>
        <a:lstStyle/>
        <a:p>
          <a:endParaRPr lang="en-US"/>
        </a:p>
      </dgm:t>
    </dgm:pt>
    <dgm:pt modelId="{59F9168C-F68A-42D0-8E30-FC1B2A8165C5}">
      <dgm:prSet phldrT="[Text]"/>
      <dgm:spPr>
        <a:solidFill>
          <a:srgbClr val="00AC69"/>
        </a:solidFill>
      </dgm:spPr>
      <dgm:t>
        <a:bodyPr/>
        <a:lstStyle/>
        <a:p>
          <a:r>
            <a:rPr lang="ko-KR" dirty="0">
              <a:latin typeface="굴림" panose="020B0600000101010101" pitchFamily="50" charset="-127"/>
              <a:ea typeface="굴림" panose="020B0600000101010101" pitchFamily="50" charset="-127"/>
            </a:rPr>
            <a:t>지역사회 봉사 사업</a:t>
          </a:r>
        </a:p>
      </dgm:t>
    </dgm:pt>
    <dgm:pt modelId="{344982C1-F64D-4790-83D1-F4DB5DF650A7}" type="parTrans" cxnId="{5060F779-D449-4139-8B5B-4724636C4066}">
      <dgm:prSet/>
      <dgm:spPr/>
      <dgm:t>
        <a:bodyPr/>
        <a:lstStyle/>
        <a:p>
          <a:endParaRPr lang="en-US"/>
        </a:p>
      </dgm:t>
    </dgm:pt>
    <dgm:pt modelId="{3AA488AA-826B-4A8E-8AEB-AF48F5908125}" type="sibTrans" cxnId="{5060F779-D449-4139-8B5B-4724636C4066}">
      <dgm:prSet/>
      <dgm:spPr/>
      <dgm:t>
        <a:bodyPr/>
        <a:lstStyle/>
        <a:p>
          <a:endParaRPr lang="en-US"/>
        </a:p>
      </dgm:t>
    </dgm:pt>
    <dgm:pt modelId="{BD9084DB-F7BE-49B8-82C7-8082174C132F}">
      <dgm:prSet phldrT="[Text]"/>
      <dgm:spPr>
        <a:solidFill>
          <a:srgbClr val="FF5C35"/>
        </a:solidFill>
      </dgm:spPr>
      <dgm:t>
        <a:bodyPr/>
        <a:lstStyle/>
        <a:p>
          <a:r>
            <a:rPr lang="ko-KR">
              <a:latin typeface="굴림" panose="020B0600000101010101" pitchFamily="50" charset="-127"/>
              <a:ea typeface="굴림" panose="020B0600000101010101" pitchFamily="50" charset="-127"/>
            </a:rPr>
            <a:t>지도력 및 클럽 운영</a:t>
          </a:r>
        </a:p>
      </dgm:t>
    </dgm:pt>
    <dgm:pt modelId="{4380B3EA-4E03-4442-83D0-3BAAC8C45922}" type="parTrans" cxnId="{B0CD1AC8-E4F2-4FF8-A8E7-DE67C957C2E5}">
      <dgm:prSet/>
      <dgm:spPr/>
      <dgm:t>
        <a:bodyPr/>
        <a:lstStyle/>
        <a:p>
          <a:endParaRPr lang="en-US"/>
        </a:p>
      </dgm:t>
    </dgm:pt>
    <dgm:pt modelId="{04EF3E59-436D-4F00-A1E8-6B42565E9F73}" type="sibTrans" cxnId="{B0CD1AC8-E4F2-4FF8-A8E7-DE67C957C2E5}">
      <dgm:prSet/>
      <dgm:spPr/>
      <dgm:t>
        <a:bodyPr/>
        <a:lstStyle/>
        <a:p>
          <a:endParaRPr lang="en-US"/>
        </a:p>
      </dgm:t>
    </dgm:pt>
    <dgm:pt modelId="{8B5C3117-B13E-4E01-8AEB-AECCA4325372}">
      <dgm:prSet phldrT="[Text]"/>
      <dgm:spPr>
        <a:solidFill>
          <a:srgbClr val="732E81"/>
        </a:solidFill>
      </dgm:spPr>
      <dgm:t>
        <a:bodyPr/>
        <a:lstStyle/>
        <a:p>
          <a:r>
            <a:rPr lang="ko-KR">
              <a:latin typeface="굴림" panose="020B0600000101010101" pitchFamily="50" charset="-127"/>
              <a:ea typeface="굴림" panose="020B0600000101010101" pitchFamily="50" charset="-127"/>
            </a:rPr>
            <a:t>지역사회와 클럽 성과 공유</a:t>
          </a:r>
        </a:p>
      </dgm:t>
    </dgm:pt>
    <dgm:pt modelId="{BC430C81-66D2-47DE-9409-0A548A561106}" type="parTrans" cxnId="{69DF239A-B396-40F8-8133-AABFB2D3E041}">
      <dgm:prSet/>
      <dgm:spPr/>
      <dgm:t>
        <a:bodyPr/>
        <a:lstStyle/>
        <a:p>
          <a:endParaRPr lang="en-US"/>
        </a:p>
      </dgm:t>
    </dgm:pt>
    <dgm:pt modelId="{4ECA413A-0C1C-4F94-9677-EEF6CB3F62F2}" type="sibTrans" cxnId="{69DF239A-B396-40F8-8133-AABFB2D3E041}">
      <dgm:prSet/>
      <dgm:spPr/>
      <dgm:t>
        <a:bodyPr/>
        <a:lstStyle/>
        <a:p>
          <a:endParaRPr lang="en-US"/>
        </a:p>
      </dgm:t>
    </dgm:pt>
    <dgm:pt modelId="{872EBCBC-73A9-4246-8707-A087D896DB3A}" type="pres">
      <dgm:prSet presAssocID="{A8013C9A-E5FF-4797-BEAD-73C632382FE1}" presName="matrix" presStyleCnt="0">
        <dgm:presLayoutVars>
          <dgm:chMax val="1"/>
          <dgm:dir/>
          <dgm:resizeHandles val="exact"/>
        </dgm:presLayoutVars>
      </dgm:prSet>
      <dgm:spPr/>
    </dgm:pt>
    <dgm:pt modelId="{FDE2B83B-C098-45B9-B8FC-7A6DAFAFD452}" type="pres">
      <dgm:prSet presAssocID="{A8013C9A-E5FF-4797-BEAD-73C632382FE1}" presName="diamond" presStyleLbl="bgShp" presStyleIdx="0" presStyleCnt="1" custLinFactNeighborX="0" custLinFactNeighborY="-23196"/>
      <dgm:spPr/>
    </dgm:pt>
    <dgm:pt modelId="{F2F487F2-224C-4DE0-BDBC-8AED5277848E}" type="pres">
      <dgm:prSet presAssocID="{A8013C9A-E5FF-4797-BEAD-73C632382FE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F10BD20-C4B1-43AE-8179-B81B7C0C86AA}" type="pres">
      <dgm:prSet presAssocID="{A8013C9A-E5FF-4797-BEAD-73C632382FE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DFD2E82-B570-4051-8124-D2688E7E36A4}" type="pres">
      <dgm:prSet presAssocID="{A8013C9A-E5FF-4797-BEAD-73C632382FE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125B20E-E43E-4815-9B5D-CCA8D4E6C7A5}" type="pres">
      <dgm:prSet presAssocID="{A8013C9A-E5FF-4797-BEAD-73C632382FE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D517978-3F15-4F58-BFC8-5FB9CE0AE87C}" type="presOf" srcId="{A8013C9A-E5FF-4797-BEAD-73C632382FE1}" destId="{872EBCBC-73A9-4246-8707-A087D896DB3A}" srcOrd="0" destOrd="0" presId="urn:microsoft.com/office/officeart/2005/8/layout/matrix3"/>
    <dgm:cxn modelId="{5060F779-D449-4139-8B5B-4724636C4066}" srcId="{A8013C9A-E5FF-4797-BEAD-73C632382FE1}" destId="{59F9168C-F68A-42D0-8E30-FC1B2A8165C5}" srcOrd="1" destOrd="0" parTransId="{344982C1-F64D-4790-83D1-F4DB5DF650A7}" sibTransId="{3AA488AA-826B-4A8E-8AEB-AF48F5908125}"/>
    <dgm:cxn modelId="{C7B3E187-8FA3-4848-9047-32082065F276}" srcId="{A8013C9A-E5FF-4797-BEAD-73C632382FE1}" destId="{FD2F18B2-8154-426C-BFF7-87A3771D5DB4}" srcOrd="0" destOrd="0" parTransId="{9F56B882-7F44-4816-B386-037374856282}" sibTransId="{915C36EB-411D-4F4B-A6D2-61E8EEB3843A}"/>
    <dgm:cxn modelId="{69DF239A-B396-40F8-8133-AABFB2D3E041}" srcId="{A8013C9A-E5FF-4797-BEAD-73C632382FE1}" destId="{8B5C3117-B13E-4E01-8AEB-AECCA4325372}" srcOrd="3" destOrd="0" parTransId="{BC430C81-66D2-47DE-9409-0A548A561106}" sibTransId="{4ECA413A-0C1C-4F94-9677-EEF6CB3F62F2}"/>
    <dgm:cxn modelId="{7EB051A8-F819-4769-A51A-A794D98CF1A2}" type="presOf" srcId="{8B5C3117-B13E-4E01-8AEB-AECCA4325372}" destId="{F125B20E-E43E-4815-9B5D-CCA8D4E6C7A5}" srcOrd="0" destOrd="0" presId="urn:microsoft.com/office/officeart/2005/8/layout/matrix3"/>
    <dgm:cxn modelId="{2E5AA9BA-A85B-46C8-B070-3C63A2859781}" type="presOf" srcId="{59F9168C-F68A-42D0-8E30-FC1B2A8165C5}" destId="{CF10BD20-C4B1-43AE-8179-B81B7C0C86AA}" srcOrd="0" destOrd="0" presId="urn:microsoft.com/office/officeart/2005/8/layout/matrix3"/>
    <dgm:cxn modelId="{B0CD1AC8-E4F2-4FF8-A8E7-DE67C957C2E5}" srcId="{A8013C9A-E5FF-4797-BEAD-73C632382FE1}" destId="{BD9084DB-F7BE-49B8-82C7-8082174C132F}" srcOrd="2" destOrd="0" parTransId="{4380B3EA-4E03-4442-83D0-3BAAC8C45922}" sibTransId="{04EF3E59-436D-4F00-A1E8-6B42565E9F73}"/>
    <dgm:cxn modelId="{FC65EECD-4BAE-484C-9C69-707551ABC2C6}" type="presOf" srcId="{FD2F18B2-8154-426C-BFF7-87A3771D5DB4}" destId="{F2F487F2-224C-4DE0-BDBC-8AED5277848E}" srcOrd="0" destOrd="0" presId="urn:microsoft.com/office/officeart/2005/8/layout/matrix3"/>
    <dgm:cxn modelId="{499ADBF2-CCD0-40CE-B102-4CF3231AADB6}" type="presOf" srcId="{BD9084DB-F7BE-49B8-82C7-8082174C132F}" destId="{2DFD2E82-B570-4051-8124-D2688E7E36A4}" srcOrd="0" destOrd="0" presId="urn:microsoft.com/office/officeart/2005/8/layout/matrix3"/>
    <dgm:cxn modelId="{DA248574-5DE6-49AC-846B-A9F06BB5DE1F}" type="presParOf" srcId="{872EBCBC-73A9-4246-8707-A087D896DB3A}" destId="{FDE2B83B-C098-45B9-B8FC-7A6DAFAFD452}" srcOrd="0" destOrd="0" presId="urn:microsoft.com/office/officeart/2005/8/layout/matrix3"/>
    <dgm:cxn modelId="{A6E17A6B-54CB-40A0-92F3-C566A7B6426B}" type="presParOf" srcId="{872EBCBC-73A9-4246-8707-A087D896DB3A}" destId="{F2F487F2-224C-4DE0-BDBC-8AED5277848E}" srcOrd="1" destOrd="0" presId="urn:microsoft.com/office/officeart/2005/8/layout/matrix3"/>
    <dgm:cxn modelId="{4BFCEA22-ED33-402A-B99E-9CA8E7ADD5E8}" type="presParOf" srcId="{872EBCBC-73A9-4246-8707-A087D896DB3A}" destId="{CF10BD20-C4B1-43AE-8179-B81B7C0C86AA}" srcOrd="2" destOrd="0" presId="urn:microsoft.com/office/officeart/2005/8/layout/matrix3"/>
    <dgm:cxn modelId="{95AB2B1B-1928-44EE-9C2B-02D3364EDDC2}" type="presParOf" srcId="{872EBCBC-73A9-4246-8707-A087D896DB3A}" destId="{2DFD2E82-B570-4051-8124-D2688E7E36A4}" srcOrd="3" destOrd="0" presId="urn:microsoft.com/office/officeart/2005/8/layout/matrix3"/>
    <dgm:cxn modelId="{CE81CA9F-ADA7-4C2D-922F-F93AAD6A008B}" type="presParOf" srcId="{872EBCBC-73A9-4246-8707-A087D896DB3A}" destId="{F125B20E-E43E-4815-9B5D-CCA8D4E6C7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공유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지원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인정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평가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ko-KR" sz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변화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공유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지원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인정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평가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ko-KR" sz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변화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공유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ko-KR" sz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지원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ko-KR" sz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인정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ko-KR" sz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평가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ko-KR" sz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변화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403-252F-46AF-B7FF-FF02DE8F7105}">
      <dsp:nvSpPr>
        <dsp:cNvPr id="0" name=""/>
        <dsp:cNvSpPr/>
      </dsp:nvSpPr>
      <dsp:spPr>
        <a:xfrm>
          <a:off x="3939403" y="2331920"/>
          <a:ext cx="2224378" cy="2224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2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클럽 내 회원 증강</a:t>
          </a:r>
        </a:p>
      </dsp:txBody>
      <dsp:txXfrm>
        <a:off x="4265156" y="2657673"/>
        <a:ext cx="1572872" cy="1572872"/>
      </dsp:txXfrm>
    </dsp:sp>
    <dsp:sp modelId="{81ED42A3-111F-4F84-A6E1-3F83AD87ED31}">
      <dsp:nvSpPr>
        <dsp:cNvPr id="0" name=""/>
        <dsp:cNvSpPr/>
      </dsp:nvSpPr>
      <dsp:spPr>
        <a:xfrm rot="10776330">
          <a:off x="2670901" y="3181300"/>
          <a:ext cx="130998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BC60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90A02-D1E8-4327-9D83-E504CD145630}">
      <dsp:nvSpPr>
        <dsp:cNvPr id="0" name=""/>
        <dsp:cNvSpPr/>
      </dsp:nvSpPr>
      <dsp:spPr>
        <a:xfrm>
          <a:off x="1294398" y="261744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5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신입회원 영입을 통한 클럽 활성화</a:t>
          </a:r>
        </a:p>
      </dsp:txBody>
      <dsp:txXfrm>
        <a:off x="1343912" y="2666955"/>
        <a:ext cx="2014131" cy="1591499"/>
      </dsp:txXfrm>
    </dsp:sp>
    <dsp:sp modelId="{72EF28BA-BEA1-429A-BFF9-0B1170C59A1D}">
      <dsp:nvSpPr>
        <dsp:cNvPr id="0" name=""/>
        <dsp:cNvSpPr/>
      </dsp:nvSpPr>
      <dsp:spPr>
        <a:xfrm rot="14053269">
          <a:off x="3448940" y="2130860"/>
          <a:ext cx="89593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00AC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3ED82-F863-442C-A856-1DC1425A9CBE}">
      <dsp:nvSpPr>
        <dsp:cNvPr id="0" name=""/>
        <dsp:cNvSpPr/>
      </dsp:nvSpPr>
      <dsp:spPr>
        <a:xfrm>
          <a:off x="2507839" y="535223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5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새로운 </a:t>
          </a:r>
          <a:br>
            <a:rPr lang="en-US" altLang="ko-KR" sz="25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</a:br>
          <a:r>
            <a:rPr lang="ko-KR" sz="25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봉사 기회를 통한 클럽 활성화</a:t>
          </a:r>
        </a:p>
      </dsp:txBody>
      <dsp:txXfrm>
        <a:off x="2557353" y="584737"/>
        <a:ext cx="2014131" cy="1591499"/>
      </dsp:txXfrm>
    </dsp:sp>
    <dsp:sp modelId="{5B149C59-799D-402E-BC6E-B473A3FEE815}">
      <dsp:nvSpPr>
        <dsp:cNvPr id="0" name=""/>
        <dsp:cNvSpPr/>
      </dsp:nvSpPr>
      <dsp:spPr>
        <a:xfrm rot="18106593">
          <a:off x="5539205" y="1843329"/>
          <a:ext cx="121790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F5C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BFA-2F5E-4DE8-ADE9-814D57D7E28D}">
      <dsp:nvSpPr>
        <dsp:cNvPr id="0" name=""/>
        <dsp:cNvSpPr/>
      </dsp:nvSpPr>
      <dsp:spPr>
        <a:xfrm>
          <a:off x="5274467" y="53341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500" kern="1200" dirty="0">
              <a:solidFill>
                <a:schemeClr val="tx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지도력 개발 및 클럽 운영 우수성 추구</a:t>
          </a:r>
        </a:p>
      </dsp:txBody>
      <dsp:txXfrm>
        <a:off x="5323981" y="582925"/>
        <a:ext cx="2014131" cy="1591499"/>
      </dsp:txXfrm>
    </dsp:sp>
    <dsp:sp modelId="{11D8F28B-3D61-495F-A40C-657B7B3D08DF}">
      <dsp:nvSpPr>
        <dsp:cNvPr id="0" name=""/>
        <dsp:cNvSpPr/>
      </dsp:nvSpPr>
      <dsp:spPr>
        <a:xfrm rot="7767">
          <a:off x="6137889" y="3340628"/>
          <a:ext cx="155194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732E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ABF3-4FF7-4182-A57D-0E161D4343A5}">
      <dsp:nvSpPr>
        <dsp:cNvPr id="0" name=""/>
        <dsp:cNvSpPr/>
      </dsp:nvSpPr>
      <dsp:spPr>
        <a:xfrm>
          <a:off x="6800362" y="2605184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sz="2500" kern="1200" dirty="0">
              <a:solidFill>
                <a:schemeClr val="accent6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지역사회와 클럽 성과 공유</a:t>
          </a:r>
        </a:p>
      </dsp:txBody>
      <dsp:txXfrm>
        <a:off x="6849876" y="2654698"/>
        <a:ext cx="2014131" cy="1591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28599" y="0"/>
          <a:ext cx="3048000" cy="30480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518159" y="289560"/>
          <a:ext cx="1188720" cy="1188720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>
              <a:latin typeface="굴림" panose="020B0600000101010101" pitchFamily="50" charset="-127"/>
              <a:ea typeface="굴림" panose="020B0600000101010101" pitchFamily="50" charset="-127"/>
            </a:rPr>
            <a:t>신입회원</a:t>
          </a:r>
        </a:p>
      </dsp:txBody>
      <dsp:txXfrm>
        <a:off x="576188" y="347589"/>
        <a:ext cx="1072662" cy="1072662"/>
      </dsp:txXfrm>
    </dsp:sp>
    <dsp:sp modelId="{CF10BD20-C4B1-43AE-8179-B81B7C0C86AA}">
      <dsp:nvSpPr>
        <dsp:cNvPr id="0" name=""/>
        <dsp:cNvSpPr/>
      </dsp:nvSpPr>
      <dsp:spPr>
        <a:xfrm>
          <a:off x="1798319" y="289560"/>
          <a:ext cx="1188720" cy="1188720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 dirty="0">
              <a:latin typeface="굴림" panose="020B0600000101010101" pitchFamily="50" charset="-127"/>
              <a:ea typeface="굴림" panose="020B0600000101010101" pitchFamily="50" charset="-127"/>
            </a:rPr>
            <a:t>지역사회 봉사 사업</a:t>
          </a:r>
        </a:p>
      </dsp:txBody>
      <dsp:txXfrm>
        <a:off x="1856348" y="347589"/>
        <a:ext cx="1072662" cy="1072662"/>
      </dsp:txXfrm>
    </dsp:sp>
    <dsp:sp modelId="{2DFD2E82-B570-4051-8124-D2688E7E36A4}">
      <dsp:nvSpPr>
        <dsp:cNvPr id="0" name=""/>
        <dsp:cNvSpPr/>
      </dsp:nvSpPr>
      <dsp:spPr>
        <a:xfrm>
          <a:off x="518159" y="1569720"/>
          <a:ext cx="1188720" cy="1188720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>
              <a:latin typeface="굴림" panose="020B0600000101010101" pitchFamily="50" charset="-127"/>
              <a:ea typeface="굴림" panose="020B0600000101010101" pitchFamily="50" charset="-127"/>
            </a:rPr>
            <a:t>지도력 및 클럽 운영</a:t>
          </a:r>
        </a:p>
      </dsp:txBody>
      <dsp:txXfrm>
        <a:off x="576188" y="1627749"/>
        <a:ext cx="1072662" cy="1072662"/>
      </dsp:txXfrm>
    </dsp:sp>
    <dsp:sp modelId="{F125B20E-E43E-4815-9B5D-CCA8D4E6C7A5}">
      <dsp:nvSpPr>
        <dsp:cNvPr id="0" name=""/>
        <dsp:cNvSpPr/>
      </dsp:nvSpPr>
      <dsp:spPr>
        <a:xfrm>
          <a:off x="1798319" y="1569720"/>
          <a:ext cx="1188720" cy="118872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>
              <a:latin typeface="굴림" panose="020B0600000101010101" pitchFamily="50" charset="-127"/>
              <a:ea typeface="굴림" panose="020B0600000101010101" pitchFamily="50" charset="-127"/>
            </a:rPr>
            <a:t>지역사회와 클럽 성과 공유</a:t>
          </a:r>
        </a:p>
      </dsp:txBody>
      <dsp:txXfrm>
        <a:off x="1856348" y="1627749"/>
        <a:ext cx="1072662" cy="1072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28599" y="0"/>
          <a:ext cx="3048000" cy="30480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518159" y="289560"/>
          <a:ext cx="1188720" cy="1188720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 dirty="0">
              <a:latin typeface="굴림" panose="020B0600000101010101" pitchFamily="50" charset="-127"/>
              <a:ea typeface="굴림" panose="020B0600000101010101" pitchFamily="50" charset="-127"/>
            </a:rPr>
            <a:t>신입회원</a:t>
          </a:r>
        </a:p>
      </dsp:txBody>
      <dsp:txXfrm>
        <a:off x="576188" y="347589"/>
        <a:ext cx="1072662" cy="1072662"/>
      </dsp:txXfrm>
    </dsp:sp>
    <dsp:sp modelId="{CF10BD20-C4B1-43AE-8179-B81B7C0C86AA}">
      <dsp:nvSpPr>
        <dsp:cNvPr id="0" name=""/>
        <dsp:cNvSpPr/>
      </dsp:nvSpPr>
      <dsp:spPr>
        <a:xfrm>
          <a:off x="1798319" y="289560"/>
          <a:ext cx="1188720" cy="1188720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>
              <a:latin typeface="굴림" panose="020B0600000101010101" pitchFamily="50" charset="-127"/>
              <a:ea typeface="굴림" panose="020B0600000101010101" pitchFamily="50" charset="-127"/>
            </a:rPr>
            <a:t>지역사회 봉사 사업</a:t>
          </a:r>
        </a:p>
      </dsp:txBody>
      <dsp:txXfrm>
        <a:off x="1856348" y="347589"/>
        <a:ext cx="1072662" cy="1072662"/>
      </dsp:txXfrm>
    </dsp:sp>
    <dsp:sp modelId="{2DFD2E82-B570-4051-8124-D2688E7E36A4}">
      <dsp:nvSpPr>
        <dsp:cNvPr id="0" name=""/>
        <dsp:cNvSpPr/>
      </dsp:nvSpPr>
      <dsp:spPr>
        <a:xfrm>
          <a:off x="518159" y="1569720"/>
          <a:ext cx="1188720" cy="1188720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>
              <a:latin typeface="굴림" panose="020B0600000101010101" pitchFamily="50" charset="-127"/>
              <a:ea typeface="굴림" panose="020B0600000101010101" pitchFamily="50" charset="-127"/>
            </a:rPr>
            <a:t>지도력 및 클럽 운영</a:t>
          </a:r>
        </a:p>
      </dsp:txBody>
      <dsp:txXfrm>
        <a:off x="576188" y="1627749"/>
        <a:ext cx="1072662" cy="1072662"/>
      </dsp:txXfrm>
    </dsp:sp>
    <dsp:sp modelId="{F125B20E-E43E-4815-9B5D-CCA8D4E6C7A5}">
      <dsp:nvSpPr>
        <dsp:cNvPr id="0" name=""/>
        <dsp:cNvSpPr/>
      </dsp:nvSpPr>
      <dsp:spPr>
        <a:xfrm>
          <a:off x="1798319" y="1569720"/>
          <a:ext cx="1188720" cy="118872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>
              <a:latin typeface="굴림" panose="020B0600000101010101" pitchFamily="50" charset="-127"/>
              <a:ea typeface="굴림" panose="020B0600000101010101" pitchFamily="50" charset="-127"/>
            </a:rPr>
            <a:t>지역사회와 클럽 성과 공유</a:t>
          </a:r>
        </a:p>
      </dsp:txBody>
      <dsp:txXfrm>
        <a:off x="1856348" y="1627749"/>
        <a:ext cx="1072662" cy="10726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28599" y="0"/>
          <a:ext cx="3048000" cy="30480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518159" y="289560"/>
          <a:ext cx="1188720" cy="1188720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 dirty="0">
              <a:latin typeface="굴림" panose="020B0600000101010101" pitchFamily="50" charset="-127"/>
              <a:ea typeface="굴림" panose="020B0600000101010101" pitchFamily="50" charset="-127"/>
            </a:rPr>
            <a:t>신입회원</a:t>
          </a:r>
        </a:p>
      </dsp:txBody>
      <dsp:txXfrm>
        <a:off x="576188" y="347589"/>
        <a:ext cx="1072662" cy="1072662"/>
      </dsp:txXfrm>
    </dsp:sp>
    <dsp:sp modelId="{CF10BD20-C4B1-43AE-8179-B81B7C0C86AA}">
      <dsp:nvSpPr>
        <dsp:cNvPr id="0" name=""/>
        <dsp:cNvSpPr/>
      </dsp:nvSpPr>
      <dsp:spPr>
        <a:xfrm>
          <a:off x="1798319" y="289560"/>
          <a:ext cx="1188720" cy="1188720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>
              <a:latin typeface="굴림" panose="020B0600000101010101" pitchFamily="50" charset="-127"/>
              <a:ea typeface="굴림" panose="020B0600000101010101" pitchFamily="50" charset="-127"/>
            </a:rPr>
            <a:t>지역사회 봉사 사업</a:t>
          </a:r>
        </a:p>
      </dsp:txBody>
      <dsp:txXfrm>
        <a:off x="1856348" y="347589"/>
        <a:ext cx="1072662" cy="1072662"/>
      </dsp:txXfrm>
    </dsp:sp>
    <dsp:sp modelId="{2DFD2E82-B570-4051-8124-D2688E7E36A4}">
      <dsp:nvSpPr>
        <dsp:cNvPr id="0" name=""/>
        <dsp:cNvSpPr/>
      </dsp:nvSpPr>
      <dsp:spPr>
        <a:xfrm>
          <a:off x="518159" y="1569720"/>
          <a:ext cx="1188720" cy="1188720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>
              <a:latin typeface="굴림" panose="020B0600000101010101" pitchFamily="50" charset="-127"/>
              <a:ea typeface="굴림" panose="020B0600000101010101" pitchFamily="50" charset="-127"/>
            </a:rPr>
            <a:t>지도력 및 클럽 운영</a:t>
          </a:r>
        </a:p>
      </dsp:txBody>
      <dsp:txXfrm>
        <a:off x="576188" y="1627749"/>
        <a:ext cx="1072662" cy="1072662"/>
      </dsp:txXfrm>
    </dsp:sp>
    <dsp:sp modelId="{F125B20E-E43E-4815-9B5D-CCA8D4E6C7A5}">
      <dsp:nvSpPr>
        <dsp:cNvPr id="0" name=""/>
        <dsp:cNvSpPr/>
      </dsp:nvSpPr>
      <dsp:spPr>
        <a:xfrm>
          <a:off x="1798319" y="1569720"/>
          <a:ext cx="1188720" cy="118872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>
              <a:latin typeface="굴림" panose="020B0600000101010101" pitchFamily="50" charset="-127"/>
              <a:ea typeface="굴림" panose="020B0600000101010101" pitchFamily="50" charset="-127"/>
            </a:rPr>
            <a:t>지역사회와 클럽 성과 공유</a:t>
          </a:r>
        </a:p>
      </dsp:txBody>
      <dsp:txXfrm>
        <a:off x="1856348" y="1627749"/>
        <a:ext cx="1072662" cy="10726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2B83B-C098-45B9-B8FC-7A6DAFAFD452}">
      <dsp:nvSpPr>
        <dsp:cNvPr id="0" name=""/>
        <dsp:cNvSpPr/>
      </dsp:nvSpPr>
      <dsp:spPr>
        <a:xfrm>
          <a:off x="228599" y="0"/>
          <a:ext cx="3048000" cy="3048000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487F2-224C-4DE0-BDBC-8AED5277848E}">
      <dsp:nvSpPr>
        <dsp:cNvPr id="0" name=""/>
        <dsp:cNvSpPr/>
      </dsp:nvSpPr>
      <dsp:spPr>
        <a:xfrm>
          <a:off x="518159" y="289560"/>
          <a:ext cx="1188720" cy="1188720"/>
        </a:xfrm>
        <a:prstGeom prst="roundRect">
          <a:avLst/>
        </a:prstGeom>
        <a:solidFill>
          <a:srgbClr val="FBC608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 dirty="0">
              <a:latin typeface="굴림" panose="020B0600000101010101" pitchFamily="50" charset="-127"/>
              <a:ea typeface="굴림" panose="020B0600000101010101" pitchFamily="50" charset="-127"/>
            </a:rPr>
            <a:t>신입회원</a:t>
          </a:r>
        </a:p>
      </dsp:txBody>
      <dsp:txXfrm>
        <a:off x="576188" y="347589"/>
        <a:ext cx="1072662" cy="1072662"/>
      </dsp:txXfrm>
    </dsp:sp>
    <dsp:sp modelId="{CF10BD20-C4B1-43AE-8179-B81B7C0C86AA}">
      <dsp:nvSpPr>
        <dsp:cNvPr id="0" name=""/>
        <dsp:cNvSpPr/>
      </dsp:nvSpPr>
      <dsp:spPr>
        <a:xfrm>
          <a:off x="1798319" y="289560"/>
          <a:ext cx="1188720" cy="1188720"/>
        </a:xfrm>
        <a:prstGeom prst="roundRect">
          <a:avLst/>
        </a:prstGeom>
        <a:solidFill>
          <a:srgbClr val="00AC69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 dirty="0">
              <a:latin typeface="굴림" panose="020B0600000101010101" pitchFamily="50" charset="-127"/>
              <a:ea typeface="굴림" panose="020B0600000101010101" pitchFamily="50" charset="-127"/>
            </a:rPr>
            <a:t>지역사회 봉사 사업</a:t>
          </a:r>
        </a:p>
      </dsp:txBody>
      <dsp:txXfrm>
        <a:off x="1856348" y="347589"/>
        <a:ext cx="1072662" cy="1072662"/>
      </dsp:txXfrm>
    </dsp:sp>
    <dsp:sp modelId="{2DFD2E82-B570-4051-8124-D2688E7E36A4}">
      <dsp:nvSpPr>
        <dsp:cNvPr id="0" name=""/>
        <dsp:cNvSpPr/>
      </dsp:nvSpPr>
      <dsp:spPr>
        <a:xfrm>
          <a:off x="518159" y="1569720"/>
          <a:ext cx="1188720" cy="1188720"/>
        </a:xfrm>
        <a:prstGeom prst="roundRect">
          <a:avLst/>
        </a:prstGeom>
        <a:solidFill>
          <a:srgbClr val="FF5C35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>
              <a:latin typeface="굴림" panose="020B0600000101010101" pitchFamily="50" charset="-127"/>
              <a:ea typeface="굴림" panose="020B0600000101010101" pitchFamily="50" charset="-127"/>
            </a:rPr>
            <a:t>지도력 및 클럽 운영</a:t>
          </a:r>
        </a:p>
      </dsp:txBody>
      <dsp:txXfrm>
        <a:off x="576188" y="1627749"/>
        <a:ext cx="1072662" cy="1072662"/>
      </dsp:txXfrm>
    </dsp:sp>
    <dsp:sp modelId="{F125B20E-E43E-4815-9B5D-CCA8D4E6C7A5}">
      <dsp:nvSpPr>
        <dsp:cNvPr id="0" name=""/>
        <dsp:cNvSpPr/>
      </dsp:nvSpPr>
      <dsp:spPr>
        <a:xfrm>
          <a:off x="1798319" y="1569720"/>
          <a:ext cx="1188720" cy="1188720"/>
        </a:xfrm>
        <a:prstGeom prst="roundRect">
          <a:avLst/>
        </a:prstGeom>
        <a:solidFill>
          <a:srgbClr val="732E81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500" kern="1200">
              <a:latin typeface="굴림" panose="020B0600000101010101" pitchFamily="50" charset="-127"/>
              <a:ea typeface="굴림" panose="020B0600000101010101" pitchFamily="50" charset="-127"/>
            </a:rPr>
            <a:t>지역사회와 클럽 성과 공유</a:t>
          </a:r>
        </a:p>
      </dsp:txBody>
      <dsp:txXfrm>
        <a:off x="1856348" y="1627749"/>
        <a:ext cx="1072662" cy="10726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3642350" y="26680"/>
          <a:ext cx="892075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공유</a:t>
          </a:r>
        </a:p>
      </dsp:txBody>
      <dsp:txXfrm>
        <a:off x="3642350" y="26680"/>
        <a:ext cx="892075" cy="892075"/>
      </dsp:txXfrm>
    </dsp:sp>
    <dsp:sp modelId="{38F3E115-2726-41E2-A1A9-A5F5D41654D6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21295751"/>
            <a:gd name="adj4" fmla="val 19764040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4182485" y="1689045"/>
          <a:ext cx="892075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지원</a:t>
          </a:r>
        </a:p>
      </dsp:txBody>
      <dsp:txXfrm>
        <a:off x="4182485" y="1689045"/>
        <a:ext cx="892075" cy="892075"/>
      </dsp:txXfrm>
    </dsp:sp>
    <dsp:sp modelId="{8BA4A4AD-AE21-4519-907E-3292F261B497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4017298"/>
            <a:gd name="adj4" fmla="val 2251046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2768393" y="2716443"/>
          <a:ext cx="892075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인정</a:t>
          </a:r>
        </a:p>
      </dsp:txBody>
      <dsp:txXfrm>
        <a:off x="2768393" y="2716443"/>
        <a:ext cx="892075" cy="892075"/>
      </dsp:txXfrm>
    </dsp:sp>
    <dsp:sp modelId="{9E39B2B2-8846-4D64-9C36-18324217A6E5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8213657"/>
            <a:gd name="adj4" fmla="val 6447405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1097638" y="1689045"/>
          <a:ext cx="1405402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평가</a:t>
          </a:r>
        </a:p>
      </dsp:txBody>
      <dsp:txXfrm>
        <a:off x="1097638" y="1689045"/>
        <a:ext cx="1405402" cy="892075"/>
      </dsp:txXfrm>
    </dsp:sp>
    <dsp:sp modelId="{2E3351E2-2A4A-4DA6-8386-CAD3C32A7C8A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12300662"/>
            <a:gd name="adj4" fmla="val 10768952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894437" y="26680"/>
          <a:ext cx="892075" cy="892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변화</a:t>
          </a:r>
        </a:p>
      </dsp:txBody>
      <dsp:txXfrm>
        <a:off x="1894437" y="26680"/>
        <a:ext cx="892075" cy="892075"/>
      </dsp:txXfrm>
    </dsp:sp>
    <dsp:sp modelId="{530FA79C-3F31-40E4-83D7-8F47B18CD322}">
      <dsp:nvSpPr>
        <dsp:cNvPr id="0" name=""/>
        <dsp:cNvSpPr/>
      </dsp:nvSpPr>
      <dsp:spPr>
        <a:xfrm>
          <a:off x="1539116" y="302"/>
          <a:ext cx="3350629" cy="3350629"/>
        </a:xfrm>
        <a:prstGeom prst="circularArrow">
          <a:avLst>
            <a:gd name="adj1" fmla="val 5192"/>
            <a:gd name="adj2" fmla="val 335297"/>
            <a:gd name="adj3" fmla="val 16868279"/>
            <a:gd name="adj4" fmla="val 15196424"/>
            <a:gd name="adj5" fmla="val 60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2385015" y="20029"/>
          <a:ext cx="685693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공유</a:t>
          </a:r>
        </a:p>
      </dsp:txBody>
      <dsp:txXfrm>
        <a:off x="2385015" y="20029"/>
        <a:ext cx="685693" cy="685693"/>
      </dsp:txXfrm>
    </dsp:sp>
    <dsp:sp modelId="{38F3E115-2726-41E2-A1A9-A5F5D41654D6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21293457"/>
            <a:gd name="adj4" fmla="val 19766050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2799494" y="1295665"/>
          <a:ext cx="685693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지원</a:t>
          </a:r>
        </a:p>
      </dsp:txBody>
      <dsp:txXfrm>
        <a:off x="2799494" y="1295665"/>
        <a:ext cx="685693" cy="685693"/>
      </dsp:txXfrm>
    </dsp:sp>
    <dsp:sp modelId="{8BA4A4AD-AE21-4519-907E-3292F261B497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4014921"/>
            <a:gd name="adj4" fmla="val 2253227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1714373" y="2084051"/>
          <a:ext cx="685693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인정</a:t>
          </a:r>
        </a:p>
      </dsp:txBody>
      <dsp:txXfrm>
        <a:off x="1714373" y="2084051"/>
        <a:ext cx="685693" cy="685693"/>
      </dsp:txXfrm>
    </dsp:sp>
    <dsp:sp modelId="{9E39B2B2-8846-4D64-9C36-18324217A6E5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8210912"/>
            <a:gd name="adj4" fmla="val 6449219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431968" y="1295665"/>
          <a:ext cx="1080262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평가</a:t>
          </a:r>
        </a:p>
      </dsp:txBody>
      <dsp:txXfrm>
        <a:off x="431968" y="1295665"/>
        <a:ext cx="1080262" cy="685693"/>
      </dsp:txXfrm>
    </dsp:sp>
    <dsp:sp modelId="{2E3351E2-2A4A-4DA6-8386-CAD3C32A7C8A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12298090"/>
            <a:gd name="adj4" fmla="val 10770683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043732" y="20029"/>
          <a:ext cx="685693" cy="685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변화</a:t>
          </a:r>
        </a:p>
      </dsp:txBody>
      <dsp:txXfrm>
        <a:off x="1043732" y="20029"/>
        <a:ext cx="685693" cy="685693"/>
      </dsp:txXfrm>
    </dsp:sp>
    <dsp:sp modelId="{530FA79C-3F31-40E4-83D7-8F47B18CD322}">
      <dsp:nvSpPr>
        <dsp:cNvPr id="0" name=""/>
        <dsp:cNvSpPr/>
      </dsp:nvSpPr>
      <dsp:spPr>
        <a:xfrm>
          <a:off x="771404" y="119"/>
          <a:ext cx="2571631" cy="2571631"/>
        </a:xfrm>
        <a:prstGeom prst="circularArrow">
          <a:avLst>
            <a:gd name="adj1" fmla="val 5199"/>
            <a:gd name="adj2" fmla="val 335860"/>
            <a:gd name="adj3" fmla="val 16865909"/>
            <a:gd name="adj4" fmla="val 15198231"/>
            <a:gd name="adj5" fmla="val 606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3012168" y="21628"/>
          <a:ext cx="737889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공유</a:t>
          </a:r>
        </a:p>
      </dsp:txBody>
      <dsp:txXfrm>
        <a:off x="3012168" y="21628"/>
        <a:ext cx="737889" cy="737889"/>
      </dsp:txXfrm>
    </dsp:sp>
    <dsp:sp modelId="{38F3E115-2726-41E2-A1A9-A5F5D41654D6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21294539"/>
            <a:gd name="adj4" fmla="val 19765102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3458550" y="1395452"/>
          <a:ext cx="737889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지원</a:t>
          </a:r>
        </a:p>
      </dsp:txBody>
      <dsp:txXfrm>
        <a:off x="3458550" y="1395452"/>
        <a:ext cx="737889" cy="737889"/>
      </dsp:txXfrm>
    </dsp:sp>
    <dsp:sp modelId="{8BA4A4AD-AE21-4519-907E-3292F261B497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4016042"/>
            <a:gd name="adj4" fmla="val 2252198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2289906" y="2244522"/>
          <a:ext cx="737889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인정</a:t>
          </a:r>
        </a:p>
      </dsp:txBody>
      <dsp:txXfrm>
        <a:off x="2289906" y="2244522"/>
        <a:ext cx="737889" cy="737889"/>
      </dsp:txXfrm>
    </dsp:sp>
    <dsp:sp modelId="{9E39B2B2-8846-4D64-9C36-18324217A6E5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8212207"/>
            <a:gd name="adj4" fmla="val 6448363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908959" y="1395452"/>
          <a:ext cx="1162493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평가</a:t>
          </a:r>
        </a:p>
      </dsp:txBody>
      <dsp:txXfrm>
        <a:off x="908959" y="1395452"/>
        <a:ext cx="1162493" cy="737889"/>
      </dsp:txXfrm>
    </dsp:sp>
    <dsp:sp modelId="{2E3351E2-2A4A-4DA6-8386-CAD3C32A7C8A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12299303"/>
            <a:gd name="adj4" fmla="val 10769866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567643" y="21628"/>
          <a:ext cx="737889" cy="7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rPr>
            <a:t>변화</a:t>
          </a:r>
        </a:p>
      </dsp:txBody>
      <dsp:txXfrm>
        <a:off x="1567643" y="21628"/>
        <a:ext cx="737889" cy="737889"/>
      </dsp:txXfrm>
    </dsp:sp>
    <dsp:sp modelId="{530FA79C-3F31-40E4-83D7-8F47B18CD322}">
      <dsp:nvSpPr>
        <dsp:cNvPr id="0" name=""/>
        <dsp:cNvSpPr/>
      </dsp:nvSpPr>
      <dsp:spPr>
        <a:xfrm>
          <a:off x="1274185" y="16"/>
          <a:ext cx="2769330" cy="2769330"/>
        </a:xfrm>
        <a:prstGeom prst="circularArrow">
          <a:avLst>
            <a:gd name="adj1" fmla="val 5196"/>
            <a:gd name="adj2" fmla="val 335595"/>
            <a:gd name="adj3" fmla="val 16867027"/>
            <a:gd name="adj4" fmla="val 15197379"/>
            <a:gd name="adj5" fmla="val 606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217" y="3573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1217" y="876300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7600" y="876300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32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76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49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52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4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87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31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04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7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8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1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56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16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2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5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SWOT 분석을 사용해 요구 사항을 파악하고 목표에 대한 전략을 세우십시오.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1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83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27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52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14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2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5" r:id="rId4"/>
    <p:sldLayoutId id="2147483876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lionsclubs.org/ko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lionsclubsinternational.myshopify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orderdetails@lionsclubs.or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7DB1-8300-4235-A4A2-831F120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BE58B-C5A6-4AA4-AC93-582C57B98199}"/>
              </a:ext>
            </a:extLst>
          </p:cNvPr>
          <p:cNvSpPr txBox="1"/>
          <p:nvPr/>
        </p:nvSpPr>
        <p:spPr>
          <a:xfrm>
            <a:off x="533400" y="533401"/>
            <a:ext cx="7924800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48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성공을 위한 계획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20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(글로벌 회원 증강 프로그램)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596A33-46C4-6DAB-685A-868445EBD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54102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00AC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7BFF9-81C0-7C40-ADC1-D57FE1470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E8BE196-5DCF-4E0B-8A62-F4E26F844A5D}"/>
              </a:ext>
            </a:extLst>
          </p:cNvPr>
          <p:cNvSpPr txBox="1">
            <a:spLocks/>
          </p:cNvSpPr>
          <p:nvPr/>
        </p:nvSpPr>
        <p:spPr>
          <a:xfrm>
            <a:off x="519630" y="-127865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중점 분야 2</a:t>
            </a:r>
          </a:p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새로운 봉사 기회를 통한 클럽 활성화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4057FF-398D-4E70-B6BD-EAB73CEF9F2C}"/>
              </a:ext>
            </a:extLst>
          </p:cNvPr>
          <p:cNvSpPr/>
          <p:nvPr/>
        </p:nvSpPr>
        <p:spPr>
          <a:xfrm>
            <a:off x="1105594" y="1905000"/>
            <a:ext cx="10394156" cy="440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sz="24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토론 질문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클럽이 시행하는 봉사 사업이 현재 지역사회에 필요한 사업인가요?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회원들이 지역사회 봉사 사업에 열정을 갖고 적극 참여하고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지도부는 새로운 봉사 사업에 대해 회원들의 의견을 수렴하나요?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우리의 봉사 사업에 신입회원들이 관심을 보이나요?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15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-1"/>
            <a:ext cx="426125" cy="1456113"/>
          </a:xfrm>
          <a:prstGeom prst="rect">
            <a:avLst/>
          </a:prstGeom>
          <a:solidFill>
            <a:srgbClr val="FF5C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ABA56939-8481-4C0E-8FC6-621FC01F76B9}"/>
              </a:ext>
            </a:extLst>
          </p:cNvPr>
          <p:cNvSpPr txBox="1">
            <a:spLocks/>
          </p:cNvSpPr>
          <p:nvPr/>
        </p:nvSpPr>
        <p:spPr>
          <a:xfrm>
            <a:off x="519630" y="-83467"/>
            <a:ext cx="10668000" cy="155180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중점 분야 3</a:t>
            </a:r>
          </a:p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지도력 개발 및 클럽 운영 우수성 추구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840FE7-4E75-4F7F-8924-44FE4547F501}"/>
              </a:ext>
            </a:extLst>
          </p:cNvPr>
          <p:cNvSpPr/>
          <p:nvPr/>
        </p:nvSpPr>
        <p:spPr>
          <a:xfrm>
            <a:off x="1066800" y="1828800"/>
            <a:ext cx="9144000" cy="4134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sz="24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토론 질문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임원들이 </a:t>
            </a:r>
            <a:r>
              <a:rPr lang="ko-KR" altLang="en-US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해당</a:t>
            </a: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직책을 위한 연수에 참여하나요?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회원들이 지도자직을 맡도록 장려하고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회원들이 클럽 활동에 정기적으로 참석 및 참여하고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회의 형식을 재고해야 하나요?</a:t>
            </a: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0" y="-1"/>
            <a:ext cx="426125" cy="1456113"/>
          </a:xfrm>
          <a:prstGeom prst="rect">
            <a:avLst/>
          </a:prstGeom>
          <a:solidFill>
            <a:srgbClr val="732E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E990B81F-4A33-4727-A4CC-AEC7A192A7A5}"/>
              </a:ext>
            </a:extLst>
          </p:cNvPr>
          <p:cNvSpPr txBox="1">
            <a:spLocks/>
          </p:cNvSpPr>
          <p:nvPr/>
        </p:nvSpPr>
        <p:spPr>
          <a:xfrm>
            <a:off x="596569" y="-1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중점 분야 4</a:t>
            </a:r>
          </a:p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지역사회와 클럽 성과 공유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575DE-1852-4726-8876-FC9F76462A14}"/>
              </a:ext>
            </a:extLst>
          </p:cNvPr>
          <p:cNvSpPr/>
          <p:nvPr/>
        </p:nvSpPr>
        <p:spPr>
          <a:xfrm>
            <a:off x="838200" y="1971068"/>
            <a:ext cx="9906000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ko-KR" sz="24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토론 질문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클럽에서 소셜 미디어(페이스북, 인스타그램, 트위터)</a:t>
            </a:r>
            <a:r>
              <a:rPr lang="ko-KR" sz="2400" dirty="0" err="1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를</a:t>
            </a: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활용하나요?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클럽이 </a:t>
            </a:r>
            <a:r>
              <a:rPr lang="ko-KR" sz="2400" dirty="0" err="1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e</a:t>
            </a: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-클럽하우스 또는 웹사이트를 운영하고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행사를 대중에게 어떻게 알리고 있나요?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사람들의 가입을 독려하는 환영 메시지를 포함하나요? </a:t>
            </a:r>
          </a:p>
        </p:txBody>
      </p:sp>
    </p:spTree>
    <p:extLst>
      <p:ext uri="{BB962C8B-B14F-4D97-AF65-F5344CB8AC3E}">
        <p14:creationId xmlns:p14="http://schemas.microsoft.com/office/powerpoint/2010/main" val="478113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609600" y="1317600"/>
            <a:ext cx="7391400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73000" y="568849"/>
            <a:ext cx="9831929" cy="74308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비전 구축, 요구 사항 평가, 목표 수립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1022367" y="2515307"/>
            <a:ext cx="10636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요구 사항</a:t>
            </a:r>
            <a:r>
              <a:rPr lang="ko-KR" altLang="en-US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을</a:t>
            </a:r>
            <a:r>
              <a:rPr lang="ko-KR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평가</a:t>
            </a:r>
            <a:r>
              <a:rPr lang="ko-KR" altLang="en-US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하고</a:t>
            </a:r>
            <a:r>
              <a:rPr lang="ko-KR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목표</a:t>
            </a:r>
            <a:r>
              <a:rPr lang="ko-KR" altLang="en-US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를</a:t>
            </a:r>
            <a:r>
              <a:rPr lang="ko-KR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수립</a:t>
            </a:r>
            <a:r>
              <a:rPr lang="ko-KR" altLang="en-US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하십시오</a:t>
            </a:r>
            <a:r>
              <a:rPr lang="en-US" altLang="ko-KR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endParaRPr lang="ko-KR" sz="2400" b="1" i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endParaRPr lang="en-US" sz="2400" b="1" i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SWOT 분석에서 요구 사항을 식별하고 해결을 위한 목표를 전략화</a:t>
            </a:r>
            <a:r>
              <a:rPr lang="en-US" altLang="ko-KR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하십시오</a:t>
            </a:r>
            <a:r>
              <a:rPr lang="en-US" altLang="ko-KR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400" b="1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1534D84-E58E-7357-2AF8-29C369857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4" y="52578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9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85237" y="0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59712" y="255298"/>
            <a:ext cx="2376697" cy="129381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강점 활용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090557"/>
              </p:ext>
            </p:extLst>
          </p:nvPr>
        </p:nvGraphicFramePr>
        <p:xfrm>
          <a:off x="279400" y="2474362"/>
          <a:ext cx="35051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FA622A5E-0A17-444C-A2A7-834FFC64BC11}"/>
              </a:ext>
            </a:extLst>
          </p:cNvPr>
          <p:cNvSpPr/>
          <p:nvPr/>
        </p:nvSpPr>
        <p:spPr>
          <a:xfrm>
            <a:off x="4521376" y="416461"/>
            <a:ext cx="72728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ko-KR" sz="2400" b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왼쪽의 범주에서 이미 성공했거나 현재 잘 진행되고 있는 분야는 무엇인가요?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7197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85237" y="0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195594" y="211126"/>
            <a:ext cx="3069288" cy="179675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약점 관리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7662708"/>
              </p:ext>
            </p:extLst>
          </p:nvPr>
        </p:nvGraphicFramePr>
        <p:xfrm>
          <a:off x="233694" y="1905000"/>
          <a:ext cx="35051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F43BD67-0FDE-4359-AB41-C3B741667072}"/>
              </a:ext>
            </a:extLst>
          </p:cNvPr>
          <p:cNvSpPr/>
          <p:nvPr/>
        </p:nvSpPr>
        <p:spPr>
          <a:xfrm>
            <a:off x="4540966" y="774029"/>
            <a:ext cx="7272812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ko-KR" sz="2400" b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개선할 수 있는 분야 또는 현재 개선이 진행 중인 분야는 무엇인가요?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  <a:p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ko-KR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253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85237" y="0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0799" y="211126"/>
            <a:ext cx="3505199" cy="16176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기회 활용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3468477"/>
              </p:ext>
            </p:extLst>
          </p:nvPr>
        </p:nvGraphicFramePr>
        <p:xfrm>
          <a:off x="37680" y="2180437"/>
          <a:ext cx="35051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F43BD67-0FDE-4359-AB41-C3B741667072}"/>
              </a:ext>
            </a:extLst>
          </p:cNvPr>
          <p:cNvSpPr/>
          <p:nvPr/>
        </p:nvSpPr>
        <p:spPr>
          <a:xfrm>
            <a:off x="4224892" y="399007"/>
            <a:ext cx="72728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ko-KR" altLang="en-US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클럽이 자원봉사자들을 참여시켜 회원을 영입하고 봉사 영향력을 확장할 기회가 어디에 있을까요</a:t>
            </a:r>
            <a:r>
              <a:rPr lang="en-US" alt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?</a:t>
            </a: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58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50799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85237" y="0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12663" y="211126"/>
            <a:ext cx="2692401" cy="154147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위협 요소 최소화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FF1C34C-B35A-43C4-BD84-779FA2284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6740046"/>
              </p:ext>
            </p:extLst>
          </p:nvPr>
        </p:nvGraphicFramePr>
        <p:xfrm>
          <a:off x="37680" y="2180437"/>
          <a:ext cx="3505199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F43BD67-0FDE-4359-AB41-C3B741667072}"/>
              </a:ext>
            </a:extLst>
          </p:cNvPr>
          <p:cNvSpPr/>
          <p:nvPr/>
        </p:nvSpPr>
        <p:spPr>
          <a:xfrm>
            <a:off x="4224892" y="399007"/>
            <a:ext cx="72728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ko-KR" sz="2400" b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외적 요인 중 클럽의 성공에 영향을 미칠 수 있는 것은 무엇인가요?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ko-KR" sz="24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pPr eaLnBrk="1" hangingPunct="1"/>
            <a:endParaRPr lang="en-US" alt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416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6846" y="948323"/>
            <a:ext cx="1084390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자료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20453F-C515-4E27-A6F3-F96483355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813" y="2140487"/>
            <a:ext cx="2755676" cy="357726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A7B5CC-E474-48D5-83B5-26777F4C4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22" y="1670418"/>
            <a:ext cx="2928776" cy="381000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9E6395-36FC-0FB2-67B4-766057992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2140487"/>
            <a:ext cx="2844831" cy="368108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4EAEAB-8440-AEC4-88E5-EEDCE0BC5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802" y="1670418"/>
            <a:ext cx="2855038" cy="368108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94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9771" y="980049"/>
            <a:ext cx="1192829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자료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D62FC5-EDF4-444D-A9F9-BB7FCA939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072" y="432378"/>
            <a:ext cx="2885886" cy="370873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07646-AB89-4F67-B2CB-59246E0EE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67" y="4471974"/>
            <a:ext cx="6518067" cy="215738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F3ECE7-B08B-2F11-08A5-5E006BCDD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27" y="1643886"/>
            <a:ext cx="3255262" cy="4196266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570496-00EB-5D79-605D-42B825D12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435" y="386027"/>
            <a:ext cx="2885886" cy="3755088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16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28800" y="2286000"/>
            <a:ext cx="8153401" cy="22860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함께 모이면 시작이 되고 </a:t>
            </a:r>
            <a:endParaRPr lang="en-US" altLang="ko-KR" i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함께 이행하면 과정이 되며</a:t>
            </a:r>
            <a:endParaRPr lang="en-US" altLang="ko-KR" i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함께 노력하면 성공이 된다</a:t>
            </a:r>
            <a:r>
              <a:rPr lang="en-US" alt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endParaRPr lang="ko-KR" i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endParaRPr lang="en-US" i="1" kern="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algn="r"/>
            <a:r>
              <a:rPr lang="ko-KR" i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- 헨리 포드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1596A33-46C4-6DAB-685A-868445EBD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84091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03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82819" y="716281"/>
            <a:ext cx="1084390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자료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842527-AAA5-4501-A930-83404B86E0E5}"/>
              </a:ext>
            </a:extLst>
          </p:cNvPr>
          <p:cNvGrpSpPr/>
          <p:nvPr/>
        </p:nvGrpSpPr>
        <p:grpSpPr>
          <a:xfrm>
            <a:off x="1752600" y="1026711"/>
            <a:ext cx="9752511" cy="5602652"/>
            <a:chOff x="1684683" y="227847"/>
            <a:chExt cx="10680471" cy="61131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C8FCAF-CCEF-4696-925F-97D2BF7C7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55" b="7254"/>
            <a:stretch/>
          </p:blipFill>
          <p:spPr>
            <a:xfrm>
              <a:off x="1684683" y="227847"/>
              <a:ext cx="8790884" cy="611311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F367E6D-EE8C-45B3-AEE3-3BE5DFD3AA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1325" y="1980252"/>
              <a:ext cx="1828800" cy="609600"/>
              <a:chOff x="3195900" y="5243899"/>
              <a:chExt cx="1828800" cy="609600"/>
            </a:xfrm>
          </p:grpSpPr>
          <p:sp>
            <p:nvSpPr>
              <p:cNvPr id="32" name="Left Arrow 5">
                <a:extLst>
                  <a:ext uri="{FF2B5EF4-FFF2-40B4-BE49-F238E27FC236}">
                    <a16:creationId xmlns:a16="http://schemas.microsoft.com/office/drawing/2014/main" id="{CA4A7CFB-B7D9-4C3F-91ED-6CCF746A8874}"/>
                  </a:ext>
                </a:extLst>
              </p:cNvPr>
              <p:cNvSpPr/>
              <p:nvPr/>
            </p:nvSpPr>
            <p:spPr>
              <a:xfrm flipV="1">
                <a:off x="3195900" y="5243899"/>
                <a:ext cx="1828800" cy="609600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0663840-032E-42B9-B80D-FF64C4A26BD8}"/>
                  </a:ext>
                </a:extLst>
              </p:cNvPr>
              <p:cNvSpPr txBox="1"/>
              <p:nvPr/>
            </p:nvSpPr>
            <p:spPr>
              <a:xfrm>
                <a:off x="3429263" y="5401518"/>
                <a:ext cx="1458939" cy="3022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ko-KR" sz="12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클럽 상태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674F5F-D27E-46D7-94C5-AE7794BBB1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199" y="3944305"/>
              <a:ext cx="1855288" cy="612775"/>
              <a:chOff x="4521727" y="5531293"/>
              <a:chExt cx="1855288" cy="612648"/>
            </a:xfrm>
          </p:grpSpPr>
          <p:sp>
            <p:nvSpPr>
              <p:cNvPr id="30" name="Left Arrow 10">
                <a:extLst>
                  <a:ext uri="{FF2B5EF4-FFF2-40B4-BE49-F238E27FC236}">
                    <a16:creationId xmlns:a16="http://schemas.microsoft.com/office/drawing/2014/main" id="{B1308870-B787-441E-A387-C41A53B3151A}"/>
                  </a:ext>
                </a:extLst>
              </p:cNvPr>
              <p:cNvSpPr/>
              <p:nvPr/>
            </p:nvSpPr>
            <p:spPr>
              <a:xfrm>
                <a:off x="4521727" y="5531293"/>
                <a:ext cx="1828800" cy="612648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27956E-F8DF-4539-B962-C0E6201AE452}"/>
                  </a:ext>
                </a:extLst>
              </p:cNvPr>
              <p:cNvSpPr txBox="1"/>
              <p:nvPr/>
            </p:nvSpPr>
            <p:spPr>
              <a:xfrm>
                <a:off x="4548215" y="5681884"/>
                <a:ext cx="1828800" cy="302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ko-KR" sz="1200" b="1">
                    <a:latin typeface="굴림" panose="020B0600000101010101" pitchFamily="50" charset="-127"/>
                    <a:ea typeface="굴림" panose="020B0600000101010101" pitchFamily="50" charset="-127"/>
                  </a:rPr>
                  <a:t>보고 이력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B44D34-3BF9-4203-A7E3-D4ACA87E6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42051" y="3284403"/>
              <a:ext cx="2122244" cy="547688"/>
              <a:chOff x="5288279" y="3361031"/>
              <a:chExt cx="2122244" cy="548640"/>
            </a:xfrm>
          </p:grpSpPr>
          <p:sp>
            <p:nvSpPr>
              <p:cNvPr id="28" name="Left Arrow 6">
                <a:extLst>
                  <a:ext uri="{FF2B5EF4-FFF2-40B4-BE49-F238E27FC236}">
                    <a16:creationId xmlns:a16="http://schemas.microsoft.com/office/drawing/2014/main" id="{1B8B70F9-FD90-4EC5-9CDA-2CEDE85F1442}"/>
                  </a:ext>
                </a:extLst>
              </p:cNvPr>
              <p:cNvSpPr/>
              <p:nvPr/>
            </p:nvSpPr>
            <p:spPr>
              <a:xfrm>
                <a:off x="5288279" y="3361031"/>
                <a:ext cx="1828800" cy="548640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9" name="TextBox 15">
                <a:extLst>
                  <a:ext uri="{FF2B5EF4-FFF2-40B4-BE49-F238E27FC236}">
                    <a16:creationId xmlns:a16="http://schemas.microsoft.com/office/drawing/2014/main" id="{D836703C-1E20-45C4-BA77-7CA134D4E3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0094" y="3468543"/>
                <a:ext cx="2000429" cy="30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ko-KR" sz="12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임원 순환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AE5356-4484-4232-8D61-38B0DF790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65812" y="4670131"/>
              <a:ext cx="1999127" cy="642937"/>
              <a:chOff x="6316716" y="2790281"/>
              <a:chExt cx="2355429" cy="643105"/>
            </a:xfrm>
          </p:grpSpPr>
          <p:sp>
            <p:nvSpPr>
              <p:cNvPr id="26" name="Left Arrow 8">
                <a:extLst>
                  <a:ext uri="{FF2B5EF4-FFF2-40B4-BE49-F238E27FC236}">
                    <a16:creationId xmlns:a16="http://schemas.microsoft.com/office/drawing/2014/main" id="{20638C04-2B82-4F9E-875F-CFE97002BFE6}"/>
                  </a:ext>
                </a:extLst>
              </p:cNvPr>
              <p:cNvSpPr/>
              <p:nvPr/>
            </p:nvSpPr>
            <p:spPr>
              <a:xfrm>
                <a:off x="6316716" y="2790281"/>
                <a:ext cx="2092433" cy="643105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7" name="TextBox 17">
                <a:extLst>
                  <a:ext uri="{FF2B5EF4-FFF2-40B4-BE49-F238E27FC236}">
                    <a16:creationId xmlns:a16="http://schemas.microsoft.com/office/drawing/2014/main" id="{EFC2B8C1-4722-45C3-84A3-44DD37C5DC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17400" y="2945273"/>
                <a:ext cx="2154745" cy="302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ko-KR" sz="12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봉사 활동 보고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C635DDA-3EBD-4EC2-B267-2B70DBFCB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2765" y="2506985"/>
              <a:ext cx="1971441" cy="612775"/>
              <a:chOff x="3429000" y="1613165"/>
              <a:chExt cx="1971903" cy="612648"/>
            </a:xfrm>
          </p:grpSpPr>
          <p:sp>
            <p:nvSpPr>
              <p:cNvPr id="24" name="Left Arrow 7">
                <a:extLst>
                  <a:ext uri="{FF2B5EF4-FFF2-40B4-BE49-F238E27FC236}">
                    <a16:creationId xmlns:a16="http://schemas.microsoft.com/office/drawing/2014/main" id="{DBE075DC-9E9D-4A43-B662-5F455DCC25D0}"/>
                  </a:ext>
                </a:extLst>
              </p:cNvPr>
              <p:cNvSpPr/>
              <p:nvPr/>
            </p:nvSpPr>
            <p:spPr>
              <a:xfrm>
                <a:off x="3429000" y="1613165"/>
                <a:ext cx="1829229" cy="612648"/>
              </a:xfrm>
              <a:prstGeom prst="leftArrow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A4AE76-A4E6-46F9-9DCB-FE504BD9B87F}"/>
                  </a:ext>
                </a:extLst>
              </p:cNvPr>
              <p:cNvSpPr txBox="1"/>
              <p:nvPr/>
            </p:nvSpPr>
            <p:spPr>
              <a:xfrm>
                <a:off x="3579876" y="1776539"/>
                <a:ext cx="1821027" cy="302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ko-KR" sz="12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회원 순증가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62DED18-3B2D-4C87-8071-B90615F182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8905" y="2423165"/>
              <a:ext cx="1956249" cy="642937"/>
              <a:chOff x="6316716" y="2790281"/>
              <a:chExt cx="2304915" cy="643105"/>
            </a:xfrm>
          </p:grpSpPr>
          <p:sp>
            <p:nvSpPr>
              <p:cNvPr id="22" name="Left Arrow 8">
                <a:extLst>
                  <a:ext uri="{FF2B5EF4-FFF2-40B4-BE49-F238E27FC236}">
                    <a16:creationId xmlns:a16="http://schemas.microsoft.com/office/drawing/2014/main" id="{D51637D4-C9D9-465D-9FC5-E835063D2DA7}"/>
                  </a:ext>
                </a:extLst>
              </p:cNvPr>
              <p:cNvSpPr/>
              <p:nvPr/>
            </p:nvSpPr>
            <p:spPr>
              <a:xfrm>
                <a:off x="6316716" y="2790281"/>
                <a:ext cx="1752601" cy="643105"/>
              </a:xfrm>
              <a:prstGeom prst="leftArrow">
                <a:avLst/>
              </a:prstGeom>
              <a:solidFill>
                <a:schemeClr val="bg1">
                  <a:alpha val="7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23" name="TextBox 17">
                <a:extLst>
                  <a:ext uri="{FF2B5EF4-FFF2-40B4-BE49-F238E27FC236}">
                    <a16:creationId xmlns:a16="http://schemas.microsoft.com/office/drawing/2014/main" id="{78D89779-DA99-43F2-A839-84E61E2290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6889" y="2949033"/>
                <a:ext cx="2154742" cy="302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ko-KR" sz="1200" b="1" dirty="0">
                    <a:latin typeface="굴림" panose="020B0600000101010101" pitchFamily="50" charset="-127"/>
                    <a:ea typeface="굴림" panose="020B0600000101010101" pitchFamily="50" charset="-127"/>
                  </a:rPr>
                  <a:t>LCIF 기부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7099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304800" y="716281"/>
            <a:ext cx="98580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자료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6BC6C-261B-D370-FA41-D841A4E2D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6" y="1535408"/>
            <a:ext cx="5841054" cy="4250264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916CFF-6338-9CED-A4FD-C7C315370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431" y="1535408"/>
            <a:ext cx="5959023" cy="4179592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970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수립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730F6-D10D-44FD-9012-D3DD0E1C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848B2-C79E-47FA-B622-12C21E0A61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5BCDAD3-A747-1562-61CB-04926309E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4" y="52578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58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93243" y="677391"/>
            <a:ext cx="3540557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36095" y="99567"/>
            <a:ext cx="3810000" cy="589547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수립 학습 과정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1DA2D-D176-4DC9-A993-D1E35A2D5F4A}"/>
              </a:ext>
            </a:extLst>
          </p:cNvPr>
          <p:cNvSpPr txBox="1"/>
          <p:nvPr/>
        </p:nvSpPr>
        <p:spPr>
          <a:xfrm>
            <a:off x="646890" y="966733"/>
            <a:ext cx="1043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효과적인 목표를 수립하지 않아서 목표를 달성하지 못하는 사람이 많습니다. 이 과정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은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목표 수립 방법을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설명하며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목표 정의, 실행 계획서 작성, 최상의 성과를 위한 목표 관리 등 일련의 과정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을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완료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하도록 설계되어 있습니다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 학습이 끝나면 여러분은 목표 달성에 한 걸음 더 다가갈 것입니다.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17D98-551B-4BD0-97A7-1BB5379A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052" y="2838075"/>
            <a:ext cx="5780290" cy="34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98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3385" y="1458067"/>
            <a:ext cx="1659848" cy="4419551"/>
            <a:chOff x="563385" y="1458067"/>
            <a:chExt cx="1659848" cy="4419551"/>
          </a:xfrm>
        </p:grpSpPr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695208" y="3620050"/>
              <a:ext cx="145011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구체적인</a:t>
              </a:r>
              <a:br>
                <a:rPr kumimoji="0" lang="en-US" altLang="ko-K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3200" b="1" i="0" u="none" strike="noStrike" cap="none" normalizeH="0" baseline="0" noProof="0" dirty="0" err="1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S</a:t>
              </a:r>
              <a:r>
                <a:rPr kumimoji="0" lang="ko-KR" sz="2400" b="1" i="0" u="none" strike="noStrike" cap="none" normalizeH="0" baseline="0" noProof="0" dirty="0" err="1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pecific</a:t>
              </a: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" name="Oval 8"/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TextBox 93"/>
            <p:cNvSpPr txBox="1">
              <a:spLocks noChangeArrowheads="1"/>
            </p:cNvSpPr>
            <p:nvPr/>
          </p:nvSpPr>
          <p:spPr bwMode="auto">
            <a:xfrm>
              <a:off x="668752" y="4677289"/>
              <a:ext cx="155448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목표가 분명해야 합니다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466" y="1814587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35402" y="1479112"/>
            <a:ext cx="2293721" cy="4767837"/>
            <a:chOff x="2635402" y="1479112"/>
            <a:chExt cx="2293721" cy="4767837"/>
          </a:xfrm>
        </p:grpSpPr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2778785" y="3608624"/>
              <a:ext cx="1923604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측정 가능한</a:t>
              </a:r>
              <a:br>
                <a:rPr kumimoji="0" lang="en-US" altLang="ko-K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3200" b="1" i="0" u="none" strike="noStrike" cap="none" normalizeH="0" baseline="0" noProof="0" dirty="0" err="1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M</a:t>
              </a:r>
              <a:r>
                <a:rPr kumimoji="0" lang="ko-KR" sz="2400" b="1" i="0" u="none" strike="noStrike" cap="none" normalizeH="0" baseline="0" noProof="0" dirty="0" err="1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easurable</a:t>
              </a: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2740" y="1840853"/>
              <a:ext cx="685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54" name="TextBox 93"/>
            <p:cNvSpPr txBox="1">
              <a:spLocks noChangeArrowheads="1"/>
            </p:cNvSpPr>
            <p:nvPr/>
          </p:nvSpPr>
          <p:spPr bwMode="auto">
            <a:xfrm>
              <a:off x="2635402" y="4677289"/>
              <a:ext cx="229372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기준점과 </a:t>
              </a:r>
              <a:br>
                <a:rPr kumimoji="0" lang="en-US" alt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진행 상황은 측정 가능해야 합니다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4374" y="1442025"/>
            <a:ext cx="2331789" cy="4425375"/>
            <a:chOff x="5204374" y="1442025"/>
            <a:chExt cx="2331789" cy="4425375"/>
          </a:xfrm>
        </p:grpSpPr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237591" y="3596901"/>
              <a:ext cx="1780937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실행 가능한</a:t>
              </a:r>
              <a:endParaRPr kumimoji="0" lang="en-US" altLang="ko-KR" sz="2400" b="1" i="0" u="none" strike="noStrike" cap="none" normalizeH="0" baseline="0" noProof="0" dirty="0">
                <a:ln>
                  <a:noFill/>
                </a:ln>
                <a:solidFill>
                  <a:srgbClr val="732E81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3200" b="1" i="0" u="none" strike="noStrike" cap="none" normalizeH="0" baseline="0" noProof="0" dirty="0" err="1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A</a:t>
              </a:r>
              <a:r>
                <a:rPr kumimoji="0" lang="ko-KR" sz="2400" b="1" i="0" u="none" strike="noStrike" cap="none" normalizeH="0" baseline="0" noProof="0" dirty="0" err="1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ctionable</a:t>
              </a: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5204374" y="3324367"/>
              <a:ext cx="6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sz="5400" b="1" i="0" u="none" strike="noStrike" cap="none" normalizeH="0" baseline="0" noProof="0" dirty="0">
                <a:ln>
                  <a:noFill/>
                </a:ln>
                <a:solidFill>
                  <a:srgbClr val="732E81"/>
                </a:solidFill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10"/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5760" y="1810150"/>
              <a:ext cx="863121" cy="84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5283744" y="4667071"/>
              <a:ext cx="225241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각 목표는 </a:t>
              </a:r>
              <a:br>
                <a:rPr kumimoji="0" lang="en-US" alt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</a:b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달성 가능해야 합니다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55714" y="1458067"/>
            <a:ext cx="2097886" cy="4409332"/>
            <a:chOff x="7655714" y="1458067"/>
            <a:chExt cx="2097886" cy="4409332"/>
          </a:xfrm>
        </p:grpSpPr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7699180" y="3579978"/>
              <a:ext cx="148277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현실적인</a:t>
              </a:r>
              <a:endParaRPr kumimoji="0" lang="en-US" altLang="ko-KR" sz="2400" b="1" i="0" u="none" strike="noStrike" cap="none" normalizeH="0" baseline="0" noProof="0" dirty="0">
                <a:ln>
                  <a:noFill/>
                </a:ln>
                <a:solidFill>
                  <a:srgbClr val="407CCA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3200" b="1" i="0" u="none" strike="noStrike" cap="none" normalizeH="0" baseline="0" noProof="0" dirty="0" err="1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R</a:t>
              </a:r>
              <a:r>
                <a:rPr kumimoji="0" lang="ko-KR" sz="2400" b="1" i="0" u="none" strike="noStrike" cap="none" normalizeH="0" baseline="0" noProof="0" dirty="0" err="1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ealistic</a:t>
              </a:r>
              <a:r>
                <a:rPr kumimoji="0" lang="ko-K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l 11"/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13853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56" name="TextBox 93"/>
            <p:cNvSpPr txBox="1">
              <a:spLocks noChangeArrowheads="1"/>
            </p:cNvSpPr>
            <p:nvPr/>
          </p:nvSpPr>
          <p:spPr bwMode="auto">
            <a:xfrm>
              <a:off x="7655714" y="4667070"/>
              <a:ext cx="209788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도전적이되 비현실적이면 안됩니다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829800" y="1479112"/>
            <a:ext cx="1940479" cy="4007288"/>
            <a:chOff x="9829800" y="1479112"/>
            <a:chExt cx="1940479" cy="4007288"/>
          </a:xfrm>
        </p:grpSpPr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9829800" y="3581400"/>
              <a:ext cx="1895637" cy="846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기한이 정해진</a:t>
              </a:r>
              <a:endParaRPr kumimoji="0" lang="en-US" altLang="ko-KR" sz="2300" b="1" i="0" u="none" strike="noStrike" cap="none" normalizeH="0" baseline="0" noProof="0" dirty="0">
                <a:ln>
                  <a:noFill/>
                </a:ln>
                <a:solidFill>
                  <a:srgbClr val="00A869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(</a:t>
              </a:r>
              <a:r>
                <a:rPr kumimoji="0" lang="ko-KR" sz="32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T</a:t>
              </a:r>
              <a:r>
                <a:rPr kumimoji="0" lang="ko-K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ime </a:t>
              </a:r>
              <a:r>
                <a:rPr kumimoji="0" lang="ko-KR" sz="2300" b="1" i="0" u="none" strike="noStrike" cap="none" normalizeH="0" baseline="0" noProof="0" dirty="0" err="1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bound</a:t>
              </a:r>
              <a:r>
                <a:rPr kumimoji="0" lang="ko-KR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3" name="Oval 12"/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366436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57" name="TextBox 93"/>
            <p:cNvSpPr txBox="1">
              <a:spLocks noChangeArrowheads="1"/>
            </p:cNvSpPr>
            <p:nvPr/>
          </p:nvSpPr>
          <p:spPr bwMode="auto">
            <a:xfrm>
              <a:off x="9874642" y="4655403"/>
              <a:ext cx="18956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진행 일정을 설명합니다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24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</a:t>
            </a:r>
            <a:r>
              <a:rPr lang="en-US" altLang="ko-KR" sz="24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sz="24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설명서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CAFCDE-8623-F2F9-E62E-AFE27248E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045" y="295024"/>
            <a:ext cx="4747810" cy="6181976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504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28779" y="707295"/>
            <a:ext cx="4800421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39993" y="16042"/>
            <a:ext cx="5445270" cy="70239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수립을 위한 자료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F558DF-0FA8-455F-A9F0-7E2FE838C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114800"/>
            <a:ext cx="3807194" cy="2285926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sp>
        <p:nvSpPr>
          <p:cNvPr id="18" name="TextBox 93">
            <a:extLst>
              <a:ext uri="{FF2B5EF4-FFF2-40B4-BE49-F238E27FC236}">
                <a16:creationId xmlns:a16="http://schemas.microsoft.com/office/drawing/2014/main" id="{8F290289-C6C9-4DE5-983D-EB3EFBA4F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059" y="3013501"/>
            <a:ext cx="32825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400" b="0" i="0" u="none" strike="noStrike" cap="none" normalizeH="0" baseline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라이온스</a:t>
            </a: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학습 센터의 목표 수립 학습 과정</a:t>
            </a:r>
          </a:p>
        </p:txBody>
      </p:sp>
      <p:sp>
        <p:nvSpPr>
          <p:cNvPr id="21" name="TextBox 93">
            <a:extLst>
              <a:ext uri="{FF2B5EF4-FFF2-40B4-BE49-F238E27FC236}">
                <a16:creationId xmlns:a16="http://schemas.microsoft.com/office/drawing/2014/main" id="{9EA5E671-CC24-458F-8A72-697533532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840" y="4800600"/>
            <a:ext cx="3449360" cy="84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  <a:effectLst/>
                <a:latin typeface="Guli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ko-KR" sz="2400" dirty="0">
                <a:solidFill>
                  <a:schemeClr val="bg1"/>
                </a:solidFill>
                <a:effectLst/>
                <a:ea typeface="Gulim" panose="020B0600000101010101" pitchFamily="34" charset="-127"/>
                <a:cs typeface="Malgun Gothic" panose="020B0503020000020004" pitchFamily="34" charset="-127"/>
              </a:rPr>
              <a:t>라이온스 인터내셔널</a:t>
            </a:r>
            <a:r>
              <a:rPr kumimoji="0" lang="ko-KR" sz="2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rgbClr val="00B0F0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웹사이트</a:t>
            </a:r>
            <a:endParaRPr lang="ko-KR" altLang="en-US" sz="2400" dirty="0">
              <a:solidFill>
                <a:srgbClr val="00B0F0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5E7713-9A3B-4938-93A6-09FF3F1DD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42" y="3955310"/>
            <a:ext cx="3114675" cy="2847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AE9F4-97CB-4143-8407-283CE8CCF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18" y="1103988"/>
            <a:ext cx="7515225" cy="2308894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1699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718803" y="2746239"/>
            <a:ext cx="6830592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달성을 위한 계획 수립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D1F4A-262A-443B-A3E7-6E73C29C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469CB-03FB-4277-A564-D683396469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5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153689" y="685800"/>
            <a:ext cx="5866111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6959947" y="1123053"/>
            <a:ext cx="4906316" cy="550631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각 분야별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12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무엇을? (목표 설명문)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어떻게? (실행 단계)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언제? (마감일)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누가? (책임자)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확인 방법? (완료 여부 확인 방법) </a:t>
            </a:r>
          </a:p>
          <a:p>
            <a:pPr marL="0" indent="0">
              <a:buFont typeface="Arial" pitchFamily="34" charset="0"/>
              <a:buNone/>
            </a:pPr>
            <a:endParaRPr lang="en-US" kern="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318338" y="1280906"/>
            <a:ext cx="56098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 달성에 필요한 단계를 간략히 서술하여 </a:t>
            </a:r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실행 계획서를 작성하십시오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400" strike="sngStrike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이 단계에서는 목표를 어떻게 달성할 것인지(실행 단계), 각 단계를 언제 완료할 것인지, 각 단계를 누가 책임질 것인지, 각 단계가 완료된 것을 어떻게 확인할 것인지를 설명합니다. 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목표별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달성 계획을 세울 때 실행 계획서 워크시트를 활용할 수 있습니다. 각 목표를 위한 계획들을 한데 모으면 </a:t>
            </a:r>
            <a:r>
              <a:rPr lang="ko-KR" sz="2400" i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비전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이 완성됩니다.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93805" y="2442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목표 달성을 위한 계획 수립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551112" y="3750747"/>
            <a:ext cx="550630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87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2400" dirty="0">
                <a:solidFill>
                  <a:srgbClr val="EBB7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실행 계획서 워크시트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4" name="TextBox 93">
            <a:extLst>
              <a:ext uri="{FF2B5EF4-FFF2-40B4-BE49-F238E27FC236}">
                <a16:creationId xmlns:a16="http://schemas.microsoft.com/office/drawing/2014/main" id="{49E3E856-F2CF-40DB-9C76-C51ACA89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982" y="6376587"/>
            <a:ext cx="777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2000" b="0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이 서식을 복사하여 각 목표별로 실행 계획서를 작성하십시오.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8A72C-4C7B-4031-8F05-C9CA90277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704" y="260609"/>
            <a:ext cx="4567043" cy="585536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38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533400" y="973337"/>
            <a:ext cx="7992000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9450928" cy="67145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클럽을 위한 글로벌 회원 증강 프로그램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39E146-14E1-4FAA-8A05-A7D728D33865}"/>
              </a:ext>
            </a:extLst>
          </p:cNvPr>
          <p:cNvGrpSpPr/>
          <p:nvPr/>
        </p:nvGrpSpPr>
        <p:grpSpPr>
          <a:xfrm>
            <a:off x="1784174" y="3001403"/>
            <a:ext cx="5759626" cy="2771777"/>
            <a:chOff x="1784174" y="3001403"/>
            <a:chExt cx="5759626" cy="2771777"/>
          </a:xfrm>
        </p:grpSpPr>
        <p:sp>
          <p:nvSpPr>
            <p:cNvPr id="14" name="Content Placeholder 35">
              <a:extLst>
                <a:ext uri="{FF2B5EF4-FFF2-40B4-BE49-F238E27FC236}">
                  <a16:creationId xmlns:a16="http://schemas.microsoft.com/office/drawing/2014/main" id="{17CBCB3A-FC53-4405-B811-AEDAB32949E7}"/>
                </a:ext>
              </a:extLst>
            </p:cNvPr>
            <p:cNvSpPr txBox="1">
              <a:spLocks/>
            </p:cNvSpPr>
            <p:nvPr/>
          </p:nvSpPr>
          <p:spPr>
            <a:xfrm>
              <a:off x="1849278" y="5309570"/>
              <a:ext cx="2490071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ko-KR" sz="2400">
                  <a:solidFill>
                    <a:schemeClr val="accent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성공 도약</a:t>
              </a:r>
            </a:p>
          </p:txBody>
        </p:sp>
        <p:sp>
          <p:nvSpPr>
            <p:cNvPr id="20" name="Content Placeholder 35">
              <a:extLst>
                <a:ext uri="{FF2B5EF4-FFF2-40B4-BE49-F238E27FC236}">
                  <a16:creationId xmlns:a16="http://schemas.microsoft.com/office/drawing/2014/main" id="{07B3DB9F-DEBF-41A6-A8F4-4C082139CAD1}"/>
                </a:ext>
              </a:extLst>
            </p:cNvPr>
            <p:cNvSpPr txBox="1">
              <a:spLocks/>
            </p:cNvSpPr>
            <p:nvPr/>
          </p:nvSpPr>
          <p:spPr>
            <a:xfrm>
              <a:off x="1846326" y="3001403"/>
              <a:ext cx="4173473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ko-KR" sz="2400" dirty="0">
                  <a:solidFill>
                    <a:schemeClr val="accent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클럽 지도자 팀 구성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kern="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  <p:sp>
          <p:nvSpPr>
            <p:cNvPr id="21" name="Content Placeholder 35">
              <a:extLst>
                <a:ext uri="{FF2B5EF4-FFF2-40B4-BE49-F238E27FC236}">
                  <a16:creationId xmlns:a16="http://schemas.microsoft.com/office/drawing/2014/main" id="{AC30D748-6A66-4450-99D7-C2C181363CF6}"/>
                </a:ext>
              </a:extLst>
            </p:cNvPr>
            <p:cNvSpPr txBox="1">
              <a:spLocks/>
            </p:cNvSpPr>
            <p:nvPr/>
          </p:nvSpPr>
          <p:spPr>
            <a:xfrm>
              <a:off x="1811178" y="3737337"/>
              <a:ext cx="5732622" cy="54749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ko-KR" sz="2400">
                  <a:solidFill>
                    <a:schemeClr val="accent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비전 구축, 요구 사항 평가, 목표 수립 </a:t>
              </a:r>
            </a:p>
          </p:txBody>
        </p:sp>
        <p:sp>
          <p:nvSpPr>
            <p:cNvPr id="22" name="Content Placeholder 35">
              <a:extLst>
                <a:ext uri="{FF2B5EF4-FFF2-40B4-BE49-F238E27FC236}">
                  <a16:creationId xmlns:a16="http://schemas.microsoft.com/office/drawing/2014/main" id="{AEF94A47-6E3B-4727-9183-6E1FBF157D59}"/>
                </a:ext>
              </a:extLst>
            </p:cNvPr>
            <p:cNvSpPr txBox="1">
              <a:spLocks/>
            </p:cNvSpPr>
            <p:nvPr/>
          </p:nvSpPr>
          <p:spPr>
            <a:xfrm>
              <a:off x="1784174" y="4552731"/>
              <a:ext cx="4464225" cy="47768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ko-KR" sz="2400">
                  <a:solidFill>
                    <a:schemeClr val="accent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목표 달성을 위한 계획 수립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sz="800" kern="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63A4098-C974-4992-9460-6C22C5251166}"/>
              </a:ext>
            </a:extLst>
          </p:cNvPr>
          <p:cNvSpPr/>
          <p:nvPr/>
        </p:nvSpPr>
        <p:spPr bwMode="auto">
          <a:xfrm>
            <a:off x="1356985" y="303957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2000" b="1" i="0" u="none" strike="noStrike" cap="none" normalizeH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B11EF6-0558-4779-B1C1-69D82DF3B1EF}"/>
              </a:ext>
            </a:extLst>
          </p:cNvPr>
          <p:cNvSpPr/>
          <p:nvPr/>
        </p:nvSpPr>
        <p:spPr bwMode="auto">
          <a:xfrm>
            <a:off x="1356985" y="3732092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2000" b="1" i="0" u="none" strike="noStrike" cap="none" normalizeH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28FB20-3653-4FB5-A643-EDD90E608E28}"/>
              </a:ext>
            </a:extLst>
          </p:cNvPr>
          <p:cNvSpPr/>
          <p:nvPr/>
        </p:nvSpPr>
        <p:spPr bwMode="auto">
          <a:xfrm>
            <a:off x="1356985" y="450742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2000" b="1" i="0" u="none" strike="noStrike" cap="none" normalizeH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8EF7A6-3617-446A-A465-F242FF61F9F1}"/>
              </a:ext>
            </a:extLst>
          </p:cNvPr>
          <p:cNvSpPr/>
          <p:nvPr/>
        </p:nvSpPr>
        <p:spPr bwMode="auto">
          <a:xfrm>
            <a:off x="1356985" y="5298315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ko-KR" sz="2000" b="1" i="0" u="none" strike="noStrike" cap="none" normalizeH="0">
                <a:ln>
                  <a:noFill/>
                </a:ln>
                <a:solidFill>
                  <a:schemeClr val="tx2"/>
                </a:solidFill>
                <a:ea typeface="ヒラギノ角ゴ Pro W3" pitchFamily="84" charset="-128"/>
              </a:rPr>
              <a:t>4</a:t>
            </a:r>
          </a:p>
        </p:txBody>
      </p:sp>
      <p:grpSp>
        <p:nvGrpSpPr>
          <p:cNvPr id="18" name="그룹 28">
            <a:extLst>
              <a:ext uri="{FF2B5EF4-FFF2-40B4-BE49-F238E27FC236}">
                <a16:creationId xmlns:a16="http://schemas.microsoft.com/office/drawing/2014/main" id="{DE597E8C-C546-4FAA-AFFD-78777A0355BF}"/>
              </a:ext>
            </a:extLst>
          </p:cNvPr>
          <p:cNvGrpSpPr/>
          <p:nvPr/>
        </p:nvGrpSpPr>
        <p:grpSpPr>
          <a:xfrm>
            <a:off x="1347153" y="1571001"/>
            <a:ext cx="7990922" cy="922029"/>
            <a:chOff x="1787690" y="1634485"/>
            <a:chExt cx="7990922" cy="922029"/>
          </a:xfrm>
        </p:grpSpPr>
        <p:sp>
          <p:nvSpPr>
            <p:cNvPr id="19" name="자유형: 도형 5">
              <a:extLst>
                <a:ext uri="{FF2B5EF4-FFF2-40B4-BE49-F238E27FC236}">
                  <a16:creationId xmlns:a16="http://schemas.microsoft.com/office/drawing/2014/main" id="{1286FA0D-AE15-495C-B897-F0BD4BD8C6EA}"/>
                </a:ext>
              </a:extLst>
            </p:cNvPr>
            <p:cNvSpPr/>
            <p:nvPr/>
          </p:nvSpPr>
          <p:spPr>
            <a:xfrm>
              <a:off x="1787690" y="1634485"/>
              <a:ext cx="1536715" cy="922029"/>
            </a:xfrm>
            <a:custGeom>
              <a:avLst/>
              <a:gdLst>
                <a:gd name="connsiteX0" fmla="*/ 0 w 1536715"/>
                <a:gd name="connsiteY0" fmla="*/ 92203 h 922029"/>
                <a:gd name="connsiteX1" fmla="*/ 92203 w 1536715"/>
                <a:gd name="connsiteY1" fmla="*/ 0 h 922029"/>
                <a:gd name="connsiteX2" fmla="*/ 1444512 w 1536715"/>
                <a:gd name="connsiteY2" fmla="*/ 0 h 922029"/>
                <a:gd name="connsiteX3" fmla="*/ 1536715 w 1536715"/>
                <a:gd name="connsiteY3" fmla="*/ 92203 h 922029"/>
                <a:gd name="connsiteX4" fmla="*/ 1536715 w 1536715"/>
                <a:gd name="connsiteY4" fmla="*/ 829826 h 922029"/>
                <a:gd name="connsiteX5" fmla="*/ 1444512 w 1536715"/>
                <a:gd name="connsiteY5" fmla="*/ 922029 h 922029"/>
                <a:gd name="connsiteX6" fmla="*/ 92203 w 1536715"/>
                <a:gd name="connsiteY6" fmla="*/ 922029 h 922029"/>
                <a:gd name="connsiteX7" fmla="*/ 0 w 1536715"/>
                <a:gd name="connsiteY7" fmla="*/ 829826 h 922029"/>
                <a:gd name="connsiteX8" fmla="*/ 0 w 1536715"/>
                <a:gd name="connsiteY8" fmla="*/ 92203 h 9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15" h="922029">
                  <a:moveTo>
                    <a:pt x="0" y="92203"/>
                  </a:moveTo>
                  <a:cubicBezTo>
                    <a:pt x="0" y="41281"/>
                    <a:pt x="41281" y="0"/>
                    <a:pt x="92203" y="0"/>
                  </a:cubicBezTo>
                  <a:lnTo>
                    <a:pt x="1444512" y="0"/>
                  </a:lnTo>
                  <a:cubicBezTo>
                    <a:pt x="1495434" y="0"/>
                    <a:pt x="1536715" y="41281"/>
                    <a:pt x="1536715" y="92203"/>
                  </a:cubicBezTo>
                  <a:lnTo>
                    <a:pt x="1536715" y="829826"/>
                  </a:lnTo>
                  <a:cubicBezTo>
                    <a:pt x="1536715" y="880748"/>
                    <a:pt x="1495434" y="922029"/>
                    <a:pt x="1444512" y="922029"/>
                  </a:cubicBezTo>
                  <a:lnTo>
                    <a:pt x="92203" y="922029"/>
                  </a:lnTo>
                  <a:cubicBezTo>
                    <a:pt x="41281" y="922029"/>
                    <a:pt x="0" y="880748"/>
                    <a:pt x="0" y="829826"/>
                  </a:cubicBezTo>
                  <a:lnTo>
                    <a:pt x="0" y="92203"/>
                  </a:lnTo>
                  <a:close/>
                </a:path>
              </a:pathLst>
            </a:custGeom>
            <a:solidFill>
              <a:srgbClr val="02338D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65" tIns="87965" rIns="87965" bIns="879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sz="1600" b="1" kern="1200" dirty="0"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팀 구성</a:t>
              </a:r>
            </a:p>
          </p:txBody>
        </p:sp>
        <p:sp>
          <p:nvSpPr>
            <p:cNvPr id="23" name="자유형: 도형 7">
              <a:extLst>
                <a:ext uri="{FF2B5EF4-FFF2-40B4-BE49-F238E27FC236}">
                  <a16:creationId xmlns:a16="http://schemas.microsoft.com/office/drawing/2014/main" id="{83D2495D-3331-4092-BF01-AC077103FA05}"/>
                </a:ext>
              </a:extLst>
            </p:cNvPr>
            <p:cNvSpPr/>
            <p:nvPr/>
          </p:nvSpPr>
          <p:spPr>
            <a:xfrm>
              <a:off x="3478078" y="1904947"/>
              <a:ext cx="325783" cy="381105"/>
            </a:xfrm>
            <a:custGeom>
              <a:avLst/>
              <a:gdLst>
                <a:gd name="connsiteX0" fmla="*/ 0 w 325783"/>
                <a:gd name="connsiteY0" fmla="*/ 76221 h 381105"/>
                <a:gd name="connsiteX1" fmla="*/ 162892 w 325783"/>
                <a:gd name="connsiteY1" fmla="*/ 76221 h 381105"/>
                <a:gd name="connsiteX2" fmla="*/ 162892 w 325783"/>
                <a:gd name="connsiteY2" fmla="*/ 0 h 381105"/>
                <a:gd name="connsiteX3" fmla="*/ 325783 w 325783"/>
                <a:gd name="connsiteY3" fmla="*/ 190553 h 381105"/>
                <a:gd name="connsiteX4" fmla="*/ 162892 w 325783"/>
                <a:gd name="connsiteY4" fmla="*/ 381105 h 381105"/>
                <a:gd name="connsiteX5" fmla="*/ 162892 w 325783"/>
                <a:gd name="connsiteY5" fmla="*/ 304884 h 381105"/>
                <a:gd name="connsiteX6" fmla="*/ 0 w 325783"/>
                <a:gd name="connsiteY6" fmla="*/ 304884 h 381105"/>
                <a:gd name="connsiteX7" fmla="*/ 0 w 325783"/>
                <a:gd name="connsiteY7" fmla="*/ 76221 h 38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783" h="381105">
                  <a:moveTo>
                    <a:pt x="0" y="76221"/>
                  </a:moveTo>
                  <a:lnTo>
                    <a:pt x="162892" y="76221"/>
                  </a:lnTo>
                  <a:lnTo>
                    <a:pt x="162892" y="0"/>
                  </a:lnTo>
                  <a:lnTo>
                    <a:pt x="325783" y="190553"/>
                  </a:lnTo>
                  <a:lnTo>
                    <a:pt x="162892" y="381105"/>
                  </a:lnTo>
                  <a:lnTo>
                    <a:pt x="162892" y="304884"/>
                  </a:lnTo>
                  <a:lnTo>
                    <a:pt x="0" y="304884"/>
                  </a:lnTo>
                  <a:lnTo>
                    <a:pt x="0" y="76221"/>
                  </a:lnTo>
                  <a:close/>
                </a:path>
              </a:pathLst>
            </a:custGeom>
            <a:solidFill>
              <a:srgbClr val="B2B3B2">
                <a:alpha val="6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6221" rIns="97735" bIns="76221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50" b="1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자유형: 도형 10">
              <a:extLst>
                <a:ext uri="{FF2B5EF4-FFF2-40B4-BE49-F238E27FC236}">
                  <a16:creationId xmlns:a16="http://schemas.microsoft.com/office/drawing/2014/main" id="{1AEDC0D8-473E-45A7-B4CC-FF6E7AA1A9CE}"/>
                </a:ext>
              </a:extLst>
            </p:cNvPr>
            <p:cNvSpPr/>
            <p:nvPr/>
          </p:nvSpPr>
          <p:spPr>
            <a:xfrm>
              <a:off x="3939092" y="1634485"/>
              <a:ext cx="1536715" cy="922029"/>
            </a:xfrm>
            <a:custGeom>
              <a:avLst/>
              <a:gdLst>
                <a:gd name="connsiteX0" fmla="*/ 0 w 1536715"/>
                <a:gd name="connsiteY0" fmla="*/ 92203 h 922029"/>
                <a:gd name="connsiteX1" fmla="*/ 92203 w 1536715"/>
                <a:gd name="connsiteY1" fmla="*/ 0 h 922029"/>
                <a:gd name="connsiteX2" fmla="*/ 1444512 w 1536715"/>
                <a:gd name="connsiteY2" fmla="*/ 0 h 922029"/>
                <a:gd name="connsiteX3" fmla="*/ 1536715 w 1536715"/>
                <a:gd name="connsiteY3" fmla="*/ 92203 h 922029"/>
                <a:gd name="connsiteX4" fmla="*/ 1536715 w 1536715"/>
                <a:gd name="connsiteY4" fmla="*/ 829826 h 922029"/>
                <a:gd name="connsiteX5" fmla="*/ 1444512 w 1536715"/>
                <a:gd name="connsiteY5" fmla="*/ 922029 h 922029"/>
                <a:gd name="connsiteX6" fmla="*/ 92203 w 1536715"/>
                <a:gd name="connsiteY6" fmla="*/ 922029 h 922029"/>
                <a:gd name="connsiteX7" fmla="*/ 0 w 1536715"/>
                <a:gd name="connsiteY7" fmla="*/ 829826 h 922029"/>
                <a:gd name="connsiteX8" fmla="*/ 0 w 1536715"/>
                <a:gd name="connsiteY8" fmla="*/ 92203 h 9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15" h="922029">
                  <a:moveTo>
                    <a:pt x="0" y="92203"/>
                  </a:moveTo>
                  <a:cubicBezTo>
                    <a:pt x="0" y="41281"/>
                    <a:pt x="41281" y="0"/>
                    <a:pt x="92203" y="0"/>
                  </a:cubicBezTo>
                  <a:lnTo>
                    <a:pt x="1444512" y="0"/>
                  </a:lnTo>
                  <a:cubicBezTo>
                    <a:pt x="1495434" y="0"/>
                    <a:pt x="1536715" y="41281"/>
                    <a:pt x="1536715" y="92203"/>
                  </a:cubicBezTo>
                  <a:lnTo>
                    <a:pt x="1536715" y="829826"/>
                  </a:lnTo>
                  <a:cubicBezTo>
                    <a:pt x="1536715" y="880748"/>
                    <a:pt x="1495434" y="922029"/>
                    <a:pt x="1444512" y="922029"/>
                  </a:cubicBezTo>
                  <a:lnTo>
                    <a:pt x="92203" y="922029"/>
                  </a:lnTo>
                  <a:cubicBezTo>
                    <a:pt x="41281" y="922029"/>
                    <a:pt x="0" y="880748"/>
                    <a:pt x="0" y="829826"/>
                  </a:cubicBezTo>
                  <a:lnTo>
                    <a:pt x="0" y="92203"/>
                  </a:lnTo>
                  <a:close/>
                </a:path>
              </a:pathLst>
            </a:custGeom>
            <a:solidFill>
              <a:srgbClr val="00338D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65" tIns="87965" rIns="87965" bIns="879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sz="1600" b="1" kern="1200" dirty="0"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비전 구축</a:t>
              </a:r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095AD32-CCA0-4DAF-B7F1-80D811D43DEC}"/>
                </a:ext>
              </a:extLst>
            </p:cNvPr>
            <p:cNvSpPr/>
            <p:nvPr/>
          </p:nvSpPr>
          <p:spPr>
            <a:xfrm>
              <a:off x="5629480" y="1904947"/>
              <a:ext cx="325783" cy="381105"/>
            </a:xfrm>
            <a:custGeom>
              <a:avLst/>
              <a:gdLst>
                <a:gd name="connsiteX0" fmla="*/ 0 w 325783"/>
                <a:gd name="connsiteY0" fmla="*/ 76221 h 381105"/>
                <a:gd name="connsiteX1" fmla="*/ 162892 w 325783"/>
                <a:gd name="connsiteY1" fmla="*/ 76221 h 381105"/>
                <a:gd name="connsiteX2" fmla="*/ 162892 w 325783"/>
                <a:gd name="connsiteY2" fmla="*/ 0 h 381105"/>
                <a:gd name="connsiteX3" fmla="*/ 325783 w 325783"/>
                <a:gd name="connsiteY3" fmla="*/ 190553 h 381105"/>
                <a:gd name="connsiteX4" fmla="*/ 162892 w 325783"/>
                <a:gd name="connsiteY4" fmla="*/ 381105 h 381105"/>
                <a:gd name="connsiteX5" fmla="*/ 162892 w 325783"/>
                <a:gd name="connsiteY5" fmla="*/ 304884 h 381105"/>
                <a:gd name="connsiteX6" fmla="*/ 0 w 325783"/>
                <a:gd name="connsiteY6" fmla="*/ 304884 h 381105"/>
                <a:gd name="connsiteX7" fmla="*/ 0 w 325783"/>
                <a:gd name="connsiteY7" fmla="*/ 76221 h 38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783" h="381105">
                  <a:moveTo>
                    <a:pt x="0" y="76221"/>
                  </a:moveTo>
                  <a:lnTo>
                    <a:pt x="162892" y="76221"/>
                  </a:lnTo>
                  <a:lnTo>
                    <a:pt x="162892" y="0"/>
                  </a:lnTo>
                  <a:lnTo>
                    <a:pt x="325783" y="190553"/>
                  </a:lnTo>
                  <a:lnTo>
                    <a:pt x="162892" y="381105"/>
                  </a:lnTo>
                  <a:lnTo>
                    <a:pt x="162892" y="304884"/>
                  </a:lnTo>
                  <a:lnTo>
                    <a:pt x="0" y="304884"/>
                  </a:lnTo>
                  <a:lnTo>
                    <a:pt x="0" y="76221"/>
                  </a:lnTo>
                  <a:close/>
                </a:path>
              </a:pathLst>
            </a:custGeom>
            <a:solidFill>
              <a:srgbClr val="B2B3B2">
                <a:alpha val="6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6221" rIns="97735" bIns="76221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50" b="1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자유형: 도형 25">
              <a:extLst>
                <a:ext uri="{FF2B5EF4-FFF2-40B4-BE49-F238E27FC236}">
                  <a16:creationId xmlns:a16="http://schemas.microsoft.com/office/drawing/2014/main" id="{ECC9DF41-8DFF-451D-BE5D-D36DA0B695F3}"/>
                </a:ext>
              </a:extLst>
            </p:cNvPr>
            <p:cNvSpPr/>
            <p:nvPr/>
          </p:nvSpPr>
          <p:spPr>
            <a:xfrm>
              <a:off x="6090495" y="1634485"/>
              <a:ext cx="1536715" cy="922029"/>
            </a:xfrm>
            <a:custGeom>
              <a:avLst/>
              <a:gdLst>
                <a:gd name="connsiteX0" fmla="*/ 0 w 1536715"/>
                <a:gd name="connsiteY0" fmla="*/ 92203 h 922029"/>
                <a:gd name="connsiteX1" fmla="*/ 92203 w 1536715"/>
                <a:gd name="connsiteY1" fmla="*/ 0 h 922029"/>
                <a:gd name="connsiteX2" fmla="*/ 1444512 w 1536715"/>
                <a:gd name="connsiteY2" fmla="*/ 0 h 922029"/>
                <a:gd name="connsiteX3" fmla="*/ 1536715 w 1536715"/>
                <a:gd name="connsiteY3" fmla="*/ 92203 h 922029"/>
                <a:gd name="connsiteX4" fmla="*/ 1536715 w 1536715"/>
                <a:gd name="connsiteY4" fmla="*/ 829826 h 922029"/>
                <a:gd name="connsiteX5" fmla="*/ 1444512 w 1536715"/>
                <a:gd name="connsiteY5" fmla="*/ 922029 h 922029"/>
                <a:gd name="connsiteX6" fmla="*/ 92203 w 1536715"/>
                <a:gd name="connsiteY6" fmla="*/ 922029 h 922029"/>
                <a:gd name="connsiteX7" fmla="*/ 0 w 1536715"/>
                <a:gd name="connsiteY7" fmla="*/ 829826 h 922029"/>
                <a:gd name="connsiteX8" fmla="*/ 0 w 1536715"/>
                <a:gd name="connsiteY8" fmla="*/ 92203 h 9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15" h="922029">
                  <a:moveTo>
                    <a:pt x="0" y="92203"/>
                  </a:moveTo>
                  <a:cubicBezTo>
                    <a:pt x="0" y="41281"/>
                    <a:pt x="41281" y="0"/>
                    <a:pt x="92203" y="0"/>
                  </a:cubicBezTo>
                  <a:lnTo>
                    <a:pt x="1444512" y="0"/>
                  </a:lnTo>
                  <a:cubicBezTo>
                    <a:pt x="1495434" y="0"/>
                    <a:pt x="1536715" y="41281"/>
                    <a:pt x="1536715" y="92203"/>
                  </a:cubicBezTo>
                  <a:lnTo>
                    <a:pt x="1536715" y="829826"/>
                  </a:lnTo>
                  <a:cubicBezTo>
                    <a:pt x="1536715" y="880748"/>
                    <a:pt x="1495434" y="922029"/>
                    <a:pt x="1444512" y="922029"/>
                  </a:cubicBezTo>
                  <a:lnTo>
                    <a:pt x="92203" y="922029"/>
                  </a:lnTo>
                  <a:cubicBezTo>
                    <a:pt x="41281" y="922029"/>
                    <a:pt x="0" y="880748"/>
                    <a:pt x="0" y="829826"/>
                  </a:cubicBezTo>
                  <a:lnTo>
                    <a:pt x="0" y="92203"/>
                  </a:lnTo>
                  <a:close/>
                </a:path>
              </a:pathLst>
            </a:custGeom>
            <a:solidFill>
              <a:srgbClr val="02338D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65" tIns="87965" rIns="87965" bIns="879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sz="1600" b="1" kern="1200" dirty="0"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계획 수립</a:t>
              </a:r>
            </a:p>
          </p:txBody>
        </p:sp>
        <p:sp>
          <p:nvSpPr>
            <p:cNvPr id="31" name="자유형: 도형 26">
              <a:extLst>
                <a:ext uri="{FF2B5EF4-FFF2-40B4-BE49-F238E27FC236}">
                  <a16:creationId xmlns:a16="http://schemas.microsoft.com/office/drawing/2014/main" id="{57EE7681-60CF-46EA-B62E-D14D85698CDF}"/>
                </a:ext>
              </a:extLst>
            </p:cNvPr>
            <p:cNvSpPr/>
            <p:nvPr/>
          </p:nvSpPr>
          <p:spPr>
            <a:xfrm>
              <a:off x="7780882" y="1904947"/>
              <a:ext cx="325783" cy="381105"/>
            </a:xfrm>
            <a:custGeom>
              <a:avLst/>
              <a:gdLst>
                <a:gd name="connsiteX0" fmla="*/ 0 w 325783"/>
                <a:gd name="connsiteY0" fmla="*/ 76221 h 381105"/>
                <a:gd name="connsiteX1" fmla="*/ 162892 w 325783"/>
                <a:gd name="connsiteY1" fmla="*/ 76221 h 381105"/>
                <a:gd name="connsiteX2" fmla="*/ 162892 w 325783"/>
                <a:gd name="connsiteY2" fmla="*/ 0 h 381105"/>
                <a:gd name="connsiteX3" fmla="*/ 325783 w 325783"/>
                <a:gd name="connsiteY3" fmla="*/ 190553 h 381105"/>
                <a:gd name="connsiteX4" fmla="*/ 162892 w 325783"/>
                <a:gd name="connsiteY4" fmla="*/ 381105 h 381105"/>
                <a:gd name="connsiteX5" fmla="*/ 162892 w 325783"/>
                <a:gd name="connsiteY5" fmla="*/ 304884 h 381105"/>
                <a:gd name="connsiteX6" fmla="*/ 0 w 325783"/>
                <a:gd name="connsiteY6" fmla="*/ 304884 h 381105"/>
                <a:gd name="connsiteX7" fmla="*/ 0 w 325783"/>
                <a:gd name="connsiteY7" fmla="*/ 76221 h 38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783" h="381105">
                  <a:moveTo>
                    <a:pt x="0" y="76221"/>
                  </a:moveTo>
                  <a:lnTo>
                    <a:pt x="162892" y="76221"/>
                  </a:lnTo>
                  <a:lnTo>
                    <a:pt x="162892" y="0"/>
                  </a:lnTo>
                  <a:lnTo>
                    <a:pt x="325783" y="190553"/>
                  </a:lnTo>
                  <a:lnTo>
                    <a:pt x="162892" y="381105"/>
                  </a:lnTo>
                  <a:lnTo>
                    <a:pt x="162892" y="304884"/>
                  </a:lnTo>
                  <a:lnTo>
                    <a:pt x="0" y="304884"/>
                  </a:lnTo>
                  <a:lnTo>
                    <a:pt x="0" y="76221"/>
                  </a:lnTo>
                  <a:close/>
                </a:path>
              </a:pathLst>
            </a:custGeom>
            <a:solidFill>
              <a:srgbClr val="B2B3B2">
                <a:alpha val="60000"/>
              </a:srgb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6221" rIns="97735" bIns="76221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50" b="1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자유형: 도형 27">
              <a:extLst>
                <a:ext uri="{FF2B5EF4-FFF2-40B4-BE49-F238E27FC236}">
                  <a16:creationId xmlns:a16="http://schemas.microsoft.com/office/drawing/2014/main" id="{1DD16C4C-8749-4E75-AEA6-9F79859ACCE2}"/>
                </a:ext>
              </a:extLst>
            </p:cNvPr>
            <p:cNvSpPr/>
            <p:nvPr/>
          </p:nvSpPr>
          <p:spPr>
            <a:xfrm>
              <a:off x="8241897" y="1634485"/>
              <a:ext cx="1536715" cy="922029"/>
            </a:xfrm>
            <a:custGeom>
              <a:avLst/>
              <a:gdLst>
                <a:gd name="connsiteX0" fmla="*/ 0 w 1536715"/>
                <a:gd name="connsiteY0" fmla="*/ 92203 h 922029"/>
                <a:gd name="connsiteX1" fmla="*/ 92203 w 1536715"/>
                <a:gd name="connsiteY1" fmla="*/ 0 h 922029"/>
                <a:gd name="connsiteX2" fmla="*/ 1444512 w 1536715"/>
                <a:gd name="connsiteY2" fmla="*/ 0 h 922029"/>
                <a:gd name="connsiteX3" fmla="*/ 1536715 w 1536715"/>
                <a:gd name="connsiteY3" fmla="*/ 92203 h 922029"/>
                <a:gd name="connsiteX4" fmla="*/ 1536715 w 1536715"/>
                <a:gd name="connsiteY4" fmla="*/ 829826 h 922029"/>
                <a:gd name="connsiteX5" fmla="*/ 1444512 w 1536715"/>
                <a:gd name="connsiteY5" fmla="*/ 922029 h 922029"/>
                <a:gd name="connsiteX6" fmla="*/ 92203 w 1536715"/>
                <a:gd name="connsiteY6" fmla="*/ 922029 h 922029"/>
                <a:gd name="connsiteX7" fmla="*/ 0 w 1536715"/>
                <a:gd name="connsiteY7" fmla="*/ 829826 h 922029"/>
                <a:gd name="connsiteX8" fmla="*/ 0 w 1536715"/>
                <a:gd name="connsiteY8" fmla="*/ 92203 h 92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715" h="922029">
                  <a:moveTo>
                    <a:pt x="0" y="92203"/>
                  </a:moveTo>
                  <a:cubicBezTo>
                    <a:pt x="0" y="41281"/>
                    <a:pt x="41281" y="0"/>
                    <a:pt x="92203" y="0"/>
                  </a:cubicBezTo>
                  <a:lnTo>
                    <a:pt x="1444512" y="0"/>
                  </a:lnTo>
                  <a:cubicBezTo>
                    <a:pt x="1495434" y="0"/>
                    <a:pt x="1536715" y="41281"/>
                    <a:pt x="1536715" y="92203"/>
                  </a:cubicBezTo>
                  <a:lnTo>
                    <a:pt x="1536715" y="829826"/>
                  </a:lnTo>
                  <a:cubicBezTo>
                    <a:pt x="1536715" y="880748"/>
                    <a:pt x="1495434" y="922029"/>
                    <a:pt x="1444512" y="922029"/>
                  </a:cubicBezTo>
                  <a:lnTo>
                    <a:pt x="92203" y="922029"/>
                  </a:lnTo>
                  <a:cubicBezTo>
                    <a:pt x="41281" y="922029"/>
                    <a:pt x="0" y="880748"/>
                    <a:pt x="0" y="829826"/>
                  </a:cubicBezTo>
                  <a:lnTo>
                    <a:pt x="0" y="92203"/>
                  </a:lnTo>
                  <a:close/>
                </a:path>
              </a:pathLst>
            </a:custGeom>
            <a:solidFill>
              <a:srgbClr val="00338D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965" tIns="87965" rIns="87965" bIns="8796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sz="1600" b="1" kern="1200" dirty="0">
                  <a:latin typeface="굴림" panose="020B0600000101010101" pitchFamily="50" charset="-127"/>
                  <a:ea typeface="굴림" panose="020B0600000101010101" pitchFamily="50" charset="-127"/>
                  <a:cs typeface="Arial" panose="020B0604020202020204" pitchFamily="34" charset="0"/>
                </a:rPr>
                <a:t>성공 도약</a:t>
              </a:r>
            </a:p>
          </p:txBody>
        </p:sp>
      </p:grp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7C16D06-B1F6-6787-36BB-9DA64BF23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087" y="5384091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85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 도약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30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2C701-CD28-4F12-8FEF-A173EC9FAE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EC25C-F624-4F2D-9D58-F64A5A4AFA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575B0FA-0142-AE23-B27C-A668665D0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4" y="52578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93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326211" y="708000"/>
            <a:ext cx="1952232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228600" y="124878"/>
            <a:ext cx="2973929" cy="44501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 도약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566700" y="1023908"/>
            <a:ext cx="11058600" cy="462095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계획을 실행하고 성공을 측정하십시오. 그리고 축하를 잊지 마십시오!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24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그 계획이 실행되는 한 명확한 비전 개발을 위한 여러분의 노력은 </a:t>
            </a:r>
            <a:b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충분히 가치 있는 일입니다.</a:t>
            </a:r>
          </a:p>
          <a:p>
            <a:pPr marL="0" indent="0">
              <a:buFont typeface="Arial" pitchFamily="34" charset="0"/>
              <a:buNone/>
            </a:pPr>
            <a:endParaRPr lang="en-US" kern="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9545A6F-B751-46B8-9147-D66D48703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446218"/>
              </p:ext>
            </p:extLst>
          </p:nvPr>
        </p:nvGraphicFramePr>
        <p:xfrm>
          <a:off x="3429000" y="2925731"/>
          <a:ext cx="6172200" cy="3609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5815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5281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027226-7A67-4032-89AA-00ED6F04469D}"/>
              </a:ext>
            </a:extLst>
          </p:cNvPr>
          <p:cNvSpPr txBox="1">
            <a:spLocks/>
          </p:cNvSpPr>
          <p:nvPr/>
        </p:nvSpPr>
        <p:spPr>
          <a:xfrm>
            <a:off x="533400" y="1510239"/>
            <a:ext cx="6768584" cy="3137757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성공을 </a:t>
            </a:r>
            <a:r>
              <a:rPr lang="ko-KR" altLang="en-US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위해</a:t>
            </a:r>
            <a:r>
              <a:rPr lang="en-US" alt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:</a:t>
            </a:r>
            <a:endParaRPr lang="ko-KR" sz="16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ko-KR" sz="1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공유</a:t>
            </a:r>
            <a:r>
              <a:rPr 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- 클럽이 달성하고자 하는 바를 알 수 있도록 클럽의 비전과 함께 목표 달성을 위한 각자의 역할을 클럽의 전체 회원들과 공유하십시오. 활기찬 클럽이 되려면 회원들이 클럽의 성공에 진심으로 공감해야 합니다. </a:t>
            </a: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ko-KR" sz="1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지원</a:t>
            </a:r>
            <a:r>
              <a:rPr 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- 성공에 필요한 자원을 제공하여 계획에 전념하는 회원들을 지원하십시오. 지도자들은 회원들이 지원과 필요한 지침을 받을 수 있도록 </a:t>
            </a:r>
            <a:r>
              <a:rPr lang="ko-KR" altLang="en-US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상호</a:t>
            </a:r>
            <a:r>
              <a:rPr 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확인하고 소통해야 합니다. </a:t>
            </a: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ko-KR" sz="16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인정</a:t>
            </a:r>
            <a:r>
              <a:rPr 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- 성과를 인정하여 회원들이 </a:t>
            </a:r>
            <a:r>
              <a:rPr lang="ko-KR" sz="16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존중받는</a:t>
            </a:r>
            <a:r>
              <a:rPr 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느낌을 갖고 올바른 방향으로 나아가고 있음을 알게 하십시오. 모든 여정은 한 걸음부터 시작됩니다. 회원들이 동기를 가지고 계속 참여할 수 있도록 꾸준히 독려하십시오. 클럽의 성과를 드러내고 뜻을 같이 하는 동료들</a:t>
            </a:r>
            <a:br>
              <a:rPr lang="en-US" alt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16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(및 예비 회원)이 함께 참여할 수 있도록 공유하십시오!</a:t>
            </a: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endParaRPr lang="en-US" kern="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07018E2-EA5D-4E70-AD42-DCDC6CDCC2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1104498"/>
              </p:ext>
            </p:extLst>
          </p:nvPr>
        </p:nvGraphicFramePr>
        <p:xfrm>
          <a:off x="7947422" y="2362200"/>
          <a:ext cx="3917157" cy="2770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Yellow Bar">
            <a:extLst>
              <a:ext uri="{FF2B5EF4-FFF2-40B4-BE49-F238E27FC236}">
                <a16:creationId xmlns:a16="http://schemas.microsoft.com/office/drawing/2014/main" id="{BB227010-3CBC-42F0-B674-01B5815E0848}"/>
              </a:ext>
            </a:extLst>
          </p:cNvPr>
          <p:cNvSpPr/>
          <p:nvPr/>
        </p:nvSpPr>
        <p:spPr>
          <a:xfrm>
            <a:off x="326211" y="708000"/>
            <a:ext cx="1952232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196CE414-75FE-4D8B-99F1-458268198871}"/>
              </a:ext>
            </a:extLst>
          </p:cNvPr>
          <p:cNvSpPr txBox="1">
            <a:spLocks/>
          </p:cNvSpPr>
          <p:nvPr/>
        </p:nvSpPr>
        <p:spPr>
          <a:xfrm>
            <a:off x="228600" y="124878"/>
            <a:ext cx="2973929" cy="44501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 도약</a:t>
            </a:r>
          </a:p>
        </p:txBody>
      </p:sp>
    </p:spTree>
    <p:extLst>
      <p:ext uri="{BB962C8B-B14F-4D97-AF65-F5344CB8AC3E}">
        <p14:creationId xmlns:p14="http://schemas.microsoft.com/office/powerpoint/2010/main" val="2033913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027226-7A67-4032-89AA-00ED6F04469D}"/>
              </a:ext>
            </a:extLst>
          </p:cNvPr>
          <p:cNvSpPr txBox="1">
            <a:spLocks/>
          </p:cNvSpPr>
          <p:nvPr/>
        </p:nvSpPr>
        <p:spPr>
          <a:xfrm>
            <a:off x="533401" y="1447800"/>
            <a:ext cx="7162800" cy="43434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sz="16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성공을 위해:</a:t>
            </a:r>
          </a:p>
          <a:p>
            <a:pPr marL="0" indent="0">
              <a:buNone/>
            </a:pPr>
            <a:endParaRPr lang="en-US" sz="16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ko-KR" sz="1600" b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평가</a:t>
            </a:r>
            <a:r>
              <a:rPr lang="ko-KR" sz="16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- 계획을 평가하십시오. 계획을 정기적으로 평가하는 것도 매우 중요합니다. 상황에 따라 계획을 변경해야 할 수도 있습니다. 초기 비전을 수립하는 것은 시작에 불과합니다. 정기적으로 진행 과정을 확인하고 회원들의 의견을 수렴하여 비전이 계속 유지되도록 하십시오. 이 과정을 통해 원하는 결과를 얻을 수 있을 것입니다.</a:t>
            </a:r>
          </a:p>
          <a:p>
            <a:pPr marL="0" indent="0">
              <a:buFont typeface="Arial" pitchFamily="34" charset="0"/>
              <a:buNone/>
            </a:pPr>
            <a:endParaRPr lang="en-US" sz="1600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ko-KR" sz="1600" b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변경</a:t>
            </a:r>
            <a:r>
              <a:rPr lang="ko-KR" sz="160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- 계획을 변경하십시오. 계획의 타당성을 위해 변경할 필요가 있으면 과감하게 계획을 수정하십시오. 정기적으로 계획을 재검토하고 요구 사항을 평가하며 실행 단계를 조정하십시오. 회원들을 의사 결정에 참여시켜 지속적으로 계획에 참여 및 전념하게 하십시오. </a:t>
            </a:r>
          </a:p>
          <a:p>
            <a:endParaRPr lang="en-US" kern="0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825AA4B-1767-40F8-8FA5-133A374757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041064"/>
              </p:ext>
            </p:extLst>
          </p:nvPr>
        </p:nvGraphicFramePr>
        <p:xfrm>
          <a:off x="7315200" y="1937324"/>
          <a:ext cx="5105400" cy="2983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Yellow Bar">
            <a:extLst>
              <a:ext uri="{FF2B5EF4-FFF2-40B4-BE49-F238E27FC236}">
                <a16:creationId xmlns:a16="http://schemas.microsoft.com/office/drawing/2014/main" id="{FEC8A873-4338-47C1-B696-920F9A5C5E56}"/>
              </a:ext>
            </a:extLst>
          </p:cNvPr>
          <p:cNvSpPr/>
          <p:nvPr/>
        </p:nvSpPr>
        <p:spPr>
          <a:xfrm>
            <a:off x="326211" y="708000"/>
            <a:ext cx="1952232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1FDF81E5-D7C5-41AA-8294-4D0B5FBA01E5}"/>
              </a:ext>
            </a:extLst>
          </p:cNvPr>
          <p:cNvSpPr txBox="1">
            <a:spLocks/>
          </p:cNvSpPr>
          <p:nvPr/>
        </p:nvSpPr>
        <p:spPr>
          <a:xfrm>
            <a:off x="228600" y="124878"/>
            <a:ext cx="2973929" cy="44501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성공 도약</a:t>
            </a:r>
          </a:p>
        </p:txBody>
      </p:sp>
    </p:spTree>
    <p:extLst>
      <p:ext uri="{BB962C8B-B14F-4D97-AF65-F5344CB8AC3E}">
        <p14:creationId xmlns:p14="http://schemas.microsoft.com/office/powerpoint/2010/main" val="3958396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877557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축하하기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F0EA5-19BD-4FBB-8C8A-642E71531C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68894-3EFF-456A-B52D-8887E3047B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5917F4F-9E60-A10F-D799-AEF987F12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4" y="52578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2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53365" y="818469"/>
            <a:ext cx="2081839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235780" y="150942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축하하기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2FE9FE-DA81-4767-903D-D2F1A0153936}"/>
              </a:ext>
            </a:extLst>
          </p:cNvPr>
          <p:cNvSpPr txBox="1">
            <a:spLocks/>
          </p:cNvSpPr>
          <p:nvPr/>
        </p:nvSpPr>
        <p:spPr>
          <a:xfrm>
            <a:off x="670321" y="1660003"/>
            <a:ext cx="10851357" cy="117466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2400" u="sng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라이온스</a:t>
            </a:r>
            <a:r>
              <a:rPr lang="ko-KR" sz="2400" u="sng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ko-KR" sz="2400" u="sng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Shop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에서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상장, 상패 등을 간편하게 주문할 수 있습니다. </a:t>
            </a:r>
            <a:b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용품 관련 궁금한 점은 이메일 </a:t>
            </a:r>
            <a:r>
              <a:rPr lang="ko-KR" sz="2400" u="sng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ko-KR" sz="2400" dirty="0" err="1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로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문의하십시오.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35313C-E7CA-4D0A-90F9-47836485D120}"/>
              </a:ext>
            </a:extLst>
          </p:cNvPr>
          <p:cNvSpPr txBox="1">
            <a:spLocks/>
          </p:cNvSpPr>
          <p:nvPr/>
        </p:nvSpPr>
        <p:spPr>
          <a:xfrm>
            <a:off x="2667000" y="3520598"/>
            <a:ext cx="7848600" cy="2286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어떻게 축하할 것인가요?</a:t>
            </a: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8857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514600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감사합니다!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EF3DF17-5A5A-4641-E72B-9FDA72F79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4" y="52578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7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08168" y="1051067"/>
            <a:ext cx="4216231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지도자 팀 구성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455071" y="1638488"/>
            <a:ext cx="112035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현 지도자: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전략 개발을 수행 및 주도할 수 있는 지도자를 식별하십시오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차기 지도자: 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차기 지도자로서 봉사할 수 있는 라이온들을 포함시키십시오.  지도자직을 역임한 라이온 중 통찰력과 지원을 제공할 수 있고 클럽의 미래에 관심 있는 라이온들입니다. </a:t>
            </a:r>
          </a:p>
          <a:p>
            <a:endParaRPr lang="en-US" sz="240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r>
              <a:rPr lang="ko-KR" sz="2400" b="1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 설문조사: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클럽의 요구 사항에 대한 총체적인 관점을 확인할 수 있도록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b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클럽 또는 소규모 클럽을 대변하는 다양한 회원을 찾아 가능한 많은 회원들</a:t>
            </a:r>
            <a:b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</a:b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기존 회원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신입회원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청년 라이온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,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전문가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)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을 참여시켜 회원들의 요구를 이해하고 이들의 능력을 활용하십시오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05A279E-42E6-0AF4-0580-E331A23B2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84091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73388" y="769135"/>
            <a:ext cx="7651412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8134" y="117597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비전 구축, 요구 사항 평가, 목표 수립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DA9AA-E370-4593-8389-853BE2B0CED3}"/>
              </a:ext>
            </a:extLst>
          </p:cNvPr>
          <p:cNvGrpSpPr/>
          <p:nvPr/>
        </p:nvGrpSpPr>
        <p:grpSpPr>
          <a:xfrm>
            <a:off x="945814" y="1480231"/>
            <a:ext cx="10103186" cy="4557401"/>
            <a:chOff x="381000" y="1624943"/>
            <a:chExt cx="10667998" cy="502920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FA9EF1E6-44F7-4811-AD60-7A4671FCB9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99239407"/>
                </p:ext>
              </p:extLst>
            </p:nvPr>
          </p:nvGraphicFramePr>
          <p:xfrm>
            <a:off x="381000" y="1624943"/>
            <a:ext cx="10667998" cy="5029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69C64D-69A0-4A66-9BA1-E21BA10DDC6E}"/>
                </a:ext>
              </a:extLst>
            </p:cNvPr>
            <p:cNvSpPr/>
            <p:nvPr/>
          </p:nvSpPr>
          <p:spPr bwMode="auto">
            <a:xfrm>
              <a:off x="1176668" y="5203992"/>
              <a:ext cx="457200" cy="457200"/>
            </a:xfrm>
            <a:prstGeom prst="ellipse">
              <a:avLst/>
            </a:prstGeom>
            <a:solidFill>
              <a:srgbClr val="FBC6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8277C0-8F82-4403-9B64-C0FACA193908}"/>
                </a:ext>
              </a:extLst>
            </p:cNvPr>
            <p:cNvSpPr/>
            <p:nvPr/>
          </p:nvSpPr>
          <p:spPr bwMode="auto">
            <a:xfrm>
              <a:off x="3901301" y="1656476"/>
              <a:ext cx="457200" cy="457200"/>
            </a:xfrm>
            <a:prstGeom prst="ellipse">
              <a:avLst/>
            </a:prstGeom>
            <a:solidFill>
              <a:srgbClr val="00AC6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ko-KR" sz="20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3B0967-4AC8-4B15-A832-4F0D8E73BC67}"/>
                </a:ext>
              </a:extLst>
            </p:cNvPr>
            <p:cNvSpPr/>
            <p:nvPr/>
          </p:nvSpPr>
          <p:spPr bwMode="auto">
            <a:xfrm>
              <a:off x="6837383" y="1624943"/>
              <a:ext cx="457200" cy="457200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9CED0F-F323-4673-9AE0-9094902B20CF}"/>
                </a:ext>
              </a:extLst>
            </p:cNvPr>
            <p:cNvSpPr/>
            <p:nvPr/>
          </p:nvSpPr>
          <p:spPr bwMode="auto">
            <a:xfrm>
              <a:off x="9894860" y="5203991"/>
              <a:ext cx="457200" cy="457200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2000" b="0" i="0" u="none" strike="noStrike" cap="none" normalizeH="0">
                  <a:ln>
                    <a:noFill/>
                  </a:ln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4</a:t>
              </a:r>
            </a:p>
          </p:txBody>
        </p:sp>
      </p:grp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E0EC36-BBD1-FEF6-0E04-20679D9D9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05" y="5274632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4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228600" y="903606"/>
            <a:ext cx="6272312" cy="49091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52400" y="33311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SWOT</a:t>
            </a:r>
            <a:r>
              <a:rPr lang="ko-KR" altLang="ko-KR" sz="32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(</a:t>
            </a:r>
            <a:r>
              <a:rPr lang="ko-KR" altLang="ko-KR" sz="3200" dirty="0" err="1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강점,약점,기회,위협</a:t>
            </a:r>
            <a:r>
              <a:rPr lang="ko-KR" altLang="ko-KR" sz="32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)</a:t>
            </a:r>
            <a:r>
              <a:rPr lang="ko-KR" sz="32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분석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DE1FE9-947A-453D-8909-3A21E5EADD46}"/>
              </a:ext>
            </a:extLst>
          </p:cNvPr>
          <p:cNvGrpSpPr/>
          <p:nvPr/>
        </p:nvGrpSpPr>
        <p:grpSpPr>
          <a:xfrm>
            <a:off x="8153401" y="1845100"/>
            <a:ext cx="3581400" cy="2888070"/>
            <a:chOff x="444259" y="1879385"/>
            <a:chExt cx="5377898" cy="276209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D1DA2D-D176-4DC9-A993-D1E35A2D5F4A}"/>
                </a:ext>
              </a:extLst>
            </p:cNvPr>
            <p:cNvSpPr txBox="1"/>
            <p:nvPr/>
          </p:nvSpPr>
          <p:spPr>
            <a:xfrm>
              <a:off x="488157" y="1879385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ko-KR" sz="24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강점 활용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E3F60-503C-49E7-923B-6CD1F84E5323}"/>
                </a:ext>
              </a:extLst>
            </p:cNvPr>
            <p:cNvSpPr txBox="1"/>
            <p:nvPr/>
          </p:nvSpPr>
          <p:spPr>
            <a:xfrm>
              <a:off x="488157" y="2647247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ko-KR" sz="24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약점 관리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81EA9E-9056-4233-BF12-3A6BC1D7084B}"/>
                </a:ext>
              </a:extLst>
            </p:cNvPr>
            <p:cNvSpPr txBox="1"/>
            <p:nvPr/>
          </p:nvSpPr>
          <p:spPr>
            <a:xfrm>
              <a:off x="463309" y="3415109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ko-KR" sz="240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기회 활용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B95FB4-EF0B-4414-9042-74F699C53C4A}"/>
                </a:ext>
              </a:extLst>
            </p:cNvPr>
            <p:cNvSpPr txBox="1"/>
            <p:nvPr/>
          </p:nvSpPr>
          <p:spPr>
            <a:xfrm>
              <a:off x="444259" y="4199950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ko-KR" sz="2400" dirty="0">
                  <a:solidFill>
                    <a:schemeClr val="bg1"/>
                  </a:solidFill>
                  <a:latin typeface="굴림" panose="020B0600000101010101" pitchFamily="50" charset="-127"/>
                  <a:ea typeface="굴림" panose="020B0600000101010101" pitchFamily="50" charset="-127"/>
                  <a:cs typeface="Calibri" panose="020F0502020204030204" pitchFamily="34" charset="0"/>
                </a:rPr>
                <a:t>위협 요소 최소화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DA4651B-C72B-4C01-8370-005444BCA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17" y="2295503"/>
            <a:ext cx="6607920" cy="197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 flipV="1">
            <a:off x="228600" y="889961"/>
            <a:ext cx="3295181" cy="5400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52400" y="333115"/>
            <a:ext cx="8373905" cy="540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SWOT 분석 소개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1DA2D-D176-4DC9-A993-D1E35A2D5F4A}"/>
              </a:ext>
            </a:extLst>
          </p:cNvPr>
          <p:cNvSpPr txBox="1"/>
          <p:nvPr/>
        </p:nvSpPr>
        <p:spPr>
          <a:xfrm>
            <a:off x="876300" y="1397960"/>
            <a:ext cx="1009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SWOT 분석이 무엇인지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및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비전, 목표, 실행 계획 개발에 SWOT 분석이 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왜 중요한지에 대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한 기본적 이해</a:t>
            </a:r>
            <a:r>
              <a:rPr lang="ko-KR" altLang="en-US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를 돕는 학습 과정입니다</a:t>
            </a:r>
            <a:r>
              <a:rPr lang="en-US" alt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.</a:t>
            </a:r>
            <a:r>
              <a:rPr lang="ko-KR" sz="2400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6A6C59-DFD8-4AAF-854E-C04420728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04" y="2709603"/>
            <a:ext cx="5495992" cy="35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83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991100" y="3397200"/>
            <a:ext cx="2209800" cy="1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4C11C1F9-CE7F-4C2B-978F-8E2E753105F9}"/>
              </a:ext>
            </a:extLst>
          </p:cNvPr>
          <p:cNvSpPr txBox="1">
            <a:spLocks/>
          </p:cNvSpPr>
          <p:nvPr/>
        </p:nvSpPr>
        <p:spPr>
          <a:xfrm>
            <a:off x="2953085" y="27492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중점 분야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D6B656C-7A48-20EB-C6D6-79FAD6618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4" y="5257800"/>
            <a:ext cx="2033270" cy="203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88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08C74E-F016-264D-9377-2FC26BCD21C6}"/>
              </a:ext>
            </a:extLst>
          </p:cNvPr>
          <p:cNvSpPr txBox="1">
            <a:spLocks/>
          </p:cNvSpPr>
          <p:nvPr/>
        </p:nvSpPr>
        <p:spPr>
          <a:xfrm>
            <a:off x="685800" y="-127865"/>
            <a:ext cx="876299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중점 분야 1</a:t>
            </a:r>
          </a:p>
          <a:p>
            <a:r>
              <a:rPr lang="ko-KR" dirty="0">
                <a:solidFill>
                  <a:schemeClr val="bg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신입회원 추가로 클럽 활성화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1371600" y="1981200"/>
            <a:ext cx="8762999" cy="26670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ko-KR" sz="2400" b="1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토론 질문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 b="1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 확장을 위해 어떤 기회가 있나요?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더 나은 회원 모집을 위해 무엇을 해야 하나요?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회원들이 우리 클럽에 가입하지 않는 이유는 무엇인가요?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굴림" panose="020B0600000101010101" pitchFamily="50" charset="-127"/>
              <a:ea typeface="굴림" panose="020B0600000101010101" pitchFamily="50" charset="-127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ko-KR" sz="2400" dirty="0">
                <a:solidFill>
                  <a:schemeClr val="accent1"/>
                </a:solidFill>
                <a:latin typeface="굴림" panose="020B0600000101010101" pitchFamily="50" charset="-127"/>
                <a:ea typeface="굴림" panose="020B0600000101010101" pitchFamily="50" charset="-127"/>
                <a:cs typeface="Calibri" panose="020F0502020204030204" pitchFamily="34" charset="0"/>
              </a:rPr>
              <a:t>사람들이 왜 우리 클럽에 가입할까요? </a:t>
            </a:r>
          </a:p>
          <a:p>
            <a:endParaRPr lang="en-US" kern="0" dirty="0">
              <a:solidFill>
                <a:schemeClr val="bg1"/>
              </a:solidFill>
              <a:latin typeface="굴림" panose="020B0600000101010101" pitchFamily="50" charset="-127"/>
              <a:ea typeface="굴림" panose="020B0600000101010101" pitchFamily="50" charset="-127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3344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6A8C181-E056-415E-9B59-40F04FA43837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a7495015-d16d-4dd1-a72f-488cd8119f34"/>
    <ds:schemaRef ds:uri="http://purl.org/dc/terms/"/>
    <ds:schemaRef ds:uri="http://purl.org/dc/dcmitype/"/>
    <ds:schemaRef ds:uri="http://schemas.microsoft.com/office/infopath/2007/PartnerControls"/>
  </ds:schemaRefs>
</ds:datastoreItem>
</file>

<file path=customXml/itemProps5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63586</TotalTime>
  <Words>1185</Words>
  <Application>Microsoft Office PowerPoint</Application>
  <PresentationFormat>Widescreen</PresentationFormat>
  <Paragraphs>338</Paragraphs>
  <Slides>36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Gulim</vt:lpstr>
      <vt:lpstr>Gulim</vt:lpstr>
      <vt:lpstr>Arial</vt:lpstr>
      <vt:lpstr>Calibri</vt:lpstr>
      <vt:lpstr>Helvetica</vt:lpstr>
      <vt:lpstr>Segoe UI</vt:lpstr>
      <vt:lpstr>Segoe UI Semibold</vt:lpstr>
      <vt:lpstr>Wingdings</vt:lpstr>
      <vt:lpstr>Wingdings 3</vt:lpstr>
      <vt:lpstr>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2093</cp:revision>
  <cp:lastPrinted>2018-07-23T15:21:46Z</cp:lastPrinted>
  <dcterms:created xsi:type="dcterms:W3CDTF">2016-11-15T15:12:50Z</dcterms:created>
  <dcterms:modified xsi:type="dcterms:W3CDTF">2023-10-26T13:37:15Z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