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57" r:id="rId6"/>
    <p:sldMasterId id="2147483831" r:id="rId7"/>
    <p:sldMasterId id="2147483861" r:id="rId8"/>
  </p:sldMasterIdLst>
  <p:notesMasterIdLst>
    <p:notesMasterId r:id="rId53"/>
  </p:notesMasterIdLst>
  <p:handoutMasterIdLst>
    <p:handoutMasterId r:id="rId54"/>
  </p:handoutMasterIdLst>
  <p:sldIdLst>
    <p:sldId id="871" r:id="rId9"/>
    <p:sldId id="1175" r:id="rId10"/>
    <p:sldId id="873" r:id="rId11"/>
    <p:sldId id="1155" r:id="rId12"/>
    <p:sldId id="936" r:id="rId13"/>
    <p:sldId id="1176" r:id="rId14"/>
    <p:sldId id="1221" r:id="rId15"/>
    <p:sldId id="1156" r:id="rId16"/>
    <p:sldId id="1220" r:id="rId17"/>
    <p:sldId id="1222" r:id="rId18"/>
    <p:sldId id="1110" r:id="rId19"/>
    <p:sldId id="1231" r:id="rId20"/>
    <p:sldId id="1223" r:id="rId21"/>
    <p:sldId id="1191" r:id="rId22"/>
    <p:sldId id="1109" r:id="rId23"/>
    <p:sldId id="1224" r:id="rId24"/>
    <p:sldId id="1122" r:id="rId25"/>
    <p:sldId id="1235" r:id="rId26"/>
    <p:sldId id="1131" r:id="rId27"/>
    <p:sldId id="1161" r:id="rId28"/>
    <p:sldId id="982" r:id="rId29"/>
    <p:sldId id="1196" r:id="rId30"/>
    <p:sldId id="1198" r:id="rId31"/>
    <p:sldId id="1195" r:id="rId32"/>
    <p:sldId id="1225" r:id="rId33"/>
    <p:sldId id="935" r:id="rId34"/>
    <p:sldId id="1200" r:id="rId35"/>
    <p:sldId id="1201" r:id="rId36"/>
    <p:sldId id="1226" r:id="rId37"/>
    <p:sldId id="1203" r:id="rId38"/>
    <p:sldId id="1204" r:id="rId39"/>
    <p:sldId id="1205" r:id="rId40"/>
    <p:sldId id="1206" r:id="rId41"/>
    <p:sldId id="1208" r:id="rId42"/>
    <p:sldId id="1209" r:id="rId43"/>
    <p:sldId id="1210" r:id="rId44"/>
    <p:sldId id="1227" r:id="rId45"/>
    <p:sldId id="1232" r:id="rId46"/>
    <p:sldId id="1228" r:id="rId47"/>
    <p:sldId id="1234" r:id="rId48"/>
    <p:sldId id="1233" r:id="rId49"/>
    <p:sldId id="1229" r:id="rId50"/>
    <p:sldId id="1236" r:id="rId51"/>
    <p:sldId id="1230" r:id="rId52"/>
  </p:sldIdLst>
  <p:sldSz cx="12192000" cy="6858000"/>
  <p:notesSz cx="7315200" cy="9601200"/>
  <p:defaultTextStyle>
    <a:defPPr>
      <a:defRPr lang="en-US"/>
    </a:defPPr>
    <a:lvl1pPr algn="l" rtl="0" fontAlgn="base">
      <a:spcBef>
        <a:spcPct val="0"/>
      </a:spcBef>
      <a:spcAft>
        <a:spcPct val="0"/>
      </a:spcAft>
      <a:defRPr kern="1200">
        <a:solidFill>
          <a:schemeClr val="tx1"/>
        </a:solidFill>
        <a:latin typeface="Arial" pitchFamily="34" charset="0"/>
        <a:ea typeface="ヒラギノ角ゴ Pro W3" pitchFamily="125" charset="-128"/>
        <a:cs typeface="+mn-cs"/>
      </a:defRPr>
    </a:lvl1pPr>
    <a:lvl2pPr marL="457200" algn="l" rtl="0" fontAlgn="base">
      <a:spcBef>
        <a:spcPct val="0"/>
      </a:spcBef>
      <a:spcAft>
        <a:spcPct val="0"/>
      </a:spcAft>
      <a:defRPr kern="1200">
        <a:solidFill>
          <a:schemeClr val="tx1"/>
        </a:solidFill>
        <a:latin typeface="Arial" pitchFamily="34" charset="0"/>
        <a:ea typeface="ヒラギノ角ゴ Pro W3" pitchFamily="125" charset="-128"/>
        <a:cs typeface="+mn-cs"/>
      </a:defRPr>
    </a:lvl2pPr>
    <a:lvl3pPr marL="914400" algn="l" rtl="0" fontAlgn="base">
      <a:spcBef>
        <a:spcPct val="0"/>
      </a:spcBef>
      <a:spcAft>
        <a:spcPct val="0"/>
      </a:spcAft>
      <a:defRPr kern="1200">
        <a:solidFill>
          <a:schemeClr val="tx1"/>
        </a:solidFill>
        <a:latin typeface="Arial" pitchFamily="34" charset="0"/>
        <a:ea typeface="ヒラギノ角ゴ Pro W3" pitchFamily="125" charset="-128"/>
        <a:cs typeface="+mn-cs"/>
      </a:defRPr>
    </a:lvl3pPr>
    <a:lvl4pPr marL="1371600" algn="l" rtl="0" fontAlgn="base">
      <a:spcBef>
        <a:spcPct val="0"/>
      </a:spcBef>
      <a:spcAft>
        <a:spcPct val="0"/>
      </a:spcAft>
      <a:defRPr kern="1200">
        <a:solidFill>
          <a:schemeClr val="tx1"/>
        </a:solidFill>
        <a:latin typeface="Arial" pitchFamily="34" charset="0"/>
        <a:ea typeface="ヒラギノ角ゴ Pro W3" pitchFamily="125" charset="-128"/>
        <a:cs typeface="+mn-cs"/>
      </a:defRPr>
    </a:lvl4pPr>
    <a:lvl5pPr marL="1828800" algn="l" rtl="0" fontAlgn="base">
      <a:spcBef>
        <a:spcPct val="0"/>
      </a:spcBef>
      <a:spcAft>
        <a:spcPct val="0"/>
      </a:spcAft>
      <a:defRPr kern="1200">
        <a:solidFill>
          <a:schemeClr val="tx1"/>
        </a:solidFill>
        <a:latin typeface="Arial" pitchFamily="34" charset="0"/>
        <a:ea typeface="ヒラギノ角ゴ Pro W3" pitchFamily="125" charset="-128"/>
        <a:cs typeface="+mn-cs"/>
      </a:defRPr>
    </a:lvl5pPr>
    <a:lvl6pPr marL="2286000" algn="l" defTabSz="914400" rtl="0" eaLnBrk="1" latinLnBrk="0" hangingPunct="1">
      <a:defRPr kern="1200">
        <a:solidFill>
          <a:schemeClr val="tx1"/>
        </a:solidFill>
        <a:latin typeface="Arial" pitchFamily="34" charset="0"/>
        <a:ea typeface="ヒラギノ角ゴ Pro W3" pitchFamily="125" charset="-128"/>
        <a:cs typeface="+mn-cs"/>
      </a:defRPr>
    </a:lvl6pPr>
    <a:lvl7pPr marL="2743200" algn="l" defTabSz="914400" rtl="0" eaLnBrk="1" latinLnBrk="0" hangingPunct="1">
      <a:defRPr kern="1200">
        <a:solidFill>
          <a:schemeClr val="tx1"/>
        </a:solidFill>
        <a:latin typeface="Arial" pitchFamily="34" charset="0"/>
        <a:ea typeface="ヒラギノ角ゴ Pro W3" pitchFamily="125" charset="-128"/>
        <a:cs typeface="+mn-cs"/>
      </a:defRPr>
    </a:lvl7pPr>
    <a:lvl8pPr marL="3200400" algn="l" defTabSz="914400" rtl="0" eaLnBrk="1" latinLnBrk="0" hangingPunct="1">
      <a:defRPr kern="1200">
        <a:solidFill>
          <a:schemeClr val="tx1"/>
        </a:solidFill>
        <a:latin typeface="Arial" pitchFamily="34" charset="0"/>
        <a:ea typeface="ヒラギノ角ゴ Pro W3" pitchFamily="125" charset="-128"/>
        <a:cs typeface="+mn-cs"/>
      </a:defRPr>
    </a:lvl8pPr>
    <a:lvl9pPr marL="3657600" algn="l" defTabSz="914400" rtl="0" eaLnBrk="1" latinLnBrk="0" hangingPunct="1">
      <a:defRPr kern="1200">
        <a:solidFill>
          <a:schemeClr val="tx1"/>
        </a:solidFill>
        <a:latin typeface="Arial" pitchFamily="34" charset="0"/>
        <a:ea typeface="ヒラギノ角ゴ Pro W3" pitchFamily="125" charset="-128"/>
        <a:cs typeface="+mn-cs"/>
      </a:defRPr>
    </a:lvl9pPr>
  </p:defaultTextStyle>
  <p:extLst>
    <p:ext uri="{521415D9-36F7-43E2-AB2F-B90AF26B5E84}">
      <p14:sectionLst xmlns:p14="http://schemas.microsoft.com/office/powerpoint/2010/main">
        <p14:section name="デフォルトのセクション" id="{E1299AD8-F37B-4647-BE8A-B56B6EFADE02}">
          <p14:sldIdLst>
            <p14:sldId id="871"/>
          </p14:sldIdLst>
        </p14:section>
        <p14:section name="タイトルのないセクション" id="{ACE82FD4-D6FB-4A93-9A1D-CE61820F467F}">
          <p14:sldIdLst>
            <p14:sldId id="1175"/>
            <p14:sldId id="873"/>
            <p14:sldId id="1155"/>
            <p14:sldId id="936"/>
            <p14:sldId id="1176"/>
            <p14:sldId id="1221"/>
            <p14:sldId id="1156"/>
            <p14:sldId id="1220"/>
            <p14:sldId id="1222"/>
            <p14:sldId id="1110"/>
            <p14:sldId id="1231"/>
            <p14:sldId id="1223"/>
            <p14:sldId id="1191"/>
            <p14:sldId id="1109"/>
            <p14:sldId id="1224"/>
            <p14:sldId id="1122"/>
            <p14:sldId id="1235"/>
            <p14:sldId id="1131"/>
            <p14:sldId id="1161"/>
            <p14:sldId id="982"/>
            <p14:sldId id="1196"/>
            <p14:sldId id="1198"/>
            <p14:sldId id="1195"/>
            <p14:sldId id="1225"/>
            <p14:sldId id="935"/>
            <p14:sldId id="1200"/>
            <p14:sldId id="1201"/>
            <p14:sldId id="1226"/>
            <p14:sldId id="1203"/>
            <p14:sldId id="1204"/>
            <p14:sldId id="1205"/>
            <p14:sldId id="1206"/>
            <p14:sldId id="1208"/>
            <p14:sldId id="1209"/>
            <p14:sldId id="1210"/>
            <p14:sldId id="1227"/>
            <p14:sldId id="1232"/>
            <p14:sldId id="1228"/>
            <p14:sldId id="1234"/>
            <p14:sldId id="1233"/>
            <p14:sldId id="1229"/>
            <p14:sldId id="1236"/>
            <p14:sldId id="1230"/>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5" orient="horz" pos="912" userDrawn="1">
          <p15:clr>
            <a:srgbClr val="A4A3A4"/>
          </p15:clr>
        </p15:guide>
        <p15:guide id="6" orient="horz" pos="720" userDrawn="1">
          <p15:clr>
            <a:srgbClr val="A4A3A4"/>
          </p15:clr>
        </p15:guide>
        <p15:guide id="7" orient="horz" pos="4128" userDrawn="1">
          <p15:clr>
            <a:srgbClr val="A4A3A4"/>
          </p15:clr>
        </p15:guide>
        <p15:guide id="8" pos="640" userDrawn="1">
          <p15:clr>
            <a:srgbClr val="A4A3A4"/>
          </p15:clr>
        </p15:guide>
        <p15:guide id="9" pos="7040" userDrawn="1">
          <p15:clr>
            <a:srgbClr val="A4A3A4"/>
          </p15:clr>
        </p15:guide>
        <p15:guide id="10" orient="horz" pos="4032" userDrawn="1">
          <p15:clr>
            <a:srgbClr val="A4A3A4"/>
          </p15:clr>
        </p15:guide>
        <p15:guide id="11" orient="horz" pos="1584" userDrawn="1">
          <p15:clr>
            <a:srgbClr val="A4A3A4"/>
          </p15:clr>
        </p15:guide>
        <p15:guide id="12" pos="3584" userDrawn="1">
          <p15:clr>
            <a:srgbClr val="A4A3A4"/>
          </p15:clr>
        </p15:guide>
        <p15:guide id="13" pos="4096" userDrawn="1">
          <p15:clr>
            <a:srgbClr val="A4A3A4"/>
          </p15:clr>
        </p15:guide>
        <p15:guide id="14" orient="horz" pos="19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6888738-EE28-B73F-250D-7B90D0BC7EF5}" name="Lucas, Justin" initials="LJ" userId="S::JLucas@lionsclubs.org::e9b607f7-214d-46b8-a299-86411fb9e7d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1" name="Burns, Andrea" initials="BA [55]" lastIdx="1" clrIdx="70"/>
  <p:cmAuthor id="1" name="Tamara" initials="TO" lastIdx="2" clrIdx="0"/>
  <p:cmAuthor id="72" name="Burns, Andrea" initials="BA [56]" lastIdx="1" clrIdx="71"/>
  <p:cmAuthor id="2" name="Tamara Osheroff" initials="TO" lastIdx="2" clrIdx="1"/>
  <p:cmAuthor id="73" name="Burns, Andrea" initials="BA [57]" lastIdx="1" clrIdx="72"/>
  <p:cmAuthor id="3" name="Tamara Osheroff" initials="TO [2]" lastIdx="1" clrIdx="2"/>
  <p:cmAuthor id="74" name="Burns, Andrea" initials="BA [58]" lastIdx="1" clrIdx="73"/>
  <p:cmAuthor id="4" name="Tamara Osheroff" initials="TO [3]" lastIdx="1" clrIdx="3"/>
  <p:cmAuthor id="75" name="Burns, Andrea" initials="BA [59]" lastIdx="1" clrIdx="74"/>
  <p:cmAuthor id="5" name="Tamara Osheroff" initials="TO [4]" lastIdx="1" clrIdx="4"/>
  <p:cmAuthor id="76" name="Burns, Andrea" initials="BA [60]" lastIdx="1" clrIdx="75"/>
  <p:cmAuthor id="6" name="Tamara Osheroff" initials="TO [5]" lastIdx="1" clrIdx="5"/>
  <p:cmAuthor id="77" name="Burns, Andrea" initials="BA [61]" lastIdx="1" clrIdx="76"/>
  <p:cmAuthor id="7" name="Tamara Osheroff" initials="TO [6]" lastIdx="1" clrIdx="6"/>
  <p:cmAuthor id="78" name="Burns, Andrea" initials="BA [62]" lastIdx="1" clrIdx="77"/>
  <p:cmAuthor id="8" name="Tamara Osheroff" initials="TO [7]" lastIdx="1" clrIdx="7"/>
  <p:cmAuthor id="79" name="Burns, Andrea" initials="BA [63]" lastIdx="1" clrIdx="78"/>
  <p:cmAuthor id="9" name="Tamara Osheroff" initials="TO [8]" lastIdx="1" clrIdx="8"/>
  <p:cmAuthor id="80" name="Burns, Andrea" initials="BA [64]" lastIdx="1" clrIdx="79"/>
  <p:cmAuthor id="10" name="Tamara Osheroff" initials="TO [9]" lastIdx="1" clrIdx="9"/>
  <p:cmAuthor id="81" name="Burns, Andrea" initials="BA [65]" lastIdx="1" clrIdx="80"/>
  <p:cmAuthor id="11" name="Tamara Osheroff" initials="TO [10]" lastIdx="1" clrIdx="10"/>
  <p:cmAuthor id="12" name="Tamara Osheroff" initials="TO [11]" lastIdx="1" clrIdx="11"/>
  <p:cmAuthor id="13" name="Tamara Osheroff" initials="TO [12]" lastIdx="1" clrIdx="12"/>
  <p:cmAuthor id="14" name="Tamara Osheroff" initials="TO [13]" lastIdx="1" clrIdx="13"/>
  <p:cmAuthor id="15" name="Tamara Osheroff" initials="TO [14]" lastIdx="1" clrIdx="14"/>
  <p:cmAuthor id="16" name="Tamara Osheroff" initials="TO [14] [2]" lastIdx="1" clrIdx="15"/>
  <p:cmAuthor id="17" name="Burns, Andrea" initials="BA" lastIdx="1" clrIdx="16"/>
  <p:cmAuthor id="18" name="Burns, Andrea" initials="BA [2]" lastIdx="1" clrIdx="17"/>
  <p:cmAuthor id="19" name="Burns, Andrea" initials="BA [3]" lastIdx="1" clrIdx="18"/>
  <p:cmAuthor id="20" name="Burns, Andrea" initials="BA [4]" lastIdx="1" clrIdx="19"/>
  <p:cmAuthor id="21" name="Burns, Andrea" initials="BA [5]" lastIdx="1" clrIdx="20"/>
  <p:cmAuthor id="22" name="Burns, Andrea" initials="BA [6]" lastIdx="1" clrIdx="21"/>
  <p:cmAuthor id="23" name="Burns, Andrea" initials="BA [7]" lastIdx="1" clrIdx="22"/>
  <p:cmAuthor id="24" name="Burns, Andrea" initials="BA [8]" lastIdx="1" clrIdx="23"/>
  <p:cmAuthor id="25" name="Burns, Andrea" initials="BA [9]" lastIdx="1" clrIdx="24"/>
  <p:cmAuthor id="26" name="Burns, Andrea" initials="BA [10]" lastIdx="1" clrIdx="25"/>
  <p:cmAuthor id="27" name="Burns, Andrea" initials="BA [11]" lastIdx="1" clrIdx="26"/>
  <p:cmAuthor id="28" name="Burns, Andrea" initials="BA [12]" lastIdx="1" clrIdx="27"/>
  <p:cmAuthor id="29" name="Burns, Andrea" initials="BA [13]" lastIdx="1" clrIdx="28"/>
  <p:cmAuthor id="30" name="Burns, Andrea" initials="BA [14]" lastIdx="1" clrIdx="29"/>
  <p:cmAuthor id="31" name="Burns, Andrea" initials="BA [15]" lastIdx="1" clrIdx="30"/>
  <p:cmAuthor id="32" name="Burns, Andrea" initials="BA [16]" lastIdx="1" clrIdx="31"/>
  <p:cmAuthor id="33" name="Burns, Andrea" initials="BA [17]" lastIdx="1" clrIdx="32"/>
  <p:cmAuthor id="34" name="Burns, Andrea" initials="BA [18]" lastIdx="1" clrIdx="33"/>
  <p:cmAuthor id="35" name="Burns, Andrea" initials="BA [19]" lastIdx="1" clrIdx="34"/>
  <p:cmAuthor id="36" name="Burns, Andrea" initials="BA [20]" lastIdx="1" clrIdx="35"/>
  <p:cmAuthor id="37" name="Burns, Andrea" initials="BA [21]" lastIdx="1" clrIdx="36"/>
  <p:cmAuthor id="38" name="Burns, Andrea" initials="BA [22]" lastIdx="1" clrIdx="37"/>
  <p:cmAuthor id="39" name="Burns, Andrea" initials="BA [23]" lastIdx="1" clrIdx="38"/>
  <p:cmAuthor id="40" name="Burns, Andrea" initials="BA [24]" lastIdx="1" clrIdx="39"/>
  <p:cmAuthor id="41" name="Burns, Andrea" initials="BA [25]" lastIdx="1" clrIdx="40"/>
  <p:cmAuthor id="42" name="Burns, Andrea" initials="BA [26]" lastIdx="1" clrIdx="41"/>
  <p:cmAuthor id="43" name="Burns, Andrea" initials="BA [27]" lastIdx="1" clrIdx="42"/>
  <p:cmAuthor id="44" name="Burns, Andrea" initials="BA [28]" lastIdx="1" clrIdx="43"/>
  <p:cmAuthor id="45" name="Burns, Andrea" initials="BA [29]" lastIdx="1" clrIdx="44"/>
  <p:cmAuthor id="46" name="Burns, Andrea" initials="BA [30]" lastIdx="1" clrIdx="45"/>
  <p:cmAuthor id="47" name="Burns, Andrea" initials="BA [31]" lastIdx="1" clrIdx="46"/>
  <p:cmAuthor id="48" name="Burns, Andrea" initials="BA [32]" lastIdx="1" clrIdx="47"/>
  <p:cmAuthor id="49" name="Burns, Andrea" initials="BA [33]" lastIdx="1" clrIdx="48"/>
  <p:cmAuthor id="50" name="Burns, Andrea" initials="BA [34]" lastIdx="1" clrIdx="49"/>
  <p:cmAuthor id="51" name="Burns, Andrea" initials="BA [35]" lastIdx="0" clrIdx="50"/>
  <p:cmAuthor id="52" name="Burns, Andrea" initials="BA [36]" lastIdx="1" clrIdx="51"/>
  <p:cmAuthor id="53" name="Burns, Andrea" initials="BA [37]" lastIdx="1" clrIdx="52"/>
  <p:cmAuthor id="54" name="Burns, Andrea" initials="BA [38]" lastIdx="1" clrIdx="53"/>
  <p:cmAuthor id="55" name="Burns, Andrea" initials="BA [39]" lastIdx="1" clrIdx="54"/>
  <p:cmAuthor id="56" name="Burns, Andrea" initials="BA [40]" lastIdx="1" clrIdx="55"/>
  <p:cmAuthor id="57" name="Burns, Andrea" initials="BA [41]" lastIdx="1" clrIdx="56"/>
  <p:cmAuthor id="58" name="Burns, Andrea" initials="BA [42]" lastIdx="1" clrIdx="57"/>
  <p:cmAuthor id="59" name="Burns, Andrea" initials="BA [43]" lastIdx="1" clrIdx="58"/>
  <p:cmAuthor id="60" name="Burns, Andrea" initials="BA [44]" lastIdx="1" clrIdx="59"/>
  <p:cmAuthor id="61" name="Burns, Andrea" initials="BA [45]" lastIdx="1" clrIdx="60"/>
  <p:cmAuthor id="62" name="Burns, Andrea" initials="BA [46]" lastIdx="1" clrIdx="61"/>
  <p:cmAuthor id="63" name="Burns, Andrea" initials="BA [47]" lastIdx="1" clrIdx="62"/>
  <p:cmAuthor id="64" name="Burns, Andrea" initials="BA [48]" lastIdx="1" clrIdx="63"/>
  <p:cmAuthor id="65" name="Burns, Andrea" initials="BA [49]" lastIdx="1" clrIdx="64"/>
  <p:cmAuthor id="66" name="Burns, Andrea" initials="BA [50]" lastIdx="1" clrIdx="65"/>
  <p:cmAuthor id="67" name="Burns, Andrea" initials="BA [51]" lastIdx="1" clrIdx="66"/>
  <p:cmAuthor id="68" name="Burns, Andrea" initials="BA [52]" lastIdx="1" clrIdx="67"/>
  <p:cmAuthor id="69" name="Burns, Andrea" initials="BA [53]" lastIdx="1" clrIdx="68"/>
  <p:cmAuthor id="70" name="Burns, Andrea" initials="BA [54]" lastIdx="1" clrIdx="69"/>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C35"/>
    <a:srgbClr val="10233F"/>
    <a:srgbClr val="0070C0"/>
    <a:srgbClr val="007DA5"/>
    <a:srgbClr val="33373B"/>
    <a:srgbClr val="CDFFCD"/>
    <a:srgbClr val="006600"/>
    <a:srgbClr val="D8BEEC"/>
    <a:srgbClr val="BDE3FF"/>
    <a:srgbClr val="B9FF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FB6C5B2-335D-4626-A5AD-88B6EFDFDC79}" v="5" dt="2023-05-15T17:01:57.68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36" autoAdjust="0"/>
    <p:restoredTop sz="68498" autoAdjust="0"/>
  </p:normalViewPr>
  <p:slideViewPr>
    <p:cSldViewPr showGuides="1">
      <p:cViewPr varScale="1">
        <p:scale>
          <a:sx n="72" d="100"/>
          <a:sy n="72" d="100"/>
        </p:scale>
        <p:origin x="120" y="52"/>
      </p:cViewPr>
      <p:guideLst>
        <p:guide orient="horz" pos="2160"/>
        <p:guide pos="3840"/>
        <p:guide orient="horz" pos="912"/>
        <p:guide orient="horz" pos="720"/>
        <p:guide orient="horz" pos="4128"/>
        <p:guide pos="640"/>
        <p:guide pos="7040"/>
        <p:guide orient="horz" pos="4032"/>
        <p:guide orient="horz" pos="1584"/>
        <p:guide pos="3584"/>
        <p:guide pos="4096"/>
        <p:guide orient="horz" pos="19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5" d="100"/>
        <a:sy n="65" d="100"/>
      </p:scale>
      <p:origin x="0" y="0"/>
    </p:cViewPr>
  </p:sorterViewPr>
  <p:notesViewPr>
    <p:cSldViewPr showGuides="1">
      <p:cViewPr varScale="1">
        <p:scale>
          <a:sx n="60" d="100"/>
          <a:sy n="60" d="100"/>
        </p:scale>
        <p:origin x="1066" y="3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commentAuthors" Target="commentAuthors.xml"/><Relationship Id="rId7" Type="http://schemas.openxmlformats.org/officeDocument/2006/relationships/slideMaster" Target="slideMasters/slideMaster2.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customXml" Target="../customXml/item5.xml"/><Relationship Id="rId61" Type="http://schemas.microsoft.com/office/2018/10/relationships/authors" Target="authors.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presProps" Target="presProps.xml"/><Relationship Id="rId8" Type="http://schemas.openxmlformats.org/officeDocument/2006/relationships/slideMaster" Target="slideMasters/slideMaster3.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tableStyles" Target="tableStyle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1.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viewProps" Target="viewProps.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AC135CD-9E72-40AD-B38C-C3ABE609053D}" type="doc">
      <dgm:prSet loTypeId="urn:microsoft.com/office/officeart/2005/8/layout/hProcess9" loCatId="process" qsTypeId="urn:microsoft.com/office/officeart/2005/8/quickstyle/simple1" qsCatId="simple" csTypeId="urn:microsoft.com/office/officeart/2005/8/colors/accent1_2" csCatId="accent1" phldr="1"/>
      <dgm:spPr/>
    </dgm:pt>
    <dgm:pt modelId="{BA958A39-810E-4DD9-AE6C-F6C5BF7D7593}">
      <dgm:prSet phldrT="[Text]" custT="1"/>
      <dgm:spPr/>
      <dgm:t>
        <a:bodyPr/>
        <a:lstStyle/>
        <a:p>
          <a:pPr>
            <a:spcAft>
              <a:spcPts val="0"/>
            </a:spcAft>
            <a:buNone/>
          </a:pPr>
          <a:r>
            <a:rPr lang="ja-JP" sz="1500" b="1" i="0" baseline="0" dirty="0">
              <a:latin typeface="ＭＳ Ｐゴシック" panose="020B0600070205080204" pitchFamily="50" charset="-128"/>
              <a:ea typeface="ＭＳ Ｐゴシック" panose="020B0600070205080204" pitchFamily="50" charset="-128"/>
              <a:cs typeface="Arial" panose="020B0604020202020204" pitchFamily="34" charset="0"/>
            </a:rPr>
            <a:t>ステップ1：</a:t>
          </a:r>
          <a:endParaRPr lang="en-US" altLang="ja-JP" sz="1500" b="1" i="0" baseline="0" dirty="0">
            <a:latin typeface="ＭＳ Ｐゴシック" panose="020B0600070205080204" pitchFamily="50" charset="-128"/>
            <a:ea typeface="ＭＳ Ｐゴシック" panose="020B0600070205080204" pitchFamily="50" charset="-128"/>
            <a:cs typeface="Arial" panose="020B0604020202020204" pitchFamily="34" charset="0"/>
          </a:endParaRPr>
        </a:p>
        <a:p>
          <a:pPr>
            <a:spcAft>
              <a:spcPct val="35000"/>
            </a:spcAft>
            <a:buNone/>
          </a:pPr>
          <a:r>
            <a:rPr lang="ja-JP" sz="1500" b="1" i="0" baseline="0" dirty="0">
              <a:latin typeface="ＭＳ Ｐゴシック" panose="020B0600070205080204" pitchFamily="50" charset="-128"/>
              <a:ea typeface="ＭＳ Ｐゴシック" panose="020B0600070205080204" pitchFamily="50" charset="-128"/>
              <a:cs typeface="Arial" panose="020B0604020202020204" pitchFamily="34" charset="0"/>
            </a:rPr>
            <a:t>チームの編成</a:t>
          </a:r>
        </a:p>
      </dgm:t>
    </dgm:pt>
    <dgm:pt modelId="{7E9B973E-A54A-4F63-9A29-DCA2A97E4166}" type="parTrans" cxnId="{455D6966-712F-4C2B-B21B-4D70BD18EAB9}">
      <dgm:prSet/>
      <dgm:spPr/>
      <dgm:t>
        <a:bodyPr/>
        <a:lstStyle/>
        <a:p>
          <a:endParaRPr lang="en-US" sz="1500"/>
        </a:p>
      </dgm:t>
    </dgm:pt>
    <dgm:pt modelId="{60980DCB-0B97-4503-8069-68A76DCD6405}" type="sibTrans" cxnId="{455D6966-712F-4C2B-B21B-4D70BD18EAB9}">
      <dgm:prSet/>
      <dgm:spPr/>
      <dgm:t>
        <a:bodyPr/>
        <a:lstStyle/>
        <a:p>
          <a:endParaRPr lang="en-US" sz="1500"/>
        </a:p>
      </dgm:t>
    </dgm:pt>
    <dgm:pt modelId="{695E718B-97E5-48DB-8DC3-9609B04AA060}">
      <dgm:prSet phldrT="[Text]" custT="1"/>
      <dgm:spPr>
        <a:solidFill>
          <a:schemeClr val="accent4"/>
        </a:solidFill>
      </dgm:spPr>
      <dgm:t>
        <a:bodyPr/>
        <a:lstStyle/>
        <a:p>
          <a:pPr>
            <a:spcAft>
              <a:spcPts val="0"/>
            </a:spcAft>
            <a:buNone/>
          </a:pPr>
          <a:r>
            <a:rPr lang="ja-JP" sz="1500" b="1" i="0" baseline="0" dirty="0">
              <a:latin typeface="ＭＳ Ｐゴシック" panose="020B0600070205080204" pitchFamily="50" charset="-128"/>
              <a:ea typeface="ＭＳ Ｐゴシック" panose="020B0600070205080204" pitchFamily="50" charset="-128"/>
              <a:cs typeface="Arial" panose="020B0604020202020204" pitchFamily="34" charset="0"/>
            </a:rPr>
            <a:t>ステップ3：</a:t>
          </a:r>
          <a:endParaRPr lang="en-US" altLang="ja-JP" sz="1500" b="1" i="0" baseline="0" dirty="0">
            <a:latin typeface="ＭＳ Ｐゴシック" panose="020B0600070205080204" pitchFamily="50" charset="-128"/>
            <a:ea typeface="ＭＳ Ｐゴシック" panose="020B0600070205080204" pitchFamily="50" charset="-128"/>
            <a:cs typeface="Arial" panose="020B0604020202020204" pitchFamily="34" charset="0"/>
          </a:endParaRPr>
        </a:p>
        <a:p>
          <a:pPr>
            <a:spcAft>
              <a:spcPts val="0"/>
            </a:spcAft>
            <a:buNone/>
          </a:pPr>
          <a:r>
            <a:rPr lang="ja-JP" altLang="en-US" sz="1500" b="1" i="0" baseline="0" dirty="0">
              <a:latin typeface="ＭＳ Ｐゴシック" panose="020B0600070205080204" pitchFamily="50" charset="-128"/>
              <a:ea typeface="ＭＳ Ｐゴシック" panose="020B0600070205080204" pitchFamily="50" charset="-128"/>
              <a:cs typeface="Arial" panose="020B0604020202020204" pitchFamily="34" charset="0"/>
            </a:rPr>
            <a:t>新</a:t>
          </a:r>
          <a:r>
            <a:rPr lang="ja-JP" sz="1500" b="1" i="0" baseline="0" dirty="0">
              <a:latin typeface="ＭＳ Ｐゴシック" panose="020B0600070205080204" pitchFamily="50" charset="-128"/>
              <a:ea typeface="ＭＳ Ｐゴシック" panose="020B0600070205080204" pitchFamily="50" charset="-128"/>
              <a:cs typeface="Arial" panose="020B0604020202020204" pitchFamily="34" charset="0"/>
            </a:rPr>
            <a:t>クラブ</a:t>
          </a:r>
          <a:r>
            <a:rPr lang="ja-JP" altLang="en-US" sz="1500" b="1" i="0" baseline="0" dirty="0">
              <a:latin typeface="ＭＳ Ｐゴシック" panose="020B0600070205080204" pitchFamily="50" charset="-128"/>
              <a:ea typeface="ＭＳ Ｐゴシック" panose="020B0600070205080204" pitchFamily="50" charset="-128"/>
              <a:cs typeface="Arial" panose="020B0604020202020204" pitchFamily="34" charset="0"/>
            </a:rPr>
            <a:t>結成</a:t>
          </a:r>
          <a:r>
            <a:rPr lang="ja-JP" sz="1500" b="1" i="0" baseline="0" dirty="0">
              <a:latin typeface="ＭＳ Ｐゴシック" panose="020B0600070205080204" pitchFamily="50" charset="-128"/>
              <a:ea typeface="ＭＳ Ｐゴシック" panose="020B0600070205080204" pitchFamily="50" charset="-128"/>
              <a:cs typeface="Arial" panose="020B0604020202020204" pitchFamily="34" charset="0"/>
            </a:rPr>
            <a:t>のPRと会員の勧誘</a:t>
          </a:r>
        </a:p>
      </dgm:t>
    </dgm:pt>
    <dgm:pt modelId="{534A13B5-28CD-4AC6-8A02-4E5109B6510D}" type="parTrans" cxnId="{81012377-B9AE-4C38-BD12-98E120071CB6}">
      <dgm:prSet/>
      <dgm:spPr/>
      <dgm:t>
        <a:bodyPr/>
        <a:lstStyle/>
        <a:p>
          <a:endParaRPr lang="en-US" sz="1500"/>
        </a:p>
      </dgm:t>
    </dgm:pt>
    <dgm:pt modelId="{3F212395-02BE-4B31-8381-FFD1DBF18837}" type="sibTrans" cxnId="{81012377-B9AE-4C38-BD12-98E120071CB6}">
      <dgm:prSet/>
      <dgm:spPr/>
      <dgm:t>
        <a:bodyPr/>
        <a:lstStyle/>
        <a:p>
          <a:endParaRPr lang="en-US" sz="1500"/>
        </a:p>
      </dgm:t>
    </dgm:pt>
    <dgm:pt modelId="{98E2AB47-B3BA-4AD8-926D-0974267A988C}">
      <dgm:prSet phldrT="[Text]" custT="1"/>
      <dgm:spPr>
        <a:solidFill>
          <a:schemeClr val="accent5"/>
        </a:solidFill>
      </dgm:spPr>
      <dgm:t>
        <a:bodyPr/>
        <a:lstStyle/>
        <a:p>
          <a:pPr>
            <a:spcAft>
              <a:spcPts val="0"/>
            </a:spcAft>
          </a:pPr>
          <a:r>
            <a:rPr lang="ja-JP" sz="1500" b="1" i="0" baseline="0" dirty="0">
              <a:solidFill>
                <a:prstClr val="white"/>
              </a:solidFill>
              <a:latin typeface="ＭＳ Ｐゴシック" panose="020B0600070205080204" pitchFamily="50" charset="-128"/>
              <a:ea typeface="ＭＳ Ｐゴシック" panose="020B0600070205080204" pitchFamily="50" charset="-128"/>
              <a:cs typeface="Arial" panose="020B0604020202020204" pitchFamily="34" charset="0"/>
            </a:rPr>
            <a:t>ステップ4：</a:t>
          </a:r>
          <a:endParaRPr lang="en-US" altLang="ja-JP" sz="1500" b="1" i="0" baseline="0" dirty="0">
            <a:solidFill>
              <a:prstClr val="white"/>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a:spcAft>
              <a:spcPct val="35000"/>
            </a:spcAft>
          </a:pPr>
          <a:r>
            <a:rPr lang="ja-JP" sz="1500" b="1" i="0" baseline="0" dirty="0">
              <a:solidFill>
                <a:prstClr val="white"/>
              </a:solidFill>
              <a:latin typeface="ＭＳ Ｐゴシック" panose="020B0600070205080204" pitchFamily="50" charset="-128"/>
              <a:ea typeface="ＭＳ Ｐゴシック" panose="020B0600070205080204" pitchFamily="50" charset="-128"/>
              <a:cs typeface="Arial" panose="020B0604020202020204" pitchFamily="34" charset="0"/>
            </a:rPr>
            <a:t>説明会と結成会議 </a:t>
          </a:r>
        </a:p>
      </dgm:t>
    </dgm:pt>
    <dgm:pt modelId="{06978FA6-8463-4ADD-9B28-BBFC9DC0D077}" type="parTrans" cxnId="{1D1133B3-0DE2-45CF-A282-55CA9DE7EF7F}">
      <dgm:prSet/>
      <dgm:spPr/>
      <dgm:t>
        <a:bodyPr/>
        <a:lstStyle/>
        <a:p>
          <a:endParaRPr lang="en-US" sz="1500"/>
        </a:p>
      </dgm:t>
    </dgm:pt>
    <dgm:pt modelId="{C3F69CE6-7BD6-4006-A9B2-18531E096F2B}" type="sibTrans" cxnId="{1D1133B3-0DE2-45CF-A282-55CA9DE7EF7F}">
      <dgm:prSet/>
      <dgm:spPr/>
      <dgm:t>
        <a:bodyPr/>
        <a:lstStyle/>
        <a:p>
          <a:endParaRPr lang="en-US" sz="1500"/>
        </a:p>
      </dgm:t>
    </dgm:pt>
    <dgm:pt modelId="{93D6EF7A-0882-48F1-A837-F3B1EC12C222}">
      <dgm:prSet phldrT="[Text]" custT="1"/>
      <dgm:spPr>
        <a:solidFill>
          <a:srgbClr val="00B0F0"/>
        </a:solidFill>
      </dgm:spPr>
      <dgm:t>
        <a:bodyPr/>
        <a:lstStyle/>
        <a:p>
          <a:pPr>
            <a:spcAft>
              <a:spcPts val="0"/>
            </a:spcAft>
            <a:buNone/>
          </a:pPr>
          <a:r>
            <a:rPr lang="ja-JP" sz="1500" b="1" i="0" baseline="0" dirty="0">
              <a:latin typeface="ＭＳ Ｐゴシック" panose="020B0600070205080204" pitchFamily="50" charset="-128"/>
              <a:ea typeface="ＭＳ Ｐゴシック" panose="020B0600070205080204" pitchFamily="50" charset="-128"/>
              <a:cs typeface="Arial" panose="020B0604020202020204" pitchFamily="34" charset="0"/>
            </a:rPr>
            <a:t>ステップ2：</a:t>
          </a:r>
          <a:endParaRPr lang="en-US" altLang="ja-JP" sz="1500" b="1" i="0" baseline="0" dirty="0">
            <a:latin typeface="ＭＳ Ｐゴシック" panose="020B0600070205080204" pitchFamily="50" charset="-128"/>
            <a:ea typeface="ＭＳ Ｐゴシック" panose="020B0600070205080204" pitchFamily="50" charset="-128"/>
            <a:cs typeface="Arial" panose="020B0604020202020204" pitchFamily="34" charset="0"/>
          </a:endParaRPr>
        </a:p>
        <a:p>
          <a:pPr>
            <a:spcAft>
              <a:spcPct val="35000"/>
            </a:spcAft>
            <a:buNone/>
          </a:pPr>
          <a:r>
            <a:rPr lang="ja-JP" sz="1500" b="1" i="0" baseline="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クラブを結成できそうな地域と</a:t>
          </a:r>
          <a:r>
            <a:rPr lang="ja-JP" sz="1500" b="1" i="0" baseline="0" dirty="0">
              <a:latin typeface="ＭＳ Ｐゴシック" panose="020B0600070205080204" pitchFamily="50" charset="-128"/>
              <a:ea typeface="ＭＳ Ｐゴシック" panose="020B0600070205080204" pitchFamily="50" charset="-128"/>
              <a:cs typeface="Arial" panose="020B0604020202020204" pitchFamily="34" charset="0"/>
            </a:rPr>
            <a:t>現地調査</a:t>
          </a:r>
        </a:p>
      </dgm:t>
    </dgm:pt>
    <dgm:pt modelId="{28DD51B4-7EC4-4AAC-858C-1ACEA2FD96A0}" type="parTrans" cxnId="{ED2C0208-0F71-43B0-91B7-E952FB6E37F4}">
      <dgm:prSet/>
      <dgm:spPr/>
      <dgm:t>
        <a:bodyPr/>
        <a:lstStyle/>
        <a:p>
          <a:endParaRPr lang="en-US" sz="1500"/>
        </a:p>
      </dgm:t>
    </dgm:pt>
    <dgm:pt modelId="{068FC2D5-AEBE-49B0-8825-803E202AFE42}" type="sibTrans" cxnId="{ED2C0208-0F71-43B0-91B7-E952FB6E37F4}">
      <dgm:prSet/>
      <dgm:spPr/>
      <dgm:t>
        <a:bodyPr/>
        <a:lstStyle/>
        <a:p>
          <a:endParaRPr lang="en-US" sz="1500"/>
        </a:p>
      </dgm:t>
    </dgm:pt>
    <dgm:pt modelId="{09DAC6BE-FC9C-477D-BBA9-18C3620C44DB}" type="pres">
      <dgm:prSet presAssocID="{BAC135CD-9E72-40AD-B38C-C3ABE609053D}" presName="CompostProcess" presStyleCnt="0">
        <dgm:presLayoutVars>
          <dgm:dir/>
          <dgm:resizeHandles val="exact"/>
        </dgm:presLayoutVars>
      </dgm:prSet>
      <dgm:spPr/>
    </dgm:pt>
    <dgm:pt modelId="{ADBDFCE7-5800-4EA5-9AAE-0BB41783816E}" type="pres">
      <dgm:prSet presAssocID="{BAC135CD-9E72-40AD-B38C-C3ABE609053D}" presName="arrow" presStyleLbl="bgShp" presStyleIdx="0" presStyleCnt="1" custScaleX="113584"/>
      <dgm:spPr>
        <a:solidFill>
          <a:srgbClr val="002060"/>
        </a:solidFill>
      </dgm:spPr>
    </dgm:pt>
    <dgm:pt modelId="{0E30E914-A892-4498-BBCE-5507A4F452E1}" type="pres">
      <dgm:prSet presAssocID="{BAC135CD-9E72-40AD-B38C-C3ABE609053D}" presName="linearProcess" presStyleCnt="0"/>
      <dgm:spPr/>
    </dgm:pt>
    <dgm:pt modelId="{77FEE1C2-3DF5-4EC3-9FE2-7B5425972364}" type="pres">
      <dgm:prSet presAssocID="{BA958A39-810E-4DD9-AE6C-F6C5BF7D7593}" presName="textNode" presStyleLbl="node1" presStyleIdx="0" presStyleCnt="4">
        <dgm:presLayoutVars>
          <dgm:bulletEnabled val="1"/>
        </dgm:presLayoutVars>
      </dgm:prSet>
      <dgm:spPr/>
    </dgm:pt>
    <dgm:pt modelId="{20A66111-F498-420A-A8F1-1E0C01013A0C}" type="pres">
      <dgm:prSet presAssocID="{60980DCB-0B97-4503-8069-68A76DCD6405}" presName="sibTrans" presStyleCnt="0"/>
      <dgm:spPr/>
    </dgm:pt>
    <dgm:pt modelId="{5609761A-7DE6-4ED1-A6CE-3020E69F9E69}" type="pres">
      <dgm:prSet presAssocID="{93D6EF7A-0882-48F1-A837-F3B1EC12C222}" presName="textNode" presStyleLbl="node1" presStyleIdx="1" presStyleCnt="4">
        <dgm:presLayoutVars>
          <dgm:bulletEnabled val="1"/>
        </dgm:presLayoutVars>
      </dgm:prSet>
      <dgm:spPr/>
    </dgm:pt>
    <dgm:pt modelId="{7FF5A5C2-9A53-4BF1-9307-5DD3BE5AF308}" type="pres">
      <dgm:prSet presAssocID="{068FC2D5-AEBE-49B0-8825-803E202AFE42}" presName="sibTrans" presStyleCnt="0"/>
      <dgm:spPr/>
    </dgm:pt>
    <dgm:pt modelId="{4B05BF5E-F82C-4C1F-9BCC-86B48D14A73F}" type="pres">
      <dgm:prSet presAssocID="{695E718B-97E5-48DB-8DC3-9609B04AA060}" presName="textNode" presStyleLbl="node1" presStyleIdx="2" presStyleCnt="4">
        <dgm:presLayoutVars>
          <dgm:bulletEnabled val="1"/>
        </dgm:presLayoutVars>
      </dgm:prSet>
      <dgm:spPr/>
    </dgm:pt>
    <dgm:pt modelId="{DE3CEA7F-7E21-4B8D-8230-988DC06EB414}" type="pres">
      <dgm:prSet presAssocID="{3F212395-02BE-4B31-8381-FFD1DBF18837}" presName="sibTrans" presStyleCnt="0"/>
      <dgm:spPr/>
    </dgm:pt>
    <dgm:pt modelId="{F84B3C27-B563-41C1-9C18-DD42DA320954}" type="pres">
      <dgm:prSet presAssocID="{98E2AB47-B3BA-4AD8-926D-0974267A988C}" presName="textNode" presStyleLbl="node1" presStyleIdx="3" presStyleCnt="4">
        <dgm:presLayoutVars>
          <dgm:bulletEnabled val="1"/>
        </dgm:presLayoutVars>
      </dgm:prSet>
      <dgm:spPr/>
    </dgm:pt>
  </dgm:ptLst>
  <dgm:cxnLst>
    <dgm:cxn modelId="{ED2C0208-0F71-43B0-91B7-E952FB6E37F4}" srcId="{BAC135CD-9E72-40AD-B38C-C3ABE609053D}" destId="{93D6EF7A-0882-48F1-A837-F3B1EC12C222}" srcOrd="1" destOrd="0" parTransId="{28DD51B4-7EC4-4AAC-858C-1ACEA2FD96A0}" sibTransId="{068FC2D5-AEBE-49B0-8825-803E202AFE42}"/>
    <dgm:cxn modelId="{1CD2DB5F-9EE7-4BF6-AF5D-5DF8E4ACF48D}" type="presOf" srcId="{93D6EF7A-0882-48F1-A837-F3B1EC12C222}" destId="{5609761A-7DE6-4ED1-A6CE-3020E69F9E69}" srcOrd="0" destOrd="0" presId="urn:microsoft.com/office/officeart/2005/8/layout/hProcess9"/>
    <dgm:cxn modelId="{455D6966-712F-4C2B-B21B-4D70BD18EAB9}" srcId="{BAC135CD-9E72-40AD-B38C-C3ABE609053D}" destId="{BA958A39-810E-4DD9-AE6C-F6C5BF7D7593}" srcOrd="0" destOrd="0" parTransId="{7E9B973E-A54A-4F63-9A29-DCA2A97E4166}" sibTransId="{60980DCB-0B97-4503-8069-68A76DCD6405}"/>
    <dgm:cxn modelId="{2923356C-F734-49C1-8A7A-55FFC6CCC143}" type="presOf" srcId="{695E718B-97E5-48DB-8DC3-9609B04AA060}" destId="{4B05BF5E-F82C-4C1F-9BCC-86B48D14A73F}" srcOrd="0" destOrd="0" presId="urn:microsoft.com/office/officeart/2005/8/layout/hProcess9"/>
    <dgm:cxn modelId="{81012377-B9AE-4C38-BD12-98E120071CB6}" srcId="{BAC135CD-9E72-40AD-B38C-C3ABE609053D}" destId="{695E718B-97E5-48DB-8DC3-9609B04AA060}" srcOrd="2" destOrd="0" parTransId="{534A13B5-28CD-4AC6-8A02-4E5109B6510D}" sibTransId="{3F212395-02BE-4B31-8381-FFD1DBF18837}"/>
    <dgm:cxn modelId="{BBF2167C-5570-4C7A-AF45-DC39910E7B0C}" type="presOf" srcId="{98E2AB47-B3BA-4AD8-926D-0974267A988C}" destId="{F84B3C27-B563-41C1-9C18-DD42DA320954}" srcOrd="0" destOrd="0" presId="urn:microsoft.com/office/officeart/2005/8/layout/hProcess9"/>
    <dgm:cxn modelId="{9281D581-ADD1-4FB1-ADA7-C69BAC3368CB}" type="presOf" srcId="{BAC135CD-9E72-40AD-B38C-C3ABE609053D}" destId="{09DAC6BE-FC9C-477D-BBA9-18C3620C44DB}" srcOrd="0" destOrd="0" presId="urn:microsoft.com/office/officeart/2005/8/layout/hProcess9"/>
    <dgm:cxn modelId="{1D1133B3-0DE2-45CF-A282-55CA9DE7EF7F}" srcId="{BAC135CD-9E72-40AD-B38C-C3ABE609053D}" destId="{98E2AB47-B3BA-4AD8-926D-0974267A988C}" srcOrd="3" destOrd="0" parTransId="{06978FA6-8463-4ADD-9B28-BBFC9DC0D077}" sibTransId="{C3F69CE6-7BD6-4006-A9B2-18531E096F2B}"/>
    <dgm:cxn modelId="{2916AFC4-E9CE-4E89-B6AB-7F0953C78D06}" type="presOf" srcId="{BA958A39-810E-4DD9-AE6C-F6C5BF7D7593}" destId="{77FEE1C2-3DF5-4EC3-9FE2-7B5425972364}" srcOrd="0" destOrd="0" presId="urn:microsoft.com/office/officeart/2005/8/layout/hProcess9"/>
    <dgm:cxn modelId="{EBB56E75-6AF1-431C-8242-6CBF2CCF4DE5}" type="presParOf" srcId="{09DAC6BE-FC9C-477D-BBA9-18C3620C44DB}" destId="{ADBDFCE7-5800-4EA5-9AAE-0BB41783816E}" srcOrd="0" destOrd="0" presId="urn:microsoft.com/office/officeart/2005/8/layout/hProcess9"/>
    <dgm:cxn modelId="{B420B4E8-7F23-4BFE-A5B3-490AD37B1124}" type="presParOf" srcId="{09DAC6BE-FC9C-477D-BBA9-18C3620C44DB}" destId="{0E30E914-A892-4498-BBCE-5507A4F452E1}" srcOrd="1" destOrd="0" presId="urn:microsoft.com/office/officeart/2005/8/layout/hProcess9"/>
    <dgm:cxn modelId="{A07B728A-170B-44D9-A307-DB24D9B7D049}" type="presParOf" srcId="{0E30E914-A892-4498-BBCE-5507A4F452E1}" destId="{77FEE1C2-3DF5-4EC3-9FE2-7B5425972364}" srcOrd="0" destOrd="0" presId="urn:microsoft.com/office/officeart/2005/8/layout/hProcess9"/>
    <dgm:cxn modelId="{BAEB9967-364F-48EA-9678-BCA0A7F0C1B5}" type="presParOf" srcId="{0E30E914-A892-4498-BBCE-5507A4F452E1}" destId="{20A66111-F498-420A-A8F1-1E0C01013A0C}" srcOrd="1" destOrd="0" presId="urn:microsoft.com/office/officeart/2005/8/layout/hProcess9"/>
    <dgm:cxn modelId="{26DF20A9-E6DF-4E95-A92C-6E7826A3866B}" type="presParOf" srcId="{0E30E914-A892-4498-BBCE-5507A4F452E1}" destId="{5609761A-7DE6-4ED1-A6CE-3020E69F9E69}" srcOrd="2" destOrd="0" presId="urn:microsoft.com/office/officeart/2005/8/layout/hProcess9"/>
    <dgm:cxn modelId="{CE49BB28-3B74-479F-95C1-61875386AB39}" type="presParOf" srcId="{0E30E914-A892-4498-BBCE-5507A4F452E1}" destId="{7FF5A5C2-9A53-4BF1-9307-5DD3BE5AF308}" srcOrd="3" destOrd="0" presId="urn:microsoft.com/office/officeart/2005/8/layout/hProcess9"/>
    <dgm:cxn modelId="{0CA870FE-981E-41B9-A744-7269392E9065}" type="presParOf" srcId="{0E30E914-A892-4498-BBCE-5507A4F452E1}" destId="{4B05BF5E-F82C-4C1F-9BCC-86B48D14A73F}" srcOrd="4" destOrd="0" presId="urn:microsoft.com/office/officeart/2005/8/layout/hProcess9"/>
    <dgm:cxn modelId="{A0A16E40-DCFB-4A37-A064-C51805265F46}" type="presParOf" srcId="{0E30E914-A892-4498-BBCE-5507A4F452E1}" destId="{DE3CEA7F-7E21-4B8D-8230-988DC06EB414}" srcOrd="5" destOrd="0" presId="urn:microsoft.com/office/officeart/2005/8/layout/hProcess9"/>
    <dgm:cxn modelId="{8B5510C5-085A-42C1-9647-D157395E2E30}" type="presParOf" srcId="{0E30E914-A892-4498-BBCE-5507A4F452E1}" destId="{F84B3C27-B563-41C1-9C18-DD42DA320954}"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FE488DB-881D-439C-9D88-F3E94EBFCBB3}" type="doc">
      <dgm:prSet loTypeId="urn:microsoft.com/office/officeart/2005/8/layout/StepDownProcess" loCatId="process" qsTypeId="urn:microsoft.com/office/officeart/2005/8/quickstyle/simple1" qsCatId="simple" csTypeId="urn:microsoft.com/office/officeart/2005/8/colors/colorful1" csCatId="colorful" phldr="1"/>
      <dgm:spPr/>
      <dgm:t>
        <a:bodyPr/>
        <a:lstStyle/>
        <a:p>
          <a:endParaRPr lang="en-US"/>
        </a:p>
      </dgm:t>
    </dgm:pt>
    <dgm:pt modelId="{32AEECC0-BC2B-4675-921D-7D8509D0CB92}">
      <dgm:prSet phldrT="[Text]" custT="1"/>
      <dgm:spPr>
        <a:solidFill>
          <a:srgbClr val="7030A0"/>
        </a:solidFill>
      </dgm:spPr>
      <dgm:t>
        <a:bodyPr/>
        <a:lstStyle/>
        <a:p>
          <a:r>
            <a:rPr lang="ja-JP" altLang="en-US" sz="1600" b="1" dirty="0">
              <a:latin typeface="ＭＳ Ｐゴシック" panose="020B0600070205080204" pitchFamily="50" charset="-128"/>
              <a:ea typeface="ＭＳ Ｐゴシック" panose="020B0600070205080204" pitchFamily="50" charset="-128"/>
              <a:cs typeface="Arial" panose="020B0604020202020204" pitchFamily="34" charset="0"/>
            </a:rPr>
            <a:t>ステップ</a:t>
          </a:r>
          <a:r>
            <a:rPr lang="en-US" altLang="ja-JP" sz="1600" b="1" dirty="0">
              <a:latin typeface="ＭＳ Ｐゴシック" panose="020B0600070205080204" pitchFamily="50" charset="-128"/>
              <a:ea typeface="ＭＳ Ｐゴシック" panose="020B0600070205080204" pitchFamily="50" charset="-128"/>
              <a:cs typeface="Arial" panose="020B0604020202020204" pitchFamily="34" charset="0"/>
            </a:rPr>
            <a:t>1</a:t>
          </a:r>
        </a:p>
      </dgm:t>
    </dgm:pt>
    <dgm:pt modelId="{2472D50C-82D8-4648-BD51-671E2EFA3E91}" type="parTrans" cxnId="{BA941FA8-407A-42F3-AAC2-33227133DF79}">
      <dgm:prSet/>
      <dgm:spPr/>
      <dgm:t>
        <a:bodyPr/>
        <a:lstStyle/>
        <a:p>
          <a:endParaRPr lang="en-US">
            <a:latin typeface="ＭＳ Ｐゴシック" panose="020B0600070205080204" pitchFamily="50" charset="-128"/>
            <a:ea typeface="ＭＳ Ｐゴシック" panose="020B0600070205080204" pitchFamily="50" charset="-128"/>
          </a:endParaRPr>
        </a:p>
      </dgm:t>
    </dgm:pt>
    <dgm:pt modelId="{E95A9AB3-61D3-4EDB-AF7C-A94C9723D1C9}" type="sibTrans" cxnId="{BA941FA8-407A-42F3-AAC2-33227133DF79}">
      <dgm:prSet/>
      <dgm:spPr/>
      <dgm:t>
        <a:bodyPr/>
        <a:lstStyle/>
        <a:p>
          <a:endParaRPr lang="en-US">
            <a:latin typeface="ＭＳ Ｐゴシック" panose="020B0600070205080204" pitchFamily="50" charset="-128"/>
            <a:ea typeface="ＭＳ Ｐゴシック" panose="020B0600070205080204" pitchFamily="50" charset="-128"/>
          </a:endParaRPr>
        </a:p>
      </dgm:t>
    </dgm:pt>
    <dgm:pt modelId="{D323EC44-A558-4B81-B6CE-CBEF9AB01A33}">
      <dgm:prSet phldrT="[Text]" custT="1"/>
      <dgm:spPr/>
      <dgm:t>
        <a:bodyPr/>
        <a:lstStyle/>
        <a:p>
          <a:pPr>
            <a:buClr>
              <a:srgbClr val="7030A0"/>
            </a:buClr>
            <a:buSzPct val="100000"/>
            <a:buFont typeface="Wingdings" panose="05000000000000000000" pitchFamily="2" charset="2"/>
            <a:buChar char="Ø"/>
          </a:pPr>
          <a:r>
            <a:rPr lang="ja-JP" sz="1800" b="1">
              <a:solidFill>
                <a:srgbClr val="7030A0"/>
              </a:solidFill>
              <a:latin typeface="ＭＳ Ｐゴシック" panose="020B0600070205080204" pitchFamily="50" charset="-128"/>
              <a:ea typeface="ＭＳ Ｐゴシック" panose="020B0600070205080204" pitchFamily="50" charset="-128"/>
              <a:cs typeface="Arial" panose="020B0604020202020204" pitchFamily="34" charset="0"/>
            </a:rPr>
            <a:t>目標を決める</a:t>
          </a:r>
        </a:p>
      </dgm:t>
    </dgm:pt>
    <dgm:pt modelId="{EA691497-E603-4FF3-B8C5-BC0F3EBAB1A8}" type="parTrans" cxnId="{E2CC84AC-4B0A-4FCD-9E2D-B92EAEAAF948}">
      <dgm:prSet/>
      <dgm:spPr/>
      <dgm:t>
        <a:bodyPr/>
        <a:lstStyle/>
        <a:p>
          <a:endParaRPr lang="en-US">
            <a:latin typeface="ＭＳ Ｐゴシック" panose="020B0600070205080204" pitchFamily="50" charset="-128"/>
            <a:ea typeface="ＭＳ Ｐゴシック" panose="020B0600070205080204" pitchFamily="50" charset="-128"/>
          </a:endParaRPr>
        </a:p>
      </dgm:t>
    </dgm:pt>
    <dgm:pt modelId="{EDFB39F4-6817-4E98-87AA-6B3F290BC98D}" type="sibTrans" cxnId="{E2CC84AC-4B0A-4FCD-9E2D-B92EAEAAF948}">
      <dgm:prSet/>
      <dgm:spPr/>
      <dgm:t>
        <a:bodyPr/>
        <a:lstStyle/>
        <a:p>
          <a:endParaRPr lang="en-US">
            <a:latin typeface="ＭＳ Ｐゴシック" panose="020B0600070205080204" pitchFamily="50" charset="-128"/>
            <a:ea typeface="ＭＳ Ｐゴシック" panose="020B0600070205080204" pitchFamily="50" charset="-128"/>
          </a:endParaRPr>
        </a:p>
      </dgm:t>
    </dgm:pt>
    <dgm:pt modelId="{2E59195F-CC1D-42AA-B8B0-50A7E902A729}">
      <dgm:prSet phldrT="[Text]" custT="1"/>
      <dgm:spPr>
        <a:solidFill>
          <a:srgbClr val="767171"/>
        </a:solidFill>
      </dgm:spPr>
      <dgm:t>
        <a:bodyPr/>
        <a:lstStyle/>
        <a:p>
          <a:r>
            <a:rPr lang="ja-JP" altLang="en-US" sz="1600" b="1" dirty="0">
              <a:latin typeface="ＭＳ Ｐゴシック" panose="020B0600070205080204" pitchFamily="50" charset="-128"/>
              <a:ea typeface="ＭＳ Ｐゴシック" panose="020B0600070205080204" pitchFamily="50" charset="-128"/>
              <a:cs typeface="Arial" panose="020B0604020202020204" pitchFamily="34" charset="0"/>
            </a:rPr>
            <a:t>ステップ</a:t>
          </a:r>
          <a:r>
            <a:rPr lang="en-US" altLang="ja-JP" sz="1600" b="1" dirty="0">
              <a:latin typeface="ＭＳ Ｐゴシック" panose="020B0600070205080204" pitchFamily="50" charset="-128"/>
              <a:ea typeface="ＭＳ Ｐゴシック" panose="020B0600070205080204" pitchFamily="50" charset="-128"/>
              <a:cs typeface="Arial" panose="020B0604020202020204" pitchFamily="34" charset="0"/>
            </a:rPr>
            <a:t>2</a:t>
          </a:r>
        </a:p>
      </dgm:t>
    </dgm:pt>
    <dgm:pt modelId="{FD9F0156-42DC-4363-80FF-BEB96D98E40B}" type="parTrans" cxnId="{6DA9A9AC-EC13-4FC7-BB7C-1027E81DE29E}">
      <dgm:prSet/>
      <dgm:spPr/>
      <dgm:t>
        <a:bodyPr/>
        <a:lstStyle/>
        <a:p>
          <a:endParaRPr lang="en-US">
            <a:latin typeface="ＭＳ Ｐゴシック" panose="020B0600070205080204" pitchFamily="50" charset="-128"/>
            <a:ea typeface="ＭＳ Ｐゴシック" panose="020B0600070205080204" pitchFamily="50" charset="-128"/>
          </a:endParaRPr>
        </a:p>
      </dgm:t>
    </dgm:pt>
    <dgm:pt modelId="{906BE5D1-CBF5-4965-8A88-A7B0CE67B4AC}" type="sibTrans" cxnId="{6DA9A9AC-EC13-4FC7-BB7C-1027E81DE29E}">
      <dgm:prSet/>
      <dgm:spPr/>
      <dgm:t>
        <a:bodyPr/>
        <a:lstStyle/>
        <a:p>
          <a:endParaRPr lang="en-US">
            <a:latin typeface="ＭＳ Ｐゴシック" panose="020B0600070205080204" pitchFamily="50" charset="-128"/>
            <a:ea typeface="ＭＳ Ｐゴシック" panose="020B0600070205080204" pitchFamily="50" charset="-128"/>
          </a:endParaRPr>
        </a:p>
      </dgm:t>
    </dgm:pt>
    <dgm:pt modelId="{ECD596C9-7666-440F-8D17-35FE5BD48F78}">
      <dgm:prSet phldrT="[Text]" custT="1"/>
      <dgm:spPr/>
      <dgm:t>
        <a:bodyPr/>
        <a:lstStyle/>
        <a:p>
          <a:pPr>
            <a:buClr>
              <a:srgbClr val="33373B"/>
            </a:buClr>
            <a:buSzPct val="100000"/>
            <a:buFont typeface="Wingdings" panose="05000000000000000000" pitchFamily="2" charset="2"/>
            <a:buChar char="Ø"/>
          </a:pPr>
          <a:r>
            <a:rPr lang="ja-JP" sz="1800" b="1" dirty="0">
              <a:solidFill>
                <a:schemeClr val="tx1">
                  <a:lumMod val="65000"/>
                  <a:lumOff val="35000"/>
                </a:schemeClr>
              </a:solidFill>
              <a:latin typeface="ＭＳ Ｐゴシック" panose="020B0600070205080204" pitchFamily="50" charset="-128"/>
              <a:ea typeface="ＭＳ Ｐゴシック" panose="020B0600070205080204" pitchFamily="50" charset="-128"/>
              <a:cs typeface="Arial" panose="020B0604020202020204" pitchFamily="34" charset="0"/>
            </a:rPr>
            <a:t>自分たちの</a:t>
          </a:r>
          <a:r>
            <a:rPr lang="ja-JP" sz="1800" b="1" dirty="0">
              <a:solidFill>
                <a:srgbClr val="767171"/>
              </a:solidFill>
              <a:latin typeface="ＭＳ Ｐゴシック" panose="020B0600070205080204" pitchFamily="50" charset="-128"/>
              <a:ea typeface="ＭＳ Ｐゴシック" panose="020B0600070205080204" pitchFamily="50" charset="-128"/>
              <a:cs typeface="Arial" panose="020B0604020202020204" pitchFamily="34" charset="0"/>
            </a:rPr>
            <a:t>解決策を説明する</a:t>
          </a:r>
        </a:p>
      </dgm:t>
    </dgm:pt>
    <dgm:pt modelId="{87CBC4A9-F9F6-4DD7-8546-3BBE9F53DD28}" type="parTrans" cxnId="{986F06F8-2321-439C-AD95-17C28262B7BE}">
      <dgm:prSet/>
      <dgm:spPr/>
      <dgm:t>
        <a:bodyPr/>
        <a:lstStyle/>
        <a:p>
          <a:endParaRPr lang="en-US">
            <a:latin typeface="ＭＳ Ｐゴシック" panose="020B0600070205080204" pitchFamily="50" charset="-128"/>
            <a:ea typeface="ＭＳ Ｐゴシック" panose="020B0600070205080204" pitchFamily="50" charset="-128"/>
          </a:endParaRPr>
        </a:p>
      </dgm:t>
    </dgm:pt>
    <dgm:pt modelId="{73880567-D37C-4258-B888-2A7BBD8AB3C0}" type="sibTrans" cxnId="{986F06F8-2321-439C-AD95-17C28262B7BE}">
      <dgm:prSet/>
      <dgm:spPr/>
      <dgm:t>
        <a:bodyPr/>
        <a:lstStyle/>
        <a:p>
          <a:endParaRPr lang="en-US">
            <a:latin typeface="ＭＳ Ｐゴシック" panose="020B0600070205080204" pitchFamily="50" charset="-128"/>
            <a:ea typeface="ＭＳ Ｐゴシック" panose="020B0600070205080204" pitchFamily="50" charset="-128"/>
          </a:endParaRPr>
        </a:p>
      </dgm:t>
    </dgm:pt>
    <dgm:pt modelId="{C147D0AD-488A-41A4-9018-08516FF1F19A}">
      <dgm:prSet phldrT="[Text]" custT="1"/>
      <dgm:spPr>
        <a:solidFill>
          <a:srgbClr val="D20000"/>
        </a:solidFill>
      </dgm:spPr>
      <dgm:t>
        <a:bodyPr/>
        <a:lstStyle/>
        <a:p>
          <a:r>
            <a:rPr lang="ja-JP" altLang="en-US" sz="1600" b="1" dirty="0">
              <a:latin typeface="ＭＳ Ｐゴシック" panose="020B0600070205080204" pitchFamily="50" charset="-128"/>
              <a:ea typeface="ＭＳ Ｐゴシック" panose="020B0600070205080204" pitchFamily="50" charset="-128"/>
              <a:cs typeface="Arial" panose="020B0604020202020204" pitchFamily="34" charset="0"/>
            </a:rPr>
            <a:t>ステップ</a:t>
          </a:r>
          <a:r>
            <a:rPr lang="en-US" altLang="ja-JP" sz="1600" b="1" dirty="0">
              <a:latin typeface="ＭＳ Ｐゴシック" panose="020B0600070205080204" pitchFamily="50" charset="-128"/>
              <a:ea typeface="ＭＳ Ｐゴシック" panose="020B0600070205080204" pitchFamily="50" charset="-128"/>
              <a:cs typeface="Arial" panose="020B0604020202020204" pitchFamily="34" charset="0"/>
            </a:rPr>
            <a:t>3</a:t>
          </a:r>
        </a:p>
      </dgm:t>
    </dgm:pt>
    <dgm:pt modelId="{471B1B86-5EDC-4D9D-B9E9-35766BF6BFDF}" type="parTrans" cxnId="{DB36F143-7F3C-4C8B-A714-112FA9D0A802}">
      <dgm:prSet/>
      <dgm:spPr/>
      <dgm:t>
        <a:bodyPr/>
        <a:lstStyle/>
        <a:p>
          <a:endParaRPr lang="en-US">
            <a:latin typeface="ＭＳ Ｐゴシック" panose="020B0600070205080204" pitchFamily="50" charset="-128"/>
            <a:ea typeface="ＭＳ Ｐゴシック" panose="020B0600070205080204" pitchFamily="50" charset="-128"/>
          </a:endParaRPr>
        </a:p>
      </dgm:t>
    </dgm:pt>
    <dgm:pt modelId="{BE3C70FF-25D9-4F54-8774-1D7FAB21CF4D}" type="sibTrans" cxnId="{DB36F143-7F3C-4C8B-A714-112FA9D0A802}">
      <dgm:prSet/>
      <dgm:spPr/>
      <dgm:t>
        <a:bodyPr/>
        <a:lstStyle/>
        <a:p>
          <a:endParaRPr lang="en-US">
            <a:latin typeface="ＭＳ Ｐゴシック" panose="020B0600070205080204" pitchFamily="50" charset="-128"/>
            <a:ea typeface="ＭＳ Ｐゴシック" panose="020B0600070205080204" pitchFamily="50" charset="-128"/>
          </a:endParaRPr>
        </a:p>
      </dgm:t>
    </dgm:pt>
    <dgm:pt modelId="{A1BF5849-6121-466D-93DB-A317805FBB34}">
      <dgm:prSet phldrT="[Text]" custT="1"/>
      <dgm:spPr/>
      <dgm:t>
        <a:bodyPr/>
        <a:lstStyle/>
        <a:p>
          <a:pPr>
            <a:buFont typeface="Wingdings" panose="05000000000000000000" pitchFamily="2" charset="2"/>
            <a:buChar char="Ø"/>
          </a:pPr>
          <a:r>
            <a:rPr lang="ja-JP" sz="1800" b="1">
              <a:solidFill>
                <a:srgbClr val="D20000"/>
              </a:solidFill>
              <a:latin typeface="ＭＳ Ｐゴシック" panose="020B0600070205080204" pitchFamily="50" charset="-128"/>
              <a:ea typeface="ＭＳ Ｐゴシック" panose="020B0600070205080204" pitchFamily="50" charset="-128"/>
              <a:cs typeface="Arial" panose="020B0604020202020204" pitchFamily="34" charset="0"/>
            </a:rPr>
            <a:t>自分たちのどこが特別なのかを説明する</a:t>
          </a:r>
        </a:p>
      </dgm:t>
    </dgm:pt>
    <dgm:pt modelId="{2E68B950-0C90-4EB9-ADB8-3A6C443F6CC8}" type="parTrans" cxnId="{9E3C0F60-15F3-4EF1-B498-2FD1BF878D4B}">
      <dgm:prSet/>
      <dgm:spPr/>
      <dgm:t>
        <a:bodyPr/>
        <a:lstStyle/>
        <a:p>
          <a:endParaRPr lang="en-US">
            <a:latin typeface="ＭＳ Ｐゴシック" panose="020B0600070205080204" pitchFamily="50" charset="-128"/>
            <a:ea typeface="ＭＳ Ｐゴシック" panose="020B0600070205080204" pitchFamily="50" charset="-128"/>
          </a:endParaRPr>
        </a:p>
      </dgm:t>
    </dgm:pt>
    <dgm:pt modelId="{617A0C9E-9D76-43E1-95D9-4F5E1E650543}" type="sibTrans" cxnId="{9E3C0F60-15F3-4EF1-B498-2FD1BF878D4B}">
      <dgm:prSet/>
      <dgm:spPr/>
      <dgm:t>
        <a:bodyPr/>
        <a:lstStyle/>
        <a:p>
          <a:endParaRPr lang="en-US">
            <a:latin typeface="ＭＳ Ｐゴシック" panose="020B0600070205080204" pitchFamily="50" charset="-128"/>
            <a:ea typeface="ＭＳ Ｐゴシック" panose="020B0600070205080204" pitchFamily="50" charset="-128"/>
          </a:endParaRPr>
        </a:p>
      </dgm:t>
    </dgm:pt>
    <dgm:pt modelId="{BAE86F1B-F2B8-400E-B4E9-DC71430857BB}">
      <dgm:prSet phldrT="[Text]" custT="1"/>
      <dgm:spPr/>
      <dgm:t>
        <a:bodyPr/>
        <a:lstStyle/>
        <a:p>
          <a:r>
            <a:rPr lang="ja-JP" altLang="en-US" sz="1600" b="1" dirty="0">
              <a:latin typeface="ＭＳ Ｐゴシック" panose="020B0600070205080204" pitchFamily="50" charset="-128"/>
              <a:ea typeface="ＭＳ Ｐゴシック" panose="020B0600070205080204" pitchFamily="50" charset="-128"/>
              <a:cs typeface="Arial" panose="020B0604020202020204" pitchFamily="34" charset="0"/>
            </a:rPr>
            <a:t>ステップ</a:t>
          </a:r>
          <a:r>
            <a:rPr lang="en-US" altLang="ja-JP" sz="1600" b="1" dirty="0">
              <a:latin typeface="ＭＳ Ｐゴシック" panose="020B0600070205080204" pitchFamily="50" charset="-128"/>
              <a:ea typeface="ＭＳ Ｐゴシック" panose="020B0600070205080204" pitchFamily="50" charset="-128"/>
              <a:cs typeface="Arial" panose="020B0604020202020204" pitchFamily="34" charset="0"/>
            </a:rPr>
            <a:t>4</a:t>
          </a:r>
        </a:p>
      </dgm:t>
    </dgm:pt>
    <dgm:pt modelId="{36F2769E-AAB3-414A-A733-22025316E14B}" type="parTrans" cxnId="{8C7CE110-CABC-4E31-BAF4-2C347B86F029}">
      <dgm:prSet/>
      <dgm:spPr/>
      <dgm:t>
        <a:bodyPr/>
        <a:lstStyle/>
        <a:p>
          <a:endParaRPr lang="en-US">
            <a:latin typeface="ＭＳ Ｐゴシック" panose="020B0600070205080204" pitchFamily="50" charset="-128"/>
            <a:ea typeface="ＭＳ Ｐゴシック" panose="020B0600070205080204" pitchFamily="50" charset="-128"/>
          </a:endParaRPr>
        </a:p>
      </dgm:t>
    </dgm:pt>
    <dgm:pt modelId="{CC9F2980-6086-4CA6-A670-69534FCAE600}" type="sibTrans" cxnId="{8C7CE110-CABC-4E31-BAF4-2C347B86F029}">
      <dgm:prSet/>
      <dgm:spPr/>
      <dgm:t>
        <a:bodyPr/>
        <a:lstStyle/>
        <a:p>
          <a:endParaRPr lang="en-US">
            <a:latin typeface="ＭＳ Ｐゴシック" panose="020B0600070205080204" pitchFamily="50" charset="-128"/>
            <a:ea typeface="ＭＳ Ｐゴシック" panose="020B0600070205080204" pitchFamily="50" charset="-128"/>
          </a:endParaRPr>
        </a:p>
      </dgm:t>
    </dgm:pt>
    <dgm:pt modelId="{A517C267-7D07-4649-95A3-C559A2D4A615}">
      <dgm:prSet phldrT="[Text]" custT="1"/>
      <dgm:spPr/>
      <dgm:t>
        <a:bodyPr/>
        <a:lstStyle/>
        <a:p>
          <a:pPr>
            <a:buClr>
              <a:schemeClr val="accent5"/>
            </a:buClr>
            <a:buSzPct val="100000"/>
            <a:buFont typeface="Wingdings" panose="05000000000000000000" pitchFamily="2" charset="2"/>
            <a:buChar char="Ø"/>
          </a:pPr>
          <a:r>
            <a:rPr lang="ja-JP" sz="1800" b="1">
              <a:solidFill>
                <a:schemeClr val="accent5"/>
              </a:solidFill>
              <a:latin typeface="ＭＳ Ｐゴシック" panose="020B0600070205080204" pitchFamily="50" charset="-128"/>
              <a:ea typeface="ＭＳ Ｐゴシック" panose="020B0600070205080204" pitchFamily="50" charset="-128"/>
              <a:cs typeface="Arial" panose="020B0604020202020204" pitchFamily="34" charset="0"/>
            </a:rPr>
            <a:t>全体をまとめる</a:t>
          </a:r>
        </a:p>
      </dgm:t>
    </dgm:pt>
    <dgm:pt modelId="{0FB35096-1E64-4694-BA15-945A439A58F2}" type="parTrans" cxnId="{26E003F7-72B1-46A5-8429-315559D14E7D}">
      <dgm:prSet/>
      <dgm:spPr/>
      <dgm:t>
        <a:bodyPr/>
        <a:lstStyle/>
        <a:p>
          <a:endParaRPr lang="en-US">
            <a:latin typeface="ＭＳ Ｐゴシック" panose="020B0600070205080204" pitchFamily="50" charset="-128"/>
            <a:ea typeface="ＭＳ Ｐゴシック" panose="020B0600070205080204" pitchFamily="50" charset="-128"/>
          </a:endParaRPr>
        </a:p>
      </dgm:t>
    </dgm:pt>
    <dgm:pt modelId="{394CB7CE-B62E-4575-8A66-8B6F99D5EF62}" type="sibTrans" cxnId="{26E003F7-72B1-46A5-8429-315559D14E7D}">
      <dgm:prSet/>
      <dgm:spPr/>
      <dgm:t>
        <a:bodyPr/>
        <a:lstStyle/>
        <a:p>
          <a:endParaRPr lang="en-US">
            <a:latin typeface="ＭＳ Ｐゴシック" panose="020B0600070205080204" pitchFamily="50" charset="-128"/>
            <a:ea typeface="ＭＳ Ｐゴシック" panose="020B0600070205080204" pitchFamily="50" charset="-128"/>
          </a:endParaRPr>
        </a:p>
      </dgm:t>
    </dgm:pt>
    <dgm:pt modelId="{AFDF10F8-1925-429F-8703-5542C6E84E6D}">
      <dgm:prSet phldrT="[Text]" custT="1"/>
      <dgm:spPr>
        <a:solidFill>
          <a:srgbClr val="00B0F0"/>
        </a:solidFill>
      </dgm:spPr>
      <dgm:t>
        <a:bodyPr/>
        <a:lstStyle/>
        <a:p>
          <a:r>
            <a:rPr lang="ja-JP" altLang="en-US" sz="1600" b="1" dirty="0">
              <a:latin typeface="ＭＳ Ｐゴシック" panose="020B0600070205080204" pitchFamily="50" charset="-128"/>
              <a:ea typeface="ＭＳ Ｐゴシック" panose="020B0600070205080204" pitchFamily="50" charset="-128"/>
              <a:cs typeface="Arial" panose="020B0604020202020204" pitchFamily="34" charset="0"/>
            </a:rPr>
            <a:t>ステップ</a:t>
          </a:r>
          <a:r>
            <a:rPr lang="en-US" altLang="ja-JP" sz="1600" b="1" dirty="0">
              <a:latin typeface="ＭＳ Ｐゴシック" panose="020B0600070205080204" pitchFamily="50" charset="-128"/>
              <a:ea typeface="ＭＳ Ｐゴシック" panose="020B0600070205080204" pitchFamily="50" charset="-128"/>
              <a:cs typeface="Arial" panose="020B0604020202020204" pitchFamily="34" charset="0"/>
            </a:rPr>
            <a:t>5</a:t>
          </a:r>
        </a:p>
      </dgm:t>
    </dgm:pt>
    <dgm:pt modelId="{06320B2A-D8CA-4675-9F94-7765F4900892}" type="parTrans" cxnId="{6C46F940-8BCE-4F28-93A3-FC5106B80DE7}">
      <dgm:prSet/>
      <dgm:spPr/>
      <dgm:t>
        <a:bodyPr/>
        <a:lstStyle/>
        <a:p>
          <a:endParaRPr lang="en-US">
            <a:latin typeface="ＭＳ Ｐゴシック" panose="020B0600070205080204" pitchFamily="50" charset="-128"/>
            <a:ea typeface="ＭＳ Ｐゴシック" panose="020B0600070205080204" pitchFamily="50" charset="-128"/>
          </a:endParaRPr>
        </a:p>
      </dgm:t>
    </dgm:pt>
    <dgm:pt modelId="{80F99284-7838-4AB2-BB0E-A09B24F7A49C}" type="sibTrans" cxnId="{6C46F940-8BCE-4F28-93A3-FC5106B80DE7}">
      <dgm:prSet/>
      <dgm:spPr/>
      <dgm:t>
        <a:bodyPr/>
        <a:lstStyle/>
        <a:p>
          <a:endParaRPr lang="en-US">
            <a:latin typeface="ＭＳ Ｐゴシック" panose="020B0600070205080204" pitchFamily="50" charset="-128"/>
            <a:ea typeface="ＭＳ Ｐゴシック" panose="020B0600070205080204" pitchFamily="50" charset="-128"/>
          </a:endParaRPr>
        </a:p>
      </dgm:t>
    </dgm:pt>
    <dgm:pt modelId="{592C1FE2-70D8-4353-A08A-240D081B7610}">
      <dgm:prSet phldrT="[Text]" custT="1"/>
      <dgm:spPr/>
      <dgm:t>
        <a:bodyPr/>
        <a:lstStyle/>
        <a:p>
          <a:pPr>
            <a:buClr>
              <a:schemeClr val="accent3"/>
            </a:buClr>
            <a:buSzPct val="100000"/>
            <a:buFont typeface="Wingdings" panose="05000000000000000000" pitchFamily="2" charset="2"/>
            <a:buChar char="Ø"/>
          </a:pPr>
          <a:r>
            <a:rPr lang="ja-JP" sz="1800" b="1">
              <a:solidFill>
                <a:srgbClr val="00B0F0"/>
              </a:solidFill>
              <a:latin typeface="ＭＳ Ｐゴシック" panose="020B0600070205080204" pitchFamily="50" charset="-128"/>
              <a:ea typeface="ＭＳ Ｐゴシック" panose="020B0600070205080204" pitchFamily="50" charset="-128"/>
              <a:cs typeface="Arial" panose="020B0604020202020204" pitchFamily="34" charset="0"/>
            </a:rPr>
            <a:t>推敲し、練習する</a:t>
          </a:r>
        </a:p>
      </dgm:t>
    </dgm:pt>
    <dgm:pt modelId="{53D1B036-AF12-4AF0-B928-2D7E594F10E3}" type="parTrans" cxnId="{9A8EF3DB-AAA3-4201-9B5D-5885993AC593}">
      <dgm:prSet/>
      <dgm:spPr/>
      <dgm:t>
        <a:bodyPr/>
        <a:lstStyle/>
        <a:p>
          <a:endParaRPr lang="en-US">
            <a:latin typeface="ＭＳ Ｐゴシック" panose="020B0600070205080204" pitchFamily="50" charset="-128"/>
            <a:ea typeface="ＭＳ Ｐゴシック" panose="020B0600070205080204" pitchFamily="50" charset="-128"/>
          </a:endParaRPr>
        </a:p>
      </dgm:t>
    </dgm:pt>
    <dgm:pt modelId="{02E7FDF4-AA6A-4543-A245-FE1BF04167B1}" type="sibTrans" cxnId="{9A8EF3DB-AAA3-4201-9B5D-5885993AC593}">
      <dgm:prSet/>
      <dgm:spPr/>
      <dgm:t>
        <a:bodyPr/>
        <a:lstStyle/>
        <a:p>
          <a:endParaRPr lang="en-US">
            <a:latin typeface="ＭＳ Ｐゴシック" panose="020B0600070205080204" pitchFamily="50" charset="-128"/>
            <a:ea typeface="ＭＳ Ｐゴシック" panose="020B0600070205080204" pitchFamily="50" charset="-128"/>
          </a:endParaRPr>
        </a:p>
      </dgm:t>
    </dgm:pt>
    <dgm:pt modelId="{CBB0A939-A1D4-4C46-9493-561BBD863904}" type="pres">
      <dgm:prSet presAssocID="{DFE488DB-881D-439C-9D88-F3E94EBFCBB3}" presName="rootnode" presStyleCnt="0">
        <dgm:presLayoutVars>
          <dgm:chMax/>
          <dgm:chPref/>
          <dgm:dir/>
          <dgm:animLvl val="lvl"/>
        </dgm:presLayoutVars>
      </dgm:prSet>
      <dgm:spPr/>
    </dgm:pt>
    <dgm:pt modelId="{1AAD838A-9719-4B70-93D7-DC282CB93A26}" type="pres">
      <dgm:prSet presAssocID="{32AEECC0-BC2B-4675-921D-7D8509D0CB92}" presName="composite" presStyleCnt="0"/>
      <dgm:spPr/>
    </dgm:pt>
    <dgm:pt modelId="{208EBAEC-0318-4EA0-9349-8CD3DE21DAD5}" type="pres">
      <dgm:prSet presAssocID="{32AEECC0-BC2B-4675-921D-7D8509D0CB92}" presName="bentUpArrow1" presStyleLbl="alignImgPlace1" presStyleIdx="0" presStyleCnt="4"/>
      <dgm:spPr>
        <a:solidFill>
          <a:srgbClr val="D08BFF"/>
        </a:solidFill>
      </dgm:spPr>
    </dgm:pt>
    <dgm:pt modelId="{6C833FA1-9CAE-4A5A-A967-3BEBFDABFA45}" type="pres">
      <dgm:prSet presAssocID="{32AEECC0-BC2B-4675-921D-7D8509D0CB92}" presName="ParentText" presStyleLbl="node1" presStyleIdx="0" presStyleCnt="5">
        <dgm:presLayoutVars>
          <dgm:chMax val="1"/>
          <dgm:chPref val="1"/>
          <dgm:bulletEnabled val="1"/>
        </dgm:presLayoutVars>
      </dgm:prSet>
      <dgm:spPr/>
    </dgm:pt>
    <dgm:pt modelId="{D49EDA4D-C5F7-458C-91DD-6D8B097EA4B2}" type="pres">
      <dgm:prSet presAssocID="{32AEECC0-BC2B-4675-921D-7D8509D0CB92}" presName="ChildText" presStyleLbl="revTx" presStyleIdx="0" presStyleCnt="5" custScaleX="399426" custLinFactX="70521" custLinFactNeighborX="100000" custLinFactNeighborY="-1592">
        <dgm:presLayoutVars>
          <dgm:chMax val="0"/>
          <dgm:chPref val="0"/>
          <dgm:bulletEnabled val="1"/>
        </dgm:presLayoutVars>
      </dgm:prSet>
      <dgm:spPr/>
    </dgm:pt>
    <dgm:pt modelId="{8FB9E387-88B0-4C75-BA90-C2B911A0BFE5}" type="pres">
      <dgm:prSet presAssocID="{E95A9AB3-61D3-4EDB-AF7C-A94C9723D1C9}" presName="sibTrans" presStyleCnt="0"/>
      <dgm:spPr/>
    </dgm:pt>
    <dgm:pt modelId="{9A022BEA-427A-4ABD-BA33-D022E0FC4137}" type="pres">
      <dgm:prSet presAssocID="{2E59195F-CC1D-42AA-B8B0-50A7E902A729}" presName="composite" presStyleCnt="0"/>
      <dgm:spPr/>
    </dgm:pt>
    <dgm:pt modelId="{12A8E60C-7220-494C-95FF-9FF95E92138C}" type="pres">
      <dgm:prSet presAssocID="{2E59195F-CC1D-42AA-B8B0-50A7E902A729}" presName="bentUpArrow1" presStyleLbl="alignImgPlace1" presStyleIdx="1" presStyleCnt="4"/>
      <dgm:spPr>
        <a:solidFill>
          <a:schemeClr val="bg1">
            <a:lumMod val="75000"/>
          </a:schemeClr>
        </a:solidFill>
      </dgm:spPr>
    </dgm:pt>
    <dgm:pt modelId="{C2B668C6-2F6F-4509-AEB0-88A9E8A9AB70}" type="pres">
      <dgm:prSet presAssocID="{2E59195F-CC1D-42AA-B8B0-50A7E902A729}" presName="ParentText" presStyleLbl="node1" presStyleIdx="1" presStyleCnt="5">
        <dgm:presLayoutVars>
          <dgm:chMax val="1"/>
          <dgm:chPref val="1"/>
          <dgm:bulletEnabled val="1"/>
        </dgm:presLayoutVars>
      </dgm:prSet>
      <dgm:spPr/>
    </dgm:pt>
    <dgm:pt modelId="{9613DF15-F0EC-4BC5-A109-D2728331966D}" type="pres">
      <dgm:prSet presAssocID="{2E59195F-CC1D-42AA-B8B0-50A7E902A729}" presName="ChildText" presStyleLbl="revTx" presStyleIdx="1" presStyleCnt="5" custScaleX="399426" custLinFactX="64429" custLinFactNeighborX="100000" custLinFactNeighborY="2192">
        <dgm:presLayoutVars>
          <dgm:chMax val="0"/>
          <dgm:chPref val="0"/>
          <dgm:bulletEnabled val="1"/>
        </dgm:presLayoutVars>
      </dgm:prSet>
      <dgm:spPr/>
    </dgm:pt>
    <dgm:pt modelId="{FBFFBAA0-D72C-46DA-9179-82F700420C10}" type="pres">
      <dgm:prSet presAssocID="{906BE5D1-CBF5-4965-8A88-A7B0CE67B4AC}" presName="sibTrans" presStyleCnt="0"/>
      <dgm:spPr/>
    </dgm:pt>
    <dgm:pt modelId="{52F79D6A-D05D-48D9-8AE7-F27B159D146F}" type="pres">
      <dgm:prSet presAssocID="{C147D0AD-488A-41A4-9018-08516FF1F19A}" presName="composite" presStyleCnt="0"/>
      <dgm:spPr/>
    </dgm:pt>
    <dgm:pt modelId="{F5A9C339-99C0-4B75-AB15-AA8AB8F747D1}" type="pres">
      <dgm:prSet presAssocID="{C147D0AD-488A-41A4-9018-08516FF1F19A}" presName="bentUpArrow1" presStyleLbl="alignImgPlace1" presStyleIdx="2" presStyleCnt="4"/>
      <dgm:spPr>
        <a:solidFill>
          <a:srgbClr val="FF8B8B"/>
        </a:solidFill>
      </dgm:spPr>
    </dgm:pt>
    <dgm:pt modelId="{A0E6D3B8-E872-46F9-AFD7-C46E36502BC5}" type="pres">
      <dgm:prSet presAssocID="{C147D0AD-488A-41A4-9018-08516FF1F19A}" presName="ParentText" presStyleLbl="node1" presStyleIdx="2" presStyleCnt="5">
        <dgm:presLayoutVars>
          <dgm:chMax val="1"/>
          <dgm:chPref val="1"/>
          <dgm:bulletEnabled val="1"/>
        </dgm:presLayoutVars>
      </dgm:prSet>
      <dgm:spPr/>
    </dgm:pt>
    <dgm:pt modelId="{96777DAA-842C-4140-8CA1-B879947FDF68}" type="pres">
      <dgm:prSet presAssocID="{C147D0AD-488A-41A4-9018-08516FF1F19A}" presName="ChildText" presStyleLbl="revTx" presStyleIdx="2" presStyleCnt="5" custScaleX="399426" custLinFactX="68997" custLinFactNeighborX="100000" custLinFactNeighborY="63">
        <dgm:presLayoutVars>
          <dgm:chMax val="0"/>
          <dgm:chPref val="0"/>
          <dgm:bulletEnabled val="1"/>
        </dgm:presLayoutVars>
      </dgm:prSet>
      <dgm:spPr/>
    </dgm:pt>
    <dgm:pt modelId="{623C36B9-A1B4-44BE-8AE6-191B73899E43}" type="pres">
      <dgm:prSet presAssocID="{BE3C70FF-25D9-4F54-8774-1D7FAB21CF4D}" presName="sibTrans" presStyleCnt="0"/>
      <dgm:spPr/>
    </dgm:pt>
    <dgm:pt modelId="{B6CE0002-E9EB-4650-9640-BCF3BEF2DEAE}" type="pres">
      <dgm:prSet presAssocID="{BAE86F1B-F2B8-400E-B4E9-DC71430857BB}" presName="composite" presStyleCnt="0"/>
      <dgm:spPr/>
    </dgm:pt>
    <dgm:pt modelId="{E965D5DD-6F74-4AB2-9E2B-F64AF5EE0917}" type="pres">
      <dgm:prSet presAssocID="{BAE86F1B-F2B8-400E-B4E9-DC71430857BB}" presName="bentUpArrow1" presStyleLbl="alignImgPlace1" presStyleIdx="3" presStyleCnt="4"/>
      <dgm:spPr>
        <a:solidFill>
          <a:srgbClr val="A3FFA3"/>
        </a:solidFill>
      </dgm:spPr>
    </dgm:pt>
    <dgm:pt modelId="{F7EF3E69-E29A-4925-96EC-80AEC6ED6B80}" type="pres">
      <dgm:prSet presAssocID="{BAE86F1B-F2B8-400E-B4E9-DC71430857BB}" presName="ParentText" presStyleLbl="node1" presStyleIdx="3" presStyleCnt="5">
        <dgm:presLayoutVars>
          <dgm:chMax val="1"/>
          <dgm:chPref val="1"/>
          <dgm:bulletEnabled val="1"/>
        </dgm:presLayoutVars>
      </dgm:prSet>
      <dgm:spPr/>
    </dgm:pt>
    <dgm:pt modelId="{9AB9027A-2EDE-4548-8417-5FDD5BAF79AC}" type="pres">
      <dgm:prSet presAssocID="{BAE86F1B-F2B8-400E-B4E9-DC71430857BB}" presName="ChildText" presStyleLbl="revTx" presStyleIdx="3" presStyleCnt="5" custScaleX="399426" custLinFactX="71975" custLinFactNeighborX="100000" custLinFactNeighborY="7737">
        <dgm:presLayoutVars>
          <dgm:chMax val="0"/>
          <dgm:chPref val="0"/>
          <dgm:bulletEnabled val="1"/>
        </dgm:presLayoutVars>
      </dgm:prSet>
      <dgm:spPr/>
    </dgm:pt>
    <dgm:pt modelId="{71164545-FC89-4503-8511-E154C05B5B6D}" type="pres">
      <dgm:prSet presAssocID="{CC9F2980-6086-4CA6-A670-69534FCAE600}" presName="sibTrans" presStyleCnt="0"/>
      <dgm:spPr/>
    </dgm:pt>
    <dgm:pt modelId="{B6C374A5-8E0F-48B7-867F-CD615D2703A7}" type="pres">
      <dgm:prSet presAssocID="{AFDF10F8-1925-429F-8703-5542C6E84E6D}" presName="composite" presStyleCnt="0"/>
      <dgm:spPr/>
    </dgm:pt>
    <dgm:pt modelId="{822C2EBB-7592-4D91-B7AF-9075C5B9198A}" type="pres">
      <dgm:prSet presAssocID="{AFDF10F8-1925-429F-8703-5542C6E84E6D}" presName="ParentText" presStyleLbl="node1" presStyleIdx="4" presStyleCnt="5">
        <dgm:presLayoutVars>
          <dgm:chMax val="1"/>
          <dgm:chPref val="1"/>
          <dgm:bulletEnabled val="1"/>
        </dgm:presLayoutVars>
      </dgm:prSet>
      <dgm:spPr/>
    </dgm:pt>
    <dgm:pt modelId="{9ED1295A-2F22-41EE-96DA-06D9FCE95ED0}" type="pres">
      <dgm:prSet presAssocID="{AFDF10F8-1925-429F-8703-5542C6E84E6D}" presName="FinalChildText" presStyleLbl="revTx" presStyleIdx="4" presStyleCnt="5" custScaleX="399426" custLinFactX="82651" custLinFactNeighborX="100000" custLinFactNeighborY="2505">
        <dgm:presLayoutVars>
          <dgm:chMax val="0"/>
          <dgm:chPref val="0"/>
          <dgm:bulletEnabled val="1"/>
        </dgm:presLayoutVars>
      </dgm:prSet>
      <dgm:spPr/>
    </dgm:pt>
  </dgm:ptLst>
  <dgm:cxnLst>
    <dgm:cxn modelId="{54CA1301-CF01-485E-9A28-3E156B0EE870}" type="presOf" srcId="{A1BF5849-6121-466D-93DB-A317805FBB34}" destId="{96777DAA-842C-4140-8CA1-B879947FDF68}" srcOrd="0" destOrd="0" presId="urn:microsoft.com/office/officeart/2005/8/layout/StepDownProcess"/>
    <dgm:cxn modelId="{5BEF5C0A-A62F-4819-8872-CE3CB83256C2}" type="presOf" srcId="{D323EC44-A558-4B81-B6CE-CBEF9AB01A33}" destId="{D49EDA4D-C5F7-458C-91DD-6D8B097EA4B2}" srcOrd="0" destOrd="0" presId="urn:microsoft.com/office/officeart/2005/8/layout/StepDownProcess"/>
    <dgm:cxn modelId="{8C7CE110-CABC-4E31-BAF4-2C347B86F029}" srcId="{DFE488DB-881D-439C-9D88-F3E94EBFCBB3}" destId="{BAE86F1B-F2B8-400E-B4E9-DC71430857BB}" srcOrd="3" destOrd="0" parTransId="{36F2769E-AAB3-414A-A733-22025316E14B}" sibTransId="{CC9F2980-6086-4CA6-A670-69534FCAE600}"/>
    <dgm:cxn modelId="{6C46F940-8BCE-4F28-93A3-FC5106B80DE7}" srcId="{DFE488DB-881D-439C-9D88-F3E94EBFCBB3}" destId="{AFDF10F8-1925-429F-8703-5542C6E84E6D}" srcOrd="4" destOrd="0" parTransId="{06320B2A-D8CA-4675-9F94-7765F4900892}" sibTransId="{80F99284-7838-4AB2-BB0E-A09B24F7A49C}"/>
    <dgm:cxn modelId="{9F9DA15D-3DA9-4439-A7C8-EA7C82D9F826}" type="presOf" srcId="{ECD596C9-7666-440F-8D17-35FE5BD48F78}" destId="{9613DF15-F0EC-4BC5-A109-D2728331966D}" srcOrd="0" destOrd="0" presId="urn:microsoft.com/office/officeart/2005/8/layout/StepDownProcess"/>
    <dgm:cxn modelId="{2B3E885E-A996-4823-AD7E-56703BE235B3}" type="presOf" srcId="{C147D0AD-488A-41A4-9018-08516FF1F19A}" destId="{A0E6D3B8-E872-46F9-AFD7-C46E36502BC5}" srcOrd="0" destOrd="0" presId="urn:microsoft.com/office/officeart/2005/8/layout/StepDownProcess"/>
    <dgm:cxn modelId="{9E3C0F60-15F3-4EF1-B498-2FD1BF878D4B}" srcId="{C147D0AD-488A-41A4-9018-08516FF1F19A}" destId="{A1BF5849-6121-466D-93DB-A317805FBB34}" srcOrd="0" destOrd="0" parTransId="{2E68B950-0C90-4EB9-ADB8-3A6C443F6CC8}" sibTransId="{617A0C9E-9D76-43E1-95D9-4F5E1E650543}"/>
    <dgm:cxn modelId="{DB36F143-7F3C-4C8B-A714-112FA9D0A802}" srcId="{DFE488DB-881D-439C-9D88-F3E94EBFCBB3}" destId="{C147D0AD-488A-41A4-9018-08516FF1F19A}" srcOrd="2" destOrd="0" parTransId="{471B1B86-5EDC-4D9D-B9E9-35766BF6BFDF}" sibTransId="{BE3C70FF-25D9-4F54-8774-1D7FAB21CF4D}"/>
    <dgm:cxn modelId="{9E83694E-A773-4C8E-8A8D-7DB3FD01B543}" type="presOf" srcId="{AFDF10F8-1925-429F-8703-5542C6E84E6D}" destId="{822C2EBB-7592-4D91-B7AF-9075C5B9198A}" srcOrd="0" destOrd="0" presId="urn:microsoft.com/office/officeart/2005/8/layout/StepDownProcess"/>
    <dgm:cxn modelId="{2CBBDA7E-9E27-41BC-9005-CC288B8FAF35}" type="presOf" srcId="{592C1FE2-70D8-4353-A08A-240D081B7610}" destId="{9ED1295A-2F22-41EE-96DA-06D9FCE95ED0}" srcOrd="0" destOrd="0" presId="urn:microsoft.com/office/officeart/2005/8/layout/StepDownProcess"/>
    <dgm:cxn modelId="{53A31292-707E-4BDD-AB2B-224EE612B5A3}" type="presOf" srcId="{DFE488DB-881D-439C-9D88-F3E94EBFCBB3}" destId="{CBB0A939-A1D4-4C46-9493-561BBD863904}" srcOrd="0" destOrd="0" presId="urn:microsoft.com/office/officeart/2005/8/layout/StepDownProcess"/>
    <dgm:cxn modelId="{BA941FA8-407A-42F3-AAC2-33227133DF79}" srcId="{DFE488DB-881D-439C-9D88-F3E94EBFCBB3}" destId="{32AEECC0-BC2B-4675-921D-7D8509D0CB92}" srcOrd="0" destOrd="0" parTransId="{2472D50C-82D8-4648-BD51-671E2EFA3E91}" sibTransId="{E95A9AB3-61D3-4EDB-AF7C-A94C9723D1C9}"/>
    <dgm:cxn modelId="{E2CC84AC-4B0A-4FCD-9E2D-B92EAEAAF948}" srcId="{32AEECC0-BC2B-4675-921D-7D8509D0CB92}" destId="{D323EC44-A558-4B81-B6CE-CBEF9AB01A33}" srcOrd="0" destOrd="0" parTransId="{EA691497-E603-4FF3-B8C5-BC0F3EBAB1A8}" sibTransId="{EDFB39F4-6817-4E98-87AA-6B3F290BC98D}"/>
    <dgm:cxn modelId="{6DA9A9AC-EC13-4FC7-BB7C-1027E81DE29E}" srcId="{DFE488DB-881D-439C-9D88-F3E94EBFCBB3}" destId="{2E59195F-CC1D-42AA-B8B0-50A7E902A729}" srcOrd="1" destOrd="0" parTransId="{FD9F0156-42DC-4363-80FF-BEB96D98E40B}" sibTransId="{906BE5D1-CBF5-4965-8A88-A7B0CE67B4AC}"/>
    <dgm:cxn modelId="{7C618BBA-B73C-49D9-969F-8EBD074E21B3}" type="presOf" srcId="{2E59195F-CC1D-42AA-B8B0-50A7E902A729}" destId="{C2B668C6-2F6F-4509-AEB0-88A9E8A9AB70}" srcOrd="0" destOrd="0" presId="urn:microsoft.com/office/officeart/2005/8/layout/StepDownProcess"/>
    <dgm:cxn modelId="{7E3C66CF-B8D5-446C-B8F1-FCAA63943962}" type="presOf" srcId="{A517C267-7D07-4649-95A3-C559A2D4A615}" destId="{9AB9027A-2EDE-4548-8417-5FDD5BAF79AC}" srcOrd="0" destOrd="0" presId="urn:microsoft.com/office/officeart/2005/8/layout/StepDownProcess"/>
    <dgm:cxn modelId="{9A8EF3DB-AAA3-4201-9B5D-5885993AC593}" srcId="{AFDF10F8-1925-429F-8703-5542C6E84E6D}" destId="{592C1FE2-70D8-4353-A08A-240D081B7610}" srcOrd="0" destOrd="0" parTransId="{53D1B036-AF12-4AF0-B928-2D7E594F10E3}" sibTransId="{02E7FDF4-AA6A-4543-A245-FE1BF04167B1}"/>
    <dgm:cxn modelId="{07544EE4-3526-454D-936C-261F20924138}" type="presOf" srcId="{32AEECC0-BC2B-4675-921D-7D8509D0CB92}" destId="{6C833FA1-9CAE-4A5A-A967-3BEBFDABFA45}" srcOrd="0" destOrd="0" presId="urn:microsoft.com/office/officeart/2005/8/layout/StepDownProcess"/>
    <dgm:cxn modelId="{10C9B5F2-070F-4900-AF1D-5B1DD9C1950E}" type="presOf" srcId="{BAE86F1B-F2B8-400E-B4E9-DC71430857BB}" destId="{F7EF3E69-E29A-4925-96EC-80AEC6ED6B80}" srcOrd="0" destOrd="0" presId="urn:microsoft.com/office/officeart/2005/8/layout/StepDownProcess"/>
    <dgm:cxn modelId="{26E003F7-72B1-46A5-8429-315559D14E7D}" srcId="{BAE86F1B-F2B8-400E-B4E9-DC71430857BB}" destId="{A517C267-7D07-4649-95A3-C559A2D4A615}" srcOrd="0" destOrd="0" parTransId="{0FB35096-1E64-4694-BA15-945A439A58F2}" sibTransId="{394CB7CE-B62E-4575-8A66-8B6F99D5EF62}"/>
    <dgm:cxn modelId="{986F06F8-2321-439C-AD95-17C28262B7BE}" srcId="{2E59195F-CC1D-42AA-B8B0-50A7E902A729}" destId="{ECD596C9-7666-440F-8D17-35FE5BD48F78}" srcOrd="0" destOrd="0" parTransId="{87CBC4A9-F9F6-4DD7-8546-3BBE9F53DD28}" sibTransId="{73880567-D37C-4258-B888-2A7BBD8AB3C0}"/>
    <dgm:cxn modelId="{FEAF99BD-0692-4722-9277-437FFCB998A6}" type="presParOf" srcId="{CBB0A939-A1D4-4C46-9493-561BBD863904}" destId="{1AAD838A-9719-4B70-93D7-DC282CB93A26}" srcOrd="0" destOrd="0" presId="urn:microsoft.com/office/officeart/2005/8/layout/StepDownProcess"/>
    <dgm:cxn modelId="{1D124A3F-D578-4CB4-A271-951360176E0A}" type="presParOf" srcId="{1AAD838A-9719-4B70-93D7-DC282CB93A26}" destId="{208EBAEC-0318-4EA0-9349-8CD3DE21DAD5}" srcOrd="0" destOrd="0" presId="urn:microsoft.com/office/officeart/2005/8/layout/StepDownProcess"/>
    <dgm:cxn modelId="{37E2C49C-D04C-44F4-BDF7-F9472B2F6060}" type="presParOf" srcId="{1AAD838A-9719-4B70-93D7-DC282CB93A26}" destId="{6C833FA1-9CAE-4A5A-A967-3BEBFDABFA45}" srcOrd="1" destOrd="0" presId="urn:microsoft.com/office/officeart/2005/8/layout/StepDownProcess"/>
    <dgm:cxn modelId="{C984EA97-22ED-4865-A44F-D44804B25BB7}" type="presParOf" srcId="{1AAD838A-9719-4B70-93D7-DC282CB93A26}" destId="{D49EDA4D-C5F7-458C-91DD-6D8B097EA4B2}" srcOrd="2" destOrd="0" presId="urn:microsoft.com/office/officeart/2005/8/layout/StepDownProcess"/>
    <dgm:cxn modelId="{76BF9AEE-2872-4ACA-BAA8-450A120F8DDF}" type="presParOf" srcId="{CBB0A939-A1D4-4C46-9493-561BBD863904}" destId="{8FB9E387-88B0-4C75-BA90-C2B911A0BFE5}" srcOrd="1" destOrd="0" presId="urn:microsoft.com/office/officeart/2005/8/layout/StepDownProcess"/>
    <dgm:cxn modelId="{6E96C0FC-C9C1-4F65-9A64-B832B861E4B9}" type="presParOf" srcId="{CBB0A939-A1D4-4C46-9493-561BBD863904}" destId="{9A022BEA-427A-4ABD-BA33-D022E0FC4137}" srcOrd="2" destOrd="0" presId="urn:microsoft.com/office/officeart/2005/8/layout/StepDownProcess"/>
    <dgm:cxn modelId="{94327F6F-6E32-44E6-8E4F-D67B8C38ECF3}" type="presParOf" srcId="{9A022BEA-427A-4ABD-BA33-D022E0FC4137}" destId="{12A8E60C-7220-494C-95FF-9FF95E92138C}" srcOrd="0" destOrd="0" presId="urn:microsoft.com/office/officeart/2005/8/layout/StepDownProcess"/>
    <dgm:cxn modelId="{5B9F8AE4-4C68-4FF2-8EC5-96A55C017D4D}" type="presParOf" srcId="{9A022BEA-427A-4ABD-BA33-D022E0FC4137}" destId="{C2B668C6-2F6F-4509-AEB0-88A9E8A9AB70}" srcOrd="1" destOrd="0" presId="urn:microsoft.com/office/officeart/2005/8/layout/StepDownProcess"/>
    <dgm:cxn modelId="{64E0394B-7174-4BD9-AF21-047A493B6E29}" type="presParOf" srcId="{9A022BEA-427A-4ABD-BA33-D022E0FC4137}" destId="{9613DF15-F0EC-4BC5-A109-D2728331966D}" srcOrd="2" destOrd="0" presId="urn:microsoft.com/office/officeart/2005/8/layout/StepDownProcess"/>
    <dgm:cxn modelId="{4643F415-6033-4DCA-95C0-B18ECE6ED39B}" type="presParOf" srcId="{CBB0A939-A1D4-4C46-9493-561BBD863904}" destId="{FBFFBAA0-D72C-46DA-9179-82F700420C10}" srcOrd="3" destOrd="0" presId="urn:microsoft.com/office/officeart/2005/8/layout/StepDownProcess"/>
    <dgm:cxn modelId="{05D80743-4649-4675-B91D-6E501C12E292}" type="presParOf" srcId="{CBB0A939-A1D4-4C46-9493-561BBD863904}" destId="{52F79D6A-D05D-48D9-8AE7-F27B159D146F}" srcOrd="4" destOrd="0" presId="urn:microsoft.com/office/officeart/2005/8/layout/StepDownProcess"/>
    <dgm:cxn modelId="{33953478-8769-4D94-83F0-7E2AEB106A1B}" type="presParOf" srcId="{52F79D6A-D05D-48D9-8AE7-F27B159D146F}" destId="{F5A9C339-99C0-4B75-AB15-AA8AB8F747D1}" srcOrd="0" destOrd="0" presId="urn:microsoft.com/office/officeart/2005/8/layout/StepDownProcess"/>
    <dgm:cxn modelId="{A1126BB1-C972-44D9-8EBB-C6D92BE6FD2D}" type="presParOf" srcId="{52F79D6A-D05D-48D9-8AE7-F27B159D146F}" destId="{A0E6D3B8-E872-46F9-AFD7-C46E36502BC5}" srcOrd="1" destOrd="0" presId="urn:microsoft.com/office/officeart/2005/8/layout/StepDownProcess"/>
    <dgm:cxn modelId="{B37F75C6-F67D-402E-9B79-E71EEB3F2F83}" type="presParOf" srcId="{52F79D6A-D05D-48D9-8AE7-F27B159D146F}" destId="{96777DAA-842C-4140-8CA1-B879947FDF68}" srcOrd="2" destOrd="0" presId="urn:microsoft.com/office/officeart/2005/8/layout/StepDownProcess"/>
    <dgm:cxn modelId="{8A85B65E-8F6F-4D01-8007-95F814E54B5E}" type="presParOf" srcId="{CBB0A939-A1D4-4C46-9493-561BBD863904}" destId="{623C36B9-A1B4-44BE-8AE6-191B73899E43}" srcOrd="5" destOrd="0" presId="urn:microsoft.com/office/officeart/2005/8/layout/StepDownProcess"/>
    <dgm:cxn modelId="{22ED8E82-0C9D-418B-903B-D93603DD1AF0}" type="presParOf" srcId="{CBB0A939-A1D4-4C46-9493-561BBD863904}" destId="{B6CE0002-E9EB-4650-9640-BCF3BEF2DEAE}" srcOrd="6" destOrd="0" presId="urn:microsoft.com/office/officeart/2005/8/layout/StepDownProcess"/>
    <dgm:cxn modelId="{8BFD0897-9DE9-496F-9F8D-2CCDC2071C4F}" type="presParOf" srcId="{B6CE0002-E9EB-4650-9640-BCF3BEF2DEAE}" destId="{E965D5DD-6F74-4AB2-9E2B-F64AF5EE0917}" srcOrd="0" destOrd="0" presId="urn:microsoft.com/office/officeart/2005/8/layout/StepDownProcess"/>
    <dgm:cxn modelId="{554B3F15-918C-4120-BA9B-39AFC0288497}" type="presParOf" srcId="{B6CE0002-E9EB-4650-9640-BCF3BEF2DEAE}" destId="{F7EF3E69-E29A-4925-96EC-80AEC6ED6B80}" srcOrd="1" destOrd="0" presId="urn:microsoft.com/office/officeart/2005/8/layout/StepDownProcess"/>
    <dgm:cxn modelId="{30B8428A-E313-4BB7-8344-EA45B96B0C8C}" type="presParOf" srcId="{B6CE0002-E9EB-4650-9640-BCF3BEF2DEAE}" destId="{9AB9027A-2EDE-4548-8417-5FDD5BAF79AC}" srcOrd="2" destOrd="0" presId="urn:microsoft.com/office/officeart/2005/8/layout/StepDownProcess"/>
    <dgm:cxn modelId="{5AFF36BA-E8F8-416B-B01E-875E5C5540F6}" type="presParOf" srcId="{CBB0A939-A1D4-4C46-9493-561BBD863904}" destId="{71164545-FC89-4503-8511-E154C05B5B6D}" srcOrd="7" destOrd="0" presId="urn:microsoft.com/office/officeart/2005/8/layout/StepDownProcess"/>
    <dgm:cxn modelId="{91613372-5530-4E62-B747-D4680A82E0B8}" type="presParOf" srcId="{CBB0A939-A1D4-4C46-9493-561BBD863904}" destId="{B6C374A5-8E0F-48B7-867F-CD615D2703A7}" srcOrd="8" destOrd="0" presId="urn:microsoft.com/office/officeart/2005/8/layout/StepDownProcess"/>
    <dgm:cxn modelId="{937CBC84-ABC7-446D-8AC3-7CEC7AC28D29}" type="presParOf" srcId="{B6C374A5-8E0F-48B7-867F-CD615D2703A7}" destId="{822C2EBB-7592-4D91-B7AF-9075C5B9198A}" srcOrd="0" destOrd="0" presId="urn:microsoft.com/office/officeart/2005/8/layout/StepDownProcess"/>
    <dgm:cxn modelId="{12A04CA5-63AD-4D24-A54D-5C9F51072C97}" type="presParOf" srcId="{B6C374A5-8E0F-48B7-867F-CD615D2703A7}" destId="{9ED1295A-2F22-41EE-96DA-06D9FCE95ED0}" srcOrd="1" destOrd="0" presId="urn:microsoft.com/office/officeart/2005/8/layout/StepDown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DCFCF97-6C60-4F86-AD10-F2DBBABD957C}" type="doc">
      <dgm:prSet loTypeId="urn:microsoft.com/office/officeart/2005/8/layout/chart3" loCatId="cycle" qsTypeId="urn:microsoft.com/office/officeart/2005/8/quickstyle/simple1" qsCatId="simple" csTypeId="urn:microsoft.com/office/officeart/2005/8/colors/accent1_2" csCatId="accent1" phldr="1"/>
      <dgm:spPr/>
      <dgm:t>
        <a:bodyPr/>
        <a:lstStyle/>
        <a:p>
          <a:endParaRPr lang="en-US"/>
        </a:p>
      </dgm:t>
    </dgm:pt>
    <dgm:pt modelId="{023B1DC6-5394-4D8D-ABFC-9C40208C8813}">
      <dgm:prSet phldrT="[Text]"/>
      <dgm:spPr>
        <a:solidFill>
          <a:schemeClr val="accent4"/>
        </a:solidFill>
      </dgm:spPr>
      <dgm:t>
        <a:bodyPr/>
        <a:lstStyle/>
        <a:p>
          <a:r>
            <a:rPr lang="ja-JP" b="1">
              <a:solidFill>
                <a:srgbClr val="FF5C35"/>
              </a:solidFill>
              <a:latin typeface="ＭＳ Ｐゴシック" panose="020B0600070205080204" pitchFamily="50" charset="-128"/>
              <a:ea typeface="ＭＳ Ｐゴシック" panose="020B0600070205080204" pitchFamily="50" charset="-128"/>
              <a:cs typeface="+mn-cs"/>
            </a:rPr>
            <a:t>*</a:t>
          </a:r>
        </a:p>
      </dgm:t>
    </dgm:pt>
    <dgm:pt modelId="{66E59655-7455-458C-BCC5-CD57F0A1B2E0}" type="parTrans" cxnId="{E1CAB8C0-9440-4203-9342-6976BFB916A4}">
      <dgm:prSet/>
      <dgm:spPr/>
      <dgm:t>
        <a:bodyPr/>
        <a:lstStyle/>
        <a:p>
          <a:endParaRPr lang="en-US">
            <a:latin typeface="ＭＳ Ｐゴシック" panose="020B0600070205080204" pitchFamily="50" charset="-128"/>
            <a:ea typeface="ＭＳ Ｐゴシック" panose="020B0600070205080204" pitchFamily="50" charset="-128"/>
          </a:endParaRPr>
        </a:p>
      </dgm:t>
    </dgm:pt>
    <dgm:pt modelId="{62513991-EBEC-4FA5-ABF7-1B05604787D1}" type="sibTrans" cxnId="{E1CAB8C0-9440-4203-9342-6976BFB916A4}">
      <dgm:prSet/>
      <dgm:spPr/>
      <dgm:t>
        <a:bodyPr/>
        <a:lstStyle/>
        <a:p>
          <a:endParaRPr lang="en-US">
            <a:latin typeface="ＭＳ Ｐゴシック" panose="020B0600070205080204" pitchFamily="50" charset="-128"/>
            <a:ea typeface="ＭＳ Ｐゴシック" panose="020B0600070205080204" pitchFamily="50" charset="-128"/>
          </a:endParaRPr>
        </a:p>
      </dgm:t>
    </dgm:pt>
    <dgm:pt modelId="{EBE0B070-CA0C-42F7-A197-E282750D793D}">
      <dgm:prSet phldrT="[Text]"/>
      <dgm:spPr>
        <a:xfrm>
          <a:off x="541692" y="318668"/>
          <a:ext cx="2611526" cy="2611526"/>
        </a:xfrm>
        <a:solidFill>
          <a:srgbClr val="F65126"/>
        </a:solidFill>
        <a:ln w="25400" cap="flat" cmpd="sng" algn="ctr">
          <a:solidFill>
            <a:sysClr val="window" lastClr="FFFFFF">
              <a:hueOff val="0"/>
              <a:satOff val="0"/>
              <a:lumOff val="0"/>
              <a:alphaOff val="0"/>
            </a:sysClr>
          </a:solidFill>
          <a:prstDash val="solid"/>
        </a:ln>
        <a:effectLst/>
      </dgm:spPr>
      <dgm:t>
        <a:bodyPr/>
        <a:lstStyle/>
        <a:p>
          <a:pPr>
            <a:buNone/>
          </a:pPr>
          <a:r>
            <a:rPr lang="ja-JP" b="1">
              <a:solidFill>
                <a:schemeClr val="bg1"/>
              </a:solidFill>
              <a:latin typeface="ＭＳ Ｐゴシック" panose="020B0600070205080204" pitchFamily="50" charset="-128"/>
              <a:ea typeface="ＭＳ Ｐゴシック" panose="020B0600070205080204" pitchFamily="50" charset="-128"/>
              <a:cs typeface="+mn-cs"/>
            </a:rPr>
            <a:t>親戚</a:t>
          </a:r>
        </a:p>
      </dgm:t>
    </dgm:pt>
    <dgm:pt modelId="{031A4CF0-6EDD-469A-81AA-3846FEB98E49}" type="parTrans" cxnId="{60B143A9-1AC4-40EC-9EB4-74283973D30C}">
      <dgm:prSet/>
      <dgm:spPr/>
      <dgm:t>
        <a:bodyPr/>
        <a:lstStyle/>
        <a:p>
          <a:endParaRPr lang="en-US">
            <a:latin typeface="ＭＳ Ｐゴシック" panose="020B0600070205080204" pitchFamily="50" charset="-128"/>
            <a:ea typeface="ＭＳ Ｐゴシック" panose="020B0600070205080204" pitchFamily="50" charset="-128"/>
          </a:endParaRPr>
        </a:p>
      </dgm:t>
    </dgm:pt>
    <dgm:pt modelId="{D4780D74-27AF-4963-ACB7-D3700CE8E325}" type="sibTrans" cxnId="{60B143A9-1AC4-40EC-9EB4-74283973D30C}">
      <dgm:prSet/>
      <dgm:spPr/>
      <dgm:t>
        <a:bodyPr/>
        <a:lstStyle/>
        <a:p>
          <a:endParaRPr lang="en-US">
            <a:latin typeface="ＭＳ Ｐゴシック" panose="020B0600070205080204" pitchFamily="50" charset="-128"/>
            <a:ea typeface="ＭＳ Ｐゴシック" panose="020B0600070205080204" pitchFamily="50" charset="-128"/>
          </a:endParaRPr>
        </a:p>
      </dgm:t>
    </dgm:pt>
    <dgm:pt modelId="{8C9CA6D6-C1F9-4BD8-9B09-9B54597F2F76}">
      <dgm:prSet phldrT="[Text]"/>
      <dgm:spPr>
        <a:xfrm>
          <a:off x="541692" y="318668"/>
          <a:ext cx="2611526" cy="2611526"/>
        </a:xfrm>
        <a:solidFill>
          <a:srgbClr val="F65126"/>
        </a:solidFill>
        <a:ln w="25400" cap="flat" cmpd="sng" algn="ctr">
          <a:solidFill>
            <a:sysClr val="window" lastClr="FFFFFF">
              <a:hueOff val="0"/>
              <a:satOff val="0"/>
              <a:lumOff val="0"/>
              <a:alphaOff val="0"/>
            </a:sysClr>
          </a:solidFill>
          <a:prstDash val="solid"/>
        </a:ln>
        <a:effectLst/>
      </dgm:spPr>
      <dgm:t>
        <a:bodyPr/>
        <a:lstStyle/>
        <a:p>
          <a:pPr>
            <a:buNone/>
          </a:pPr>
          <a:r>
            <a:rPr lang="ja-JP" b="1">
              <a:solidFill>
                <a:schemeClr val="bg1"/>
              </a:solidFill>
              <a:latin typeface="ＭＳ Ｐゴシック" panose="020B0600070205080204" pitchFamily="50" charset="-128"/>
              <a:ea typeface="ＭＳ Ｐゴシック" panose="020B0600070205080204" pitchFamily="50" charset="-128"/>
              <a:cs typeface="+mn-cs"/>
            </a:rPr>
            <a:t>友人</a:t>
          </a:r>
        </a:p>
      </dgm:t>
    </dgm:pt>
    <dgm:pt modelId="{C70EAB1B-B13E-4BA4-AEB5-2D02041F7625}" type="parTrans" cxnId="{CE26967D-812E-443E-BF00-7C736D783A91}">
      <dgm:prSet/>
      <dgm:spPr/>
      <dgm:t>
        <a:bodyPr/>
        <a:lstStyle/>
        <a:p>
          <a:endParaRPr lang="en-US">
            <a:latin typeface="ＭＳ Ｐゴシック" panose="020B0600070205080204" pitchFamily="50" charset="-128"/>
            <a:ea typeface="ＭＳ Ｐゴシック" panose="020B0600070205080204" pitchFamily="50" charset="-128"/>
          </a:endParaRPr>
        </a:p>
      </dgm:t>
    </dgm:pt>
    <dgm:pt modelId="{05F5B15C-E595-4FDE-AAEF-02CE3D8E8E9F}" type="sibTrans" cxnId="{CE26967D-812E-443E-BF00-7C736D783A91}">
      <dgm:prSet/>
      <dgm:spPr/>
      <dgm:t>
        <a:bodyPr/>
        <a:lstStyle/>
        <a:p>
          <a:endParaRPr lang="en-US">
            <a:latin typeface="ＭＳ Ｐゴシック" panose="020B0600070205080204" pitchFamily="50" charset="-128"/>
            <a:ea typeface="ＭＳ Ｐゴシック" panose="020B0600070205080204" pitchFamily="50" charset="-128"/>
          </a:endParaRPr>
        </a:p>
      </dgm:t>
    </dgm:pt>
    <dgm:pt modelId="{B0E39762-3C39-4E2E-98D8-CB15993DECD6}">
      <dgm:prSet phldrT="[Text]"/>
      <dgm:spPr>
        <a:xfrm>
          <a:off x="541692" y="318668"/>
          <a:ext cx="2611526" cy="2611526"/>
        </a:xfrm>
        <a:solidFill>
          <a:srgbClr val="F65126"/>
        </a:solidFill>
        <a:ln w="25400" cap="flat" cmpd="sng" algn="ctr">
          <a:solidFill>
            <a:sysClr val="window" lastClr="FFFFFF">
              <a:hueOff val="0"/>
              <a:satOff val="0"/>
              <a:lumOff val="0"/>
              <a:alphaOff val="0"/>
            </a:sysClr>
          </a:solidFill>
          <a:prstDash val="solid"/>
        </a:ln>
        <a:effectLst/>
      </dgm:spPr>
      <dgm:t>
        <a:bodyPr/>
        <a:lstStyle/>
        <a:p>
          <a:pPr>
            <a:buNone/>
          </a:pPr>
          <a:r>
            <a:rPr lang="ja-JP" b="1">
              <a:solidFill>
                <a:schemeClr val="bg1"/>
              </a:solidFill>
              <a:latin typeface="ＭＳ Ｐゴシック" panose="020B0600070205080204" pitchFamily="50" charset="-128"/>
              <a:ea typeface="ＭＳ Ｐゴシック" panose="020B0600070205080204" pitchFamily="50" charset="-128"/>
              <a:cs typeface="+mn-cs"/>
            </a:rPr>
            <a:t>隣人</a:t>
          </a:r>
        </a:p>
      </dgm:t>
    </dgm:pt>
    <dgm:pt modelId="{42BDA587-1162-4A33-A7BC-028CE8E31E7A}" type="parTrans" cxnId="{D4780ACF-BFFE-43E7-AD23-2D28F6AB659B}">
      <dgm:prSet/>
      <dgm:spPr/>
      <dgm:t>
        <a:bodyPr/>
        <a:lstStyle/>
        <a:p>
          <a:endParaRPr lang="en-US">
            <a:latin typeface="ＭＳ Ｐゴシック" panose="020B0600070205080204" pitchFamily="50" charset="-128"/>
            <a:ea typeface="ＭＳ Ｐゴシック" panose="020B0600070205080204" pitchFamily="50" charset="-128"/>
          </a:endParaRPr>
        </a:p>
      </dgm:t>
    </dgm:pt>
    <dgm:pt modelId="{449B13EE-CBC7-4921-8AA9-CE2063533661}" type="sibTrans" cxnId="{D4780ACF-BFFE-43E7-AD23-2D28F6AB659B}">
      <dgm:prSet/>
      <dgm:spPr/>
      <dgm:t>
        <a:bodyPr/>
        <a:lstStyle/>
        <a:p>
          <a:endParaRPr lang="en-US">
            <a:latin typeface="ＭＳ Ｐゴシック" panose="020B0600070205080204" pitchFamily="50" charset="-128"/>
            <a:ea typeface="ＭＳ Ｐゴシック" panose="020B0600070205080204" pitchFamily="50" charset="-128"/>
          </a:endParaRPr>
        </a:p>
      </dgm:t>
    </dgm:pt>
    <dgm:pt modelId="{8E477B20-E4F4-42F0-8328-BE90B5592A3D}">
      <dgm:prSet phldrT="[Text]"/>
      <dgm:spPr>
        <a:xfrm>
          <a:off x="541692" y="318668"/>
          <a:ext cx="2611526" cy="2611526"/>
        </a:xfrm>
        <a:solidFill>
          <a:srgbClr val="F65126"/>
        </a:solidFill>
        <a:ln w="25400" cap="flat" cmpd="sng" algn="ctr">
          <a:solidFill>
            <a:sysClr val="window" lastClr="FFFFFF">
              <a:hueOff val="0"/>
              <a:satOff val="0"/>
              <a:lumOff val="0"/>
              <a:alphaOff val="0"/>
            </a:sysClr>
          </a:solidFill>
          <a:prstDash val="solid"/>
        </a:ln>
        <a:effectLst/>
      </dgm:spPr>
      <dgm:t>
        <a:bodyPr/>
        <a:lstStyle/>
        <a:p>
          <a:pPr>
            <a:buNone/>
          </a:pPr>
          <a:r>
            <a:rPr lang="ja-JP" b="1" dirty="0">
              <a:solidFill>
                <a:schemeClr val="bg1"/>
              </a:solidFill>
              <a:latin typeface="ＭＳ Ｐゴシック" panose="020B0600070205080204" pitchFamily="50" charset="-128"/>
              <a:ea typeface="ＭＳ Ｐゴシック" panose="020B0600070205080204" pitchFamily="50" charset="-128"/>
              <a:cs typeface="+mn-cs"/>
            </a:rPr>
            <a:t>同じ宗教の信者 </a:t>
          </a:r>
        </a:p>
      </dgm:t>
    </dgm:pt>
    <dgm:pt modelId="{3E6985A7-C6CE-4502-B88B-C69219D8D97A}" type="parTrans" cxnId="{17CF3FE8-4DAB-4699-B44E-CE3F297CF726}">
      <dgm:prSet/>
      <dgm:spPr/>
      <dgm:t>
        <a:bodyPr/>
        <a:lstStyle/>
        <a:p>
          <a:endParaRPr lang="en-US">
            <a:latin typeface="ＭＳ Ｐゴシック" panose="020B0600070205080204" pitchFamily="50" charset="-128"/>
            <a:ea typeface="ＭＳ Ｐゴシック" panose="020B0600070205080204" pitchFamily="50" charset="-128"/>
          </a:endParaRPr>
        </a:p>
      </dgm:t>
    </dgm:pt>
    <dgm:pt modelId="{1933B9EC-E048-4166-BC88-E540793BEFF9}" type="sibTrans" cxnId="{17CF3FE8-4DAB-4699-B44E-CE3F297CF726}">
      <dgm:prSet/>
      <dgm:spPr/>
      <dgm:t>
        <a:bodyPr/>
        <a:lstStyle/>
        <a:p>
          <a:endParaRPr lang="en-US">
            <a:latin typeface="ＭＳ Ｐゴシック" panose="020B0600070205080204" pitchFamily="50" charset="-128"/>
            <a:ea typeface="ＭＳ Ｐゴシック" panose="020B0600070205080204" pitchFamily="50" charset="-128"/>
          </a:endParaRPr>
        </a:p>
      </dgm:t>
    </dgm:pt>
    <dgm:pt modelId="{BB5EBEB1-8777-4A82-A2BB-DEC9B338ADA2}">
      <dgm:prSet phldrT="[Text]"/>
      <dgm:spPr>
        <a:xfrm>
          <a:off x="541692" y="318668"/>
          <a:ext cx="2611526" cy="2611526"/>
        </a:xfrm>
        <a:solidFill>
          <a:schemeClr val="accent4"/>
        </a:solidFill>
        <a:ln w="25400" cap="flat" cmpd="sng" algn="ctr">
          <a:solidFill>
            <a:sysClr val="window" lastClr="FFFFFF">
              <a:hueOff val="0"/>
              <a:satOff val="0"/>
              <a:lumOff val="0"/>
              <a:alphaOff val="0"/>
            </a:sysClr>
          </a:solidFill>
          <a:prstDash val="solid"/>
        </a:ln>
        <a:effectLst/>
      </dgm:spPr>
      <dgm:t>
        <a:bodyPr/>
        <a:lstStyle/>
        <a:p>
          <a:pPr>
            <a:buNone/>
          </a:pPr>
          <a:r>
            <a:rPr lang="ja-JP" b="1">
              <a:solidFill>
                <a:srgbClr val="FF5C35"/>
              </a:solidFill>
              <a:latin typeface="ＭＳ Ｐゴシック" panose="020B0600070205080204" pitchFamily="50" charset="-128"/>
              <a:ea typeface="ＭＳ Ｐゴシック" panose="020B0600070205080204" pitchFamily="50" charset="-128"/>
              <a:cs typeface="+mn-cs"/>
            </a:rPr>
            <a:t>*</a:t>
          </a:r>
        </a:p>
      </dgm:t>
    </dgm:pt>
    <dgm:pt modelId="{BD859F66-B5EC-40DB-8EA7-25BCB36C003A}" type="parTrans" cxnId="{5D897E16-8227-414E-A502-4C6B95797317}">
      <dgm:prSet/>
      <dgm:spPr/>
      <dgm:t>
        <a:bodyPr/>
        <a:lstStyle/>
        <a:p>
          <a:endParaRPr lang="en-US">
            <a:latin typeface="ＭＳ Ｐゴシック" panose="020B0600070205080204" pitchFamily="50" charset="-128"/>
            <a:ea typeface="ＭＳ Ｐゴシック" panose="020B0600070205080204" pitchFamily="50" charset="-128"/>
          </a:endParaRPr>
        </a:p>
      </dgm:t>
    </dgm:pt>
    <dgm:pt modelId="{C14DD3AA-340D-4C7F-9277-7DF55503A784}" type="sibTrans" cxnId="{5D897E16-8227-414E-A502-4C6B95797317}">
      <dgm:prSet/>
      <dgm:spPr/>
      <dgm:t>
        <a:bodyPr/>
        <a:lstStyle/>
        <a:p>
          <a:endParaRPr lang="en-US">
            <a:latin typeface="ＭＳ Ｐゴシック" panose="020B0600070205080204" pitchFamily="50" charset="-128"/>
            <a:ea typeface="ＭＳ Ｐゴシック" panose="020B0600070205080204" pitchFamily="50" charset="-128"/>
          </a:endParaRPr>
        </a:p>
      </dgm:t>
    </dgm:pt>
    <dgm:pt modelId="{02D473FA-913A-40A1-928E-171CC626C3EE}">
      <dgm:prSet phldrT="[Text]"/>
      <dgm:spPr>
        <a:xfrm>
          <a:off x="541692" y="318668"/>
          <a:ext cx="2611526" cy="2611526"/>
        </a:xfrm>
        <a:solidFill>
          <a:srgbClr val="F65126"/>
        </a:solidFill>
        <a:ln w="25400" cap="flat" cmpd="sng" algn="ctr">
          <a:solidFill>
            <a:sysClr val="window" lastClr="FFFFFF">
              <a:hueOff val="0"/>
              <a:satOff val="0"/>
              <a:lumOff val="0"/>
              <a:alphaOff val="0"/>
            </a:sysClr>
          </a:solidFill>
          <a:prstDash val="solid"/>
        </a:ln>
        <a:effectLst/>
      </dgm:spPr>
      <dgm:t>
        <a:bodyPr/>
        <a:lstStyle/>
        <a:p>
          <a:pPr>
            <a:buNone/>
          </a:pPr>
          <a:r>
            <a:rPr lang="ja-JP" b="1">
              <a:solidFill>
                <a:schemeClr val="bg1"/>
              </a:solidFill>
              <a:latin typeface="ＭＳ Ｐゴシック" panose="020B0600070205080204" pitchFamily="50" charset="-128"/>
              <a:ea typeface="ＭＳ Ｐゴシック" panose="020B0600070205080204" pitchFamily="50" charset="-128"/>
              <a:cs typeface="+mn-cs"/>
            </a:rPr>
            <a:t>取引相手や職場の同僚</a:t>
          </a:r>
        </a:p>
      </dgm:t>
    </dgm:pt>
    <dgm:pt modelId="{FEA3C5AC-B279-44DC-9841-E52891538B91}" type="parTrans" cxnId="{539F79AE-256A-450B-BD3D-BCC181EF2BF9}">
      <dgm:prSet/>
      <dgm:spPr/>
      <dgm:t>
        <a:bodyPr/>
        <a:lstStyle/>
        <a:p>
          <a:endParaRPr lang="en-US">
            <a:latin typeface="ＭＳ Ｐゴシック" panose="020B0600070205080204" pitchFamily="50" charset="-128"/>
            <a:ea typeface="ＭＳ Ｐゴシック" panose="020B0600070205080204" pitchFamily="50" charset="-128"/>
          </a:endParaRPr>
        </a:p>
      </dgm:t>
    </dgm:pt>
    <dgm:pt modelId="{D7598FAE-8B56-48D2-A649-D5E063E42FEC}" type="sibTrans" cxnId="{539F79AE-256A-450B-BD3D-BCC181EF2BF9}">
      <dgm:prSet/>
      <dgm:spPr/>
      <dgm:t>
        <a:bodyPr/>
        <a:lstStyle/>
        <a:p>
          <a:endParaRPr lang="en-US">
            <a:latin typeface="ＭＳ Ｐゴシック" panose="020B0600070205080204" pitchFamily="50" charset="-128"/>
            <a:ea typeface="ＭＳ Ｐゴシック" panose="020B0600070205080204" pitchFamily="50" charset="-128"/>
          </a:endParaRPr>
        </a:p>
      </dgm:t>
    </dgm:pt>
    <dgm:pt modelId="{20EFA8D1-8287-47A3-9F7E-FFB09FAD5FE3}" type="pres">
      <dgm:prSet presAssocID="{9DCFCF97-6C60-4F86-AD10-F2DBBABD957C}" presName="compositeShape" presStyleCnt="0">
        <dgm:presLayoutVars>
          <dgm:chMax val="7"/>
          <dgm:dir/>
          <dgm:resizeHandles val="exact"/>
        </dgm:presLayoutVars>
      </dgm:prSet>
      <dgm:spPr/>
    </dgm:pt>
    <dgm:pt modelId="{87897DBE-45D2-4844-A025-33509384EB4A}" type="pres">
      <dgm:prSet presAssocID="{9DCFCF97-6C60-4F86-AD10-F2DBBABD957C}" presName="wedge1" presStyleLbl="node1" presStyleIdx="0" presStyleCnt="7" custLinFactNeighborX="-2480" custLinFactNeighborY="5314"/>
      <dgm:spPr/>
    </dgm:pt>
    <dgm:pt modelId="{D794008E-B341-417A-8AC8-9B104A6A2BF8}" type="pres">
      <dgm:prSet presAssocID="{9DCFCF97-6C60-4F86-AD10-F2DBBABD957C}" presName="wedge1Tx" presStyleLbl="node1" presStyleIdx="0" presStyleCnt="7">
        <dgm:presLayoutVars>
          <dgm:chMax val="0"/>
          <dgm:chPref val="0"/>
          <dgm:bulletEnabled val="1"/>
        </dgm:presLayoutVars>
      </dgm:prSet>
      <dgm:spPr/>
    </dgm:pt>
    <dgm:pt modelId="{5C06C518-77D9-4B2C-856A-486E7854393F}" type="pres">
      <dgm:prSet presAssocID="{9DCFCF97-6C60-4F86-AD10-F2DBBABD957C}" presName="wedge2" presStyleLbl="node1" presStyleIdx="1" presStyleCnt="7"/>
      <dgm:spPr>
        <a:prstGeom prst="pie">
          <a:avLst>
            <a:gd name="adj1" fmla="val 19285716"/>
            <a:gd name="adj2" fmla="val 771428"/>
          </a:avLst>
        </a:prstGeom>
      </dgm:spPr>
    </dgm:pt>
    <dgm:pt modelId="{5AD81E53-6B0E-47C5-A805-B0252EF76F43}" type="pres">
      <dgm:prSet presAssocID="{9DCFCF97-6C60-4F86-AD10-F2DBBABD957C}" presName="wedge2Tx" presStyleLbl="node1" presStyleIdx="1" presStyleCnt="7">
        <dgm:presLayoutVars>
          <dgm:chMax val="0"/>
          <dgm:chPref val="0"/>
          <dgm:bulletEnabled val="1"/>
        </dgm:presLayoutVars>
      </dgm:prSet>
      <dgm:spPr/>
    </dgm:pt>
    <dgm:pt modelId="{91494CCB-08A7-418F-972C-B74B37CD67C5}" type="pres">
      <dgm:prSet presAssocID="{9DCFCF97-6C60-4F86-AD10-F2DBBABD957C}" presName="wedge3" presStyleLbl="node1" presStyleIdx="2" presStyleCnt="7"/>
      <dgm:spPr>
        <a:prstGeom prst="pie">
          <a:avLst>
            <a:gd name="adj1" fmla="val 771428"/>
            <a:gd name="adj2" fmla="val 3857143"/>
          </a:avLst>
        </a:prstGeom>
      </dgm:spPr>
    </dgm:pt>
    <dgm:pt modelId="{AA9F18AD-58EA-4619-AFF7-14E83391A7B5}" type="pres">
      <dgm:prSet presAssocID="{9DCFCF97-6C60-4F86-AD10-F2DBBABD957C}" presName="wedge3Tx" presStyleLbl="node1" presStyleIdx="2" presStyleCnt="7">
        <dgm:presLayoutVars>
          <dgm:chMax val="0"/>
          <dgm:chPref val="0"/>
          <dgm:bulletEnabled val="1"/>
        </dgm:presLayoutVars>
      </dgm:prSet>
      <dgm:spPr/>
    </dgm:pt>
    <dgm:pt modelId="{73C60A79-1925-4C51-A646-D783C04C5F80}" type="pres">
      <dgm:prSet presAssocID="{9DCFCF97-6C60-4F86-AD10-F2DBBABD957C}" presName="wedge4" presStyleLbl="node1" presStyleIdx="3" presStyleCnt="7"/>
      <dgm:spPr>
        <a:prstGeom prst="pie">
          <a:avLst>
            <a:gd name="adj1" fmla="val 3857226"/>
            <a:gd name="adj2" fmla="val 6942858"/>
          </a:avLst>
        </a:prstGeom>
      </dgm:spPr>
    </dgm:pt>
    <dgm:pt modelId="{180F5DF6-9002-45D5-AB67-30C3244F6815}" type="pres">
      <dgm:prSet presAssocID="{9DCFCF97-6C60-4F86-AD10-F2DBBABD957C}" presName="wedge4Tx" presStyleLbl="node1" presStyleIdx="3" presStyleCnt="7">
        <dgm:presLayoutVars>
          <dgm:chMax val="0"/>
          <dgm:chPref val="0"/>
          <dgm:bulletEnabled val="1"/>
        </dgm:presLayoutVars>
      </dgm:prSet>
      <dgm:spPr/>
    </dgm:pt>
    <dgm:pt modelId="{7A9D694E-6CB5-4F90-B535-59EE2852E7BF}" type="pres">
      <dgm:prSet presAssocID="{9DCFCF97-6C60-4F86-AD10-F2DBBABD957C}" presName="wedge5" presStyleLbl="node1" presStyleIdx="4" presStyleCnt="7"/>
      <dgm:spPr>
        <a:prstGeom prst="pie">
          <a:avLst>
            <a:gd name="adj1" fmla="val 6942858"/>
            <a:gd name="adj2" fmla="val 10028574"/>
          </a:avLst>
        </a:prstGeom>
      </dgm:spPr>
    </dgm:pt>
    <dgm:pt modelId="{176B7DA0-81DF-4F47-A7D9-FC729D4D1128}" type="pres">
      <dgm:prSet presAssocID="{9DCFCF97-6C60-4F86-AD10-F2DBBABD957C}" presName="wedge5Tx" presStyleLbl="node1" presStyleIdx="4" presStyleCnt="7">
        <dgm:presLayoutVars>
          <dgm:chMax val="0"/>
          <dgm:chPref val="0"/>
          <dgm:bulletEnabled val="1"/>
        </dgm:presLayoutVars>
      </dgm:prSet>
      <dgm:spPr/>
    </dgm:pt>
    <dgm:pt modelId="{B5D8FFB2-041D-4D6A-A2EE-84C58EB09C05}" type="pres">
      <dgm:prSet presAssocID="{9DCFCF97-6C60-4F86-AD10-F2DBBABD957C}" presName="wedge6" presStyleLbl="node1" presStyleIdx="5" presStyleCnt="7"/>
      <dgm:spPr>
        <a:prstGeom prst="pie">
          <a:avLst>
            <a:gd name="adj1" fmla="val 10028574"/>
            <a:gd name="adj2" fmla="val 13114284"/>
          </a:avLst>
        </a:prstGeom>
      </dgm:spPr>
    </dgm:pt>
    <dgm:pt modelId="{374A13CB-3BF3-415E-ADBA-7FAA0137F298}" type="pres">
      <dgm:prSet presAssocID="{9DCFCF97-6C60-4F86-AD10-F2DBBABD957C}" presName="wedge6Tx" presStyleLbl="node1" presStyleIdx="5" presStyleCnt="7">
        <dgm:presLayoutVars>
          <dgm:chMax val="0"/>
          <dgm:chPref val="0"/>
          <dgm:bulletEnabled val="1"/>
        </dgm:presLayoutVars>
      </dgm:prSet>
      <dgm:spPr/>
    </dgm:pt>
    <dgm:pt modelId="{259E753B-DE53-4EF9-BF8D-1BAA8D785381}" type="pres">
      <dgm:prSet presAssocID="{9DCFCF97-6C60-4F86-AD10-F2DBBABD957C}" presName="wedge7" presStyleLbl="node1" presStyleIdx="6" presStyleCnt="7"/>
      <dgm:spPr>
        <a:prstGeom prst="pie">
          <a:avLst>
            <a:gd name="adj1" fmla="val 13114284"/>
            <a:gd name="adj2" fmla="val 16200000"/>
          </a:avLst>
        </a:prstGeom>
      </dgm:spPr>
    </dgm:pt>
    <dgm:pt modelId="{66E0C74B-2074-4AE4-B26E-1A2EDDB5DC3E}" type="pres">
      <dgm:prSet presAssocID="{9DCFCF97-6C60-4F86-AD10-F2DBBABD957C}" presName="wedge7Tx" presStyleLbl="node1" presStyleIdx="6" presStyleCnt="7">
        <dgm:presLayoutVars>
          <dgm:chMax val="0"/>
          <dgm:chPref val="0"/>
          <dgm:bulletEnabled val="1"/>
        </dgm:presLayoutVars>
      </dgm:prSet>
      <dgm:spPr/>
    </dgm:pt>
  </dgm:ptLst>
  <dgm:cxnLst>
    <dgm:cxn modelId="{5D897E16-8227-414E-A502-4C6B95797317}" srcId="{9DCFCF97-6C60-4F86-AD10-F2DBBABD957C}" destId="{BB5EBEB1-8777-4A82-A2BB-DEC9B338ADA2}" srcOrd="5" destOrd="0" parTransId="{BD859F66-B5EC-40DB-8EA7-25BCB36C003A}" sibTransId="{C14DD3AA-340D-4C7F-9277-7DF55503A784}"/>
    <dgm:cxn modelId="{9E98A521-7440-4074-8AE4-23B8096EE3BC}" type="presOf" srcId="{8C9CA6D6-C1F9-4BD8-9B09-9B54597F2F76}" destId="{91494CCB-08A7-418F-972C-B74B37CD67C5}" srcOrd="0" destOrd="0" presId="urn:microsoft.com/office/officeart/2005/8/layout/chart3"/>
    <dgm:cxn modelId="{F9F5F266-B149-420F-8E49-072861F9C052}" type="presOf" srcId="{EBE0B070-CA0C-42F7-A197-E282750D793D}" destId="{5AD81E53-6B0E-47C5-A805-B0252EF76F43}" srcOrd="1" destOrd="0" presId="urn:microsoft.com/office/officeart/2005/8/layout/chart3"/>
    <dgm:cxn modelId="{05B99B68-F17E-4C8F-92DC-4399540793E3}" type="presOf" srcId="{BB5EBEB1-8777-4A82-A2BB-DEC9B338ADA2}" destId="{B5D8FFB2-041D-4D6A-A2EE-84C58EB09C05}" srcOrd="0" destOrd="0" presId="urn:microsoft.com/office/officeart/2005/8/layout/chart3"/>
    <dgm:cxn modelId="{D7941171-CEA5-44F1-82DF-C5A30649BD75}" type="presOf" srcId="{8E477B20-E4F4-42F0-8328-BE90B5592A3D}" destId="{7A9D694E-6CB5-4F90-B535-59EE2852E7BF}" srcOrd="0" destOrd="0" presId="urn:microsoft.com/office/officeart/2005/8/layout/chart3"/>
    <dgm:cxn modelId="{B3023152-471E-4B95-B261-3E5A812DCD1F}" type="presOf" srcId="{8E477B20-E4F4-42F0-8328-BE90B5592A3D}" destId="{176B7DA0-81DF-4F47-A7D9-FC729D4D1128}" srcOrd="1" destOrd="0" presId="urn:microsoft.com/office/officeart/2005/8/layout/chart3"/>
    <dgm:cxn modelId="{CD0C5972-FADD-44E6-A0E5-CD0EDF0FAFD7}" type="presOf" srcId="{8C9CA6D6-C1F9-4BD8-9B09-9B54597F2F76}" destId="{AA9F18AD-58EA-4619-AFF7-14E83391A7B5}" srcOrd="1" destOrd="0" presId="urn:microsoft.com/office/officeart/2005/8/layout/chart3"/>
    <dgm:cxn modelId="{CE26967D-812E-443E-BF00-7C736D783A91}" srcId="{9DCFCF97-6C60-4F86-AD10-F2DBBABD957C}" destId="{8C9CA6D6-C1F9-4BD8-9B09-9B54597F2F76}" srcOrd="2" destOrd="0" parTransId="{C70EAB1B-B13E-4BA4-AEB5-2D02041F7625}" sibTransId="{05F5B15C-E595-4FDE-AAEF-02CE3D8E8E9F}"/>
    <dgm:cxn modelId="{CE4DEC87-4B6B-4949-9A04-62291A6060F2}" type="presOf" srcId="{023B1DC6-5394-4D8D-ABFC-9C40208C8813}" destId="{D794008E-B341-417A-8AC8-9B104A6A2BF8}" srcOrd="1" destOrd="0" presId="urn:microsoft.com/office/officeart/2005/8/layout/chart3"/>
    <dgm:cxn modelId="{B376838D-7E9D-4167-A25E-22841508AA94}" type="presOf" srcId="{EBE0B070-CA0C-42F7-A197-E282750D793D}" destId="{5C06C518-77D9-4B2C-856A-486E7854393F}" srcOrd="0" destOrd="0" presId="urn:microsoft.com/office/officeart/2005/8/layout/chart3"/>
    <dgm:cxn modelId="{6E9F9F94-03F5-4D39-8CF4-C4557C2FC2A2}" type="presOf" srcId="{023B1DC6-5394-4D8D-ABFC-9C40208C8813}" destId="{87897DBE-45D2-4844-A025-33509384EB4A}" srcOrd="0" destOrd="0" presId="urn:microsoft.com/office/officeart/2005/8/layout/chart3"/>
    <dgm:cxn modelId="{0BA530A3-25D3-434E-A5A3-B21202945098}" type="presOf" srcId="{B0E39762-3C39-4E2E-98D8-CB15993DECD6}" destId="{73C60A79-1925-4C51-A646-D783C04C5F80}" srcOrd="0" destOrd="0" presId="urn:microsoft.com/office/officeart/2005/8/layout/chart3"/>
    <dgm:cxn modelId="{60B143A9-1AC4-40EC-9EB4-74283973D30C}" srcId="{9DCFCF97-6C60-4F86-AD10-F2DBBABD957C}" destId="{EBE0B070-CA0C-42F7-A197-E282750D793D}" srcOrd="1" destOrd="0" parTransId="{031A4CF0-6EDD-469A-81AA-3846FEB98E49}" sibTransId="{D4780D74-27AF-4963-ACB7-D3700CE8E325}"/>
    <dgm:cxn modelId="{539F79AE-256A-450B-BD3D-BCC181EF2BF9}" srcId="{9DCFCF97-6C60-4F86-AD10-F2DBBABD957C}" destId="{02D473FA-913A-40A1-928E-171CC626C3EE}" srcOrd="6" destOrd="0" parTransId="{FEA3C5AC-B279-44DC-9841-E52891538B91}" sibTransId="{D7598FAE-8B56-48D2-A649-D5E063E42FEC}"/>
    <dgm:cxn modelId="{CE844DBC-6B45-43D8-8091-E0EF8CEC26E2}" type="presOf" srcId="{02D473FA-913A-40A1-928E-171CC626C3EE}" destId="{259E753B-DE53-4EF9-BF8D-1BAA8D785381}" srcOrd="0" destOrd="0" presId="urn:microsoft.com/office/officeart/2005/8/layout/chart3"/>
    <dgm:cxn modelId="{EA8F61BF-4484-4149-A115-694E67B82473}" type="presOf" srcId="{02D473FA-913A-40A1-928E-171CC626C3EE}" destId="{66E0C74B-2074-4AE4-B26E-1A2EDDB5DC3E}" srcOrd="1" destOrd="0" presId="urn:microsoft.com/office/officeart/2005/8/layout/chart3"/>
    <dgm:cxn modelId="{E1CAB8C0-9440-4203-9342-6976BFB916A4}" srcId="{9DCFCF97-6C60-4F86-AD10-F2DBBABD957C}" destId="{023B1DC6-5394-4D8D-ABFC-9C40208C8813}" srcOrd="0" destOrd="0" parTransId="{66E59655-7455-458C-BCC5-CD57F0A1B2E0}" sibTransId="{62513991-EBEC-4FA5-ABF7-1B05604787D1}"/>
    <dgm:cxn modelId="{D4780ACF-BFFE-43E7-AD23-2D28F6AB659B}" srcId="{9DCFCF97-6C60-4F86-AD10-F2DBBABD957C}" destId="{B0E39762-3C39-4E2E-98D8-CB15993DECD6}" srcOrd="3" destOrd="0" parTransId="{42BDA587-1162-4A33-A7BC-028CE8E31E7A}" sibTransId="{449B13EE-CBC7-4921-8AA9-CE2063533661}"/>
    <dgm:cxn modelId="{708417D5-C165-438C-95AA-69A0C847F350}" type="presOf" srcId="{BB5EBEB1-8777-4A82-A2BB-DEC9B338ADA2}" destId="{374A13CB-3BF3-415E-ADBA-7FAA0137F298}" srcOrd="1" destOrd="0" presId="urn:microsoft.com/office/officeart/2005/8/layout/chart3"/>
    <dgm:cxn modelId="{2BDDBFE4-C8C9-49DA-B399-32F8F730B508}" type="presOf" srcId="{B0E39762-3C39-4E2E-98D8-CB15993DECD6}" destId="{180F5DF6-9002-45D5-AB67-30C3244F6815}" srcOrd="1" destOrd="0" presId="urn:microsoft.com/office/officeart/2005/8/layout/chart3"/>
    <dgm:cxn modelId="{17CF3FE8-4DAB-4699-B44E-CE3F297CF726}" srcId="{9DCFCF97-6C60-4F86-AD10-F2DBBABD957C}" destId="{8E477B20-E4F4-42F0-8328-BE90B5592A3D}" srcOrd="4" destOrd="0" parTransId="{3E6985A7-C6CE-4502-B88B-C69219D8D97A}" sibTransId="{1933B9EC-E048-4166-BC88-E540793BEFF9}"/>
    <dgm:cxn modelId="{5677CDED-EAD5-4151-855E-D3406CBE1D48}" type="presOf" srcId="{9DCFCF97-6C60-4F86-AD10-F2DBBABD957C}" destId="{20EFA8D1-8287-47A3-9F7E-FFB09FAD5FE3}" srcOrd="0" destOrd="0" presId="urn:microsoft.com/office/officeart/2005/8/layout/chart3"/>
    <dgm:cxn modelId="{5445461A-A1A7-4E2F-AAD0-7CB06A5B90F0}" type="presParOf" srcId="{20EFA8D1-8287-47A3-9F7E-FFB09FAD5FE3}" destId="{87897DBE-45D2-4844-A025-33509384EB4A}" srcOrd="0" destOrd="0" presId="urn:microsoft.com/office/officeart/2005/8/layout/chart3"/>
    <dgm:cxn modelId="{9782E9B1-6B5F-444E-B146-6466097C120D}" type="presParOf" srcId="{20EFA8D1-8287-47A3-9F7E-FFB09FAD5FE3}" destId="{D794008E-B341-417A-8AC8-9B104A6A2BF8}" srcOrd="1" destOrd="0" presId="urn:microsoft.com/office/officeart/2005/8/layout/chart3"/>
    <dgm:cxn modelId="{ECF25C7A-CCAD-4E84-96D7-DF5C516824EE}" type="presParOf" srcId="{20EFA8D1-8287-47A3-9F7E-FFB09FAD5FE3}" destId="{5C06C518-77D9-4B2C-856A-486E7854393F}" srcOrd="2" destOrd="0" presId="urn:microsoft.com/office/officeart/2005/8/layout/chart3"/>
    <dgm:cxn modelId="{04EE16F9-4155-4F28-8E2D-55DF1B582110}" type="presParOf" srcId="{20EFA8D1-8287-47A3-9F7E-FFB09FAD5FE3}" destId="{5AD81E53-6B0E-47C5-A805-B0252EF76F43}" srcOrd="3" destOrd="0" presId="urn:microsoft.com/office/officeart/2005/8/layout/chart3"/>
    <dgm:cxn modelId="{A8322E21-F6AA-4C71-9AB0-7B7A67504FA3}" type="presParOf" srcId="{20EFA8D1-8287-47A3-9F7E-FFB09FAD5FE3}" destId="{91494CCB-08A7-418F-972C-B74B37CD67C5}" srcOrd="4" destOrd="0" presId="urn:microsoft.com/office/officeart/2005/8/layout/chart3"/>
    <dgm:cxn modelId="{ABE3A902-5444-43CF-87FF-8A75B4DAE930}" type="presParOf" srcId="{20EFA8D1-8287-47A3-9F7E-FFB09FAD5FE3}" destId="{AA9F18AD-58EA-4619-AFF7-14E83391A7B5}" srcOrd="5" destOrd="0" presId="urn:microsoft.com/office/officeart/2005/8/layout/chart3"/>
    <dgm:cxn modelId="{ABE1E138-4976-4BD2-B4D7-EF63F4C139C9}" type="presParOf" srcId="{20EFA8D1-8287-47A3-9F7E-FFB09FAD5FE3}" destId="{73C60A79-1925-4C51-A646-D783C04C5F80}" srcOrd="6" destOrd="0" presId="urn:microsoft.com/office/officeart/2005/8/layout/chart3"/>
    <dgm:cxn modelId="{DEA96D99-F96E-4AA2-B455-BF050DA331F3}" type="presParOf" srcId="{20EFA8D1-8287-47A3-9F7E-FFB09FAD5FE3}" destId="{180F5DF6-9002-45D5-AB67-30C3244F6815}" srcOrd="7" destOrd="0" presId="urn:microsoft.com/office/officeart/2005/8/layout/chart3"/>
    <dgm:cxn modelId="{2A2E3052-9831-4434-B4B5-2E8920A1390A}" type="presParOf" srcId="{20EFA8D1-8287-47A3-9F7E-FFB09FAD5FE3}" destId="{7A9D694E-6CB5-4F90-B535-59EE2852E7BF}" srcOrd="8" destOrd="0" presId="urn:microsoft.com/office/officeart/2005/8/layout/chart3"/>
    <dgm:cxn modelId="{166AA5DF-83B9-447B-A6AE-4923A533A308}" type="presParOf" srcId="{20EFA8D1-8287-47A3-9F7E-FFB09FAD5FE3}" destId="{176B7DA0-81DF-4F47-A7D9-FC729D4D1128}" srcOrd="9" destOrd="0" presId="urn:microsoft.com/office/officeart/2005/8/layout/chart3"/>
    <dgm:cxn modelId="{2DA09AE2-0C37-4496-9D9B-AD6E5592F077}" type="presParOf" srcId="{20EFA8D1-8287-47A3-9F7E-FFB09FAD5FE3}" destId="{B5D8FFB2-041D-4D6A-A2EE-84C58EB09C05}" srcOrd="10" destOrd="0" presId="urn:microsoft.com/office/officeart/2005/8/layout/chart3"/>
    <dgm:cxn modelId="{E5A0A710-8E03-4356-AB5F-DF17E6EEE612}" type="presParOf" srcId="{20EFA8D1-8287-47A3-9F7E-FFB09FAD5FE3}" destId="{374A13CB-3BF3-415E-ADBA-7FAA0137F298}" srcOrd="11" destOrd="0" presId="urn:microsoft.com/office/officeart/2005/8/layout/chart3"/>
    <dgm:cxn modelId="{A2529701-783A-4012-9F80-5BDC767DC0F2}" type="presParOf" srcId="{20EFA8D1-8287-47A3-9F7E-FFB09FAD5FE3}" destId="{259E753B-DE53-4EF9-BF8D-1BAA8D785381}" srcOrd="12" destOrd="0" presId="urn:microsoft.com/office/officeart/2005/8/layout/chart3"/>
    <dgm:cxn modelId="{B3EA9517-B296-4383-8B3B-CECFB2FAE282}" type="presParOf" srcId="{20EFA8D1-8287-47A3-9F7E-FFB09FAD5FE3}" destId="{66E0C74B-2074-4AE4-B26E-1A2EDDB5DC3E}" srcOrd="13" destOrd="0" presId="urn:microsoft.com/office/officeart/2005/8/layout/char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BDFCE7-5800-4EA5-9AAE-0BB41783816E}">
      <dsp:nvSpPr>
        <dsp:cNvPr id="0" name=""/>
        <dsp:cNvSpPr/>
      </dsp:nvSpPr>
      <dsp:spPr>
        <a:xfrm>
          <a:off x="153161" y="0"/>
          <a:ext cx="8563356" cy="3776133"/>
        </a:xfrm>
        <a:prstGeom prst="rightArrow">
          <a:avLst/>
        </a:prstGeom>
        <a:solidFill>
          <a:srgbClr val="002060"/>
        </a:solidFill>
        <a:ln>
          <a:noFill/>
        </a:ln>
        <a:effectLst/>
      </dsp:spPr>
      <dsp:style>
        <a:lnRef idx="0">
          <a:scrgbClr r="0" g="0" b="0"/>
        </a:lnRef>
        <a:fillRef idx="1">
          <a:scrgbClr r="0" g="0" b="0"/>
        </a:fillRef>
        <a:effectRef idx="0">
          <a:scrgbClr r="0" g="0" b="0"/>
        </a:effectRef>
        <a:fontRef idx="minor"/>
      </dsp:style>
    </dsp:sp>
    <dsp:sp modelId="{77FEE1C2-3DF5-4EC3-9FE2-7B5425972364}">
      <dsp:nvSpPr>
        <dsp:cNvPr id="0" name=""/>
        <dsp:cNvSpPr/>
      </dsp:nvSpPr>
      <dsp:spPr>
        <a:xfrm>
          <a:off x="3031" y="1132839"/>
          <a:ext cx="1969692" cy="151045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ts val="0"/>
            </a:spcAft>
            <a:buNone/>
          </a:pPr>
          <a:r>
            <a:rPr lang="ja-JP" sz="1500" b="1" i="0" kern="1200" baseline="0" dirty="0">
              <a:latin typeface="ＭＳ Ｐゴシック" panose="020B0600070205080204" pitchFamily="50" charset="-128"/>
              <a:ea typeface="ＭＳ Ｐゴシック" panose="020B0600070205080204" pitchFamily="50" charset="-128"/>
              <a:cs typeface="Arial" panose="020B0604020202020204" pitchFamily="34" charset="0"/>
            </a:rPr>
            <a:t>ステップ1：</a:t>
          </a:r>
          <a:endParaRPr lang="en-US" altLang="ja-JP" sz="1500" b="1" i="0" kern="1200" baseline="0" dirty="0">
            <a:latin typeface="ＭＳ Ｐゴシック" panose="020B0600070205080204" pitchFamily="50" charset="-128"/>
            <a:ea typeface="ＭＳ Ｐゴシック" panose="020B0600070205080204" pitchFamily="50" charset="-128"/>
            <a:cs typeface="Arial" panose="020B0604020202020204" pitchFamily="34" charset="0"/>
          </a:endParaRPr>
        </a:p>
        <a:p>
          <a:pPr marL="0" lvl="0" indent="0" algn="ctr" defTabSz="666750">
            <a:lnSpc>
              <a:spcPct val="90000"/>
            </a:lnSpc>
            <a:spcBef>
              <a:spcPct val="0"/>
            </a:spcBef>
            <a:spcAft>
              <a:spcPct val="35000"/>
            </a:spcAft>
            <a:buNone/>
          </a:pPr>
          <a:r>
            <a:rPr lang="ja-JP" sz="1500" b="1" i="0" kern="1200" baseline="0" dirty="0">
              <a:latin typeface="ＭＳ Ｐゴシック" panose="020B0600070205080204" pitchFamily="50" charset="-128"/>
              <a:ea typeface="ＭＳ Ｐゴシック" panose="020B0600070205080204" pitchFamily="50" charset="-128"/>
              <a:cs typeface="Arial" panose="020B0604020202020204" pitchFamily="34" charset="0"/>
            </a:rPr>
            <a:t>チームの編成</a:t>
          </a:r>
        </a:p>
      </dsp:txBody>
      <dsp:txXfrm>
        <a:off x="76765" y="1206573"/>
        <a:ext cx="1822224" cy="1362985"/>
      </dsp:txXfrm>
    </dsp:sp>
    <dsp:sp modelId="{5609761A-7DE6-4ED1-A6CE-3020E69F9E69}">
      <dsp:nvSpPr>
        <dsp:cNvPr id="0" name=""/>
        <dsp:cNvSpPr/>
      </dsp:nvSpPr>
      <dsp:spPr>
        <a:xfrm>
          <a:off x="2301006" y="1132839"/>
          <a:ext cx="1969692" cy="1510453"/>
        </a:xfrm>
        <a:prstGeom prst="roundRect">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ts val="0"/>
            </a:spcAft>
            <a:buNone/>
          </a:pPr>
          <a:r>
            <a:rPr lang="ja-JP" sz="1500" b="1" i="0" kern="1200" baseline="0" dirty="0">
              <a:latin typeface="ＭＳ Ｐゴシック" panose="020B0600070205080204" pitchFamily="50" charset="-128"/>
              <a:ea typeface="ＭＳ Ｐゴシック" panose="020B0600070205080204" pitchFamily="50" charset="-128"/>
              <a:cs typeface="Arial" panose="020B0604020202020204" pitchFamily="34" charset="0"/>
            </a:rPr>
            <a:t>ステップ2：</a:t>
          </a:r>
          <a:endParaRPr lang="en-US" altLang="ja-JP" sz="1500" b="1" i="0" kern="1200" baseline="0" dirty="0">
            <a:latin typeface="ＭＳ Ｐゴシック" panose="020B0600070205080204" pitchFamily="50" charset="-128"/>
            <a:ea typeface="ＭＳ Ｐゴシック" panose="020B0600070205080204" pitchFamily="50" charset="-128"/>
            <a:cs typeface="Arial" panose="020B0604020202020204" pitchFamily="34" charset="0"/>
          </a:endParaRPr>
        </a:p>
        <a:p>
          <a:pPr marL="0" lvl="0" indent="0" algn="ctr" defTabSz="666750">
            <a:lnSpc>
              <a:spcPct val="90000"/>
            </a:lnSpc>
            <a:spcBef>
              <a:spcPct val="0"/>
            </a:spcBef>
            <a:spcAft>
              <a:spcPct val="35000"/>
            </a:spcAft>
            <a:buNone/>
          </a:pPr>
          <a:r>
            <a:rPr lang="ja-JP" sz="1500" b="1" i="0" kern="1200" baseline="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クラブを結成できそうな地域と</a:t>
          </a:r>
          <a:r>
            <a:rPr lang="ja-JP" sz="1500" b="1" i="0" kern="1200" baseline="0" dirty="0">
              <a:latin typeface="ＭＳ Ｐゴシック" panose="020B0600070205080204" pitchFamily="50" charset="-128"/>
              <a:ea typeface="ＭＳ Ｐゴシック" panose="020B0600070205080204" pitchFamily="50" charset="-128"/>
              <a:cs typeface="Arial" panose="020B0604020202020204" pitchFamily="34" charset="0"/>
            </a:rPr>
            <a:t>現地調査</a:t>
          </a:r>
        </a:p>
      </dsp:txBody>
      <dsp:txXfrm>
        <a:off x="2374740" y="1206573"/>
        <a:ext cx="1822224" cy="1362985"/>
      </dsp:txXfrm>
    </dsp:sp>
    <dsp:sp modelId="{4B05BF5E-F82C-4C1F-9BCC-86B48D14A73F}">
      <dsp:nvSpPr>
        <dsp:cNvPr id="0" name=""/>
        <dsp:cNvSpPr/>
      </dsp:nvSpPr>
      <dsp:spPr>
        <a:xfrm>
          <a:off x="4598981" y="1132839"/>
          <a:ext cx="1969692" cy="1510453"/>
        </a:xfrm>
        <a:prstGeom prst="roundRect">
          <a:avLst/>
        </a:prstGeom>
        <a:solidFill>
          <a:schemeClr val="accent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ts val="0"/>
            </a:spcAft>
            <a:buNone/>
          </a:pPr>
          <a:r>
            <a:rPr lang="ja-JP" sz="1500" b="1" i="0" kern="1200" baseline="0" dirty="0">
              <a:latin typeface="ＭＳ Ｐゴシック" panose="020B0600070205080204" pitchFamily="50" charset="-128"/>
              <a:ea typeface="ＭＳ Ｐゴシック" panose="020B0600070205080204" pitchFamily="50" charset="-128"/>
              <a:cs typeface="Arial" panose="020B0604020202020204" pitchFamily="34" charset="0"/>
            </a:rPr>
            <a:t>ステップ3：</a:t>
          </a:r>
          <a:endParaRPr lang="en-US" altLang="ja-JP" sz="1500" b="1" i="0" kern="1200" baseline="0" dirty="0">
            <a:latin typeface="ＭＳ Ｐゴシック" panose="020B0600070205080204" pitchFamily="50" charset="-128"/>
            <a:ea typeface="ＭＳ Ｐゴシック" panose="020B0600070205080204" pitchFamily="50" charset="-128"/>
            <a:cs typeface="Arial" panose="020B0604020202020204" pitchFamily="34" charset="0"/>
          </a:endParaRPr>
        </a:p>
        <a:p>
          <a:pPr marL="0" lvl="0" indent="0" algn="ctr" defTabSz="666750">
            <a:lnSpc>
              <a:spcPct val="90000"/>
            </a:lnSpc>
            <a:spcBef>
              <a:spcPct val="0"/>
            </a:spcBef>
            <a:spcAft>
              <a:spcPts val="0"/>
            </a:spcAft>
            <a:buNone/>
          </a:pPr>
          <a:r>
            <a:rPr lang="ja-JP" altLang="en-US" sz="1500" b="1" i="0" kern="1200" baseline="0" dirty="0">
              <a:latin typeface="ＭＳ Ｐゴシック" panose="020B0600070205080204" pitchFamily="50" charset="-128"/>
              <a:ea typeface="ＭＳ Ｐゴシック" panose="020B0600070205080204" pitchFamily="50" charset="-128"/>
              <a:cs typeface="Arial" panose="020B0604020202020204" pitchFamily="34" charset="0"/>
            </a:rPr>
            <a:t>新</a:t>
          </a:r>
          <a:r>
            <a:rPr lang="ja-JP" sz="1500" b="1" i="0" kern="1200" baseline="0" dirty="0">
              <a:latin typeface="ＭＳ Ｐゴシック" panose="020B0600070205080204" pitchFamily="50" charset="-128"/>
              <a:ea typeface="ＭＳ Ｐゴシック" panose="020B0600070205080204" pitchFamily="50" charset="-128"/>
              <a:cs typeface="Arial" panose="020B0604020202020204" pitchFamily="34" charset="0"/>
            </a:rPr>
            <a:t>クラブ</a:t>
          </a:r>
          <a:r>
            <a:rPr lang="ja-JP" altLang="en-US" sz="1500" b="1" i="0" kern="1200" baseline="0" dirty="0">
              <a:latin typeface="ＭＳ Ｐゴシック" panose="020B0600070205080204" pitchFamily="50" charset="-128"/>
              <a:ea typeface="ＭＳ Ｐゴシック" panose="020B0600070205080204" pitchFamily="50" charset="-128"/>
              <a:cs typeface="Arial" panose="020B0604020202020204" pitchFamily="34" charset="0"/>
            </a:rPr>
            <a:t>結成</a:t>
          </a:r>
          <a:r>
            <a:rPr lang="ja-JP" sz="1500" b="1" i="0" kern="1200" baseline="0" dirty="0">
              <a:latin typeface="ＭＳ Ｐゴシック" panose="020B0600070205080204" pitchFamily="50" charset="-128"/>
              <a:ea typeface="ＭＳ Ｐゴシック" panose="020B0600070205080204" pitchFamily="50" charset="-128"/>
              <a:cs typeface="Arial" panose="020B0604020202020204" pitchFamily="34" charset="0"/>
            </a:rPr>
            <a:t>のPRと会員の勧誘</a:t>
          </a:r>
        </a:p>
      </dsp:txBody>
      <dsp:txXfrm>
        <a:off x="4672715" y="1206573"/>
        <a:ext cx="1822224" cy="1362985"/>
      </dsp:txXfrm>
    </dsp:sp>
    <dsp:sp modelId="{F84B3C27-B563-41C1-9C18-DD42DA320954}">
      <dsp:nvSpPr>
        <dsp:cNvPr id="0" name=""/>
        <dsp:cNvSpPr/>
      </dsp:nvSpPr>
      <dsp:spPr>
        <a:xfrm>
          <a:off x="6896955" y="1132839"/>
          <a:ext cx="1969692" cy="1510453"/>
        </a:xfrm>
        <a:prstGeom prst="roundRect">
          <a:avLst/>
        </a:prstGeom>
        <a:solidFill>
          <a:schemeClr val="accent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ts val="0"/>
            </a:spcAft>
            <a:buNone/>
          </a:pPr>
          <a:r>
            <a:rPr lang="ja-JP" sz="1500" b="1" i="0" kern="1200" baseline="0" dirty="0">
              <a:solidFill>
                <a:prstClr val="white"/>
              </a:solidFill>
              <a:latin typeface="ＭＳ Ｐゴシック" panose="020B0600070205080204" pitchFamily="50" charset="-128"/>
              <a:ea typeface="ＭＳ Ｐゴシック" panose="020B0600070205080204" pitchFamily="50" charset="-128"/>
              <a:cs typeface="Arial" panose="020B0604020202020204" pitchFamily="34" charset="0"/>
            </a:rPr>
            <a:t>ステップ4：</a:t>
          </a:r>
          <a:endParaRPr lang="en-US" altLang="ja-JP" sz="1500" b="1" i="0" kern="1200" baseline="0" dirty="0">
            <a:solidFill>
              <a:prstClr val="white"/>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marL="0" lvl="0" indent="0" algn="ctr" defTabSz="666750">
            <a:lnSpc>
              <a:spcPct val="90000"/>
            </a:lnSpc>
            <a:spcBef>
              <a:spcPct val="0"/>
            </a:spcBef>
            <a:spcAft>
              <a:spcPct val="35000"/>
            </a:spcAft>
            <a:buNone/>
          </a:pPr>
          <a:r>
            <a:rPr lang="ja-JP" sz="1500" b="1" i="0" kern="1200" baseline="0" dirty="0">
              <a:solidFill>
                <a:prstClr val="white"/>
              </a:solidFill>
              <a:latin typeface="ＭＳ Ｐゴシック" panose="020B0600070205080204" pitchFamily="50" charset="-128"/>
              <a:ea typeface="ＭＳ Ｐゴシック" panose="020B0600070205080204" pitchFamily="50" charset="-128"/>
              <a:cs typeface="Arial" panose="020B0604020202020204" pitchFamily="34" charset="0"/>
            </a:rPr>
            <a:t>説明会と結成会議 </a:t>
          </a:r>
        </a:p>
      </dsp:txBody>
      <dsp:txXfrm>
        <a:off x="6970689" y="1206573"/>
        <a:ext cx="1822224" cy="13629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8EBAEC-0318-4EA0-9349-8CD3DE21DAD5}">
      <dsp:nvSpPr>
        <dsp:cNvPr id="0" name=""/>
        <dsp:cNvSpPr/>
      </dsp:nvSpPr>
      <dsp:spPr>
        <a:xfrm rot="5400000">
          <a:off x="1597882" y="708998"/>
          <a:ext cx="617030" cy="702467"/>
        </a:xfrm>
        <a:prstGeom prst="bentUpArrow">
          <a:avLst>
            <a:gd name="adj1" fmla="val 32840"/>
            <a:gd name="adj2" fmla="val 25000"/>
            <a:gd name="adj3" fmla="val 35780"/>
          </a:avLst>
        </a:prstGeom>
        <a:solidFill>
          <a:srgbClr val="D08B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C833FA1-9CAE-4A5A-A967-3BEBFDABFA45}">
      <dsp:nvSpPr>
        <dsp:cNvPr id="0" name=""/>
        <dsp:cNvSpPr/>
      </dsp:nvSpPr>
      <dsp:spPr>
        <a:xfrm>
          <a:off x="1434406" y="25007"/>
          <a:ext cx="1038716" cy="727068"/>
        </a:xfrm>
        <a:prstGeom prst="roundRect">
          <a:avLst>
            <a:gd name="adj" fmla="val 16670"/>
          </a:avLst>
        </a:prstGeom>
        <a:solidFill>
          <a:srgbClr val="7030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ja-JP" altLang="en-US" sz="1600" b="1" kern="1200" dirty="0">
              <a:latin typeface="ＭＳ Ｐゴシック" panose="020B0600070205080204" pitchFamily="50" charset="-128"/>
              <a:ea typeface="ＭＳ Ｐゴシック" panose="020B0600070205080204" pitchFamily="50" charset="-128"/>
              <a:cs typeface="Arial" panose="020B0604020202020204" pitchFamily="34" charset="0"/>
            </a:rPr>
            <a:t>ステップ</a:t>
          </a:r>
          <a:r>
            <a:rPr lang="en-US" altLang="ja-JP" sz="1600" b="1" kern="1200" dirty="0">
              <a:latin typeface="ＭＳ Ｐゴシック" panose="020B0600070205080204" pitchFamily="50" charset="-128"/>
              <a:ea typeface="ＭＳ Ｐゴシック" panose="020B0600070205080204" pitchFamily="50" charset="-128"/>
              <a:cs typeface="Arial" panose="020B0604020202020204" pitchFamily="34" charset="0"/>
            </a:rPr>
            <a:t>1</a:t>
          </a:r>
        </a:p>
      </dsp:txBody>
      <dsp:txXfrm>
        <a:off x="1469905" y="60506"/>
        <a:ext cx="967718" cy="656070"/>
      </dsp:txXfrm>
    </dsp:sp>
    <dsp:sp modelId="{D49EDA4D-C5F7-458C-91DD-6D8B097EA4B2}">
      <dsp:nvSpPr>
        <dsp:cNvPr id="0" name=""/>
        <dsp:cNvSpPr/>
      </dsp:nvSpPr>
      <dsp:spPr>
        <a:xfrm>
          <a:off x="2630320" y="84994"/>
          <a:ext cx="3017518" cy="587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lr>
              <a:srgbClr val="7030A0"/>
            </a:buClr>
            <a:buSzPct val="100000"/>
            <a:buFont typeface="Wingdings" panose="05000000000000000000" pitchFamily="2" charset="2"/>
            <a:buChar char="Ø"/>
          </a:pPr>
          <a:r>
            <a:rPr lang="ja-JP" altLang="en-US" sz="1800" b="1" kern="1200">
              <a:solidFill>
                <a:srgbClr val="7030A0"/>
              </a:solidFill>
              <a:latin typeface="ＭＳ Ｐゴシック" panose="020B0600070205080204" pitchFamily="50" charset="-128"/>
              <a:ea typeface="ＭＳ Ｐゴシック" panose="020B0600070205080204" pitchFamily="50" charset="-128"/>
              <a:cs typeface="Arial" panose="020B0604020202020204" pitchFamily="34" charset="0"/>
            </a:rPr>
            <a:t>目標を決める</a:t>
          </a:r>
        </a:p>
      </dsp:txBody>
      <dsp:txXfrm>
        <a:off x="2630320" y="84994"/>
        <a:ext cx="3017518" cy="587648"/>
      </dsp:txXfrm>
    </dsp:sp>
    <dsp:sp modelId="{12A8E60C-7220-494C-95FF-9FF95E92138C}">
      <dsp:nvSpPr>
        <dsp:cNvPr id="0" name=""/>
        <dsp:cNvSpPr/>
      </dsp:nvSpPr>
      <dsp:spPr>
        <a:xfrm rot="5400000">
          <a:off x="3046291" y="1525736"/>
          <a:ext cx="617030" cy="702467"/>
        </a:xfrm>
        <a:prstGeom prst="bentUpArrow">
          <a:avLst>
            <a:gd name="adj1" fmla="val 32840"/>
            <a:gd name="adj2" fmla="val 25000"/>
            <a:gd name="adj3" fmla="val 35780"/>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2B668C6-2F6F-4509-AEB0-88A9E8A9AB70}">
      <dsp:nvSpPr>
        <dsp:cNvPr id="0" name=""/>
        <dsp:cNvSpPr/>
      </dsp:nvSpPr>
      <dsp:spPr>
        <a:xfrm>
          <a:off x="2882815" y="841744"/>
          <a:ext cx="1038716" cy="727068"/>
        </a:xfrm>
        <a:prstGeom prst="roundRect">
          <a:avLst>
            <a:gd name="adj" fmla="val 16670"/>
          </a:avLst>
        </a:prstGeom>
        <a:solidFill>
          <a:srgbClr val="76717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ja-JP" altLang="en-US" sz="1600" b="1" kern="1200" dirty="0">
              <a:latin typeface="ＭＳ Ｐゴシック" panose="020B0600070205080204" pitchFamily="50" charset="-128"/>
              <a:ea typeface="ＭＳ Ｐゴシック" panose="020B0600070205080204" pitchFamily="50" charset="-128"/>
              <a:cs typeface="Arial" panose="020B0604020202020204" pitchFamily="34" charset="0"/>
            </a:rPr>
            <a:t>ステップ</a:t>
          </a:r>
          <a:r>
            <a:rPr lang="en-US" altLang="ja-JP" sz="1600" b="1" kern="1200" dirty="0">
              <a:latin typeface="ＭＳ Ｐゴシック" panose="020B0600070205080204" pitchFamily="50" charset="-128"/>
              <a:ea typeface="ＭＳ Ｐゴシック" panose="020B0600070205080204" pitchFamily="50" charset="-128"/>
              <a:cs typeface="Arial" panose="020B0604020202020204" pitchFamily="34" charset="0"/>
            </a:rPr>
            <a:t>2</a:t>
          </a:r>
        </a:p>
      </dsp:txBody>
      <dsp:txXfrm>
        <a:off x="2918314" y="877243"/>
        <a:ext cx="967718" cy="656070"/>
      </dsp:txXfrm>
    </dsp:sp>
    <dsp:sp modelId="{9613DF15-F0EC-4BC5-A109-D2728331966D}">
      <dsp:nvSpPr>
        <dsp:cNvPr id="0" name=""/>
        <dsp:cNvSpPr/>
      </dsp:nvSpPr>
      <dsp:spPr>
        <a:xfrm>
          <a:off x="4032706" y="923968"/>
          <a:ext cx="3017518" cy="587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lr>
              <a:srgbClr val="33373B"/>
            </a:buClr>
            <a:buSzPct val="100000"/>
            <a:buFont typeface="Wingdings" panose="05000000000000000000" pitchFamily="2" charset="2"/>
            <a:buChar char="Ø"/>
          </a:pPr>
          <a:r>
            <a:rPr lang="ja-JP" altLang="en-US" sz="1800" b="1" kern="1200" dirty="0">
              <a:solidFill>
                <a:schemeClr val="tx1">
                  <a:lumMod val="65000"/>
                  <a:lumOff val="35000"/>
                </a:schemeClr>
              </a:solidFill>
              <a:latin typeface="ＭＳ Ｐゴシック" panose="020B0600070205080204" pitchFamily="50" charset="-128"/>
              <a:ea typeface="ＭＳ Ｐゴシック" panose="020B0600070205080204" pitchFamily="50" charset="-128"/>
              <a:cs typeface="Arial" panose="020B0604020202020204" pitchFamily="34" charset="0"/>
            </a:rPr>
            <a:t>自分たちの</a:t>
          </a:r>
          <a:r>
            <a:rPr lang="ja-JP" altLang="en-US" sz="1800" b="1" kern="1200" dirty="0">
              <a:solidFill>
                <a:srgbClr val="767171"/>
              </a:solidFill>
              <a:latin typeface="ＭＳ Ｐゴシック" panose="020B0600070205080204" pitchFamily="50" charset="-128"/>
              <a:ea typeface="ＭＳ Ｐゴシック" panose="020B0600070205080204" pitchFamily="50" charset="-128"/>
              <a:cs typeface="Arial" panose="020B0604020202020204" pitchFamily="34" charset="0"/>
            </a:rPr>
            <a:t>解決策を説明する</a:t>
          </a:r>
        </a:p>
      </dsp:txBody>
      <dsp:txXfrm>
        <a:off x="4032706" y="923968"/>
        <a:ext cx="3017518" cy="587648"/>
      </dsp:txXfrm>
    </dsp:sp>
    <dsp:sp modelId="{F5A9C339-99C0-4B75-AB15-AA8AB8F747D1}">
      <dsp:nvSpPr>
        <dsp:cNvPr id="0" name=""/>
        <dsp:cNvSpPr/>
      </dsp:nvSpPr>
      <dsp:spPr>
        <a:xfrm rot="5400000">
          <a:off x="4494700" y="2342473"/>
          <a:ext cx="617030" cy="702467"/>
        </a:xfrm>
        <a:prstGeom prst="bentUpArrow">
          <a:avLst>
            <a:gd name="adj1" fmla="val 32840"/>
            <a:gd name="adj2" fmla="val 25000"/>
            <a:gd name="adj3" fmla="val 35780"/>
          </a:avLst>
        </a:prstGeom>
        <a:solidFill>
          <a:srgbClr val="FF8B8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6D3B8-E872-46F9-AFD7-C46E36502BC5}">
      <dsp:nvSpPr>
        <dsp:cNvPr id="0" name=""/>
        <dsp:cNvSpPr/>
      </dsp:nvSpPr>
      <dsp:spPr>
        <a:xfrm>
          <a:off x="4331224" y="1658482"/>
          <a:ext cx="1038716" cy="727068"/>
        </a:xfrm>
        <a:prstGeom prst="roundRect">
          <a:avLst>
            <a:gd name="adj" fmla="val 16670"/>
          </a:avLst>
        </a:prstGeom>
        <a:solidFill>
          <a:srgbClr val="D2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ja-JP" altLang="en-US" sz="1600" b="1" kern="1200" dirty="0">
              <a:latin typeface="ＭＳ Ｐゴシック" panose="020B0600070205080204" pitchFamily="50" charset="-128"/>
              <a:ea typeface="ＭＳ Ｐゴシック" panose="020B0600070205080204" pitchFamily="50" charset="-128"/>
              <a:cs typeface="Arial" panose="020B0604020202020204" pitchFamily="34" charset="0"/>
            </a:rPr>
            <a:t>ステップ</a:t>
          </a:r>
          <a:r>
            <a:rPr lang="en-US" altLang="ja-JP" sz="1600" b="1" kern="1200" dirty="0">
              <a:latin typeface="ＭＳ Ｐゴシック" panose="020B0600070205080204" pitchFamily="50" charset="-128"/>
              <a:ea typeface="ＭＳ Ｐゴシック" panose="020B0600070205080204" pitchFamily="50" charset="-128"/>
              <a:cs typeface="Arial" panose="020B0604020202020204" pitchFamily="34" charset="0"/>
            </a:rPr>
            <a:t>3</a:t>
          </a:r>
        </a:p>
      </dsp:txBody>
      <dsp:txXfrm>
        <a:off x="4366723" y="1693981"/>
        <a:ext cx="967718" cy="656070"/>
      </dsp:txXfrm>
    </dsp:sp>
    <dsp:sp modelId="{96777DAA-842C-4140-8CA1-B879947FDF68}">
      <dsp:nvSpPr>
        <dsp:cNvPr id="0" name=""/>
        <dsp:cNvSpPr/>
      </dsp:nvSpPr>
      <dsp:spPr>
        <a:xfrm>
          <a:off x="5515625" y="1728195"/>
          <a:ext cx="3017518" cy="587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Font typeface="Wingdings" panose="05000000000000000000" pitchFamily="2" charset="2"/>
            <a:buChar char="Ø"/>
          </a:pPr>
          <a:r>
            <a:rPr lang="ja-JP" altLang="en-US" sz="1800" b="1" kern="1200">
              <a:solidFill>
                <a:srgbClr val="D20000"/>
              </a:solidFill>
              <a:latin typeface="ＭＳ Ｐゴシック" panose="020B0600070205080204" pitchFamily="50" charset="-128"/>
              <a:ea typeface="ＭＳ Ｐゴシック" panose="020B0600070205080204" pitchFamily="50" charset="-128"/>
              <a:cs typeface="Arial" panose="020B0604020202020204" pitchFamily="34" charset="0"/>
            </a:rPr>
            <a:t>自分たちのどこが特別なのかを説明する</a:t>
          </a:r>
        </a:p>
      </dsp:txBody>
      <dsp:txXfrm>
        <a:off x="5515625" y="1728195"/>
        <a:ext cx="3017518" cy="587648"/>
      </dsp:txXfrm>
    </dsp:sp>
    <dsp:sp modelId="{E965D5DD-6F74-4AB2-9E2B-F64AF5EE0917}">
      <dsp:nvSpPr>
        <dsp:cNvPr id="0" name=""/>
        <dsp:cNvSpPr/>
      </dsp:nvSpPr>
      <dsp:spPr>
        <a:xfrm rot="5400000">
          <a:off x="5943109" y="3159211"/>
          <a:ext cx="617030" cy="702467"/>
        </a:xfrm>
        <a:prstGeom prst="bentUpArrow">
          <a:avLst>
            <a:gd name="adj1" fmla="val 32840"/>
            <a:gd name="adj2" fmla="val 25000"/>
            <a:gd name="adj3" fmla="val 35780"/>
          </a:avLst>
        </a:prstGeom>
        <a:solidFill>
          <a:srgbClr val="A3FFA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7EF3E69-E29A-4925-96EC-80AEC6ED6B80}">
      <dsp:nvSpPr>
        <dsp:cNvPr id="0" name=""/>
        <dsp:cNvSpPr/>
      </dsp:nvSpPr>
      <dsp:spPr>
        <a:xfrm>
          <a:off x="5779633" y="2475219"/>
          <a:ext cx="1038716" cy="727068"/>
        </a:xfrm>
        <a:prstGeom prst="roundRect">
          <a:avLst>
            <a:gd name="adj" fmla="val 1667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ja-JP" altLang="en-US" sz="1600" b="1" kern="1200" dirty="0">
              <a:latin typeface="ＭＳ Ｐゴシック" panose="020B0600070205080204" pitchFamily="50" charset="-128"/>
              <a:ea typeface="ＭＳ Ｐゴシック" panose="020B0600070205080204" pitchFamily="50" charset="-128"/>
              <a:cs typeface="Arial" panose="020B0604020202020204" pitchFamily="34" charset="0"/>
            </a:rPr>
            <a:t>ステップ</a:t>
          </a:r>
          <a:r>
            <a:rPr lang="en-US" altLang="ja-JP" sz="1600" b="1" kern="1200" dirty="0">
              <a:latin typeface="ＭＳ Ｐゴシック" panose="020B0600070205080204" pitchFamily="50" charset="-128"/>
              <a:ea typeface="ＭＳ Ｐゴシック" panose="020B0600070205080204" pitchFamily="50" charset="-128"/>
              <a:cs typeface="Arial" panose="020B0604020202020204" pitchFamily="34" charset="0"/>
            </a:rPr>
            <a:t>4</a:t>
          </a:r>
        </a:p>
      </dsp:txBody>
      <dsp:txXfrm>
        <a:off x="5815132" y="2510718"/>
        <a:ext cx="967718" cy="656070"/>
      </dsp:txXfrm>
    </dsp:sp>
    <dsp:sp modelId="{9AB9027A-2EDE-4548-8417-5FDD5BAF79AC}">
      <dsp:nvSpPr>
        <dsp:cNvPr id="0" name=""/>
        <dsp:cNvSpPr/>
      </dsp:nvSpPr>
      <dsp:spPr>
        <a:xfrm>
          <a:off x="6986531" y="2590028"/>
          <a:ext cx="3017518" cy="587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lr>
              <a:schemeClr val="accent5"/>
            </a:buClr>
            <a:buSzPct val="100000"/>
            <a:buFont typeface="Wingdings" panose="05000000000000000000" pitchFamily="2" charset="2"/>
            <a:buChar char="Ø"/>
          </a:pPr>
          <a:r>
            <a:rPr lang="ja-JP" altLang="en-US" sz="1800" b="1" kern="1200">
              <a:solidFill>
                <a:schemeClr val="accent5"/>
              </a:solidFill>
              <a:latin typeface="ＭＳ Ｐゴシック" panose="020B0600070205080204" pitchFamily="50" charset="-128"/>
              <a:ea typeface="ＭＳ Ｐゴシック" panose="020B0600070205080204" pitchFamily="50" charset="-128"/>
              <a:cs typeface="Arial" panose="020B0604020202020204" pitchFamily="34" charset="0"/>
            </a:rPr>
            <a:t>全体をまとめる</a:t>
          </a:r>
        </a:p>
      </dsp:txBody>
      <dsp:txXfrm>
        <a:off x="6986531" y="2590028"/>
        <a:ext cx="3017518" cy="587648"/>
      </dsp:txXfrm>
    </dsp:sp>
    <dsp:sp modelId="{822C2EBB-7592-4D91-B7AF-9075C5B9198A}">
      <dsp:nvSpPr>
        <dsp:cNvPr id="0" name=""/>
        <dsp:cNvSpPr/>
      </dsp:nvSpPr>
      <dsp:spPr>
        <a:xfrm>
          <a:off x="7228042" y="3291957"/>
          <a:ext cx="1038716" cy="727068"/>
        </a:xfrm>
        <a:prstGeom prst="roundRect">
          <a:avLst>
            <a:gd name="adj" fmla="val 16670"/>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ja-JP" altLang="en-US" sz="1600" b="1" kern="1200" dirty="0">
              <a:latin typeface="ＭＳ Ｐゴシック" panose="020B0600070205080204" pitchFamily="50" charset="-128"/>
              <a:ea typeface="ＭＳ Ｐゴシック" panose="020B0600070205080204" pitchFamily="50" charset="-128"/>
              <a:cs typeface="Arial" panose="020B0604020202020204" pitchFamily="34" charset="0"/>
            </a:rPr>
            <a:t>ステップ</a:t>
          </a:r>
          <a:r>
            <a:rPr lang="en-US" altLang="ja-JP" sz="1600" b="1" kern="1200" dirty="0">
              <a:latin typeface="ＭＳ Ｐゴシック" panose="020B0600070205080204" pitchFamily="50" charset="-128"/>
              <a:ea typeface="ＭＳ Ｐゴシック" panose="020B0600070205080204" pitchFamily="50" charset="-128"/>
              <a:cs typeface="Arial" panose="020B0604020202020204" pitchFamily="34" charset="0"/>
            </a:rPr>
            <a:t>5</a:t>
          </a:r>
        </a:p>
      </dsp:txBody>
      <dsp:txXfrm>
        <a:off x="7263541" y="3327456"/>
        <a:ext cx="967718" cy="656070"/>
      </dsp:txXfrm>
    </dsp:sp>
    <dsp:sp modelId="{9ED1295A-2F22-41EE-96DA-06D9FCE95ED0}">
      <dsp:nvSpPr>
        <dsp:cNvPr id="0" name=""/>
        <dsp:cNvSpPr/>
      </dsp:nvSpPr>
      <dsp:spPr>
        <a:xfrm>
          <a:off x="8477828" y="3376020"/>
          <a:ext cx="3017518" cy="587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lr>
              <a:schemeClr val="accent3"/>
            </a:buClr>
            <a:buSzPct val="100000"/>
            <a:buFont typeface="Wingdings" panose="05000000000000000000" pitchFamily="2" charset="2"/>
            <a:buChar char="Ø"/>
          </a:pPr>
          <a:r>
            <a:rPr lang="ja-JP" altLang="en-US" sz="1800" b="1" kern="1200">
              <a:solidFill>
                <a:srgbClr val="00B0F0"/>
              </a:solidFill>
              <a:latin typeface="ＭＳ Ｐゴシック" panose="020B0600070205080204" pitchFamily="50" charset="-128"/>
              <a:ea typeface="ＭＳ Ｐゴシック" panose="020B0600070205080204" pitchFamily="50" charset="-128"/>
              <a:cs typeface="Arial" panose="020B0604020202020204" pitchFamily="34" charset="0"/>
            </a:rPr>
            <a:t>推敲し、練習する</a:t>
          </a:r>
        </a:p>
      </dsp:txBody>
      <dsp:txXfrm>
        <a:off x="8477828" y="3376020"/>
        <a:ext cx="3017518" cy="58764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897DBE-45D2-4844-A025-33509384EB4A}">
      <dsp:nvSpPr>
        <dsp:cNvPr id="0" name=""/>
        <dsp:cNvSpPr/>
      </dsp:nvSpPr>
      <dsp:spPr>
        <a:xfrm>
          <a:off x="1618596" y="669291"/>
          <a:ext cx="5504383" cy="5504383"/>
        </a:xfrm>
        <a:prstGeom prst="pie">
          <a:avLst>
            <a:gd name="adj1" fmla="val 16200000"/>
            <a:gd name="adj2" fmla="val 19285716"/>
          </a:avLst>
        </a:prstGeom>
        <a:solidFill>
          <a:schemeClr val="accent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ja-JP" altLang="en-US" sz="2200" b="1" kern="1200">
              <a:solidFill>
                <a:srgbClr val="FF5C35"/>
              </a:solidFill>
              <a:latin typeface="ＭＳ Ｐゴシック" panose="020B0600070205080204" pitchFamily="50" charset="-128"/>
              <a:ea typeface="ＭＳ Ｐゴシック" panose="020B0600070205080204" pitchFamily="50" charset="-128"/>
              <a:cs typeface="+mn-cs"/>
            </a:rPr>
            <a:t>*</a:t>
          </a:r>
        </a:p>
      </dsp:txBody>
      <dsp:txXfrm>
        <a:off x="4425177" y="1193518"/>
        <a:ext cx="1507152" cy="950161"/>
      </dsp:txXfrm>
    </dsp:sp>
    <dsp:sp modelId="{5C06C518-77D9-4B2C-856A-486E7854393F}">
      <dsp:nvSpPr>
        <dsp:cNvPr id="0" name=""/>
        <dsp:cNvSpPr/>
      </dsp:nvSpPr>
      <dsp:spPr>
        <a:xfrm>
          <a:off x="1612908" y="671665"/>
          <a:ext cx="5504383" cy="5504383"/>
        </a:xfrm>
        <a:prstGeom prst="pie">
          <a:avLst>
            <a:gd name="adj1" fmla="val 19285716"/>
            <a:gd name="adj2" fmla="val 771428"/>
          </a:avLst>
        </a:prstGeom>
        <a:solidFill>
          <a:srgbClr val="F65126"/>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ja-JP" altLang="en-US" sz="2200" b="1" kern="1200">
              <a:solidFill>
                <a:schemeClr val="bg1"/>
              </a:solidFill>
              <a:latin typeface="ＭＳ Ｐゴシック" panose="020B0600070205080204" pitchFamily="50" charset="-128"/>
              <a:ea typeface="ＭＳ Ｐゴシック" panose="020B0600070205080204" pitchFamily="50" charset="-128"/>
              <a:cs typeface="+mn-cs"/>
            </a:rPr>
            <a:t>親戚</a:t>
          </a:r>
        </a:p>
      </dsp:txBody>
      <dsp:txXfrm>
        <a:off x="5380790" y="2637517"/>
        <a:ext cx="1598892" cy="1015689"/>
      </dsp:txXfrm>
    </dsp:sp>
    <dsp:sp modelId="{91494CCB-08A7-418F-972C-B74B37CD67C5}">
      <dsp:nvSpPr>
        <dsp:cNvPr id="0" name=""/>
        <dsp:cNvSpPr/>
      </dsp:nvSpPr>
      <dsp:spPr>
        <a:xfrm>
          <a:off x="1612908" y="671665"/>
          <a:ext cx="5504383" cy="5504383"/>
        </a:xfrm>
        <a:prstGeom prst="pie">
          <a:avLst>
            <a:gd name="adj1" fmla="val 771428"/>
            <a:gd name="adj2" fmla="val 3857143"/>
          </a:avLst>
        </a:prstGeom>
        <a:solidFill>
          <a:srgbClr val="F65126"/>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ja-JP" altLang="en-US" sz="2200" b="1" kern="1200">
              <a:solidFill>
                <a:schemeClr val="bg1"/>
              </a:solidFill>
              <a:latin typeface="ＭＳ Ｐゴシック" panose="020B0600070205080204" pitchFamily="50" charset="-128"/>
              <a:ea typeface="ＭＳ Ｐゴシック" panose="020B0600070205080204" pitchFamily="50" charset="-128"/>
              <a:cs typeface="+mn-cs"/>
            </a:rPr>
            <a:t>友人</a:t>
          </a:r>
        </a:p>
      </dsp:txBody>
      <dsp:txXfrm>
        <a:off x="5151441" y="3948084"/>
        <a:ext cx="1441624" cy="1048454"/>
      </dsp:txXfrm>
    </dsp:sp>
    <dsp:sp modelId="{73C60A79-1925-4C51-A646-D783C04C5F80}">
      <dsp:nvSpPr>
        <dsp:cNvPr id="0" name=""/>
        <dsp:cNvSpPr/>
      </dsp:nvSpPr>
      <dsp:spPr>
        <a:xfrm>
          <a:off x="1612908" y="671665"/>
          <a:ext cx="5504383" cy="5504383"/>
        </a:xfrm>
        <a:prstGeom prst="pie">
          <a:avLst>
            <a:gd name="adj1" fmla="val 3857226"/>
            <a:gd name="adj2" fmla="val 6942858"/>
          </a:avLst>
        </a:prstGeom>
        <a:solidFill>
          <a:srgbClr val="F65126"/>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ja-JP" altLang="en-US" sz="2200" b="1" kern="1200">
              <a:solidFill>
                <a:schemeClr val="bg1"/>
              </a:solidFill>
              <a:latin typeface="ＭＳ Ｐゴシック" panose="020B0600070205080204" pitchFamily="50" charset="-128"/>
              <a:ea typeface="ＭＳ Ｐゴシック" panose="020B0600070205080204" pitchFamily="50" charset="-128"/>
              <a:cs typeface="+mn-cs"/>
            </a:rPr>
            <a:t>隣人</a:t>
          </a:r>
        </a:p>
      </dsp:txBody>
      <dsp:txXfrm>
        <a:off x="3627906" y="4996538"/>
        <a:ext cx="1474388" cy="1048454"/>
      </dsp:txXfrm>
    </dsp:sp>
    <dsp:sp modelId="{7A9D694E-6CB5-4F90-B535-59EE2852E7BF}">
      <dsp:nvSpPr>
        <dsp:cNvPr id="0" name=""/>
        <dsp:cNvSpPr/>
      </dsp:nvSpPr>
      <dsp:spPr>
        <a:xfrm>
          <a:off x="1612908" y="671665"/>
          <a:ext cx="5504383" cy="5504383"/>
        </a:xfrm>
        <a:prstGeom prst="pie">
          <a:avLst>
            <a:gd name="adj1" fmla="val 6942858"/>
            <a:gd name="adj2" fmla="val 10028574"/>
          </a:avLst>
        </a:prstGeom>
        <a:solidFill>
          <a:srgbClr val="F65126"/>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ja-JP" altLang="en-US" sz="2200" b="1" kern="1200" dirty="0">
              <a:solidFill>
                <a:schemeClr val="bg1"/>
              </a:solidFill>
              <a:latin typeface="ＭＳ Ｐゴシック" panose="020B0600070205080204" pitchFamily="50" charset="-128"/>
              <a:ea typeface="ＭＳ Ｐゴシック" panose="020B0600070205080204" pitchFamily="50" charset="-128"/>
              <a:cs typeface="+mn-cs"/>
            </a:rPr>
            <a:t>同じ宗教の信者 </a:t>
          </a:r>
        </a:p>
      </dsp:txBody>
      <dsp:txXfrm>
        <a:off x="2137135" y="3948084"/>
        <a:ext cx="1441624" cy="1048454"/>
      </dsp:txXfrm>
    </dsp:sp>
    <dsp:sp modelId="{B5D8FFB2-041D-4D6A-A2EE-84C58EB09C05}">
      <dsp:nvSpPr>
        <dsp:cNvPr id="0" name=""/>
        <dsp:cNvSpPr/>
      </dsp:nvSpPr>
      <dsp:spPr>
        <a:xfrm>
          <a:off x="1612908" y="671665"/>
          <a:ext cx="5504383" cy="5504383"/>
        </a:xfrm>
        <a:prstGeom prst="pie">
          <a:avLst>
            <a:gd name="adj1" fmla="val 10028574"/>
            <a:gd name="adj2" fmla="val 13114284"/>
          </a:avLst>
        </a:prstGeom>
        <a:solidFill>
          <a:schemeClr val="accent4"/>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ja-JP" altLang="en-US" sz="2200" b="1" kern="1200">
              <a:solidFill>
                <a:srgbClr val="FF5C35"/>
              </a:solidFill>
              <a:latin typeface="ＭＳ Ｐゴシック" panose="020B0600070205080204" pitchFamily="50" charset="-128"/>
              <a:ea typeface="ＭＳ Ｐゴシック" panose="020B0600070205080204" pitchFamily="50" charset="-128"/>
              <a:cs typeface="+mn-cs"/>
            </a:rPr>
            <a:t>*</a:t>
          </a:r>
        </a:p>
      </dsp:txBody>
      <dsp:txXfrm>
        <a:off x="1750518" y="2637517"/>
        <a:ext cx="1598892" cy="1015689"/>
      </dsp:txXfrm>
    </dsp:sp>
    <dsp:sp modelId="{259E753B-DE53-4EF9-BF8D-1BAA8D785381}">
      <dsp:nvSpPr>
        <dsp:cNvPr id="0" name=""/>
        <dsp:cNvSpPr/>
      </dsp:nvSpPr>
      <dsp:spPr>
        <a:xfrm>
          <a:off x="1612908" y="671665"/>
          <a:ext cx="5504383" cy="5504383"/>
        </a:xfrm>
        <a:prstGeom prst="pie">
          <a:avLst>
            <a:gd name="adj1" fmla="val 13114284"/>
            <a:gd name="adj2" fmla="val 16200000"/>
          </a:avLst>
        </a:prstGeom>
        <a:solidFill>
          <a:srgbClr val="F65126"/>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ja-JP" altLang="en-US" sz="2200" b="1" kern="1200">
              <a:solidFill>
                <a:schemeClr val="bg1"/>
              </a:solidFill>
              <a:latin typeface="ＭＳ Ｐゴシック" panose="020B0600070205080204" pitchFamily="50" charset="-128"/>
              <a:ea typeface="ＭＳ Ｐゴシック" panose="020B0600070205080204" pitchFamily="50" charset="-128"/>
              <a:cs typeface="+mn-cs"/>
            </a:rPr>
            <a:t>取引相手や職場の同僚</a:t>
          </a:r>
        </a:p>
      </dsp:txBody>
      <dsp:txXfrm>
        <a:off x="2805525" y="1195892"/>
        <a:ext cx="1507152" cy="950161"/>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583" cy="480887"/>
          </a:xfrm>
          <a:prstGeom prst="rect">
            <a:avLst/>
          </a:prstGeom>
        </p:spPr>
        <p:txBody>
          <a:bodyPr vert="horz" lIns="95280" tIns="47640" rIns="95280" bIns="47640" rtlCol="0"/>
          <a:lstStyle>
            <a:lvl1pPr algn="l" fontAlgn="auto">
              <a:spcBef>
                <a:spcPts val="0"/>
              </a:spcBef>
              <a:spcAft>
                <a:spcPts val="0"/>
              </a:spcAft>
              <a:defRPr sz="1300">
                <a:latin typeface="+mn-lt"/>
                <a:ea typeface="+mn-ea"/>
                <a:cs typeface="+mn-cs"/>
              </a:defRPr>
            </a:lvl1pPr>
          </a:lstStyle>
          <a:p>
            <a:pPr>
              <a:defRPr/>
            </a:pPr>
            <a:endParaRPr lang="en-US" dirty="0"/>
          </a:p>
        </p:txBody>
      </p:sp>
      <p:sp>
        <p:nvSpPr>
          <p:cNvPr id="4" name="Footer Placeholder 3"/>
          <p:cNvSpPr>
            <a:spLocks noGrp="1"/>
          </p:cNvSpPr>
          <p:nvPr>
            <p:ph type="ftr" sz="quarter" idx="2"/>
          </p:nvPr>
        </p:nvSpPr>
        <p:spPr>
          <a:xfrm>
            <a:off x="0" y="9118662"/>
            <a:ext cx="3170583" cy="480887"/>
          </a:xfrm>
          <a:prstGeom prst="rect">
            <a:avLst/>
          </a:prstGeom>
        </p:spPr>
        <p:txBody>
          <a:bodyPr vert="horz" lIns="95280" tIns="47640" rIns="95280" bIns="47640" rtlCol="0" anchor="b"/>
          <a:lstStyle>
            <a:lvl1pPr algn="l" fontAlgn="auto">
              <a:spcBef>
                <a:spcPts val="0"/>
              </a:spcBef>
              <a:spcAft>
                <a:spcPts val="0"/>
              </a:spcAft>
              <a:defRPr sz="1300">
                <a:latin typeface="+mn-lt"/>
                <a:ea typeface="+mn-ea"/>
                <a:cs typeface="+mn-cs"/>
              </a:defRPr>
            </a:lvl1pPr>
          </a:lstStyle>
          <a:p>
            <a:pPr>
              <a:defRPr/>
            </a:pPr>
            <a:endParaRPr lang="en-US" dirty="0"/>
          </a:p>
        </p:txBody>
      </p:sp>
      <p:sp>
        <p:nvSpPr>
          <p:cNvPr id="5" name="Slide Number Placeholder 4"/>
          <p:cNvSpPr>
            <a:spLocks noGrp="1"/>
          </p:cNvSpPr>
          <p:nvPr>
            <p:ph type="sldNum" sz="quarter" idx="3"/>
          </p:nvPr>
        </p:nvSpPr>
        <p:spPr>
          <a:xfrm>
            <a:off x="4142962" y="9118662"/>
            <a:ext cx="3170583" cy="480887"/>
          </a:xfrm>
          <a:prstGeom prst="rect">
            <a:avLst/>
          </a:prstGeom>
        </p:spPr>
        <p:txBody>
          <a:bodyPr vert="horz" wrap="square" lIns="95280" tIns="47640" rIns="95280" bIns="47640" numCol="1" anchor="b" anchorCtr="0" compatLnSpc="1">
            <a:prstTxWarp prst="textNoShape">
              <a:avLst/>
            </a:prstTxWarp>
          </a:bodyPr>
          <a:lstStyle>
            <a:lvl1pPr algn="r">
              <a:defRPr sz="1300" smtClean="0">
                <a:latin typeface="Calibri" pitchFamily="34" charset="0"/>
              </a:defRPr>
            </a:lvl1pPr>
          </a:lstStyle>
          <a:p>
            <a:pPr>
              <a:defRPr/>
            </a:pPr>
            <a:fld id="{1E64A479-6DF5-45F9-A38D-2D86FF822EDD}" type="slidenum">
              <a:rPr lang="en-US"/>
              <a:pPr>
                <a:defRPr/>
              </a:pPr>
              <a:t>‹#›</a:t>
            </a:fld>
            <a:endParaRPr lang="en-US" dirty="0"/>
          </a:p>
        </p:txBody>
      </p:sp>
    </p:spTree>
    <p:extLst>
      <p:ext uri="{BB962C8B-B14F-4D97-AF65-F5344CB8AC3E}">
        <p14:creationId xmlns:p14="http://schemas.microsoft.com/office/powerpoint/2010/main" val="258306212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583" cy="480887"/>
          </a:xfrm>
          <a:prstGeom prst="rect">
            <a:avLst/>
          </a:prstGeom>
        </p:spPr>
        <p:txBody>
          <a:bodyPr vert="horz" lIns="96329" tIns="48164" rIns="96329" bIns="48164" rtlCol="0"/>
          <a:lstStyle>
            <a:lvl1pPr algn="l" fontAlgn="auto">
              <a:spcBef>
                <a:spcPts val="0"/>
              </a:spcBef>
              <a:spcAft>
                <a:spcPts val="0"/>
              </a:spcAft>
              <a:defRPr sz="1300">
                <a:latin typeface="+mn-lt"/>
                <a:ea typeface="+mn-ea"/>
                <a:cs typeface="+mn-cs"/>
              </a:defRPr>
            </a:lvl1pPr>
          </a:lstStyle>
          <a:p>
            <a:pPr>
              <a:defRPr/>
            </a:pPr>
            <a:endParaRPr lang="en-US" dirty="0"/>
          </a:p>
        </p:txBody>
      </p:sp>
      <p:sp>
        <p:nvSpPr>
          <p:cNvPr id="3" name="Date Placeholder 2"/>
          <p:cNvSpPr>
            <a:spLocks noGrp="1"/>
          </p:cNvSpPr>
          <p:nvPr>
            <p:ph type="dt" idx="1"/>
          </p:nvPr>
        </p:nvSpPr>
        <p:spPr>
          <a:xfrm>
            <a:off x="4142962" y="0"/>
            <a:ext cx="3170583" cy="480887"/>
          </a:xfrm>
          <a:prstGeom prst="rect">
            <a:avLst/>
          </a:prstGeom>
        </p:spPr>
        <p:txBody>
          <a:bodyPr vert="horz" wrap="square" lIns="96329" tIns="48164" rIns="96329" bIns="48164" numCol="1" anchor="t" anchorCtr="0" compatLnSpc="1">
            <a:prstTxWarp prst="textNoShape">
              <a:avLst/>
            </a:prstTxWarp>
          </a:bodyPr>
          <a:lstStyle>
            <a:lvl1pPr algn="r">
              <a:defRPr sz="1300" smtClean="0">
                <a:latin typeface="Calibri" pitchFamily="34" charset="0"/>
              </a:defRPr>
            </a:lvl1pPr>
          </a:lstStyle>
          <a:p>
            <a:pPr>
              <a:defRPr/>
            </a:pPr>
            <a:fld id="{DA1377C3-FA04-4196-A641-E871B28A80A8}" type="datetimeFigureOut">
              <a:rPr lang="en-US"/>
              <a:pPr>
                <a:defRPr/>
              </a:pPr>
              <a:t>8/28/2023</a:t>
            </a:fld>
            <a:endParaRPr lang="en-US" dirty="0"/>
          </a:p>
        </p:txBody>
      </p:sp>
      <p:sp>
        <p:nvSpPr>
          <p:cNvPr id="4" name="Slide Image Placeholder 3"/>
          <p:cNvSpPr>
            <a:spLocks noGrp="1" noRot="1" noChangeAspect="1"/>
          </p:cNvSpPr>
          <p:nvPr>
            <p:ph type="sldImg" idx="2"/>
          </p:nvPr>
        </p:nvSpPr>
        <p:spPr>
          <a:xfrm>
            <a:off x="460375" y="720725"/>
            <a:ext cx="6396038" cy="3598863"/>
          </a:xfrm>
          <a:prstGeom prst="rect">
            <a:avLst/>
          </a:prstGeom>
          <a:noFill/>
          <a:ln w="12700">
            <a:solidFill>
              <a:prstClr val="black"/>
            </a:solidFill>
          </a:ln>
        </p:spPr>
        <p:txBody>
          <a:bodyPr vert="horz" lIns="96329" tIns="48164" rIns="96329" bIns="48164" rtlCol="0" anchor="ctr"/>
          <a:lstStyle/>
          <a:p>
            <a:pPr lvl="0"/>
            <a:endParaRPr lang="en-US" noProof="0" dirty="0"/>
          </a:p>
        </p:txBody>
      </p:sp>
      <p:sp>
        <p:nvSpPr>
          <p:cNvPr id="5" name="Notes Placeholder 4"/>
          <p:cNvSpPr>
            <a:spLocks noGrp="1"/>
          </p:cNvSpPr>
          <p:nvPr>
            <p:ph type="body" sz="quarter" idx="3"/>
          </p:nvPr>
        </p:nvSpPr>
        <p:spPr>
          <a:xfrm>
            <a:off x="732183" y="4560984"/>
            <a:ext cx="5850835" cy="4319714"/>
          </a:xfrm>
          <a:prstGeom prst="rect">
            <a:avLst/>
          </a:prstGeom>
        </p:spPr>
        <p:txBody>
          <a:bodyPr vert="horz" lIns="96329" tIns="48164" rIns="96329" bIns="48164"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118662"/>
            <a:ext cx="3170583" cy="480887"/>
          </a:xfrm>
          <a:prstGeom prst="rect">
            <a:avLst/>
          </a:prstGeom>
        </p:spPr>
        <p:txBody>
          <a:bodyPr vert="horz" lIns="96329" tIns="48164" rIns="96329" bIns="48164" rtlCol="0" anchor="b"/>
          <a:lstStyle>
            <a:lvl1pPr algn="l" fontAlgn="auto">
              <a:spcBef>
                <a:spcPts val="0"/>
              </a:spcBef>
              <a:spcAft>
                <a:spcPts val="0"/>
              </a:spcAft>
              <a:defRPr sz="1300">
                <a:latin typeface="+mn-lt"/>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4142962" y="9118662"/>
            <a:ext cx="3170583" cy="480887"/>
          </a:xfrm>
          <a:prstGeom prst="rect">
            <a:avLst/>
          </a:prstGeom>
        </p:spPr>
        <p:txBody>
          <a:bodyPr vert="horz" wrap="square" lIns="96329" tIns="48164" rIns="96329" bIns="48164" numCol="1" anchor="b" anchorCtr="0" compatLnSpc="1">
            <a:prstTxWarp prst="textNoShape">
              <a:avLst/>
            </a:prstTxWarp>
          </a:bodyPr>
          <a:lstStyle>
            <a:lvl1pPr algn="r">
              <a:defRPr sz="1300" smtClean="0">
                <a:latin typeface="Calibri" pitchFamily="34" charset="0"/>
              </a:defRPr>
            </a:lvl1pPr>
          </a:lstStyle>
          <a:p>
            <a:pPr>
              <a:defRPr/>
            </a:pPr>
            <a:fld id="{6627F33C-24D4-41C1-BFA2-68160C39F89C}" type="slidenum">
              <a:rPr lang="en-US"/>
              <a:pPr>
                <a:defRPr/>
              </a:pPr>
              <a:t>‹#›</a:t>
            </a:fld>
            <a:endParaRPr lang="en-US" dirty="0"/>
          </a:p>
        </p:txBody>
      </p:sp>
    </p:spTree>
    <p:extLst>
      <p:ext uri="{BB962C8B-B14F-4D97-AF65-F5344CB8AC3E}">
        <p14:creationId xmlns:p14="http://schemas.microsoft.com/office/powerpoint/2010/main" val="2395069277"/>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1pPr>
    <a:lvl2pPr marL="457200" algn="l" rtl="0" eaLnBrk="0" fontAlgn="base" hangingPunct="0">
      <a:spcBef>
        <a:spcPct val="30000"/>
      </a:spcBef>
      <a:spcAft>
        <a:spcPct val="0"/>
      </a:spcAft>
      <a:defRPr sz="1200" kern="1200">
        <a:solidFill>
          <a:schemeClr val="tx1"/>
        </a:solidFill>
        <a:latin typeface="+mn-lt"/>
        <a:ea typeface="ヒラギノ角ゴ Pro W3" charset="0"/>
        <a:cs typeface="+mn-cs"/>
      </a:defRPr>
    </a:lvl2pPr>
    <a:lvl3pPr marL="914400" algn="l" rtl="0" eaLnBrk="0" fontAlgn="base" hangingPunct="0">
      <a:spcBef>
        <a:spcPct val="30000"/>
      </a:spcBef>
      <a:spcAft>
        <a:spcPct val="0"/>
      </a:spcAft>
      <a:defRPr sz="1200" kern="1200">
        <a:solidFill>
          <a:schemeClr val="tx1"/>
        </a:solidFill>
        <a:latin typeface="+mn-lt"/>
        <a:ea typeface="ヒラギノ角ゴ Pro W3" charset="0"/>
        <a:cs typeface="+mn-cs"/>
      </a:defRPr>
    </a:lvl3pPr>
    <a:lvl4pPr marL="1371600" algn="l" rtl="0" eaLnBrk="0" fontAlgn="base" hangingPunct="0">
      <a:spcBef>
        <a:spcPct val="30000"/>
      </a:spcBef>
      <a:spcAft>
        <a:spcPct val="0"/>
      </a:spcAft>
      <a:defRPr sz="1200" kern="1200">
        <a:solidFill>
          <a:schemeClr val="tx1"/>
        </a:solidFill>
        <a:latin typeface="+mn-lt"/>
        <a:ea typeface="ヒラギノ角ゴ Pro W3" charset="0"/>
        <a:cs typeface="+mn-cs"/>
      </a:defRPr>
    </a:lvl4pPr>
    <a:lvl5pPr marL="1828800" algn="l" rtl="0" eaLnBrk="0" fontAlgn="base" hangingPunct="0">
      <a:spcBef>
        <a:spcPct val="30000"/>
      </a:spcBef>
      <a:spcAft>
        <a:spcPct val="0"/>
      </a:spcAft>
      <a:defRPr sz="1200" kern="1200">
        <a:solidFill>
          <a:schemeClr val="tx1"/>
        </a:solidFill>
        <a:latin typeface="+mn-lt"/>
        <a:ea typeface="ヒラギノ角ゴ Pro W3"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mailto:GATJapan@lionsclubs.org"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8806210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1180759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b="1" dirty="0">
                <a:latin typeface="Arial" panose="020B0604020202020204" pitchFamily="34" charset="0"/>
                <a:ea typeface="+mn-ea"/>
                <a:cs typeface="Arial" panose="020B0604020202020204" pitchFamily="34" charset="0"/>
              </a:rPr>
              <a:t>スピーカーの台本：</a:t>
            </a:r>
          </a:p>
          <a:p>
            <a:r>
              <a:rPr lang="ja-JP" dirty="0">
                <a:latin typeface="Arial" panose="020B0604020202020204" pitchFamily="34" charset="0"/>
                <a:ea typeface="+mn-ea"/>
                <a:cs typeface="Arial" panose="020B0604020202020204" pitchFamily="34" charset="0"/>
              </a:rPr>
              <a:t>新クラブの結成にはチームとして取り組む必要があります。ライオンであることに情熱を持ち、新クラブ結成の全プロセスに尽力してくれるライオンをチームに加えましょう。皆さんのチームは、地域社会や企業での勧誘活動、説明会、結成会議を含めて、新クラブ結成プロセスに積極的に参加する心構えを持つべきです。</a:t>
            </a:r>
          </a:p>
          <a:p>
            <a:endParaRPr lang="en-US" dirty="0">
              <a:latin typeface="Arial" panose="020B0604020202020204" pitchFamily="34" charset="0"/>
              <a:ea typeface="+mn-ea"/>
              <a:cs typeface="Arial" panose="020B0604020202020204" pitchFamily="34" charset="0"/>
            </a:endParaRPr>
          </a:p>
          <a:p>
            <a:r>
              <a:rPr lang="ja-JP" dirty="0">
                <a:latin typeface="Arial" panose="020B0604020202020204" pitchFamily="34" charset="0"/>
                <a:ea typeface="+mn-ea"/>
                <a:cs typeface="Arial" panose="020B0604020202020204" pitchFamily="34" charset="0"/>
              </a:rPr>
              <a:t>（スライドを読み上げる）</a:t>
            </a:r>
          </a:p>
        </p:txBody>
      </p:sp>
    </p:spTree>
    <p:extLst>
      <p:ext uri="{BB962C8B-B14F-4D97-AF65-F5344CB8AC3E}">
        <p14:creationId xmlns:p14="http://schemas.microsoft.com/office/powerpoint/2010/main" val="39331966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b="1" dirty="0">
                <a:latin typeface="Arial" panose="020B0604020202020204" pitchFamily="34" charset="0"/>
                <a:ea typeface="+mn-ea"/>
                <a:cs typeface="Arial" panose="020B0604020202020204" pitchFamily="34" charset="0"/>
              </a:rPr>
              <a:t>スピーカーの台本：</a:t>
            </a:r>
          </a:p>
          <a:p>
            <a:r>
              <a:rPr lang="ja-JP" dirty="0">
                <a:ea typeface="+mn-ea"/>
                <a:cs typeface="Arial" panose="020B0604020202020204" pitchFamily="34" charset="0"/>
              </a:rPr>
              <a:t>強力な勧誘チームを作ることは、新クラブ結成を成功させるための鍵の</a:t>
            </a:r>
            <a:r>
              <a:rPr lang="en-US" altLang="ja-JP" dirty="0">
                <a:ea typeface="+mn-ea"/>
                <a:cs typeface="Arial" panose="020B0604020202020204" pitchFamily="34" charset="0"/>
              </a:rPr>
              <a:t>1</a:t>
            </a:r>
            <a:r>
              <a:rPr lang="ja-JP" dirty="0">
                <a:ea typeface="+mn-ea"/>
                <a:cs typeface="Arial" panose="020B0604020202020204" pitchFamily="34" charset="0"/>
              </a:rPr>
              <a:t>つです。勧誘チームのメンバーはそれぞれに役割を</a:t>
            </a:r>
            <a:r>
              <a:rPr lang="ja-JP" altLang="en-US" dirty="0">
                <a:ea typeface="+mn-ea"/>
                <a:cs typeface="Arial" panose="020B0604020202020204" pitchFamily="34" charset="0"/>
              </a:rPr>
              <a:t>割り当てられる</a:t>
            </a:r>
            <a:r>
              <a:rPr lang="ja-JP" dirty="0">
                <a:ea typeface="+mn-ea"/>
                <a:cs typeface="Arial" panose="020B0604020202020204" pitchFamily="34" charset="0"/>
              </a:rPr>
              <a:t>必要があり、一人ひとりが気持ちよく、自らの強みを活かせるようにすべきです。</a:t>
            </a:r>
            <a:r>
              <a:rPr lang="ja-JP" altLang="en-US" dirty="0">
                <a:ea typeface="+mn-ea"/>
                <a:cs typeface="Arial" panose="020B0604020202020204" pitchFamily="34" charset="0"/>
              </a:rPr>
              <a:t>会員基盤を構築すること、そのための取り組みに参加することが全員の任務です。</a:t>
            </a:r>
            <a:endParaRPr lang="ja-JP" dirty="0">
              <a:ea typeface="+mn-ea"/>
              <a:cs typeface="Arial" panose="020B0604020202020204" pitchFamily="34" charset="0"/>
            </a:endParaRPr>
          </a:p>
          <a:p>
            <a:endParaRPr lang="en-US" dirty="0">
              <a:ea typeface="+mn-ea"/>
              <a:cs typeface="Arial" panose="020B0604020202020204" pitchFamily="34" charset="0"/>
            </a:endParaRPr>
          </a:p>
          <a:p>
            <a:r>
              <a:rPr lang="ja-JP" dirty="0">
                <a:ea typeface="+mn-ea"/>
                <a:cs typeface="Arial" panose="020B0604020202020204" pitchFamily="34" charset="0"/>
              </a:rPr>
              <a:t>この表は、勧誘に必要とされるさまざまなチームを分類したものです。勧誘には少なくとも4～6人が必要です。</a:t>
            </a:r>
            <a:r>
              <a:rPr lang="ja-JP" altLang="ja-JP" dirty="0">
                <a:solidFill>
                  <a:srgbClr val="33373B"/>
                </a:solidFill>
                <a:ea typeface="+mn-ea"/>
                <a:cs typeface="Arial" panose="020B0604020202020204" pitchFamily="34" charset="0"/>
              </a:rPr>
              <a:t>サブ・チームは</a:t>
            </a:r>
            <a:r>
              <a:rPr lang="ja-JP" altLang="en-US" dirty="0">
                <a:solidFill>
                  <a:srgbClr val="33373B"/>
                </a:solidFill>
                <a:ea typeface="+mn-ea"/>
                <a:cs typeface="Arial" panose="020B0604020202020204" pitchFamily="34" charset="0"/>
              </a:rPr>
              <a:t>現場</a:t>
            </a:r>
            <a:r>
              <a:rPr lang="ja-JP" altLang="ja-JP" dirty="0">
                <a:solidFill>
                  <a:srgbClr val="33373B"/>
                </a:solidFill>
                <a:ea typeface="+mn-ea"/>
                <a:cs typeface="Arial" panose="020B0604020202020204" pitchFamily="34" charset="0"/>
              </a:rPr>
              <a:t>での勧誘を支援する</a:t>
            </a:r>
            <a:r>
              <a:rPr lang="ja-JP" altLang="en-US" dirty="0">
                <a:solidFill>
                  <a:srgbClr val="33373B"/>
                </a:solidFill>
                <a:ea typeface="+mn-ea"/>
                <a:cs typeface="Arial" panose="020B0604020202020204" pitchFamily="34" charset="0"/>
              </a:rPr>
              <a:t>役割を果たします</a:t>
            </a:r>
            <a:r>
              <a:rPr lang="ja-JP" altLang="ja-JP" dirty="0">
                <a:solidFill>
                  <a:srgbClr val="33373B"/>
                </a:solidFill>
                <a:ea typeface="+mn-ea"/>
                <a:cs typeface="Arial" panose="020B0604020202020204" pitchFamily="34" charset="0"/>
              </a:rPr>
              <a:t>。</a:t>
            </a:r>
            <a:r>
              <a:rPr lang="ja-JP" dirty="0">
                <a:ea typeface="+mn-ea"/>
                <a:cs typeface="Arial" panose="020B0604020202020204" pitchFamily="34" charset="0"/>
              </a:rPr>
              <a:t>メンバーをこれらのサブ・チームに分けることを検討して</a:t>
            </a:r>
            <a:r>
              <a:rPr lang="ja-JP" altLang="en-US" dirty="0">
                <a:ea typeface="+mn-ea"/>
                <a:cs typeface="Arial" panose="020B0604020202020204" pitchFamily="34" charset="0"/>
              </a:rPr>
              <a:t>ください</a:t>
            </a:r>
            <a:r>
              <a:rPr lang="ja-JP" dirty="0">
                <a:ea typeface="+mn-ea"/>
                <a:cs typeface="Arial" panose="020B0604020202020204" pitchFamily="34" charset="0"/>
              </a:rPr>
              <a:t>。</a:t>
            </a:r>
          </a:p>
          <a:p>
            <a:endParaRPr lang="en-US" dirty="0"/>
          </a:p>
        </p:txBody>
      </p:sp>
    </p:spTree>
    <p:extLst>
      <p:ext uri="{BB962C8B-B14F-4D97-AF65-F5344CB8AC3E}">
        <p14:creationId xmlns:p14="http://schemas.microsoft.com/office/powerpoint/2010/main" val="14972980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7484400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ja-JP" b="1" dirty="0">
                <a:latin typeface="Arial" panose="020B0604020202020204" pitchFamily="34" charset="0"/>
                <a:ea typeface="+mn-ea"/>
                <a:cs typeface="Arial" panose="020B0604020202020204" pitchFamily="34" charset="0"/>
              </a:rPr>
              <a:t>スピーカーの台本：</a:t>
            </a:r>
          </a:p>
          <a:p>
            <a:r>
              <a:rPr lang="ja-JP" sz="1200" b="0" dirty="0">
                <a:solidFill>
                  <a:srgbClr val="33373B"/>
                </a:solidFill>
                <a:latin typeface="Arial" panose="020B0604020202020204" pitchFamily="34" charset="0"/>
                <a:ea typeface="+mn-ea"/>
                <a:cs typeface="Arial" panose="020B0604020202020204" pitchFamily="34" charset="0"/>
              </a:rPr>
              <a:t>クラブを結成できそうな地域を見極めることは、新クラブ結成の重要な要素です。</a:t>
            </a:r>
            <a:r>
              <a:rPr lang="ja-JP" altLang="en-US" sz="1200" b="0" dirty="0">
                <a:solidFill>
                  <a:srgbClr val="33373B"/>
                </a:solidFill>
                <a:latin typeface="Arial" panose="020B0604020202020204" pitchFamily="34" charset="0"/>
                <a:ea typeface="+mn-ea"/>
                <a:cs typeface="Arial" panose="020B0604020202020204" pitchFamily="34" charset="0"/>
              </a:rPr>
              <a:t>「</a:t>
            </a:r>
            <a:r>
              <a:rPr lang="ja-JP" sz="1200" b="0" dirty="0">
                <a:solidFill>
                  <a:srgbClr val="33373B"/>
                </a:solidFill>
                <a:latin typeface="Arial" panose="020B0604020202020204" pitchFamily="34" charset="0"/>
                <a:ea typeface="+mn-ea"/>
                <a:cs typeface="Arial" panose="020B0604020202020204" pitchFamily="34" charset="0"/>
              </a:rPr>
              <a:t>新クラブ地域社会奉仕ニーズ調査</a:t>
            </a:r>
            <a:r>
              <a:rPr lang="ja-JP" altLang="en-US" sz="1200" b="0" dirty="0">
                <a:solidFill>
                  <a:srgbClr val="33373B"/>
                </a:solidFill>
                <a:latin typeface="Arial" panose="020B0604020202020204" pitchFamily="34" charset="0"/>
                <a:ea typeface="+mn-ea"/>
                <a:cs typeface="Arial" panose="020B0604020202020204" pitchFamily="34" charset="0"/>
              </a:rPr>
              <a:t>」</a:t>
            </a:r>
            <a:r>
              <a:rPr lang="ja-JP" sz="1200" b="0" dirty="0">
                <a:solidFill>
                  <a:srgbClr val="33373B"/>
                </a:solidFill>
                <a:latin typeface="Arial" panose="020B0604020202020204" pitchFamily="34" charset="0"/>
                <a:ea typeface="+mn-ea"/>
                <a:cs typeface="Arial" panose="020B0604020202020204" pitchFamily="34" charset="0"/>
              </a:rPr>
              <a:t>は、</a:t>
            </a:r>
            <a:r>
              <a:rPr lang="ja-JP" altLang="en-US" sz="1200" b="0" dirty="0">
                <a:solidFill>
                  <a:srgbClr val="33373B"/>
                </a:solidFill>
                <a:latin typeface="Arial" panose="020B0604020202020204" pitchFamily="34" charset="0"/>
                <a:ea typeface="+mn-ea"/>
                <a:cs typeface="Arial" panose="020B0604020202020204" pitchFamily="34" charset="0"/>
              </a:rPr>
              <a:t>最大の</a:t>
            </a:r>
            <a:r>
              <a:rPr lang="ja-JP" sz="1200" b="0" dirty="0">
                <a:solidFill>
                  <a:srgbClr val="33373B"/>
                </a:solidFill>
                <a:latin typeface="Arial" panose="020B0604020202020204" pitchFamily="34" charset="0"/>
                <a:ea typeface="+mn-ea"/>
                <a:cs typeface="Arial" panose="020B0604020202020204" pitchFamily="34" charset="0"/>
              </a:rPr>
              <a:t>ニーズのある最適な場所を見極めるために役立ちます。</a:t>
            </a:r>
          </a:p>
          <a:p>
            <a:endParaRPr lang="en-US" dirty="0">
              <a:latin typeface="Arial" panose="020B0604020202020204" pitchFamily="34" charset="0"/>
              <a:ea typeface="+mn-ea"/>
              <a:cs typeface="Arial" panose="020B0604020202020204" pitchFamily="34" charset="0"/>
            </a:endParaRPr>
          </a:p>
          <a:p>
            <a:r>
              <a:rPr lang="ja-JP" dirty="0">
                <a:latin typeface="Arial" panose="020B0604020202020204" pitchFamily="34" charset="0"/>
                <a:ea typeface="+mn-ea"/>
                <a:cs typeface="Arial" panose="020B0604020202020204" pitchFamily="34" charset="0"/>
              </a:rPr>
              <a:t>新クラブを結成できそうな地域を見極める時には、これらの点を考慮すべきです。（スライドを読み上げる）</a:t>
            </a:r>
          </a:p>
        </p:txBody>
      </p:sp>
    </p:spTree>
    <p:extLst>
      <p:ext uri="{BB962C8B-B14F-4D97-AF65-F5344CB8AC3E}">
        <p14:creationId xmlns:p14="http://schemas.microsoft.com/office/powerpoint/2010/main" val="19406620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b="1" dirty="0">
                <a:ea typeface="+mn-ea"/>
                <a:cs typeface="Arial" panose="020B0604020202020204" pitchFamily="34" charset="0"/>
              </a:rPr>
              <a:t>スピーカーの台本：</a:t>
            </a:r>
          </a:p>
          <a:p>
            <a:r>
              <a:rPr lang="ja-JP" dirty="0">
                <a:ea typeface="+mn-ea"/>
                <a:cs typeface="Arial" panose="020B0604020202020204" pitchFamily="34" charset="0"/>
              </a:rPr>
              <a:t>現地調査の目的は、その地域社会のニーズを評価し、新クラブ結成の実現可能性を判断し、その他の関連情報を収集すること</a:t>
            </a:r>
            <a:r>
              <a:rPr lang="ja-JP" altLang="en-US" dirty="0">
                <a:ea typeface="+mn-ea"/>
                <a:cs typeface="Arial" panose="020B0604020202020204" pitchFamily="34" charset="0"/>
              </a:rPr>
              <a:t>により</a:t>
            </a:r>
            <a:r>
              <a:rPr lang="ja-JP" dirty="0">
                <a:ea typeface="+mn-ea"/>
                <a:cs typeface="Arial" panose="020B0604020202020204" pitchFamily="34" charset="0"/>
              </a:rPr>
              <a:t>、ライオンズクラブがその地域社会に</a:t>
            </a:r>
            <a:r>
              <a:rPr lang="ja-JP" altLang="en-US" dirty="0">
                <a:ea typeface="+mn-ea"/>
                <a:cs typeface="Arial" panose="020B0604020202020204" pitchFamily="34" charset="0"/>
              </a:rPr>
              <a:t>どのように</a:t>
            </a:r>
            <a:r>
              <a:rPr lang="ja-JP" dirty="0">
                <a:ea typeface="+mn-ea"/>
                <a:cs typeface="Arial" panose="020B0604020202020204" pitchFamily="34" charset="0"/>
              </a:rPr>
              <a:t>貢献</a:t>
            </a:r>
            <a:r>
              <a:rPr lang="ja-JP" altLang="en-US" dirty="0">
                <a:ea typeface="+mn-ea"/>
                <a:cs typeface="Arial" panose="020B0604020202020204" pitchFamily="34" charset="0"/>
              </a:rPr>
              <a:t>でき</a:t>
            </a:r>
            <a:r>
              <a:rPr lang="ja-JP" dirty="0">
                <a:ea typeface="+mn-ea"/>
                <a:cs typeface="Arial" panose="020B0604020202020204" pitchFamily="34" charset="0"/>
              </a:rPr>
              <a:t>る</a:t>
            </a:r>
            <a:r>
              <a:rPr lang="ja-JP" altLang="en-US" dirty="0">
                <a:ea typeface="+mn-ea"/>
                <a:cs typeface="Arial" panose="020B0604020202020204" pitchFamily="34" charset="0"/>
              </a:rPr>
              <a:t>か</a:t>
            </a:r>
            <a:r>
              <a:rPr lang="ja-JP" dirty="0">
                <a:ea typeface="+mn-ea"/>
                <a:cs typeface="Arial" panose="020B0604020202020204" pitchFamily="34" charset="0"/>
              </a:rPr>
              <a:t>を見極めることにあります。</a:t>
            </a:r>
          </a:p>
          <a:p>
            <a:endParaRPr lang="en-US" dirty="0">
              <a:ea typeface="+mn-ea"/>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ja-JP" dirty="0">
                <a:ea typeface="+mn-ea"/>
                <a:cs typeface="Arial" panose="020B0604020202020204" pitchFamily="34" charset="0"/>
              </a:rPr>
              <a:t>（スライドを読み上げる）</a:t>
            </a:r>
          </a:p>
        </p:txBody>
      </p:sp>
    </p:spTree>
    <p:extLst>
      <p:ext uri="{BB962C8B-B14F-4D97-AF65-F5344CB8AC3E}">
        <p14:creationId xmlns:p14="http://schemas.microsoft.com/office/powerpoint/2010/main" val="26349717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42395735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2182" y="4560761"/>
            <a:ext cx="5850835" cy="4319714"/>
          </a:xfrm>
        </p:spPr>
        <p:txBody>
          <a:bodyPr>
            <a:normAutofit/>
          </a:bodyPr>
          <a:lstStyle/>
          <a:p>
            <a:r>
              <a:rPr lang="ja-JP" b="1" dirty="0">
                <a:ea typeface="+mn-ea"/>
              </a:rPr>
              <a:t>スピーカーの台本：</a:t>
            </a:r>
          </a:p>
          <a:p>
            <a:pPr marL="0" marR="0" lvl="0" indent="0" algn="l" defTabSz="914400" rtl="0" eaLnBrk="0" fontAlgn="base" latinLnBrk="0" hangingPunct="0">
              <a:lnSpc>
                <a:spcPct val="100000"/>
              </a:lnSpc>
              <a:spcBef>
                <a:spcPct val="30000"/>
              </a:spcBef>
              <a:spcAft>
                <a:spcPct val="0"/>
              </a:spcAft>
              <a:buClrTx/>
              <a:buSzTx/>
              <a:buFontTx/>
              <a:buNone/>
              <a:tabLst/>
              <a:defRPr/>
            </a:pPr>
            <a:r>
              <a:rPr lang="ja-JP" dirty="0">
                <a:ea typeface="+mn-ea"/>
              </a:rPr>
              <a:t>大切なのは、地区がしっかりとしたPR計画を立てることです。</a:t>
            </a:r>
            <a:r>
              <a:rPr lang="ja-JP" b="0" dirty="0">
                <a:solidFill>
                  <a:srgbClr val="33373B"/>
                </a:solidFill>
                <a:ea typeface="+mn-ea"/>
              </a:rPr>
              <a:t>新クラブに関する情報を広めることは、新クラブの結成を成功させる上で重要です。</a:t>
            </a:r>
          </a:p>
          <a:p>
            <a:endParaRPr lang="en-US" dirty="0">
              <a:ea typeface="+mn-ea"/>
            </a:endParaRPr>
          </a:p>
          <a:p>
            <a:r>
              <a:rPr lang="ja-JP" dirty="0">
                <a:ea typeface="+mn-ea"/>
              </a:rPr>
              <a:t>勧誘計画にはこれらを含めるべきです。</a:t>
            </a:r>
          </a:p>
          <a:p>
            <a:endParaRPr lang="en-US" dirty="0">
              <a:ea typeface="+mn-ea"/>
            </a:endParaRPr>
          </a:p>
          <a:p>
            <a:r>
              <a:rPr lang="ja-JP" dirty="0">
                <a:ea typeface="+mn-ea"/>
              </a:rPr>
              <a:t>誰を – 会員候補のリストを作ります</a:t>
            </a:r>
            <a:r>
              <a:rPr lang="ja-JP" altLang="en-US" dirty="0">
                <a:ea typeface="+mn-ea"/>
              </a:rPr>
              <a:t>。</a:t>
            </a:r>
            <a:r>
              <a:rPr lang="ja-JP" dirty="0">
                <a:ea typeface="+mn-ea"/>
              </a:rPr>
              <a:t> </a:t>
            </a:r>
          </a:p>
          <a:p>
            <a:endParaRPr lang="en-US" dirty="0">
              <a:ea typeface="+mn-ea"/>
            </a:endParaRPr>
          </a:p>
          <a:p>
            <a:r>
              <a:rPr lang="ja-JP" dirty="0">
                <a:ea typeface="+mn-ea"/>
              </a:rPr>
              <a:t>どこで – </a:t>
            </a:r>
            <a:r>
              <a:rPr lang="ja-JP" altLang="en-US" dirty="0">
                <a:ea typeface="+mn-ea"/>
              </a:rPr>
              <a:t>どこで</a:t>
            </a:r>
            <a:r>
              <a:rPr lang="ja-JP" dirty="0">
                <a:ea typeface="+mn-ea"/>
              </a:rPr>
              <a:t>新クラブ</a:t>
            </a:r>
            <a:r>
              <a:rPr lang="ja-JP" altLang="en-US" dirty="0">
                <a:ea typeface="+mn-ea"/>
              </a:rPr>
              <a:t>結成</a:t>
            </a:r>
            <a:r>
              <a:rPr lang="ja-JP" dirty="0">
                <a:ea typeface="+mn-ea"/>
              </a:rPr>
              <a:t>をPRする</a:t>
            </a:r>
            <a:r>
              <a:rPr lang="ja-JP" altLang="en-US" dirty="0">
                <a:ea typeface="+mn-ea"/>
              </a:rPr>
              <a:t>か</a:t>
            </a:r>
            <a:r>
              <a:rPr lang="ja-JP" dirty="0">
                <a:ea typeface="+mn-ea"/>
              </a:rPr>
              <a:t>を考える時には、会員候補は誰であり、彼らに働きかける最善の方法は何かを念頭に置くべきです。PRの</a:t>
            </a:r>
            <a:r>
              <a:rPr lang="ja-JP" altLang="en-US" dirty="0">
                <a:ea typeface="+mn-ea"/>
              </a:rPr>
              <a:t>手段</a:t>
            </a:r>
            <a:r>
              <a:rPr lang="ja-JP" dirty="0">
                <a:ea typeface="+mn-ea"/>
              </a:rPr>
              <a:t>は数多くあり、多様な</a:t>
            </a:r>
            <a:r>
              <a:rPr lang="ja-JP" altLang="en-US" dirty="0">
                <a:ea typeface="+mn-ea"/>
              </a:rPr>
              <a:t>手段</a:t>
            </a:r>
            <a:r>
              <a:rPr lang="ja-JP" dirty="0">
                <a:ea typeface="+mn-ea"/>
              </a:rPr>
              <a:t>を用いることが、可能な限り多くの人々に働きかける最善の方法です。</a:t>
            </a:r>
          </a:p>
          <a:p>
            <a:endParaRPr lang="en-US" dirty="0">
              <a:ea typeface="+mn-ea"/>
            </a:endParaRPr>
          </a:p>
          <a:p>
            <a:r>
              <a:rPr lang="ja-JP" dirty="0">
                <a:ea typeface="+mn-ea"/>
              </a:rPr>
              <a:t>何を – エレベーター・スピーチを用意することは、勧誘プロセスの重要な一環です。</a:t>
            </a:r>
          </a:p>
          <a:p>
            <a:endParaRPr lang="en-US" dirty="0">
              <a:ea typeface="+mn-ea"/>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ja-JP" dirty="0">
                <a:ea typeface="+mn-ea"/>
              </a:rPr>
              <a:t>いつ – </a:t>
            </a:r>
            <a:r>
              <a:rPr lang="ja-JP" altLang="en-US" dirty="0">
                <a:ea typeface="+mn-ea"/>
              </a:rPr>
              <a:t>個別勧誘</a:t>
            </a:r>
            <a:r>
              <a:rPr lang="ja-JP" dirty="0">
                <a:ea typeface="+mn-ea"/>
              </a:rPr>
              <a:t>を行う時には、会員候補に</a:t>
            </a:r>
            <a:r>
              <a:rPr lang="ja-JP" altLang="en-US" dirty="0">
                <a:ea typeface="+mn-ea"/>
              </a:rPr>
              <a:t>質問が生じた</a:t>
            </a:r>
            <a:r>
              <a:rPr lang="ja-JP" dirty="0">
                <a:ea typeface="+mn-ea"/>
              </a:rPr>
              <a:t>場合に備えて、連絡先</a:t>
            </a:r>
            <a:r>
              <a:rPr lang="ja-JP" altLang="en-US" dirty="0">
                <a:ea typeface="+mn-ea"/>
              </a:rPr>
              <a:t>情報</a:t>
            </a:r>
            <a:r>
              <a:rPr lang="ja-JP" dirty="0">
                <a:ea typeface="+mn-ea"/>
              </a:rPr>
              <a:t>を含む</a:t>
            </a:r>
            <a:r>
              <a:rPr lang="ja-JP" altLang="en-US" dirty="0">
                <a:ea typeface="+mn-ea"/>
              </a:rPr>
              <a:t>資料</a:t>
            </a:r>
            <a:r>
              <a:rPr lang="ja-JP" dirty="0">
                <a:ea typeface="+mn-ea"/>
              </a:rPr>
              <a:t>を携えて行きましょう。また、会員候補が出席を予定できるよう、説明会への招待状も持参します。</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8488920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ja-JP" b="1" dirty="0">
                <a:ea typeface="+mn-ea"/>
              </a:rPr>
              <a:t>スピーカーの台本：</a:t>
            </a:r>
          </a:p>
          <a:p>
            <a:pPr marL="0" indent="0" algn="l">
              <a:buNone/>
            </a:pPr>
            <a:endParaRPr lang="en-US" b="1" u="sng" dirty="0">
              <a:solidFill>
                <a:srgbClr val="002060"/>
              </a:solidFill>
              <a:ea typeface="+mn-ea"/>
            </a:endParaRPr>
          </a:p>
          <a:p>
            <a:pPr marL="0" indent="0" algn="l">
              <a:buNone/>
            </a:pPr>
            <a:r>
              <a:rPr lang="ja-JP" b="1" u="sng" dirty="0">
                <a:solidFill>
                  <a:srgbClr val="002060"/>
                </a:solidFill>
                <a:ea typeface="+mn-ea"/>
              </a:rPr>
              <a:t>完璧なエレベーター・スピーチを書く5つの簡単なステップ</a:t>
            </a:r>
          </a:p>
          <a:p>
            <a:pPr algn="ctr"/>
            <a:endParaRPr lang="en-US" b="1" u="sng" dirty="0">
              <a:solidFill>
                <a:srgbClr val="002060"/>
              </a:solidFill>
              <a:ea typeface="+mn-ea"/>
            </a:endParaRPr>
          </a:p>
          <a:p>
            <a:pPr lvl="1"/>
            <a:endParaRPr lang="en-US" dirty="0">
              <a:solidFill>
                <a:srgbClr val="002060"/>
              </a:solidFill>
              <a:ea typeface="+mn-ea"/>
            </a:endParaRPr>
          </a:p>
          <a:p>
            <a:pPr marL="1711291" lvl="3" indent="-342900">
              <a:spcBef>
                <a:spcPts val="0"/>
              </a:spcBef>
              <a:buClr>
                <a:srgbClr val="33373B"/>
              </a:buClr>
              <a:buSzPct val="100000"/>
              <a:buFont typeface="Wingdings" panose="05000000000000000000" pitchFamily="2" charset="2"/>
              <a:buChar char="Ø"/>
            </a:pPr>
            <a:r>
              <a:rPr lang="ja-JP" b="1" dirty="0">
                <a:solidFill>
                  <a:srgbClr val="002060"/>
                </a:solidFill>
                <a:ea typeface="+mn-ea"/>
              </a:rPr>
              <a:t>ステップ1：目標を決める</a:t>
            </a:r>
          </a:p>
          <a:p>
            <a:pPr marL="1711291" lvl="3" indent="-342900">
              <a:spcBef>
                <a:spcPts val="0"/>
              </a:spcBef>
              <a:buClr>
                <a:srgbClr val="33373B"/>
              </a:buClr>
              <a:buSzPct val="100000"/>
              <a:buFont typeface="Wingdings" panose="05000000000000000000" pitchFamily="2" charset="2"/>
              <a:buChar char="Ø"/>
            </a:pPr>
            <a:endParaRPr lang="en-US" dirty="0">
              <a:solidFill>
                <a:srgbClr val="002060"/>
              </a:solidFill>
              <a:ea typeface="+mn-ea"/>
            </a:endParaRPr>
          </a:p>
          <a:p>
            <a:pPr marL="1711291" lvl="3" indent="-342900">
              <a:spcBef>
                <a:spcPts val="0"/>
              </a:spcBef>
              <a:buClr>
                <a:srgbClr val="33373B"/>
              </a:buClr>
              <a:buSzPct val="100000"/>
              <a:buFont typeface="Wingdings" panose="05000000000000000000" pitchFamily="2" charset="2"/>
              <a:buChar char="Ø"/>
            </a:pPr>
            <a:r>
              <a:rPr lang="ja-JP" b="1" dirty="0">
                <a:solidFill>
                  <a:srgbClr val="002060"/>
                </a:solidFill>
                <a:ea typeface="+mn-ea"/>
              </a:rPr>
              <a:t>ステップ2：自分たちの解決策を説明する</a:t>
            </a:r>
          </a:p>
          <a:p>
            <a:pPr marL="1711291" lvl="3" indent="-342900">
              <a:spcBef>
                <a:spcPts val="0"/>
              </a:spcBef>
              <a:buClr>
                <a:srgbClr val="33373B"/>
              </a:buClr>
              <a:buSzPct val="100000"/>
              <a:buFont typeface="Wingdings" panose="05000000000000000000" pitchFamily="2" charset="2"/>
              <a:buChar char="Ø"/>
            </a:pPr>
            <a:endParaRPr lang="en-US" b="1" dirty="0">
              <a:solidFill>
                <a:srgbClr val="002060"/>
              </a:solidFill>
              <a:ea typeface="+mn-ea"/>
            </a:endParaRPr>
          </a:p>
          <a:p>
            <a:pPr marL="1711291" lvl="3" indent="-342900">
              <a:spcBef>
                <a:spcPts val="0"/>
              </a:spcBef>
              <a:buClr>
                <a:srgbClr val="33373B"/>
              </a:buClr>
              <a:buSzPct val="100000"/>
              <a:buFont typeface="Wingdings" panose="05000000000000000000" pitchFamily="2" charset="2"/>
              <a:buChar char="Ø"/>
            </a:pPr>
            <a:r>
              <a:rPr lang="ja-JP" b="1" dirty="0">
                <a:solidFill>
                  <a:srgbClr val="002060"/>
                </a:solidFill>
                <a:ea typeface="+mn-ea"/>
              </a:rPr>
              <a:t>ステップ3：自分たちのどこが特別なのかを説明する</a:t>
            </a:r>
          </a:p>
          <a:p>
            <a:pPr marL="1711291" lvl="3" indent="-342900">
              <a:spcBef>
                <a:spcPts val="0"/>
              </a:spcBef>
              <a:buClr>
                <a:srgbClr val="33373B"/>
              </a:buClr>
              <a:buSzPct val="100000"/>
              <a:buFont typeface="Wingdings" panose="05000000000000000000" pitchFamily="2" charset="2"/>
              <a:buChar char="Ø"/>
            </a:pPr>
            <a:endParaRPr lang="en-US" b="1" dirty="0">
              <a:solidFill>
                <a:srgbClr val="002060"/>
              </a:solidFill>
              <a:ea typeface="+mn-ea"/>
            </a:endParaRPr>
          </a:p>
          <a:p>
            <a:pPr marL="1711291" lvl="3" indent="-342900">
              <a:spcBef>
                <a:spcPts val="0"/>
              </a:spcBef>
              <a:buClr>
                <a:srgbClr val="33373B"/>
              </a:buClr>
              <a:buSzPct val="100000"/>
              <a:buFont typeface="Wingdings" panose="05000000000000000000" pitchFamily="2" charset="2"/>
              <a:buChar char="Ø"/>
            </a:pPr>
            <a:r>
              <a:rPr lang="ja-JP" b="1" dirty="0">
                <a:solidFill>
                  <a:srgbClr val="002060"/>
                </a:solidFill>
                <a:ea typeface="+mn-ea"/>
              </a:rPr>
              <a:t>ステップ4：全体をまとめる</a:t>
            </a:r>
          </a:p>
          <a:p>
            <a:pPr marL="1711291" lvl="3" indent="-342900">
              <a:spcBef>
                <a:spcPts val="0"/>
              </a:spcBef>
              <a:buClr>
                <a:srgbClr val="33373B"/>
              </a:buClr>
              <a:buSzPct val="100000"/>
              <a:buFont typeface="Wingdings" panose="05000000000000000000" pitchFamily="2" charset="2"/>
              <a:buChar char="Ø"/>
            </a:pPr>
            <a:endParaRPr lang="en-US" b="1" dirty="0">
              <a:solidFill>
                <a:srgbClr val="002060"/>
              </a:solidFill>
              <a:ea typeface="+mn-ea"/>
            </a:endParaRPr>
          </a:p>
          <a:p>
            <a:pPr marL="1711291" lvl="3" indent="-342900">
              <a:spcBef>
                <a:spcPts val="0"/>
              </a:spcBef>
              <a:buClr>
                <a:srgbClr val="33373B"/>
              </a:buClr>
              <a:buSzPct val="100000"/>
              <a:buFont typeface="Wingdings" panose="05000000000000000000" pitchFamily="2" charset="2"/>
              <a:buChar char="Ø"/>
            </a:pPr>
            <a:r>
              <a:rPr lang="ja-JP" b="1" dirty="0">
                <a:solidFill>
                  <a:srgbClr val="002060"/>
                </a:solidFill>
                <a:ea typeface="+mn-ea"/>
              </a:rPr>
              <a:t>ステップ5：推敲し、練習する</a:t>
            </a:r>
          </a:p>
          <a:p>
            <a:endParaRPr lang="en-US" dirty="0">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sz="1200" dirty="0">
                <a:solidFill>
                  <a:srgbClr val="002060"/>
                </a:solidFill>
                <a:ea typeface="+mn-ea"/>
              </a:rPr>
              <a:t>効果的なエレベーター・スピーチを用意しておくことは不可欠です。スピーチは20～30秒間で、興味深く、印象に残り、簡潔なものであるべきです。</a:t>
            </a:r>
          </a:p>
          <a:p>
            <a:endParaRPr lang="en-US" dirty="0"/>
          </a:p>
        </p:txBody>
      </p:sp>
    </p:spTree>
    <p:extLst>
      <p:ext uri="{BB962C8B-B14F-4D97-AF65-F5344CB8AC3E}">
        <p14:creationId xmlns:p14="http://schemas.microsoft.com/office/powerpoint/2010/main" val="24964664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ja-JP" b="1" dirty="0">
                <a:ea typeface="+mn-ea"/>
              </a:rPr>
              <a:t>スピーカーの台本：</a:t>
            </a:r>
          </a:p>
          <a:p>
            <a:r>
              <a:rPr lang="ja-JP" sz="1200" dirty="0">
                <a:solidFill>
                  <a:schemeClr val="tx1"/>
                </a:solidFill>
                <a:ea typeface="+mn-ea"/>
              </a:rPr>
              <a:t>効果的なエレベーター・スピーチを用意しておくことは不可欠です。スピーチは20～30秒間で、興味深く、印象に残り、簡潔なものであるべきです。</a:t>
            </a:r>
          </a:p>
          <a:p>
            <a:endParaRPr lang="en-US" sz="1200" dirty="0">
              <a:solidFill>
                <a:schemeClr val="tx1"/>
              </a:solidFill>
              <a:ea typeface="+mn-ea"/>
            </a:endParaRPr>
          </a:p>
          <a:p>
            <a:r>
              <a:rPr lang="ja-JP" sz="1200" dirty="0">
                <a:solidFill>
                  <a:schemeClr val="tx1"/>
                </a:solidFill>
                <a:ea typeface="+mn-ea"/>
              </a:rPr>
              <a:t>エレベーター・スピーチの一例</a:t>
            </a:r>
          </a:p>
          <a:p>
            <a:pPr marL="0" marR="0" lvl="0" indent="0" algn="l" defTabSz="914400" rtl="0" eaLnBrk="0" fontAlgn="base" latinLnBrk="0" hangingPunct="0">
              <a:lnSpc>
                <a:spcPct val="100000"/>
              </a:lnSpc>
              <a:spcBef>
                <a:spcPct val="30000"/>
              </a:spcBef>
              <a:spcAft>
                <a:spcPct val="0"/>
              </a:spcAft>
              <a:buClrTx/>
              <a:buSzTx/>
              <a:buFontTx/>
              <a:buNone/>
              <a:tabLst/>
              <a:defRPr/>
            </a:pPr>
            <a:r>
              <a:rPr lang="ja-JP" dirty="0">
                <a:ea typeface="+mn-ea"/>
              </a:rPr>
              <a:t>（スライドを読み上げる） </a:t>
            </a:r>
          </a:p>
          <a:p>
            <a:endParaRPr lang="en-US" dirty="0"/>
          </a:p>
        </p:txBody>
      </p:sp>
    </p:spTree>
    <p:extLst>
      <p:ext uri="{BB962C8B-B14F-4D97-AF65-F5344CB8AC3E}">
        <p14:creationId xmlns:p14="http://schemas.microsoft.com/office/powerpoint/2010/main" val="26152104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a:p>
            <a:pPr marL="342900" indent="-342900">
              <a:buClr>
                <a:srgbClr val="10233F"/>
              </a:buClr>
              <a:buSzPct val="100000"/>
              <a:buFont typeface="Wingdings" panose="05000000000000000000" pitchFamily="2" charset="2"/>
              <a:buChar char="Ø"/>
            </a:pPr>
            <a:r>
              <a:rPr lang="ja-JP" sz="1200" dirty="0">
                <a:solidFill>
                  <a:schemeClr val="accent6">
                    <a:lumMod val="75000"/>
                    <a:lumOff val="25000"/>
                  </a:schemeClr>
                </a:solidFill>
                <a:latin typeface="Arial" charset="0"/>
                <a:ea typeface="MS Mincho" charset="0"/>
                <a:cs typeface="Arial" charset="0"/>
              </a:rPr>
              <a:t>地域社会に新クラブを結成することの重要性への理解</a:t>
            </a:r>
            <a:r>
              <a:rPr lang="ja-JP" altLang="en-US" sz="1200" dirty="0">
                <a:solidFill>
                  <a:schemeClr val="accent6">
                    <a:lumMod val="75000"/>
                    <a:lumOff val="25000"/>
                  </a:schemeClr>
                </a:solidFill>
                <a:latin typeface="Arial" charset="0"/>
                <a:ea typeface="MS Mincho" charset="0"/>
                <a:cs typeface="Arial" charset="0"/>
              </a:rPr>
              <a:t>を支援する</a:t>
            </a:r>
            <a:endParaRPr lang="ja-JP" sz="1200" dirty="0">
              <a:solidFill>
                <a:schemeClr val="accent6">
                  <a:lumMod val="75000"/>
                  <a:lumOff val="25000"/>
                </a:schemeClr>
              </a:solidFill>
              <a:latin typeface="Arial" charset="0"/>
              <a:ea typeface="MS Mincho" charset="0"/>
              <a:cs typeface="Arial" charset="0"/>
            </a:endParaRPr>
          </a:p>
          <a:p>
            <a:pPr marL="342900" indent="-342900">
              <a:buClr>
                <a:srgbClr val="10233F"/>
              </a:buClr>
              <a:buSzPct val="100000"/>
              <a:buFont typeface="Wingdings" panose="05000000000000000000" pitchFamily="2" charset="2"/>
              <a:buChar char="Ø"/>
            </a:pPr>
            <a:endParaRPr lang="en-US" dirty="0">
              <a:solidFill>
                <a:schemeClr val="accent6">
                  <a:lumMod val="75000"/>
                  <a:lumOff val="25000"/>
                </a:schemeClr>
              </a:solidFill>
              <a:latin typeface="Arial" charset="0"/>
              <a:ea typeface="Arial" charset="0"/>
              <a:cs typeface="Arial" charset="0"/>
            </a:endParaRPr>
          </a:p>
          <a:p>
            <a:pPr marL="342900" indent="-342900">
              <a:buClr>
                <a:srgbClr val="10233F"/>
              </a:buClr>
              <a:buSzPct val="100000"/>
              <a:buFont typeface="Wingdings" panose="05000000000000000000" pitchFamily="2" charset="2"/>
              <a:buChar char="Ø"/>
            </a:pPr>
            <a:r>
              <a:rPr lang="ja-JP" sz="1200" dirty="0">
                <a:solidFill>
                  <a:schemeClr val="accent6">
                    <a:lumMod val="75000"/>
                    <a:lumOff val="25000"/>
                  </a:schemeClr>
                </a:solidFill>
                <a:latin typeface="Arial" charset="0"/>
                <a:ea typeface="MS Mincho" charset="0"/>
                <a:cs typeface="Arial" charset="0"/>
              </a:rPr>
              <a:t>新クラブの結成に必要な勧誘の手段とツールへの理解を得る</a:t>
            </a:r>
          </a:p>
          <a:p>
            <a:pPr marL="342900" indent="-342900">
              <a:buClr>
                <a:srgbClr val="10233F"/>
              </a:buClr>
              <a:buSzPct val="100000"/>
              <a:buFont typeface="Wingdings" panose="05000000000000000000" pitchFamily="2" charset="2"/>
              <a:buChar char="Ø"/>
            </a:pPr>
            <a:endParaRPr lang="en-US" sz="1200" dirty="0">
              <a:solidFill>
                <a:schemeClr val="accent6">
                  <a:lumMod val="75000"/>
                  <a:lumOff val="25000"/>
                </a:schemeClr>
              </a:solidFill>
              <a:latin typeface="Arial" charset="0"/>
              <a:ea typeface="Arial" charset="0"/>
              <a:cs typeface="Arial" charset="0"/>
            </a:endParaRPr>
          </a:p>
          <a:p>
            <a:pPr marL="342900" indent="-342900">
              <a:buClr>
                <a:srgbClr val="10233F"/>
              </a:buClr>
              <a:buSzPct val="100000"/>
              <a:buFont typeface="Wingdings" panose="05000000000000000000" pitchFamily="2" charset="2"/>
              <a:buChar char="Ø"/>
            </a:pPr>
            <a:r>
              <a:rPr lang="ja-JP" sz="1200" dirty="0">
                <a:solidFill>
                  <a:schemeClr val="accent6">
                    <a:lumMod val="75000"/>
                    <a:lumOff val="25000"/>
                  </a:schemeClr>
                </a:solidFill>
                <a:latin typeface="Arial" charset="0"/>
                <a:ea typeface="MS Mincho" charset="0"/>
                <a:cs typeface="Arial" charset="0"/>
              </a:rPr>
              <a:t>新クラブ</a:t>
            </a:r>
            <a:r>
              <a:rPr lang="ja-JP" altLang="en-US" sz="1200" dirty="0">
                <a:solidFill>
                  <a:schemeClr val="accent6">
                    <a:lumMod val="75000"/>
                    <a:lumOff val="25000"/>
                  </a:schemeClr>
                </a:solidFill>
                <a:latin typeface="Arial" charset="0"/>
                <a:ea typeface="MS Mincho" charset="0"/>
                <a:cs typeface="Arial" charset="0"/>
              </a:rPr>
              <a:t>の</a:t>
            </a:r>
            <a:r>
              <a:rPr lang="ja-JP" sz="1200" dirty="0">
                <a:solidFill>
                  <a:schemeClr val="accent6">
                    <a:lumMod val="75000"/>
                    <a:lumOff val="25000"/>
                  </a:schemeClr>
                </a:solidFill>
                <a:latin typeface="Arial" charset="0"/>
                <a:ea typeface="MS Mincho" charset="0"/>
                <a:cs typeface="Arial" charset="0"/>
              </a:rPr>
              <a:t>説明会と結成会議の実施に関する知識を養う</a:t>
            </a:r>
          </a:p>
          <a:p>
            <a:pPr marL="342900" indent="-342900">
              <a:buClr>
                <a:srgbClr val="10233F"/>
              </a:buClr>
              <a:buSzPct val="100000"/>
              <a:buFont typeface="Wingdings" panose="05000000000000000000" pitchFamily="2" charset="2"/>
              <a:buChar char="Ø"/>
            </a:pPr>
            <a:endParaRPr lang="en-US" sz="1200" dirty="0">
              <a:solidFill>
                <a:schemeClr val="accent6">
                  <a:lumMod val="50000"/>
                  <a:lumOff val="50000"/>
                </a:schemeClr>
              </a:solidFill>
              <a:latin typeface="Arial" charset="0"/>
              <a:ea typeface="Arial" charset="0"/>
              <a:cs typeface="Arial" charset="0"/>
            </a:endParaRPr>
          </a:p>
          <a:p>
            <a:pPr marL="342900" indent="-342900">
              <a:buClr>
                <a:srgbClr val="10233F"/>
              </a:buClr>
              <a:buSzPct val="100000"/>
              <a:buFont typeface="Wingdings" panose="05000000000000000000" pitchFamily="2" charset="2"/>
              <a:buChar char="Ø"/>
            </a:pPr>
            <a:r>
              <a:rPr lang="ja-JP" sz="1200" dirty="0">
                <a:solidFill>
                  <a:schemeClr val="accent6">
                    <a:lumMod val="75000"/>
                    <a:lumOff val="25000"/>
                  </a:schemeClr>
                </a:solidFill>
                <a:latin typeface="Arial" charset="0"/>
                <a:ea typeface="MS Mincho" charset="0"/>
                <a:cs typeface="Arial" charset="0"/>
              </a:rPr>
              <a:t>新クラブ結成プロセスを理解する</a:t>
            </a:r>
          </a:p>
          <a:p>
            <a:pPr marL="342900" indent="-342900">
              <a:buClr>
                <a:srgbClr val="10233F"/>
              </a:buClr>
              <a:buSzPct val="100000"/>
              <a:buFont typeface="Wingdings" panose="05000000000000000000" pitchFamily="2" charset="2"/>
              <a:buChar char="Ø"/>
            </a:pPr>
            <a:endParaRPr lang="en-US" sz="1200" dirty="0">
              <a:solidFill>
                <a:schemeClr val="accent6">
                  <a:lumMod val="75000"/>
                  <a:lumOff val="25000"/>
                </a:schemeClr>
              </a:solidFill>
              <a:latin typeface="Arial" charset="0"/>
              <a:ea typeface="Arial" charset="0"/>
              <a:cs typeface="Arial" charset="0"/>
            </a:endParaRPr>
          </a:p>
          <a:p>
            <a:pPr marL="0" indent="0">
              <a:buClr>
                <a:srgbClr val="10233F"/>
              </a:buClr>
              <a:buSzPct val="100000"/>
              <a:buFont typeface="Wingdings" panose="05000000000000000000" pitchFamily="2" charset="2"/>
              <a:buNone/>
            </a:pPr>
            <a:endParaRPr lang="en-US" sz="1200" dirty="0">
              <a:solidFill>
                <a:schemeClr val="accent6">
                  <a:lumMod val="75000"/>
                  <a:lumOff val="25000"/>
                </a:schemeClr>
              </a:solidFill>
              <a:latin typeface="Arial" charset="0"/>
              <a:ea typeface="Arial" charset="0"/>
              <a:cs typeface="Arial" charset="0"/>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F9FA9B6-D2BD-41BF-AB52-F7C9269A6FB7}" type="slidenum">
              <a:rPr lang="en-US" smtClean="0"/>
              <a:t>2</a:t>
            </a:fld>
            <a:endParaRPr lang="en-US" dirty="0"/>
          </a:p>
        </p:txBody>
      </p:sp>
    </p:spTree>
    <p:extLst>
      <p:ext uri="{BB962C8B-B14F-4D97-AF65-F5344CB8AC3E}">
        <p14:creationId xmlns:p14="http://schemas.microsoft.com/office/powerpoint/2010/main" val="12163490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ja-JP" b="1" dirty="0">
                <a:ea typeface="+mn-ea"/>
              </a:rPr>
              <a:t>スピーカーの台本：</a:t>
            </a:r>
          </a:p>
          <a:p>
            <a:endParaRPr lang="en-US" dirty="0">
              <a:ea typeface="+mn-ea"/>
              <a:cs typeface="Calibri"/>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ja-JP" sz="1200" dirty="0">
                <a:solidFill>
                  <a:schemeClr val="accent4"/>
                </a:solidFill>
                <a:ea typeface="+mn-ea"/>
                <a:cs typeface="Arial" panose="020B0604020202020204" pitchFamily="34" charset="0"/>
              </a:rPr>
              <a:t>ライオンであることの意義の1つは、会員に提供されるメリットです。</a:t>
            </a:r>
          </a:p>
          <a:p>
            <a:endParaRPr lang="en-US" dirty="0">
              <a:ea typeface="+mn-ea"/>
              <a:cs typeface="Calibri"/>
            </a:endParaRPr>
          </a:p>
          <a:p>
            <a:r>
              <a:rPr lang="ja-JP" dirty="0">
                <a:ea typeface="+mn-ea"/>
              </a:rPr>
              <a:t>（スライドを読み上げる）</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F9FA9B6-D2BD-41BF-AB52-F7C9269A6FB7}" type="slidenum">
              <a:rPr lang="en-US" smtClean="0"/>
              <a:t>20</a:t>
            </a:fld>
            <a:endParaRPr lang="en-US" dirty="0"/>
          </a:p>
        </p:txBody>
      </p:sp>
    </p:spTree>
    <p:extLst>
      <p:ext uri="{BB962C8B-B14F-4D97-AF65-F5344CB8AC3E}">
        <p14:creationId xmlns:p14="http://schemas.microsoft.com/office/powerpoint/2010/main" val="39052517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ja-JP" b="1" dirty="0">
                <a:ea typeface="+mn-ea"/>
              </a:rPr>
              <a:t>スピーカーの台本：</a:t>
            </a:r>
          </a:p>
          <a:p>
            <a:r>
              <a:rPr lang="ja-JP" dirty="0">
                <a:ea typeface="+mn-ea"/>
              </a:rPr>
              <a:t>新クラブの結成において最も重要なのは、会員の勧誘です。関係を築いてライオンズの価値観を共有することが重要だと思う個人の名前を、チームでリスト化してください。</a:t>
            </a:r>
            <a:r>
              <a:rPr lang="ja-JP" altLang="en-US" dirty="0">
                <a:ea typeface="+mn-ea"/>
              </a:rPr>
              <a:t>勧誘</a:t>
            </a:r>
            <a:r>
              <a:rPr lang="ja-JP" dirty="0">
                <a:ea typeface="+mn-ea"/>
              </a:rPr>
              <a:t>チームの誰かが地域社会で重要な人脈を持っている場合には、そうした人たちは絶好の出発点です。彼らの力を借りることで、地域社会で他の誰に連絡すべきかを見極めましょう。</a:t>
            </a:r>
          </a:p>
          <a:p>
            <a:endParaRPr lang="en-US" dirty="0">
              <a:ea typeface="+mn-ea"/>
            </a:endParaRPr>
          </a:p>
          <a:p>
            <a:endParaRPr lang="en-US" dirty="0">
              <a:ea typeface="+mn-ea"/>
            </a:endParaRPr>
          </a:p>
          <a:p>
            <a:r>
              <a:rPr lang="ja-JP" dirty="0">
                <a:ea typeface="+mn-ea"/>
              </a:rPr>
              <a:t>新会員勧誘の円盤図は、クラブに招請できそうな人々をリスト化する効果的な手段です。（スライドを読み上げる）</a:t>
            </a:r>
          </a:p>
          <a:p>
            <a:endParaRPr lang="en-US" dirty="0">
              <a:ea typeface="+mn-ea"/>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ja-JP" sz="1200" dirty="0">
                <a:solidFill>
                  <a:srgbClr val="33373B"/>
                </a:solidFill>
                <a:ea typeface="+mn-ea"/>
              </a:rPr>
              <a:t>*誰もが将来の会員候補であり、ライオンズクラブに貢献してくれる可能性があります。</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solidFill>
                <a:srgbClr val="33373B"/>
              </a:solidFill>
              <a:ea typeface="+mn-ea"/>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ja-JP" sz="1200" i="1" dirty="0">
                <a:solidFill>
                  <a:srgbClr val="33373B"/>
                </a:solidFill>
                <a:ea typeface="+mn-ea"/>
              </a:rPr>
              <a:t>スライドに書かれていない</a:t>
            </a:r>
            <a:r>
              <a:rPr lang="ja-JP" altLang="en-US" sz="1200" i="1" dirty="0">
                <a:solidFill>
                  <a:srgbClr val="33373B"/>
                </a:solidFill>
                <a:ea typeface="+mn-ea"/>
              </a:rPr>
              <a:t>会員候補の層</a:t>
            </a:r>
            <a:r>
              <a:rPr lang="ja-JP" sz="1200" i="1" dirty="0">
                <a:solidFill>
                  <a:srgbClr val="33373B"/>
                </a:solidFill>
                <a:ea typeface="+mn-ea"/>
              </a:rPr>
              <a:t>を、参加者にいくつか挙げてもらう。例えば：</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i="1" dirty="0">
              <a:solidFill>
                <a:srgbClr val="33373B"/>
              </a:solidFill>
              <a:ea typeface="+mn-ea"/>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ja-JP" sz="1200" i="1" dirty="0">
                <a:solidFill>
                  <a:srgbClr val="33373B"/>
                </a:solidFill>
                <a:ea typeface="+mn-ea"/>
              </a:rPr>
              <a:t>青少年団体</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ja-JP" sz="1200" i="1" dirty="0">
                <a:solidFill>
                  <a:srgbClr val="33373B"/>
                </a:solidFill>
                <a:ea typeface="+mn-ea"/>
              </a:rPr>
              <a:t>若手リーダー</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ja-JP" sz="1200" i="1" dirty="0">
                <a:solidFill>
                  <a:srgbClr val="33373B"/>
                </a:solidFill>
                <a:ea typeface="+mn-ea"/>
              </a:rPr>
              <a:t>自治体職員</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ja-JP" sz="1200" i="1" dirty="0">
                <a:solidFill>
                  <a:srgbClr val="33373B"/>
                </a:solidFill>
                <a:ea typeface="+mn-ea"/>
              </a:rPr>
              <a:t>その他</a:t>
            </a:r>
          </a:p>
          <a:p>
            <a:endParaRPr lang="en-US" dirty="0"/>
          </a:p>
        </p:txBody>
      </p:sp>
    </p:spTree>
    <p:extLst>
      <p:ext uri="{BB962C8B-B14F-4D97-AF65-F5344CB8AC3E}">
        <p14:creationId xmlns:p14="http://schemas.microsoft.com/office/powerpoint/2010/main" val="13372493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b="1" dirty="0">
                <a:ea typeface="+mn-ea"/>
              </a:rPr>
              <a:t>スピーカーの台本：</a:t>
            </a:r>
          </a:p>
          <a:p>
            <a:r>
              <a:rPr lang="ja-JP" dirty="0">
                <a:ea typeface="+mn-ea"/>
              </a:rPr>
              <a:t>一般的に、ライオンズクラブを結成する方法は</a:t>
            </a:r>
            <a:r>
              <a:rPr lang="en-US" altLang="ja-JP" dirty="0">
                <a:ea typeface="+mn-ea"/>
              </a:rPr>
              <a:t>6</a:t>
            </a:r>
            <a:r>
              <a:rPr lang="ja-JP" dirty="0">
                <a:ea typeface="+mn-ea"/>
              </a:rPr>
              <a:t>つあり、これらがその方法です。</a:t>
            </a:r>
            <a:r>
              <a:rPr lang="ja-JP" i="1" dirty="0">
                <a:ea typeface="+mn-ea"/>
              </a:rPr>
              <a:t>（スライドの「どうやって勧誘するか？」を読み上げる。この部分では、自由に個人的な例を挙げることができる）</a:t>
            </a:r>
          </a:p>
          <a:p>
            <a:endParaRPr lang="en-US" dirty="0">
              <a:ea typeface="+mn-ea"/>
            </a:endParaRPr>
          </a:p>
          <a:p>
            <a:r>
              <a:rPr lang="ja-JP" altLang="en-US" dirty="0">
                <a:ea typeface="+mn-ea"/>
              </a:rPr>
              <a:t>個別勧誘</a:t>
            </a:r>
            <a:r>
              <a:rPr lang="ja-JP" dirty="0">
                <a:ea typeface="+mn-ea"/>
              </a:rPr>
              <a:t>は最も広く使われている方法です。通常は数日をかけて、地元企業が立ち並ぶ市街地/目抜き通りや地域</a:t>
            </a:r>
            <a:r>
              <a:rPr lang="ja-JP" altLang="en-US" dirty="0">
                <a:ea typeface="+mn-ea"/>
              </a:rPr>
              <a:t>の</a:t>
            </a:r>
            <a:r>
              <a:rPr lang="ja-JP" dirty="0">
                <a:ea typeface="+mn-ea"/>
              </a:rPr>
              <a:t>各地で行います。企業経営者は地域</a:t>
            </a:r>
            <a:r>
              <a:rPr lang="ja-JP" altLang="en-US" dirty="0">
                <a:ea typeface="+mn-ea"/>
              </a:rPr>
              <a:t>社会</a:t>
            </a:r>
            <a:r>
              <a:rPr lang="ja-JP" dirty="0">
                <a:ea typeface="+mn-ea"/>
              </a:rPr>
              <a:t>の問題の当事者なので、彼らを中心に勧誘します。</a:t>
            </a:r>
            <a:r>
              <a:rPr lang="ja-JP" altLang="en-US" dirty="0">
                <a:ea typeface="+mn-ea"/>
              </a:rPr>
              <a:t>個別勧誘</a:t>
            </a:r>
            <a:r>
              <a:rPr lang="ja-JP" dirty="0">
                <a:ea typeface="+mn-ea"/>
              </a:rPr>
              <a:t>は居住区域では行いません。隣人などの個人的な関係者については、勧誘チームが説明会に招くべきです。</a:t>
            </a:r>
            <a:r>
              <a:rPr lang="ja-JP" altLang="en-US" dirty="0">
                <a:ea typeface="+mn-ea"/>
              </a:rPr>
              <a:t>個別勧誘</a:t>
            </a:r>
            <a:r>
              <a:rPr lang="ja-JP" dirty="0">
                <a:ea typeface="+mn-ea"/>
              </a:rPr>
              <a:t>に先立って地域の企業に出向き、説明会のPRチラシの掲示を依頼してもよいでしょう。</a:t>
            </a:r>
          </a:p>
          <a:p>
            <a:endParaRPr lang="en-US" dirty="0">
              <a:ea typeface="+mn-ea"/>
            </a:endParaRPr>
          </a:p>
          <a:p>
            <a:r>
              <a:rPr lang="ja-JP" dirty="0">
                <a:ea typeface="+mn-ea"/>
              </a:rPr>
              <a:t>ここにあるのは</a:t>
            </a:r>
            <a:r>
              <a:rPr lang="ja-JP" altLang="en-US" dirty="0">
                <a:ea typeface="+mn-ea"/>
              </a:rPr>
              <a:t>、個別勧誘</a:t>
            </a:r>
            <a:r>
              <a:rPr lang="ja-JP" dirty="0">
                <a:ea typeface="+mn-ea"/>
              </a:rPr>
              <a:t>を成功させるためのヒントです。（スライドを読み上げる）</a:t>
            </a:r>
          </a:p>
          <a:p>
            <a:endParaRPr lang="en-US" dirty="0"/>
          </a:p>
        </p:txBody>
      </p:sp>
    </p:spTree>
    <p:extLst>
      <p:ext uri="{BB962C8B-B14F-4D97-AF65-F5344CB8AC3E}">
        <p14:creationId xmlns:p14="http://schemas.microsoft.com/office/powerpoint/2010/main" val="18353006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0375" y="720725"/>
            <a:ext cx="6396038" cy="3598863"/>
          </a:xfrm>
        </p:spPr>
      </p:sp>
      <p:sp>
        <p:nvSpPr>
          <p:cNvPr id="3" name="Notes Placeholder 2"/>
          <p:cNvSpPr>
            <a:spLocks noGrp="1"/>
          </p:cNvSpPr>
          <p:nvPr>
            <p:ph type="body" idx="1"/>
          </p:nvPr>
        </p:nvSpPr>
        <p:spPr/>
        <p:txBody>
          <a:bodyPr>
            <a:normAutofit/>
          </a:bodyPr>
          <a:lstStyle/>
          <a:p>
            <a:r>
              <a:rPr lang="ja-JP" sz="1200" b="1" dirty="0">
                <a:solidFill>
                  <a:schemeClr val="accent4"/>
                </a:solidFill>
                <a:ea typeface="+mn-ea"/>
              </a:rPr>
              <a:t>勧誘資料</a:t>
            </a:r>
            <a:r>
              <a:rPr lang="ja-JP" sz="1200" dirty="0">
                <a:solidFill>
                  <a:srgbClr val="33373B"/>
                </a:solidFill>
                <a:ea typeface="+mn-ea"/>
              </a:rPr>
              <a:t>は会員部に注文して取り寄せることができます。</a:t>
            </a:r>
            <a:r>
              <a:rPr lang="ja-JP" altLang="en-US" sz="1200" dirty="0">
                <a:solidFill>
                  <a:srgbClr val="33373B"/>
                </a:solidFill>
                <a:ea typeface="+mn-ea"/>
              </a:rPr>
              <a:t>入手</a:t>
            </a:r>
            <a:r>
              <a:rPr lang="ja-JP" sz="1200" dirty="0">
                <a:solidFill>
                  <a:srgbClr val="33373B"/>
                </a:solidFill>
                <a:ea typeface="+mn-ea"/>
              </a:rPr>
              <a:t>するには、「新クラブの結成」ウェブページにアクセスするか、このQRコードを使用します。</a:t>
            </a:r>
          </a:p>
          <a:p>
            <a:endParaRPr lang="en-US" i="0" dirty="0">
              <a:ea typeface="+mn-ea"/>
            </a:endParaRPr>
          </a:p>
          <a:p>
            <a:r>
              <a:rPr lang="ja-JP" i="0" dirty="0">
                <a:ea typeface="+mn-ea"/>
              </a:rPr>
              <a:t>勧誘資料は限られた部数であれば、国際本部に注文して無料で取り寄せることができます。</a:t>
            </a:r>
          </a:p>
        </p:txBody>
      </p:sp>
      <p:sp>
        <p:nvSpPr>
          <p:cNvPr id="4" name="Slide Number Placeholder 3"/>
          <p:cNvSpPr>
            <a:spLocks noGrp="1"/>
          </p:cNvSpPr>
          <p:nvPr>
            <p:ph type="sldNum" sz="quarter" idx="10"/>
          </p:nvPr>
        </p:nvSpPr>
        <p:spPr/>
        <p:txBody>
          <a:bodyPr/>
          <a:lstStyle/>
          <a:p>
            <a:pPr>
              <a:defRPr/>
            </a:pPr>
            <a:fld id="{41678557-5227-8B4D-822D-3FD10583728F}" type="slidenum">
              <a:rPr lang="en-US" smtClean="0"/>
              <a:pPr>
                <a:defRPr/>
              </a:pPr>
              <a:t>23</a:t>
            </a:fld>
            <a:endParaRPr lang="en-US" dirty="0"/>
          </a:p>
        </p:txBody>
      </p:sp>
    </p:spTree>
    <p:extLst>
      <p:ext uri="{BB962C8B-B14F-4D97-AF65-F5344CB8AC3E}">
        <p14:creationId xmlns:p14="http://schemas.microsoft.com/office/powerpoint/2010/main" val="30099557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0375" y="720725"/>
            <a:ext cx="6396038" cy="3598863"/>
          </a:xfrm>
        </p:spPr>
      </p:sp>
      <p:sp>
        <p:nvSpPr>
          <p:cNvPr id="3" name="Notes Placeholder 2"/>
          <p:cNvSpPr>
            <a:spLocks noGrp="1"/>
          </p:cNvSpPr>
          <p:nvPr>
            <p:ph type="body" idx="1"/>
          </p:nvPr>
        </p:nvSpPr>
        <p:spPr/>
        <p:txBody>
          <a:bodyPr>
            <a:normAutofit/>
          </a:bodyPr>
          <a:lstStyle/>
          <a:p>
            <a:r>
              <a:rPr lang="ja-JP" b="1" dirty="0">
                <a:ea typeface="+mn-ea"/>
              </a:rPr>
              <a:t>スピーカーの台本：</a:t>
            </a:r>
          </a:p>
          <a:p>
            <a:r>
              <a:rPr lang="ja-JP" dirty="0">
                <a:ea typeface="+mn-ea"/>
              </a:rPr>
              <a:t>新会員の勧誘にかけてきたこれまでの年月から分かっていることですが、人々がライオンズクラブに入会しない最大の理由は「誘われなかった」ことです。チャーターメンバー申込書を使って必要な連絡先情報を集めたり、地区ガバナーやクラブ結成者に提供される勧誘シートを役立てることができます。個別勧誘を行っている期間は、情報を集める責任は1人のメンバーが担うべきです。会員候補の情報はすべて1人の担当者に</a:t>
            </a:r>
            <a:r>
              <a:rPr lang="ja-JP" altLang="en-US" dirty="0">
                <a:ea typeface="+mn-ea"/>
              </a:rPr>
              <a:t>渡される</a:t>
            </a:r>
            <a:r>
              <a:rPr lang="ja-JP" dirty="0">
                <a:ea typeface="+mn-ea"/>
              </a:rPr>
              <a:t>べきであり、その担当者がマスターリストを作成して毎日更新します。</a:t>
            </a:r>
          </a:p>
          <a:p>
            <a:endParaRPr lang="en-US" dirty="0">
              <a:ea typeface="+mn-ea"/>
            </a:endParaRPr>
          </a:p>
          <a:p>
            <a:r>
              <a:rPr lang="ja-JP" dirty="0">
                <a:ea typeface="+mn-ea"/>
              </a:rPr>
              <a:t>（スライドを読み上げる）</a:t>
            </a:r>
          </a:p>
          <a:p>
            <a:endParaRPr lang="en-US" dirty="0"/>
          </a:p>
          <a:p>
            <a:endParaRPr lang="en-US" i="0" dirty="0"/>
          </a:p>
        </p:txBody>
      </p:sp>
      <p:sp>
        <p:nvSpPr>
          <p:cNvPr id="4" name="Slide Number Placeholder 3"/>
          <p:cNvSpPr>
            <a:spLocks noGrp="1"/>
          </p:cNvSpPr>
          <p:nvPr>
            <p:ph type="sldNum" sz="quarter" idx="10"/>
          </p:nvPr>
        </p:nvSpPr>
        <p:spPr/>
        <p:txBody>
          <a:bodyPr/>
          <a:lstStyle/>
          <a:p>
            <a:pPr>
              <a:defRPr/>
            </a:pPr>
            <a:fld id="{41678557-5227-8B4D-822D-3FD10583728F}" type="slidenum">
              <a:rPr lang="en-US" smtClean="0"/>
              <a:pPr>
                <a:defRPr/>
              </a:pPr>
              <a:t>24</a:t>
            </a:fld>
            <a:endParaRPr lang="en-US" dirty="0"/>
          </a:p>
        </p:txBody>
      </p:sp>
    </p:spTree>
    <p:extLst>
      <p:ext uri="{BB962C8B-B14F-4D97-AF65-F5344CB8AC3E}">
        <p14:creationId xmlns:p14="http://schemas.microsoft.com/office/powerpoint/2010/main" val="41143544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3450583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0375" y="720725"/>
            <a:ext cx="6396038" cy="3598863"/>
          </a:xfrm>
        </p:spPr>
      </p:sp>
      <p:sp>
        <p:nvSpPr>
          <p:cNvPr id="3" name="Notes Placeholder 2"/>
          <p:cNvSpPr>
            <a:spLocks noGrp="1"/>
          </p:cNvSpPr>
          <p:nvPr>
            <p:ph type="body" idx="1"/>
          </p:nvPr>
        </p:nvSpPr>
        <p:spPr/>
        <p:txBody>
          <a:bodyPr>
            <a:normAutofit/>
          </a:bodyPr>
          <a:lstStyle/>
          <a:p>
            <a:r>
              <a:rPr lang="ja-JP" b="1" dirty="0">
                <a:ea typeface="+mn-ea"/>
              </a:rPr>
              <a:t>スピーカーの台本：</a:t>
            </a:r>
          </a:p>
          <a:p>
            <a:r>
              <a:rPr lang="ja-JP" dirty="0">
                <a:ea typeface="+mn-ea"/>
              </a:rPr>
              <a:t>説明会は、会員候補が集まり、ライオンズや新クラブについて詳しく知ることができる最初の機会です。その目的は、新クラブの会員基盤の構築に着手するとともに、効果的な結成会議に備えさせることです。</a:t>
            </a:r>
          </a:p>
          <a:p>
            <a:endParaRPr lang="en-US" dirty="0">
              <a:ea typeface="+mn-ea"/>
            </a:endParaRPr>
          </a:p>
          <a:p>
            <a:r>
              <a:rPr lang="ja-JP" dirty="0">
                <a:ea typeface="+mn-ea"/>
              </a:rPr>
              <a:t>説明会に出席するのは、登録した人々の約20～25%にすぎないでしょう。しかし、気を落とす必要はありません。出席率を高める方法はいくつかあります。例えば、</a:t>
            </a:r>
          </a:p>
          <a:p>
            <a:pPr marL="171450" indent="-171450">
              <a:buFontTx/>
              <a:buChar char="-"/>
            </a:pPr>
            <a:r>
              <a:rPr lang="ja-JP" dirty="0">
                <a:ea typeface="+mn-ea"/>
              </a:rPr>
              <a:t>会員候補に会ってから48時間以内に、電話かEメールでフォローアップする。</a:t>
            </a:r>
          </a:p>
          <a:p>
            <a:pPr marL="171450" indent="-171450">
              <a:buFontTx/>
              <a:buChar char="-"/>
            </a:pPr>
            <a:r>
              <a:rPr lang="ja-JP" dirty="0">
                <a:ea typeface="+mn-ea"/>
              </a:rPr>
              <a:t>会員候補に友人を連れてくるよう奨励する。</a:t>
            </a:r>
          </a:p>
          <a:p>
            <a:pPr marL="171450" indent="-171450">
              <a:buFontTx/>
              <a:buChar char="-"/>
            </a:pPr>
            <a:r>
              <a:rPr lang="ja-JP" dirty="0">
                <a:ea typeface="+mn-ea"/>
              </a:rPr>
              <a:t>地元紙やソーシャルメディアなどで説明会をPRする。</a:t>
            </a:r>
          </a:p>
          <a:p>
            <a:endParaRPr lang="en-US" dirty="0"/>
          </a:p>
        </p:txBody>
      </p:sp>
      <p:sp>
        <p:nvSpPr>
          <p:cNvPr id="4" name="Slide Number Placeholder 3"/>
          <p:cNvSpPr>
            <a:spLocks noGrp="1"/>
          </p:cNvSpPr>
          <p:nvPr>
            <p:ph type="sldNum" sz="quarter" idx="10"/>
          </p:nvPr>
        </p:nvSpPr>
        <p:spPr/>
        <p:txBody>
          <a:bodyPr/>
          <a:lstStyle/>
          <a:p>
            <a:pPr>
              <a:defRPr/>
            </a:pPr>
            <a:fld id="{41678557-5227-8B4D-822D-3FD10583728F}" type="slidenum">
              <a:rPr lang="en-US" smtClean="0"/>
              <a:pPr>
                <a:defRPr/>
              </a:pPr>
              <a:t>26</a:t>
            </a:fld>
            <a:endParaRPr lang="en-US" dirty="0"/>
          </a:p>
        </p:txBody>
      </p:sp>
    </p:spTree>
    <p:extLst>
      <p:ext uri="{BB962C8B-B14F-4D97-AF65-F5344CB8AC3E}">
        <p14:creationId xmlns:p14="http://schemas.microsoft.com/office/powerpoint/2010/main" val="1766460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0375" y="720725"/>
            <a:ext cx="6396038" cy="3598863"/>
          </a:xfrm>
        </p:spPr>
      </p:sp>
      <p:sp>
        <p:nvSpPr>
          <p:cNvPr id="3" name="Notes Placeholder 2"/>
          <p:cNvSpPr>
            <a:spLocks noGrp="1"/>
          </p:cNvSpPr>
          <p:nvPr>
            <p:ph type="body" idx="1"/>
          </p:nvPr>
        </p:nvSpPr>
        <p:spPr/>
        <p:txBody>
          <a:bodyPr>
            <a:normAutofit/>
          </a:bodyPr>
          <a:lstStyle/>
          <a:p>
            <a:r>
              <a:rPr lang="ja-JP" b="1" dirty="0">
                <a:ea typeface="+mn-ea"/>
              </a:rPr>
              <a:t>スピーカーの台本：</a:t>
            </a:r>
          </a:p>
          <a:p>
            <a:r>
              <a:rPr lang="ja-JP" dirty="0">
                <a:ea typeface="+mn-ea"/>
              </a:rPr>
              <a:t>結成会議は、クラブ会員が役員を選出し、初回の奉仕事業の計画を立て始める場とな</a:t>
            </a:r>
            <a:r>
              <a:rPr lang="ja-JP" altLang="en-US" dirty="0">
                <a:ea typeface="+mn-ea"/>
              </a:rPr>
              <a:t>ります</a:t>
            </a:r>
            <a:r>
              <a:rPr lang="ja-JP" dirty="0">
                <a:ea typeface="+mn-ea"/>
              </a:rPr>
              <a:t>。この会議の会場は、説明会と同じように整えます。地区の勧誘チームは結成会議と、クラブがチャーターを受けるまでの後続の会議に出席すべきです。新クラブ支援チームが存在するのは、他のクラブから見劣りしないようなクラブを作るためではなく、クラブに助言と支援を提供するためです。結成会議は、ライオンズクラブ国際協会に対する新会員の認識を決定づけ、彼らがクラブにどれほど積極的に参加し、どれほど長く留まるかを左右します。結成</a:t>
            </a:r>
            <a:r>
              <a:rPr lang="ja-JP" altLang="en-US" dirty="0">
                <a:ea typeface="+mn-ea"/>
              </a:rPr>
              <a:t>のための</a:t>
            </a:r>
            <a:r>
              <a:rPr lang="ja-JP" dirty="0">
                <a:ea typeface="+mn-ea"/>
              </a:rPr>
              <a:t>会議は数回にわたり行うべきであり、</a:t>
            </a:r>
            <a:r>
              <a:rPr lang="ja-JP" altLang="en-US" dirty="0">
                <a:ea typeface="+mn-ea"/>
              </a:rPr>
              <a:t>これら</a:t>
            </a:r>
            <a:r>
              <a:rPr lang="ja-JP" dirty="0">
                <a:ea typeface="+mn-ea"/>
              </a:rPr>
              <a:t>の要素を数回に分けて組み込むことができます。</a:t>
            </a:r>
          </a:p>
          <a:p>
            <a:r>
              <a:rPr lang="ja-JP" dirty="0">
                <a:ea typeface="+mn-ea"/>
              </a:rPr>
              <a:t>（スライドを読み上げる）</a:t>
            </a:r>
          </a:p>
          <a:p>
            <a:endParaRPr lang="en-US" dirty="0"/>
          </a:p>
        </p:txBody>
      </p:sp>
      <p:sp>
        <p:nvSpPr>
          <p:cNvPr id="4" name="Slide Number Placeholder 3"/>
          <p:cNvSpPr>
            <a:spLocks noGrp="1"/>
          </p:cNvSpPr>
          <p:nvPr>
            <p:ph type="sldNum" sz="quarter" idx="10"/>
          </p:nvPr>
        </p:nvSpPr>
        <p:spPr/>
        <p:txBody>
          <a:bodyPr/>
          <a:lstStyle/>
          <a:p>
            <a:pPr>
              <a:defRPr/>
            </a:pPr>
            <a:fld id="{41678557-5227-8B4D-822D-3FD10583728F}" type="slidenum">
              <a:rPr lang="en-US" smtClean="0"/>
              <a:pPr>
                <a:defRPr/>
              </a:pPr>
              <a:t>27</a:t>
            </a:fld>
            <a:endParaRPr lang="en-US" dirty="0"/>
          </a:p>
        </p:txBody>
      </p:sp>
    </p:spTree>
    <p:extLst>
      <p:ext uri="{BB962C8B-B14F-4D97-AF65-F5344CB8AC3E}">
        <p14:creationId xmlns:p14="http://schemas.microsoft.com/office/powerpoint/2010/main" val="34334837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0375" y="720725"/>
            <a:ext cx="6396038" cy="3598863"/>
          </a:xfrm>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ja-JP" sz="1200" dirty="0">
                <a:ea typeface="+mn-ea"/>
              </a:rPr>
              <a:t>説明会と結成会議</a:t>
            </a:r>
            <a:r>
              <a:rPr lang="ja-JP" altLang="en-US" sz="1200" dirty="0">
                <a:ea typeface="+mn-ea"/>
              </a:rPr>
              <a:t>の</a:t>
            </a:r>
            <a:r>
              <a:rPr lang="ja-JP" sz="1200" dirty="0">
                <a:ea typeface="+mn-ea"/>
              </a:rPr>
              <a:t>パワーポイント・プレゼンテーション</a:t>
            </a:r>
            <a:r>
              <a:rPr lang="ja-JP" altLang="en-US" sz="1200" dirty="0">
                <a:ea typeface="+mn-ea"/>
              </a:rPr>
              <a:t>が、</a:t>
            </a:r>
            <a:r>
              <a:rPr lang="ja-JP" sz="1200" b="1" dirty="0">
                <a:solidFill>
                  <a:schemeClr val="accent5"/>
                </a:solidFill>
                <a:ea typeface="+mn-ea"/>
              </a:rPr>
              <a:t>「新クラブの結成」ウェブページ</a:t>
            </a:r>
            <a:r>
              <a:rPr lang="ja-JP" sz="1200" dirty="0">
                <a:ea typeface="+mn-ea"/>
              </a:rPr>
              <a:t>に掲載されています。</a:t>
            </a:r>
          </a:p>
          <a:p>
            <a:endParaRPr lang="en-US" i="0" dirty="0"/>
          </a:p>
        </p:txBody>
      </p:sp>
      <p:sp>
        <p:nvSpPr>
          <p:cNvPr id="4" name="Slide Number Placeholder 3"/>
          <p:cNvSpPr>
            <a:spLocks noGrp="1"/>
          </p:cNvSpPr>
          <p:nvPr>
            <p:ph type="sldNum" sz="quarter" idx="10"/>
          </p:nvPr>
        </p:nvSpPr>
        <p:spPr/>
        <p:txBody>
          <a:bodyPr/>
          <a:lstStyle/>
          <a:p>
            <a:pPr>
              <a:defRPr/>
            </a:pPr>
            <a:fld id="{41678557-5227-8B4D-822D-3FD10583728F}" type="slidenum">
              <a:rPr lang="en-US" smtClean="0"/>
              <a:pPr>
                <a:defRPr/>
              </a:pPr>
              <a:t>28</a:t>
            </a:fld>
            <a:endParaRPr lang="en-US" dirty="0"/>
          </a:p>
        </p:txBody>
      </p:sp>
    </p:spTree>
    <p:extLst>
      <p:ext uri="{BB962C8B-B14F-4D97-AF65-F5344CB8AC3E}">
        <p14:creationId xmlns:p14="http://schemas.microsoft.com/office/powerpoint/2010/main" val="41435034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584340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5044285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b="1" dirty="0">
                <a:ea typeface="+mn-ea"/>
              </a:rPr>
              <a:t>スピーカーの台本：</a:t>
            </a:r>
          </a:p>
          <a:p>
            <a:endParaRPr lang="en-US" dirty="0">
              <a:ea typeface="+mn-ea"/>
            </a:endParaRPr>
          </a:p>
          <a:p>
            <a:r>
              <a:rPr lang="ja-JP" dirty="0">
                <a:ea typeface="+mn-ea"/>
              </a:rPr>
              <a:t>20人の会員が集まったら、地区および/またはスポンサークラブは新クラブのチャーター申請のプロセスに着手できます。新クラブのチャーター申請には主に4つの要素があります。その一つひとつについて、これから4枚のスライドで検討していきましょう。</a:t>
            </a:r>
            <a:r>
              <a:rPr lang="en-US" altLang="ja-JP" dirty="0">
                <a:ea typeface="+mn-ea"/>
              </a:rPr>
              <a:t>4</a:t>
            </a:r>
            <a:r>
              <a:rPr lang="ja-JP" altLang="en-US" dirty="0">
                <a:ea typeface="+mn-ea"/>
              </a:rPr>
              <a:t>つの</a:t>
            </a:r>
            <a:r>
              <a:rPr lang="ja-JP" dirty="0">
                <a:ea typeface="+mn-ea"/>
              </a:rPr>
              <a:t>要素</a:t>
            </a:r>
            <a:r>
              <a:rPr lang="ja-JP" altLang="en-US" dirty="0">
                <a:ea typeface="+mn-ea"/>
              </a:rPr>
              <a:t>と</a:t>
            </a:r>
            <a:r>
              <a:rPr lang="ja-JP" dirty="0">
                <a:ea typeface="+mn-ea"/>
              </a:rPr>
              <a:t>は、クラブの命名、チャーター申請、チャーター費と会費、チャーター承認です。</a:t>
            </a:r>
          </a:p>
          <a:p>
            <a:endParaRPr lang="en-US" dirty="0">
              <a:ea typeface="+mn-ea"/>
            </a:endParaRPr>
          </a:p>
          <a:p>
            <a:r>
              <a:rPr lang="ja-JP" dirty="0">
                <a:ea typeface="+mn-ea"/>
              </a:rPr>
              <a:t>（スライドを読み上げる）</a:t>
            </a:r>
          </a:p>
          <a:p>
            <a:endParaRPr lang="en-US" dirty="0"/>
          </a:p>
        </p:txBody>
      </p:sp>
    </p:spTree>
    <p:extLst>
      <p:ext uri="{BB962C8B-B14F-4D97-AF65-F5344CB8AC3E}">
        <p14:creationId xmlns:p14="http://schemas.microsoft.com/office/powerpoint/2010/main" val="40143356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b="1" dirty="0">
                <a:ea typeface="+mn-ea"/>
              </a:rPr>
              <a:t>スピーカーの台本：</a:t>
            </a:r>
          </a:p>
          <a:p>
            <a:r>
              <a:rPr lang="ja-JP" dirty="0">
                <a:ea typeface="+mn-ea"/>
                <a:cs typeface="Arial" charset="0"/>
              </a:rPr>
              <a:t>クラブが会合を始めたら、承認を受けるための申請に着手します。チャーター申請ワークシートを役立てることで、オンライン申請に必要なあらゆる情報が確実に集まるようにしてください。国際本部のプログラム担当スタッフおよび/またはMyLCIサポートチームは、申請の手続きを支援できます。</a:t>
            </a:r>
          </a:p>
          <a:p>
            <a:endParaRPr lang="en-US" dirty="0">
              <a:ea typeface="+mn-ea"/>
              <a:cs typeface="Arial" charset="0"/>
            </a:endParaRPr>
          </a:p>
          <a:p>
            <a:r>
              <a:rPr lang="ja-JP" dirty="0">
                <a:ea typeface="+mn-ea"/>
                <a:cs typeface="Arial" charset="0"/>
              </a:rPr>
              <a:t>新たに申請を行うには、これらが必要</a:t>
            </a:r>
            <a:r>
              <a:rPr lang="ja-JP" altLang="en-US" dirty="0">
                <a:ea typeface="+mn-ea"/>
                <a:cs typeface="Arial" charset="0"/>
              </a:rPr>
              <a:t>とされます</a:t>
            </a:r>
            <a:r>
              <a:rPr lang="ja-JP" dirty="0">
                <a:ea typeface="+mn-ea"/>
                <a:cs typeface="Arial" charset="0"/>
              </a:rPr>
              <a:t>。（スライドを読み上げる）</a:t>
            </a:r>
          </a:p>
        </p:txBody>
      </p:sp>
    </p:spTree>
    <p:extLst>
      <p:ext uri="{BB962C8B-B14F-4D97-AF65-F5344CB8AC3E}">
        <p14:creationId xmlns:p14="http://schemas.microsoft.com/office/powerpoint/2010/main" val="41004673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b="1" dirty="0">
                <a:ea typeface="+mn-ea"/>
              </a:rPr>
              <a:t>スピーカーの台本：</a:t>
            </a:r>
          </a:p>
          <a:p>
            <a:pPr marL="0" indent="0">
              <a:spcBef>
                <a:spcPts val="300"/>
              </a:spcBef>
              <a:buNone/>
            </a:pPr>
            <a:r>
              <a:rPr lang="ja-JP" dirty="0">
                <a:ea typeface="+mn-ea"/>
                <a:cs typeface="Arial" charset="0"/>
              </a:rPr>
              <a:t>ライオンズの会員になるには入会費と会費が伴うことを、新クラブのチャーターメンバーが理解することが重要です。会費制度を理解していなかったことは、チャーターメンバーが新クラブに留まらない理由の1つとなっています。入会費と会費については説明会</a:t>
            </a:r>
            <a:r>
              <a:rPr lang="ja-JP" altLang="en-US" dirty="0">
                <a:ea typeface="+mn-ea"/>
                <a:cs typeface="Arial" charset="0"/>
              </a:rPr>
              <a:t>で全般的</a:t>
            </a:r>
            <a:r>
              <a:rPr lang="ja-JP" dirty="0">
                <a:ea typeface="+mn-ea"/>
                <a:cs typeface="Arial" charset="0"/>
              </a:rPr>
              <a:t>に説明できますが、詳しく取り上げるのは結成会議にすべきです。</a:t>
            </a:r>
          </a:p>
          <a:p>
            <a:pPr marL="0" indent="0">
              <a:spcBef>
                <a:spcPts val="300"/>
              </a:spcBef>
              <a:buNone/>
            </a:pPr>
            <a:endParaRPr lang="en-US" dirty="0">
              <a:ea typeface="+mn-ea"/>
              <a:cs typeface="Arial" charset="0"/>
            </a:endParaRPr>
          </a:p>
          <a:p>
            <a:pPr marL="0" indent="0">
              <a:spcBef>
                <a:spcPts val="300"/>
              </a:spcBef>
              <a:buNone/>
            </a:pPr>
            <a:r>
              <a:rPr lang="ja-JP" dirty="0">
                <a:ea typeface="+mn-ea"/>
                <a:cs typeface="Arial" charset="0"/>
              </a:rPr>
              <a:t>（スライドを読み上げる）</a:t>
            </a:r>
          </a:p>
          <a:p>
            <a:endParaRPr lang="en-US" dirty="0"/>
          </a:p>
        </p:txBody>
      </p:sp>
    </p:spTree>
    <p:extLst>
      <p:ext uri="{BB962C8B-B14F-4D97-AF65-F5344CB8AC3E}">
        <p14:creationId xmlns:p14="http://schemas.microsoft.com/office/powerpoint/2010/main" val="3881255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0375" y="720725"/>
            <a:ext cx="6396038" cy="3598863"/>
          </a:xfrm>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ja-JP" sz="1200" dirty="0">
                <a:solidFill>
                  <a:srgbClr val="33373B"/>
                </a:solidFill>
                <a:ea typeface="+mn-ea"/>
              </a:rPr>
              <a:t>現在の入会費と国際会費の金額</a:t>
            </a:r>
            <a:r>
              <a:rPr lang="ja-JP" altLang="en-US" sz="1200" dirty="0">
                <a:solidFill>
                  <a:srgbClr val="33373B"/>
                </a:solidFill>
                <a:ea typeface="+mn-ea"/>
              </a:rPr>
              <a:t>について</a:t>
            </a:r>
            <a:r>
              <a:rPr lang="ja-JP" sz="1200" dirty="0">
                <a:solidFill>
                  <a:srgbClr val="33373B"/>
                </a:solidFill>
                <a:ea typeface="+mn-ea"/>
              </a:rPr>
              <a:t>は</a:t>
            </a:r>
            <a:r>
              <a:rPr lang="ja-JP" sz="1200" b="1" dirty="0">
                <a:solidFill>
                  <a:srgbClr val="7030A0"/>
                </a:solidFill>
                <a:ea typeface="+mn-ea"/>
              </a:rPr>
              <a:t>チャーター申請チェックリスト（TK40）</a:t>
            </a:r>
            <a:r>
              <a:rPr lang="ja-JP" sz="1200" dirty="0">
                <a:ea typeface="+mn-ea"/>
              </a:rPr>
              <a:t>を参照してください。</a:t>
            </a:r>
            <a:endParaRPr lang="en-US" altLang="ja-JP" sz="1200" dirty="0">
              <a:solidFill>
                <a:srgbClr val="33373B"/>
              </a:solidFill>
              <a:ea typeface="+mn-ea"/>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i="0" dirty="0">
              <a:ea typeface="+mn-ea"/>
            </a:endParaRPr>
          </a:p>
          <a:p>
            <a:r>
              <a:rPr lang="ja-JP" i="0" dirty="0">
                <a:ea typeface="+mn-ea"/>
              </a:rPr>
              <a:t>この文書は「新クラブの結成」ウェブページでも入手できます。</a:t>
            </a:r>
          </a:p>
        </p:txBody>
      </p:sp>
      <p:sp>
        <p:nvSpPr>
          <p:cNvPr id="4" name="Slide Number Placeholder 3"/>
          <p:cNvSpPr>
            <a:spLocks noGrp="1"/>
          </p:cNvSpPr>
          <p:nvPr>
            <p:ph type="sldNum" sz="quarter" idx="10"/>
          </p:nvPr>
        </p:nvSpPr>
        <p:spPr/>
        <p:txBody>
          <a:bodyPr/>
          <a:lstStyle/>
          <a:p>
            <a:pPr>
              <a:defRPr/>
            </a:pPr>
            <a:fld id="{41678557-5227-8B4D-822D-3FD10583728F}" type="slidenum">
              <a:rPr lang="en-US" smtClean="0"/>
              <a:pPr>
                <a:defRPr/>
              </a:pPr>
              <a:t>33</a:t>
            </a:fld>
            <a:endParaRPr lang="en-US" dirty="0"/>
          </a:p>
        </p:txBody>
      </p:sp>
    </p:spTree>
    <p:extLst>
      <p:ext uri="{BB962C8B-B14F-4D97-AF65-F5344CB8AC3E}">
        <p14:creationId xmlns:p14="http://schemas.microsoft.com/office/powerpoint/2010/main" val="42307869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dirty="0">
                <a:latin typeface="Arial" panose="020B0604020202020204" pitchFamily="34" charset="0"/>
                <a:ea typeface="+mn-ea"/>
                <a:cs typeface="Arial" panose="020B0604020202020204" pitchFamily="34" charset="0"/>
              </a:rPr>
              <a:t>新クラブがチャーターを受けるまでのプロセスには最長45日が必要です。このプロセスには5つのステップがあり、</a:t>
            </a:r>
            <a:r>
              <a:rPr lang="ja-JP" altLang="en-US" dirty="0">
                <a:latin typeface="Arial" panose="020B0604020202020204" pitchFamily="34" charset="0"/>
                <a:ea typeface="+mn-ea"/>
                <a:cs typeface="Arial" panose="020B0604020202020204" pitchFamily="34" charset="0"/>
              </a:rPr>
              <a:t>かかる期間</a:t>
            </a:r>
            <a:r>
              <a:rPr lang="ja-JP" dirty="0">
                <a:latin typeface="Arial" panose="020B0604020202020204" pitchFamily="34" charset="0"/>
                <a:ea typeface="+mn-ea"/>
                <a:cs typeface="Arial" panose="020B0604020202020204" pitchFamily="34" charset="0"/>
              </a:rPr>
              <a:t>は申請を行うチームの応答</a:t>
            </a:r>
            <a:r>
              <a:rPr lang="ja-JP" altLang="en-US" dirty="0">
                <a:latin typeface="Arial" panose="020B0604020202020204" pitchFamily="34" charset="0"/>
                <a:ea typeface="+mn-ea"/>
                <a:cs typeface="Arial" panose="020B0604020202020204" pitchFamily="34" charset="0"/>
              </a:rPr>
              <a:t>の速さ</a:t>
            </a:r>
            <a:r>
              <a:rPr lang="ja-JP" dirty="0">
                <a:latin typeface="Arial" panose="020B0604020202020204" pitchFamily="34" charset="0"/>
                <a:ea typeface="+mn-ea"/>
                <a:cs typeface="Arial" panose="020B0604020202020204" pitchFamily="34" charset="0"/>
              </a:rPr>
              <a:t>によって決まります。国際本部でコーディネーターが指定され、プロセス全体を通じて申請を支援します。</a:t>
            </a:r>
          </a:p>
          <a:p>
            <a:endParaRPr lang="en-US" dirty="0">
              <a:latin typeface="Arial" panose="020B0604020202020204" pitchFamily="34" charset="0"/>
              <a:ea typeface="+mn-ea"/>
              <a:cs typeface="Arial" panose="020B0604020202020204" pitchFamily="34" charset="0"/>
            </a:endParaRPr>
          </a:p>
          <a:p>
            <a:r>
              <a:rPr lang="ja-JP" dirty="0">
                <a:latin typeface="Arial" panose="020B0604020202020204" pitchFamily="34" charset="0"/>
                <a:ea typeface="+mn-ea"/>
                <a:cs typeface="Arial" panose="020B0604020202020204" pitchFamily="34" charset="0"/>
              </a:rPr>
              <a:t>承認のプロセスが完了したら、クラブはチャーターに伴いこれらの作業を行うべきです。ガイディング・ライオン、エクステンション・チーム、スポンサークラブ/地区は、クラブがこれらの作業を行えるよう支援します。</a:t>
            </a:r>
          </a:p>
          <a:p>
            <a:endParaRPr lang="en-US" dirty="0">
              <a:latin typeface="Arial" panose="020B0604020202020204" pitchFamily="34" charset="0"/>
              <a:ea typeface="+mn-ea"/>
              <a:cs typeface="Arial" panose="020B0604020202020204" pitchFamily="34" charset="0"/>
            </a:endParaRPr>
          </a:p>
          <a:p>
            <a:r>
              <a:rPr lang="ja-JP" dirty="0">
                <a:latin typeface="Arial" panose="020B0604020202020204" pitchFamily="34" charset="0"/>
                <a:ea typeface="+mn-ea"/>
                <a:cs typeface="Arial" panose="020B0604020202020204" pitchFamily="34" charset="0"/>
              </a:rPr>
              <a:t>（スライドを読み上げる）</a:t>
            </a:r>
          </a:p>
          <a:p>
            <a:endParaRPr lang="en-US" dirty="0"/>
          </a:p>
        </p:txBody>
      </p:sp>
    </p:spTree>
    <p:extLst>
      <p:ext uri="{BB962C8B-B14F-4D97-AF65-F5344CB8AC3E}">
        <p14:creationId xmlns:p14="http://schemas.microsoft.com/office/powerpoint/2010/main" val="28544087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b="1" dirty="0">
                <a:ea typeface="+mn-ea"/>
              </a:rPr>
              <a:t>スピーカーの台本：</a:t>
            </a:r>
          </a:p>
          <a:p>
            <a:endParaRPr lang="en-US" b="1" dirty="0">
              <a:ea typeface="+mn-ea"/>
            </a:endParaRPr>
          </a:p>
          <a:p>
            <a:r>
              <a:rPr lang="ja-JP" dirty="0">
                <a:ea typeface="+mn-ea"/>
              </a:rPr>
              <a:t>新クラブが結成されたら、そのクラブが</a:t>
            </a:r>
            <a:r>
              <a:rPr lang="ja-JP" altLang="en-US" dirty="0">
                <a:ea typeface="+mn-ea"/>
              </a:rPr>
              <a:t>強力で自立した</a:t>
            </a:r>
            <a:r>
              <a:rPr lang="ja-JP" dirty="0">
                <a:ea typeface="+mn-ea"/>
              </a:rPr>
              <a:t>クラブになるよう発展させ続けることが重要です。地区が1年以上新クラブを維持できない最大の理由は、クラブが強力な支援体制を得られないことです。</a:t>
            </a:r>
          </a:p>
          <a:p>
            <a:endParaRPr lang="en-US" dirty="0">
              <a:ea typeface="+mn-ea"/>
            </a:endParaRPr>
          </a:p>
          <a:p>
            <a:r>
              <a:rPr lang="ja-JP" dirty="0">
                <a:ea typeface="+mn-ea"/>
              </a:rPr>
              <a:t> これらは、新クラブの継続的な発展に役立つでしょう。（スライドを読み上げる）</a:t>
            </a:r>
          </a:p>
          <a:p>
            <a:endParaRPr lang="en-US" dirty="0"/>
          </a:p>
        </p:txBody>
      </p:sp>
    </p:spTree>
    <p:extLst>
      <p:ext uri="{BB962C8B-B14F-4D97-AF65-F5344CB8AC3E}">
        <p14:creationId xmlns:p14="http://schemas.microsoft.com/office/powerpoint/2010/main" val="13215044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cs typeface="Calibri"/>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F9FA9B6-D2BD-41BF-AB52-F7C9269A6FB7}" type="slidenum">
              <a:rPr lang="en-US" smtClean="0"/>
              <a:t>36</a:t>
            </a:fld>
            <a:endParaRPr lang="en-US" dirty="0"/>
          </a:p>
        </p:txBody>
      </p:sp>
    </p:spTree>
    <p:extLst>
      <p:ext uri="{BB962C8B-B14F-4D97-AF65-F5344CB8AC3E}">
        <p14:creationId xmlns:p14="http://schemas.microsoft.com/office/powerpoint/2010/main" val="11174518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5204476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cs typeface="Calibri"/>
            </a:endParaRPr>
          </a:p>
          <a:p>
            <a:r>
              <a:rPr lang="ja-JP" b="1" dirty="0">
                <a:ea typeface="+mn-ea"/>
              </a:rPr>
              <a:t>スピーカーの台本：</a:t>
            </a:r>
          </a:p>
          <a:p>
            <a:endParaRPr lang="en-US" dirty="0">
              <a:ea typeface="+mn-ea"/>
            </a:endParaRPr>
          </a:p>
          <a:p>
            <a:r>
              <a:rPr lang="ja-JP" dirty="0">
                <a:ea typeface="+mn-ea"/>
              </a:rPr>
              <a:t>新クラブ結成への参加は大きな貢献です。</a:t>
            </a:r>
            <a:r>
              <a:rPr lang="ja-JP" altLang="en-US" dirty="0">
                <a:ea typeface="+mn-ea"/>
              </a:rPr>
              <a:t>新クラブ結成の重要性を強調するため、ライオンズクラブ国際協会では、エクステンションに尽力したライオンズの功績を表彰する特別なアワードをいくつか用意しています。</a:t>
            </a:r>
            <a:r>
              <a:rPr lang="ja-JP" dirty="0">
                <a:ea typeface="+mn-ea"/>
              </a:rPr>
              <a:t>（スライドを読み上げる）</a:t>
            </a:r>
          </a:p>
          <a:p>
            <a:endParaRPr lang="en-US" dirty="0">
              <a:ea typeface="+mn-ea"/>
            </a:endParaRPr>
          </a:p>
          <a:p>
            <a:r>
              <a:rPr lang="ja-JP" dirty="0">
                <a:ea typeface="+mn-ea"/>
              </a:rPr>
              <a:t>詳しい情報は会員増強関連アワードのウェブページに掲載されています。</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F9FA9B6-D2BD-41BF-AB52-F7C9269A6FB7}" type="slidenum">
              <a:rPr lang="en-US" smtClean="0"/>
              <a:t>38</a:t>
            </a:fld>
            <a:endParaRPr lang="en-US" dirty="0"/>
          </a:p>
        </p:txBody>
      </p:sp>
    </p:spTree>
    <p:extLst>
      <p:ext uri="{BB962C8B-B14F-4D97-AF65-F5344CB8AC3E}">
        <p14:creationId xmlns:p14="http://schemas.microsoft.com/office/powerpoint/2010/main" val="22435134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40375808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mn-ea"/>
              <a:cs typeface="Arial" panose="020B0604020202020204" pitchFamily="34" charset="0"/>
            </a:endParaRPr>
          </a:p>
          <a:p>
            <a:r>
              <a:rPr lang="ja-JP" b="1" dirty="0">
                <a:ea typeface="+mn-ea"/>
                <a:cs typeface="Arial" panose="020B0604020202020204" pitchFamily="34" charset="0"/>
              </a:rPr>
              <a:t>スピーカーの台本：</a:t>
            </a:r>
          </a:p>
          <a:p>
            <a:r>
              <a:rPr lang="ja-JP" dirty="0">
                <a:ea typeface="+mn-ea"/>
                <a:cs typeface="Arial" panose="020B0604020202020204" pitchFamily="34" charset="0"/>
              </a:rPr>
              <a:t>皆さんの地区は、新クラブ結成への第1歩を踏み出しました。先に進む前に、「新クラブの結成が重要なのはなぜか」を理解しなければなりません。ライオンズクラブは人々に、所属する地域社会に貢献し、支援を必要とする人々に手を差し伸べる機会を提供します。新ライオンズクラブを結成することのメリットとしては、これらが挙げられます。</a:t>
            </a:r>
          </a:p>
          <a:p>
            <a:endParaRPr lang="en-US" sz="1200" dirty="0"/>
          </a:p>
          <a:p>
            <a:pPr marL="342900" indent="-342900">
              <a:lnSpc>
                <a:spcPct val="200000"/>
              </a:lnSpc>
              <a:buClr>
                <a:srgbClr val="10233F"/>
              </a:buClr>
              <a:buSzPct val="100000"/>
              <a:buFont typeface="Wingdings" panose="05000000000000000000" pitchFamily="2" charset="2"/>
              <a:buChar char="Ø"/>
            </a:pPr>
            <a:r>
              <a:rPr lang="ja-JP" sz="1200" dirty="0">
                <a:solidFill>
                  <a:srgbClr val="10233F"/>
                </a:solidFill>
                <a:ea typeface="MS Mincho" charset="0"/>
                <a:cs typeface="Arial" charset="0"/>
              </a:rPr>
              <a:t>地域社会に利益をもたらす</a:t>
            </a:r>
          </a:p>
          <a:p>
            <a:pPr marL="342900" indent="-342900">
              <a:lnSpc>
                <a:spcPct val="200000"/>
              </a:lnSpc>
              <a:buClr>
                <a:srgbClr val="10233F"/>
              </a:buClr>
              <a:buSzPct val="100000"/>
              <a:buFont typeface="Wingdings" panose="05000000000000000000" pitchFamily="2" charset="2"/>
              <a:buChar char="Ø"/>
            </a:pPr>
            <a:r>
              <a:rPr lang="ja-JP" sz="1200" dirty="0">
                <a:solidFill>
                  <a:srgbClr val="10233F"/>
                </a:solidFill>
                <a:ea typeface="MS Mincho" charset="0"/>
                <a:cs typeface="Arial" charset="0"/>
              </a:rPr>
              <a:t>新しい奉仕の機会を提供する</a:t>
            </a:r>
          </a:p>
          <a:p>
            <a:pPr marL="342900" indent="-342900">
              <a:lnSpc>
                <a:spcPct val="200000"/>
              </a:lnSpc>
              <a:buClr>
                <a:srgbClr val="10233F"/>
              </a:buClr>
              <a:buSzPct val="100000"/>
              <a:buFont typeface="Wingdings" panose="05000000000000000000" pitchFamily="2" charset="2"/>
              <a:buChar char="Ø"/>
            </a:pPr>
            <a:r>
              <a:rPr lang="ja-JP" sz="1200" dirty="0">
                <a:solidFill>
                  <a:srgbClr val="10233F"/>
                </a:solidFill>
                <a:ea typeface="MS Mincho" charset="0"/>
                <a:cs typeface="Arial" charset="0"/>
              </a:rPr>
              <a:t>満たされていないニーズを満たす</a:t>
            </a:r>
          </a:p>
          <a:p>
            <a:pPr marL="342900" indent="-342900">
              <a:lnSpc>
                <a:spcPct val="200000"/>
              </a:lnSpc>
              <a:buClr>
                <a:srgbClr val="10233F"/>
              </a:buClr>
              <a:buSzPct val="100000"/>
              <a:buFont typeface="Wingdings" panose="05000000000000000000" pitchFamily="2" charset="2"/>
              <a:buChar char="Ø"/>
            </a:pPr>
            <a:r>
              <a:rPr lang="ja-JP" sz="1200" dirty="0">
                <a:solidFill>
                  <a:srgbClr val="10233F"/>
                </a:solidFill>
                <a:ea typeface="MS Mincho" charset="0"/>
                <a:cs typeface="Arial" charset="0"/>
              </a:rPr>
              <a:t>変化をもたらす</a:t>
            </a:r>
          </a:p>
          <a:p>
            <a:pPr marL="342900" indent="-342900">
              <a:lnSpc>
                <a:spcPct val="200000"/>
              </a:lnSpc>
              <a:buClr>
                <a:srgbClr val="10233F"/>
              </a:buClr>
              <a:buSzPct val="100000"/>
              <a:buFont typeface="Wingdings" panose="05000000000000000000" pitchFamily="2" charset="2"/>
              <a:buChar char="Ø"/>
            </a:pPr>
            <a:r>
              <a:rPr lang="ja-JP" sz="1200" dirty="0">
                <a:solidFill>
                  <a:srgbClr val="10233F"/>
                </a:solidFill>
                <a:ea typeface="MS Mincho" charset="0"/>
                <a:cs typeface="Arial" charset="0"/>
              </a:rPr>
              <a:t>会員を若返らせる</a:t>
            </a:r>
          </a:p>
          <a:p>
            <a:pPr marL="342900" indent="-342900">
              <a:lnSpc>
                <a:spcPct val="200000"/>
              </a:lnSpc>
              <a:buClr>
                <a:srgbClr val="10233F"/>
              </a:buClr>
              <a:buSzPct val="100000"/>
              <a:buFont typeface="Wingdings" panose="05000000000000000000" pitchFamily="2" charset="2"/>
              <a:buChar char="Ø"/>
            </a:pPr>
            <a:r>
              <a:rPr lang="ja-JP" sz="1200" dirty="0">
                <a:solidFill>
                  <a:srgbClr val="10233F"/>
                </a:solidFill>
                <a:ea typeface="MS Mincho" charset="0"/>
                <a:cs typeface="Arial" charset="0"/>
              </a:rPr>
              <a:t>新たなリーダーを育成する</a:t>
            </a:r>
          </a:p>
          <a:p>
            <a:pPr algn="just"/>
            <a:endParaRPr lang="en-US" sz="1600" dirty="0"/>
          </a:p>
        </p:txBody>
      </p:sp>
      <p:sp>
        <p:nvSpPr>
          <p:cNvPr id="4" name="Slide Number Placeholder 3"/>
          <p:cNvSpPr>
            <a:spLocks noGrp="1"/>
          </p:cNvSpPr>
          <p:nvPr>
            <p:ph type="sldNum" sz="quarter" idx="5"/>
          </p:nvPr>
        </p:nvSpPr>
        <p:spPr/>
        <p:txBody>
          <a:bodyPr/>
          <a:lstStyle/>
          <a:p>
            <a:fld id="{9F9FA9B6-D2BD-41BF-AB52-F7C9269A6FB7}" type="slidenum">
              <a:rPr lang="en-US" smtClean="0"/>
              <a:t>4</a:t>
            </a:fld>
            <a:endParaRPr lang="en-US" dirty="0"/>
          </a:p>
        </p:txBody>
      </p:sp>
    </p:spTree>
    <p:extLst>
      <p:ext uri="{BB962C8B-B14F-4D97-AF65-F5344CB8AC3E}">
        <p14:creationId xmlns:p14="http://schemas.microsoft.com/office/powerpoint/2010/main" val="1216349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ja-JP" sz="1200" b="1" dirty="0">
                <a:solidFill>
                  <a:schemeClr val="accent4"/>
                </a:solidFill>
                <a:ea typeface="+mn-ea"/>
              </a:rPr>
              <a:t>勧誘資料</a:t>
            </a:r>
            <a:r>
              <a:rPr lang="ja-JP" sz="1200" dirty="0">
                <a:solidFill>
                  <a:srgbClr val="33373B"/>
                </a:solidFill>
                <a:ea typeface="+mn-ea"/>
              </a:rPr>
              <a:t>は会員部に注文して取り寄せることができます。</a:t>
            </a:r>
            <a:r>
              <a:rPr lang="ja-JP" altLang="en-US" sz="1200" dirty="0">
                <a:solidFill>
                  <a:srgbClr val="33373B"/>
                </a:solidFill>
                <a:ea typeface="+mn-ea"/>
              </a:rPr>
              <a:t>入手</a:t>
            </a:r>
            <a:r>
              <a:rPr lang="ja-JP" sz="1200" dirty="0">
                <a:solidFill>
                  <a:srgbClr val="33373B"/>
                </a:solidFill>
                <a:ea typeface="+mn-ea"/>
              </a:rPr>
              <a:t>するには、「新クラブの結成」ウェブページにアクセスするか、このQRコードを使用します。</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0" dirty="0">
              <a:solidFill>
                <a:srgbClr val="33373B"/>
              </a:solidFill>
              <a:ea typeface="+mn-ea"/>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ja-JP" sz="1200" dirty="0">
                <a:solidFill>
                  <a:srgbClr val="33373B"/>
                </a:solidFill>
                <a:ea typeface="+mn-ea"/>
              </a:rPr>
              <a:t>会員関連の申込書や補助資料はすべて、記入式のPDFファイルとしてオンラインで入手できます。 </a:t>
            </a:r>
          </a:p>
          <a:p>
            <a:endParaRPr lang="en-US" dirty="0"/>
          </a:p>
        </p:txBody>
      </p:sp>
    </p:spTree>
    <p:extLst>
      <p:ext uri="{BB962C8B-B14F-4D97-AF65-F5344CB8AC3E}">
        <p14:creationId xmlns:p14="http://schemas.microsoft.com/office/powerpoint/2010/main" val="23793395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cs typeface="Calibri"/>
            </a:endParaRPr>
          </a:p>
          <a:p>
            <a:r>
              <a:rPr lang="ja-JP" dirty="0">
                <a:ea typeface="+mn-ea"/>
              </a:rPr>
              <a:t>（スライドを読み上げる）</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F9FA9B6-D2BD-41BF-AB52-F7C9269A6FB7}" type="slidenum">
              <a:rPr lang="en-US" smtClean="0"/>
              <a:t>41</a:t>
            </a:fld>
            <a:endParaRPr lang="en-US" dirty="0"/>
          </a:p>
        </p:txBody>
      </p:sp>
    </p:spTree>
    <p:extLst>
      <p:ext uri="{BB962C8B-B14F-4D97-AF65-F5344CB8AC3E}">
        <p14:creationId xmlns:p14="http://schemas.microsoft.com/office/powerpoint/2010/main" val="10521323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6247143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2508903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5840546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0375" y="720725"/>
            <a:ext cx="6396038" cy="3598863"/>
          </a:xfrm>
        </p:spPr>
      </p:sp>
      <p:sp>
        <p:nvSpPr>
          <p:cNvPr id="3" name="Notes Placeholder 2"/>
          <p:cNvSpPr>
            <a:spLocks noGrp="1"/>
          </p:cNvSpPr>
          <p:nvPr>
            <p:ph type="body" idx="1"/>
          </p:nvPr>
        </p:nvSpPr>
        <p:spPr/>
        <p:txBody>
          <a:bodyPr>
            <a:normAutofit/>
          </a:bodyPr>
          <a:lstStyle/>
          <a:p>
            <a:r>
              <a:rPr lang="ja-JP" i="1" dirty="0">
                <a:ea typeface="+mn-ea"/>
                <a:cs typeface="Arial" panose="020B0604020202020204" pitchFamily="34" charset="0"/>
              </a:rPr>
              <a:t>スピーカーの留意事項：これは、プレゼンテーションの極めて重要な部分である。地区はその地域社会に</a:t>
            </a:r>
            <a:r>
              <a:rPr lang="ja-JP" altLang="en-US" i="1" dirty="0">
                <a:ea typeface="+mn-ea"/>
                <a:cs typeface="Arial" panose="020B0604020202020204" pitchFamily="34" charset="0"/>
              </a:rPr>
              <a:t>とって</a:t>
            </a:r>
            <a:r>
              <a:rPr lang="ja-JP" i="1" dirty="0">
                <a:ea typeface="+mn-ea"/>
                <a:cs typeface="Arial" panose="020B0604020202020204" pitchFamily="34" charset="0"/>
              </a:rPr>
              <a:t>最適</a:t>
            </a:r>
            <a:r>
              <a:rPr lang="ja-JP" altLang="en-US" i="1" dirty="0">
                <a:ea typeface="+mn-ea"/>
                <a:cs typeface="Arial" panose="020B0604020202020204" pitchFamily="34" charset="0"/>
              </a:rPr>
              <a:t>な</a:t>
            </a:r>
            <a:r>
              <a:rPr lang="ja-JP" i="1" dirty="0">
                <a:ea typeface="+mn-ea"/>
                <a:cs typeface="Arial" panose="020B0604020202020204" pitchFamily="34" charset="0"/>
              </a:rPr>
              <a:t>ことを行うべきである、と繰り返す必要がある。クラブ結成者は、クラブの種類/形式の一つひとつを理解すべきである。具体的な質問があ</a:t>
            </a:r>
            <a:r>
              <a:rPr lang="ja-JP" altLang="en-US" i="1" dirty="0">
                <a:ea typeface="+mn-ea"/>
                <a:cs typeface="Arial" panose="020B0604020202020204" pitchFamily="34" charset="0"/>
              </a:rPr>
              <a:t>れば</a:t>
            </a:r>
            <a:r>
              <a:rPr lang="ja-JP" i="1" dirty="0">
                <a:ea typeface="+mn-ea"/>
                <a:cs typeface="Arial" panose="020B0604020202020204" pitchFamily="34" charset="0"/>
              </a:rPr>
              <a:t>申請を行う前に</a:t>
            </a:r>
            <a:r>
              <a:rPr lang="ja-JP" i="1" dirty="0">
                <a:ea typeface="+mn-ea"/>
                <a:cs typeface="Arial" panose="020B0604020202020204" pitchFamily="34" charset="0"/>
                <a:hlinkClick r:id="rId3"/>
              </a:rPr>
              <a:t>membership@lionsclubs.org</a:t>
            </a:r>
            <a:r>
              <a:rPr lang="ja-JP" i="1" dirty="0">
                <a:ea typeface="+mn-ea"/>
                <a:cs typeface="Arial" panose="020B0604020202020204" pitchFamily="34" charset="0"/>
              </a:rPr>
              <a:t>に問い合わせることができる、</a:t>
            </a:r>
            <a:r>
              <a:rPr lang="ja-JP" altLang="en-US" i="1" dirty="0">
                <a:ea typeface="+mn-ea"/>
                <a:cs typeface="Arial" panose="020B0604020202020204" pitchFamily="34" charset="0"/>
              </a:rPr>
              <a:t>と指摘しても</a:t>
            </a:r>
            <a:r>
              <a:rPr lang="ja-JP" i="1" dirty="0">
                <a:ea typeface="+mn-ea"/>
                <a:cs typeface="Arial" panose="020B0604020202020204" pitchFamily="34" charset="0"/>
              </a:rPr>
              <a:t>よい。</a:t>
            </a:r>
          </a:p>
          <a:p>
            <a:endParaRPr lang="en-US" sz="1100" b="1" dirty="0"/>
          </a:p>
          <a:p>
            <a:r>
              <a:rPr lang="ja-JP" sz="1100" dirty="0">
                <a:ea typeface="MS Mincho" charset="0"/>
                <a:cs typeface="Arial" charset="0"/>
              </a:rPr>
              <a:t>私たちの世界は絶えず変化しており、新クラブは会員の暮らしに合ったものであるべきです。</a:t>
            </a:r>
          </a:p>
          <a:p>
            <a:endParaRPr lang="en-US" sz="1100" dirty="0">
              <a:ea typeface="Arial" charset="0"/>
              <a:cs typeface="Arial" charset="0"/>
            </a:endParaRPr>
          </a:p>
          <a:p>
            <a:r>
              <a:rPr lang="ja-JP" sz="1100" dirty="0">
                <a:ea typeface="MS Mincho" charset="0"/>
                <a:cs typeface="Arial" charset="0"/>
              </a:rPr>
              <a:t>こうしたクラブの種類が用意されています。</a:t>
            </a:r>
          </a:p>
          <a:p>
            <a:endParaRPr lang="en-US" sz="1100" dirty="0">
              <a:ea typeface="Arial" charset="0"/>
              <a:cs typeface="Arial" charset="0"/>
            </a:endParaRPr>
          </a:p>
          <a:p>
            <a:r>
              <a:rPr lang="ja-JP" sz="1100" dirty="0">
                <a:ea typeface="MS Mincho" charset="0"/>
                <a:cs typeface="Arial" charset="0"/>
              </a:rPr>
              <a:t>（スライドを読み上げる）</a:t>
            </a:r>
          </a:p>
          <a:p>
            <a:endParaRPr lang="en-US" dirty="0"/>
          </a:p>
        </p:txBody>
      </p:sp>
      <p:sp>
        <p:nvSpPr>
          <p:cNvPr id="4" name="Slide Number Placeholder 3"/>
          <p:cNvSpPr>
            <a:spLocks noGrp="1"/>
          </p:cNvSpPr>
          <p:nvPr>
            <p:ph type="sldNum" sz="quarter" idx="10"/>
          </p:nvPr>
        </p:nvSpPr>
        <p:spPr/>
        <p:txBody>
          <a:bodyPr/>
          <a:lstStyle/>
          <a:p>
            <a:fld id="{0B1C575A-FA3C-4170-BDE2-E20A38399392}" type="slidenum">
              <a:rPr lang="en-US" smtClean="0"/>
              <a:pPr/>
              <a:t>5</a:t>
            </a:fld>
            <a:endParaRPr lang="en-US" dirty="0"/>
          </a:p>
        </p:txBody>
      </p:sp>
    </p:spTree>
    <p:extLst>
      <p:ext uri="{BB962C8B-B14F-4D97-AF65-F5344CB8AC3E}">
        <p14:creationId xmlns:p14="http://schemas.microsoft.com/office/powerpoint/2010/main" val="12795401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0375" y="720725"/>
            <a:ext cx="6396038" cy="3598863"/>
          </a:xfrm>
        </p:spPr>
      </p:sp>
      <p:sp>
        <p:nvSpPr>
          <p:cNvPr id="3" name="Notes Placeholder 2"/>
          <p:cNvSpPr>
            <a:spLocks noGrp="1"/>
          </p:cNvSpPr>
          <p:nvPr>
            <p:ph type="body" idx="1"/>
          </p:nvPr>
        </p:nvSpPr>
        <p:spPr/>
        <p:txBody>
          <a:bodyPr>
            <a:normAutofit/>
          </a:bodyPr>
          <a:lstStyle/>
          <a:p>
            <a:r>
              <a:rPr lang="ja-JP" b="1" dirty="0">
                <a:latin typeface="Arial" panose="020B0604020202020204" pitchFamily="34" charset="0"/>
                <a:ea typeface="+mn-ea"/>
                <a:cs typeface="Arial" panose="020B0604020202020204" pitchFamily="34" charset="0"/>
              </a:rPr>
              <a:t>スピーカーの台本：</a:t>
            </a:r>
          </a:p>
          <a:p>
            <a:r>
              <a:rPr lang="ja-JP" dirty="0">
                <a:latin typeface="Arial" panose="020B0604020202020204" pitchFamily="34" charset="0"/>
                <a:ea typeface="+mn-ea"/>
                <a:cs typeface="Arial" panose="020B0604020202020204" pitchFamily="34" charset="0"/>
              </a:rPr>
              <a:t>このスライドに書かれているクラブは、新クラブのチャーター申請時に「クラブの種類」としては扱われません。ただし、クラブ</a:t>
            </a:r>
            <a:r>
              <a:rPr lang="ja-JP" altLang="en-US" dirty="0">
                <a:latin typeface="Arial" panose="020B0604020202020204" pitchFamily="34" charset="0"/>
                <a:ea typeface="+mn-ea"/>
                <a:cs typeface="Arial" panose="020B0604020202020204" pitchFamily="34" charset="0"/>
              </a:rPr>
              <a:t>の分類</a:t>
            </a:r>
            <a:r>
              <a:rPr lang="ja-JP" dirty="0">
                <a:latin typeface="Arial" panose="020B0604020202020204" pitchFamily="34" charset="0"/>
                <a:ea typeface="+mn-ea"/>
                <a:cs typeface="Arial" panose="020B0604020202020204" pitchFamily="34" charset="0"/>
              </a:rPr>
              <a:t>として考えるべきです。</a:t>
            </a:r>
          </a:p>
          <a:p>
            <a:endParaRPr lang="en-US" dirty="0">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ja-JP" sz="1200" dirty="0">
                <a:latin typeface="Arial" panose="020B0604020202020204" pitchFamily="34" charset="0"/>
                <a:ea typeface="+mn-ea"/>
                <a:cs typeface="Arial" panose="020B0604020202020204" pitchFamily="34" charset="0"/>
              </a:rPr>
              <a:t>（スライドを読み上げる）</a:t>
            </a:r>
          </a:p>
          <a:p>
            <a:endParaRPr lang="en-US" dirty="0"/>
          </a:p>
        </p:txBody>
      </p:sp>
      <p:sp>
        <p:nvSpPr>
          <p:cNvPr id="4" name="Slide Number Placeholder 3"/>
          <p:cNvSpPr>
            <a:spLocks noGrp="1"/>
          </p:cNvSpPr>
          <p:nvPr>
            <p:ph type="sldNum" sz="quarter" idx="10"/>
          </p:nvPr>
        </p:nvSpPr>
        <p:spPr/>
        <p:txBody>
          <a:bodyPr/>
          <a:lstStyle/>
          <a:p>
            <a:fld id="{0B1C575A-FA3C-4170-BDE2-E20A38399392}" type="slidenum">
              <a:rPr lang="en-US" smtClean="0"/>
              <a:pPr/>
              <a:t>6</a:t>
            </a:fld>
            <a:endParaRPr lang="en-US" dirty="0"/>
          </a:p>
        </p:txBody>
      </p:sp>
    </p:spTree>
    <p:extLst>
      <p:ext uri="{BB962C8B-B14F-4D97-AF65-F5344CB8AC3E}">
        <p14:creationId xmlns:p14="http://schemas.microsoft.com/office/powerpoint/2010/main" val="33184070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529219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ja-JP" b="1" dirty="0">
                <a:ea typeface="+mn-ea"/>
                <a:cs typeface="Arial" panose="020B0604020202020204" pitchFamily="34" charset="0"/>
              </a:rPr>
              <a:t>スピーカーの台本：</a:t>
            </a:r>
          </a:p>
          <a:p>
            <a:endParaRPr lang="en-US" b="1" dirty="0">
              <a:ea typeface="+mn-ea"/>
              <a:cs typeface="Arial" panose="020B0604020202020204" pitchFamily="34" charset="0"/>
            </a:endParaRPr>
          </a:p>
          <a:p>
            <a:r>
              <a:rPr lang="ja-JP" dirty="0">
                <a:ea typeface="+mn-ea"/>
                <a:cs typeface="Arial" panose="020B0604020202020204" pitchFamily="34" charset="0"/>
              </a:rPr>
              <a:t>新クラブ結成プロセスに着手する前に、新クラブ申請またはクラブ支部申請に向けて整えておくべきいくつかの項目があります。新ライオンズクラブを結成するには、これらの条件を満たす必要があります</a:t>
            </a:r>
            <a:r>
              <a:rPr lang="ja-JP" i="1" dirty="0">
                <a:ea typeface="+mn-ea"/>
                <a:cs typeface="Arial" panose="020B0604020202020204" pitchFamily="34" charset="0"/>
              </a:rPr>
              <a:t>（スピーカーの留意事項：まずスライドを直接読み上げ</a:t>
            </a:r>
            <a:r>
              <a:rPr lang="ja-JP" altLang="en-US" i="1" dirty="0">
                <a:ea typeface="+mn-ea"/>
                <a:cs typeface="Arial" panose="020B0604020202020204" pitchFamily="34" charset="0"/>
              </a:rPr>
              <a:t>た上で</a:t>
            </a:r>
            <a:r>
              <a:rPr lang="ja-JP" i="1" dirty="0">
                <a:ea typeface="+mn-ea"/>
                <a:cs typeface="Arial" panose="020B0604020202020204" pitchFamily="34" charset="0"/>
              </a:rPr>
              <a:t>、下記の台本によ</a:t>
            </a:r>
            <a:r>
              <a:rPr lang="ja-JP" altLang="en-US" i="1" dirty="0">
                <a:ea typeface="+mn-ea"/>
                <a:cs typeface="Arial" panose="020B0604020202020204" pitchFamily="34" charset="0"/>
              </a:rPr>
              <a:t>り</a:t>
            </a:r>
            <a:r>
              <a:rPr lang="ja-JP" i="1" dirty="0">
                <a:ea typeface="+mn-ea"/>
                <a:cs typeface="Arial" panose="020B0604020202020204" pitchFamily="34" charset="0"/>
              </a:rPr>
              <a:t>詳しい説明を加えるとよい）</a:t>
            </a:r>
            <a:r>
              <a:rPr lang="ja-JP" dirty="0">
                <a:ea typeface="+mn-ea"/>
                <a:cs typeface="Arial" panose="020B0604020202020204" pitchFamily="34" charset="0"/>
              </a:rPr>
              <a:t>。</a:t>
            </a:r>
          </a:p>
          <a:p>
            <a:pPr marL="171450" indent="-171450">
              <a:buFontTx/>
              <a:buChar char="-"/>
            </a:pPr>
            <a:r>
              <a:rPr lang="ja-JP" i="1" dirty="0">
                <a:ea typeface="+mn-ea"/>
                <a:cs typeface="Arial" panose="020B0604020202020204" pitchFamily="34" charset="0"/>
              </a:rPr>
              <a:t>20人以上：新クラブの申請に着手するために必要な人数は20人以上ですが、当初の6カ月間に退会者が出る可能性を考慮し、常にもっと多くを勧誘することが奨励されます。</a:t>
            </a:r>
          </a:p>
          <a:p>
            <a:pPr marL="171450" indent="-171450">
              <a:buFontTx/>
              <a:buChar char="-"/>
            </a:pPr>
            <a:r>
              <a:rPr lang="ja-JP" i="1" dirty="0">
                <a:ea typeface="+mn-ea"/>
                <a:cs typeface="Arial" panose="020B0604020202020204" pitchFamily="34" charset="0"/>
              </a:rPr>
              <a:t>地区ガバナーの承認</a:t>
            </a:r>
            <a:r>
              <a:rPr lang="en-US" altLang="ja-JP" i="1" dirty="0">
                <a:ea typeface="+mn-ea"/>
                <a:cs typeface="Arial" panose="020B0604020202020204" pitchFamily="34" charset="0"/>
              </a:rPr>
              <a:t> </a:t>
            </a:r>
            <a:r>
              <a:rPr lang="ja-JP" i="1" dirty="0">
                <a:ea typeface="+mn-ea"/>
                <a:cs typeface="Arial" panose="020B0604020202020204" pitchFamily="34" charset="0"/>
              </a:rPr>
              <a:t>-</a:t>
            </a:r>
            <a:r>
              <a:rPr lang="en-US" altLang="ja-JP" i="1" dirty="0">
                <a:ea typeface="+mn-ea"/>
                <a:cs typeface="Arial" panose="020B0604020202020204" pitchFamily="34" charset="0"/>
              </a:rPr>
              <a:t> </a:t>
            </a:r>
            <a:r>
              <a:rPr lang="ja-JP" i="1" dirty="0">
                <a:ea typeface="+mn-ea"/>
                <a:cs typeface="Arial" panose="020B0604020202020204" pitchFamily="34" charset="0"/>
              </a:rPr>
              <a:t>地区ガバナーがクラブを承認する必要があります</a:t>
            </a:r>
            <a:r>
              <a:rPr lang="ja-JP" altLang="en-US" i="1" dirty="0">
                <a:ea typeface="+mn-ea"/>
                <a:cs typeface="Arial" panose="020B0604020202020204" pitchFamily="34" charset="0"/>
              </a:rPr>
              <a:t>。</a:t>
            </a:r>
            <a:endParaRPr lang="ja-JP" i="1" dirty="0">
              <a:ea typeface="+mn-ea"/>
              <a:cs typeface="Arial" panose="020B0604020202020204" pitchFamily="34" charset="0"/>
            </a:endParaRPr>
          </a:p>
          <a:p>
            <a:pPr marL="171450" indent="-171450">
              <a:buFontTx/>
              <a:buChar char="-"/>
            </a:pPr>
            <a:r>
              <a:rPr lang="ja-JP" i="1" dirty="0">
                <a:ea typeface="+mn-ea"/>
                <a:cs typeface="Arial" panose="020B0604020202020204" pitchFamily="34" charset="0"/>
              </a:rPr>
              <a:t>チャーター費と証明書類</a:t>
            </a:r>
            <a:r>
              <a:rPr lang="en-US" altLang="ja-JP" i="1" dirty="0">
                <a:ea typeface="+mn-ea"/>
                <a:cs typeface="Arial" panose="020B0604020202020204" pitchFamily="34" charset="0"/>
              </a:rPr>
              <a:t> </a:t>
            </a:r>
            <a:r>
              <a:rPr lang="ja-JP" i="1" dirty="0">
                <a:ea typeface="+mn-ea"/>
                <a:cs typeface="Arial" panose="020B0604020202020204" pitchFamily="34" charset="0"/>
              </a:rPr>
              <a:t>- 入会時には1回限りのチャーター費を支払います。チャーター費の免除を受けられるのは学生だけです。国際会費が減額される場合もありますが、それについては後ほど取り上げます。</a:t>
            </a:r>
          </a:p>
          <a:p>
            <a:pPr marL="171450" indent="-171450">
              <a:buFontTx/>
              <a:buChar char="-"/>
            </a:pPr>
            <a:r>
              <a:rPr lang="ja-JP" i="1" dirty="0">
                <a:ea typeface="+mn-ea"/>
                <a:cs typeface="Arial" panose="020B0604020202020204" pitchFamily="34" charset="0"/>
              </a:rPr>
              <a:t>新クラブのスポンサー</a:t>
            </a:r>
            <a:r>
              <a:rPr lang="en-US" altLang="ja-JP" i="1" dirty="0">
                <a:ea typeface="+mn-ea"/>
                <a:cs typeface="Arial" panose="020B0604020202020204" pitchFamily="34" charset="0"/>
              </a:rPr>
              <a:t> </a:t>
            </a:r>
            <a:r>
              <a:rPr lang="ja-JP" i="1" dirty="0">
                <a:ea typeface="+mn-ea"/>
                <a:cs typeface="Arial" panose="020B0604020202020204" pitchFamily="34" charset="0"/>
              </a:rPr>
              <a:t>- 新クラブにはいずれもスポンサークラブが必要です。 </a:t>
            </a:r>
          </a:p>
          <a:p>
            <a:pPr marL="171450" indent="-171450">
              <a:buFontTx/>
              <a:buChar char="-"/>
            </a:pPr>
            <a:r>
              <a:rPr lang="ja-JP" i="1" dirty="0">
                <a:ea typeface="+mn-ea"/>
                <a:cs typeface="Arial" panose="020B0604020202020204" pitchFamily="34" charset="0"/>
              </a:rPr>
              <a:t>申請</a:t>
            </a:r>
            <a:r>
              <a:rPr lang="en-US" altLang="ja-JP" i="1" dirty="0">
                <a:ea typeface="+mn-ea"/>
                <a:cs typeface="Arial" panose="020B0604020202020204" pitchFamily="34" charset="0"/>
              </a:rPr>
              <a:t> </a:t>
            </a:r>
            <a:r>
              <a:rPr lang="ja-JP" i="1" dirty="0">
                <a:ea typeface="+mn-ea"/>
                <a:cs typeface="Arial" panose="020B0604020202020204" pitchFamily="34" charset="0"/>
              </a:rPr>
              <a:t>- 申請はすべてオンラインで行います。これについても、後ほど取り上げます。</a:t>
            </a:r>
          </a:p>
          <a:p>
            <a:pPr marL="171450" indent="-171450">
              <a:buFontTx/>
              <a:buChar char="-"/>
            </a:pPr>
            <a:endParaRPr lang="en-US" i="1" dirty="0">
              <a:ea typeface="+mn-ea"/>
              <a:cs typeface="Arial" panose="020B0604020202020204" pitchFamily="34" charset="0"/>
            </a:endParaRPr>
          </a:p>
          <a:p>
            <a:r>
              <a:rPr lang="ja-JP" i="1" dirty="0">
                <a:ea typeface="+mn-ea"/>
                <a:cs typeface="Arial" panose="020B0604020202020204" pitchFamily="34" charset="0"/>
              </a:rPr>
              <a:t>結成プロセスが始まってから8週間以内にクラブが20人を集められなかった場合には、クラブ支部を設けることが強く推奨されます。クラブ支部は、会員が20人以上になればいつでも通常のクラブに転換できます。</a:t>
            </a:r>
            <a:endParaRPr lang="en-US" dirty="0">
              <a:ea typeface="+mn-ea"/>
              <a:cs typeface="Arial" panose="020B0604020202020204" pitchFamily="34" charset="0"/>
            </a:endParaRPr>
          </a:p>
          <a:p>
            <a:endParaRPr lang="en-US" dirty="0">
              <a:ea typeface="+mn-ea"/>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9F9FA9B6-D2BD-41BF-AB52-F7C9269A6FB7}" type="slidenum">
              <a:rPr lang="en-US" smtClean="0"/>
              <a:t>8</a:t>
            </a:fld>
            <a:endParaRPr lang="en-US" dirty="0"/>
          </a:p>
        </p:txBody>
      </p:sp>
    </p:spTree>
    <p:extLst>
      <p:ext uri="{BB962C8B-B14F-4D97-AF65-F5344CB8AC3E}">
        <p14:creationId xmlns:p14="http://schemas.microsoft.com/office/powerpoint/2010/main" val="32440217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164465" marR="0" algn="l">
              <a:spcBef>
                <a:spcPts val="0"/>
              </a:spcBef>
              <a:spcAft>
                <a:spcPts val="0"/>
              </a:spcAft>
            </a:pPr>
            <a:r>
              <a:rPr lang="ja-JP" sz="1400" dirty="0">
                <a:ea typeface="+mn-ea"/>
                <a:cs typeface="Arial" panose="020B0604020202020204" pitchFamily="34" charset="0"/>
              </a:rPr>
              <a:t>スピーカーの留意事項：</a:t>
            </a:r>
            <a:r>
              <a:rPr lang="ja-JP" sz="1400" b="0" i="0" dirty="0">
                <a:ea typeface="+mn-ea"/>
                <a:cs typeface="Arial" panose="020B0604020202020204" pitchFamily="34" charset="0"/>
              </a:rPr>
              <a:t>4つのステップについて説明し、それらを終えたら地域社会にクラブを結成するための知識とリソースが得られている</a:t>
            </a:r>
            <a:r>
              <a:rPr lang="ja-JP" altLang="en-US" sz="1400" b="0" i="0" dirty="0">
                <a:ea typeface="+mn-ea"/>
                <a:cs typeface="Arial" panose="020B0604020202020204" pitchFamily="34" charset="0"/>
              </a:rPr>
              <a:t>はずであると、</a:t>
            </a:r>
            <a:r>
              <a:rPr lang="ja-JP" sz="1400" b="0" i="0" dirty="0">
                <a:ea typeface="+mn-ea"/>
                <a:cs typeface="Arial" panose="020B0604020202020204" pitchFamily="34" charset="0"/>
              </a:rPr>
              <a:t>参加者に確実に理解してもらう。</a:t>
            </a:r>
          </a:p>
          <a:p>
            <a:endParaRPr lang="en-US" b="1" dirty="0"/>
          </a:p>
        </p:txBody>
      </p:sp>
      <p:sp>
        <p:nvSpPr>
          <p:cNvPr id="4" name="Slide Number Placeholder 3"/>
          <p:cNvSpPr>
            <a:spLocks noGrp="1"/>
          </p:cNvSpPr>
          <p:nvPr>
            <p:ph type="sldNum" sz="quarter" idx="5"/>
          </p:nvPr>
        </p:nvSpPr>
        <p:spPr/>
        <p:txBody>
          <a:bodyPr/>
          <a:lstStyle/>
          <a:p>
            <a:fld id="{9F9FA9B6-D2BD-41BF-AB52-F7C9269A6FB7}" type="slidenum">
              <a:rPr lang="en-US" smtClean="0"/>
              <a:t>9</a:t>
            </a:fld>
            <a:endParaRPr lang="en-US" dirty="0"/>
          </a:p>
        </p:txBody>
      </p:sp>
    </p:spTree>
    <p:extLst>
      <p:ext uri="{BB962C8B-B14F-4D97-AF65-F5344CB8AC3E}">
        <p14:creationId xmlns:p14="http://schemas.microsoft.com/office/powerpoint/2010/main" val="6060434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7.jp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a:off x="5225844" y="4343400"/>
            <a:ext cx="1740310"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dirty="0"/>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8881" y="1600200"/>
            <a:ext cx="2514236" cy="2380982"/>
          </a:xfrm>
          <a:prstGeom prst="rect">
            <a:avLst/>
          </a:prstGeom>
        </p:spPr>
      </p:pic>
      <p:sp>
        <p:nvSpPr>
          <p:cNvPr id="4" name="Text Placeholder 20">
            <a:extLst>
              <a:ext uri="{FF2B5EF4-FFF2-40B4-BE49-F238E27FC236}">
                <a16:creationId xmlns:a16="http://schemas.microsoft.com/office/drawing/2014/main"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extLst>
      <p:ext uri="{BB962C8B-B14F-4D97-AF65-F5344CB8AC3E}">
        <p14:creationId xmlns:p14="http://schemas.microsoft.com/office/powerpoint/2010/main" val="184663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dirty="0" err="1">
                <a:solidFill>
                  <a:schemeClr val="accent6">
                    <a:lumMod val="50000"/>
                    <a:lumOff val="50000"/>
                  </a:schemeClr>
                </a:solidFill>
                <a:latin typeface="Arial" charset="0"/>
                <a:ea typeface="Arial" charset="0"/>
                <a:cs typeface="Arial" charset="0"/>
              </a:rPr>
              <a:t>Excepteur</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sint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occaecat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cupidatat</a:t>
            </a:r>
            <a:r>
              <a:rPr lang="en-US" sz="2000" dirty="0">
                <a:solidFill>
                  <a:schemeClr val="accent6">
                    <a:lumMod val="50000"/>
                    <a:lumOff val="50000"/>
                  </a:schemeClr>
                </a:solidFill>
                <a:latin typeface="Arial" charset="0"/>
                <a:ea typeface="Arial" charset="0"/>
                <a:cs typeface="Arial" charset="0"/>
              </a:rPr>
              <a:t> non </a:t>
            </a:r>
            <a:r>
              <a:rPr lang="en-US" sz="2000" dirty="0" err="1">
                <a:solidFill>
                  <a:schemeClr val="accent6">
                    <a:lumMod val="50000"/>
                    <a:lumOff val="50000"/>
                  </a:schemeClr>
                </a:solidFill>
                <a:latin typeface="Arial" charset="0"/>
                <a:ea typeface="Arial" charset="0"/>
                <a:cs typeface="Arial" charset="0"/>
              </a:rPr>
              <a:t>proident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sunt</a:t>
            </a:r>
            <a:r>
              <a:rPr lang="en-US" sz="2000" dirty="0">
                <a:solidFill>
                  <a:schemeClr val="accent6">
                    <a:lumMod val="50000"/>
                    <a:lumOff val="50000"/>
                  </a:schemeClr>
                </a:solidFill>
                <a:latin typeface="Arial" charset="0"/>
                <a:ea typeface="Arial" charset="0"/>
                <a:cs typeface="Arial" charset="0"/>
              </a:rPr>
              <a:t> in culpa qui </a:t>
            </a:r>
            <a:r>
              <a:rPr lang="en-US" sz="2000" dirty="0" err="1">
                <a:solidFill>
                  <a:schemeClr val="accent6">
                    <a:lumMod val="50000"/>
                    <a:lumOff val="50000"/>
                  </a:schemeClr>
                </a:solidFill>
                <a:latin typeface="Arial" charset="0"/>
                <a:ea typeface="Arial" charset="0"/>
                <a:cs typeface="Arial" charset="0"/>
              </a:rPr>
              <a:t>officia</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deserunt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mollit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anim</a:t>
            </a:r>
            <a:r>
              <a:rPr lang="en-US" sz="2000" dirty="0">
                <a:solidFill>
                  <a:schemeClr val="accent6">
                    <a:lumMod val="50000"/>
                    <a:lumOff val="50000"/>
                  </a:schemeClr>
                </a:solidFill>
                <a:latin typeface="Arial" charset="0"/>
                <a:ea typeface="Arial" charset="0"/>
                <a:cs typeface="Arial" charset="0"/>
              </a:rPr>
              <a:t> id </a:t>
            </a:r>
            <a:r>
              <a:rPr lang="en-US" sz="2000" dirty="0" err="1">
                <a:solidFill>
                  <a:schemeClr val="accent6">
                    <a:lumMod val="50000"/>
                    <a:lumOff val="50000"/>
                  </a:schemeClr>
                </a:solidFill>
                <a:latin typeface="Arial" charset="0"/>
                <a:ea typeface="Arial" charset="0"/>
                <a:cs typeface="Arial" charset="0"/>
              </a:rPr>
              <a:t>est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laborum</a:t>
            </a:r>
            <a:r>
              <a:rPr lang="en-US" sz="20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959026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7620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
        <p:nvSpPr>
          <p:cNvPr id="9" name="Oval 8">
            <a:extLst>
              <a:ext uri="{FF2B5EF4-FFF2-40B4-BE49-F238E27FC236}">
                <a16:creationId xmlns:a16="http://schemas.microsoft.com/office/drawing/2014/main"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1</a:t>
            </a: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Tree>
    <p:extLst>
      <p:ext uri="{BB962C8B-B14F-4D97-AF65-F5344CB8AC3E}">
        <p14:creationId xmlns:p14="http://schemas.microsoft.com/office/powerpoint/2010/main" val="31953169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Tree>
    <p:extLst>
      <p:ext uri="{BB962C8B-B14F-4D97-AF65-F5344CB8AC3E}">
        <p14:creationId xmlns:p14="http://schemas.microsoft.com/office/powerpoint/2010/main" val="37574060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42808787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Oval 5">
            <a:extLst>
              <a:ext uri="{FF2B5EF4-FFF2-40B4-BE49-F238E27FC236}">
                <a16:creationId xmlns:a16="http://schemas.microsoft.com/office/drawing/2014/main"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2</a:t>
            </a:r>
          </a:p>
        </p:txBody>
      </p:sp>
      <p:sp>
        <p:nvSpPr>
          <p:cNvPr id="7" name="Oval 6">
            <a:extLst>
              <a:ext uri="{FF2B5EF4-FFF2-40B4-BE49-F238E27FC236}">
                <a16:creationId xmlns:a16="http://schemas.microsoft.com/office/drawing/2014/main"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1</a:t>
            </a:r>
          </a:p>
        </p:txBody>
      </p:sp>
      <p:sp>
        <p:nvSpPr>
          <p:cNvPr id="8" name="Oval 7">
            <a:extLst>
              <a:ext uri="{FF2B5EF4-FFF2-40B4-BE49-F238E27FC236}">
                <a16:creationId xmlns:a16="http://schemas.microsoft.com/office/drawing/2014/main"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3</a:t>
            </a:r>
          </a:p>
        </p:txBody>
      </p:sp>
      <p:sp>
        <p:nvSpPr>
          <p:cNvPr id="9" name="Text Placeholder 8">
            <a:extLst>
              <a:ext uri="{FF2B5EF4-FFF2-40B4-BE49-F238E27FC236}">
                <a16:creationId xmlns:a16="http://schemas.microsoft.com/office/drawing/2014/main" id="{D3170CF0-CEE5-7147-949E-C2EFC816739E}"/>
              </a:ext>
            </a:extLst>
          </p:cNvPr>
          <p:cNvSpPr>
            <a:spLocks noGrp="1"/>
          </p:cNvSpPr>
          <p:nvPr>
            <p:ph type="body" sz="quarter" idx="13" hasCustomPrompt="1"/>
          </p:nvPr>
        </p:nvSpPr>
        <p:spPr>
          <a:xfrm>
            <a:off x="1029801" y="2359152"/>
            <a:ext cx="10019199" cy="3810000"/>
          </a:xfrm>
          <a:prstGeom prst="rect">
            <a:avLst/>
          </a:prstGeom>
        </p:spPr>
        <p:txBody>
          <a:bodyPr/>
          <a:lstStyle>
            <a:lvl1pPr marL="0" indent="0">
              <a:buNone/>
              <a:defRPr/>
            </a:lvl1pPr>
            <a:lvl2pPr marL="687392" indent="0">
              <a:buNone/>
              <a:defRPr/>
            </a:lvl2pPr>
          </a:lstStyle>
          <a:p>
            <a:pPr>
              <a:lnSpc>
                <a:spcPts val="2880"/>
              </a:lnSpc>
              <a:spcBef>
                <a:spcPts val="0"/>
              </a:spcBef>
              <a:spcAft>
                <a:spcPts val="3000"/>
              </a:spcAft>
            </a:pPr>
            <a:r>
              <a:rPr lang="en-US" sz="2200" b="1" dirty="0">
                <a:solidFill>
                  <a:schemeClr val="bg1">
                    <a:lumMod val="50000"/>
                  </a:schemeClr>
                </a:solidFill>
                <a:latin typeface="Arial" charset="0"/>
                <a:ea typeface="Arial" charset="0"/>
                <a:cs typeface="Arial" charset="0"/>
              </a:rPr>
              <a:t>Insert subhead</a:t>
            </a: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p>
          <a:p>
            <a:pPr marL="914400" lvl="1">
              <a:spcAft>
                <a:spcPts val="3000"/>
              </a:spcAft>
            </a:pPr>
            <a:br>
              <a:rPr lang="en-US" sz="1600" dirty="0">
                <a:solidFill>
                  <a:schemeClr val="bg1">
                    <a:lumMod val="50000"/>
                  </a:schemeClr>
                </a:solidFill>
                <a:latin typeface="Arial" charset="0"/>
                <a:ea typeface="Arial" charset="0"/>
                <a:cs typeface="Arial" charset="0"/>
              </a:rPr>
            </a:b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br>
              <a:rPr lang="en-US" sz="1600" dirty="0">
                <a:solidFill>
                  <a:schemeClr val="bg1">
                    <a:lumMod val="50000"/>
                  </a:schemeClr>
                </a:solidFill>
                <a:latin typeface="Arial" charset="0"/>
                <a:ea typeface="Arial" charset="0"/>
                <a:cs typeface="Arial" charset="0"/>
              </a:rPr>
            </a:br>
            <a:endParaRPr lang="en-US" sz="1600" dirty="0">
              <a:solidFill>
                <a:schemeClr val="bg1">
                  <a:lumMod val="50000"/>
                </a:schemeClr>
              </a:solidFill>
              <a:latin typeface="Arial" charset="0"/>
              <a:ea typeface="Arial" charset="0"/>
              <a:cs typeface="Arial" charset="0"/>
            </a:endParaRP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a:t>
            </a:r>
            <a:endParaRPr lang="en-US" sz="1600" dirty="0">
              <a:solidFill>
                <a:schemeClr val="bg1">
                  <a:lumMod val="50000"/>
                </a:schemeClr>
              </a:solidFill>
              <a:latin typeface="Arial" charset="0"/>
              <a:ea typeface="Arial" charset="0"/>
              <a:cs typeface="Arial" charset="0"/>
            </a:endParaRPr>
          </a:p>
          <a:p>
            <a:br>
              <a:rPr lang="en-US" sz="1600" dirty="0">
                <a:latin typeface="Arial" charset="0"/>
                <a:ea typeface="Arial" charset="0"/>
                <a:cs typeface="Arial" charset="0"/>
              </a:rPr>
            </a:br>
            <a:endParaRPr lang="en-US" sz="1600" b="1"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33062257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1" y="1945758"/>
            <a:ext cx="5943600" cy="1711842"/>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algn="l"/>
            <a:r>
              <a:rPr lang="en-US" sz="3600" b="1" kern="0" dirty="0" err="1">
                <a:solidFill>
                  <a:srgbClr val="0A5496"/>
                </a:solidFill>
                <a:latin typeface="Arial" charset="0"/>
                <a:ea typeface="Arial" charset="0"/>
                <a:cs typeface="Arial" charset="0"/>
              </a:rPr>
              <a:t>Excepteur</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sint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occaecat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cupidatat</a:t>
            </a:r>
            <a:r>
              <a:rPr lang="en-US" sz="3600" b="1" kern="0" dirty="0">
                <a:solidFill>
                  <a:srgbClr val="0A5496"/>
                </a:solidFill>
                <a:latin typeface="Arial" charset="0"/>
                <a:ea typeface="Arial" charset="0"/>
                <a:cs typeface="Arial" charset="0"/>
              </a:rPr>
              <a:t> non </a:t>
            </a:r>
            <a:r>
              <a:rPr lang="en-US" sz="3600" b="1" kern="0" dirty="0" err="1">
                <a:solidFill>
                  <a:srgbClr val="0A5496"/>
                </a:solidFill>
                <a:latin typeface="Arial" charset="0"/>
                <a:ea typeface="Arial" charset="0"/>
                <a:cs typeface="Arial" charset="0"/>
              </a:rPr>
              <a:t>proident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sunt</a:t>
            </a:r>
            <a:r>
              <a:rPr lang="en-US" sz="3600" b="1" kern="0" dirty="0">
                <a:solidFill>
                  <a:srgbClr val="0A5496"/>
                </a:solidFill>
                <a:latin typeface="Arial" charset="0"/>
                <a:ea typeface="Arial" charset="0"/>
                <a:cs typeface="Arial" charset="0"/>
              </a:rPr>
              <a:t> in culpa qui </a:t>
            </a:r>
            <a:r>
              <a:rPr lang="en-US" sz="3600" b="1" kern="0" dirty="0" err="1">
                <a:solidFill>
                  <a:srgbClr val="0A5496"/>
                </a:solidFill>
                <a:latin typeface="Arial" charset="0"/>
                <a:ea typeface="Arial" charset="0"/>
                <a:cs typeface="Arial" charset="0"/>
              </a:rPr>
              <a:t>officia</a:t>
            </a:r>
            <a:endParaRPr lang="en-US" sz="3600" b="1" kern="0" dirty="0">
              <a:solidFill>
                <a:srgbClr val="0A5496"/>
              </a:solidFill>
              <a:latin typeface="Arial" charset="0"/>
              <a:ea typeface="Arial" charset="0"/>
              <a:cs typeface="Arial" charset="0"/>
            </a:endParaRPr>
          </a:p>
        </p:txBody>
      </p:sp>
      <p:sp>
        <p:nvSpPr>
          <p:cNvPr id="7" name="Picture Placeholder 6">
            <a:extLst>
              <a:ext uri="{FF2B5EF4-FFF2-40B4-BE49-F238E27FC236}">
                <a16:creationId xmlns:a16="http://schemas.microsoft.com/office/drawing/2014/main" id="{9B10F788-B238-A047-9D63-9E7F4DF3064B}"/>
              </a:ext>
            </a:extLst>
          </p:cNvPr>
          <p:cNvSpPr>
            <a:spLocks noGrp="1"/>
          </p:cNvSpPr>
          <p:nvPr>
            <p:ph type="pic" sz="quarter" idx="13"/>
          </p:nvPr>
        </p:nvSpPr>
        <p:spPr>
          <a:xfrm>
            <a:off x="7315200" y="1752600"/>
            <a:ext cx="4267200" cy="3276600"/>
          </a:xfrm>
          <a:prstGeom prst="rect">
            <a:avLst/>
          </a:prstGeom>
        </p:spPr>
        <p:txBody>
          <a:bodyPr/>
          <a:lstStyle/>
          <a:p>
            <a:endParaRPr lang="en-US" dirty="0"/>
          </a:p>
        </p:txBody>
      </p:sp>
      <p:sp>
        <p:nvSpPr>
          <p:cNvPr id="10" name="Text Placeholder 9">
            <a:extLst>
              <a:ext uri="{FF2B5EF4-FFF2-40B4-BE49-F238E27FC236}">
                <a16:creationId xmlns:a16="http://schemas.microsoft.com/office/drawing/2014/main" id="{EAEF310D-EEFB-A045-8822-B89AA367EFD3}"/>
              </a:ext>
            </a:extLst>
          </p:cNvPr>
          <p:cNvSpPr>
            <a:spLocks noGrp="1"/>
          </p:cNvSpPr>
          <p:nvPr>
            <p:ph type="body" sz="quarter" idx="14" hasCustomPrompt="1"/>
          </p:nvPr>
        </p:nvSpPr>
        <p:spPr>
          <a:xfrm>
            <a:off x="685800" y="3886200"/>
            <a:ext cx="5943600" cy="1295400"/>
          </a:xfrm>
          <a:prstGeom prst="rect">
            <a:avLst/>
          </a:prstGeom>
        </p:spPr>
        <p:txBody>
          <a:bodyPr/>
          <a:lstStyle>
            <a:lvl1pPr marL="0" indent="0">
              <a:buNone/>
              <a:defRPr sz="1800">
                <a:solidFill>
                  <a:schemeClr val="accent6">
                    <a:lumMod val="50000"/>
                    <a:lumOff val="50000"/>
                  </a:schemeClr>
                </a:solidFill>
              </a:defRPr>
            </a:lvl1pPr>
            <a:lvl2pPr marL="519099" indent="0">
              <a:buNone/>
              <a:defRPr sz="1800">
                <a:solidFill>
                  <a:schemeClr val="accent6">
                    <a:lumMod val="50000"/>
                    <a:lumOff val="50000"/>
                  </a:schemeClr>
                </a:solidFill>
              </a:defRPr>
            </a:lvl2pPr>
            <a:lvl3pPr marL="914377" indent="0">
              <a:buNone/>
              <a:defRPr sz="1800">
                <a:solidFill>
                  <a:schemeClr val="accent6">
                    <a:lumMod val="50000"/>
                    <a:lumOff val="50000"/>
                  </a:schemeClr>
                </a:solidFill>
              </a:defRPr>
            </a:lvl3pPr>
            <a:lvl4pPr marL="1371565" indent="0">
              <a:buNone/>
              <a:defRPr sz="1800">
                <a:solidFill>
                  <a:schemeClr val="accent6">
                    <a:lumMod val="50000"/>
                    <a:lumOff val="50000"/>
                  </a:schemeClr>
                </a:solidFill>
              </a:defRPr>
            </a:lvl4pPr>
            <a:lvl5pPr marL="1828755" indent="0">
              <a:buNone/>
              <a:defRPr sz="1800">
                <a:solidFill>
                  <a:schemeClr val="accent6">
                    <a:lumMod val="50000"/>
                    <a:lumOff val="50000"/>
                  </a:schemeClr>
                </a:solidFill>
              </a:defRPr>
            </a:lvl5pPr>
          </a:lstStyle>
          <a:p>
            <a:pPr marL="0" indent="0">
              <a:buNone/>
            </a:pP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enim</a:t>
            </a:r>
            <a:r>
              <a:rPr lang="en-US" sz="1800" kern="0" dirty="0">
                <a:solidFill>
                  <a:schemeClr val="accent6">
                    <a:lumMod val="50000"/>
                    <a:lumOff val="50000"/>
                  </a:schemeClr>
                </a:solidFill>
                <a:latin typeface="Arial" charset="0"/>
                <a:ea typeface="Arial" charset="0"/>
                <a:cs typeface="Arial" charset="0"/>
              </a:rPr>
              <a:t> ad minim </a:t>
            </a:r>
            <a:r>
              <a:rPr lang="en-US" sz="1800" kern="0" dirty="0" err="1">
                <a:solidFill>
                  <a:schemeClr val="accent6">
                    <a:lumMod val="50000"/>
                    <a:lumOff val="50000"/>
                  </a:schemeClr>
                </a:solidFill>
                <a:latin typeface="Arial" charset="0"/>
                <a:ea typeface="Arial" charset="0"/>
                <a:cs typeface="Arial" charset="0"/>
              </a:rPr>
              <a:t>veniam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quis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nostrud</a:t>
            </a:r>
            <a:r>
              <a:rPr lang="en-US" sz="1800" kern="0" dirty="0">
                <a:solidFill>
                  <a:schemeClr val="accent6">
                    <a:lumMod val="50000"/>
                    <a:lumOff val="50000"/>
                  </a:schemeClr>
                </a:solidFill>
                <a:latin typeface="Arial" charset="0"/>
                <a:ea typeface="Arial" charset="0"/>
                <a:cs typeface="Arial" charset="0"/>
              </a:rPr>
              <a:t> exercitation </a:t>
            </a:r>
            <a:r>
              <a:rPr lang="en-US" sz="1800" kern="0" dirty="0" err="1">
                <a:solidFill>
                  <a:schemeClr val="accent6">
                    <a:lumMod val="50000"/>
                    <a:lumOff val="50000"/>
                  </a:schemeClr>
                </a:solidFill>
                <a:latin typeface="Arial" charset="0"/>
                <a:ea typeface="Arial" charset="0"/>
                <a:cs typeface="Arial" charset="0"/>
              </a:rPr>
              <a:t>ullamco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laboris</a:t>
            </a:r>
            <a:r>
              <a:rPr lang="en-US" sz="1800" kern="0" dirty="0">
                <a:solidFill>
                  <a:schemeClr val="accent6">
                    <a:lumMod val="50000"/>
                    <a:lumOff val="50000"/>
                  </a:schemeClr>
                </a:solidFill>
                <a:latin typeface="Arial" charset="0"/>
                <a:ea typeface="Arial" charset="0"/>
                <a:cs typeface="Arial" charset="0"/>
              </a:rPr>
              <a:t> nisi </a:t>
            </a: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aliquip</a:t>
            </a:r>
            <a:r>
              <a:rPr lang="en-US" sz="1800" kern="0" dirty="0">
                <a:solidFill>
                  <a:schemeClr val="accent6">
                    <a:lumMod val="50000"/>
                    <a:lumOff val="50000"/>
                  </a:schemeClr>
                </a:solidFill>
                <a:latin typeface="Arial" charset="0"/>
                <a:ea typeface="Arial" charset="0"/>
                <a:cs typeface="Arial" charset="0"/>
              </a:rPr>
              <a:t> ex </a:t>
            </a:r>
            <a:r>
              <a:rPr lang="en-US" sz="1800" kern="0" dirty="0" err="1">
                <a:solidFill>
                  <a:schemeClr val="accent6">
                    <a:lumMod val="50000"/>
                    <a:lumOff val="50000"/>
                  </a:schemeClr>
                </a:solidFill>
                <a:latin typeface="Arial" charset="0"/>
                <a:ea typeface="Arial" charset="0"/>
                <a:cs typeface="Arial" charset="0"/>
              </a:rPr>
              <a:t>ea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commodo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consequat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aute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irure</a:t>
            </a:r>
            <a:r>
              <a:rPr lang="en-US" sz="1800" kern="0" dirty="0">
                <a:solidFill>
                  <a:schemeClr val="accent6">
                    <a:lumMod val="50000"/>
                    <a:lumOff val="50000"/>
                  </a:schemeClr>
                </a:solidFill>
                <a:latin typeface="Arial" charset="0"/>
                <a:ea typeface="Arial" charset="0"/>
                <a:cs typeface="Arial" charset="0"/>
              </a:rPr>
              <a:t> dolor in </a:t>
            </a:r>
            <a:r>
              <a:rPr lang="en-US" sz="1800" kern="0" dirty="0" err="1">
                <a:solidFill>
                  <a:schemeClr val="accent6">
                    <a:lumMod val="50000"/>
                    <a:lumOff val="50000"/>
                  </a:schemeClr>
                </a:solidFill>
                <a:latin typeface="Arial" charset="0"/>
                <a:ea typeface="Arial" charset="0"/>
                <a:cs typeface="Arial" charset="0"/>
              </a:rPr>
              <a:t>reprehenderit</a:t>
            </a:r>
            <a:r>
              <a:rPr lang="en-US" sz="1800" kern="0" dirty="0">
                <a:solidFill>
                  <a:schemeClr val="accent6">
                    <a:lumMod val="50000"/>
                    <a:lumOff val="50000"/>
                  </a:schemeClr>
                </a:solidFill>
                <a:latin typeface="Arial" charset="0"/>
                <a:ea typeface="Arial" charset="0"/>
                <a:cs typeface="Arial" charset="0"/>
              </a:rPr>
              <a:t> in </a:t>
            </a:r>
            <a:r>
              <a:rPr lang="en-US" sz="1800" kern="0" dirty="0" err="1">
                <a:solidFill>
                  <a:schemeClr val="accent6">
                    <a:lumMod val="50000"/>
                    <a:lumOff val="50000"/>
                  </a:schemeClr>
                </a:solidFill>
                <a:latin typeface="Arial" charset="0"/>
                <a:ea typeface="Arial" charset="0"/>
                <a:cs typeface="Arial" charset="0"/>
              </a:rPr>
              <a:t>voluptate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velit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esse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cillum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dolore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eu</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fugiat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nulla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pariatur</a:t>
            </a:r>
            <a:r>
              <a:rPr lang="en-US" sz="18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9197509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366BBF-229C-C44C-AF59-4ACC2BB0C3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0323"/>
          <a:stretch/>
        </p:blipFill>
        <p:spPr>
          <a:xfrm>
            <a:off x="-1" y="1"/>
            <a:ext cx="12189522" cy="2057400"/>
          </a:xfrm>
          <a:prstGeom prst="rect">
            <a:avLst/>
          </a:prstGeom>
        </p:spPr>
      </p:pic>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Rectangle 5">
            <a:extLst>
              <a:ext uri="{FF2B5EF4-FFF2-40B4-BE49-F238E27FC236}">
                <a16:creationId xmlns:a16="http://schemas.microsoft.com/office/drawing/2014/main" id="{4B2DAA68-1FEC-B844-9D68-5B89C97E05F6}"/>
              </a:ext>
            </a:extLst>
          </p:cNvPr>
          <p:cNvSpPr/>
          <p:nvPr userDrawn="1"/>
        </p:nvSpPr>
        <p:spPr>
          <a:xfrm>
            <a:off x="0" y="0"/>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    </a:t>
            </a:r>
          </a:p>
        </p:txBody>
      </p:sp>
    </p:spTree>
    <p:extLst>
      <p:ext uri="{BB962C8B-B14F-4D97-AF65-F5344CB8AC3E}">
        <p14:creationId xmlns:p14="http://schemas.microsoft.com/office/powerpoint/2010/main" val="29000051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chemeClr val="bg1"/>
                </a:solidFill>
              </a:rPr>
              <a:pPr algn="r" eaLnBrk="0" hangingPunct="0">
                <a:spcBef>
                  <a:spcPct val="50000"/>
                </a:spcBef>
                <a:defRPr/>
              </a:pPr>
              <a:t>‹#›</a:t>
            </a:fld>
            <a:endParaRPr lang="en-US" sz="1000" dirty="0">
              <a:solidFill>
                <a:schemeClr val="bg1"/>
              </a:solidFill>
            </a:endParaRPr>
          </a:p>
        </p:txBody>
      </p:sp>
    </p:spTree>
    <p:extLst>
      <p:ext uri="{BB962C8B-B14F-4D97-AF65-F5344CB8AC3E}">
        <p14:creationId xmlns:p14="http://schemas.microsoft.com/office/powerpoint/2010/main" val="3839035971"/>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27749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10" name="Gold Bar">
            <a:extLst>
              <a:ext uri="{FF2B5EF4-FFF2-40B4-BE49-F238E27FC236}">
                <a16:creationId xmlns:a16="http://schemas.microsoft.com/office/drawing/2014/main" id="{3509414D-8F08-BA44-95D8-7C522F70C50B}"/>
              </a:ext>
            </a:extLst>
          </p:cNvPr>
          <p:cNvSpPr/>
          <p:nvPr userDrawn="1"/>
        </p:nvSpPr>
        <p:spPr>
          <a:xfrm>
            <a:off x="5506829" y="3290132"/>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19" name="Text Placeholder 18">
            <a:extLst>
              <a:ext uri="{FF2B5EF4-FFF2-40B4-BE49-F238E27FC236}">
                <a16:creationId xmlns:a16="http://schemas.microsoft.com/office/drawing/2014/main" id="{313D063B-9FFA-7F4F-B298-6BEEC4FE5AA0}"/>
              </a:ext>
            </a:extLst>
          </p:cNvPr>
          <p:cNvSpPr>
            <a:spLocks noGrp="1"/>
          </p:cNvSpPr>
          <p:nvPr>
            <p:ph type="body" sz="quarter" idx="12" hasCustomPrompt="1"/>
          </p:nvPr>
        </p:nvSpPr>
        <p:spPr>
          <a:xfrm>
            <a:off x="762000" y="3657600"/>
            <a:ext cx="10668000" cy="914400"/>
          </a:xfrm>
          <a:prstGeom prst="rect">
            <a:avLst/>
          </a:prstGeom>
        </p:spPr>
        <p:txBody>
          <a:bodyPr anchor="ctr"/>
          <a:lstStyle>
            <a:lvl1pPr marL="0" indent="0" algn="ctr">
              <a:buNone/>
              <a:defRPr sz="3600" b="1">
                <a:solidFill>
                  <a:srgbClr val="F0C300"/>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a:solidFill>
                  <a:schemeClr val="bg1"/>
                </a:solidFill>
              </a:defRPr>
            </a:lvl1pPr>
          </a:lstStyle>
          <a:p>
            <a:pPr lvl="0"/>
            <a:r>
              <a:rPr lang="en-US" dirty="0"/>
              <a:t>Insert subhead</a:t>
            </a:r>
          </a:p>
        </p:txBody>
      </p:sp>
    </p:spTree>
    <p:extLst>
      <p:ext uri="{BB962C8B-B14F-4D97-AF65-F5344CB8AC3E}">
        <p14:creationId xmlns:p14="http://schemas.microsoft.com/office/powerpoint/2010/main" val="654796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5334000"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7" name="Title 1"/>
          <p:cNvSpPr>
            <a:spLocks noGrp="1"/>
          </p:cNvSpPr>
          <p:nvPr>
            <p:ph type="title" hasCustomPrompt="1"/>
          </p:nvPr>
        </p:nvSpPr>
        <p:spPr>
          <a:xfrm>
            <a:off x="-1" y="1362736"/>
            <a:ext cx="12174807" cy="1325563"/>
          </a:xfrm>
          <a:prstGeom prst="rect">
            <a:avLst/>
          </a:prstGeom>
        </p:spPr>
        <p:txBody>
          <a:bodyPr>
            <a:normAutofit/>
          </a:bodyPr>
          <a:lstStyle>
            <a:lvl1pPr algn="ctr">
              <a:defRPr sz="36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3" y="3763982"/>
            <a:ext cx="9845675" cy="2041525"/>
          </a:xfrm>
          <a:prstGeom prst="rect">
            <a:avLst/>
          </a:prstGeom>
        </p:spPr>
        <p:txBody>
          <a:bodyPr>
            <a:normAutofit/>
          </a:bodyPr>
          <a:lstStyle>
            <a:lvl1pPr marL="0" indent="0" algn="ctr">
              <a:buFontTx/>
              <a:buNone/>
              <a:defRPr sz="2400">
                <a:solidFill>
                  <a:schemeClr val="bg1">
                    <a:lumMod val="50000"/>
                  </a:schemeClr>
                </a:solidFill>
              </a:defRPr>
            </a:lvl1pPr>
            <a:lvl2pPr marL="457200" indent="0" algn="ctr">
              <a:buFontTx/>
              <a:buNone/>
              <a:defRPr sz="2400"/>
            </a:lvl2pPr>
            <a:lvl3pPr marL="914400" indent="0" algn="ctr">
              <a:buFontTx/>
              <a:buNone/>
              <a:defRPr sz="2400"/>
            </a:lvl3pPr>
            <a:lvl4pPr marL="1371600" indent="0" algn="ctr">
              <a:buFontTx/>
              <a:buNone/>
              <a:defRPr sz="2400"/>
            </a:lvl4pPr>
            <a:lvl5pPr marL="1828800" indent="0" algn="ctr">
              <a:buFontTx/>
              <a:buNone/>
              <a:defRPr sz="24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560759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Vision breaker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Tree>
    <p:extLst>
      <p:ext uri="{BB962C8B-B14F-4D97-AF65-F5344CB8AC3E}">
        <p14:creationId xmlns:p14="http://schemas.microsoft.com/office/powerpoint/2010/main" val="4130140560"/>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Vision breaker Slide">
    <p:bg>
      <p:bgPr>
        <a:solidFill>
          <a:srgbClr val="0A5496"/>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3259527" y="4189206"/>
            <a:ext cx="5672943" cy="535194"/>
          </a:xfrm>
          <a:prstGeom prst="rect">
            <a:avLst/>
          </a:prstGeom>
        </p:spPr>
        <p:txBody>
          <a:bodyPr anchor="t"/>
          <a:lstStyle>
            <a:lvl1pPr marL="0" indent="0" algn="ctr">
              <a:buNone/>
              <a:defRPr sz="2400">
                <a:solidFill>
                  <a:schemeClr val="bg1"/>
                </a:solidFill>
              </a:defRPr>
            </a:lvl1pPr>
          </a:lstStyle>
          <a:p>
            <a:pPr lvl="0"/>
            <a:r>
              <a:rPr lang="en-US" dirty="0"/>
              <a:t>Insert subhead</a:t>
            </a:r>
          </a:p>
        </p:txBody>
      </p:sp>
    </p:spTree>
    <p:extLst>
      <p:ext uri="{BB962C8B-B14F-4D97-AF65-F5344CB8AC3E}">
        <p14:creationId xmlns:p14="http://schemas.microsoft.com/office/powerpoint/2010/main" val="792491133"/>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_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2362200" y="3276600"/>
            <a:ext cx="7239000" cy="1752600"/>
          </a:xfrm>
          <a:prstGeom prst="rect">
            <a:avLst/>
          </a:prstGeom>
        </p:spPr>
        <p:txBody>
          <a:bodyPr anchor="ctr"/>
          <a:lstStyle>
            <a:lvl1pPr marL="0" indent="0" algn="ctr">
              <a:buNone/>
              <a:defRPr sz="2400">
                <a:solidFill>
                  <a:schemeClr val="bg1"/>
                </a:solidFill>
              </a:defRPr>
            </a:lvl1pPr>
          </a:lstStyle>
          <a:p>
            <a:r>
              <a:rPr lang="en-US" sz="2400" dirty="0">
                <a:solidFill>
                  <a:schemeClr val="bg1"/>
                </a:solidFill>
              </a:rPr>
              <a:t>Lorem ipsum dolor sit amet, illud </a:t>
            </a:r>
            <a:r>
              <a:rPr lang="en-US" sz="2400" dirty="0" err="1">
                <a:solidFill>
                  <a:schemeClr val="bg1"/>
                </a:solidFill>
              </a:rPr>
              <a:t>dolorem</a:t>
            </a:r>
            <a:r>
              <a:rPr lang="en-US" sz="2400" dirty="0">
                <a:solidFill>
                  <a:schemeClr val="bg1"/>
                </a:solidFill>
              </a:rPr>
              <a:t> </a:t>
            </a:r>
            <a:r>
              <a:rPr lang="en-US" sz="2400" dirty="0" err="1">
                <a:solidFill>
                  <a:schemeClr val="bg1"/>
                </a:solidFill>
              </a:rPr>
              <a:t>voluptaria</a:t>
            </a:r>
            <a:r>
              <a:rPr lang="en-US" sz="2400" dirty="0">
                <a:solidFill>
                  <a:schemeClr val="bg1"/>
                </a:solidFill>
              </a:rPr>
              <a:t> id vel. Duo no </a:t>
            </a:r>
            <a:r>
              <a:rPr lang="en-US" sz="2400" dirty="0" err="1">
                <a:solidFill>
                  <a:schemeClr val="bg1"/>
                </a:solidFill>
              </a:rPr>
              <a:t>prompta</a:t>
            </a:r>
            <a:r>
              <a:rPr lang="en-US" sz="2400" dirty="0">
                <a:solidFill>
                  <a:schemeClr val="bg1"/>
                </a:solidFill>
              </a:rPr>
              <a:t> </a:t>
            </a:r>
            <a:r>
              <a:rPr lang="en-US" sz="2400" dirty="0" err="1">
                <a:solidFill>
                  <a:schemeClr val="bg1"/>
                </a:solidFill>
              </a:rPr>
              <a:t>accusam</a:t>
            </a:r>
            <a:r>
              <a:rPr lang="en-US" sz="2400" dirty="0">
                <a:solidFill>
                  <a:schemeClr val="bg1"/>
                </a:solidFill>
              </a:rPr>
              <a:t>, </a:t>
            </a:r>
            <a:r>
              <a:rPr lang="en-US" sz="2400" dirty="0" err="1">
                <a:solidFill>
                  <a:schemeClr val="bg1"/>
                </a:solidFill>
              </a:rPr>
              <a:t>discere</a:t>
            </a:r>
            <a:r>
              <a:rPr lang="en-US" sz="2400" dirty="0">
                <a:solidFill>
                  <a:schemeClr val="bg1"/>
                </a:solidFill>
              </a:rPr>
              <a:t> minimum </a:t>
            </a:r>
            <a:r>
              <a:rPr lang="en-US" sz="2400" dirty="0" err="1">
                <a:solidFill>
                  <a:schemeClr val="bg1"/>
                </a:solidFill>
              </a:rPr>
              <a:t>corrumpit</a:t>
            </a:r>
            <a:r>
              <a:rPr lang="en-US" sz="2400" dirty="0">
                <a:solidFill>
                  <a:schemeClr val="bg1"/>
                </a:solidFill>
              </a:rPr>
              <a:t> </a:t>
            </a:r>
            <a:r>
              <a:rPr lang="en-US" sz="2400" dirty="0" err="1">
                <a:solidFill>
                  <a:schemeClr val="bg1"/>
                </a:solidFill>
              </a:rPr>
              <a:t>vel</a:t>
            </a:r>
            <a:r>
              <a:rPr lang="en-US" sz="2400" dirty="0">
                <a:solidFill>
                  <a:schemeClr val="bg1"/>
                </a:solidFill>
              </a:rPr>
              <a:t> no.</a:t>
            </a:r>
          </a:p>
        </p:txBody>
      </p:sp>
      <p:sp>
        <p:nvSpPr>
          <p:cNvPr id="11" name="Rectangle 10">
            <a:extLst>
              <a:ext uri="{FF2B5EF4-FFF2-40B4-BE49-F238E27FC236}">
                <a16:creationId xmlns:a16="http://schemas.microsoft.com/office/drawing/2014/main" id="{576702AB-F472-3E42-8B73-5A9060BEBD56}"/>
              </a:ext>
            </a:extLst>
          </p:cNvPr>
          <p:cNvSpPr/>
          <p:nvPr userDrawn="1"/>
        </p:nvSpPr>
        <p:spPr>
          <a:xfrm>
            <a:off x="1562167" y="2847219"/>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
        <p:nvSpPr>
          <p:cNvPr id="13" name="Rectangle 12">
            <a:extLst>
              <a:ext uri="{FF2B5EF4-FFF2-40B4-BE49-F238E27FC236}">
                <a16:creationId xmlns:a16="http://schemas.microsoft.com/office/drawing/2014/main" id="{38745428-B285-9548-963E-056B5B4D3C03}"/>
              </a:ext>
            </a:extLst>
          </p:cNvPr>
          <p:cNvSpPr/>
          <p:nvPr userDrawn="1"/>
        </p:nvSpPr>
        <p:spPr>
          <a:xfrm>
            <a:off x="8922958" y="4129884"/>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Tree>
    <p:extLst>
      <p:ext uri="{BB962C8B-B14F-4D97-AF65-F5344CB8AC3E}">
        <p14:creationId xmlns:p14="http://schemas.microsoft.com/office/powerpoint/2010/main" val="2680644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732E81"/>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a:solidFill>
                  <a:schemeClr val="bg1"/>
                </a:solidFill>
              </a:defRPr>
            </a:lvl1pPr>
          </a:lstStyle>
          <a:p>
            <a:pPr lvl="0"/>
            <a:r>
              <a:rPr lang="en-US" dirty="0"/>
              <a:t>Insert copy here</a:t>
            </a:r>
          </a:p>
        </p:txBody>
      </p:sp>
    </p:spTree>
    <p:extLst>
      <p:ext uri="{BB962C8B-B14F-4D97-AF65-F5344CB8AC3E}">
        <p14:creationId xmlns:p14="http://schemas.microsoft.com/office/powerpoint/2010/main" val="3196589975"/>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 name="Overlay">
            <a:extLst>
              <a:ext uri="{FF2B5EF4-FFF2-40B4-BE49-F238E27FC236}">
                <a16:creationId xmlns:a16="http://schemas.microsoft.com/office/drawing/2014/main" id="{9867D72A-78B6-BB41-9E26-24D654E9B44E}"/>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19123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7" name="Text Placeholder 6">
            <a:extLst>
              <a:ext uri="{FF2B5EF4-FFF2-40B4-BE49-F238E27FC236}">
                <a16:creationId xmlns:a16="http://schemas.microsoft.com/office/drawing/2014/main" id="{3BA951A9-91CA-064C-8D91-1F99DBF4F72D}"/>
              </a:ext>
            </a:extLst>
          </p:cNvPr>
          <p:cNvSpPr>
            <a:spLocks noGrp="1"/>
          </p:cNvSpPr>
          <p:nvPr>
            <p:ph type="body" sz="quarter" idx="13" hasCustomPrompt="1"/>
          </p:nvPr>
        </p:nvSpPr>
        <p:spPr>
          <a:xfrm>
            <a:off x="2990850" y="4361279"/>
            <a:ext cx="6210300" cy="1524000"/>
          </a:xfrm>
          <a:prstGeom prst="rect">
            <a:avLst/>
          </a:prstGeom>
        </p:spPr>
        <p:txBody>
          <a:bodyPr/>
          <a:lstStyle>
            <a:lvl1pPr>
              <a:defRPr sz="2000">
                <a:solidFill>
                  <a:schemeClr val="bg1"/>
                </a:solidFill>
              </a:defRPr>
            </a:lvl1pPr>
            <a:lvl2pPr marL="519099" indent="0">
              <a:buNone/>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Bullet 01</a:t>
            </a:r>
          </a:p>
          <a:p>
            <a:pPr lvl="0"/>
            <a:r>
              <a:rPr lang="en-US" dirty="0"/>
              <a:t>Bullet 02</a:t>
            </a:r>
          </a:p>
          <a:p>
            <a:pPr lvl="0"/>
            <a:r>
              <a:rPr lang="en-US" dirty="0"/>
              <a:t>Bullet 03</a:t>
            </a:r>
          </a:p>
          <a:p>
            <a:pPr lvl="0"/>
            <a:r>
              <a:rPr lang="en-US" dirty="0"/>
              <a:t>Bullet 04</a:t>
            </a:r>
          </a:p>
        </p:txBody>
      </p:sp>
    </p:spTree>
    <p:extLst>
      <p:ext uri="{BB962C8B-B14F-4D97-AF65-F5344CB8AC3E}">
        <p14:creationId xmlns:p14="http://schemas.microsoft.com/office/powerpoint/2010/main" val="1675386572"/>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79733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pic>
        <p:nvPicPr>
          <p:cNvPr id="7" name="Picture 6">
            <a:extLst>
              <a:ext uri="{FF2B5EF4-FFF2-40B4-BE49-F238E27FC236}">
                <a16:creationId xmlns:a16="http://schemas.microsoft.com/office/drawing/2014/main" id="{473FE4B9-26E8-D247-B450-80DF0E868C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2481037152"/>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Left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6" name="Gold Bar">
            <a:extLst>
              <a:ext uri="{FF2B5EF4-FFF2-40B4-BE49-F238E27FC236}">
                <a16:creationId xmlns:a16="http://schemas.microsoft.com/office/drawing/2014/main" id="{C4B2230D-595B-5246-A3B2-FB53F20DDBA8}"/>
              </a:ext>
            </a:extLst>
          </p:cNvPr>
          <p:cNvSpPr/>
          <p:nvPr userDrawn="1"/>
        </p:nvSpPr>
        <p:spPr>
          <a:xfrm>
            <a:off x="792677" y="3883983"/>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761999" y="3206478"/>
            <a:ext cx="6209629" cy="445043"/>
          </a:xfrm>
          <a:prstGeom prst="rect">
            <a:avLst/>
          </a:prstGeom>
        </p:spPr>
        <p:txBody>
          <a:bodyPr anchor="ctr"/>
          <a:lstStyle>
            <a:lvl1pPr marL="0" indent="0" algn="l">
              <a:buNone/>
              <a:defRPr sz="36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9" name="Text Placeholder 20">
            <a:extLst>
              <a:ext uri="{FF2B5EF4-FFF2-40B4-BE49-F238E27FC236}">
                <a16:creationId xmlns:a16="http://schemas.microsoft.com/office/drawing/2014/main" id="{1F6599DE-5FEF-F349-BA19-07E55E174054}"/>
              </a:ext>
            </a:extLst>
          </p:cNvPr>
          <p:cNvSpPr>
            <a:spLocks noGrp="1"/>
          </p:cNvSpPr>
          <p:nvPr>
            <p:ph type="body" sz="quarter" idx="13" hasCustomPrompt="1"/>
          </p:nvPr>
        </p:nvSpPr>
        <p:spPr>
          <a:xfrm>
            <a:off x="762000" y="4189206"/>
            <a:ext cx="7696200" cy="535194"/>
          </a:xfrm>
          <a:prstGeom prst="rect">
            <a:avLst/>
          </a:prstGeom>
        </p:spPr>
        <p:txBody>
          <a:bodyPr anchor="t"/>
          <a:lstStyle>
            <a:lvl1pPr marL="0" indent="0" algn="l">
              <a:buNone/>
              <a:defRPr sz="3300">
                <a:solidFill>
                  <a:schemeClr val="bg1"/>
                </a:solidFill>
              </a:defRPr>
            </a:lvl1pPr>
          </a:lstStyle>
          <a:p>
            <a:pPr lvl="0"/>
            <a:r>
              <a:rPr lang="en-US" dirty="0"/>
              <a:t>Insert subhead</a:t>
            </a:r>
          </a:p>
        </p:txBody>
      </p:sp>
      <p:pic>
        <p:nvPicPr>
          <p:cNvPr id="11" name="Picture 10">
            <a:extLst>
              <a:ext uri="{FF2B5EF4-FFF2-40B4-BE49-F238E27FC236}">
                <a16:creationId xmlns:a16="http://schemas.microsoft.com/office/drawing/2014/main" id="{FAD6BF95-1DC6-E04D-9A48-1C3A091DF62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3539901099"/>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8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pic>
        <p:nvPicPr>
          <p:cNvPr id="7" name="Picture 6">
            <a:extLst>
              <a:ext uri="{FF2B5EF4-FFF2-40B4-BE49-F238E27FC236}">
                <a16:creationId xmlns:a16="http://schemas.microsoft.com/office/drawing/2014/main" id="{473FE4B9-26E8-D247-B450-80DF0E868C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3715367982"/>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bg1">
            <a:lumMod val="95000"/>
          </a:schemeClr>
        </a:solidFill>
        <a:effectLst/>
      </p:bgPr>
    </p:bg>
    <p:spTree>
      <p:nvGrpSpPr>
        <p:cNvPr id="1" name=""/>
        <p:cNvGrpSpPr/>
        <p:nvPr/>
      </p:nvGrpSpPr>
      <p:grpSpPr>
        <a:xfrm>
          <a:off x="0" y="0"/>
          <a:ext cx="0" cy="0"/>
          <a:chOff x="0" y="0"/>
          <a:chExt cx="0" cy="0"/>
        </a:xfrm>
      </p:grpSpPr>
      <p:sp>
        <p:nvSpPr>
          <p:cNvPr id="5" name="Freeform 8">
            <a:extLst>
              <a:ext uri="{FF2B5EF4-FFF2-40B4-BE49-F238E27FC236}">
                <a16:creationId xmlns:a16="http://schemas.microsoft.com/office/drawing/2014/main" id="{F16A505C-0D08-8E47-8830-B555CF827AD8}"/>
              </a:ext>
            </a:extLst>
          </p:cNvPr>
          <p:cNvSpPr>
            <a:spLocks noChangeAspect="1" noEditPoints="1"/>
          </p:cNvSpPr>
          <p:nvPr userDrawn="1"/>
        </p:nvSpPr>
        <p:spPr bwMode="auto">
          <a:xfrm>
            <a:off x="-1998308" y="-685800"/>
            <a:ext cx="15333308" cy="9757400"/>
          </a:xfrm>
          <a:custGeom>
            <a:avLst/>
            <a:gdLst>
              <a:gd name="T0" fmla="*/ 1980 w 2360"/>
              <a:gd name="T1" fmla="*/ 591 h 1390"/>
              <a:gd name="T2" fmla="*/ 2125 w 2360"/>
              <a:gd name="T3" fmla="*/ 273 h 1390"/>
              <a:gd name="T4" fmla="*/ 2069 w 2360"/>
              <a:gd name="T5" fmla="*/ 121 h 1390"/>
              <a:gd name="T6" fmla="*/ 1645 w 2360"/>
              <a:gd name="T7" fmla="*/ 111 h 1390"/>
              <a:gd name="T8" fmla="*/ 1488 w 2360"/>
              <a:gd name="T9" fmla="*/ 279 h 1390"/>
              <a:gd name="T10" fmla="*/ 1216 w 2360"/>
              <a:gd name="T11" fmla="*/ 297 h 1390"/>
              <a:gd name="T12" fmla="*/ 1247 w 2360"/>
              <a:gd name="T13" fmla="*/ 440 h 1390"/>
              <a:gd name="T14" fmla="*/ 1226 w 2360"/>
              <a:gd name="T15" fmla="*/ 611 h 1390"/>
              <a:gd name="T16" fmla="*/ 1001 w 2360"/>
              <a:gd name="T17" fmla="*/ 742 h 1390"/>
              <a:gd name="T18" fmla="*/ 1369 w 2360"/>
              <a:gd name="T19" fmla="*/ 751 h 1390"/>
              <a:gd name="T20" fmla="*/ 1767 w 2360"/>
              <a:gd name="T21" fmla="*/ 750 h 1390"/>
              <a:gd name="T22" fmla="*/ 1249 w 2360"/>
              <a:gd name="T23" fmla="*/ 285 h 1390"/>
              <a:gd name="T24" fmla="*/ 1352 w 2360"/>
              <a:gd name="T25" fmla="*/ 909 h 1390"/>
              <a:gd name="T26" fmla="*/ 1426 w 2360"/>
              <a:gd name="T27" fmla="*/ 462 h 1390"/>
              <a:gd name="T28" fmla="*/ 1667 w 2360"/>
              <a:gd name="T29" fmla="*/ 144 h 1390"/>
              <a:gd name="T30" fmla="*/ 186 w 2360"/>
              <a:gd name="T31" fmla="*/ 316 h 1390"/>
              <a:gd name="T32" fmla="*/ 530 w 2360"/>
              <a:gd name="T33" fmla="*/ 702 h 1390"/>
              <a:gd name="T34" fmla="*/ 703 w 2360"/>
              <a:gd name="T35" fmla="*/ 406 h 1390"/>
              <a:gd name="T36" fmla="*/ 587 w 2360"/>
              <a:gd name="T37" fmla="*/ 249 h 1390"/>
              <a:gd name="T38" fmla="*/ 385 w 2360"/>
              <a:gd name="T39" fmla="*/ 193 h 1390"/>
              <a:gd name="T40" fmla="*/ 94 w 2360"/>
              <a:gd name="T41" fmla="*/ 294 h 1390"/>
              <a:gd name="T42" fmla="*/ 260 w 2360"/>
              <a:gd name="T43" fmla="*/ 381 h 1390"/>
              <a:gd name="T44" fmla="*/ 327 w 2360"/>
              <a:gd name="T45" fmla="*/ 726 h 1390"/>
              <a:gd name="T46" fmla="*/ 615 w 2360"/>
              <a:gd name="T47" fmla="*/ 1325 h 1390"/>
              <a:gd name="T48" fmla="*/ 711 w 2360"/>
              <a:gd name="T49" fmla="*/ 1185 h 1390"/>
              <a:gd name="T50" fmla="*/ 568 w 2360"/>
              <a:gd name="T51" fmla="*/ 546 h 1390"/>
              <a:gd name="T52" fmla="*/ 481 w 2360"/>
              <a:gd name="T53" fmla="*/ 443 h 1390"/>
              <a:gd name="T54" fmla="*/ 258 w 2360"/>
              <a:gd name="T55" fmla="*/ 397 h 1390"/>
              <a:gd name="T56" fmla="*/ 386 w 2360"/>
              <a:gd name="T57" fmla="*/ 343 h 1390"/>
              <a:gd name="T58" fmla="*/ 761 w 2360"/>
              <a:gd name="T59" fmla="*/ 934 h 1390"/>
              <a:gd name="T60" fmla="*/ 1011 w 2360"/>
              <a:gd name="T61" fmla="*/ 73 h 1390"/>
              <a:gd name="T62" fmla="*/ 765 w 2360"/>
              <a:gd name="T63" fmla="*/ 130 h 1390"/>
              <a:gd name="T64" fmla="*/ 810 w 2360"/>
              <a:gd name="T65" fmla="*/ 385 h 1390"/>
              <a:gd name="T66" fmla="*/ 2069 w 2360"/>
              <a:gd name="T67" fmla="*/ 1009 h 1390"/>
              <a:gd name="T68" fmla="*/ 710 w 2360"/>
              <a:gd name="T69" fmla="*/ 90 h 1390"/>
              <a:gd name="T70" fmla="*/ 779 w 2360"/>
              <a:gd name="T71" fmla="*/ 8 h 1390"/>
              <a:gd name="T72" fmla="*/ 674 w 2360"/>
              <a:gd name="T73" fmla="*/ 277 h 1390"/>
              <a:gd name="T74" fmla="*/ 642 w 2360"/>
              <a:gd name="T75" fmla="*/ 225 h 1390"/>
              <a:gd name="T76" fmla="*/ 519 w 2360"/>
              <a:gd name="T77" fmla="*/ 194 h 1390"/>
              <a:gd name="T78" fmla="*/ 1463 w 2360"/>
              <a:gd name="T79" fmla="*/ 1013 h 1390"/>
              <a:gd name="T80" fmla="*/ 2045 w 2360"/>
              <a:gd name="T81" fmla="*/ 623 h 1390"/>
              <a:gd name="T82" fmla="*/ 438 w 2360"/>
              <a:gd name="T83" fmla="*/ 178 h 1390"/>
              <a:gd name="T84" fmla="*/ 1210 w 2360"/>
              <a:gd name="T85" fmla="*/ 170 h 1390"/>
              <a:gd name="T86" fmla="*/ 565 w 2360"/>
              <a:gd name="T87" fmla="*/ 109 h 1390"/>
              <a:gd name="T88" fmla="*/ 2345 w 2360"/>
              <a:gd name="T89" fmla="*/ 1261 h 1390"/>
              <a:gd name="T90" fmla="*/ 1978 w 2360"/>
              <a:gd name="T91" fmla="*/ 962 h 1390"/>
              <a:gd name="T92" fmla="*/ 1229 w 2360"/>
              <a:gd name="T93" fmla="*/ 115 h 1390"/>
              <a:gd name="T94" fmla="*/ 611 w 2360"/>
              <a:gd name="T95" fmla="*/ 70 h 1390"/>
              <a:gd name="T96" fmla="*/ 1999 w 2360"/>
              <a:gd name="T97" fmla="*/ 860 h 1390"/>
              <a:gd name="T98" fmla="*/ 611 w 2360"/>
              <a:gd name="T99" fmla="*/ 155 h 1390"/>
              <a:gd name="T100" fmla="*/ 2019 w 2360"/>
              <a:gd name="T101" fmla="*/ 841 h 1390"/>
              <a:gd name="T102" fmla="*/ 1175 w 2360"/>
              <a:gd name="T103" fmla="*/ 592 h 1390"/>
              <a:gd name="T104" fmla="*/ 2120 w 2360"/>
              <a:gd name="T105" fmla="*/ 507 h 1390"/>
              <a:gd name="T106" fmla="*/ 2074 w 2360"/>
              <a:gd name="T107" fmla="*/ 1222 h 1390"/>
              <a:gd name="T108" fmla="*/ 2016 w 2360"/>
              <a:gd name="T109" fmla="*/ 934 h 1390"/>
              <a:gd name="T110" fmla="*/ 543 w 2360"/>
              <a:gd name="T111" fmla="*/ 92 h 1390"/>
              <a:gd name="T112" fmla="*/ 673 w 2360"/>
              <a:gd name="T113" fmla="*/ 273 h 1390"/>
              <a:gd name="T114" fmla="*/ 619 w 2360"/>
              <a:gd name="T115" fmla="*/ 248 h 1390"/>
              <a:gd name="T116" fmla="*/ 587 w 2360"/>
              <a:gd name="T117" fmla="*/ 749 h 1390"/>
              <a:gd name="T118" fmla="*/ 482 w 2360"/>
              <a:gd name="T119" fmla="*/ 695 h 1390"/>
              <a:gd name="T120" fmla="*/ 1089 w 2360"/>
              <a:gd name="T121" fmla="*/ 434 h 1390"/>
              <a:gd name="T122" fmla="*/ 1995 w 2360"/>
              <a:gd name="T123" fmla="*/ 960 h 1390"/>
              <a:gd name="T124" fmla="*/ 100 w 2360"/>
              <a:gd name="T125" fmla="*/ 355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9368" tIns="24684" rIns="49368" bIns="24684" numCol="1" anchor="t" anchorCtr="0" compatLnSpc="1">
            <a:prstTxWarp prst="textNoShape">
              <a:avLst/>
            </a:prstTxWarp>
          </a:bodyPr>
          <a:lstStyle/>
          <a:p>
            <a:endParaRPr lang="en-US" dirty="0"/>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Tree>
    <p:extLst>
      <p:ext uri="{BB962C8B-B14F-4D97-AF65-F5344CB8AC3E}">
        <p14:creationId xmlns:p14="http://schemas.microsoft.com/office/powerpoint/2010/main" val="2397739997"/>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Tree>
    <p:extLst>
      <p:ext uri="{BB962C8B-B14F-4D97-AF65-F5344CB8AC3E}">
        <p14:creationId xmlns:p14="http://schemas.microsoft.com/office/powerpoint/2010/main" val="37115815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00182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Media Placeholder 3">
            <a:extLst>
              <a:ext uri="{FF2B5EF4-FFF2-40B4-BE49-F238E27FC236}">
                <a16:creationId xmlns:a16="http://schemas.microsoft.com/office/drawing/2014/main" id="{2DF117E6-43E8-154D-8E0B-E4E4B3089F52}"/>
              </a:ext>
            </a:extLst>
          </p:cNvPr>
          <p:cNvSpPr>
            <a:spLocks noGrp="1"/>
          </p:cNvSpPr>
          <p:nvPr>
            <p:ph type="media" sz="quarter" idx="10"/>
          </p:nvPr>
        </p:nvSpPr>
        <p:spPr>
          <a:xfrm>
            <a:off x="0" y="0"/>
            <a:ext cx="12192000" cy="6858000"/>
          </a:xfrm>
          <a:prstGeom prst="rect">
            <a:avLst/>
          </a:prstGeom>
        </p:spPr>
        <p:txBody>
          <a:bodyPr/>
          <a:lstStyle/>
          <a:p>
            <a:endParaRPr lang="en-US" dirty="0"/>
          </a:p>
        </p:txBody>
      </p:sp>
    </p:spTree>
    <p:extLst>
      <p:ext uri="{BB962C8B-B14F-4D97-AF65-F5344CB8AC3E}">
        <p14:creationId xmlns:p14="http://schemas.microsoft.com/office/powerpoint/2010/main" val="10226813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60A1CFA8-01F3-7141-8733-9BD22717A16A}"/>
              </a:ext>
            </a:extLst>
          </p:cNvPr>
          <p:cNvSpPr/>
          <p:nvPr userDrawn="1"/>
        </p:nvSpPr>
        <p:spPr bwMode="auto">
          <a:xfrm>
            <a:off x="0" y="0"/>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Rectangle 5">
            <a:extLst>
              <a:ext uri="{FF2B5EF4-FFF2-40B4-BE49-F238E27FC236}">
                <a16:creationId xmlns:a16="http://schemas.microsoft.com/office/drawing/2014/main" id="{6462880A-AC72-9845-9312-842AB25FEBC5}"/>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7" name="Text Placeholder 20">
            <a:extLst>
              <a:ext uri="{FF2B5EF4-FFF2-40B4-BE49-F238E27FC236}">
                <a16:creationId xmlns:a16="http://schemas.microsoft.com/office/drawing/2014/main" id="{DC567EA0-7E42-764C-894D-CB400D26CFAC}"/>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b="1">
                <a:solidFill>
                  <a:srgbClr val="082E87"/>
                </a:solidFill>
              </a:defRPr>
            </a:lvl1pPr>
          </a:lstStyle>
          <a:p>
            <a:pPr lvl="0"/>
            <a:r>
              <a:rPr lang="en-US" dirty="0"/>
              <a:t>Insert copy here</a:t>
            </a: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3048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Tree>
    <p:extLst>
      <p:ext uri="{BB962C8B-B14F-4D97-AF65-F5344CB8AC3E}">
        <p14:creationId xmlns:p14="http://schemas.microsoft.com/office/powerpoint/2010/main" val="41057721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Rectangle 4">
            <a:extLst>
              <a:ext uri="{FF2B5EF4-FFF2-40B4-BE49-F238E27FC236}">
                <a16:creationId xmlns:a16="http://schemas.microsoft.com/office/drawing/2014/main" id="{20CC6FFA-9190-C446-B892-8505F567962E}"/>
              </a:ext>
            </a:extLst>
          </p:cNvPr>
          <p:cNvSpPr/>
          <p:nvPr userDrawn="1"/>
        </p:nvSpPr>
        <p:spPr bwMode="auto">
          <a:xfrm>
            <a:off x="0" y="0"/>
            <a:ext cx="4281142"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pic>
        <p:nvPicPr>
          <p:cNvPr id="6" name="Picture 5" descr="lionlogo_white.eps">
            <a:extLst>
              <a:ext uri="{FF2B5EF4-FFF2-40B4-BE49-F238E27FC236}">
                <a16:creationId xmlns:a16="http://schemas.microsoft.com/office/drawing/2014/main"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4482" y="-457200"/>
            <a:ext cx="8686802" cy="8473974"/>
          </a:xfrm>
          <a:prstGeom prst="rect">
            <a:avLst/>
          </a:prstGeom>
        </p:spPr>
      </p:pic>
      <p:sp>
        <p:nvSpPr>
          <p:cNvPr id="7" name="Text Placeholder 6">
            <a:extLst>
              <a:ext uri="{FF2B5EF4-FFF2-40B4-BE49-F238E27FC236}">
                <a16:creationId xmlns:a16="http://schemas.microsoft.com/office/drawing/2014/main"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2400" b="1">
                <a:solidFill>
                  <a:srgbClr val="0A5496"/>
                </a:solidFill>
              </a:defRPr>
            </a:lvl1pPr>
          </a:lstStyle>
          <a:p>
            <a:pPr lvl="0"/>
            <a:r>
              <a:rPr lang="en-US" dirty="0"/>
              <a:t>Title here</a:t>
            </a:r>
          </a:p>
        </p:txBody>
      </p:sp>
      <p:sp>
        <p:nvSpPr>
          <p:cNvPr id="9" name="Text Placeholder 8">
            <a:extLst>
              <a:ext uri="{FF2B5EF4-FFF2-40B4-BE49-F238E27FC236}">
                <a16:creationId xmlns:a16="http://schemas.microsoft.com/office/drawing/2014/main"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r>
              <a:rPr lang="en-US" sz="2000" dirty="0"/>
              <a:t>Lorem ipsum dolor sit amet, </a:t>
            </a:r>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sed</a:t>
            </a:r>
            <a:r>
              <a:rPr lang="en-US" sz="2000" dirty="0"/>
              <a:t> do </a:t>
            </a:r>
            <a:r>
              <a:rPr lang="en-US" sz="2000" dirty="0" err="1"/>
              <a:t>eiusmod</a:t>
            </a:r>
            <a:r>
              <a:rPr lang="en-US" sz="2000" dirty="0"/>
              <a:t> </a:t>
            </a:r>
            <a:r>
              <a:rPr lang="en-US" sz="2000" dirty="0" err="1"/>
              <a:t>tempor</a:t>
            </a:r>
            <a:r>
              <a:rPr lang="en-US" sz="2000" dirty="0"/>
              <a:t> </a:t>
            </a:r>
            <a:r>
              <a:rPr lang="en-US" sz="2000" dirty="0" err="1"/>
              <a:t>incididunt</a:t>
            </a:r>
            <a:r>
              <a:rPr lang="en-US" sz="2000" dirty="0"/>
              <a:t> </a:t>
            </a:r>
            <a:r>
              <a:rPr lang="en-US" sz="2000" dirty="0" err="1"/>
              <a:t>ut</a:t>
            </a:r>
            <a:r>
              <a:rPr lang="en-US" sz="2000" dirty="0"/>
              <a:t> </a:t>
            </a:r>
            <a:r>
              <a:rPr lang="en-US" sz="2000" dirty="0" err="1"/>
              <a:t>labore</a:t>
            </a:r>
            <a:r>
              <a:rPr lang="en-US" sz="2000" dirty="0"/>
              <a:t> et </a:t>
            </a:r>
            <a:r>
              <a:rPr lang="en-US" sz="2000" dirty="0" err="1"/>
              <a:t>dolore</a:t>
            </a:r>
            <a:r>
              <a:rPr lang="en-US" sz="2000" dirty="0"/>
              <a:t> magna </a:t>
            </a:r>
            <a:r>
              <a:rPr lang="en-US" sz="2000" dirty="0" err="1"/>
              <a:t>aliqua</a:t>
            </a:r>
            <a:r>
              <a:rPr lang="en-US" sz="2000" dirty="0"/>
              <a:t>. Semper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cursus. </a:t>
            </a:r>
            <a:r>
              <a:rPr lang="en-US" sz="2000" dirty="0" err="1"/>
              <a:t>Scelerisque</a:t>
            </a:r>
            <a:r>
              <a:rPr lang="en-US" sz="2000" dirty="0"/>
              <a:t> </a:t>
            </a:r>
            <a:r>
              <a:rPr lang="en-US" sz="2000" dirty="0" err="1"/>
              <a:t>mauris</a:t>
            </a:r>
            <a:r>
              <a:rPr lang="en-US" sz="2000" dirty="0"/>
              <a:t> </a:t>
            </a:r>
            <a:r>
              <a:rPr lang="en-US" sz="2000" dirty="0" err="1"/>
              <a:t>pellentesque</a:t>
            </a:r>
            <a:r>
              <a:rPr lang="en-US" sz="2000" dirty="0"/>
              <a:t> </a:t>
            </a:r>
            <a:r>
              <a:rPr lang="en-US" sz="2000" dirty="0" err="1"/>
              <a:t>pulvinar</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a:t>
            </a:r>
          </a:p>
          <a:p>
            <a:endParaRPr lang="en-US" sz="2000" dirty="0"/>
          </a:p>
          <a:p>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et </a:t>
            </a:r>
            <a:r>
              <a:rPr lang="en-US" sz="2000" dirty="0" err="1"/>
              <a:t>netus</a:t>
            </a:r>
            <a:r>
              <a:rPr lang="en-US" sz="2000" dirty="0"/>
              <a:t>. </a:t>
            </a:r>
            <a:r>
              <a:rPr lang="en-US" sz="2000" dirty="0" err="1"/>
              <a:t>Curabitur</a:t>
            </a:r>
            <a:r>
              <a:rPr lang="en-US" sz="2000" dirty="0"/>
              <a:t> vitae </a:t>
            </a:r>
            <a:r>
              <a:rPr lang="en-US" sz="2000" dirty="0" err="1"/>
              <a:t>nunc</a:t>
            </a:r>
            <a:r>
              <a:rPr lang="en-US" sz="2000" dirty="0"/>
              <a:t> </a:t>
            </a:r>
            <a:r>
              <a:rPr lang="en-US" sz="2000" dirty="0" err="1"/>
              <a:t>sed</a:t>
            </a:r>
            <a:r>
              <a:rPr lang="en-US" sz="2000" dirty="0"/>
              <a:t> </a:t>
            </a:r>
            <a:r>
              <a:rPr lang="en-US" sz="2000" dirty="0" err="1"/>
              <a:t>velit</a:t>
            </a:r>
            <a:r>
              <a:rPr lang="en-US" sz="2000" dirty="0"/>
              <a:t> </a:t>
            </a:r>
            <a:r>
              <a:rPr lang="en-US" sz="2000" dirty="0" err="1"/>
              <a:t>dignissim</a:t>
            </a:r>
            <a:r>
              <a:rPr lang="en-US" sz="2000" dirty="0"/>
              <a:t> </a:t>
            </a:r>
            <a:r>
              <a:rPr lang="en-US" sz="2000" dirty="0" err="1"/>
              <a:t>sodales</a:t>
            </a:r>
            <a:r>
              <a:rPr lang="en-US" sz="2000" dirty="0"/>
              <a:t>. </a:t>
            </a:r>
            <a:r>
              <a:rPr lang="en-US" sz="2000" dirty="0" err="1"/>
              <a:t>Consequat</a:t>
            </a:r>
            <a:r>
              <a:rPr lang="en-US" sz="2000" dirty="0"/>
              <a:t> ac </a:t>
            </a:r>
            <a:r>
              <a:rPr lang="en-US" sz="2000" dirty="0" err="1"/>
              <a:t>felis</a:t>
            </a:r>
            <a:r>
              <a:rPr lang="en-US" sz="2000" dirty="0"/>
              <a:t> </a:t>
            </a:r>
            <a:r>
              <a:rPr lang="en-US" sz="2000" dirty="0" err="1"/>
              <a:t>donec</a:t>
            </a:r>
            <a:r>
              <a:rPr lang="en-US" sz="2000" dirty="0"/>
              <a:t> et </a:t>
            </a:r>
            <a:r>
              <a:rPr lang="en-US" sz="2000" dirty="0" err="1"/>
              <a:t>odio</a:t>
            </a:r>
            <a:r>
              <a:rPr lang="en-US" sz="2000" dirty="0"/>
              <a:t> </a:t>
            </a:r>
            <a:r>
              <a:rPr lang="en-US" sz="2000" dirty="0" err="1"/>
              <a:t>pellentesque</a:t>
            </a:r>
            <a:r>
              <a:rPr lang="en-US" sz="2000" dirty="0"/>
              <a:t>. At </a:t>
            </a:r>
            <a:r>
              <a:rPr lang="en-US" sz="2000" dirty="0" err="1"/>
              <a:t>lectus</a:t>
            </a:r>
            <a:r>
              <a:rPr lang="en-US" sz="2000" dirty="0"/>
              <a:t> </a:t>
            </a:r>
            <a:r>
              <a:rPr lang="en-US" sz="2000" dirty="0" err="1"/>
              <a:t>urna</a:t>
            </a:r>
            <a:r>
              <a:rPr lang="en-US" sz="2000" dirty="0"/>
              <a:t> </a:t>
            </a:r>
            <a:r>
              <a:rPr lang="en-US" sz="2000" dirty="0" err="1"/>
              <a:t>duis</a:t>
            </a:r>
            <a:r>
              <a:rPr lang="en-US" sz="2000" dirty="0"/>
              <a:t> convallis. </a:t>
            </a:r>
            <a:r>
              <a:rPr lang="en-US" sz="2000" dirty="0" err="1"/>
              <a:t>Commodo</a:t>
            </a:r>
            <a:r>
              <a:rPr lang="en-US" sz="2000" dirty="0"/>
              <a:t> </a:t>
            </a:r>
            <a:r>
              <a:rPr lang="en-US" sz="2000" dirty="0" err="1"/>
              <a:t>nulla</a:t>
            </a:r>
            <a:r>
              <a:rPr lang="en-US" sz="2000" dirty="0"/>
              <a:t> </a:t>
            </a:r>
            <a:r>
              <a:rPr lang="en-US" sz="2000" dirty="0" err="1"/>
              <a:t>facilisi</a:t>
            </a:r>
            <a:r>
              <a:rPr lang="en-US" sz="2000" dirty="0"/>
              <a:t> </a:t>
            </a:r>
            <a:r>
              <a:rPr lang="en-US" sz="2000" dirty="0" err="1"/>
              <a:t>nullam</a:t>
            </a:r>
            <a:r>
              <a:rPr lang="en-US" sz="2000" dirty="0"/>
              <a:t> </a:t>
            </a:r>
            <a:r>
              <a:rPr lang="en-US" sz="2000" dirty="0" err="1"/>
              <a:t>vehicula</a:t>
            </a:r>
            <a:r>
              <a:rPr lang="en-US" sz="2000" dirty="0"/>
              <a:t> ipsum. Nunc </a:t>
            </a:r>
            <a:r>
              <a:rPr lang="en-US" sz="2000" dirty="0" err="1"/>
              <a:t>lobortis</a:t>
            </a:r>
            <a:r>
              <a:rPr lang="en-US" sz="2000" dirty="0"/>
              <a:t> </a:t>
            </a:r>
            <a:r>
              <a:rPr lang="en-US" sz="2000" dirty="0" err="1"/>
              <a:t>mattis</a:t>
            </a:r>
            <a:r>
              <a:rPr lang="en-US" sz="2000" dirty="0"/>
              <a:t> </a:t>
            </a:r>
            <a:r>
              <a:rPr lang="en-US" sz="2000" dirty="0" err="1"/>
              <a:t>aliquam</a:t>
            </a:r>
            <a:r>
              <a:rPr lang="en-US" sz="2000" dirty="0"/>
              <a:t> </a:t>
            </a:r>
            <a:r>
              <a:rPr lang="en-US" sz="2000" dirty="0" err="1"/>
              <a:t>faucibus</a:t>
            </a:r>
            <a:r>
              <a:rPr lang="en-US" sz="2000" dirty="0"/>
              <a:t> </a:t>
            </a:r>
            <a:r>
              <a:rPr lang="en-US" sz="2000" dirty="0" err="1"/>
              <a:t>purus</a:t>
            </a:r>
            <a:r>
              <a:rPr lang="en-US" sz="2000" dirty="0"/>
              <a:t> in </a:t>
            </a:r>
            <a:r>
              <a:rPr lang="en-US" sz="2000" dirty="0" err="1"/>
              <a:t>massa</a:t>
            </a:r>
            <a:r>
              <a:rPr lang="en-US" sz="2000" dirty="0"/>
              <a:t>. </a:t>
            </a:r>
          </a:p>
          <a:p>
            <a:endParaRPr lang="en-US" sz="2000" dirty="0"/>
          </a:p>
          <a:p>
            <a:r>
              <a:rPr lang="en-US" sz="2000" dirty="0"/>
              <a:t>Nunc </a:t>
            </a:r>
            <a:r>
              <a:rPr lang="en-US" sz="2000" dirty="0" err="1"/>
              <a:t>faucibus</a:t>
            </a:r>
            <a:r>
              <a:rPr lang="en-US" sz="2000" dirty="0"/>
              <a:t> a </a:t>
            </a:r>
            <a:r>
              <a:rPr lang="en-US" sz="2000" dirty="0" err="1"/>
              <a:t>pellentesque</a:t>
            </a:r>
            <a:r>
              <a:rPr lang="en-US" sz="2000" dirty="0"/>
              <a:t> sit amet </a:t>
            </a:r>
            <a:r>
              <a:rPr lang="en-US" sz="2000" dirty="0" err="1"/>
              <a:t>porttitor</a:t>
            </a:r>
            <a:r>
              <a:rPr lang="en-US" sz="2000" dirty="0"/>
              <a:t> </a:t>
            </a:r>
            <a:r>
              <a:rPr lang="en-US" sz="2000" dirty="0" err="1"/>
              <a:t>eget</a:t>
            </a:r>
            <a:r>
              <a:rPr lang="en-US" sz="2000" dirty="0"/>
              <a:t> dolor </a:t>
            </a:r>
            <a:r>
              <a:rPr lang="en-US" sz="2000" dirty="0" err="1"/>
              <a:t>morbi</a:t>
            </a:r>
            <a:r>
              <a:rPr lang="en-US" sz="2000" dirty="0"/>
              <a:t>.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a:t>
            </a:r>
            <a:r>
              <a:rPr lang="en-US" sz="2000" dirty="0" err="1"/>
              <a:t>Malesuada</a:t>
            </a:r>
            <a:r>
              <a:rPr lang="en-US" sz="2000" dirty="0"/>
              <a:t> fames ac </a:t>
            </a:r>
            <a:r>
              <a:rPr lang="en-US" sz="2000" dirty="0" err="1"/>
              <a:t>turpis</a:t>
            </a:r>
            <a:r>
              <a:rPr lang="en-US" sz="2000" dirty="0"/>
              <a:t> </a:t>
            </a:r>
            <a:r>
              <a:rPr lang="en-US" sz="2000" dirty="0" err="1"/>
              <a:t>egestas</a:t>
            </a:r>
            <a:r>
              <a:rPr lang="en-US" sz="2000" dirty="0"/>
              <a:t> integer </a:t>
            </a:r>
            <a:r>
              <a:rPr lang="en-US" sz="2000" dirty="0" err="1"/>
              <a:t>eget</a:t>
            </a:r>
            <a:r>
              <a:rPr lang="en-US" sz="2000" dirty="0"/>
              <a:t> </a:t>
            </a:r>
            <a:r>
              <a:rPr lang="en-US" sz="2000" dirty="0" err="1"/>
              <a:t>aliquet</a:t>
            </a:r>
            <a:r>
              <a:rPr lang="en-US" sz="2000" dirty="0"/>
              <a:t> </a:t>
            </a:r>
            <a:r>
              <a:rPr lang="en-US" sz="2000" dirty="0" err="1"/>
              <a:t>nibh</a:t>
            </a:r>
            <a:r>
              <a:rPr lang="en-US" sz="2000" dirty="0"/>
              <a:t>. </a:t>
            </a:r>
            <a:r>
              <a:rPr lang="en-US" sz="2000" dirty="0" err="1"/>
              <a:t>Viverra</a:t>
            </a:r>
            <a:r>
              <a:rPr lang="en-US" sz="2000" dirty="0"/>
              <a:t> </a:t>
            </a:r>
            <a:r>
              <a:rPr lang="en-US" sz="2000" dirty="0" err="1"/>
              <a:t>adipiscing</a:t>
            </a:r>
            <a:r>
              <a:rPr lang="en-US" sz="2000" dirty="0"/>
              <a:t> at in </a:t>
            </a:r>
            <a:r>
              <a:rPr lang="en-US" sz="2000" dirty="0" err="1"/>
              <a:t>tellus</a:t>
            </a:r>
            <a:r>
              <a:rPr lang="en-US" sz="2000" dirty="0"/>
              <a:t> integer. Quam </a:t>
            </a:r>
            <a:r>
              <a:rPr lang="en-US" sz="2000" dirty="0" err="1"/>
              <a:t>nulla</a:t>
            </a:r>
            <a:r>
              <a:rPr lang="en-US" sz="2000" dirty="0"/>
              <a:t> </a:t>
            </a:r>
            <a:r>
              <a:rPr lang="en-US" sz="2000" dirty="0" err="1"/>
              <a:t>porttitor</a:t>
            </a:r>
            <a:r>
              <a:rPr lang="en-US" sz="2000" dirty="0"/>
              <a:t> </a:t>
            </a:r>
            <a:r>
              <a:rPr lang="en-US" sz="2000" dirty="0" err="1"/>
              <a:t>massa</a:t>
            </a:r>
            <a:r>
              <a:rPr lang="en-US" sz="2000" dirty="0"/>
              <a:t> id </a:t>
            </a:r>
            <a:r>
              <a:rPr lang="en-US" sz="2000" dirty="0" err="1"/>
              <a:t>neque</a:t>
            </a:r>
            <a:r>
              <a:rPr lang="en-US" sz="2000" dirty="0"/>
              <a:t>. Pretium </a:t>
            </a:r>
            <a:r>
              <a:rPr lang="en-US" sz="2000" dirty="0" err="1"/>
              <a:t>aenean</a:t>
            </a:r>
            <a:r>
              <a:rPr lang="en-US" sz="2000" dirty="0"/>
              <a:t> pharetra magna ac </a:t>
            </a:r>
            <a:r>
              <a:rPr lang="en-US" sz="2000" dirty="0" err="1"/>
              <a:t>placerat</a:t>
            </a:r>
            <a:r>
              <a:rPr lang="en-US" sz="2000" dirty="0"/>
              <a:t> </a:t>
            </a:r>
            <a:r>
              <a:rPr lang="en-US" sz="2000" dirty="0" err="1"/>
              <a:t>vestibulum</a:t>
            </a:r>
            <a:r>
              <a:rPr lang="en-US" sz="2000" dirty="0"/>
              <a:t> </a:t>
            </a:r>
            <a:r>
              <a:rPr lang="en-US" sz="2000" dirty="0" err="1"/>
              <a:t>lectus</a:t>
            </a:r>
            <a:r>
              <a:rPr lang="en-US" sz="2000" dirty="0"/>
              <a:t> </a:t>
            </a:r>
            <a:r>
              <a:rPr lang="en-US" sz="2000" dirty="0" err="1"/>
              <a:t>mauris</a:t>
            </a:r>
            <a:r>
              <a:rPr lang="en-US" sz="2000" dirty="0"/>
              <a:t>.</a:t>
            </a:r>
          </a:p>
        </p:txBody>
      </p:sp>
    </p:spTree>
    <p:extLst>
      <p:ext uri="{BB962C8B-B14F-4D97-AF65-F5344CB8AC3E}">
        <p14:creationId xmlns:p14="http://schemas.microsoft.com/office/powerpoint/2010/main" val="528060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7162800" y="0"/>
            <a:ext cx="7280754" cy="7102374"/>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Session title</a:t>
            </a:r>
          </a:p>
        </p:txBody>
      </p:sp>
      <p:sp>
        <p:nvSpPr>
          <p:cNvPr id="8" name="Text Placeholder 7">
            <a:extLst>
              <a:ext uri="{FF2B5EF4-FFF2-40B4-BE49-F238E27FC236}">
                <a16:creationId xmlns:a16="http://schemas.microsoft.com/office/drawing/2014/main"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400" b="1" dirty="0" err="1">
                <a:solidFill>
                  <a:srgbClr val="0A5496"/>
                </a:solidFill>
                <a:ea typeface="Arial Hebrew Scholar" charset="-79"/>
                <a:cs typeface="Arial" panose="020B0604020202020204" pitchFamily="34" charset="0"/>
              </a:rPr>
              <a:t>Date</a:t>
            </a:r>
            <a:endParaRPr lang="pl-PL" sz="2400" b="1" dirty="0">
              <a:solidFill>
                <a:srgbClr val="0A5496"/>
              </a:solidFill>
              <a:ea typeface="Arial Hebrew Scholar" charset="-79"/>
              <a:cs typeface="Arial" panose="020B0604020202020204" pitchFamily="34" charset="0"/>
            </a:endParaRPr>
          </a:p>
          <a:p>
            <a:r>
              <a:rPr lang="pl-PL" sz="1800" dirty="0">
                <a:solidFill>
                  <a:srgbClr val="0A5496"/>
                </a:solidFill>
                <a:ea typeface="Arial Hebrew Scholar" charset="-79"/>
                <a:cs typeface="Arial" panose="020B0604020202020204" pitchFamily="34" charset="0"/>
              </a:rPr>
              <a:t>00:00-00:00 </a:t>
            </a:r>
          </a:p>
          <a:p>
            <a:r>
              <a:rPr lang="pl-PL" sz="1800" dirty="0" err="1">
                <a:solidFill>
                  <a:srgbClr val="0A5496"/>
                </a:solidFill>
                <a:ea typeface="Arial Hebrew Scholar" charset="-79"/>
                <a:cs typeface="Arial" panose="020B0604020202020204" pitchFamily="34" charset="0"/>
              </a:rPr>
              <a:t>Location</a:t>
            </a:r>
            <a:endParaRPr lang="en-US" sz="1800" dirty="0">
              <a:solidFill>
                <a:srgbClr val="0A5496"/>
              </a:solidFill>
              <a:ea typeface="Arial Hebrew Scholar" charset="-79"/>
              <a:cs typeface="Arial" panose="020B0604020202020204" pitchFamily="34" charset="0"/>
            </a:endParaRPr>
          </a:p>
          <a:p>
            <a:pPr lvl="0"/>
            <a:endParaRPr lang="en-US" dirty="0"/>
          </a:p>
        </p:txBody>
      </p:sp>
      <p:sp>
        <p:nvSpPr>
          <p:cNvPr id="10" name="Text Placeholder 9">
            <a:extLst>
              <a:ext uri="{FF2B5EF4-FFF2-40B4-BE49-F238E27FC236}">
                <a16:creationId xmlns:a16="http://schemas.microsoft.com/office/drawing/2014/main"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400"/>
            </a:lvl1pPr>
            <a:lvl2pPr marL="519099" indent="0">
              <a:buNone/>
              <a:defRPr sz="2400"/>
            </a:lvl2pPr>
            <a:lvl3pPr marL="914377" indent="0">
              <a:buNone/>
              <a:defRPr sz="2400"/>
            </a:lvl3pPr>
            <a:lvl4pPr marL="1371565" indent="0">
              <a:buNone/>
              <a:defRPr sz="2400"/>
            </a:lvl4pPr>
            <a:lvl5pPr marL="1828755" indent="0">
              <a:buNone/>
              <a:defRPr sz="2400"/>
            </a:lvl5pPr>
          </a:lstStyle>
          <a:p>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deserunt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mollit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anim</a:t>
            </a:r>
            <a:r>
              <a:rPr lang="en-US" sz="2400" kern="0" dirty="0">
                <a:solidFill>
                  <a:schemeClr val="accent6">
                    <a:lumMod val="50000"/>
                    <a:lumOff val="50000"/>
                  </a:schemeClr>
                </a:solidFill>
                <a:latin typeface="Arial" charset="0"/>
                <a:ea typeface="Arial" charset="0"/>
                <a:cs typeface="Arial" charset="0"/>
              </a:rPr>
              <a:t> 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deserunt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mollit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anim</a:t>
            </a:r>
            <a:r>
              <a:rPr lang="en-US" sz="2400" b="1" kern="0" dirty="0">
                <a:solidFill>
                  <a:srgbClr val="0A5496"/>
                </a:solidFill>
                <a:latin typeface="Arial" charset="0"/>
                <a:ea typeface="Arial" charset="0"/>
                <a:cs typeface="Arial" charset="0"/>
              </a:rPr>
              <a:t> </a:t>
            </a:r>
            <a:r>
              <a:rPr lang="en-US" sz="2400" kern="0" dirty="0">
                <a:solidFill>
                  <a:schemeClr val="accent6">
                    <a:lumMod val="50000"/>
                    <a:lumOff val="50000"/>
                  </a:schemeClr>
                </a:solidFill>
                <a:latin typeface="Arial" charset="0"/>
                <a:ea typeface="Arial" charset="0"/>
                <a:cs typeface="Arial" charset="0"/>
              </a:rPr>
              <a:t>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a:t>
            </a:r>
            <a:endParaRPr lang="en-US" sz="2200" dirty="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12102529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4F2B938-A092-8A40-BA9E-36EB895796A6}"/>
              </a:ext>
            </a:extLst>
          </p:cNvPr>
          <p:cNvSpPr txBox="1"/>
          <p:nvPr userDrawn="1"/>
        </p:nvSpPr>
        <p:spPr>
          <a:xfrm>
            <a:off x="342901" y="385480"/>
            <a:ext cx="3505200" cy="6247864"/>
          </a:xfrm>
          <a:prstGeom prst="rect">
            <a:avLst/>
          </a:prstGeom>
          <a:noFill/>
        </p:spPr>
        <p:txBody>
          <a:bodyPr wrap="square" rtlCol="0" anchor="b">
            <a:spAutoFit/>
          </a:bodyPr>
          <a:lstStyle/>
          <a:p>
            <a:r>
              <a:rPr lang="en-US" sz="40000" dirty="0">
                <a:solidFill>
                  <a:srgbClr val="FFFFFF"/>
                </a:solidFill>
                <a:latin typeface="Arial" charset="0"/>
                <a:ea typeface="Arial" charset="0"/>
                <a:cs typeface="Arial" charset="0"/>
              </a:rPr>
              <a:t>#</a:t>
            </a:r>
          </a:p>
        </p:txBody>
      </p:sp>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Insert headline</a:t>
            </a:r>
          </a:p>
        </p:txBody>
      </p:sp>
      <p:sp>
        <p:nvSpPr>
          <p:cNvPr id="11" name="Text Placeholder 10">
            <a:extLst>
              <a:ext uri="{FF2B5EF4-FFF2-40B4-BE49-F238E27FC236}">
                <a16:creationId xmlns:a16="http://schemas.microsoft.com/office/drawing/2014/main"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deserunt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mollit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anim</a:t>
            </a:r>
            <a:r>
              <a:rPr lang="en-US" sz="2000" b="1" kern="0" dirty="0">
                <a:solidFill>
                  <a:srgbClr val="0A5496"/>
                </a:solidFill>
                <a:latin typeface="Arial" charset="0"/>
                <a:ea typeface="Arial" charset="0"/>
                <a:cs typeface="Arial" charset="0"/>
              </a:rPr>
              <a:t> </a:t>
            </a:r>
            <a:r>
              <a:rPr lang="en-US" sz="2000" kern="0" dirty="0">
                <a:solidFill>
                  <a:schemeClr val="accent6">
                    <a:lumMod val="50000"/>
                    <a:lumOff val="50000"/>
                  </a:schemeClr>
                </a:solidFill>
                <a:latin typeface="Arial" charset="0"/>
                <a:ea typeface="Arial" charset="0"/>
                <a:cs typeface="Arial" charset="0"/>
              </a:rPr>
              <a:t>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b="1" kern="0" dirty="0" err="1">
                <a:solidFill>
                  <a:srgbClr val="0A5496"/>
                </a:solidFill>
                <a:latin typeface="Arial" charset="0"/>
                <a:ea typeface="Arial" charset="0"/>
                <a:cs typeface="Arial" charset="0"/>
              </a:rPr>
              <a:t>est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a:t>
            </a:r>
            <a:r>
              <a:rPr lang="en-US" sz="2000" b="1" kern="0" dirty="0">
                <a:solidFill>
                  <a:srgbClr val="0A5496"/>
                </a:solidFill>
                <a:latin typeface="Arial" charset="0"/>
                <a:ea typeface="Arial" charset="0"/>
                <a:cs typeface="Arial" charset="0"/>
              </a:rPr>
              <a:t>non </a:t>
            </a:r>
            <a:r>
              <a:rPr lang="en-US" sz="2000" b="1" kern="0" dirty="0" err="1">
                <a:solidFill>
                  <a:srgbClr val="0A5496"/>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34046117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10" name="Oval 9">
            <a:extLst>
              <a:ext uri="{FF2B5EF4-FFF2-40B4-BE49-F238E27FC236}">
                <a16:creationId xmlns:a16="http://schemas.microsoft.com/office/drawing/2014/main" id="{0F68A244-CECA-F041-AD70-910F56A47209}"/>
              </a:ext>
            </a:extLst>
          </p:cNvPr>
          <p:cNvSpPr/>
          <p:nvPr userDrawn="1"/>
        </p:nvSpPr>
        <p:spPr bwMode="auto">
          <a:xfrm>
            <a:off x="8763000" y="3064705"/>
            <a:ext cx="2398894"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pPr>
            <a:endParaRPr lang="en-US" sz="3000" dirty="0">
              <a:solidFill>
                <a:srgbClr val="404040"/>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1371600" y="3587437"/>
            <a:ext cx="6172200" cy="1447800"/>
          </a:xfrm>
          <a:prstGeom prst="rect">
            <a:avLst/>
          </a:prstGeom>
        </p:spPr>
        <p:txBody>
          <a:bodyPr/>
          <a:lstStyle>
            <a:lvl1pPr marL="342900" marR="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24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endParaRPr lang="en-US" dirty="0"/>
          </a:p>
        </p:txBody>
      </p:sp>
      <p:sp>
        <p:nvSpPr>
          <p:cNvPr id="17" name="Text Placeholder 16">
            <a:extLst>
              <a:ext uri="{FF2B5EF4-FFF2-40B4-BE49-F238E27FC236}">
                <a16:creationId xmlns:a16="http://schemas.microsoft.com/office/drawing/2014/main" id="{9BE79663-AD90-FF47-A2BC-2688925AA2D3}"/>
              </a:ext>
            </a:extLst>
          </p:cNvPr>
          <p:cNvSpPr>
            <a:spLocks noGrp="1"/>
          </p:cNvSpPr>
          <p:nvPr>
            <p:ph type="body" sz="quarter" idx="16" hasCustomPrompt="1"/>
          </p:nvPr>
        </p:nvSpPr>
        <p:spPr>
          <a:xfrm>
            <a:off x="9201150" y="4343400"/>
            <a:ext cx="1619250" cy="533400"/>
          </a:xfrm>
          <a:prstGeom prst="rect">
            <a:avLst/>
          </a:prstGeom>
        </p:spPr>
        <p:txBody>
          <a:bodyPr/>
          <a:lstStyle>
            <a:lvl1pPr marL="0" indent="0" algn="ctr">
              <a:buNone/>
              <a:defRPr sz="1800" b="1">
                <a:solidFill>
                  <a:schemeClr val="bg1"/>
                </a:solidFill>
                <a:latin typeface="Arial" panose="020B0604020202020204" pitchFamily="34" charset="0"/>
                <a:cs typeface="Arial" panose="020B0604020202020204" pitchFamily="34" charset="0"/>
              </a:defRPr>
            </a:lvl1pPr>
            <a:lvl2pPr marL="519099" indent="0">
              <a:buNone/>
              <a:defRPr sz="1800">
                <a:solidFill>
                  <a:schemeClr val="bg1"/>
                </a:solidFill>
                <a:latin typeface="Arial" panose="020B0604020202020204" pitchFamily="34" charset="0"/>
                <a:cs typeface="Arial" panose="020B0604020202020204" pitchFamily="34" charset="0"/>
              </a:defRPr>
            </a:lvl2pPr>
            <a:lvl3pPr marL="914377" indent="0">
              <a:buNone/>
              <a:defRPr sz="1800">
                <a:solidFill>
                  <a:schemeClr val="bg1"/>
                </a:solidFill>
                <a:latin typeface="Arial" panose="020B0604020202020204" pitchFamily="34" charset="0"/>
                <a:cs typeface="Arial" panose="020B0604020202020204" pitchFamily="34" charset="0"/>
              </a:defRPr>
            </a:lvl3pPr>
            <a:lvl4pPr marL="1371565" indent="0">
              <a:buNone/>
              <a:defRPr sz="1800">
                <a:solidFill>
                  <a:schemeClr val="bg1"/>
                </a:solidFill>
                <a:latin typeface="Arial" panose="020B0604020202020204" pitchFamily="34" charset="0"/>
                <a:cs typeface="Arial" panose="020B0604020202020204" pitchFamily="34" charset="0"/>
              </a:defRPr>
            </a:lvl4pPr>
            <a:lvl5pPr marL="1828755" indent="0">
              <a:buNone/>
              <a:defRPr sz="1800">
                <a:solidFill>
                  <a:schemeClr val="bg1"/>
                </a:solidFill>
                <a:latin typeface="Arial" panose="020B0604020202020204" pitchFamily="34" charset="0"/>
                <a:cs typeface="Arial" panose="020B0604020202020204" pitchFamily="34" charset="0"/>
              </a:defRPr>
            </a:lvl5pPr>
          </a:lstStyle>
          <a:p>
            <a:pPr lvl="0"/>
            <a:r>
              <a:rPr lang="en-US" dirty="0"/>
              <a:t>Descriptor copy</a:t>
            </a:r>
          </a:p>
        </p:txBody>
      </p:sp>
      <p:sp>
        <p:nvSpPr>
          <p:cNvPr id="19" name="Text Placeholder 18">
            <a:extLst>
              <a:ext uri="{FF2B5EF4-FFF2-40B4-BE49-F238E27FC236}">
                <a16:creationId xmlns:a16="http://schemas.microsoft.com/office/drawing/2014/main"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6400" b="1">
                <a:solidFill>
                  <a:schemeClr val="bg1"/>
                </a:solidFill>
              </a:defRPr>
            </a:lvl1pPr>
            <a:lvl2pPr>
              <a:defRPr sz="4800" b="1"/>
            </a:lvl2pPr>
            <a:lvl3pPr>
              <a:defRPr sz="4800" b="1"/>
            </a:lvl3pPr>
            <a:lvl4pPr>
              <a:defRPr sz="4800" b="1"/>
            </a:lvl4pPr>
            <a:lvl5pPr>
              <a:defRPr sz="4800" b="1"/>
            </a:lvl5pPr>
          </a:lstStyle>
          <a:p>
            <a:pPr lvl="0"/>
            <a:r>
              <a:rPr lang="en-US" dirty="0"/>
              <a:t>1</a:t>
            </a:r>
          </a:p>
        </p:txBody>
      </p:sp>
    </p:spTree>
    <p:extLst>
      <p:ext uri="{BB962C8B-B14F-4D97-AF65-F5344CB8AC3E}">
        <p14:creationId xmlns:p14="http://schemas.microsoft.com/office/powerpoint/2010/main" val="7552815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theme" Target="../theme/theme3.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rgbClr val="00338D"/>
                </a:solidFill>
              </a:rPr>
              <a:pPr algn="r">
                <a:spcBef>
                  <a:spcPct val="50000"/>
                </a:spcBef>
                <a:defRPr/>
              </a:pPr>
              <a:t>‹#›</a:t>
            </a:fld>
            <a:endParaRPr lang="en-US" sz="1000" dirty="0">
              <a:solidFill>
                <a:srgbClr val="00338D"/>
              </a:solidFill>
            </a:endParaRPr>
          </a:p>
        </p:txBody>
      </p:sp>
    </p:spTree>
    <p:extLst>
      <p:ext uri="{BB962C8B-B14F-4D97-AF65-F5344CB8AC3E}">
        <p14:creationId xmlns:p14="http://schemas.microsoft.com/office/powerpoint/2010/main" val="631929288"/>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82" r:id="rId4"/>
    <p:sldLayoutId id="2147483868" r:id="rId5"/>
    <p:sldLayoutId id="2147483869" r:id="rId6"/>
    <p:sldLayoutId id="2147483870" r:id="rId7"/>
    <p:sldLayoutId id="2147483871" r:id="rId8"/>
    <p:sldLayoutId id="2147483872" r:id="rId9"/>
    <p:sldLayoutId id="2147483873" r:id="rId10"/>
    <p:sldLayoutId id="2147483874" r:id="rId11"/>
    <p:sldLayoutId id="2147483880" r:id="rId12"/>
    <p:sldLayoutId id="2147483875" r:id="rId13"/>
    <p:sldLayoutId id="2147483878" r:id="rId14"/>
    <p:sldLayoutId id="2147483879" r:id="rId15"/>
    <p:sldLayoutId id="2147483876" r:id="rId16"/>
    <p:sldLayoutId id="2147483881" r:id="rId17"/>
    <p:sldLayoutId id="2147483883" r:id="rId18"/>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01400" y="6400800"/>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Tree>
    <p:extLst>
      <p:ext uri="{BB962C8B-B14F-4D97-AF65-F5344CB8AC3E}">
        <p14:creationId xmlns:p14="http://schemas.microsoft.com/office/powerpoint/2010/main" val="3977730233"/>
      </p:ext>
    </p:extLst>
  </p:cSld>
  <p:clrMap bg1="lt1" tx1="dk1" bg2="lt2" tx2="dk2" accent1="accent1" accent2="accent2" accent3="accent3" accent4="accent4" accent5="accent5" accent6="accent6" hlink="hlink" folHlink="folHlink"/>
  <p:sldLayoutIdLst>
    <p:sldLayoutId id="2147483832" r:id="rId1"/>
    <p:sldLayoutId id="2147483836" r:id="rId2"/>
    <p:sldLayoutId id="2147483844" r:id="rId3"/>
    <p:sldLayoutId id="2147483845" r:id="rId4"/>
    <p:sldLayoutId id="2147483846" r:id="rId5"/>
    <p:sldLayoutId id="2147483867" r:id="rId6"/>
    <p:sldLayoutId id="2147483887" r:id="rId7"/>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6457121"/>
      </p:ext>
    </p:extLst>
  </p:cSld>
  <p:clrMap bg1="lt1" tx1="dk1" bg2="lt2" tx2="dk2" accent1="accent1" accent2="accent2" accent3="accent3" accent4="accent4" accent5="accent5" accent6="accent6" hlink="hlink" folHlink="folHlink"/>
  <p:sldLayoutIdLst>
    <p:sldLayoutId id="2147483843" r:id="rId1"/>
    <p:sldLayoutId id="2147483863" r:id="rId2"/>
    <p:sldLayoutId id="2147483865" r:id="rId3"/>
    <p:sldLayoutId id="2147483866" r:id="rId4"/>
    <p:sldLayoutId id="2147483886" r:id="rId5"/>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30.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hyperlink" Target="https://www.lionsclubs.org/ja/resources-for-members/resource-center/start-a-new-club"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18.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3.png"/><Relationship Id="rId7" Type="http://schemas.openxmlformats.org/officeDocument/2006/relationships/diagramColors" Target="../diagrams/colors2.xml"/><Relationship Id="rId2" Type="http://schemas.openxmlformats.org/officeDocument/2006/relationships/notesSlide" Target="../notesSlides/notesSlide18.xml"/><Relationship Id="rId1" Type="http://schemas.openxmlformats.org/officeDocument/2006/relationships/slideLayout" Target="../slideLayouts/slideLayout18.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18.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4.png"/><Relationship Id="rId7" Type="http://schemas.openxmlformats.org/officeDocument/2006/relationships/diagramColors" Target="../diagrams/colors3.xml"/><Relationship Id="rId2" Type="http://schemas.openxmlformats.org/officeDocument/2006/relationships/notesSlide" Target="../notesSlides/notesSlide21.xml"/><Relationship Id="rId1" Type="http://schemas.openxmlformats.org/officeDocument/2006/relationships/slideLayout" Target="../slideLayouts/slideLayout18.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9.xml"/><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1.xml"/><Relationship Id="rId1" Type="http://schemas.openxmlformats.org/officeDocument/2006/relationships/slideLayout" Target="../slideLayouts/slideLayout18.xml"/><Relationship Id="rId4" Type="http://schemas.openxmlformats.org/officeDocument/2006/relationships/hyperlink" Target="http://www.lionsclubs.org/ja"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6.xml"/><Relationship Id="rId1" Type="http://schemas.openxmlformats.org/officeDocument/2006/relationships/slideLayout" Target="../slideLayouts/slideLayout18.xml"/><Relationship Id="rId5" Type="http://schemas.microsoft.com/office/2007/relationships/hdphoto" Target="../media/hdphoto1.wdp"/><Relationship Id="rId4" Type="http://schemas.openxmlformats.org/officeDocument/2006/relationships/image" Target="../media/image10.png"/></Relationships>
</file>

<file path=ppt/slides/_rels/slide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7.xml"/><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8.xml"/><Relationship Id="rId1" Type="http://schemas.openxmlformats.org/officeDocument/2006/relationships/slideLayout" Target="../slideLayouts/slideLayout18.xml"/><Relationship Id="rId4" Type="http://schemas.microsoft.com/office/2007/relationships/hdphoto" Target="../media/hdphoto1.wdp"/></Relationships>
</file>

<file path=ppt/slides/_rels/slide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9.xml"/><Relationship Id="rId1" Type="http://schemas.openxmlformats.org/officeDocument/2006/relationships/slideLayout" Target="../slideLayouts/slideLayout30.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0.xml"/><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1.xml"/><Relationship Id="rId1" Type="http://schemas.openxmlformats.org/officeDocument/2006/relationships/slideLayout" Target="../slideLayouts/slideLayout25.xml"/><Relationship Id="rId4" Type="http://schemas.microsoft.com/office/2007/relationships/hdphoto" Target="../media/hdphoto1.wdp"/></Relationships>
</file>

<file path=ppt/slides/_rels/slide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2.xml"/><Relationship Id="rId1" Type="http://schemas.openxmlformats.org/officeDocument/2006/relationships/slideLayout" Target="../slideLayouts/slideLayout30.xml"/><Relationship Id="rId4" Type="http://schemas.openxmlformats.org/officeDocument/2006/relationships/image" Target="../media/image12.png"/></Relationships>
</file>

<file path=ppt/slides/_rels/slide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3.xml"/><Relationship Id="rId1" Type="http://schemas.openxmlformats.org/officeDocument/2006/relationships/slideLayout" Target="../slideLayouts/slideLayout30.xml"/><Relationship Id="rId4" Type="http://schemas.openxmlformats.org/officeDocument/2006/relationships/image" Target="../media/image12.png"/></Relationships>
</file>

<file path=ppt/slides/_rels/slide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4.xml"/><Relationship Id="rId1" Type="http://schemas.openxmlformats.org/officeDocument/2006/relationships/slideLayout" Target="../slideLayouts/slideLayout18.xml"/><Relationship Id="rId4" Type="http://schemas.openxmlformats.org/officeDocument/2006/relationships/image" Target="../media/image2.emf"/></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0.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7.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30.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ackground - Image">
            <a:extLst>
              <a:ext uri="{FF2B5EF4-FFF2-40B4-BE49-F238E27FC236}">
                <a16:creationId xmlns:a16="http://schemas.microsoft.com/office/drawing/2014/main" id="{EE3AF1F3-18D9-3440-8175-06C7FDC2864E}"/>
              </a:ext>
            </a:extLst>
          </p:cNvPr>
          <p:cNvPicPr>
            <a:picLocks noChangeAspect="1"/>
          </p:cNvPicPr>
          <p:nvPr/>
        </p:nvPicPr>
        <p:blipFill rotWithShape="1">
          <a:blip r:embed="rId3"/>
          <a:srcRect l="-360" t="8313" r="360" b="5982"/>
          <a:stretch/>
        </p:blipFill>
        <p:spPr>
          <a:xfrm>
            <a:off x="-60960" y="0"/>
            <a:ext cx="12252960" cy="7000236"/>
          </a:xfrm>
          <a:prstGeom prst="rect">
            <a:avLst/>
          </a:prstGeom>
        </p:spPr>
      </p:pic>
      <p:sp>
        <p:nvSpPr>
          <p:cNvPr id="13" name="Background - Overlay">
            <a:extLst>
              <a:ext uri="{FF2B5EF4-FFF2-40B4-BE49-F238E27FC236}">
                <a16:creationId xmlns:a16="http://schemas.microsoft.com/office/drawing/2014/main" id="{556C90B0-9C7D-8D4F-866C-362FA58528D1}"/>
              </a:ext>
            </a:extLst>
          </p:cNvPr>
          <p:cNvSpPr/>
          <p:nvPr/>
        </p:nvSpPr>
        <p:spPr>
          <a:xfrm>
            <a:off x="0" y="0"/>
            <a:ext cx="12220832" cy="7000236"/>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sp>
        <p:nvSpPr>
          <p:cNvPr id="8" name="Yellow Bar">
            <a:extLst>
              <a:ext uri="{FF2B5EF4-FFF2-40B4-BE49-F238E27FC236}">
                <a16:creationId xmlns:a16="http://schemas.microsoft.com/office/drawing/2014/main" id="{64EEA7D3-3EFE-CE4D-AE89-2B7DA6B416D9}"/>
              </a:ext>
            </a:extLst>
          </p:cNvPr>
          <p:cNvSpPr/>
          <p:nvPr/>
        </p:nvSpPr>
        <p:spPr>
          <a:xfrm>
            <a:off x="5506829" y="3356240"/>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ＭＳ Ｐゴシック" panose="020B0600070205080204" pitchFamily="50" charset="-128"/>
              <a:ea typeface="ＭＳ Ｐゴシック" panose="020B0600070205080204" pitchFamily="50" charset="-128"/>
            </a:endParaRPr>
          </a:p>
        </p:txBody>
      </p:sp>
      <p:pic>
        <p:nvPicPr>
          <p:cNvPr id="9" name="Emblem - White" descr="lionlogo_white.eps">
            <a:extLst>
              <a:ext uri="{FF2B5EF4-FFF2-40B4-BE49-F238E27FC236}">
                <a16:creationId xmlns:a16="http://schemas.microsoft.com/office/drawing/2014/main" id="{1EADB74F-C5D5-A94A-9986-74C53C0606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10" name="Headline">
            <a:extLst>
              <a:ext uri="{FF2B5EF4-FFF2-40B4-BE49-F238E27FC236}">
                <a16:creationId xmlns:a16="http://schemas.microsoft.com/office/drawing/2014/main" id="{EAD956A8-6B12-6248-8B5F-6E0746CD6E73}"/>
              </a:ext>
            </a:extLst>
          </p:cNvPr>
          <p:cNvSpPr txBox="1">
            <a:spLocks/>
          </p:cNvSpPr>
          <p:nvPr/>
        </p:nvSpPr>
        <p:spPr>
          <a:xfrm>
            <a:off x="762000" y="3608362"/>
            <a:ext cx="10668000" cy="914400"/>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3600" b="1">
                <a:solidFill>
                  <a:srgbClr val="F0C300"/>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dirty="0">
                <a:solidFill>
                  <a:schemeClr val="bg1"/>
                </a:solidFill>
                <a:latin typeface="ＭＳ Ｐゴシック" panose="020B0600070205080204" pitchFamily="50" charset="-128"/>
                <a:ea typeface="ＭＳ Ｐゴシック" panose="020B0600070205080204" pitchFamily="50" charset="-128"/>
              </a:rPr>
              <a:t>新クラブ結成研修</a:t>
            </a:r>
          </a:p>
        </p:txBody>
      </p:sp>
      <p:sp>
        <p:nvSpPr>
          <p:cNvPr id="11" name="Subhead">
            <a:extLst>
              <a:ext uri="{FF2B5EF4-FFF2-40B4-BE49-F238E27FC236}">
                <a16:creationId xmlns:a16="http://schemas.microsoft.com/office/drawing/2014/main" id="{DA775879-761C-0241-882C-441AE5159163}"/>
              </a:ext>
            </a:extLst>
          </p:cNvPr>
          <p:cNvSpPr txBox="1">
            <a:spLocks/>
          </p:cNvSpPr>
          <p:nvPr/>
        </p:nvSpPr>
        <p:spPr>
          <a:xfrm>
            <a:off x="762000" y="4800600"/>
            <a:ext cx="10668000" cy="1066800"/>
          </a:xfrm>
          <a:prstGeom prst="rect">
            <a:avLst/>
          </a:prstGeom>
        </p:spPr>
        <p:txBody>
          <a:bodyPr/>
          <a:lstStyle>
            <a:lvl1pPr marL="0" indent="0" algn="ctr" rtl="0" eaLnBrk="1" fontAlgn="base" hangingPunct="1">
              <a:spcBef>
                <a:spcPct val="20000"/>
              </a:spcBef>
              <a:spcAft>
                <a:spcPct val="0"/>
              </a:spcAft>
              <a:buFont typeface="Arial" pitchFamily="34" charset="0"/>
              <a:buNone/>
              <a:defRPr sz="18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kern="0" dirty="0">
              <a:latin typeface="ＭＳ Ｐゴシック" panose="020B0600070205080204" pitchFamily="50" charset="-128"/>
              <a:ea typeface="ＭＳ Ｐゴシック" panose="020B0600070205080204" pitchFamily="50" charset="-128"/>
            </a:endParaRPr>
          </a:p>
        </p:txBody>
      </p:sp>
      <p:sp>
        <p:nvSpPr>
          <p:cNvPr id="14" name="Page Number - White">
            <a:extLst>
              <a:ext uri="{FF2B5EF4-FFF2-40B4-BE49-F238E27FC236}">
                <a16:creationId xmlns:a16="http://schemas.microsoft.com/office/drawing/2014/main" id="{F5D8EBE0-2FCF-F143-8AE5-BF5B06A0A36E}"/>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latin typeface="ＭＳ Ｐゴシック" panose="020B0600070205080204" pitchFamily="50" charset="-128"/>
                <a:ea typeface="ＭＳ Ｐゴシック" panose="020B0600070205080204" pitchFamily="50" charset="-128"/>
              </a:rPr>
              <a:pPr eaLnBrk="0" hangingPunct="0">
                <a:spcBef>
                  <a:spcPct val="50000"/>
                </a:spcBef>
                <a:defRPr/>
              </a:pPr>
              <a:t>1</a:t>
            </a:fld>
            <a:endParaRPr lang="en-US" sz="1000" dirty="0">
              <a:solidFill>
                <a:schemeClr val="bg1"/>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42785332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248709"/>
            <a:ext cx="12192000" cy="6858000"/>
          </a:xfrm>
          <a:prstGeom prst="rect">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pic>
        <p:nvPicPr>
          <p:cNvPr id="10" name="Picture 9">
            <a:extLst>
              <a:ext uri="{FF2B5EF4-FFF2-40B4-BE49-F238E27FC236}">
                <a16:creationId xmlns:a16="http://schemas.microsoft.com/office/drawing/2014/main" id="{E19BCC7F-02E7-9543-AA27-F734AA7EB87A}"/>
              </a:ext>
            </a:extLst>
          </p:cNvPr>
          <p:cNvPicPr>
            <a:picLocks noChangeAspect="1"/>
          </p:cNvPicPr>
          <p:nvPr/>
        </p:nvPicPr>
        <p:blipFill>
          <a:blip r:embed="rId3">
            <a:alphaModFix amt="60000"/>
          </a:blip>
          <a:srcRect/>
          <a:stretch/>
        </p:blipFill>
        <p:spPr>
          <a:xfrm>
            <a:off x="9906000" y="-1"/>
            <a:ext cx="2286000" cy="2286000"/>
          </a:xfrm>
          <a:prstGeom prst="rect">
            <a:avLst/>
          </a:prstGeom>
        </p:spPr>
      </p:pic>
      <p:pic>
        <p:nvPicPr>
          <p:cNvPr id="12" name="Picture 11">
            <a:extLst>
              <a:ext uri="{FF2B5EF4-FFF2-40B4-BE49-F238E27FC236}">
                <a16:creationId xmlns:a16="http://schemas.microsoft.com/office/drawing/2014/main" id="{BF393229-8A6C-5B49-A6A0-5C9E90C73EDD}"/>
              </a:ext>
            </a:extLst>
          </p:cNvPr>
          <p:cNvPicPr>
            <a:picLocks noChangeAspect="1"/>
          </p:cNvPicPr>
          <p:nvPr/>
        </p:nvPicPr>
        <p:blipFill>
          <a:blip r:embed="rId3">
            <a:alphaModFix amt="60000"/>
          </a:blip>
          <a:srcRect/>
          <a:stretch/>
        </p:blipFill>
        <p:spPr>
          <a:xfrm rot="10800000">
            <a:off x="-1" y="4572001"/>
            <a:ext cx="2286000" cy="2286000"/>
          </a:xfrm>
          <a:prstGeom prst="rect">
            <a:avLst/>
          </a:prstGeom>
        </p:spPr>
      </p:pic>
      <p:sp>
        <p:nvSpPr>
          <p:cNvPr id="4" name="Yellow Bar">
            <a:extLst>
              <a:ext uri="{FF2B5EF4-FFF2-40B4-BE49-F238E27FC236}">
                <a16:creationId xmlns:a16="http://schemas.microsoft.com/office/drawing/2014/main" id="{12E8056F-6711-E347-83F9-DD1107CC88EE}"/>
              </a:ext>
            </a:extLst>
          </p:cNvPr>
          <p:cNvSpPr/>
          <p:nvPr/>
        </p:nvSpPr>
        <p:spPr>
          <a:xfrm>
            <a:off x="5506831" y="2743200"/>
            <a:ext cx="1178336" cy="72760"/>
          </a:xfrm>
          <a:prstGeom prst="rect">
            <a:avLst/>
          </a:prstGeom>
          <a:solidFill>
            <a:srgbClr val="10233F"/>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ＭＳ Ｐゴシック" panose="020B0600070205080204" pitchFamily="50" charset="-128"/>
              <a:ea typeface="ＭＳ Ｐゴシック" panose="020B0600070205080204" pitchFamily="50" charset="-128"/>
            </a:endParaRPr>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4971393" y="1192212"/>
            <a:ext cx="2496207" cy="1839167"/>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dirty="0">
                <a:latin typeface="ＭＳ Ｐゴシック" panose="020B0600070205080204" pitchFamily="50" charset="-128"/>
                <a:ea typeface="ＭＳ Ｐゴシック" panose="020B0600070205080204" pitchFamily="50" charset="-128"/>
              </a:rPr>
              <a:t>ステップ1：</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latin typeface="ＭＳ Ｐゴシック" panose="020B0600070205080204" pitchFamily="50" charset="-128"/>
                <a:ea typeface="ＭＳ Ｐゴシック" panose="020B0600070205080204" pitchFamily="50" charset="-128"/>
              </a:rPr>
              <a:pPr eaLnBrk="0" hangingPunct="0">
                <a:spcBef>
                  <a:spcPct val="50000"/>
                </a:spcBef>
                <a:defRPr/>
              </a:pPr>
              <a:t>10</a:t>
            </a:fld>
            <a:endParaRPr lang="en-US" sz="1000" dirty="0">
              <a:solidFill>
                <a:schemeClr val="bg1"/>
              </a:solidFill>
              <a:latin typeface="ＭＳ Ｐゴシック" panose="020B0600070205080204" pitchFamily="50" charset="-128"/>
              <a:ea typeface="ＭＳ Ｐゴシック" panose="020B0600070205080204" pitchFamily="50" charset="-128"/>
            </a:endParaRPr>
          </a:p>
        </p:txBody>
      </p:sp>
      <p:pic>
        <p:nvPicPr>
          <p:cNvPr id="9" name="Picture 8">
            <a:extLst>
              <a:ext uri="{FF2B5EF4-FFF2-40B4-BE49-F238E27FC236}">
                <a16:creationId xmlns:a16="http://schemas.microsoft.com/office/drawing/2014/main" id="{2A0CF7DA-DFB0-CC46-AEFA-A9304F90922E}"/>
              </a:ext>
            </a:extLst>
          </p:cNvPr>
          <p:cNvPicPr>
            <a:picLocks noChangeAspect="1"/>
          </p:cNvPicPr>
          <p:nvPr/>
        </p:nvPicPr>
        <p:blipFill>
          <a:blip r:embed="rId4"/>
          <a:srcRect/>
          <a:stretch/>
        </p:blipFill>
        <p:spPr>
          <a:xfrm>
            <a:off x="273388" y="6114917"/>
            <a:ext cx="2755897" cy="463609"/>
          </a:xfrm>
          <a:prstGeom prst="rect">
            <a:avLst/>
          </a:prstGeom>
        </p:spPr>
      </p:pic>
      <p:sp>
        <p:nvSpPr>
          <p:cNvPr id="2" name="TextBox 1">
            <a:extLst>
              <a:ext uri="{FF2B5EF4-FFF2-40B4-BE49-F238E27FC236}">
                <a16:creationId xmlns:a16="http://schemas.microsoft.com/office/drawing/2014/main" id="{57DABE77-8213-764D-A577-BECB0436C992}"/>
              </a:ext>
            </a:extLst>
          </p:cNvPr>
          <p:cNvSpPr txBox="1"/>
          <p:nvPr/>
        </p:nvSpPr>
        <p:spPr>
          <a:xfrm>
            <a:off x="3916543" y="3180291"/>
            <a:ext cx="4358912" cy="584775"/>
          </a:xfrm>
          <a:prstGeom prst="rect">
            <a:avLst/>
          </a:prstGeom>
          <a:noFill/>
        </p:spPr>
        <p:txBody>
          <a:bodyPr wrap="square">
            <a:spAutoFit/>
          </a:bodyPr>
          <a:lstStyle/>
          <a:p>
            <a:pPr algn="ctr"/>
            <a:r>
              <a:rPr lang="ja-JP" sz="3200">
                <a:solidFill>
                  <a:schemeClr val="bg1"/>
                </a:solidFill>
                <a:latin typeface="ＭＳ Ｐゴシック" panose="020B0600070205080204" pitchFamily="50" charset="-128"/>
                <a:ea typeface="ＭＳ Ｐゴシック" panose="020B0600070205080204" pitchFamily="50" charset="-128"/>
              </a:rPr>
              <a:t>チームの編成</a:t>
            </a:r>
          </a:p>
        </p:txBody>
      </p:sp>
    </p:spTree>
    <p:extLst>
      <p:ext uri="{BB962C8B-B14F-4D97-AF65-F5344CB8AC3E}">
        <p14:creationId xmlns:p14="http://schemas.microsoft.com/office/powerpoint/2010/main" val="9780433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sp>
        <p:nvSpPr>
          <p:cNvPr id="23" name="Background - Solid">
            <a:extLst>
              <a:ext uri="{FF2B5EF4-FFF2-40B4-BE49-F238E27FC236}">
                <a16:creationId xmlns:a16="http://schemas.microsoft.com/office/drawing/2014/main" id="{DF6F9E4F-AB06-D242-8629-721D703908C8}"/>
              </a:ext>
            </a:extLst>
          </p:cNvPr>
          <p:cNvSpPr/>
          <p:nvPr/>
        </p:nvSpPr>
        <p:spPr>
          <a:xfrm>
            <a:off x="0" y="912692"/>
            <a:ext cx="12192000" cy="604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rgbClr val="0A5496">
                  <a:alpha val="44000"/>
                </a:srgbClr>
              </a:solidFill>
              <a:latin typeface="ＭＳ Ｐゴシック" panose="020B0600070205080204" pitchFamily="50" charset="-128"/>
              <a:ea typeface="ＭＳ Ｐゴシック" panose="020B0600070205080204" pitchFamily="50" charset="-128"/>
            </a:endParaRPr>
          </a:p>
        </p:txBody>
      </p:sp>
      <p:grpSp>
        <p:nvGrpSpPr>
          <p:cNvPr id="24" name="Group 23">
            <a:extLst>
              <a:ext uri="{FF2B5EF4-FFF2-40B4-BE49-F238E27FC236}">
                <a16:creationId xmlns:a16="http://schemas.microsoft.com/office/drawing/2014/main" id="{4854373F-63E7-2544-A599-5AFD299F5DAE}"/>
              </a:ext>
            </a:extLst>
          </p:cNvPr>
          <p:cNvGrpSpPr/>
          <p:nvPr/>
        </p:nvGrpSpPr>
        <p:grpSpPr>
          <a:xfrm>
            <a:off x="-3047" y="704266"/>
            <a:ext cx="12191999" cy="217065"/>
            <a:chOff x="0" y="5696515"/>
            <a:chExt cx="12289367" cy="354756"/>
          </a:xfrm>
        </p:grpSpPr>
        <p:sp>
          <p:nvSpPr>
            <p:cNvPr id="25" name="Background - Solid">
              <a:extLst>
                <a:ext uri="{FF2B5EF4-FFF2-40B4-BE49-F238E27FC236}">
                  <a16:creationId xmlns:a16="http://schemas.microsoft.com/office/drawing/2014/main" id="{F4C1C3D3-4FD2-814A-BE6F-233137C97784}"/>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sp>
          <p:nvSpPr>
            <p:cNvPr id="26" name="Background - Solid">
              <a:extLst>
                <a:ext uri="{FF2B5EF4-FFF2-40B4-BE49-F238E27FC236}">
                  <a16:creationId xmlns:a16="http://schemas.microsoft.com/office/drawing/2014/main" id="{D642F2A3-C65C-9540-88A7-53ADF4F85B92}"/>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sp>
          <p:nvSpPr>
            <p:cNvPr id="27" name="Background - Solid">
              <a:extLst>
                <a:ext uri="{FF2B5EF4-FFF2-40B4-BE49-F238E27FC236}">
                  <a16:creationId xmlns:a16="http://schemas.microsoft.com/office/drawing/2014/main" id="{FA0C9682-C3D7-C243-8AE8-A1D252BB169C}"/>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sp>
          <p:nvSpPr>
            <p:cNvPr id="28" name="Background - Solid">
              <a:extLst>
                <a:ext uri="{FF2B5EF4-FFF2-40B4-BE49-F238E27FC236}">
                  <a16:creationId xmlns:a16="http://schemas.microsoft.com/office/drawing/2014/main" id="{B3AC37A8-A430-4540-84B4-834A60718EB0}"/>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sp>
          <p:nvSpPr>
            <p:cNvPr id="29" name="Background - Solid">
              <a:extLst>
                <a:ext uri="{FF2B5EF4-FFF2-40B4-BE49-F238E27FC236}">
                  <a16:creationId xmlns:a16="http://schemas.microsoft.com/office/drawing/2014/main" id="{37718BA5-317C-6E4A-A811-B3EA432549A1}"/>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sp>
          <p:nvSpPr>
            <p:cNvPr id="30" name="Background - Solid">
              <a:extLst>
                <a:ext uri="{FF2B5EF4-FFF2-40B4-BE49-F238E27FC236}">
                  <a16:creationId xmlns:a16="http://schemas.microsoft.com/office/drawing/2014/main" id="{87988A87-28C4-1946-8064-1D274D5CD04C}"/>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sp>
          <p:nvSpPr>
            <p:cNvPr id="31" name="Background - Solid">
              <a:extLst>
                <a:ext uri="{FF2B5EF4-FFF2-40B4-BE49-F238E27FC236}">
                  <a16:creationId xmlns:a16="http://schemas.microsoft.com/office/drawing/2014/main" id="{3A0E268E-D27B-2949-86D0-F34581CA1EA1}"/>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grpSp>
      <p:pic>
        <p:nvPicPr>
          <p:cNvPr id="32" name="Picture 31">
            <a:extLst>
              <a:ext uri="{FF2B5EF4-FFF2-40B4-BE49-F238E27FC236}">
                <a16:creationId xmlns:a16="http://schemas.microsoft.com/office/drawing/2014/main" id="{B196F5DD-9C13-1643-8AEF-76278F7E6C67}"/>
              </a:ext>
            </a:extLst>
          </p:cNvPr>
          <p:cNvPicPr>
            <a:picLocks noChangeAspect="1"/>
          </p:cNvPicPr>
          <p:nvPr/>
        </p:nvPicPr>
        <p:blipFill>
          <a:blip r:embed="rId3"/>
          <a:srcRect/>
          <a:stretch/>
        </p:blipFill>
        <p:spPr>
          <a:xfrm>
            <a:off x="384726" y="226622"/>
            <a:ext cx="971568" cy="971568"/>
          </a:xfrm>
          <a:prstGeom prst="rect">
            <a:avLst/>
          </a:prstGeom>
        </p:spPr>
      </p:pic>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latin typeface="ＭＳ Ｐゴシック" panose="020B0600070205080204" pitchFamily="50" charset="-128"/>
                <a:ea typeface="ＭＳ Ｐゴシック" panose="020B0600070205080204" pitchFamily="50" charset="-128"/>
              </a:rPr>
              <a:pPr eaLnBrk="0" hangingPunct="0">
                <a:spcBef>
                  <a:spcPct val="50000"/>
                </a:spcBef>
                <a:defRPr/>
              </a:pPr>
              <a:t>11</a:t>
            </a:fld>
            <a:endParaRPr lang="en-US" sz="1000" dirty="0">
              <a:solidFill>
                <a:srgbClr val="00338D"/>
              </a:solidFill>
              <a:latin typeface="ＭＳ Ｐゴシック" panose="020B0600070205080204" pitchFamily="50" charset="-128"/>
              <a:ea typeface="ＭＳ Ｐゴシック" panose="020B0600070205080204" pitchFamily="50" charset="-128"/>
            </a:endParaRPr>
          </a:p>
        </p:txBody>
      </p:sp>
      <p:sp>
        <p:nvSpPr>
          <p:cNvPr id="15" name="Yellow Bar">
            <a:extLst>
              <a:ext uri="{FF2B5EF4-FFF2-40B4-BE49-F238E27FC236}">
                <a16:creationId xmlns:a16="http://schemas.microsoft.com/office/drawing/2014/main" id="{E51C4DA4-A142-A94A-BC66-DF4ADD1F27BE}"/>
              </a:ext>
            </a:extLst>
          </p:cNvPr>
          <p:cNvSpPr/>
          <p:nvPr/>
        </p:nvSpPr>
        <p:spPr>
          <a:xfrm>
            <a:off x="552502" y="196229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ja-JP">
                <a:latin typeface="ＭＳ Ｐゴシック" panose="020B0600070205080204" pitchFamily="50" charset="-128"/>
                <a:ea typeface="ＭＳ Ｐゴシック" panose="020B0600070205080204" pitchFamily="50" charset="-128"/>
                <a:cs typeface="Arial" charset="0"/>
              </a:rPr>
              <a:t> </a:t>
            </a:r>
          </a:p>
        </p:txBody>
      </p:sp>
      <p:sp>
        <p:nvSpPr>
          <p:cNvPr id="10" name="Headline">
            <a:extLst>
              <a:ext uri="{FF2B5EF4-FFF2-40B4-BE49-F238E27FC236}">
                <a16:creationId xmlns:a16="http://schemas.microsoft.com/office/drawing/2014/main" id="{D4C8344C-36A9-3F47-BAFA-0F7F5381B063}"/>
              </a:ext>
            </a:extLst>
          </p:cNvPr>
          <p:cNvSpPr txBox="1">
            <a:spLocks/>
          </p:cNvSpPr>
          <p:nvPr/>
        </p:nvSpPr>
        <p:spPr>
          <a:xfrm>
            <a:off x="384726" y="1308960"/>
            <a:ext cx="8345334" cy="114512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ja-JP">
                <a:solidFill>
                  <a:srgbClr val="00338D"/>
                </a:solidFill>
                <a:latin typeface="ＭＳ Ｐゴシック" panose="020B0600070205080204" pitchFamily="50" charset="-128"/>
                <a:ea typeface="ＭＳ Ｐゴシック" panose="020B0600070205080204" pitchFamily="50" charset="-128"/>
                <a:cs typeface="Arial" panose="020B0604020202020204" pitchFamily="34" charset="0"/>
              </a:rPr>
              <a:t>ステップ1：チームを編成する</a:t>
            </a:r>
          </a:p>
        </p:txBody>
      </p:sp>
      <p:sp>
        <p:nvSpPr>
          <p:cNvPr id="3" name="Text Placeholder 3">
            <a:extLst>
              <a:ext uri="{FF2B5EF4-FFF2-40B4-BE49-F238E27FC236}">
                <a16:creationId xmlns:a16="http://schemas.microsoft.com/office/drawing/2014/main" id="{4CE5DDDD-18F5-9BEC-E72E-10095F1DA9A8}"/>
              </a:ext>
            </a:extLst>
          </p:cNvPr>
          <p:cNvSpPr txBox="1">
            <a:spLocks/>
          </p:cNvSpPr>
          <p:nvPr/>
        </p:nvSpPr>
        <p:spPr>
          <a:xfrm>
            <a:off x="553782" y="2241678"/>
            <a:ext cx="10983373" cy="694533"/>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ja-JP" sz="2000" b="1" dirty="0">
                <a:latin typeface="ＭＳ Ｐゴシック" panose="020B0600070205080204" pitchFamily="50" charset="-128"/>
                <a:ea typeface="ＭＳ Ｐゴシック" panose="020B0600070205080204" pitchFamily="50" charset="-128"/>
              </a:rPr>
              <a:t>新クラブの結成にはチームとして取り組む必要があります。</a:t>
            </a:r>
            <a:r>
              <a:rPr lang="ja-JP" altLang="en-US" sz="2000" b="1" dirty="0">
                <a:latin typeface="ＭＳ Ｐゴシック" panose="020B0600070205080204" pitchFamily="50" charset="-128"/>
                <a:ea typeface="ＭＳ Ｐゴシック" panose="020B0600070205080204" pitchFamily="50" charset="-128"/>
              </a:rPr>
              <a:t>チームは、ライオンであることに情熱を示し、新クラブ結成の全プロセスに尽力してくれるメンバーで構成されるべきです。</a:t>
            </a:r>
            <a:endParaRPr lang="ja-JP" sz="2000" b="1" dirty="0">
              <a:latin typeface="ＭＳ Ｐゴシック" panose="020B0600070205080204" pitchFamily="50" charset="-128"/>
              <a:ea typeface="ＭＳ Ｐゴシック" panose="020B0600070205080204" pitchFamily="50" charset="-128"/>
            </a:endParaRPr>
          </a:p>
          <a:p>
            <a:pPr marL="0" indent="0">
              <a:buNone/>
            </a:pPr>
            <a:endParaRPr lang="en-US" b="1" kern="0" dirty="0">
              <a:solidFill>
                <a:srgbClr val="002060"/>
              </a:solidFill>
              <a:latin typeface="ＭＳ Ｐゴシック" panose="020B0600070205080204" pitchFamily="50" charset="-128"/>
              <a:ea typeface="ＭＳ Ｐゴシック" panose="020B0600070205080204" pitchFamily="50" charset="-128"/>
            </a:endParaRPr>
          </a:p>
          <a:p>
            <a:pPr marL="0" indent="0">
              <a:buClr>
                <a:srgbClr val="EBB700"/>
              </a:buClr>
              <a:buSzPct val="100000"/>
              <a:buNone/>
            </a:pPr>
            <a:endParaRPr lang="en-US" sz="2000" kern="0" dirty="0">
              <a:solidFill>
                <a:schemeClr val="accent6">
                  <a:lumMod val="75000"/>
                  <a:lumOff val="25000"/>
                </a:schemeClr>
              </a:solidFill>
              <a:latin typeface="ＭＳ Ｐゴシック" panose="020B0600070205080204" pitchFamily="50" charset="-128"/>
              <a:ea typeface="ＭＳ Ｐゴシック" panose="020B0600070205080204" pitchFamily="50" charset="-128"/>
            </a:endParaRPr>
          </a:p>
          <a:p>
            <a:pPr marL="0" indent="0">
              <a:buClr>
                <a:srgbClr val="EBB700"/>
              </a:buClr>
              <a:buSzPct val="100000"/>
              <a:buNone/>
            </a:pPr>
            <a:endParaRPr lang="en-US" sz="2000" kern="0" dirty="0">
              <a:solidFill>
                <a:schemeClr val="accent6">
                  <a:lumMod val="75000"/>
                  <a:lumOff val="25000"/>
                </a:schemeClr>
              </a:solidFill>
              <a:latin typeface="ＭＳ Ｐゴシック" panose="020B0600070205080204" pitchFamily="50" charset="-128"/>
              <a:ea typeface="ＭＳ Ｐゴシック" panose="020B0600070205080204" pitchFamily="50" charset="-128"/>
            </a:endParaRPr>
          </a:p>
          <a:p>
            <a:pPr marL="0" indent="0">
              <a:buClr>
                <a:srgbClr val="EBB700"/>
              </a:buClr>
              <a:buSzPct val="100000"/>
              <a:buNone/>
            </a:pPr>
            <a:endParaRPr lang="en-US" sz="2000" kern="0" dirty="0">
              <a:solidFill>
                <a:schemeClr val="accent6">
                  <a:lumMod val="75000"/>
                  <a:lumOff val="25000"/>
                </a:schemeClr>
              </a:solidFill>
              <a:latin typeface="ＭＳ Ｐゴシック" panose="020B0600070205080204" pitchFamily="50" charset="-128"/>
              <a:ea typeface="ＭＳ Ｐゴシック" panose="020B0600070205080204" pitchFamily="50" charset="-128"/>
            </a:endParaRPr>
          </a:p>
          <a:p>
            <a:pPr marL="0" indent="0">
              <a:buClr>
                <a:srgbClr val="EBB700"/>
              </a:buClr>
              <a:buSzPct val="100000"/>
              <a:buNone/>
            </a:pPr>
            <a:endParaRPr lang="en-US" kern="0" dirty="0">
              <a:solidFill>
                <a:srgbClr val="0D2240"/>
              </a:solidFill>
              <a:latin typeface="ＭＳ Ｐゴシック" panose="020B0600070205080204" pitchFamily="50" charset="-128"/>
              <a:ea typeface="ＭＳ Ｐゴシック" panose="020B0600070205080204" pitchFamily="50" charset="-128"/>
              <a:cs typeface="Arial" charset="0"/>
            </a:endParaRPr>
          </a:p>
          <a:p>
            <a:pPr marL="0" indent="0">
              <a:buNone/>
            </a:pPr>
            <a:endParaRPr lang="en-US" sz="2000" kern="0" dirty="0">
              <a:solidFill>
                <a:schemeClr val="accent6">
                  <a:lumMod val="75000"/>
                  <a:lumOff val="25000"/>
                </a:schemeClr>
              </a:solidFill>
              <a:latin typeface="ＭＳ Ｐゴシック" panose="020B0600070205080204" pitchFamily="50" charset="-128"/>
              <a:ea typeface="ＭＳ Ｐゴシック" panose="020B0600070205080204" pitchFamily="50" charset="-128"/>
            </a:endParaRPr>
          </a:p>
          <a:p>
            <a:pPr marL="0" indent="0">
              <a:buNone/>
            </a:pPr>
            <a:endParaRPr lang="en-US" sz="2000" kern="0" dirty="0">
              <a:latin typeface="ＭＳ Ｐゴシック" panose="020B0600070205080204" pitchFamily="50" charset="-128"/>
              <a:ea typeface="ＭＳ Ｐゴシック" panose="020B0600070205080204" pitchFamily="50" charset="-128"/>
            </a:endParaRPr>
          </a:p>
          <a:p>
            <a:pPr marL="0" indent="0">
              <a:buNone/>
            </a:pPr>
            <a:endParaRPr lang="en-US" kern="0" dirty="0">
              <a:latin typeface="ＭＳ Ｐゴシック" panose="020B0600070205080204" pitchFamily="50" charset="-128"/>
              <a:ea typeface="ＭＳ Ｐゴシック" panose="020B0600070205080204" pitchFamily="50" charset="-128"/>
            </a:endParaRPr>
          </a:p>
        </p:txBody>
      </p:sp>
      <p:sp>
        <p:nvSpPr>
          <p:cNvPr id="4" name="TextBox 3">
            <a:extLst>
              <a:ext uri="{FF2B5EF4-FFF2-40B4-BE49-F238E27FC236}">
                <a16:creationId xmlns:a16="http://schemas.microsoft.com/office/drawing/2014/main" id="{D389B1DB-F5FF-2283-EED2-9802A29A8E37}"/>
              </a:ext>
            </a:extLst>
          </p:cNvPr>
          <p:cNvSpPr txBox="1"/>
          <p:nvPr/>
        </p:nvSpPr>
        <p:spPr>
          <a:xfrm>
            <a:off x="537126" y="3215235"/>
            <a:ext cx="5406474" cy="3228256"/>
          </a:xfrm>
          <a:prstGeom prst="rect">
            <a:avLst/>
          </a:prstGeom>
          <a:noFill/>
        </p:spPr>
        <p:txBody>
          <a:bodyPr wrap="square" rtlCol="0">
            <a:spAutoFit/>
          </a:bodyPr>
          <a:lstStyle/>
          <a:p>
            <a:r>
              <a:rPr lang="ja-JP" sz="1900" b="1" dirty="0">
                <a:solidFill>
                  <a:srgbClr val="00338D"/>
                </a:solidFill>
                <a:latin typeface="ＭＳ Ｐゴシック" panose="020B0600070205080204" pitchFamily="50" charset="-128"/>
                <a:ea typeface="ＭＳ Ｐゴシック" panose="020B0600070205080204" pitchFamily="50" charset="-128"/>
              </a:rPr>
              <a:t>新クラブ結成プロセスに貢献してくれるライオンズ：</a:t>
            </a:r>
          </a:p>
          <a:p>
            <a:endParaRPr lang="en-US" i="1" dirty="0">
              <a:solidFill>
                <a:srgbClr val="0A5496"/>
              </a:solidFill>
              <a:latin typeface="ＭＳ Ｐゴシック" panose="020B0600070205080204" pitchFamily="50" charset="-128"/>
              <a:ea typeface="ＭＳ Ｐゴシック" panose="020B0600070205080204" pitchFamily="50" charset="-128"/>
            </a:endParaRPr>
          </a:p>
          <a:p>
            <a:pPr marL="342900" indent="-342900">
              <a:buClr>
                <a:srgbClr val="33373B"/>
              </a:buClr>
              <a:buSzPct val="100000"/>
              <a:buFont typeface="Wingdings" panose="05000000000000000000" pitchFamily="2" charset="2"/>
              <a:buChar char="Ø"/>
            </a:pPr>
            <a:r>
              <a:rPr lang="ja-JP" dirty="0">
                <a:solidFill>
                  <a:schemeClr val="accent6">
                    <a:lumMod val="75000"/>
                    <a:lumOff val="25000"/>
                  </a:schemeClr>
                </a:solidFill>
                <a:latin typeface="ＭＳ Ｐゴシック" panose="020B0600070205080204" pitchFamily="50" charset="-128"/>
                <a:ea typeface="ＭＳ Ｐゴシック" panose="020B0600070205080204" pitchFamily="50" charset="-128"/>
              </a:rPr>
              <a:t>メンバーシップ・アプローチ・ワーキンググループのメンバー</a:t>
            </a:r>
          </a:p>
          <a:p>
            <a:pPr marL="342900" indent="-342900">
              <a:lnSpc>
                <a:spcPct val="150000"/>
              </a:lnSpc>
              <a:buClr>
                <a:srgbClr val="33373B"/>
              </a:buClr>
              <a:buSzPct val="100000"/>
              <a:buFont typeface="Wingdings" panose="05000000000000000000" pitchFamily="2" charset="2"/>
              <a:buChar char="Ø"/>
            </a:pPr>
            <a:r>
              <a:rPr lang="ja-JP" dirty="0">
                <a:solidFill>
                  <a:schemeClr val="accent6">
                    <a:lumMod val="75000"/>
                    <a:lumOff val="25000"/>
                  </a:schemeClr>
                </a:solidFill>
                <a:latin typeface="ＭＳ Ｐゴシック" panose="020B0600070205080204" pitchFamily="50" charset="-128"/>
                <a:ea typeface="ＭＳ Ｐゴシック" panose="020B0600070205080204" pitchFamily="50" charset="-128"/>
              </a:rPr>
              <a:t>地区ガバナー</a:t>
            </a:r>
          </a:p>
          <a:p>
            <a:pPr marL="342900" indent="-342900">
              <a:lnSpc>
                <a:spcPct val="150000"/>
              </a:lnSpc>
              <a:buClr>
                <a:srgbClr val="33373B"/>
              </a:buClr>
              <a:buSzPct val="100000"/>
              <a:buFont typeface="Wingdings" panose="05000000000000000000" pitchFamily="2" charset="2"/>
              <a:buChar char="Ø"/>
            </a:pPr>
            <a:r>
              <a:rPr lang="ja-JP" dirty="0">
                <a:solidFill>
                  <a:schemeClr val="accent6">
                    <a:lumMod val="75000"/>
                    <a:lumOff val="25000"/>
                  </a:schemeClr>
                </a:solidFill>
                <a:latin typeface="ＭＳ Ｐゴシック" panose="020B0600070205080204" pitchFamily="50" charset="-128"/>
                <a:ea typeface="ＭＳ Ｐゴシック" panose="020B0600070205080204" pitchFamily="50" charset="-128"/>
              </a:rPr>
              <a:t>地区GETコーディネーター</a:t>
            </a:r>
          </a:p>
          <a:p>
            <a:pPr marL="342900" indent="-342900">
              <a:lnSpc>
                <a:spcPct val="150000"/>
              </a:lnSpc>
              <a:buClr>
                <a:srgbClr val="33373B"/>
              </a:buClr>
              <a:buSzPct val="100000"/>
              <a:buFont typeface="Wingdings" panose="05000000000000000000" pitchFamily="2" charset="2"/>
              <a:buChar char="Ø"/>
            </a:pPr>
            <a:r>
              <a:rPr lang="ja-JP" dirty="0">
                <a:solidFill>
                  <a:schemeClr val="accent6">
                    <a:lumMod val="75000"/>
                    <a:lumOff val="25000"/>
                  </a:schemeClr>
                </a:solidFill>
                <a:latin typeface="ＭＳ Ｐゴシック" panose="020B0600070205080204" pitchFamily="50" charset="-128"/>
                <a:ea typeface="ＭＳ Ｐゴシック" panose="020B0600070205080204" pitchFamily="50" charset="-128"/>
              </a:rPr>
              <a:t>クラブのガイディング・ライオン</a:t>
            </a:r>
          </a:p>
          <a:p>
            <a:pPr marL="342900" indent="-342900">
              <a:lnSpc>
                <a:spcPct val="150000"/>
              </a:lnSpc>
              <a:buClr>
                <a:srgbClr val="33373B"/>
              </a:buClr>
              <a:buSzPct val="100000"/>
              <a:buFont typeface="Wingdings" panose="05000000000000000000" pitchFamily="2" charset="2"/>
              <a:buChar char="Ø"/>
            </a:pPr>
            <a:r>
              <a:rPr lang="ja-JP" dirty="0">
                <a:solidFill>
                  <a:schemeClr val="accent6">
                    <a:lumMod val="75000"/>
                    <a:lumOff val="25000"/>
                  </a:schemeClr>
                </a:solidFill>
                <a:latin typeface="ＭＳ Ｐゴシック" panose="020B0600070205080204" pitchFamily="50" charset="-128"/>
                <a:ea typeface="ＭＳ Ｐゴシック" panose="020B0600070205080204" pitchFamily="50" charset="-128"/>
              </a:rPr>
              <a:t>第一副地区ガバナー</a:t>
            </a:r>
          </a:p>
          <a:p>
            <a:pPr marL="342900" indent="-342900">
              <a:lnSpc>
                <a:spcPct val="150000"/>
              </a:lnSpc>
              <a:buClr>
                <a:srgbClr val="33373B"/>
              </a:buClr>
              <a:buSzPct val="100000"/>
              <a:buFont typeface="Wingdings" panose="05000000000000000000" pitchFamily="2" charset="2"/>
              <a:buChar char="Ø"/>
            </a:pPr>
            <a:r>
              <a:rPr lang="ja-JP" dirty="0">
                <a:solidFill>
                  <a:schemeClr val="accent6">
                    <a:lumMod val="75000"/>
                    <a:lumOff val="25000"/>
                  </a:schemeClr>
                </a:solidFill>
                <a:latin typeface="ＭＳ Ｐゴシック" panose="020B0600070205080204" pitchFamily="50" charset="-128"/>
                <a:ea typeface="ＭＳ Ｐゴシック" panose="020B0600070205080204" pitchFamily="50" charset="-128"/>
              </a:rPr>
              <a:t>スポンサー・ライオンズクラブの会員</a:t>
            </a:r>
          </a:p>
        </p:txBody>
      </p:sp>
      <p:sp>
        <p:nvSpPr>
          <p:cNvPr id="5" name="TextBox 4">
            <a:extLst>
              <a:ext uri="{FF2B5EF4-FFF2-40B4-BE49-F238E27FC236}">
                <a16:creationId xmlns:a16="http://schemas.microsoft.com/office/drawing/2014/main" id="{C61907E4-E1BE-0B41-83F7-600EC1CD0FB9}"/>
              </a:ext>
            </a:extLst>
          </p:cNvPr>
          <p:cNvSpPr txBox="1"/>
          <p:nvPr/>
        </p:nvSpPr>
        <p:spPr>
          <a:xfrm>
            <a:off x="6220222" y="3215235"/>
            <a:ext cx="4940601" cy="3642765"/>
          </a:xfrm>
          <a:prstGeom prst="rect">
            <a:avLst/>
          </a:prstGeom>
          <a:noFill/>
        </p:spPr>
        <p:txBody>
          <a:bodyPr wrap="square" rtlCol="0">
            <a:spAutoFit/>
          </a:bodyPr>
          <a:lstStyle/>
          <a:p>
            <a:r>
              <a:rPr lang="ja-JP" sz="1900" b="1" dirty="0">
                <a:solidFill>
                  <a:srgbClr val="00338D"/>
                </a:solidFill>
                <a:latin typeface="ＭＳ Ｐゴシック" panose="020B0600070205080204" pitchFamily="50" charset="-128"/>
                <a:ea typeface="ＭＳ Ｐゴシック" panose="020B0600070205080204" pitchFamily="50" charset="-128"/>
              </a:rPr>
              <a:t>勧誘チームに期待されること：</a:t>
            </a:r>
          </a:p>
          <a:p>
            <a:endParaRPr lang="en-US" b="1" dirty="0">
              <a:solidFill>
                <a:srgbClr val="002060"/>
              </a:solidFill>
              <a:latin typeface="ＭＳ Ｐゴシック" panose="020B0600070205080204" pitchFamily="50" charset="-128"/>
              <a:ea typeface="ＭＳ Ｐゴシック" panose="020B0600070205080204" pitchFamily="50" charset="-128"/>
            </a:endParaRPr>
          </a:p>
          <a:p>
            <a:pPr marL="342900" indent="-342900">
              <a:lnSpc>
                <a:spcPct val="150000"/>
              </a:lnSpc>
              <a:buClr>
                <a:srgbClr val="33373B"/>
              </a:buClr>
              <a:buSzPct val="100000"/>
              <a:buFont typeface="Wingdings" panose="05000000000000000000" pitchFamily="2" charset="2"/>
              <a:buChar char="Ø"/>
            </a:pPr>
            <a:r>
              <a:rPr lang="ja-JP" dirty="0">
                <a:solidFill>
                  <a:schemeClr val="accent6">
                    <a:lumMod val="75000"/>
                    <a:lumOff val="25000"/>
                  </a:schemeClr>
                </a:solidFill>
                <a:latin typeface="ＭＳ Ｐゴシック" panose="020B0600070205080204" pitchFamily="50" charset="-128"/>
                <a:ea typeface="ＭＳ Ｐゴシック" panose="020B0600070205080204" pitchFamily="50" charset="-128"/>
              </a:rPr>
              <a:t>対面型研修に出席する</a:t>
            </a:r>
          </a:p>
          <a:p>
            <a:pPr marL="342900" indent="-342900">
              <a:lnSpc>
                <a:spcPct val="150000"/>
              </a:lnSpc>
              <a:buClr>
                <a:srgbClr val="33373B"/>
              </a:buClr>
              <a:buSzPct val="100000"/>
              <a:buFont typeface="Wingdings" panose="05000000000000000000" pitchFamily="2" charset="2"/>
              <a:buChar char="Ø"/>
            </a:pPr>
            <a:r>
              <a:rPr lang="ja-JP" dirty="0">
                <a:solidFill>
                  <a:schemeClr val="accent6">
                    <a:lumMod val="75000"/>
                    <a:lumOff val="25000"/>
                  </a:schemeClr>
                </a:solidFill>
                <a:latin typeface="ＭＳ Ｐゴシック" panose="020B0600070205080204" pitchFamily="50" charset="-128"/>
                <a:ea typeface="ＭＳ Ｐゴシック" panose="020B0600070205080204" pitchFamily="50" charset="-128"/>
              </a:rPr>
              <a:t>勧誘活動に1日以上参加する</a:t>
            </a:r>
          </a:p>
          <a:p>
            <a:pPr marL="342900" indent="-342900">
              <a:lnSpc>
                <a:spcPct val="150000"/>
              </a:lnSpc>
              <a:buClr>
                <a:srgbClr val="33373B"/>
              </a:buClr>
              <a:buSzPct val="100000"/>
              <a:buFont typeface="Wingdings" panose="05000000000000000000" pitchFamily="2" charset="2"/>
              <a:buChar char="Ø"/>
            </a:pPr>
            <a:r>
              <a:rPr lang="ja-JP" dirty="0">
                <a:solidFill>
                  <a:schemeClr val="accent6">
                    <a:lumMod val="75000"/>
                    <a:lumOff val="25000"/>
                  </a:schemeClr>
                </a:solidFill>
                <a:latin typeface="ＭＳ Ｐゴシック" panose="020B0600070205080204" pitchFamily="50" charset="-128"/>
                <a:ea typeface="ＭＳ Ｐゴシック" panose="020B0600070205080204" pitchFamily="50" charset="-128"/>
              </a:rPr>
              <a:t>説明会と結成会議に出席する</a:t>
            </a:r>
          </a:p>
          <a:p>
            <a:pPr marL="342900" indent="-342900">
              <a:lnSpc>
                <a:spcPct val="150000"/>
              </a:lnSpc>
              <a:buClr>
                <a:srgbClr val="33373B"/>
              </a:buClr>
              <a:buSzPct val="100000"/>
              <a:buFont typeface="Wingdings" panose="05000000000000000000" pitchFamily="2" charset="2"/>
              <a:buChar char="Ø"/>
            </a:pPr>
            <a:r>
              <a:rPr lang="ja-JP" dirty="0">
                <a:solidFill>
                  <a:schemeClr val="accent6">
                    <a:lumMod val="75000"/>
                    <a:lumOff val="25000"/>
                  </a:schemeClr>
                </a:solidFill>
                <a:latin typeface="ＭＳ Ｐゴシック" panose="020B0600070205080204" pitchFamily="50" charset="-128"/>
                <a:ea typeface="ＭＳ Ｐゴシック" panose="020B0600070205080204" pitchFamily="50" charset="-128"/>
              </a:rPr>
              <a:t>結成の取り組みのあらゆる側面で新クラブを支援する</a:t>
            </a:r>
          </a:p>
          <a:p>
            <a:pPr>
              <a:buClr>
                <a:srgbClr val="EBB700"/>
              </a:buClr>
              <a:buSzPct val="100000"/>
            </a:pPr>
            <a:endParaRPr lang="en-US" sz="2000" dirty="0">
              <a:solidFill>
                <a:schemeClr val="accent6">
                  <a:lumMod val="75000"/>
                  <a:lumOff val="25000"/>
                </a:schemeClr>
              </a:solidFill>
              <a:latin typeface="ＭＳ Ｐゴシック" panose="020B0600070205080204" pitchFamily="50" charset="-128"/>
              <a:ea typeface="ＭＳ Ｐゴシック" panose="020B0600070205080204" pitchFamily="50" charset="-128"/>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ＭＳ Ｐゴシック" panose="020B0600070205080204" pitchFamily="50" charset="-128"/>
              <a:ea typeface="ＭＳ Ｐゴシック" panose="020B0600070205080204" pitchFamily="50" charset="-128"/>
              <a:cs typeface="Arial" charset="0"/>
            </a:endParaRPr>
          </a:p>
          <a:p>
            <a:pPr marL="457200" indent="-457200">
              <a:buFont typeface="Wingdings" panose="05000000000000000000" pitchFamily="2" charset="2"/>
              <a:buChar char="Ø"/>
            </a:pPr>
            <a:endParaRPr lang="en-US" sz="2000" dirty="0">
              <a:solidFill>
                <a:schemeClr val="accent6">
                  <a:lumMod val="75000"/>
                  <a:lumOff val="25000"/>
                </a:schemeClr>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3179361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45C86-C111-B456-B6B6-5F3E2C78D017}"/>
              </a:ext>
            </a:extLst>
          </p:cNvPr>
          <p:cNvSpPr txBox="1">
            <a:spLocks/>
          </p:cNvSpPr>
          <p:nvPr/>
        </p:nvSpPr>
        <p:spPr>
          <a:xfrm>
            <a:off x="770964" y="419100"/>
            <a:ext cx="10591800" cy="533400"/>
          </a:xfrm>
          <a:prstGeom prst="rect">
            <a:avLst/>
          </a:prstGeom>
        </p:spPr>
        <p:txBody>
          <a:bodyPr>
            <a:noAutofit/>
          </a:bodyPr>
          <a:lst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ja-JP" sz="3600" b="1">
                <a:solidFill>
                  <a:srgbClr val="00338D"/>
                </a:solidFill>
                <a:latin typeface="ＭＳ Ｐゴシック" panose="020B0600070205080204" pitchFamily="50" charset="-128"/>
                <a:ea typeface="ＭＳ Ｐゴシック" panose="020B0600070205080204" pitchFamily="50" charset="-128"/>
              </a:rPr>
              <a:t>ステップ1：チームの編成- サブ・チームを組織する</a:t>
            </a:r>
          </a:p>
        </p:txBody>
      </p:sp>
      <p:graphicFrame>
        <p:nvGraphicFramePr>
          <p:cNvPr id="3" name="Content Placeholder 5">
            <a:extLst>
              <a:ext uri="{FF2B5EF4-FFF2-40B4-BE49-F238E27FC236}">
                <a16:creationId xmlns:a16="http://schemas.microsoft.com/office/drawing/2014/main" id="{BEB27E92-3D99-A7BF-A8EC-1428BF14106F}"/>
              </a:ext>
            </a:extLst>
          </p:cNvPr>
          <p:cNvGraphicFramePr>
            <a:graphicFrameLocks/>
          </p:cNvGraphicFramePr>
          <p:nvPr>
            <p:extLst>
              <p:ext uri="{D42A27DB-BD31-4B8C-83A1-F6EECF244321}">
                <p14:modId xmlns:p14="http://schemas.microsoft.com/office/powerpoint/2010/main" val="3751621165"/>
              </p:ext>
            </p:extLst>
          </p:nvPr>
        </p:nvGraphicFramePr>
        <p:xfrm>
          <a:off x="381000" y="2000802"/>
          <a:ext cx="11506200" cy="4687338"/>
        </p:xfrm>
        <a:graphic>
          <a:graphicData uri="http://schemas.openxmlformats.org/drawingml/2006/table">
            <a:tbl>
              <a:tblPr firstRow="1" firstCol="1" bandRow="1">
                <a:tableStyleId>{5C22544A-7EE6-4342-B048-85BDC9FD1C3A}</a:tableStyleId>
              </a:tblPr>
              <a:tblGrid>
                <a:gridCol w="2133600">
                  <a:extLst>
                    <a:ext uri="{9D8B030D-6E8A-4147-A177-3AD203B41FA5}">
                      <a16:colId xmlns:a16="http://schemas.microsoft.com/office/drawing/2014/main" val="20000"/>
                    </a:ext>
                  </a:extLst>
                </a:gridCol>
                <a:gridCol w="6781800">
                  <a:extLst>
                    <a:ext uri="{9D8B030D-6E8A-4147-A177-3AD203B41FA5}">
                      <a16:colId xmlns:a16="http://schemas.microsoft.com/office/drawing/2014/main" val="20001"/>
                    </a:ext>
                  </a:extLst>
                </a:gridCol>
                <a:gridCol w="2590800">
                  <a:extLst>
                    <a:ext uri="{9D8B030D-6E8A-4147-A177-3AD203B41FA5}">
                      <a16:colId xmlns:a16="http://schemas.microsoft.com/office/drawing/2014/main" val="20002"/>
                    </a:ext>
                  </a:extLst>
                </a:gridCol>
              </a:tblGrid>
              <a:tr h="376112">
                <a:tc>
                  <a:txBody>
                    <a:bodyPr/>
                    <a:lstStyle/>
                    <a:p>
                      <a:pPr marL="0" marR="0" algn="ctr">
                        <a:lnSpc>
                          <a:spcPct val="115000"/>
                        </a:lnSpc>
                        <a:spcBef>
                          <a:spcPts val="0"/>
                        </a:spcBef>
                        <a:spcAft>
                          <a:spcPts val="0"/>
                        </a:spcAft>
                      </a:pPr>
                      <a:r>
                        <a:rPr lang="ja-JP" sz="1800" dirty="0">
                          <a:latin typeface="ＭＳ Ｐゴシック" panose="020B0600070205080204" pitchFamily="50" charset="-128"/>
                          <a:ea typeface="ＭＳ Ｐゴシック" panose="020B0600070205080204" pitchFamily="50" charset="-128"/>
                        </a:rPr>
                        <a:t> </a:t>
                      </a:r>
                    </a:p>
                  </a:txBody>
                  <a:tcPr marL="74979" marR="74979" marT="0" marB="0"/>
                </a:tc>
                <a:tc>
                  <a:txBody>
                    <a:bodyPr/>
                    <a:lstStyle/>
                    <a:p>
                      <a:pPr marL="0" marR="0" algn="ctr">
                        <a:lnSpc>
                          <a:spcPct val="115000"/>
                        </a:lnSpc>
                        <a:spcBef>
                          <a:spcPts val="0"/>
                        </a:spcBef>
                        <a:spcAft>
                          <a:spcPts val="0"/>
                        </a:spcAft>
                      </a:pPr>
                      <a:r>
                        <a:rPr lang="ja-JP" sz="1800" dirty="0">
                          <a:latin typeface="ＭＳ Ｐゴシック" panose="020B0600070205080204" pitchFamily="50" charset="-128"/>
                          <a:ea typeface="ＭＳ Ｐゴシック" panose="020B0600070205080204" pitchFamily="50" charset="-128"/>
                        </a:rPr>
                        <a:t>責任</a:t>
                      </a:r>
                    </a:p>
                  </a:txBody>
                  <a:tcPr marL="74979" marR="74979" marT="0" marB="0"/>
                </a:tc>
                <a:tc>
                  <a:txBody>
                    <a:bodyPr/>
                    <a:lstStyle/>
                    <a:p>
                      <a:pPr marL="102870" marR="0" indent="-114300" algn="ctr">
                        <a:lnSpc>
                          <a:spcPct val="115000"/>
                        </a:lnSpc>
                        <a:spcBef>
                          <a:spcPts val="0"/>
                        </a:spcBef>
                        <a:spcAft>
                          <a:spcPts val="0"/>
                        </a:spcAft>
                      </a:pPr>
                      <a:r>
                        <a:rPr lang="ja-JP" sz="1800" dirty="0">
                          <a:latin typeface="ＭＳ Ｐゴシック" panose="020B0600070205080204" pitchFamily="50" charset="-128"/>
                          <a:ea typeface="ＭＳ Ｐゴシック" panose="020B0600070205080204" pitchFamily="50" charset="-128"/>
                        </a:rPr>
                        <a:t>資質</a:t>
                      </a:r>
                    </a:p>
                  </a:txBody>
                  <a:tcPr marL="74979" marR="74979" marT="0" marB="0"/>
                </a:tc>
                <a:extLst>
                  <a:ext uri="{0D108BD9-81ED-4DB2-BD59-A6C34878D82A}">
                    <a16:rowId xmlns:a16="http://schemas.microsoft.com/office/drawing/2014/main" val="10000"/>
                  </a:ext>
                </a:extLst>
              </a:tr>
              <a:tr h="1122439">
                <a:tc>
                  <a:txBody>
                    <a:bodyPr/>
                    <a:lstStyle/>
                    <a:p>
                      <a:pPr marL="0" marR="0">
                        <a:lnSpc>
                          <a:spcPct val="115000"/>
                        </a:lnSpc>
                        <a:spcBef>
                          <a:spcPts val="0"/>
                        </a:spcBef>
                        <a:spcAft>
                          <a:spcPts val="0"/>
                        </a:spcAft>
                      </a:pPr>
                      <a:r>
                        <a:rPr lang="ja-JP" sz="1800" dirty="0">
                          <a:latin typeface="ＭＳ Ｐゴシック" panose="020B0600070205080204" pitchFamily="50" charset="-128"/>
                          <a:ea typeface="ＭＳ Ｐゴシック" panose="020B0600070205080204" pitchFamily="50" charset="-128"/>
                        </a:rPr>
                        <a:t>調査連絡チーム</a:t>
                      </a:r>
                    </a:p>
                  </a:txBody>
                  <a:tcPr marL="74979" marR="74979" marT="0" marB="0"/>
                </a:tc>
                <a:tc>
                  <a:txBody>
                    <a:bodyPr/>
                    <a:lstStyle/>
                    <a:p>
                      <a:pPr marL="171450" marR="0" lvl="0" indent="-171450">
                        <a:lnSpc>
                          <a:spcPct val="115000"/>
                        </a:lnSpc>
                        <a:spcBef>
                          <a:spcPts val="0"/>
                        </a:spcBef>
                        <a:spcAft>
                          <a:spcPts val="0"/>
                        </a:spcAft>
                        <a:buFont typeface="Arial" pitchFamily="34" charset="0"/>
                        <a:buChar char="•"/>
                      </a:pPr>
                      <a:r>
                        <a:rPr lang="ja-JP" sz="1400" b="0" dirty="0">
                          <a:solidFill>
                            <a:srgbClr val="00338D"/>
                          </a:solidFill>
                          <a:latin typeface="ＭＳ Ｐゴシック" panose="020B0600070205080204" pitchFamily="50" charset="-128"/>
                          <a:ea typeface="ＭＳ Ｐゴシック" panose="020B0600070205080204" pitchFamily="50" charset="-128"/>
                          <a:cs typeface="Arial" panose="020B0604020202020204" pitchFamily="34" charset="0"/>
                        </a:rPr>
                        <a:t>ライオンズの知り合いに電話やEメールで連絡する</a:t>
                      </a:r>
                    </a:p>
                    <a:p>
                      <a:pPr marL="171450" marR="0" lvl="0" indent="-171450">
                        <a:lnSpc>
                          <a:spcPct val="115000"/>
                        </a:lnSpc>
                        <a:spcBef>
                          <a:spcPts val="0"/>
                        </a:spcBef>
                        <a:spcAft>
                          <a:spcPts val="0"/>
                        </a:spcAft>
                        <a:buFont typeface="Arial" pitchFamily="34" charset="0"/>
                        <a:buChar char="•"/>
                      </a:pPr>
                      <a:r>
                        <a:rPr lang="ja-JP" sz="1400" b="0" dirty="0">
                          <a:solidFill>
                            <a:srgbClr val="00338D"/>
                          </a:solidFill>
                          <a:latin typeface="ＭＳ Ｐゴシック" panose="020B0600070205080204" pitchFamily="50" charset="-128"/>
                          <a:ea typeface="ＭＳ Ｐゴシック" panose="020B0600070205080204" pitchFamily="50" charset="-128"/>
                          <a:cs typeface="Arial" panose="020B0604020202020204" pitchFamily="34" charset="0"/>
                        </a:rPr>
                        <a:t>主要リーダーについて調査する</a:t>
                      </a:r>
                    </a:p>
                    <a:p>
                      <a:pPr marL="171450" marR="0" lvl="0" indent="-171450">
                        <a:lnSpc>
                          <a:spcPct val="115000"/>
                        </a:lnSpc>
                        <a:spcBef>
                          <a:spcPts val="0"/>
                        </a:spcBef>
                        <a:spcAft>
                          <a:spcPts val="0"/>
                        </a:spcAft>
                        <a:buFont typeface="Arial" pitchFamily="34" charset="0"/>
                        <a:buChar char="•"/>
                      </a:pPr>
                      <a:r>
                        <a:rPr lang="ja-JP" sz="1400" b="0" dirty="0">
                          <a:solidFill>
                            <a:srgbClr val="00338D"/>
                          </a:solidFill>
                          <a:latin typeface="ＭＳ Ｐゴシック" panose="020B0600070205080204" pitchFamily="50" charset="-128"/>
                          <a:ea typeface="ＭＳ Ｐゴシック" panose="020B0600070205080204" pitchFamily="50" charset="-128"/>
                          <a:cs typeface="Arial" panose="020B0604020202020204" pitchFamily="34" charset="0"/>
                        </a:rPr>
                        <a:t>リーダーとの面会を設定する</a:t>
                      </a:r>
                    </a:p>
                  </a:txBody>
                  <a:tcPr marL="74979" marR="74979" marT="0" marB="0"/>
                </a:tc>
                <a:tc>
                  <a:txBody>
                    <a:bodyPr/>
                    <a:lstStyle/>
                    <a:p>
                      <a:pPr marL="171450" marR="0" lvl="0" indent="-171450">
                        <a:lnSpc>
                          <a:spcPct val="115000"/>
                        </a:lnSpc>
                        <a:spcBef>
                          <a:spcPts val="0"/>
                        </a:spcBef>
                        <a:spcAft>
                          <a:spcPts val="0"/>
                        </a:spcAft>
                        <a:buFont typeface="Arial" pitchFamily="34" charset="0"/>
                        <a:buChar char="•"/>
                      </a:pPr>
                      <a:r>
                        <a:rPr lang="ja-JP" sz="1400" b="0" dirty="0">
                          <a:solidFill>
                            <a:srgbClr val="00338D"/>
                          </a:solidFill>
                          <a:latin typeface="ＭＳ Ｐゴシック" panose="020B0600070205080204" pitchFamily="50" charset="-128"/>
                          <a:ea typeface="ＭＳ Ｐゴシック" panose="020B0600070205080204" pitchFamily="50" charset="-128"/>
                          <a:cs typeface="Arial" panose="020B0604020202020204" pitchFamily="34" charset="0"/>
                        </a:rPr>
                        <a:t>几帳面</a:t>
                      </a:r>
                    </a:p>
                    <a:p>
                      <a:pPr marL="171450" marR="0" lvl="0" indent="-171450">
                        <a:lnSpc>
                          <a:spcPct val="115000"/>
                        </a:lnSpc>
                        <a:spcBef>
                          <a:spcPts val="0"/>
                        </a:spcBef>
                        <a:spcAft>
                          <a:spcPts val="0"/>
                        </a:spcAft>
                        <a:buFont typeface="Arial" pitchFamily="34" charset="0"/>
                        <a:buChar char="•"/>
                      </a:pPr>
                      <a:r>
                        <a:rPr lang="ja-JP" sz="1400" b="0" dirty="0">
                          <a:solidFill>
                            <a:srgbClr val="00338D"/>
                          </a:solidFill>
                          <a:latin typeface="ＭＳ Ｐゴシック" panose="020B0600070205080204" pitchFamily="50" charset="-128"/>
                          <a:ea typeface="ＭＳ Ｐゴシック" panose="020B0600070205080204" pitchFamily="50" charset="-128"/>
                          <a:cs typeface="Arial" panose="020B0604020202020204" pitchFamily="34" charset="0"/>
                        </a:rPr>
                        <a:t>テクノロジーに精通している</a:t>
                      </a:r>
                    </a:p>
                    <a:p>
                      <a:pPr marL="171450" marR="0" lvl="0" indent="-171450">
                        <a:lnSpc>
                          <a:spcPct val="115000"/>
                        </a:lnSpc>
                        <a:spcBef>
                          <a:spcPts val="0"/>
                        </a:spcBef>
                        <a:spcAft>
                          <a:spcPts val="0"/>
                        </a:spcAft>
                        <a:buFont typeface="Arial" pitchFamily="34" charset="0"/>
                        <a:buChar char="•"/>
                      </a:pPr>
                      <a:r>
                        <a:rPr lang="ja-JP" sz="1400" b="0" dirty="0">
                          <a:solidFill>
                            <a:srgbClr val="00338D"/>
                          </a:solidFill>
                          <a:latin typeface="ＭＳ Ｐゴシック" panose="020B0600070205080204" pitchFamily="50" charset="-128"/>
                          <a:ea typeface="ＭＳ Ｐゴシック" panose="020B0600070205080204" pitchFamily="50" charset="-128"/>
                          <a:cs typeface="Arial" panose="020B0604020202020204" pitchFamily="34" charset="0"/>
                        </a:rPr>
                        <a:t>電話に慣れている</a:t>
                      </a:r>
                    </a:p>
                    <a:p>
                      <a:pPr marL="171450" marR="0" lvl="0" indent="-171450">
                        <a:lnSpc>
                          <a:spcPct val="115000"/>
                        </a:lnSpc>
                        <a:spcBef>
                          <a:spcPts val="0"/>
                        </a:spcBef>
                        <a:spcAft>
                          <a:spcPts val="0"/>
                        </a:spcAft>
                        <a:buFont typeface="Arial" pitchFamily="34" charset="0"/>
                        <a:buChar char="•"/>
                      </a:pPr>
                      <a:r>
                        <a:rPr lang="ja-JP" sz="1400" b="0" dirty="0">
                          <a:solidFill>
                            <a:srgbClr val="00338D"/>
                          </a:solidFill>
                          <a:latin typeface="ＭＳ Ｐゴシック" panose="020B0600070205080204" pitchFamily="50" charset="-128"/>
                          <a:ea typeface="ＭＳ Ｐゴシック" panose="020B0600070205080204" pitchFamily="50" charset="-128"/>
                          <a:cs typeface="Arial" panose="020B0604020202020204" pitchFamily="34" charset="0"/>
                        </a:rPr>
                        <a:t>文才がある</a:t>
                      </a:r>
                    </a:p>
                  </a:txBody>
                  <a:tcPr marL="74979" marR="74979" marT="0" marB="0"/>
                </a:tc>
                <a:extLst>
                  <a:ext uri="{0D108BD9-81ED-4DB2-BD59-A6C34878D82A}">
                    <a16:rowId xmlns:a16="http://schemas.microsoft.com/office/drawing/2014/main" val="10001"/>
                  </a:ext>
                </a:extLst>
              </a:tr>
              <a:tr h="1142086">
                <a:tc>
                  <a:txBody>
                    <a:bodyPr/>
                    <a:lstStyle/>
                    <a:p>
                      <a:pPr marL="0" marR="0">
                        <a:lnSpc>
                          <a:spcPct val="115000"/>
                        </a:lnSpc>
                        <a:spcBef>
                          <a:spcPts val="0"/>
                        </a:spcBef>
                        <a:spcAft>
                          <a:spcPts val="0"/>
                        </a:spcAft>
                      </a:pPr>
                      <a:r>
                        <a:rPr lang="ja-JP" sz="1800" dirty="0">
                          <a:latin typeface="ＭＳ Ｐゴシック" panose="020B0600070205080204" pitchFamily="50" charset="-128"/>
                          <a:ea typeface="ＭＳ Ｐゴシック" panose="020B0600070205080204" pitchFamily="50" charset="-128"/>
                        </a:rPr>
                        <a:t>リーダー勧誘チーム</a:t>
                      </a:r>
                    </a:p>
                  </a:txBody>
                  <a:tcPr marL="74979" marR="74979" marT="0" marB="0"/>
                </a:tc>
                <a:tc>
                  <a:txBody>
                    <a:bodyPr/>
                    <a:lstStyle/>
                    <a:p>
                      <a:pPr marL="171450" marR="0" lvl="0" indent="-171450">
                        <a:lnSpc>
                          <a:spcPct val="115000"/>
                        </a:lnSpc>
                        <a:spcBef>
                          <a:spcPts val="0"/>
                        </a:spcBef>
                        <a:spcAft>
                          <a:spcPts val="0"/>
                        </a:spcAft>
                        <a:buFont typeface="Arial" pitchFamily="34" charset="0"/>
                        <a:buChar char="•"/>
                      </a:pPr>
                      <a:r>
                        <a:rPr lang="ja-JP" sz="1400" b="0" dirty="0">
                          <a:solidFill>
                            <a:srgbClr val="00338D"/>
                          </a:solidFill>
                          <a:latin typeface="ＭＳ Ｐゴシック" panose="020B0600070205080204" pitchFamily="50" charset="-128"/>
                          <a:ea typeface="ＭＳ Ｐゴシック" panose="020B0600070205080204" pitchFamily="50" charset="-128"/>
                          <a:cs typeface="Arial" panose="020B0604020202020204" pitchFamily="34" charset="0"/>
                        </a:rPr>
                        <a:t>地域社会や企業の主要リーダーに対する勧誘計画を立てる</a:t>
                      </a:r>
                    </a:p>
                    <a:p>
                      <a:pPr marL="171450" marR="0" lvl="0" indent="-171450">
                        <a:lnSpc>
                          <a:spcPct val="115000"/>
                        </a:lnSpc>
                        <a:spcBef>
                          <a:spcPts val="0"/>
                        </a:spcBef>
                        <a:spcAft>
                          <a:spcPts val="0"/>
                        </a:spcAft>
                        <a:buFont typeface="Arial" pitchFamily="34" charset="0"/>
                        <a:buChar char="•"/>
                      </a:pPr>
                      <a:r>
                        <a:rPr lang="ja-JP" sz="1400" b="0" dirty="0">
                          <a:solidFill>
                            <a:srgbClr val="00338D"/>
                          </a:solidFill>
                          <a:latin typeface="ＭＳ Ｐゴシック" panose="020B0600070205080204" pitchFamily="50" charset="-128"/>
                          <a:ea typeface="ＭＳ Ｐゴシック" panose="020B0600070205080204" pitchFamily="50" charset="-128"/>
                          <a:cs typeface="Arial" panose="020B0604020202020204" pitchFamily="34" charset="0"/>
                        </a:rPr>
                        <a:t>地域社会や企業のリーダーを訪問し、ライオンズクラブへの入会や説明会への出席を求める</a:t>
                      </a:r>
                    </a:p>
                    <a:p>
                      <a:pPr marL="171450" marR="0" lvl="0" indent="-171450">
                        <a:lnSpc>
                          <a:spcPct val="115000"/>
                        </a:lnSpc>
                        <a:spcBef>
                          <a:spcPts val="0"/>
                        </a:spcBef>
                        <a:spcAft>
                          <a:spcPts val="0"/>
                        </a:spcAft>
                        <a:buFont typeface="Arial" pitchFamily="34" charset="0"/>
                        <a:buChar char="•"/>
                      </a:pPr>
                      <a:r>
                        <a:rPr lang="ja-JP" sz="1400" b="0" dirty="0">
                          <a:solidFill>
                            <a:srgbClr val="00338D"/>
                          </a:solidFill>
                          <a:latin typeface="ＭＳ Ｐゴシック" panose="020B0600070205080204" pitchFamily="50" charset="-128"/>
                          <a:ea typeface="ＭＳ Ｐゴシック" panose="020B0600070205080204" pitchFamily="50" charset="-128"/>
                          <a:cs typeface="Arial" panose="020B0604020202020204" pitchFamily="34" charset="0"/>
                        </a:rPr>
                        <a:t>人目に付きやすい場所や企業に説明会のチラシを掲示する</a:t>
                      </a:r>
                    </a:p>
                  </a:txBody>
                  <a:tcPr marL="74979" marR="74979" marT="0" marB="0"/>
                </a:tc>
                <a:tc>
                  <a:txBody>
                    <a:bodyPr/>
                    <a:lstStyle/>
                    <a:p>
                      <a:pPr marL="171450" marR="0" lvl="0" indent="-171450">
                        <a:lnSpc>
                          <a:spcPct val="115000"/>
                        </a:lnSpc>
                        <a:spcBef>
                          <a:spcPts val="0"/>
                        </a:spcBef>
                        <a:spcAft>
                          <a:spcPts val="0"/>
                        </a:spcAft>
                        <a:buFont typeface="Arial" pitchFamily="34" charset="0"/>
                        <a:buChar char="•"/>
                      </a:pPr>
                      <a:r>
                        <a:rPr lang="ja-JP" sz="1400" b="0" dirty="0">
                          <a:solidFill>
                            <a:srgbClr val="00338D"/>
                          </a:solidFill>
                          <a:latin typeface="ＭＳ Ｐゴシック" panose="020B0600070205080204" pitchFamily="50" charset="-128"/>
                          <a:ea typeface="ＭＳ Ｐゴシック" panose="020B0600070205080204" pitchFamily="50" charset="-128"/>
                          <a:cs typeface="Arial" panose="020B0604020202020204" pitchFamily="34" charset="0"/>
                        </a:rPr>
                        <a:t>社交的である</a:t>
                      </a:r>
                    </a:p>
                    <a:p>
                      <a:pPr marL="171450" marR="0" lvl="0" indent="-171450">
                        <a:lnSpc>
                          <a:spcPct val="115000"/>
                        </a:lnSpc>
                        <a:spcBef>
                          <a:spcPts val="0"/>
                        </a:spcBef>
                        <a:spcAft>
                          <a:spcPts val="0"/>
                        </a:spcAft>
                        <a:buFont typeface="Arial" pitchFamily="34" charset="0"/>
                        <a:buChar char="•"/>
                      </a:pPr>
                      <a:r>
                        <a:rPr lang="ja-JP" sz="1400" b="0" dirty="0">
                          <a:solidFill>
                            <a:srgbClr val="00338D"/>
                          </a:solidFill>
                          <a:latin typeface="ＭＳ Ｐゴシック" panose="020B0600070205080204" pitchFamily="50" charset="-128"/>
                          <a:ea typeface="ＭＳ Ｐゴシック" panose="020B0600070205080204" pitchFamily="50" charset="-128"/>
                          <a:cs typeface="Arial" panose="020B0604020202020204" pitchFamily="34" charset="0"/>
                        </a:rPr>
                        <a:t>プロフェッショナルな振る舞いができる</a:t>
                      </a:r>
                    </a:p>
                    <a:p>
                      <a:pPr marL="171450" marR="0" lvl="0" indent="-171450">
                        <a:lnSpc>
                          <a:spcPct val="115000"/>
                        </a:lnSpc>
                        <a:spcBef>
                          <a:spcPts val="0"/>
                        </a:spcBef>
                        <a:spcAft>
                          <a:spcPts val="0"/>
                        </a:spcAft>
                        <a:buFont typeface="Arial" pitchFamily="34" charset="0"/>
                        <a:buChar char="•"/>
                      </a:pPr>
                      <a:r>
                        <a:rPr lang="ja-JP" sz="1400" b="0" dirty="0">
                          <a:solidFill>
                            <a:srgbClr val="00338D"/>
                          </a:solidFill>
                          <a:latin typeface="ＭＳ Ｐゴシック" panose="020B0600070205080204" pitchFamily="50" charset="-128"/>
                          <a:ea typeface="ＭＳ Ｐゴシック" panose="020B0600070205080204" pitchFamily="50" charset="-128"/>
                          <a:cs typeface="Arial" panose="020B0604020202020204" pitchFamily="34" charset="0"/>
                        </a:rPr>
                        <a:t>機転が利く</a:t>
                      </a:r>
                    </a:p>
                    <a:p>
                      <a:pPr marL="171450" marR="0" lvl="0" indent="-171450">
                        <a:lnSpc>
                          <a:spcPct val="115000"/>
                        </a:lnSpc>
                        <a:spcBef>
                          <a:spcPts val="0"/>
                        </a:spcBef>
                        <a:spcAft>
                          <a:spcPts val="0"/>
                        </a:spcAft>
                        <a:buFont typeface="Arial" pitchFamily="34" charset="0"/>
                        <a:buChar char="•"/>
                      </a:pPr>
                      <a:r>
                        <a:rPr lang="ja-JP" sz="1400" b="0" dirty="0">
                          <a:solidFill>
                            <a:srgbClr val="00338D"/>
                          </a:solidFill>
                          <a:latin typeface="ＭＳ Ｐゴシック" panose="020B0600070205080204" pitchFamily="50" charset="-128"/>
                          <a:ea typeface="ＭＳ Ｐゴシック" panose="020B0600070205080204" pitchFamily="50" charset="-128"/>
                          <a:cs typeface="Arial" panose="020B0604020202020204" pitchFamily="34" charset="0"/>
                        </a:rPr>
                        <a:t>対人スキルが優れている</a:t>
                      </a:r>
                    </a:p>
                  </a:txBody>
                  <a:tcPr marL="74979" marR="74979" marT="0" marB="0"/>
                </a:tc>
                <a:extLst>
                  <a:ext uri="{0D108BD9-81ED-4DB2-BD59-A6C34878D82A}">
                    <a16:rowId xmlns:a16="http://schemas.microsoft.com/office/drawing/2014/main" val="10002"/>
                  </a:ext>
                </a:extLst>
              </a:tr>
              <a:tr h="944840">
                <a:tc>
                  <a:txBody>
                    <a:bodyPr/>
                    <a:lstStyle/>
                    <a:p>
                      <a:pPr marL="0" marR="0">
                        <a:lnSpc>
                          <a:spcPct val="115000"/>
                        </a:lnSpc>
                        <a:spcBef>
                          <a:spcPts val="0"/>
                        </a:spcBef>
                        <a:spcAft>
                          <a:spcPts val="0"/>
                        </a:spcAft>
                      </a:pPr>
                      <a:r>
                        <a:rPr lang="ja-JP" sz="1800" dirty="0">
                          <a:latin typeface="ＭＳ Ｐゴシック" panose="020B0600070205080204" pitchFamily="50" charset="-128"/>
                          <a:ea typeface="ＭＳ Ｐゴシック" panose="020B0600070205080204" pitchFamily="50" charset="-128"/>
                        </a:rPr>
                        <a:t>住民勧誘チーム</a:t>
                      </a:r>
                    </a:p>
                  </a:txBody>
                  <a:tcPr marL="74979" marR="74979" marT="0" marB="0"/>
                </a:tc>
                <a:tc>
                  <a:txBody>
                    <a:bodyPr/>
                    <a:lstStyle/>
                    <a:p>
                      <a:pPr marL="171450" marR="0" lvl="0" indent="-171450">
                        <a:lnSpc>
                          <a:spcPct val="115000"/>
                        </a:lnSpc>
                        <a:spcBef>
                          <a:spcPts val="0"/>
                        </a:spcBef>
                        <a:spcAft>
                          <a:spcPts val="0"/>
                        </a:spcAft>
                        <a:buFont typeface="Arial" pitchFamily="34" charset="0"/>
                        <a:buChar char="•"/>
                      </a:pPr>
                      <a:r>
                        <a:rPr lang="ja-JP" sz="1400" b="0" dirty="0">
                          <a:solidFill>
                            <a:srgbClr val="00338D"/>
                          </a:solidFill>
                          <a:latin typeface="ＭＳ Ｐゴシック" panose="020B0600070205080204" pitchFamily="50" charset="-128"/>
                          <a:ea typeface="ＭＳ Ｐゴシック" panose="020B0600070205080204" pitchFamily="50" charset="-128"/>
                          <a:cs typeface="Arial" panose="020B0604020202020204" pitchFamily="34" charset="0"/>
                        </a:rPr>
                        <a:t>地域の人々に対する勧誘計画を立てる</a:t>
                      </a:r>
                    </a:p>
                    <a:p>
                      <a:pPr marL="171450" marR="0" lvl="0" indent="-171450">
                        <a:lnSpc>
                          <a:spcPct val="115000"/>
                        </a:lnSpc>
                        <a:spcBef>
                          <a:spcPts val="0"/>
                        </a:spcBef>
                        <a:spcAft>
                          <a:spcPts val="0"/>
                        </a:spcAft>
                        <a:buFont typeface="Arial" pitchFamily="34" charset="0"/>
                        <a:buChar char="•"/>
                      </a:pPr>
                      <a:r>
                        <a:rPr lang="ja-JP" sz="1400" b="0" dirty="0">
                          <a:solidFill>
                            <a:srgbClr val="00338D"/>
                          </a:solidFill>
                          <a:latin typeface="ＭＳ Ｐゴシック" panose="020B0600070205080204" pitchFamily="50" charset="-128"/>
                          <a:ea typeface="ＭＳ Ｐゴシック" panose="020B0600070205080204" pitchFamily="50" charset="-128"/>
                          <a:cs typeface="Arial" panose="020B0604020202020204" pitchFamily="34" charset="0"/>
                        </a:rPr>
                        <a:t>地域にPRの場所を設置する</a:t>
                      </a:r>
                    </a:p>
                    <a:p>
                      <a:pPr marL="171450" marR="0" lvl="0" indent="-171450">
                        <a:lnSpc>
                          <a:spcPct val="115000"/>
                        </a:lnSpc>
                        <a:spcBef>
                          <a:spcPts val="0"/>
                        </a:spcBef>
                        <a:spcAft>
                          <a:spcPts val="0"/>
                        </a:spcAft>
                        <a:buFont typeface="Arial" pitchFamily="34" charset="0"/>
                        <a:buChar char="•"/>
                      </a:pPr>
                      <a:r>
                        <a:rPr lang="ja-JP" sz="1400" b="0" dirty="0">
                          <a:solidFill>
                            <a:srgbClr val="00338D"/>
                          </a:solidFill>
                          <a:latin typeface="ＭＳ Ｐゴシック" panose="020B0600070205080204" pitchFamily="50" charset="-128"/>
                          <a:ea typeface="ＭＳ Ｐゴシック" panose="020B0600070205080204" pitchFamily="50" charset="-128"/>
                          <a:cs typeface="Arial" panose="020B0604020202020204" pitchFamily="34" charset="0"/>
                        </a:rPr>
                        <a:t>地域社会のリーダーにクラブの奉仕事業への参加を呼びかける</a:t>
                      </a:r>
                    </a:p>
                  </a:txBody>
                  <a:tcPr marL="74979" marR="74979" marT="0" marB="0"/>
                </a:tc>
                <a:tc>
                  <a:txBody>
                    <a:bodyPr/>
                    <a:lstStyle/>
                    <a:p>
                      <a:pPr marL="171450" marR="0" lvl="0" indent="-171450">
                        <a:lnSpc>
                          <a:spcPct val="115000"/>
                        </a:lnSpc>
                        <a:spcBef>
                          <a:spcPts val="0"/>
                        </a:spcBef>
                        <a:spcAft>
                          <a:spcPts val="0"/>
                        </a:spcAft>
                        <a:buFont typeface="Arial" pitchFamily="34" charset="0"/>
                        <a:buChar char="•"/>
                      </a:pPr>
                      <a:r>
                        <a:rPr lang="ja-JP" sz="1400" b="0" dirty="0">
                          <a:solidFill>
                            <a:srgbClr val="00338D"/>
                          </a:solidFill>
                          <a:latin typeface="ＭＳ Ｐゴシック" panose="020B0600070205080204" pitchFamily="50" charset="-128"/>
                          <a:ea typeface="ＭＳ Ｐゴシック" panose="020B0600070205080204" pitchFamily="50" charset="-128"/>
                          <a:cs typeface="Arial" panose="020B0604020202020204" pitchFamily="34" charset="0"/>
                        </a:rPr>
                        <a:t>社交的である</a:t>
                      </a:r>
                    </a:p>
                    <a:p>
                      <a:pPr marL="171450" marR="0" lvl="0" indent="-171450">
                        <a:lnSpc>
                          <a:spcPct val="115000"/>
                        </a:lnSpc>
                        <a:spcBef>
                          <a:spcPts val="0"/>
                        </a:spcBef>
                        <a:spcAft>
                          <a:spcPts val="0"/>
                        </a:spcAft>
                        <a:buFont typeface="Arial" pitchFamily="34" charset="0"/>
                        <a:buChar char="•"/>
                      </a:pPr>
                      <a:r>
                        <a:rPr lang="ja-JP" sz="1400" b="0" dirty="0">
                          <a:solidFill>
                            <a:srgbClr val="00338D"/>
                          </a:solidFill>
                          <a:latin typeface="ＭＳ Ｐゴシック" panose="020B0600070205080204" pitchFamily="50" charset="-128"/>
                          <a:ea typeface="ＭＳ Ｐゴシック" panose="020B0600070205080204" pitchFamily="50" charset="-128"/>
                          <a:cs typeface="Arial" panose="020B0604020202020204" pitchFamily="34" charset="0"/>
                        </a:rPr>
                        <a:t>プロフェッショナルな振る舞いができる</a:t>
                      </a:r>
                    </a:p>
                    <a:p>
                      <a:pPr marL="171450" marR="0" lvl="0" indent="-171450">
                        <a:lnSpc>
                          <a:spcPct val="115000"/>
                        </a:lnSpc>
                        <a:spcBef>
                          <a:spcPts val="0"/>
                        </a:spcBef>
                        <a:spcAft>
                          <a:spcPts val="0"/>
                        </a:spcAft>
                        <a:buFont typeface="Arial" pitchFamily="34" charset="0"/>
                        <a:buChar char="•"/>
                      </a:pPr>
                      <a:r>
                        <a:rPr lang="ja-JP" sz="1400" b="0" dirty="0">
                          <a:solidFill>
                            <a:srgbClr val="00338D"/>
                          </a:solidFill>
                          <a:latin typeface="ＭＳ Ｐゴシック" panose="020B0600070205080204" pitchFamily="50" charset="-128"/>
                          <a:ea typeface="ＭＳ Ｐゴシック" panose="020B0600070205080204" pitchFamily="50" charset="-128"/>
                          <a:cs typeface="Arial" panose="020B0604020202020204" pitchFamily="34" charset="0"/>
                        </a:rPr>
                        <a:t>対人スキルが優れている</a:t>
                      </a:r>
                    </a:p>
                  </a:txBody>
                  <a:tcPr marL="74979" marR="74979" marT="0" marB="0"/>
                </a:tc>
                <a:extLst>
                  <a:ext uri="{0D108BD9-81ED-4DB2-BD59-A6C34878D82A}">
                    <a16:rowId xmlns:a16="http://schemas.microsoft.com/office/drawing/2014/main" val="10003"/>
                  </a:ext>
                </a:extLst>
              </a:tr>
              <a:tr h="1043121">
                <a:tc>
                  <a:txBody>
                    <a:bodyPr/>
                    <a:lstStyle/>
                    <a:p>
                      <a:pPr marL="0" marR="0">
                        <a:lnSpc>
                          <a:spcPct val="115000"/>
                        </a:lnSpc>
                        <a:spcBef>
                          <a:spcPts val="0"/>
                        </a:spcBef>
                        <a:spcAft>
                          <a:spcPts val="0"/>
                        </a:spcAft>
                      </a:pPr>
                      <a:r>
                        <a:rPr lang="ja-JP" sz="1800" dirty="0">
                          <a:latin typeface="ＭＳ Ｐゴシック" panose="020B0600070205080204" pitchFamily="50" charset="-128"/>
                          <a:ea typeface="ＭＳ Ｐゴシック" panose="020B0600070205080204" pitchFamily="50" charset="-128"/>
                        </a:rPr>
                        <a:t>対応チーム</a:t>
                      </a:r>
                    </a:p>
                  </a:txBody>
                  <a:tcPr marL="74979" marR="74979" marT="0" marB="0"/>
                </a:tc>
                <a:tc>
                  <a:txBody>
                    <a:bodyPr/>
                    <a:lstStyle/>
                    <a:p>
                      <a:pPr marL="171450" marR="0" lvl="0" indent="-171450">
                        <a:lnSpc>
                          <a:spcPct val="115000"/>
                        </a:lnSpc>
                        <a:spcBef>
                          <a:spcPts val="0"/>
                        </a:spcBef>
                        <a:spcAft>
                          <a:spcPts val="0"/>
                        </a:spcAft>
                        <a:buFont typeface="Arial" pitchFamily="34" charset="0"/>
                        <a:buChar char="•"/>
                      </a:pPr>
                      <a:r>
                        <a:rPr lang="ja-JP" sz="1400" b="0" dirty="0">
                          <a:solidFill>
                            <a:srgbClr val="00338D"/>
                          </a:solidFill>
                          <a:latin typeface="ＭＳ Ｐゴシック" panose="020B0600070205080204" pitchFamily="50" charset="-128"/>
                          <a:ea typeface="ＭＳ Ｐゴシック" panose="020B0600070205080204" pitchFamily="50" charset="-128"/>
                          <a:cs typeface="Arial" panose="020B0604020202020204" pitchFamily="34" charset="0"/>
                        </a:rPr>
                        <a:t>会員候補に対するフォローアップを行う</a:t>
                      </a:r>
                    </a:p>
                    <a:p>
                      <a:pPr marL="171450" marR="0" lvl="0" indent="-171450">
                        <a:lnSpc>
                          <a:spcPct val="115000"/>
                        </a:lnSpc>
                        <a:spcBef>
                          <a:spcPts val="0"/>
                        </a:spcBef>
                        <a:spcAft>
                          <a:spcPts val="0"/>
                        </a:spcAft>
                        <a:buFont typeface="Arial" pitchFamily="34" charset="0"/>
                        <a:buChar char="•"/>
                      </a:pPr>
                      <a:r>
                        <a:rPr lang="ja-JP" sz="1400" b="0" dirty="0">
                          <a:solidFill>
                            <a:srgbClr val="00338D"/>
                          </a:solidFill>
                          <a:latin typeface="ＭＳ Ｐゴシック" panose="020B0600070205080204" pitchFamily="50" charset="-128"/>
                          <a:ea typeface="ＭＳ Ｐゴシック" panose="020B0600070205080204" pitchFamily="50" charset="-128"/>
                          <a:cs typeface="Arial" panose="020B0604020202020204" pitchFamily="34" charset="0"/>
                        </a:rPr>
                        <a:t>新会員に会合の日時や最新情報を伝える</a:t>
                      </a:r>
                    </a:p>
                  </a:txBody>
                  <a:tcPr marL="74979" marR="74979" marT="0" marB="0"/>
                </a:tc>
                <a:tc>
                  <a:txBody>
                    <a:bodyPr/>
                    <a:lstStyle/>
                    <a:p>
                      <a:pPr marL="171450" marR="0" lvl="0" indent="-171450">
                        <a:lnSpc>
                          <a:spcPct val="115000"/>
                        </a:lnSpc>
                        <a:spcBef>
                          <a:spcPts val="0"/>
                        </a:spcBef>
                        <a:spcAft>
                          <a:spcPts val="0"/>
                        </a:spcAft>
                        <a:buFont typeface="Arial" pitchFamily="34" charset="0"/>
                        <a:buChar char="•"/>
                      </a:pPr>
                      <a:r>
                        <a:rPr lang="ja-JP" sz="1400" b="0" dirty="0">
                          <a:solidFill>
                            <a:srgbClr val="00338D"/>
                          </a:solidFill>
                          <a:latin typeface="ＭＳ Ｐゴシック" panose="020B0600070205080204" pitchFamily="50" charset="-128"/>
                          <a:ea typeface="ＭＳ Ｐゴシック" panose="020B0600070205080204" pitchFamily="50" charset="-128"/>
                          <a:cs typeface="Arial" panose="020B0604020202020204" pitchFamily="34" charset="0"/>
                        </a:rPr>
                        <a:t>几帳面</a:t>
                      </a:r>
                    </a:p>
                    <a:p>
                      <a:pPr marL="171450" marR="0" lvl="0" indent="-171450">
                        <a:lnSpc>
                          <a:spcPct val="115000"/>
                        </a:lnSpc>
                        <a:spcBef>
                          <a:spcPts val="0"/>
                        </a:spcBef>
                        <a:spcAft>
                          <a:spcPts val="0"/>
                        </a:spcAft>
                        <a:buFont typeface="Arial" pitchFamily="34" charset="0"/>
                        <a:buChar char="•"/>
                      </a:pPr>
                      <a:r>
                        <a:rPr lang="ja-JP" sz="1400" b="0" dirty="0">
                          <a:solidFill>
                            <a:srgbClr val="00338D"/>
                          </a:solidFill>
                          <a:latin typeface="ＭＳ Ｐゴシック" panose="020B0600070205080204" pitchFamily="50" charset="-128"/>
                          <a:ea typeface="ＭＳ Ｐゴシック" panose="020B0600070205080204" pitchFamily="50" charset="-128"/>
                          <a:cs typeface="Arial" panose="020B0604020202020204" pitchFamily="34" charset="0"/>
                        </a:rPr>
                        <a:t>テクノロジーに精通している</a:t>
                      </a:r>
                    </a:p>
                    <a:p>
                      <a:pPr marL="171450" marR="0" lvl="0" indent="-171450">
                        <a:lnSpc>
                          <a:spcPct val="115000"/>
                        </a:lnSpc>
                        <a:spcBef>
                          <a:spcPts val="0"/>
                        </a:spcBef>
                        <a:spcAft>
                          <a:spcPts val="0"/>
                        </a:spcAft>
                        <a:buFont typeface="Arial" pitchFamily="34" charset="0"/>
                        <a:buChar char="•"/>
                      </a:pPr>
                      <a:r>
                        <a:rPr lang="ja-JP" sz="1400" b="0" dirty="0">
                          <a:solidFill>
                            <a:srgbClr val="00338D"/>
                          </a:solidFill>
                          <a:latin typeface="ＭＳ Ｐゴシック" panose="020B0600070205080204" pitchFamily="50" charset="-128"/>
                          <a:ea typeface="ＭＳ Ｐゴシック" panose="020B0600070205080204" pitchFamily="50" charset="-128"/>
                          <a:cs typeface="Arial" panose="020B0604020202020204" pitchFamily="34" charset="0"/>
                        </a:rPr>
                        <a:t>電話に慣れている</a:t>
                      </a:r>
                    </a:p>
                    <a:p>
                      <a:pPr marL="171450" marR="0" lvl="0" indent="-171450">
                        <a:lnSpc>
                          <a:spcPct val="115000"/>
                        </a:lnSpc>
                        <a:spcBef>
                          <a:spcPts val="0"/>
                        </a:spcBef>
                        <a:spcAft>
                          <a:spcPts val="0"/>
                        </a:spcAft>
                        <a:buFont typeface="Arial" pitchFamily="34" charset="0"/>
                        <a:buChar char="•"/>
                      </a:pPr>
                      <a:r>
                        <a:rPr lang="ja-JP" sz="1400" b="0" dirty="0">
                          <a:solidFill>
                            <a:srgbClr val="00338D"/>
                          </a:solidFill>
                          <a:latin typeface="ＭＳ Ｐゴシック" panose="020B0600070205080204" pitchFamily="50" charset="-128"/>
                          <a:ea typeface="ＭＳ Ｐゴシック" panose="020B0600070205080204" pitchFamily="50" charset="-128"/>
                          <a:cs typeface="Arial" panose="020B0604020202020204" pitchFamily="34" charset="0"/>
                        </a:rPr>
                        <a:t>文才がある</a:t>
                      </a:r>
                    </a:p>
                  </a:txBody>
                  <a:tcPr marL="74979" marR="74979" marT="0" marB="0"/>
                </a:tc>
                <a:extLst>
                  <a:ext uri="{0D108BD9-81ED-4DB2-BD59-A6C34878D82A}">
                    <a16:rowId xmlns:a16="http://schemas.microsoft.com/office/drawing/2014/main" val="10004"/>
                  </a:ext>
                </a:extLst>
              </a:tr>
            </a:tbl>
          </a:graphicData>
        </a:graphic>
      </p:graphicFrame>
      <p:sp>
        <p:nvSpPr>
          <p:cNvPr id="4" name="TextBox 3">
            <a:extLst>
              <a:ext uri="{FF2B5EF4-FFF2-40B4-BE49-F238E27FC236}">
                <a16:creationId xmlns:a16="http://schemas.microsoft.com/office/drawing/2014/main" id="{CC72C1FF-0B49-3264-15DF-2A67BBE7B19B}"/>
              </a:ext>
            </a:extLst>
          </p:cNvPr>
          <p:cNvSpPr txBox="1"/>
          <p:nvPr/>
        </p:nvSpPr>
        <p:spPr>
          <a:xfrm>
            <a:off x="770964" y="1354471"/>
            <a:ext cx="10773335" cy="646331"/>
          </a:xfrm>
          <a:prstGeom prst="rect">
            <a:avLst/>
          </a:prstGeom>
          <a:noFill/>
        </p:spPr>
        <p:txBody>
          <a:bodyPr wrap="square">
            <a:spAutoFit/>
          </a:bodyPr>
          <a:lstStyle/>
          <a:p>
            <a:r>
              <a:rPr lang="ja-JP" dirty="0">
                <a:solidFill>
                  <a:srgbClr val="33373B"/>
                </a:solidFill>
                <a:latin typeface="ＭＳ Ｐゴシック" panose="020B0600070205080204" pitchFamily="50" charset="-128"/>
                <a:ea typeface="ＭＳ Ｐゴシック" panose="020B0600070205080204" pitchFamily="50" charset="-128"/>
              </a:rPr>
              <a:t>サブ・チームは</a:t>
            </a:r>
            <a:r>
              <a:rPr lang="ja-JP" altLang="en-US" dirty="0">
                <a:solidFill>
                  <a:srgbClr val="33373B"/>
                </a:solidFill>
                <a:latin typeface="ＭＳ Ｐゴシック" panose="020B0600070205080204" pitchFamily="50" charset="-128"/>
                <a:ea typeface="ＭＳ Ｐゴシック" panose="020B0600070205080204" pitchFamily="50" charset="-128"/>
              </a:rPr>
              <a:t>現場</a:t>
            </a:r>
            <a:r>
              <a:rPr lang="ja-JP" dirty="0">
                <a:solidFill>
                  <a:srgbClr val="33373B"/>
                </a:solidFill>
                <a:latin typeface="ＭＳ Ｐゴシック" panose="020B0600070205080204" pitchFamily="50" charset="-128"/>
                <a:ea typeface="ＭＳ Ｐゴシック" panose="020B0600070205080204" pitchFamily="50" charset="-128"/>
              </a:rPr>
              <a:t>での勧誘を支援する</a:t>
            </a:r>
            <a:r>
              <a:rPr lang="ja-JP" altLang="en-US" dirty="0">
                <a:solidFill>
                  <a:srgbClr val="33373B"/>
                </a:solidFill>
                <a:latin typeface="ＭＳ Ｐゴシック" panose="020B0600070205080204" pitchFamily="50" charset="-128"/>
                <a:ea typeface="ＭＳ Ｐゴシック" panose="020B0600070205080204" pitchFamily="50" charset="-128"/>
              </a:rPr>
              <a:t>役割を果たします</a:t>
            </a:r>
            <a:r>
              <a:rPr lang="ja-JP" dirty="0">
                <a:solidFill>
                  <a:srgbClr val="33373B"/>
                </a:solidFill>
                <a:latin typeface="ＭＳ Ｐゴシック" panose="020B0600070205080204" pitchFamily="50" charset="-128"/>
                <a:ea typeface="ＭＳ Ｐゴシック" panose="020B0600070205080204" pitchFamily="50" charset="-128"/>
              </a:rPr>
              <a:t>。メンバーを以下のサブ・チームに分けることを検討して</a:t>
            </a:r>
            <a:r>
              <a:rPr lang="ja-JP" altLang="en-US" dirty="0">
                <a:solidFill>
                  <a:srgbClr val="33373B"/>
                </a:solidFill>
                <a:latin typeface="ＭＳ Ｐゴシック" panose="020B0600070205080204" pitchFamily="50" charset="-128"/>
                <a:ea typeface="ＭＳ Ｐゴシック" panose="020B0600070205080204" pitchFamily="50" charset="-128"/>
              </a:rPr>
              <a:t>ください</a:t>
            </a:r>
            <a:r>
              <a:rPr lang="ja-JP" dirty="0">
                <a:solidFill>
                  <a:srgbClr val="33373B"/>
                </a:solidFill>
                <a:latin typeface="ＭＳ Ｐゴシック" panose="020B0600070205080204" pitchFamily="50" charset="-128"/>
                <a:ea typeface="ＭＳ Ｐゴシック" panose="020B0600070205080204" pitchFamily="50" charset="-128"/>
              </a:rPr>
              <a:t>。 </a:t>
            </a:r>
          </a:p>
        </p:txBody>
      </p:sp>
      <p:sp>
        <p:nvSpPr>
          <p:cNvPr id="5" name="Yellow Bar">
            <a:extLst>
              <a:ext uri="{FF2B5EF4-FFF2-40B4-BE49-F238E27FC236}">
                <a16:creationId xmlns:a16="http://schemas.microsoft.com/office/drawing/2014/main" id="{B04F3B86-AE53-5671-6B74-42EDF5841D01}"/>
              </a:ext>
            </a:extLst>
          </p:cNvPr>
          <p:cNvSpPr/>
          <p:nvPr/>
        </p:nvSpPr>
        <p:spPr>
          <a:xfrm>
            <a:off x="786730" y="1092258"/>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ja-JP">
                <a:latin typeface="ＭＳ Ｐゴシック" panose="020B0600070205080204" pitchFamily="50" charset="-128"/>
                <a:ea typeface="ＭＳ Ｐゴシック" panose="020B0600070205080204" pitchFamily="50" charset="-128"/>
                <a:cs typeface="Arial" charset="0"/>
              </a:rPr>
              <a:t> </a:t>
            </a:r>
          </a:p>
        </p:txBody>
      </p:sp>
    </p:spTree>
    <p:extLst>
      <p:ext uri="{BB962C8B-B14F-4D97-AF65-F5344CB8AC3E}">
        <p14:creationId xmlns:p14="http://schemas.microsoft.com/office/powerpoint/2010/main" val="22243820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pic>
        <p:nvPicPr>
          <p:cNvPr id="10" name="Picture 9">
            <a:extLst>
              <a:ext uri="{FF2B5EF4-FFF2-40B4-BE49-F238E27FC236}">
                <a16:creationId xmlns:a16="http://schemas.microsoft.com/office/drawing/2014/main" id="{E19BCC7F-02E7-9543-AA27-F734AA7EB87A}"/>
              </a:ext>
            </a:extLst>
          </p:cNvPr>
          <p:cNvPicPr>
            <a:picLocks noChangeAspect="1"/>
          </p:cNvPicPr>
          <p:nvPr/>
        </p:nvPicPr>
        <p:blipFill>
          <a:blip r:embed="rId3">
            <a:alphaModFix amt="60000"/>
          </a:blip>
          <a:srcRect/>
          <a:stretch/>
        </p:blipFill>
        <p:spPr>
          <a:xfrm>
            <a:off x="9906000" y="-1"/>
            <a:ext cx="2286000" cy="2286000"/>
          </a:xfrm>
          <a:prstGeom prst="rect">
            <a:avLst/>
          </a:prstGeom>
        </p:spPr>
      </p:pic>
      <p:pic>
        <p:nvPicPr>
          <p:cNvPr id="12" name="Picture 11">
            <a:extLst>
              <a:ext uri="{FF2B5EF4-FFF2-40B4-BE49-F238E27FC236}">
                <a16:creationId xmlns:a16="http://schemas.microsoft.com/office/drawing/2014/main" id="{BF393229-8A6C-5B49-A6A0-5C9E90C73EDD}"/>
              </a:ext>
            </a:extLst>
          </p:cNvPr>
          <p:cNvPicPr>
            <a:picLocks noChangeAspect="1"/>
          </p:cNvPicPr>
          <p:nvPr/>
        </p:nvPicPr>
        <p:blipFill>
          <a:blip r:embed="rId3">
            <a:alphaModFix amt="60000"/>
          </a:blip>
          <a:srcRect/>
          <a:stretch/>
        </p:blipFill>
        <p:spPr>
          <a:xfrm rot="10800000">
            <a:off x="-1" y="4572001"/>
            <a:ext cx="2286000" cy="2286000"/>
          </a:xfrm>
          <a:prstGeom prst="rect">
            <a:avLst/>
          </a:prstGeom>
        </p:spPr>
      </p:pic>
      <p:sp>
        <p:nvSpPr>
          <p:cNvPr id="4" name="Yellow Bar">
            <a:extLst>
              <a:ext uri="{FF2B5EF4-FFF2-40B4-BE49-F238E27FC236}">
                <a16:creationId xmlns:a16="http://schemas.microsoft.com/office/drawing/2014/main" id="{12E8056F-6711-E347-83F9-DD1107CC88EE}"/>
              </a:ext>
            </a:extLst>
          </p:cNvPr>
          <p:cNvSpPr/>
          <p:nvPr/>
        </p:nvSpPr>
        <p:spPr>
          <a:xfrm>
            <a:off x="5506831" y="2971800"/>
            <a:ext cx="1178336" cy="72760"/>
          </a:xfrm>
          <a:prstGeom prst="rect">
            <a:avLst/>
          </a:prstGeom>
          <a:solidFill>
            <a:srgbClr val="10233F"/>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ＭＳ Ｐゴシック" panose="020B0600070205080204" pitchFamily="50" charset="-128"/>
              <a:ea typeface="ＭＳ Ｐゴシック" panose="020B0600070205080204" pitchFamily="50" charset="-128"/>
            </a:endParaRPr>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5021315" y="1429029"/>
            <a:ext cx="2446285" cy="1839167"/>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dirty="0">
                <a:latin typeface="ＭＳ Ｐゴシック" panose="020B0600070205080204" pitchFamily="50" charset="-128"/>
                <a:ea typeface="ＭＳ Ｐゴシック" panose="020B0600070205080204" pitchFamily="50" charset="-128"/>
              </a:rPr>
              <a:t>ステップ2：</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latin typeface="ＭＳ Ｐゴシック" panose="020B0600070205080204" pitchFamily="50" charset="-128"/>
                <a:ea typeface="ＭＳ Ｐゴシック" panose="020B0600070205080204" pitchFamily="50" charset="-128"/>
              </a:rPr>
              <a:pPr eaLnBrk="0" hangingPunct="0">
                <a:spcBef>
                  <a:spcPct val="50000"/>
                </a:spcBef>
                <a:defRPr/>
              </a:pPr>
              <a:t>13</a:t>
            </a:fld>
            <a:endParaRPr lang="en-US" sz="1000" dirty="0">
              <a:solidFill>
                <a:schemeClr val="bg1"/>
              </a:solidFill>
              <a:latin typeface="ＭＳ Ｐゴシック" panose="020B0600070205080204" pitchFamily="50" charset="-128"/>
              <a:ea typeface="ＭＳ Ｐゴシック" panose="020B0600070205080204" pitchFamily="50" charset="-128"/>
            </a:endParaRPr>
          </a:p>
        </p:txBody>
      </p:sp>
      <p:pic>
        <p:nvPicPr>
          <p:cNvPr id="9" name="Picture 8">
            <a:extLst>
              <a:ext uri="{FF2B5EF4-FFF2-40B4-BE49-F238E27FC236}">
                <a16:creationId xmlns:a16="http://schemas.microsoft.com/office/drawing/2014/main" id="{2A0CF7DA-DFB0-CC46-AEFA-A9304F90922E}"/>
              </a:ext>
            </a:extLst>
          </p:cNvPr>
          <p:cNvPicPr>
            <a:picLocks noChangeAspect="1"/>
          </p:cNvPicPr>
          <p:nvPr/>
        </p:nvPicPr>
        <p:blipFill>
          <a:blip r:embed="rId4"/>
          <a:srcRect/>
          <a:stretch/>
        </p:blipFill>
        <p:spPr>
          <a:xfrm>
            <a:off x="273388" y="6114917"/>
            <a:ext cx="2755897" cy="463609"/>
          </a:xfrm>
          <a:prstGeom prst="rect">
            <a:avLst/>
          </a:prstGeom>
        </p:spPr>
      </p:pic>
      <p:sp>
        <p:nvSpPr>
          <p:cNvPr id="3" name="TextBox 2">
            <a:extLst>
              <a:ext uri="{FF2B5EF4-FFF2-40B4-BE49-F238E27FC236}">
                <a16:creationId xmlns:a16="http://schemas.microsoft.com/office/drawing/2014/main" id="{6BD45398-03BA-49C6-4E61-4F613FE3F300}"/>
              </a:ext>
            </a:extLst>
          </p:cNvPr>
          <p:cNvSpPr txBox="1"/>
          <p:nvPr/>
        </p:nvSpPr>
        <p:spPr>
          <a:xfrm>
            <a:off x="3634990" y="3339141"/>
            <a:ext cx="4922018" cy="978729"/>
          </a:xfrm>
          <a:prstGeom prst="rect">
            <a:avLst/>
          </a:prstGeom>
          <a:noFill/>
        </p:spPr>
        <p:txBody>
          <a:bodyPr wrap="square">
            <a:spAutoFit/>
          </a:bodyPr>
          <a:lstStyle/>
          <a:p>
            <a:pPr marL="0" lvl="0" indent="0" algn="ctr" defTabSz="889000">
              <a:lnSpc>
                <a:spcPct val="90000"/>
              </a:lnSpc>
              <a:spcBef>
                <a:spcPct val="0"/>
              </a:spcBef>
              <a:spcAft>
                <a:spcPct val="35000"/>
              </a:spcAft>
              <a:buNone/>
            </a:pPr>
            <a:r>
              <a:rPr lang="ja-JP" sz="3200" i="0" baseline="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クラブを結成できそうな地域と現地調査</a:t>
            </a:r>
          </a:p>
        </p:txBody>
      </p:sp>
    </p:spTree>
    <p:extLst>
      <p:ext uri="{BB962C8B-B14F-4D97-AF65-F5344CB8AC3E}">
        <p14:creationId xmlns:p14="http://schemas.microsoft.com/office/powerpoint/2010/main" val="26371460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sp>
        <p:nvSpPr>
          <p:cNvPr id="23" name="Background - Solid">
            <a:extLst>
              <a:ext uri="{FF2B5EF4-FFF2-40B4-BE49-F238E27FC236}">
                <a16:creationId xmlns:a16="http://schemas.microsoft.com/office/drawing/2014/main" id="{DF6F9E4F-AB06-D242-8629-721D703908C8}"/>
              </a:ext>
            </a:extLst>
          </p:cNvPr>
          <p:cNvSpPr/>
          <p:nvPr/>
        </p:nvSpPr>
        <p:spPr>
          <a:xfrm>
            <a:off x="0" y="912692"/>
            <a:ext cx="12192000" cy="604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grpSp>
        <p:nvGrpSpPr>
          <p:cNvPr id="24" name="Group 23">
            <a:extLst>
              <a:ext uri="{FF2B5EF4-FFF2-40B4-BE49-F238E27FC236}">
                <a16:creationId xmlns:a16="http://schemas.microsoft.com/office/drawing/2014/main" id="{4854373F-63E7-2544-A599-5AFD299F5DAE}"/>
              </a:ext>
            </a:extLst>
          </p:cNvPr>
          <p:cNvGrpSpPr/>
          <p:nvPr/>
        </p:nvGrpSpPr>
        <p:grpSpPr>
          <a:xfrm>
            <a:off x="-3047" y="704266"/>
            <a:ext cx="12191999" cy="217065"/>
            <a:chOff x="0" y="5696515"/>
            <a:chExt cx="12289367" cy="354756"/>
          </a:xfrm>
        </p:grpSpPr>
        <p:sp>
          <p:nvSpPr>
            <p:cNvPr id="25" name="Background - Solid">
              <a:extLst>
                <a:ext uri="{FF2B5EF4-FFF2-40B4-BE49-F238E27FC236}">
                  <a16:creationId xmlns:a16="http://schemas.microsoft.com/office/drawing/2014/main" id="{F4C1C3D3-4FD2-814A-BE6F-233137C97784}"/>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sp>
          <p:nvSpPr>
            <p:cNvPr id="26" name="Background - Solid">
              <a:extLst>
                <a:ext uri="{FF2B5EF4-FFF2-40B4-BE49-F238E27FC236}">
                  <a16:creationId xmlns:a16="http://schemas.microsoft.com/office/drawing/2014/main" id="{D642F2A3-C65C-9540-88A7-53ADF4F85B92}"/>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sp>
          <p:nvSpPr>
            <p:cNvPr id="27" name="Background - Solid">
              <a:extLst>
                <a:ext uri="{FF2B5EF4-FFF2-40B4-BE49-F238E27FC236}">
                  <a16:creationId xmlns:a16="http://schemas.microsoft.com/office/drawing/2014/main" id="{FA0C9682-C3D7-C243-8AE8-A1D252BB169C}"/>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sp>
          <p:nvSpPr>
            <p:cNvPr id="28" name="Background - Solid">
              <a:extLst>
                <a:ext uri="{FF2B5EF4-FFF2-40B4-BE49-F238E27FC236}">
                  <a16:creationId xmlns:a16="http://schemas.microsoft.com/office/drawing/2014/main" id="{B3AC37A8-A430-4540-84B4-834A60718EB0}"/>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sp>
          <p:nvSpPr>
            <p:cNvPr id="29" name="Background - Solid">
              <a:extLst>
                <a:ext uri="{FF2B5EF4-FFF2-40B4-BE49-F238E27FC236}">
                  <a16:creationId xmlns:a16="http://schemas.microsoft.com/office/drawing/2014/main" id="{37718BA5-317C-6E4A-A811-B3EA432549A1}"/>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sp>
          <p:nvSpPr>
            <p:cNvPr id="30" name="Background - Solid">
              <a:extLst>
                <a:ext uri="{FF2B5EF4-FFF2-40B4-BE49-F238E27FC236}">
                  <a16:creationId xmlns:a16="http://schemas.microsoft.com/office/drawing/2014/main" id="{87988A87-28C4-1946-8064-1D274D5CD04C}"/>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sp>
          <p:nvSpPr>
            <p:cNvPr id="31" name="Background - Solid">
              <a:extLst>
                <a:ext uri="{FF2B5EF4-FFF2-40B4-BE49-F238E27FC236}">
                  <a16:creationId xmlns:a16="http://schemas.microsoft.com/office/drawing/2014/main" id="{3A0E268E-D27B-2949-86D0-F34581CA1EA1}"/>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grpSp>
      <p:pic>
        <p:nvPicPr>
          <p:cNvPr id="32" name="Picture 31">
            <a:extLst>
              <a:ext uri="{FF2B5EF4-FFF2-40B4-BE49-F238E27FC236}">
                <a16:creationId xmlns:a16="http://schemas.microsoft.com/office/drawing/2014/main" id="{B196F5DD-9C13-1643-8AEF-76278F7E6C67}"/>
              </a:ext>
            </a:extLst>
          </p:cNvPr>
          <p:cNvPicPr>
            <a:picLocks noChangeAspect="1"/>
          </p:cNvPicPr>
          <p:nvPr/>
        </p:nvPicPr>
        <p:blipFill>
          <a:blip r:embed="rId3"/>
          <a:srcRect/>
          <a:stretch/>
        </p:blipFill>
        <p:spPr>
          <a:xfrm>
            <a:off x="384726" y="226622"/>
            <a:ext cx="971568" cy="971568"/>
          </a:xfrm>
          <a:prstGeom prst="rect">
            <a:avLst/>
          </a:prstGeom>
        </p:spPr>
      </p:pic>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latin typeface="ＭＳ Ｐゴシック" panose="020B0600070205080204" pitchFamily="50" charset="-128"/>
                <a:ea typeface="ＭＳ Ｐゴシック" panose="020B0600070205080204" pitchFamily="50" charset="-128"/>
              </a:rPr>
              <a:pPr eaLnBrk="0" hangingPunct="0">
                <a:spcBef>
                  <a:spcPct val="50000"/>
                </a:spcBef>
                <a:defRPr/>
              </a:pPr>
              <a:t>14</a:t>
            </a:fld>
            <a:endParaRPr lang="en-US" sz="1000" dirty="0">
              <a:solidFill>
                <a:srgbClr val="00338D"/>
              </a:solidFill>
              <a:latin typeface="ＭＳ Ｐゴシック" panose="020B0600070205080204" pitchFamily="50" charset="-128"/>
              <a:ea typeface="ＭＳ Ｐゴシック" panose="020B0600070205080204" pitchFamily="50" charset="-128"/>
            </a:endParaRPr>
          </a:p>
        </p:txBody>
      </p:sp>
      <p:sp>
        <p:nvSpPr>
          <p:cNvPr id="15" name="Yellow Bar">
            <a:extLst>
              <a:ext uri="{FF2B5EF4-FFF2-40B4-BE49-F238E27FC236}">
                <a16:creationId xmlns:a16="http://schemas.microsoft.com/office/drawing/2014/main" id="{E51C4DA4-A142-A94A-BC66-DF4ADD1F27BE}"/>
              </a:ext>
            </a:extLst>
          </p:cNvPr>
          <p:cNvSpPr/>
          <p:nvPr/>
        </p:nvSpPr>
        <p:spPr>
          <a:xfrm>
            <a:off x="552502" y="1851926"/>
            <a:ext cx="2926080" cy="61227"/>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ja-JP">
                <a:latin typeface="ＭＳ Ｐゴシック" panose="020B0600070205080204" pitchFamily="50" charset="-128"/>
                <a:ea typeface="ＭＳ Ｐゴシック" panose="020B0600070205080204" pitchFamily="50" charset="-128"/>
                <a:cs typeface="Arial" charset="0"/>
              </a:rPr>
              <a:t> </a:t>
            </a:r>
          </a:p>
        </p:txBody>
      </p:sp>
      <p:sp>
        <p:nvSpPr>
          <p:cNvPr id="10" name="Headline">
            <a:extLst>
              <a:ext uri="{FF2B5EF4-FFF2-40B4-BE49-F238E27FC236}">
                <a16:creationId xmlns:a16="http://schemas.microsoft.com/office/drawing/2014/main" id="{D4C8344C-36A9-3F47-BAFA-0F7F5381B063}"/>
              </a:ext>
            </a:extLst>
          </p:cNvPr>
          <p:cNvSpPr txBox="1">
            <a:spLocks/>
          </p:cNvSpPr>
          <p:nvPr/>
        </p:nvSpPr>
        <p:spPr>
          <a:xfrm>
            <a:off x="384726" y="1248679"/>
            <a:ext cx="11426274" cy="114512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ja-JP">
                <a:solidFill>
                  <a:srgbClr val="00338D"/>
                </a:solidFill>
                <a:latin typeface="ＭＳ Ｐゴシック" panose="020B0600070205080204" pitchFamily="50" charset="-128"/>
                <a:ea typeface="ＭＳ Ｐゴシック" panose="020B0600070205080204" pitchFamily="50" charset="-128"/>
                <a:cs typeface="Arial" panose="020B0604020202020204" pitchFamily="34" charset="0"/>
              </a:rPr>
              <a:t>ステップ2：クラブを結成できそうな地域を見極める</a:t>
            </a:r>
          </a:p>
        </p:txBody>
      </p:sp>
      <p:sp>
        <p:nvSpPr>
          <p:cNvPr id="6" name="TextBox 5">
            <a:extLst>
              <a:ext uri="{FF2B5EF4-FFF2-40B4-BE49-F238E27FC236}">
                <a16:creationId xmlns:a16="http://schemas.microsoft.com/office/drawing/2014/main" id="{9E913A35-B103-CA5C-6BC1-7FA9B130E873}"/>
              </a:ext>
            </a:extLst>
          </p:cNvPr>
          <p:cNvSpPr txBox="1"/>
          <p:nvPr/>
        </p:nvSpPr>
        <p:spPr>
          <a:xfrm>
            <a:off x="552502" y="2016094"/>
            <a:ext cx="10964163" cy="707886"/>
          </a:xfrm>
          <a:prstGeom prst="rect">
            <a:avLst/>
          </a:prstGeom>
          <a:noFill/>
        </p:spPr>
        <p:txBody>
          <a:bodyPr wrap="square" rtlCol="0">
            <a:spAutoFit/>
          </a:bodyPr>
          <a:lstStyle/>
          <a:p>
            <a:r>
              <a:rPr lang="ja-JP" sz="2000" b="1" dirty="0">
                <a:solidFill>
                  <a:srgbClr val="33373B"/>
                </a:solidFill>
                <a:latin typeface="ＭＳ Ｐゴシック" panose="020B0600070205080204" pitchFamily="50" charset="-128"/>
                <a:ea typeface="ＭＳ Ｐゴシック" panose="020B0600070205080204" pitchFamily="50" charset="-128"/>
              </a:rPr>
              <a:t>クラブを結成できそうな地域を見極めることは、新クラブ結成の重要な要素です。「新クラブ地域社会奉仕ニーズ調査」は、最も差し迫ったニーズのある最適な場所を見極めるために役立つちます。</a:t>
            </a:r>
          </a:p>
        </p:txBody>
      </p:sp>
      <p:sp>
        <p:nvSpPr>
          <p:cNvPr id="7" name="Text Placeholder 3">
            <a:extLst>
              <a:ext uri="{FF2B5EF4-FFF2-40B4-BE49-F238E27FC236}">
                <a16:creationId xmlns:a16="http://schemas.microsoft.com/office/drawing/2014/main" id="{AD60E20C-B616-A387-F501-168657F15A8D}"/>
              </a:ext>
            </a:extLst>
          </p:cNvPr>
          <p:cNvSpPr txBox="1">
            <a:spLocks/>
          </p:cNvSpPr>
          <p:nvPr/>
        </p:nvSpPr>
        <p:spPr>
          <a:xfrm>
            <a:off x="990600" y="3045644"/>
            <a:ext cx="10439400" cy="310809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ja-JP" sz="1700" b="1" dirty="0">
                <a:solidFill>
                  <a:srgbClr val="00338D"/>
                </a:solidFill>
                <a:latin typeface="ＭＳ Ｐゴシック" panose="020B0600070205080204" pitchFamily="50" charset="-128"/>
                <a:ea typeface="ＭＳ Ｐゴシック" panose="020B0600070205080204" pitchFamily="50" charset="-128"/>
              </a:rPr>
              <a:t>考慮すべき</a:t>
            </a:r>
            <a:r>
              <a:rPr lang="ja-JP" altLang="en-US" sz="1700" b="1" dirty="0">
                <a:solidFill>
                  <a:srgbClr val="00338D"/>
                </a:solidFill>
                <a:latin typeface="ＭＳ Ｐゴシック" panose="020B0600070205080204" pitchFamily="50" charset="-128"/>
                <a:ea typeface="ＭＳ Ｐゴシック" panose="020B0600070205080204" pitchFamily="50" charset="-128"/>
              </a:rPr>
              <a:t>点</a:t>
            </a:r>
            <a:r>
              <a:rPr lang="ja-JP" sz="1700" b="1" dirty="0">
                <a:solidFill>
                  <a:srgbClr val="00338D"/>
                </a:solidFill>
                <a:latin typeface="ＭＳ Ｐゴシック" panose="020B0600070205080204" pitchFamily="50" charset="-128"/>
                <a:ea typeface="ＭＳ Ｐゴシック" panose="020B0600070205080204" pitchFamily="50" charset="-128"/>
              </a:rPr>
              <a:t>：</a:t>
            </a:r>
          </a:p>
          <a:p>
            <a:pPr marL="342900" indent="-342900">
              <a:lnSpc>
                <a:spcPct val="150000"/>
              </a:lnSpc>
              <a:buClr>
                <a:srgbClr val="33373B"/>
              </a:buClr>
              <a:buSzPct val="100000"/>
              <a:buFont typeface="Wingdings" panose="05000000000000000000" pitchFamily="2" charset="2"/>
              <a:buChar char="Ø"/>
            </a:pPr>
            <a:r>
              <a:rPr lang="ja-JP" sz="1700" dirty="0">
                <a:solidFill>
                  <a:srgbClr val="33373B"/>
                </a:solidFill>
                <a:latin typeface="ＭＳ Ｐゴシック" panose="020B0600070205080204" pitchFamily="50" charset="-128"/>
                <a:ea typeface="ＭＳ Ｐゴシック" panose="020B0600070205080204" pitchFamily="50" charset="-128"/>
              </a:rPr>
              <a:t>人口規模 </a:t>
            </a:r>
          </a:p>
          <a:p>
            <a:pPr marL="342900" indent="-342900">
              <a:lnSpc>
                <a:spcPct val="150000"/>
              </a:lnSpc>
              <a:buClr>
                <a:srgbClr val="33373B"/>
              </a:buClr>
              <a:buSzPct val="100000"/>
              <a:buFont typeface="Wingdings" panose="05000000000000000000" pitchFamily="2" charset="2"/>
              <a:buChar char="Ø"/>
            </a:pPr>
            <a:r>
              <a:rPr lang="ja-JP" sz="1700" dirty="0">
                <a:solidFill>
                  <a:srgbClr val="33373B"/>
                </a:solidFill>
                <a:latin typeface="ＭＳ Ｐゴシック" panose="020B0600070205080204" pitchFamily="50" charset="-128"/>
                <a:ea typeface="ＭＳ Ｐゴシック" panose="020B0600070205080204" pitchFamily="50" charset="-128"/>
              </a:rPr>
              <a:t>実施できそうな地域事業</a:t>
            </a:r>
          </a:p>
          <a:p>
            <a:pPr marL="342900" indent="-342900">
              <a:lnSpc>
                <a:spcPct val="150000"/>
              </a:lnSpc>
              <a:buClr>
                <a:srgbClr val="33373B"/>
              </a:buClr>
              <a:buSzPct val="100000"/>
              <a:buFont typeface="Wingdings" panose="05000000000000000000" pitchFamily="2" charset="2"/>
              <a:buChar char="Ø"/>
            </a:pPr>
            <a:r>
              <a:rPr lang="ja-JP" sz="1700" dirty="0">
                <a:solidFill>
                  <a:srgbClr val="33373B"/>
                </a:solidFill>
                <a:latin typeface="ＭＳ Ｐゴシック" panose="020B0600070205080204" pitchFamily="50" charset="-128"/>
                <a:ea typeface="ＭＳ Ｐゴシック" panose="020B0600070205080204" pitchFamily="50" charset="-128"/>
              </a:rPr>
              <a:t>既存の奉仕クラブや地域団体</a:t>
            </a:r>
          </a:p>
          <a:p>
            <a:pPr marL="342900" indent="-342900">
              <a:lnSpc>
                <a:spcPct val="150000"/>
              </a:lnSpc>
              <a:buClr>
                <a:srgbClr val="33373B"/>
              </a:buClr>
              <a:buSzPct val="100000"/>
              <a:buFont typeface="Wingdings" panose="05000000000000000000" pitchFamily="2" charset="2"/>
              <a:buChar char="Ø"/>
            </a:pPr>
            <a:r>
              <a:rPr lang="ja-JP" sz="1700" dirty="0">
                <a:solidFill>
                  <a:srgbClr val="33373B"/>
                </a:solidFill>
                <a:latin typeface="ＭＳ Ｐゴシック" panose="020B0600070205080204" pitchFamily="50" charset="-128"/>
                <a:ea typeface="ＭＳ Ｐゴシック" panose="020B0600070205080204" pitchFamily="50" charset="-128"/>
              </a:rPr>
              <a:t>ライオンズクラブから勧誘を受けていない人々</a:t>
            </a:r>
          </a:p>
          <a:p>
            <a:pPr marL="342900" indent="-342900">
              <a:lnSpc>
                <a:spcPct val="150000"/>
              </a:lnSpc>
              <a:buClr>
                <a:srgbClr val="33373B"/>
              </a:buClr>
              <a:buSzPct val="100000"/>
              <a:buFont typeface="Wingdings" panose="05000000000000000000" pitchFamily="2" charset="2"/>
              <a:buChar char="Ø"/>
            </a:pPr>
            <a:r>
              <a:rPr lang="ja-JP" sz="1700" dirty="0">
                <a:solidFill>
                  <a:srgbClr val="33373B"/>
                </a:solidFill>
                <a:latin typeface="ＭＳ Ｐゴシック" panose="020B0600070205080204" pitchFamily="50" charset="-128"/>
                <a:ea typeface="ＭＳ Ｐゴシック" panose="020B0600070205080204" pitchFamily="50" charset="-128"/>
              </a:rPr>
              <a:t>最寄りのライオンズクラブ</a:t>
            </a:r>
          </a:p>
          <a:p>
            <a:pPr marL="342900" indent="-342900">
              <a:lnSpc>
                <a:spcPct val="150000"/>
              </a:lnSpc>
              <a:buClr>
                <a:srgbClr val="33373B"/>
              </a:buClr>
              <a:buSzPct val="100000"/>
              <a:buFont typeface="Wingdings" panose="05000000000000000000" pitchFamily="2" charset="2"/>
              <a:buChar char="Ø"/>
            </a:pPr>
            <a:r>
              <a:rPr lang="ja-JP" sz="1700" dirty="0">
                <a:solidFill>
                  <a:srgbClr val="33373B"/>
                </a:solidFill>
                <a:latin typeface="ＭＳ Ｐゴシック" panose="020B0600070205080204" pitchFamily="50" charset="-128"/>
                <a:ea typeface="ＭＳ Ｐゴシック" panose="020B0600070205080204" pitchFamily="50" charset="-128"/>
              </a:rPr>
              <a:t>若年成人、女性、多様なコミュニティ、その他の少数派の集団  </a:t>
            </a:r>
          </a:p>
          <a:p>
            <a:pPr>
              <a:buClr>
                <a:srgbClr val="EBB700"/>
              </a:buClr>
              <a:buSzPct val="100000"/>
            </a:pPr>
            <a:endParaRPr lang="en-US" kern="0" dirty="0">
              <a:solidFill>
                <a:schemeClr val="accent6">
                  <a:lumMod val="75000"/>
                  <a:lumOff val="25000"/>
                </a:schemeClr>
              </a:solidFill>
              <a:latin typeface="ＭＳ Ｐゴシック" panose="020B0600070205080204" pitchFamily="50" charset="-128"/>
              <a:ea typeface="ＭＳ Ｐゴシック" panose="020B0600070205080204" pitchFamily="50" charset="-128"/>
            </a:endParaRPr>
          </a:p>
          <a:p>
            <a:pPr marL="0" indent="0">
              <a:buClr>
                <a:srgbClr val="EBB700"/>
              </a:buClr>
              <a:buSzPct val="100000"/>
              <a:buNone/>
            </a:pPr>
            <a:endParaRPr lang="en-US" kern="0" dirty="0">
              <a:solidFill>
                <a:schemeClr val="accent6">
                  <a:lumMod val="75000"/>
                  <a:lumOff val="25000"/>
                </a:schemeClr>
              </a:solidFill>
              <a:latin typeface="ＭＳ Ｐゴシック" panose="020B0600070205080204" pitchFamily="50" charset="-128"/>
              <a:ea typeface="ＭＳ Ｐゴシック" panose="020B0600070205080204" pitchFamily="50" charset="-128"/>
            </a:endParaRPr>
          </a:p>
          <a:p>
            <a:pPr marL="342900" indent="-342900">
              <a:buClr>
                <a:srgbClr val="EBB700"/>
              </a:buClr>
              <a:buSzPct val="100000"/>
              <a:buFont typeface="Lucida Grande" panose="020B0600040502020204" pitchFamily="34" charset="0"/>
              <a:buChar char="▶"/>
            </a:pPr>
            <a:endParaRPr lang="en-US" kern="0" dirty="0">
              <a:solidFill>
                <a:schemeClr val="accent6">
                  <a:lumMod val="75000"/>
                  <a:lumOff val="25000"/>
                </a:schemeClr>
              </a:solidFill>
              <a:latin typeface="ＭＳ Ｐゴシック" panose="020B0600070205080204" pitchFamily="50" charset="-128"/>
              <a:ea typeface="ＭＳ Ｐゴシック" panose="020B0600070205080204" pitchFamily="50" charset="-128"/>
            </a:endParaRPr>
          </a:p>
          <a:p>
            <a:pPr marL="342900" indent="-342900">
              <a:buClr>
                <a:srgbClr val="EBB700"/>
              </a:buClr>
              <a:buSzPct val="100000"/>
              <a:buFont typeface="Lucida Grande" panose="020B0600040502020204" pitchFamily="34" charset="0"/>
              <a:buChar char="▶"/>
            </a:pPr>
            <a:endParaRPr lang="en-US" kern="0" dirty="0">
              <a:solidFill>
                <a:schemeClr val="accent6">
                  <a:lumMod val="75000"/>
                  <a:lumOff val="25000"/>
                </a:schemeClr>
              </a:solidFill>
              <a:latin typeface="ＭＳ Ｐゴシック" panose="020B0600070205080204" pitchFamily="50" charset="-128"/>
              <a:ea typeface="ＭＳ Ｐゴシック" panose="020B0600070205080204" pitchFamily="50" charset="-128"/>
            </a:endParaRPr>
          </a:p>
          <a:p>
            <a:pPr marL="342900" indent="-342900">
              <a:buClr>
                <a:srgbClr val="EBB700"/>
              </a:buClr>
              <a:buSzPct val="100000"/>
              <a:buFont typeface="Lucida Grande" panose="020B0600040502020204" pitchFamily="34" charset="0"/>
              <a:buChar char="▶"/>
            </a:pPr>
            <a:endParaRPr lang="en-US" kern="0" dirty="0">
              <a:solidFill>
                <a:schemeClr val="accent6">
                  <a:lumMod val="75000"/>
                  <a:lumOff val="25000"/>
                </a:schemeClr>
              </a:solidFill>
              <a:latin typeface="ＭＳ Ｐゴシック" panose="020B0600070205080204" pitchFamily="50" charset="-128"/>
              <a:ea typeface="ＭＳ Ｐゴシック" panose="020B0600070205080204" pitchFamily="50" charset="-128"/>
            </a:endParaRPr>
          </a:p>
          <a:p>
            <a:pPr marL="342900" indent="-342900">
              <a:buClr>
                <a:srgbClr val="EBB700"/>
              </a:buClr>
              <a:buSzPct val="100000"/>
              <a:buFont typeface="Lucida Grande" panose="020B0600040502020204" pitchFamily="34" charset="0"/>
              <a:buChar char="▶"/>
            </a:pPr>
            <a:endParaRPr lang="en-US" kern="0" dirty="0">
              <a:solidFill>
                <a:schemeClr val="accent6">
                  <a:lumMod val="75000"/>
                  <a:lumOff val="25000"/>
                </a:schemeClr>
              </a:solidFill>
              <a:latin typeface="ＭＳ Ｐゴシック" panose="020B0600070205080204" pitchFamily="50" charset="-128"/>
              <a:ea typeface="ＭＳ Ｐゴシック" panose="020B0600070205080204" pitchFamily="50" charset="-128"/>
            </a:endParaRPr>
          </a:p>
          <a:p>
            <a:pPr marL="342900" indent="-342900">
              <a:buClr>
                <a:srgbClr val="EBB700"/>
              </a:buClr>
              <a:buSzPct val="100000"/>
              <a:buFont typeface="Lucida Grande" panose="020B0600040502020204" pitchFamily="34" charset="0"/>
              <a:buChar char="▶"/>
            </a:pPr>
            <a:endParaRPr lang="en-US" kern="0" dirty="0">
              <a:solidFill>
                <a:schemeClr val="accent6">
                  <a:lumMod val="75000"/>
                  <a:lumOff val="25000"/>
                </a:schemeClr>
              </a:solidFill>
              <a:latin typeface="ＭＳ Ｐゴシック" panose="020B0600070205080204" pitchFamily="50" charset="-128"/>
              <a:ea typeface="ＭＳ Ｐゴシック" panose="020B0600070205080204" pitchFamily="50" charset="-128"/>
            </a:endParaRPr>
          </a:p>
          <a:p>
            <a:pPr marL="342900" indent="-342900">
              <a:buClr>
                <a:srgbClr val="EBB700"/>
              </a:buClr>
              <a:buSzPct val="100000"/>
              <a:buFont typeface="Lucida Grande" panose="020B0600040502020204" pitchFamily="34" charset="0"/>
              <a:buChar char="▶"/>
            </a:pPr>
            <a:endParaRPr lang="en-US" kern="0" dirty="0">
              <a:solidFill>
                <a:schemeClr val="accent6">
                  <a:lumMod val="75000"/>
                  <a:lumOff val="25000"/>
                </a:schemeClr>
              </a:solidFill>
              <a:latin typeface="ＭＳ Ｐゴシック" panose="020B0600070205080204" pitchFamily="50" charset="-128"/>
              <a:ea typeface="ＭＳ Ｐゴシック" panose="020B0600070205080204" pitchFamily="50" charset="-128"/>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ＭＳ Ｐゴシック" panose="020B0600070205080204" pitchFamily="50" charset="-128"/>
              <a:ea typeface="ＭＳ Ｐゴシック" panose="020B0600070205080204" pitchFamily="50" charset="-128"/>
              <a:cs typeface="Arial" charset="0"/>
            </a:endParaRPr>
          </a:p>
          <a:p>
            <a:endParaRPr lang="en-US" kern="0" dirty="0">
              <a:solidFill>
                <a:schemeClr val="accent6">
                  <a:lumMod val="75000"/>
                  <a:lumOff val="25000"/>
                </a:schemeClr>
              </a:solidFill>
              <a:latin typeface="ＭＳ Ｐゴシック" panose="020B0600070205080204" pitchFamily="50" charset="-128"/>
              <a:ea typeface="ＭＳ Ｐゴシック" panose="020B0600070205080204" pitchFamily="50" charset="-128"/>
            </a:endParaRPr>
          </a:p>
        </p:txBody>
      </p:sp>
      <p:sp>
        <p:nvSpPr>
          <p:cNvPr id="2" name="Text Placeholder 2">
            <a:extLst>
              <a:ext uri="{FF2B5EF4-FFF2-40B4-BE49-F238E27FC236}">
                <a16:creationId xmlns:a16="http://schemas.microsoft.com/office/drawing/2014/main" id="{0084A634-639A-61E9-74D9-569A8F79800C}"/>
              </a:ext>
            </a:extLst>
          </p:cNvPr>
          <p:cNvSpPr txBox="1">
            <a:spLocks/>
          </p:cNvSpPr>
          <p:nvPr/>
        </p:nvSpPr>
        <p:spPr>
          <a:xfrm>
            <a:off x="1981200" y="6387925"/>
            <a:ext cx="8153400" cy="546275"/>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r>
              <a:rPr lang="ja-JP" altLang="en-US" sz="1600" dirty="0">
                <a:solidFill>
                  <a:srgbClr val="0070C0"/>
                </a:solidFill>
                <a:latin typeface="ＭＳ Ｐゴシック" panose="020B0600070205080204" pitchFamily="50" charset="-128"/>
                <a:ea typeface="ＭＳ Ｐゴシック" panose="020B0600070205080204" pitchFamily="50" charset="-128"/>
              </a:rPr>
              <a:t>「</a:t>
            </a:r>
            <a:r>
              <a:rPr lang="ja-JP" sz="1600" dirty="0">
                <a:solidFill>
                  <a:srgbClr val="0070C0"/>
                </a:solidFill>
                <a:latin typeface="ＭＳ Ｐゴシック" panose="020B0600070205080204" pitchFamily="50" charset="-128"/>
                <a:ea typeface="ＭＳ Ｐゴシック" panose="020B0600070205080204" pitchFamily="50" charset="-128"/>
              </a:rPr>
              <a:t>新クラブ地域社会奉仕ニーズ調査</a:t>
            </a:r>
            <a:r>
              <a:rPr lang="ja-JP" altLang="en-US" sz="1600" dirty="0">
                <a:solidFill>
                  <a:srgbClr val="0070C0"/>
                </a:solidFill>
                <a:latin typeface="ＭＳ Ｐゴシック" panose="020B0600070205080204" pitchFamily="50" charset="-128"/>
                <a:ea typeface="ＭＳ Ｐゴシック" panose="020B0600070205080204" pitchFamily="50" charset="-128"/>
              </a:rPr>
              <a:t>」</a:t>
            </a:r>
            <a:r>
              <a:rPr lang="ja-JP" sz="1600" dirty="0">
                <a:solidFill>
                  <a:srgbClr val="0070C0"/>
                </a:solidFill>
                <a:latin typeface="ＭＳ Ｐゴシック" panose="020B0600070205080204" pitchFamily="50" charset="-128"/>
                <a:ea typeface="ＭＳ Ｐゴシック" panose="020B0600070205080204" pitchFamily="50" charset="-128"/>
              </a:rPr>
              <a:t>は、「</a:t>
            </a:r>
            <a:r>
              <a:rPr lang="ja-JP" sz="1600" dirty="0">
                <a:solidFill>
                  <a:srgbClr val="FF5C35"/>
                </a:solidFill>
                <a:latin typeface="ＭＳ Ｐゴシック" panose="020B0600070205080204" pitchFamily="50" charset="-128"/>
                <a:ea typeface="ＭＳ Ｐゴシック" panose="020B0600070205080204" pitchFamily="50" charset="-128"/>
                <a:hlinkClick r:id="rId4">
                  <a:extLst>
                    <a:ext uri="{A12FA001-AC4F-418D-AE19-62706E023703}">
                      <ahyp:hlinkClr xmlns:ahyp="http://schemas.microsoft.com/office/drawing/2018/hyperlinkcolor" val="tx"/>
                    </a:ext>
                  </a:extLst>
                </a:hlinkClick>
              </a:rPr>
              <a:t>新クラブの結成</a:t>
            </a:r>
            <a:r>
              <a:rPr lang="ja-JP" sz="1600" dirty="0">
                <a:solidFill>
                  <a:srgbClr val="0070C0"/>
                </a:solidFill>
                <a:latin typeface="ＭＳ Ｐゴシック" panose="020B0600070205080204" pitchFamily="50" charset="-128"/>
                <a:ea typeface="ＭＳ Ｐゴシック" panose="020B0600070205080204" pitchFamily="50" charset="-128"/>
              </a:rPr>
              <a:t>」ウェブページに掲載されています。</a:t>
            </a:r>
          </a:p>
        </p:txBody>
      </p:sp>
    </p:spTree>
    <p:extLst>
      <p:ext uri="{BB962C8B-B14F-4D97-AF65-F5344CB8AC3E}">
        <p14:creationId xmlns:p14="http://schemas.microsoft.com/office/powerpoint/2010/main" val="7394541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sp>
        <p:nvSpPr>
          <p:cNvPr id="43" name="Background - Solid">
            <a:extLst>
              <a:ext uri="{FF2B5EF4-FFF2-40B4-BE49-F238E27FC236}">
                <a16:creationId xmlns:a16="http://schemas.microsoft.com/office/drawing/2014/main" id="{39DEA152-9DD4-0D44-A4E0-DE46220E5B32}"/>
              </a:ext>
            </a:extLst>
          </p:cNvPr>
          <p:cNvSpPr/>
          <p:nvPr/>
        </p:nvSpPr>
        <p:spPr>
          <a:xfrm>
            <a:off x="0" y="812800"/>
            <a:ext cx="12192000" cy="60452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endParaRPr lang="en-US" sz="1800" dirty="0">
              <a:latin typeface="ＭＳ Ｐゴシック" panose="020B0600070205080204" pitchFamily="50" charset="-128"/>
              <a:ea typeface="ＭＳ Ｐゴシック" panose="020B0600070205080204" pitchFamily="50" charset="-128"/>
            </a:endParaRPr>
          </a:p>
        </p:txBody>
      </p:sp>
      <p:grpSp>
        <p:nvGrpSpPr>
          <p:cNvPr id="44" name="Group 43">
            <a:extLst>
              <a:ext uri="{FF2B5EF4-FFF2-40B4-BE49-F238E27FC236}">
                <a16:creationId xmlns:a16="http://schemas.microsoft.com/office/drawing/2014/main" id="{FDB0BB58-2D4A-084E-AF49-B430C7D2CBA6}"/>
              </a:ext>
            </a:extLst>
          </p:cNvPr>
          <p:cNvGrpSpPr/>
          <p:nvPr/>
        </p:nvGrpSpPr>
        <p:grpSpPr>
          <a:xfrm>
            <a:off x="-3047" y="704266"/>
            <a:ext cx="12191999" cy="217065"/>
            <a:chOff x="0" y="5696515"/>
            <a:chExt cx="12289367" cy="354756"/>
          </a:xfrm>
        </p:grpSpPr>
        <p:sp>
          <p:nvSpPr>
            <p:cNvPr id="45" name="Background - Solid">
              <a:extLst>
                <a:ext uri="{FF2B5EF4-FFF2-40B4-BE49-F238E27FC236}">
                  <a16:creationId xmlns:a16="http://schemas.microsoft.com/office/drawing/2014/main" id="{C1178A10-4535-E243-9246-4C78E0256457}"/>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sp>
          <p:nvSpPr>
            <p:cNvPr id="46" name="Background - Solid">
              <a:extLst>
                <a:ext uri="{FF2B5EF4-FFF2-40B4-BE49-F238E27FC236}">
                  <a16:creationId xmlns:a16="http://schemas.microsoft.com/office/drawing/2014/main" id="{4536977D-A24D-1442-95A1-1EE2B8945C39}"/>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sp>
          <p:nvSpPr>
            <p:cNvPr id="47" name="Background - Solid">
              <a:extLst>
                <a:ext uri="{FF2B5EF4-FFF2-40B4-BE49-F238E27FC236}">
                  <a16:creationId xmlns:a16="http://schemas.microsoft.com/office/drawing/2014/main" id="{AC7B519C-EDF9-3249-B5C2-D72B10DB6C67}"/>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sp>
          <p:nvSpPr>
            <p:cNvPr id="48" name="Background - Solid">
              <a:extLst>
                <a:ext uri="{FF2B5EF4-FFF2-40B4-BE49-F238E27FC236}">
                  <a16:creationId xmlns:a16="http://schemas.microsoft.com/office/drawing/2014/main" id="{75D8E041-2290-AD40-800B-4C05B8BDB7DC}"/>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sp>
          <p:nvSpPr>
            <p:cNvPr id="49" name="Background - Solid">
              <a:extLst>
                <a:ext uri="{FF2B5EF4-FFF2-40B4-BE49-F238E27FC236}">
                  <a16:creationId xmlns:a16="http://schemas.microsoft.com/office/drawing/2014/main" id="{280C1D10-4C9B-F14A-B5EF-6F8C026FC6E6}"/>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sp>
          <p:nvSpPr>
            <p:cNvPr id="50" name="Background - Solid">
              <a:extLst>
                <a:ext uri="{FF2B5EF4-FFF2-40B4-BE49-F238E27FC236}">
                  <a16:creationId xmlns:a16="http://schemas.microsoft.com/office/drawing/2014/main" id="{B3645C5D-6C54-C242-B922-40B6602BE3F2}"/>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sp>
          <p:nvSpPr>
            <p:cNvPr id="51" name="Background - Solid">
              <a:extLst>
                <a:ext uri="{FF2B5EF4-FFF2-40B4-BE49-F238E27FC236}">
                  <a16:creationId xmlns:a16="http://schemas.microsoft.com/office/drawing/2014/main" id="{C03FFDA1-1B33-6840-AFD0-DF13BE1382D3}"/>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grpSp>
      <p:pic>
        <p:nvPicPr>
          <p:cNvPr id="52" name="Picture 51">
            <a:extLst>
              <a:ext uri="{FF2B5EF4-FFF2-40B4-BE49-F238E27FC236}">
                <a16:creationId xmlns:a16="http://schemas.microsoft.com/office/drawing/2014/main" id="{D54714B7-D58F-E24A-8244-427C68AAF60B}"/>
              </a:ext>
            </a:extLst>
          </p:cNvPr>
          <p:cNvPicPr>
            <a:picLocks noChangeAspect="1"/>
          </p:cNvPicPr>
          <p:nvPr/>
        </p:nvPicPr>
        <p:blipFill>
          <a:blip r:embed="rId3"/>
          <a:srcRect/>
          <a:stretch/>
        </p:blipFill>
        <p:spPr>
          <a:xfrm>
            <a:off x="384726" y="226622"/>
            <a:ext cx="971568" cy="971568"/>
          </a:xfrm>
          <a:prstGeom prst="rect">
            <a:avLst/>
          </a:prstGeom>
        </p:spPr>
      </p:pic>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latin typeface="ＭＳ Ｐゴシック" panose="020B0600070205080204" pitchFamily="50" charset="-128"/>
                <a:ea typeface="ＭＳ Ｐゴシック" panose="020B0600070205080204" pitchFamily="50" charset="-128"/>
              </a:rPr>
              <a:pPr eaLnBrk="0" hangingPunct="0">
                <a:spcBef>
                  <a:spcPct val="50000"/>
                </a:spcBef>
                <a:defRPr/>
              </a:pPr>
              <a:t>15</a:t>
            </a:fld>
            <a:endParaRPr lang="en-US" sz="1000" dirty="0">
              <a:solidFill>
                <a:schemeClr val="bg1"/>
              </a:solidFill>
              <a:latin typeface="ＭＳ Ｐゴシック" panose="020B0600070205080204" pitchFamily="50" charset="-128"/>
              <a:ea typeface="ＭＳ Ｐゴシック" panose="020B0600070205080204" pitchFamily="50" charset="-128"/>
            </a:endParaRPr>
          </a:p>
        </p:txBody>
      </p:sp>
      <p:sp>
        <p:nvSpPr>
          <p:cNvPr id="54" name="Yellow Bar">
            <a:extLst>
              <a:ext uri="{FF2B5EF4-FFF2-40B4-BE49-F238E27FC236}">
                <a16:creationId xmlns:a16="http://schemas.microsoft.com/office/drawing/2014/main" id="{4584BA9B-4495-294E-91B1-4A04F45725DC}"/>
              </a:ext>
            </a:extLst>
          </p:cNvPr>
          <p:cNvSpPr/>
          <p:nvPr/>
        </p:nvSpPr>
        <p:spPr>
          <a:xfrm>
            <a:off x="762000" y="2010979"/>
            <a:ext cx="2926080" cy="61227"/>
          </a:xfrm>
          <a:prstGeom prst="rect">
            <a:avLst/>
          </a:prstGeom>
          <a:solidFill>
            <a:srgbClr val="FFC000"/>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ja-JP">
                <a:latin typeface="ＭＳ Ｐゴシック" panose="020B0600070205080204" pitchFamily="50" charset="-128"/>
                <a:ea typeface="ＭＳ Ｐゴシック" panose="020B0600070205080204" pitchFamily="50" charset="-128"/>
                <a:cs typeface="Arial" charset="0"/>
              </a:rPr>
              <a:t> </a:t>
            </a:r>
          </a:p>
        </p:txBody>
      </p:sp>
      <p:sp>
        <p:nvSpPr>
          <p:cNvPr id="55" name="Headline">
            <a:extLst>
              <a:ext uri="{FF2B5EF4-FFF2-40B4-BE49-F238E27FC236}">
                <a16:creationId xmlns:a16="http://schemas.microsoft.com/office/drawing/2014/main" id="{9405897F-791F-0C4E-9D31-D3A52B120262}"/>
              </a:ext>
            </a:extLst>
          </p:cNvPr>
          <p:cNvSpPr txBox="1">
            <a:spLocks/>
          </p:cNvSpPr>
          <p:nvPr/>
        </p:nvSpPr>
        <p:spPr>
          <a:xfrm>
            <a:off x="609600" y="1306724"/>
            <a:ext cx="11049000" cy="114512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ja-JP">
                <a:solidFill>
                  <a:srgbClr val="00B0F0"/>
                </a:solidFill>
                <a:latin typeface="ＭＳ Ｐゴシック" panose="020B0600070205080204" pitchFamily="50" charset="-128"/>
                <a:ea typeface="ＭＳ Ｐゴシック" panose="020B0600070205080204" pitchFamily="50" charset="-128"/>
                <a:cs typeface="Arial" panose="020B0604020202020204" pitchFamily="34" charset="0"/>
              </a:rPr>
              <a:t>ステップ2 - 現地調査を実施する</a:t>
            </a:r>
          </a:p>
        </p:txBody>
      </p:sp>
      <p:sp>
        <p:nvSpPr>
          <p:cNvPr id="4" name="TextBox 3">
            <a:extLst>
              <a:ext uri="{FF2B5EF4-FFF2-40B4-BE49-F238E27FC236}">
                <a16:creationId xmlns:a16="http://schemas.microsoft.com/office/drawing/2014/main" id="{9CBFB04A-C2C5-01F5-F75E-A04789079CA5}"/>
              </a:ext>
            </a:extLst>
          </p:cNvPr>
          <p:cNvSpPr txBox="1"/>
          <p:nvPr/>
        </p:nvSpPr>
        <p:spPr>
          <a:xfrm>
            <a:off x="685800" y="2286000"/>
            <a:ext cx="10896600" cy="707886"/>
          </a:xfrm>
          <a:prstGeom prst="rect">
            <a:avLst/>
          </a:prstGeom>
          <a:noFill/>
        </p:spPr>
        <p:txBody>
          <a:bodyPr wrap="square" rtlCol="0">
            <a:spAutoFit/>
          </a:bodyPr>
          <a:lstStyle/>
          <a:p>
            <a:r>
              <a:rPr lang="ja-JP" sz="2000" b="1">
                <a:solidFill>
                  <a:schemeClr val="bg1"/>
                </a:solidFill>
                <a:latin typeface="ＭＳ Ｐゴシック" panose="020B0600070205080204" pitchFamily="50" charset="-128"/>
                <a:ea typeface="ＭＳ Ｐゴシック" panose="020B0600070205080204" pitchFamily="50" charset="-128"/>
              </a:rPr>
              <a:t>現地調査の目的は、その地域社会のニーズを評価し、新クラブ結成の実現可能性を判断し、その他の関連情報を収集することにあります。 </a:t>
            </a:r>
          </a:p>
        </p:txBody>
      </p:sp>
      <p:sp>
        <p:nvSpPr>
          <p:cNvPr id="5" name="TextBox 4">
            <a:extLst>
              <a:ext uri="{FF2B5EF4-FFF2-40B4-BE49-F238E27FC236}">
                <a16:creationId xmlns:a16="http://schemas.microsoft.com/office/drawing/2014/main" id="{5E6BA2AC-5847-5750-073B-434396D9C818}"/>
              </a:ext>
            </a:extLst>
          </p:cNvPr>
          <p:cNvSpPr txBox="1"/>
          <p:nvPr/>
        </p:nvSpPr>
        <p:spPr>
          <a:xfrm>
            <a:off x="735382" y="3525114"/>
            <a:ext cx="5486400" cy="2231380"/>
          </a:xfrm>
          <a:prstGeom prst="rect">
            <a:avLst/>
          </a:prstGeom>
          <a:noFill/>
        </p:spPr>
        <p:txBody>
          <a:bodyPr wrap="square" rtlCol="0">
            <a:spAutoFit/>
          </a:bodyPr>
          <a:lstStyle/>
          <a:p>
            <a:r>
              <a:rPr lang="ja-JP" sz="1900" b="1" dirty="0">
                <a:solidFill>
                  <a:srgbClr val="00B0F0"/>
                </a:solidFill>
                <a:latin typeface="ＭＳ Ｐゴシック" panose="020B0600070205080204" pitchFamily="50" charset="-128"/>
                <a:ea typeface="ＭＳ Ｐゴシック" panose="020B0600070205080204" pitchFamily="50" charset="-128"/>
              </a:rPr>
              <a:t>調査に含めるべき地域社会のリーダー：</a:t>
            </a:r>
          </a:p>
          <a:p>
            <a:endParaRPr lang="en-US" sz="1800" b="1" dirty="0">
              <a:solidFill>
                <a:schemeClr val="bg1"/>
              </a:solidFill>
              <a:latin typeface="ＭＳ Ｐゴシック" panose="020B0600070205080204" pitchFamily="50" charset="-128"/>
              <a:ea typeface="ＭＳ Ｐゴシック" panose="020B0600070205080204" pitchFamily="50" charset="-128"/>
            </a:endParaRPr>
          </a:p>
          <a:p>
            <a:pPr marL="285750" indent="-285750">
              <a:buFont typeface="Wingdings" panose="05000000000000000000" pitchFamily="2" charset="2"/>
              <a:buChar char="Ø"/>
            </a:pPr>
            <a:r>
              <a:rPr lang="ja-JP" sz="1800" dirty="0">
                <a:solidFill>
                  <a:schemeClr val="bg1"/>
                </a:solidFill>
                <a:latin typeface="ＭＳ Ｐゴシック" panose="020B0600070205080204" pitchFamily="50" charset="-128"/>
                <a:ea typeface="ＭＳ Ｐゴシック" panose="020B0600070205080204" pitchFamily="50" charset="-128"/>
              </a:rPr>
              <a:t>市長その他の地域社会のリーダー </a:t>
            </a:r>
          </a:p>
          <a:p>
            <a:pPr marL="285750" indent="-285750">
              <a:buFont typeface="Wingdings" panose="05000000000000000000" pitchFamily="2" charset="2"/>
              <a:buChar char="Ø"/>
            </a:pPr>
            <a:r>
              <a:rPr lang="ja-JP" sz="1800" dirty="0">
                <a:solidFill>
                  <a:schemeClr val="bg1"/>
                </a:solidFill>
                <a:latin typeface="ＭＳ Ｐゴシック" panose="020B0600070205080204" pitchFamily="50" charset="-128"/>
                <a:ea typeface="ＭＳ Ｐゴシック" panose="020B0600070205080204" pitchFamily="50" charset="-128"/>
              </a:rPr>
              <a:t>商工会議所の会頭</a:t>
            </a:r>
          </a:p>
          <a:p>
            <a:pPr marL="285750" indent="-285750">
              <a:buFont typeface="Wingdings" panose="05000000000000000000" pitchFamily="2" charset="2"/>
              <a:buChar char="Ø"/>
            </a:pPr>
            <a:r>
              <a:rPr lang="ja-JP" sz="1800" dirty="0">
                <a:solidFill>
                  <a:schemeClr val="bg1"/>
                </a:solidFill>
                <a:latin typeface="ＭＳ Ｐゴシック" panose="020B0600070205080204" pitchFamily="50" charset="-128"/>
                <a:ea typeface="ＭＳ Ｐゴシック" panose="020B0600070205080204" pitchFamily="50" charset="-128"/>
              </a:rPr>
              <a:t>学校管理者（教育長や校長）</a:t>
            </a:r>
          </a:p>
          <a:p>
            <a:pPr marL="285750" indent="-285750">
              <a:buFont typeface="Wingdings" panose="05000000000000000000" pitchFamily="2" charset="2"/>
              <a:buChar char="Ø"/>
            </a:pPr>
            <a:r>
              <a:rPr lang="ja-JP" sz="1800" dirty="0">
                <a:solidFill>
                  <a:schemeClr val="bg1"/>
                </a:solidFill>
                <a:latin typeface="ＭＳ Ｐゴシック" panose="020B0600070205080204" pitchFamily="50" charset="-128"/>
                <a:ea typeface="ＭＳ Ｐゴシック" panose="020B0600070205080204" pitchFamily="50" charset="-128"/>
              </a:rPr>
              <a:t>警察官、消防士、福祉局や企業グループの職員</a:t>
            </a:r>
          </a:p>
          <a:p>
            <a:pPr marL="171450" indent="-171450">
              <a:buClr>
                <a:schemeClr val="tx1">
                  <a:lumMod val="60000"/>
                  <a:lumOff val="40000"/>
                </a:schemeClr>
              </a:buClr>
              <a:buFont typeface="Wingdings" panose="05000000000000000000" pitchFamily="2" charset="2"/>
              <a:buChar char="Ø"/>
            </a:pPr>
            <a:endParaRPr lang="en-US" sz="1000" b="1" dirty="0">
              <a:solidFill>
                <a:schemeClr val="bg1"/>
              </a:solidFill>
              <a:latin typeface="ＭＳ Ｐゴシック" panose="020B0600070205080204" pitchFamily="50" charset="-128"/>
              <a:ea typeface="ＭＳ Ｐゴシック" panose="020B0600070205080204" pitchFamily="50" charset="-128"/>
            </a:endParaRPr>
          </a:p>
          <a:p>
            <a:pPr>
              <a:buClr>
                <a:schemeClr val="tx1">
                  <a:lumMod val="60000"/>
                  <a:lumOff val="40000"/>
                </a:schemeClr>
              </a:buClr>
            </a:pPr>
            <a:r>
              <a:rPr lang="ja-JP" sz="2000" b="1" dirty="0">
                <a:solidFill>
                  <a:schemeClr val="bg1"/>
                </a:solidFill>
                <a:latin typeface="ＭＳ Ｐゴシック" panose="020B0600070205080204" pitchFamily="50" charset="-128"/>
                <a:ea typeface="ＭＳ Ｐゴシック" panose="020B0600070205080204" pitchFamily="50" charset="-128"/>
              </a:rPr>
              <a:t>				</a:t>
            </a:r>
          </a:p>
        </p:txBody>
      </p:sp>
      <p:sp>
        <p:nvSpPr>
          <p:cNvPr id="6" name="TextBox 5">
            <a:extLst>
              <a:ext uri="{FF2B5EF4-FFF2-40B4-BE49-F238E27FC236}">
                <a16:creationId xmlns:a16="http://schemas.microsoft.com/office/drawing/2014/main" id="{2A646926-F534-859A-95E5-6A7A51E317DA}"/>
              </a:ext>
            </a:extLst>
          </p:cNvPr>
          <p:cNvSpPr txBox="1"/>
          <p:nvPr/>
        </p:nvSpPr>
        <p:spPr>
          <a:xfrm>
            <a:off x="6679346" y="3556338"/>
            <a:ext cx="5486400" cy="2323713"/>
          </a:xfrm>
          <a:prstGeom prst="rect">
            <a:avLst/>
          </a:prstGeom>
          <a:noFill/>
        </p:spPr>
        <p:txBody>
          <a:bodyPr wrap="square" rtlCol="0">
            <a:spAutoFit/>
          </a:bodyPr>
          <a:lstStyle/>
          <a:p>
            <a:pPr>
              <a:buClr>
                <a:schemeClr val="tx1">
                  <a:lumMod val="60000"/>
                  <a:lumOff val="40000"/>
                </a:schemeClr>
              </a:buClr>
            </a:pPr>
            <a:r>
              <a:rPr lang="ja-JP" sz="1900" b="1" dirty="0">
                <a:solidFill>
                  <a:srgbClr val="00B0F0"/>
                </a:solidFill>
                <a:latin typeface="ＭＳ Ｐゴシック" panose="020B0600070205080204" pitchFamily="50" charset="-128"/>
                <a:ea typeface="ＭＳ Ｐゴシック" panose="020B0600070205080204" pitchFamily="50" charset="-128"/>
              </a:rPr>
              <a:t>訪問して勧誘できる場所/機会： </a:t>
            </a:r>
          </a:p>
          <a:p>
            <a:pPr>
              <a:buClr>
                <a:schemeClr val="tx1">
                  <a:lumMod val="60000"/>
                  <a:lumOff val="40000"/>
                </a:schemeClr>
              </a:buClr>
            </a:pPr>
            <a:endParaRPr lang="en-US" sz="1800" b="1" dirty="0">
              <a:solidFill>
                <a:schemeClr val="bg1"/>
              </a:solidFill>
              <a:latin typeface="ＭＳ Ｐゴシック" panose="020B0600070205080204" pitchFamily="50" charset="-128"/>
              <a:ea typeface="ＭＳ Ｐゴシック" panose="020B0600070205080204" pitchFamily="50" charset="-128"/>
            </a:endParaRPr>
          </a:p>
          <a:p>
            <a:pPr marL="285750" indent="-285750">
              <a:buClr>
                <a:schemeClr val="tx1">
                  <a:lumMod val="60000"/>
                  <a:lumOff val="40000"/>
                </a:schemeClr>
              </a:buClr>
              <a:buFont typeface="Wingdings" panose="05000000000000000000" pitchFamily="2" charset="2"/>
              <a:buChar char="Ø"/>
            </a:pPr>
            <a:r>
              <a:rPr lang="ja-JP" sz="18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退役軍人の会合場所</a:t>
            </a:r>
          </a:p>
          <a:p>
            <a:pPr marL="285750" indent="-285750">
              <a:buClr>
                <a:schemeClr val="tx1">
                  <a:lumMod val="60000"/>
                  <a:lumOff val="40000"/>
                </a:schemeClr>
              </a:buClr>
              <a:buFont typeface="Wingdings" panose="05000000000000000000" pitchFamily="2" charset="2"/>
              <a:buChar char="Ø"/>
            </a:pPr>
            <a:r>
              <a:rPr lang="ja-JP" sz="18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教会</a:t>
            </a:r>
          </a:p>
          <a:p>
            <a:pPr marL="285750" indent="-285750">
              <a:buClr>
                <a:schemeClr val="tx1">
                  <a:lumMod val="60000"/>
                  <a:lumOff val="40000"/>
                </a:schemeClr>
              </a:buClr>
              <a:buFont typeface="Wingdings" panose="05000000000000000000" pitchFamily="2" charset="2"/>
              <a:buChar char="Ø"/>
            </a:pPr>
            <a:r>
              <a:rPr lang="ja-JP"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コミュニティセンター</a:t>
            </a:r>
          </a:p>
          <a:p>
            <a:pPr marL="285750" indent="-285750">
              <a:buClr>
                <a:schemeClr val="tx1">
                  <a:lumMod val="60000"/>
                  <a:lumOff val="40000"/>
                </a:schemeClr>
              </a:buClr>
              <a:buFont typeface="Wingdings" panose="05000000000000000000" pitchFamily="2" charset="2"/>
              <a:buChar char="Ø"/>
            </a:pPr>
            <a:r>
              <a:rPr lang="ja-JP" sz="18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社会団体/市民団体</a:t>
            </a:r>
          </a:p>
          <a:p>
            <a:pPr marL="285750" indent="-285750">
              <a:buClr>
                <a:schemeClr val="tx1">
                  <a:lumMod val="60000"/>
                  <a:lumOff val="40000"/>
                </a:schemeClr>
              </a:buClr>
              <a:buFont typeface="Wingdings" panose="05000000000000000000" pitchFamily="2" charset="2"/>
              <a:buChar char="Ø"/>
            </a:pPr>
            <a:r>
              <a:rPr lang="ja-JP" sz="18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大学</a:t>
            </a:r>
          </a:p>
          <a:p>
            <a:pPr marL="285750" indent="-285750">
              <a:buClr>
                <a:schemeClr val="tx1">
                  <a:lumMod val="60000"/>
                  <a:lumOff val="40000"/>
                </a:schemeClr>
              </a:buClr>
              <a:buFont typeface="Wingdings" panose="05000000000000000000" pitchFamily="2" charset="2"/>
              <a:buChar char="Ø"/>
            </a:pPr>
            <a:r>
              <a:rPr lang="ja-JP" sz="18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地域の企業</a:t>
            </a:r>
          </a:p>
        </p:txBody>
      </p:sp>
    </p:spTree>
    <p:extLst>
      <p:ext uri="{BB962C8B-B14F-4D97-AF65-F5344CB8AC3E}">
        <p14:creationId xmlns:p14="http://schemas.microsoft.com/office/powerpoint/2010/main" val="3814157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gradFill flip="none" rotWithShape="1">
            <a:gsLst>
              <a:gs pos="0">
                <a:srgbClr val="FF5C35">
                  <a:shade val="30000"/>
                  <a:satMod val="115000"/>
                </a:srgbClr>
              </a:gs>
              <a:gs pos="50000">
                <a:srgbClr val="FF5C35">
                  <a:shade val="67500"/>
                  <a:satMod val="115000"/>
                </a:srgbClr>
              </a:gs>
              <a:gs pos="100000">
                <a:srgbClr val="FF5C35">
                  <a:shade val="100000"/>
                  <a:satMod val="11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pic>
        <p:nvPicPr>
          <p:cNvPr id="10" name="Picture 9">
            <a:extLst>
              <a:ext uri="{FF2B5EF4-FFF2-40B4-BE49-F238E27FC236}">
                <a16:creationId xmlns:a16="http://schemas.microsoft.com/office/drawing/2014/main" id="{E19BCC7F-02E7-9543-AA27-F734AA7EB87A}"/>
              </a:ext>
            </a:extLst>
          </p:cNvPr>
          <p:cNvPicPr>
            <a:picLocks noChangeAspect="1"/>
          </p:cNvPicPr>
          <p:nvPr/>
        </p:nvPicPr>
        <p:blipFill>
          <a:blip r:embed="rId3">
            <a:alphaModFix amt="60000"/>
          </a:blip>
          <a:srcRect/>
          <a:stretch/>
        </p:blipFill>
        <p:spPr>
          <a:xfrm>
            <a:off x="9906000" y="-1"/>
            <a:ext cx="2286000" cy="2286000"/>
          </a:xfrm>
          <a:prstGeom prst="rect">
            <a:avLst/>
          </a:prstGeom>
        </p:spPr>
      </p:pic>
      <p:pic>
        <p:nvPicPr>
          <p:cNvPr id="12" name="Picture 11">
            <a:extLst>
              <a:ext uri="{FF2B5EF4-FFF2-40B4-BE49-F238E27FC236}">
                <a16:creationId xmlns:a16="http://schemas.microsoft.com/office/drawing/2014/main" id="{BF393229-8A6C-5B49-A6A0-5C9E90C73EDD}"/>
              </a:ext>
            </a:extLst>
          </p:cNvPr>
          <p:cNvPicPr>
            <a:picLocks noChangeAspect="1"/>
          </p:cNvPicPr>
          <p:nvPr/>
        </p:nvPicPr>
        <p:blipFill>
          <a:blip r:embed="rId3">
            <a:alphaModFix amt="60000"/>
          </a:blip>
          <a:srcRect/>
          <a:stretch/>
        </p:blipFill>
        <p:spPr>
          <a:xfrm rot="10800000">
            <a:off x="-1" y="4572001"/>
            <a:ext cx="2286000" cy="2286000"/>
          </a:xfrm>
          <a:prstGeom prst="rect">
            <a:avLst/>
          </a:prstGeom>
        </p:spPr>
      </p:pic>
      <p:sp>
        <p:nvSpPr>
          <p:cNvPr id="4" name="Yellow Bar">
            <a:extLst>
              <a:ext uri="{FF2B5EF4-FFF2-40B4-BE49-F238E27FC236}">
                <a16:creationId xmlns:a16="http://schemas.microsoft.com/office/drawing/2014/main" id="{12E8056F-6711-E347-83F9-DD1107CC88EE}"/>
              </a:ext>
            </a:extLst>
          </p:cNvPr>
          <p:cNvSpPr/>
          <p:nvPr/>
        </p:nvSpPr>
        <p:spPr>
          <a:xfrm>
            <a:off x="5506832" y="2971800"/>
            <a:ext cx="1178336" cy="72760"/>
          </a:xfrm>
          <a:prstGeom prst="rect">
            <a:avLst/>
          </a:prstGeom>
          <a:solidFill>
            <a:srgbClr val="10233F"/>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ＭＳ Ｐゴシック" panose="020B0600070205080204" pitchFamily="50" charset="-128"/>
              <a:ea typeface="ＭＳ Ｐゴシック" panose="020B0600070205080204" pitchFamily="50" charset="-128"/>
            </a:endParaRPr>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4882452" y="1397613"/>
            <a:ext cx="2286000" cy="1839167"/>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dirty="0">
                <a:latin typeface="ＭＳ Ｐゴシック" panose="020B0600070205080204" pitchFamily="50" charset="-128"/>
                <a:ea typeface="ＭＳ Ｐゴシック" panose="020B0600070205080204" pitchFamily="50" charset="-128"/>
              </a:rPr>
              <a:t>ステップ3：</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latin typeface="ＭＳ Ｐゴシック" panose="020B0600070205080204" pitchFamily="50" charset="-128"/>
                <a:ea typeface="ＭＳ Ｐゴシック" panose="020B0600070205080204" pitchFamily="50" charset="-128"/>
              </a:rPr>
              <a:pPr eaLnBrk="0" hangingPunct="0">
                <a:spcBef>
                  <a:spcPct val="50000"/>
                </a:spcBef>
                <a:defRPr/>
              </a:pPr>
              <a:t>16</a:t>
            </a:fld>
            <a:endParaRPr lang="en-US" sz="1000" dirty="0">
              <a:solidFill>
                <a:schemeClr val="bg1"/>
              </a:solidFill>
              <a:latin typeface="ＭＳ Ｐゴシック" panose="020B0600070205080204" pitchFamily="50" charset="-128"/>
              <a:ea typeface="ＭＳ Ｐゴシック" panose="020B0600070205080204" pitchFamily="50" charset="-128"/>
            </a:endParaRPr>
          </a:p>
        </p:txBody>
      </p:sp>
      <p:pic>
        <p:nvPicPr>
          <p:cNvPr id="9" name="Picture 8">
            <a:extLst>
              <a:ext uri="{FF2B5EF4-FFF2-40B4-BE49-F238E27FC236}">
                <a16:creationId xmlns:a16="http://schemas.microsoft.com/office/drawing/2014/main" id="{2A0CF7DA-DFB0-CC46-AEFA-A9304F90922E}"/>
              </a:ext>
            </a:extLst>
          </p:cNvPr>
          <p:cNvPicPr>
            <a:picLocks noChangeAspect="1"/>
          </p:cNvPicPr>
          <p:nvPr/>
        </p:nvPicPr>
        <p:blipFill>
          <a:blip r:embed="rId4"/>
          <a:srcRect/>
          <a:stretch/>
        </p:blipFill>
        <p:spPr>
          <a:xfrm>
            <a:off x="273388" y="6114917"/>
            <a:ext cx="2755897" cy="463609"/>
          </a:xfrm>
          <a:prstGeom prst="rect">
            <a:avLst/>
          </a:prstGeom>
        </p:spPr>
      </p:pic>
      <p:sp>
        <p:nvSpPr>
          <p:cNvPr id="2" name="TextBox 1">
            <a:extLst>
              <a:ext uri="{FF2B5EF4-FFF2-40B4-BE49-F238E27FC236}">
                <a16:creationId xmlns:a16="http://schemas.microsoft.com/office/drawing/2014/main" id="{9D7B86D8-A973-73E4-FCEB-28293C756AD4}"/>
              </a:ext>
            </a:extLst>
          </p:cNvPr>
          <p:cNvSpPr txBox="1"/>
          <p:nvPr/>
        </p:nvSpPr>
        <p:spPr>
          <a:xfrm>
            <a:off x="2971800" y="3429000"/>
            <a:ext cx="6107305" cy="535531"/>
          </a:xfrm>
          <a:prstGeom prst="rect">
            <a:avLst/>
          </a:prstGeom>
          <a:noFill/>
        </p:spPr>
        <p:txBody>
          <a:bodyPr wrap="square">
            <a:spAutoFit/>
          </a:bodyPr>
          <a:lstStyle/>
          <a:p>
            <a:pPr marL="0" lvl="0" indent="0" algn="ctr" defTabSz="889000">
              <a:lnSpc>
                <a:spcPct val="90000"/>
              </a:lnSpc>
              <a:spcBef>
                <a:spcPct val="0"/>
              </a:spcBef>
              <a:spcAft>
                <a:spcPct val="35000"/>
              </a:spcAft>
              <a:buNone/>
            </a:pPr>
            <a:r>
              <a:rPr lang="ja-JP" altLang="en-US" sz="32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新</a:t>
            </a:r>
            <a:r>
              <a:rPr lang="ja-JP" sz="3200" i="0" baseline="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クラブ</a:t>
            </a:r>
            <a:r>
              <a:rPr lang="ja-JP" altLang="en-US" sz="3200" i="0" baseline="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結成</a:t>
            </a:r>
            <a:r>
              <a:rPr lang="ja-JP" sz="3200" i="0" baseline="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のPRと会員の勧誘</a:t>
            </a:r>
          </a:p>
        </p:txBody>
      </p:sp>
    </p:spTree>
    <p:extLst>
      <p:ext uri="{BB962C8B-B14F-4D97-AF65-F5344CB8AC3E}">
        <p14:creationId xmlns:p14="http://schemas.microsoft.com/office/powerpoint/2010/main" val="5597923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1163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2057400" y="1386552"/>
            <a:ext cx="8000124" cy="843757"/>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r>
              <a:rPr lang="ja-JP" b="1" dirty="0">
                <a:solidFill>
                  <a:srgbClr val="33373B"/>
                </a:solidFill>
                <a:latin typeface="ＭＳ Ｐゴシック" panose="020B0600070205080204" pitchFamily="50" charset="-128"/>
                <a:ea typeface="ＭＳ Ｐゴシック" panose="020B0600070205080204" pitchFamily="50" charset="-128"/>
              </a:rPr>
              <a:t>新クラブに関する情報を広めることは、新クラブの結成を成功させる上で重要です。</a:t>
            </a:r>
            <a:endParaRPr lang="en-US" altLang="ja-JP" b="1" dirty="0">
              <a:solidFill>
                <a:srgbClr val="33373B"/>
              </a:solidFill>
              <a:latin typeface="ＭＳ Ｐゴシック" panose="020B0600070205080204" pitchFamily="50" charset="-128"/>
              <a:ea typeface="ＭＳ Ｐゴシック" panose="020B0600070205080204" pitchFamily="50" charset="-128"/>
            </a:endParaRPr>
          </a:p>
          <a:p>
            <a:pPr algn="ctr"/>
            <a:endParaRPr lang="ja-JP" sz="1000" b="1" dirty="0">
              <a:solidFill>
                <a:srgbClr val="33373B"/>
              </a:solidFill>
              <a:latin typeface="ＭＳ Ｐゴシック" panose="020B0600070205080204" pitchFamily="50" charset="-128"/>
              <a:ea typeface="ＭＳ Ｐゴシック" panose="020B0600070205080204" pitchFamily="50" charset="-128"/>
            </a:endParaRPr>
          </a:p>
          <a:p>
            <a:pPr algn="ctr"/>
            <a:r>
              <a:rPr lang="ja-JP" sz="2000" dirty="0">
                <a:solidFill>
                  <a:schemeClr val="accent4"/>
                </a:solidFill>
                <a:latin typeface="ＭＳ Ｐゴシック" panose="020B0600070205080204" pitchFamily="50" charset="-128"/>
                <a:ea typeface="ＭＳ Ｐゴシック" panose="020B0600070205080204" pitchFamily="50" charset="-128"/>
              </a:rPr>
              <a:t>勧誘計画に含めるべきこと： </a:t>
            </a:r>
          </a:p>
          <a:p>
            <a:pPr algn="ctr"/>
            <a:endParaRPr lang="en-US" b="1" dirty="0">
              <a:solidFill>
                <a:srgbClr val="33373B"/>
              </a:solidFill>
              <a:latin typeface="ＭＳ Ｐゴシック" panose="020B0600070205080204" pitchFamily="50" charset="-128"/>
              <a:ea typeface="ＭＳ Ｐゴシック" panose="020B0600070205080204" pitchFamily="50" charset="-128"/>
            </a:endParaRPr>
          </a:p>
        </p:txBody>
      </p:sp>
      <p:sp>
        <p:nvSpPr>
          <p:cNvPr id="15" name="Yellow Bar">
            <a:extLst>
              <a:ext uri="{FF2B5EF4-FFF2-40B4-BE49-F238E27FC236}">
                <a16:creationId xmlns:a16="http://schemas.microsoft.com/office/drawing/2014/main" id="{E51C4DA4-A142-A94A-BC66-DF4ADD1F27BE}"/>
              </a:ext>
            </a:extLst>
          </p:cNvPr>
          <p:cNvSpPr/>
          <p:nvPr/>
        </p:nvSpPr>
        <p:spPr>
          <a:xfrm>
            <a:off x="4657277" y="115331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ja-JP">
                <a:latin typeface="ＭＳ Ｐゴシック" panose="020B0600070205080204" pitchFamily="50" charset="-128"/>
                <a:ea typeface="ＭＳ Ｐゴシック" panose="020B0600070205080204" pitchFamily="50" charset="-128"/>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784942" y="533432"/>
            <a:ext cx="6622115" cy="53340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ja-JP" dirty="0">
                <a:solidFill>
                  <a:srgbClr val="00338D"/>
                </a:solidFill>
                <a:latin typeface="ＭＳ Ｐゴシック" panose="020B0600070205080204" pitchFamily="50" charset="-128"/>
                <a:ea typeface="ＭＳ Ｐゴシック" panose="020B0600070205080204" pitchFamily="50" charset="-128"/>
                <a:cs typeface="Arial" panose="020B0604020202020204" pitchFamily="34" charset="0"/>
              </a:rPr>
              <a:t>ステップ3：新クラブ結成をPRする</a:t>
            </a:r>
          </a:p>
        </p:txBody>
      </p:sp>
      <p:pic>
        <p:nvPicPr>
          <p:cNvPr id="24" name="Emblem - White">
            <a:extLst>
              <a:ext uri="{FF2B5EF4-FFF2-40B4-BE49-F238E27FC236}">
                <a16:creationId xmlns:a16="http://schemas.microsoft.com/office/drawing/2014/main" id="{9AE6649F-1131-9D41-90B4-68ED8B50760C}"/>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rcRect/>
          <a:stretch/>
        </p:blipFill>
        <p:spPr>
          <a:xfrm>
            <a:off x="11144534" y="249678"/>
            <a:ext cx="829848" cy="786280"/>
          </a:xfrm>
          <a:prstGeom prst="rect">
            <a:avLst/>
          </a:prstGeom>
        </p:spPr>
      </p:pic>
      <p:grpSp>
        <p:nvGrpSpPr>
          <p:cNvPr id="3" name="Group 2">
            <a:extLst>
              <a:ext uri="{FF2B5EF4-FFF2-40B4-BE49-F238E27FC236}">
                <a16:creationId xmlns:a16="http://schemas.microsoft.com/office/drawing/2014/main" id="{DC680B33-E99A-B736-1B8F-75558A143085}"/>
              </a:ext>
            </a:extLst>
          </p:cNvPr>
          <p:cNvGrpSpPr/>
          <p:nvPr/>
        </p:nvGrpSpPr>
        <p:grpSpPr>
          <a:xfrm>
            <a:off x="31624" y="2819400"/>
            <a:ext cx="15436976" cy="4100383"/>
            <a:chOff x="24925" y="3547086"/>
            <a:chExt cx="12167075" cy="3503518"/>
          </a:xfrm>
        </p:grpSpPr>
        <p:sp>
          <p:nvSpPr>
            <p:cNvPr id="10" name="Background - Solid">
              <a:extLst>
                <a:ext uri="{FF2B5EF4-FFF2-40B4-BE49-F238E27FC236}">
                  <a16:creationId xmlns:a16="http://schemas.microsoft.com/office/drawing/2014/main" id="{452DE08C-F2BF-A54D-B326-B04A101D8C30}"/>
                </a:ext>
              </a:extLst>
            </p:cNvPr>
            <p:cNvSpPr/>
            <p:nvPr/>
          </p:nvSpPr>
          <p:spPr>
            <a:xfrm>
              <a:off x="24925" y="3549061"/>
              <a:ext cx="2377440" cy="3448751"/>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sp>
          <p:nvSpPr>
            <p:cNvPr id="17" name="Background - Solid">
              <a:extLst>
                <a:ext uri="{FF2B5EF4-FFF2-40B4-BE49-F238E27FC236}">
                  <a16:creationId xmlns:a16="http://schemas.microsoft.com/office/drawing/2014/main" id="{3ABBB681-35F2-E640-B821-4B731FF91872}"/>
                </a:ext>
              </a:extLst>
            </p:cNvPr>
            <p:cNvSpPr/>
            <p:nvPr/>
          </p:nvSpPr>
          <p:spPr>
            <a:xfrm>
              <a:off x="2402364" y="3547086"/>
              <a:ext cx="2450412" cy="3448751"/>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sp>
          <p:nvSpPr>
            <p:cNvPr id="18" name="Background - Solid">
              <a:extLst>
                <a:ext uri="{FF2B5EF4-FFF2-40B4-BE49-F238E27FC236}">
                  <a16:creationId xmlns:a16="http://schemas.microsoft.com/office/drawing/2014/main" id="{C0A8A5F3-89AE-4044-85BB-A697E02A9A44}"/>
                </a:ext>
              </a:extLst>
            </p:cNvPr>
            <p:cNvSpPr/>
            <p:nvPr/>
          </p:nvSpPr>
          <p:spPr>
            <a:xfrm>
              <a:off x="4829653" y="3547086"/>
              <a:ext cx="2377440" cy="3448751"/>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sp>
          <p:nvSpPr>
            <p:cNvPr id="19" name="Background - Solid">
              <a:extLst>
                <a:ext uri="{FF2B5EF4-FFF2-40B4-BE49-F238E27FC236}">
                  <a16:creationId xmlns:a16="http://schemas.microsoft.com/office/drawing/2014/main" id="{8955A863-4945-0940-9E42-DB7F1DB24754}"/>
                </a:ext>
              </a:extLst>
            </p:cNvPr>
            <p:cNvSpPr/>
            <p:nvPr/>
          </p:nvSpPr>
          <p:spPr>
            <a:xfrm>
              <a:off x="7207093" y="3547086"/>
              <a:ext cx="2377440" cy="3448751"/>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570048"/>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latin typeface="ＭＳ Ｐゴシック" panose="020B0600070205080204" pitchFamily="50" charset="-128"/>
                  <a:ea typeface="ＭＳ Ｐゴシック" panose="020B0600070205080204" pitchFamily="50" charset="-128"/>
                </a:rPr>
                <a:pPr eaLnBrk="0" hangingPunct="0">
                  <a:spcBef>
                    <a:spcPct val="50000"/>
                  </a:spcBef>
                  <a:defRPr/>
                </a:pPr>
                <a:t>17</a:t>
              </a:fld>
              <a:endParaRPr lang="en-US" sz="1000" dirty="0">
                <a:solidFill>
                  <a:schemeClr val="bg1"/>
                </a:solidFill>
                <a:latin typeface="ＭＳ Ｐゴシック" panose="020B0600070205080204" pitchFamily="50" charset="-128"/>
                <a:ea typeface="ＭＳ Ｐゴシック" panose="020B0600070205080204" pitchFamily="50" charset="-128"/>
              </a:endParaRPr>
            </a:p>
          </p:txBody>
        </p:sp>
        <p:sp>
          <p:nvSpPr>
            <p:cNvPr id="20" name="Body Copy">
              <a:extLst>
                <a:ext uri="{FF2B5EF4-FFF2-40B4-BE49-F238E27FC236}">
                  <a16:creationId xmlns:a16="http://schemas.microsoft.com/office/drawing/2014/main" id="{9283FD6C-7DBF-7041-B27F-755487286E6C}"/>
                </a:ext>
              </a:extLst>
            </p:cNvPr>
            <p:cNvSpPr txBox="1">
              <a:spLocks/>
            </p:cNvSpPr>
            <p:nvPr/>
          </p:nvSpPr>
          <p:spPr>
            <a:xfrm>
              <a:off x="101628" y="3667324"/>
              <a:ext cx="2360060" cy="3383280"/>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sz="2200" b="1" dirty="0">
                  <a:solidFill>
                    <a:schemeClr val="bg1"/>
                  </a:solidFill>
                  <a:latin typeface="ＭＳ Ｐゴシック" panose="020B0600070205080204" pitchFamily="50" charset="-128"/>
                  <a:ea typeface="ＭＳ Ｐゴシック" panose="020B0600070205080204" pitchFamily="50" charset="-128"/>
                </a:rPr>
                <a:t>誰を？</a:t>
              </a:r>
            </a:p>
            <a:p>
              <a:endParaRPr lang="en-US" sz="1000" b="1" kern="0" dirty="0">
                <a:solidFill>
                  <a:schemeClr val="bg1"/>
                </a:solidFill>
                <a:latin typeface="ＭＳ Ｐゴシック" panose="020B0600070205080204" pitchFamily="50" charset="-128"/>
                <a:ea typeface="ＭＳ Ｐゴシック" panose="020B0600070205080204" pitchFamily="50" charset="-128"/>
              </a:endParaRPr>
            </a:p>
            <a:p>
              <a:pPr marL="285750" indent="-285750">
                <a:buFont typeface="Arial" panose="020B0604020202020204" pitchFamily="34" charset="0"/>
                <a:buChar char="•"/>
              </a:pPr>
              <a:r>
                <a:rPr lang="ja-JP" dirty="0">
                  <a:solidFill>
                    <a:schemeClr val="bg1"/>
                  </a:solidFill>
                  <a:latin typeface="ＭＳ Ｐゴシック" panose="020B0600070205080204" pitchFamily="50" charset="-128"/>
                  <a:ea typeface="ＭＳ Ｐゴシック" panose="020B0600070205080204" pitchFamily="50" charset="-128"/>
                </a:rPr>
                <a:t>会員候補 </a:t>
              </a:r>
            </a:p>
          </p:txBody>
        </p:sp>
        <p:sp>
          <p:nvSpPr>
            <p:cNvPr id="21" name="Body Copy">
              <a:extLst>
                <a:ext uri="{FF2B5EF4-FFF2-40B4-BE49-F238E27FC236}">
                  <a16:creationId xmlns:a16="http://schemas.microsoft.com/office/drawing/2014/main" id="{D25AA450-2FC6-294E-B094-F2FA3EE81BA9}"/>
                </a:ext>
              </a:extLst>
            </p:cNvPr>
            <p:cNvSpPr txBox="1">
              <a:spLocks/>
            </p:cNvSpPr>
            <p:nvPr/>
          </p:nvSpPr>
          <p:spPr>
            <a:xfrm>
              <a:off x="2520935" y="3667324"/>
              <a:ext cx="2344545" cy="3383280"/>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Clr>
                  <a:schemeClr val="tx1">
                    <a:lumMod val="60000"/>
                    <a:lumOff val="40000"/>
                  </a:schemeClr>
                </a:buClr>
              </a:pPr>
              <a:r>
                <a:rPr lang="ja-JP" sz="2200" b="1" dirty="0">
                  <a:solidFill>
                    <a:schemeClr val="bg1"/>
                  </a:solidFill>
                  <a:latin typeface="ＭＳ Ｐゴシック" panose="020B0600070205080204" pitchFamily="50" charset="-128"/>
                  <a:ea typeface="ＭＳ Ｐゴシック" panose="020B0600070205080204" pitchFamily="50" charset="-128"/>
                </a:rPr>
                <a:t>どこで？</a:t>
              </a:r>
            </a:p>
            <a:p>
              <a:pPr>
                <a:buClr>
                  <a:schemeClr val="tx1">
                    <a:lumMod val="60000"/>
                    <a:lumOff val="40000"/>
                  </a:schemeClr>
                </a:buClr>
              </a:pPr>
              <a:endParaRPr lang="en-US" sz="1000" b="1" kern="0" dirty="0">
                <a:solidFill>
                  <a:schemeClr val="bg1"/>
                </a:solidFill>
                <a:latin typeface="ＭＳ Ｐゴシック" panose="020B0600070205080204" pitchFamily="50" charset="-128"/>
                <a:ea typeface="ＭＳ Ｐゴシック" panose="020B0600070205080204" pitchFamily="50" charset="-128"/>
              </a:endParaRPr>
            </a:p>
            <a:p>
              <a:pPr marL="285750" indent="-285750">
                <a:buClr>
                  <a:schemeClr val="bg1"/>
                </a:buClr>
                <a:buFont typeface="Arial" panose="020B0604020202020204" pitchFamily="34" charset="0"/>
                <a:buChar char="•"/>
              </a:pPr>
              <a:r>
                <a:rPr lang="ja-JP" dirty="0">
                  <a:solidFill>
                    <a:schemeClr val="bg1"/>
                  </a:solidFill>
                  <a:latin typeface="ＭＳ Ｐゴシック" panose="020B0600070205080204" pitchFamily="50" charset="-128"/>
                  <a:ea typeface="ＭＳ Ｐゴシック" panose="020B0600070205080204" pitchFamily="50" charset="-128"/>
                </a:rPr>
                <a:t>Eメール </a:t>
              </a:r>
            </a:p>
            <a:p>
              <a:pPr marL="285750" indent="-285750">
                <a:buClr>
                  <a:schemeClr val="bg1"/>
                </a:buClr>
                <a:buFont typeface="Arial" panose="020B0604020202020204" pitchFamily="34" charset="0"/>
                <a:buChar char="•"/>
              </a:pPr>
              <a:r>
                <a:rPr lang="ja-JP" dirty="0">
                  <a:solidFill>
                    <a:schemeClr val="bg1"/>
                  </a:solidFill>
                  <a:latin typeface="ＭＳ Ｐゴシック" panose="020B0600070205080204" pitchFamily="50" charset="-128"/>
                  <a:ea typeface="ＭＳ Ｐゴシック" panose="020B0600070205080204" pitchFamily="50" charset="-128"/>
                </a:rPr>
                <a:t>ソーシャルメディア広告</a:t>
              </a:r>
            </a:p>
            <a:p>
              <a:pPr marL="285750" indent="-285750">
                <a:buClr>
                  <a:schemeClr val="bg1"/>
                </a:buClr>
                <a:buFont typeface="Arial" panose="020B0604020202020204" pitchFamily="34" charset="0"/>
                <a:buChar char="•"/>
              </a:pPr>
              <a:r>
                <a:rPr lang="ja-JP" dirty="0">
                  <a:solidFill>
                    <a:schemeClr val="bg1"/>
                  </a:solidFill>
                  <a:latin typeface="ＭＳ Ｐゴシック" panose="020B0600070205080204" pitchFamily="50" charset="-128"/>
                  <a:ea typeface="ＭＳ Ｐゴシック" panose="020B0600070205080204" pitchFamily="50" charset="-128"/>
                </a:rPr>
                <a:t>地区のウェブサイト</a:t>
              </a:r>
            </a:p>
            <a:p>
              <a:pPr marL="285750" indent="-285750">
                <a:buClr>
                  <a:schemeClr val="bg1"/>
                </a:buClr>
                <a:buFont typeface="Arial" panose="020B0604020202020204" pitchFamily="34" charset="0"/>
                <a:buChar char="•"/>
              </a:pPr>
              <a:r>
                <a:rPr lang="ja-JP" dirty="0">
                  <a:solidFill>
                    <a:schemeClr val="bg1"/>
                  </a:solidFill>
                  <a:latin typeface="ＭＳ Ｐゴシック" panose="020B0600070205080204" pitchFamily="50" charset="-128"/>
                  <a:ea typeface="ＭＳ Ｐゴシック" panose="020B0600070205080204" pitchFamily="50" charset="-128"/>
                </a:rPr>
                <a:t>ラジオ広告</a:t>
              </a:r>
            </a:p>
            <a:p>
              <a:pPr marL="285750" indent="-285750">
                <a:buClr>
                  <a:schemeClr val="bg1"/>
                </a:buClr>
                <a:buFont typeface="Arial" panose="020B0604020202020204" pitchFamily="34" charset="0"/>
                <a:buChar char="•"/>
              </a:pPr>
              <a:r>
                <a:rPr lang="ja-JP" dirty="0">
                  <a:solidFill>
                    <a:schemeClr val="bg1"/>
                  </a:solidFill>
                  <a:latin typeface="ＭＳ Ｐゴシック" panose="020B0600070205080204" pitchFamily="50" charset="-128"/>
                  <a:ea typeface="ＭＳ Ｐゴシック" panose="020B0600070205080204" pitchFamily="50" charset="-128"/>
                </a:rPr>
                <a:t>地域の掲示板</a:t>
              </a:r>
            </a:p>
            <a:p>
              <a:pPr marL="285750" indent="-285750">
                <a:buClr>
                  <a:schemeClr val="bg1"/>
                </a:buClr>
                <a:buFont typeface="Arial" panose="020B0604020202020204" pitchFamily="34" charset="0"/>
                <a:buChar char="•"/>
              </a:pPr>
              <a:r>
                <a:rPr lang="ja-JP" dirty="0">
                  <a:solidFill>
                    <a:schemeClr val="bg1"/>
                  </a:solidFill>
                  <a:latin typeface="ＭＳ Ｐゴシック" panose="020B0600070205080204" pitchFamily="50" charset="-128"/>
                  <a:ea typeface="ＭＳ Ｐゴシック" panose="020B0600070205080204" pitchFamily="50" charset="-128"/>
                </a:rPr>
                <a:t>WhatsApp</a:t>
              </a:r>
              <a:endParaRPr lang="en-US" altLang="ja-JP" dirty="0">
                <a:solidFill>
                  <a:schemeClr val="bg1"/>
                </a:solidFill>
                <a:latin typeface="ＭＳ Ｐゴシック" panose="020B0600070205080204" pitchFamily="50" charset="-128"/>
                <a:ea typeface="ＭＳ Ｐゴシック" panose="020B0600070205080204" pitchFamily="50" charset="-128"/>
              </a:endParaRPr>
            </a:p>
            <a:p>
              <a:pPr>
                <a:buClr>
                  <a:schemeClr val="bg1"/>
                </a:buClr>
              </a:pPr>
              <a:r>
                <a:rPr lang="ja-JP" altLang="en-US" dirty="0">
                  <a:solidFill>
                    <a:schemeClr val="bg1"/>
                  </a:solidFill>
                  <a:latin typeface="ＭＳ Ｐゴシック" panose="020B0600070205080204" pitchFamily="50" charset="-128"/>
                  <a:ea typeface="ＭＳ Ｐゴシック" panose="020B0600070205080204" pitchFamily="50" charset="-128"/>
                </a:rPr>
                <a:t>　</a:t>
              </a:r>
              <a:r>
                <a:rPr lang="ja-JP" dirty="0">
                  <a:solidFill>
                    <a:schemeClr val="bg1"/>
                  </a:solidFill>
                  <a:latin typeface="ＭＳ Ｐゴシック" panose="020B0600070205080204" pitchFamily="50" charset="-128"/>
                  <a:ea typeface="ＭＳ Ｐゴシック" panose="020B0600070205080204" pitchFamily="50" charset="-128"/>
                </a:rPr>
                <a:t>（ワッツアップ）</a:t>
              </a:r>
            </a:p>
            <a:p>
              <a:pPr marL="285750" indent="-285750">
                <a:buClr>
                  <a:schemeClr val="bg1"/>
                </a:buClr>
                <a:buFont typeface="Arial" panose="020B0604020202020204" pitchFamily="34" charset="0"/>
                <a:buChar char="•"/>
              </a:pPr>
              <a:r>
                <a:rPr lang="ja-JP" dirty="0">
                  <a:solidFill>
                    <a:schemeClr val="bg1"/>
                  </a:solidFill>
                  <a:latin typeface="ＭＳ Ｐゴシック" panose="020B0600070205080204" pitchFamily="50" charset="-128"/>
                  <a:ea typeface="ＭＳ Ｐゴシック" panose="020B0600070205080204" pitchFamily="50" charset="-128"/>
                </a:rPr>
                <a:t>デジタルコミュニティのグループ</a:t>
              </a:r>
            </a:p>
            <a:p>
              <a:pPr marL="285750" indent="-285750">
                <a:buClr>
                  <a:schemeClr val="tx1">
                    <a:lumMod val="60000"/>
                    <a:lumOff val="40000"/>
                  </a:schemeClr>
                </a:buClr>
                <a:buFont typeface="Arial" panose="020B0604020202020204" pitchFamily="34" charset="0"/>
                <a:buChar char="•"/>
              </a:pPr>
              <a:endParaRPr lang="en-US" sz="1800" dirty="0">
                <a:solidFill>
                  <a:schemeClr val="bg1"/>
                </a:solidFill>
                <a:latin typeface="ＭＳ Ｐゴシック" panose="020B0600070205080204" pitchFamily="50" charset="-128"/>
                <a:ea typeface="ＭＳ Ｐゴシック" panose="020B0600070205080204" pitchFamily="50" charset="-128"/>
              </a:endParaRPr>
            </a:p>
            <a:p>
              <a:endParaRPr lang="en-US" sz="1800" kern="0" dirty="0">
                <a:solidFill>
                  <a:schemeClr val="bg1"/>
                </a:solidFill>
                <a:latin typeface="ＭＳ Ｐゴシック" panose="020B0600070205080204" pitchFamily="50" charset="-128"/>
                <a:ea typeface="ＭＳ Ｐゴシック" panose="020B0600070205080204" pitchFamily="50" charset="-128"/>
              </a:endParaRPr>
            </a:p>
          </p:txBody>
        </p:sp>
        <p:sp>
          <p:nvSpPr>
            <p:cNvPr id="22" name="Body Copy">
              <a:extLst>
                <a:ext uri="{FF2B5EF4-FFF2-40B4-BE49-F238E27FC236}">
                  <a16:creationId xmlns:a16="http://schemas.microsoft.com/office/drawing/2014/main" id="{0BB80D65-9701-204D-BE31-1A1AF88C6587}"/>
                </a:ext>
              </a:extLst>
            </p:cNvPr>
            <p:cNvSpPr txBox="1">
              <a:spLocks/>
            </p:cNvSpPr>
            <p:nvPr/>
          </p:nvSpPr>
          <p:spPr>
            <a:xfrm>
              <a:off x="4855031" y="3667324"/>
              <a:ext cx="2472819" cy="254731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sz="2200" b="1" dirty="0">
                  <a:solidFill>
                    <a:schemeClr val="bg1"/>
                  </a:solidFill>
                  <a:latin typeface="ＭＳ Ｐゴシック" panose="020B0600070205080204" pitchFamily="50" charset="-128"/>
                  <a:ea typeface="ＭＳ Ｐゴシック" panose="020B0600070205080204" pitchFamily="50" charset="-128"/>
                </a:rPr>
                <a:t>何を？</a:t>
              </a:r>
            </a:p>
            <a:p>
              <a:endParaRPr lang="en-US" sz="1050" b="1" kern="0" dirty="0">
                <a:solidFill>
                  <a:schemeClr val="bg1"/>
                </a:solidFill>
                <a:latin typeface="ＭＳ Ｐゴシック" panose="020B0600070205080204" pitchFamily="50" charset="-128"/>
                <a:ea typeface="ＭＳ Ｐゴシック" panose="020B0600070205080204" pitchFamily="50" charset="-128"/>
              </a:endParaRPr>
            </a:p>
            <a:p>
              <a:pPr marL="176213" indent="-176213">
                <a:buFont typeface="Arial" panose="020B0604020202020204" pitchFamily="34" charset="0"/>
                <a:buChar char="•"/>
              </a:pPr>
              <a:r>
                <a:rPr lang="ja-JP" dirty="0">
                  <a:solidFill>
                    <a:schemeClr val="bg1"/>
                  </a:solidFill>
                  <a:latin typeface="ＭＳ Ｐゴシック" panose="020B0600070205080204" pitchFamily="50" charset="-128"/>
                  <a:ea typeface="ＭＳ Ｐゴシック" panose="020B0600070205080204" pitchFamily="50" charset="-128"/>
                </a:rPr>
                <a:t>エレベーター・スピーチ</a:t>
              </a:r>
            </a:p>
            <a:p>
              <a:pPr marL="176213" indent="-176213">
                <a:buFont typeface="Arial" panose="020B0604020202020204" pitchFamily="34" charset="0"/>
                <a:buChar char="•"/>
              </a:pPr>
              <a:r>
                <a:rPr lang="ja-JP" dirty="0">
                  <a:solidFill>
                    <a:schemeClr val="bg1"/>
                  </a:solidFill>
                  <a:latin typeface="ＭＳ Ｐゴシック" panose="020B0600070205080204" pitchFamily="50" charset="-128"/>
                  <a:ea typeface="ＭＳ Ｐゴシック" panose="020B0600070205080204" pitchFamily="50" charset="-128"/>
                </a:rPr>
                <a:t>クラブの現在の奉仕事業</a:t>
              </a:r>
            </a:p>
          </p:txBody>
        </p:sp>
      </p:grpSp>
      <p:sp>
        <p:nvSpPr>
          <p:cNvPr id="4" name="Body Copy">
            <a:extLst>
              <a:ext uri="{FF2B5EF4-FFF2-40B4-BE49-F238E27FC236}">
                <a16:creationId xmlns:a16="http://schemas.microsoft.com/office/drawing/2014/main" id="{A52F3C55-BB8F-4399-A589-2A63D8F71A29}"/>
              </a:ext>
            </a:extLst>
          </p:cNvPr>
          <p:cNvSpPr txBox="1">
            <a:spLocks/>
          </p:cNvSpPr>
          <p:nvPr/>
        </p:nvSpPr>
        <p:spPr>
          <a:xfrm>
            <a:off x="9297210" y="2895600"/>
            <a:ext cx="2190770" cy="2834479"/>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sz="2200" b="1" dirty="0">
                <a:solidFill>
                  <a:schemeClr val="bg1"/>
                </a:solidFill>
                <a:latin typeface="ＭＳ Ｐゴシック" panose="020B0600070205080204" pitchFamily="50" charset="-128"/>
                <a:ea typeface="ＭＳ Ｐゴシック" panose="020B0600070205080204" pitchFamily="50" charset="-128"/>
              </a:rPr>
              <a:t>いつ？</a:t>
            </a:r>
          </a:p>
          <a:p>
            <a:endParaRPr lang="en-US" sz="1050" b="1" kern="0" dirty="0">
              <a:solidFill>
                <a:schemeClr val="bg1"/>
              </a:solidFill>
              <a:latin typeface="ＭＳ Ｐゴシック" panose="020B0600070205080204" pitchFamily="50" charset="-128"/>
              <a:ea typeface="ＭＳ Ｐゴシック" panose="020B0600070205080204" pitchFamily="50" charset="-128"/>
            </a:endParaRPr>
          </a:p>
          <a:p>
            <a:pPr marL="285750" indent="-285750">
              <a:buFont typeface="Arial" panose="020B0604020202020204" pitchFamily="34" charset="0"/>
              <a:buChar char="•"/>
            </a:pPr>
            <a:r>
              <a:rPr lang="ja-JP" dirty="0">
                <a:solidFill>
                  <a:schemeClr val="bg1"/>
                </a:solidFill>
                <a:latin typeface="ＭＳ Ｐゴシック" panose="020B0600070205080204" pitchFamily="50" charset="-128"/>
                <a:ea typeface="ＭＳ Ｐゴシック" panose="020B0600070205080204" pitchFamily="50" charset="-128"/>
              </a:rPr>
              <a:t>説明会 </a:t>
            </a:r>
          </a:p>
          <a:p>
            <a:pPr marL="285750" indent="-285750">
              <a:buFont typeface="Arial" panose="020B0604020202020204" pitchFamily="34" charset="0"/>
              <a:buChar char="•"/>
            </a:pPr>
            <a:r>
              <a:rPr lang="ja-JP" dirty="0">
                <a:solidFill>
                  <a:schemeClr val="bg1"/>
                </a:solidFill>
                <a:latin typeface="ＭＳ Ｐゴシック" panose="020B0600070205080204" pitchFamily="50" charset="-128"/>
                <a:ea typeface="ＭＳ Ｐゴシック" panose="020B0600070205080204" pitchFamily="50" charset="-128"/>
              </a:rPr>
              <a:t>個別勧誘</a:t>
            </a:r>
          </a:p>
        </p:txBody>
      </p:sp>
    </p:spTree>
    <p:extLst>
      <p:ext uri="{BB962C8B-B14F-4D97-AF65-F5344CB8AC3E}">
        <p14:creationId xmlns:p14="http://schemas.microsoft.com/office/powerpoint/2010/main" val="35124997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589" y="-7531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sp>
        <p:nvSpPr>
          <p:cNvPr id="23" name="Background - Solid">
            <a:extLst>
              <a:ext uri="{FF2B5EF4-FFF2-40B4-BE49-F238E27FC236}">
                <a16:creationId xmlns:a16="http://schemas.microsoft.com/office/drawing/2014/main" id="{DF6F9E4F-AB06-D242-8629-721D703908C8}"/>
              </a:ext>
            </a:extLst>
          </p:cNvPr>
          <p:cNvSpPr/>
          <p:nvPr/>
        </p:nvSpPr>
        <p:spPr>
          <a:xfrm>
            <a:off x="589" y="837381"/>
            <a:ext cx="12192000" cy="604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grpSp>
        <p:nvGrpSpPr>
          <p:cNvPr id="24" name="Group 23">
            <a:extLst>
              <a:ext uri="{FF2B5EF4-FFF2-40B4-BE49-F238E27FC236}">
                <a16:creationId xmlns:a16="http://schemas.microsoft.com/office/drawing/2014/main" id="{4854373F-63E7-2544-A599-5AFD299F5DAE}"/>
              </a:ext>
            </a:extLst>
          </p:cNvPr>
          <p:cNvGrpSpPr/>
          <p:nvPr/>
        </p:nvGrpSpPr>
        <p:grpSpPr>
          <a:xfrm>
            <a:off x="-2458" y="628955"/>
            <a:ext cx="12191999" cy="217065"/>
            <a:chOff x="0" y="5696515"/>
            <a:chExt cx="12289367" cy="354756"/>
          </a:xfrm>
        </p:grpSpPr>
        <p:sp>
          <p:nvSpPr>
            <p:cNvPr id="25" name="Background - Solid">
              <a:extLst>
                <a:ext uri="{FF2B5EF4-FFF2-40B4-BE49-F238E27FC236}">
                  <a16:creationId xmlns:a16="http://schemas.microsoft.com/office/drawing/2014/main" id="{F4C1C3D3-4FD2-814A-BE6F-233137C97784}"/>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sp>
          <p:nvSpPr>
            <p:cNvPr id="26" name="Background - Solid">
              <a:extLst>
                <a:ext uri="{FF2B5EF4-FFF2-40B4-BE49-F238E27FC236}">
                  <a16:creationId xmlns:a16="http://schemas.microsoft.com/office/drawing/2014/main" id="{D642F2A3-C65C-9540-88A7-53ADF4F85B92}"/>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sp>
          <p:nvSpPr>
            <p:cNvPr id="27" name="Background - Solid">
              <a:extLst>
                <a:ext uri="{FF2B5EF4-FFF2-40B4-BE49-F238E27FC236}">
                  <a16:creationId xmlns:a16="http://schemas.microsoft.com/office/drawing/2014/main" id="{FA0C9682-C3D7-C243-8AE8-A1D252BB169C}"/>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sp>
          <p:nvSpPr>
            <p:cNvPr id="28" name="Background - Solid">
              <a:extLst>
                <a:ext uri="{FF2B5EF4-FFF2-40B4-BE49-F238E27FC236}">
                  <a16:creationId xmlns:a16="http://schemas.microsoft.com/office/drawing/2014/main" id="{B3AC37A8-A430-4540-84B4-834A60718EB0}"/>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sp>
          <p:nvSpPr>
            <p:cNvPr id="29" name="Background - Solid">
              <a:extLst>
                <a:ext uri="{FF2B5EF4-FFF2-40B4-BE49-F238E27FC236}">
                  <a16:creationId xmlns:a16="http://schemas.microsoft.com/office/drawing/2014/main" id="{37718BA5-317C-6E4A-A811-B3EA432549A1}"/>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sp>
          <p:nvSpPr>
            <p:cNvPr id="30" name="Background - Solid">
              <a:extLst>
                <a:ext uri="{FF2B5EF4-FFF2-40B4-BE49-F238E27FC236}">
                  <a16:creationId xmlns:a16="http://schemas.microsoft.com/office/drawing/2014/main" id="{87988A87-28C4-1946-8064-1D274D5CD04C}"/>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sp>
          <p:nvSpPr>
            <p:cNvPr id="31" name="Background - Solid">
              <a:extLst>
                <a:ext uri="{FF2B5EF4-FFF2-40B4-BE49-F238E27FC236}">
                  <a16:creationId xmlns:a16="http://schemas.microsoft.com/office/drawing/2014/main" id="{3A0E268E-D27B-2949-86D0-F34581CA1EA1}"/>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grpSp>
      <p:pic>
        <p:nvPicPr>
          <p:cNvPr id="32" name="Picture 31">
            <a:extLst>
              <a:ext uri="{FF2B5EF4-FFF2-40B4-BE49-F238E27FC236}">
                <a16:creationId xmlns:a16="http://schemas.microsoft.com/office/drawing/2014/main" id="{B196F5DD-9C13-1643-8AEF-76278F7E6C67}"/>
              </a:ext>
            </a:extLst>
          </p:cNvPr>
          <p:cNvPicPr>
            <a:picLocks noChangeAspect="1"/>
          </p:cNvPicPr>
          <p:nvPr/>
        </p:nvPicPr>
        <p:blipFill>
          <a:blip r:embed="rId3"/>
          <a:srcRect/>
          <a:stretch/>
        </p:blipFill>
        <p:spPr>
          <a:xfrm>
            <a:off x="385315" y="151311"/>
            <a:ext cx="971568" cy="971568"/>
          </a:xfrm>
          <a:prstGeom prst="rect">
            <a:avLst/>
          </a:prstGeom>
        </p:spPr>
      </p:pic>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745" y="6325414"/>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latin typeface="ＭＳ Ｐゴシック" panose="020B0600070205080204" pitchFamily="50" charset="-128"/>
                <a:ea typeface="ＭＳ Ｐゴシック" panose="020B0600070205080204" pitchFamily="50" charset="-128"/>
              </a:rPr>
              <a:pPr eaLnBrk="0" hangingPunct="0">
                <a:spcBef>
                  <a:spcPct val="50000"/>
                </a:spcBef>
                <a:defRPr/>
              </a:pPr>
              <a:t>18</a:t>
            </a:fld>
            <a:endParaRPr lang="en-US" sz="1000" dirty="0">
              <a:solidFill>
                <a:srgbClr val="00338D"/>
              </a:solidFill>
              <a:latin typeface="ＭＳ Ｐゴシック" panose="020B0600070205080204" pitchFamily="50" charset="-128"/>
              <a:ea typeface="ＭＳ Ｐゴシック" panose="020B0600070205080204" pitchFamily="50" charset="-128"/>
            </a:endParaRPr>
          </a:p>
        </p:txBody>
      </p:sp>
      <p:sp>
        <p:nvSpPr>
          <p:cNvPr id="15" name="Yellow Bar">
            <a:extLst>
              <a:ext uri="{FF2B5EF4-FFF2-40B4-BE49-F238E27FC236}">
                <a16:creationId xmlns:a16="http://schemas.microsoft.com/office/drawing/2014/main" id="{E51C4DA4-A142-A94A-BC66-DF4ADD1F27BE}"/>
              </a:ext>
            </a:extLst>
          </p:cNvPr>
          <p:cNvSpPr/>
          <p:nvPr/>
        </p:nvSpPr>
        <p:spPr>
          <a:xfrm>
            <a:off x="553091" y="1776615"/>
            <a:ext cx="2926080" cy="61227"/>
          </a:xfrm>
          <a:prstGeom prst="rect">
            <a:avLst/>
          </a:prstGeom>
          <a:solidFill>
            <a:srgbClr val="FF5C35"/>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ja-JP">
                <a:latin typeface="ＭＳ Ｐゴシック" panose="020B0600070205080204" pitchFamily="50" charset="-128"/>
                <a:ea typeface="ＭＳ Ｐゴシック" panose="020B0600070205080204" pitchFamily="50" charset="-128"/>
                <a:cs typeface="Arial" charset="0"/>
              </a:rPr>
              <a:t> </a:t>
            </a:r>
          </a:p>
        </p:txBody>
      </p:sp>
      <p:sp>
        <p:nvSpPr>
          <p:cNvPr id="3" name="Headline">
            <a:extLst>
              <a:ext uri="{FF2B5EF4-FFF2-40B4-BE49-F238E27FC236}">
                <a16:creationId xmlns:a16="http://schemas.microsoft.com/office/drawing/2014/main" id="{9E8C8472-EF2D-DAC6-E54A-3A30504F25D8}"/>
              </a:ext>
            </a:extLst>
          </p:cNvPr>
          <p:cNvSpPr txBox="1">
            <a:spLocks/>
          </p:cNvSpPr>
          <p:nvPr/>
        </p:nvSpPr>
        <p:spPr>
          <a:xfrm>
            <a:off x="553091" y="1067123"/>
            <a:ext cx="8373905" cy="53340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ja-JP" dirty="0">
                <a:solidFill>
                  <a:srgbClr val="00338D"/>
                </a:solidFill>
                <a:latin typeface="ＭＳ Ｐゴシック" panose="020B0600070205080204" pitchFamily="50" charset="-128"/>
                <a:ea typeface="ＭＳ Ｐゴシック" panose="020B0600070205080204" pitchFamily="50" charset="-128"/>
                <a:cs typeface="Arial" panose="020B0604020202020204" pitchFamily="34" charset="0"/>
              </a:rPr>
              <a:t>ステップ3：新クラブ結成をPRする</a:t>
            </a:r>
          </a:p>
        </p:txBody>
      </p:sp>
      <p:sp>
        <p:nvSpPr>
          <p:cNvPr id="4" name="TextBox 3">
            <a:extLst>
              <a:ext uri="{FF2B5EF4-FFF2-40B4-BE49-F238E27FC236}">
                <a16:creationId xmlns:a16="http://schemas.microsoft.com/office/drawing/2014/main" id="{C01D3FB0-0B5F-D9E5-9E07-71CF158805FA}"/>
              </a:ext>
            </a:extLst>
          </p:cNvPr>
          <p:cNvSpPr txBox="1"/>
          <p:nvPr/>
        </p:nvSpPr>
        <p:spPr>
          <a:xfrm>
            <a:off x="1375276" y="1979196"/>
            <a:ext cx="9441172" cy="400110"/>
          </a:xfrm>
          <a:prstGeom prst="rect">
            <a:avLst/>
          </a:prstGeom>
          <a:noFill/>
        </p:spPr>
        <p:txBody>
          <a:bodyPr wrap="square" rtlCol="0">
            <a:spAutoFit/>
          </a:bodyPr>
          <a:lstStyle/>
          <a:p>
            <a:pPr algn="ctr"/>
            <a:r>
              <a:rPr lang="ja-JP" sz="2000" b="1">
                <a:solidFill>
                  <a:schemeClr val="accent4"/>
                </a:solidFill>
                <a:latin typeface="ＭＳ Ｐゴシック" panose="020B0600070205080204" pitchFamily="50" charset="-128"/>
                <a:ea typeface="ＭＳ Ｐゴシック" panose="020B0600070205080204" pitchFamily="50" charset="-128"/>
              </a:rPr>
              <a:t>完璧なエレベーター・スピーチを書く5つの簡単なステップ</a:t>
            </a:r>
          </a:p>
        </p:txBody>
      </p:sp>
      <p:graphicFrame>
        <p:nvGraphicFramePr>
          <p:cNvPr id="5" name="Diagram 4">
            <a:extLst>
              <a:ext uri="{FF2B5EF4-FFF2-40B4-BE49-F238E27FC236}">
                <a16:creationId xmlns:a16="http://schemas.microsoft.com/office/drawing/2014/main" id="{516117B6-D77D-760C-44D6-7273E5C75478}"/>
              </a:ext>
            </a:extLst>
          </p:cNvPr>
          <p:cNvGraphicFramePr/>
          <p:nvPr>
            <p:extLst>
              <p:ext uri="{D42A27DB-BD31-4B8C-83A1-F6EECF244321}">
                <p14:modId xmlns:p14="http://schemas.microsoft.com/office/powerpoint/2010/main" val="3606619838"/>
              </p:ext>
            </p:extLst>
          </p:nvPr>
        </p:nvGraphicFramePr>
        <p:xfrm>
          <a:off x="-2458" y="2570805"/>
          <a:ext cx="11495347" cy="404403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00642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graphicEl>
                                              <a:dgm id="{208EBAEC-0318-4EA0-9349-8CD3DE21DAD5}"/>
                                            </p:graphicEl>
                                          </p:spTgt>
                                        </p:tgtEl>
                                        <p:attrNameLst>
                                          <p:attrName>style.visibility</p:attrName>
                                        </p:attrNameLst>
                                      </p:cBhvr>
                                      <p:to>
                                        <p:strVal val="visible"/>
                                      </p:to>
                                    </p:set>
                                    <p:anim calcmode="lin" valueType="num">
                                      <p:cBhvr>
                                        <p:cTn id="7" dur="500" fill="hold"/>
                                        <p:tgtEl>
                                          <p:spTgt spid="5">
                                            <p:graphicEl>
                                              <a:dgm id="{208EBAEC-0318-4EA0-9349-8CD3DE21DAD5}"/>
                                            </p:graphicEl>
                                          </p:spTgt>
                                        </p:tgtEl>
                                        <p:attrNameLst>
                                          <p:attrName>ppt_w</p:attrName>
                                        </p:attrNameLst>
                                      </p:cBhvr>
                                      <p:tavLst>
                                        <p:tav tm="0">
                                          <p:val>
                                            <p:fltVal val="0"/>
                                          </p:val>
                                        </p:tav>
                                        <p:tav tm="100000">
                                          <p:val>
                                            <p:strVal val="#ppt_w"/>
                                          </p:val>
                                        </p:tav>
                                      </p:tavLst>
                                    </p:anim>
                                    <p:anim calcmode="lin" valueType="num">
                                      <p:cBhvr>
                                        <p:cTn id="8" dur="500" fill="hold"/>
                                        <p:tgtEl>
                                          <p:spTgt spid="5">
                                            <p:graphicEl>
                                              <a:dgm id="{208EBAEC-0318-4EA0-9349-8CD3DE21DAD5}"/>
                                            </p:graphicEl>
                                          </p:spTgt>
                                        </p:tgtEl>
                                        <p:attrNameLst>
                                          <p:attrName>ppt_h</p:attrName>
                                        </p:attrNameLst>
                                      </p:cBhvr>
                                      <p:tavLst>
                                        <p:tav tm="0">
                                          <p:val>
                                            <p:fltVal val="0"/>
                                          </p:val>
                                        </p:tav>
                                        <p:tav tm="100000">
                                          <p:val>
                                            <p:strVal val="#ppt_h"/>
                                          </p:val>
                                        </p:tav>
                                      </p:tavLst>
                                    </p:anim>
                                    <p:animEffect transition="in" filter="fade">
                                      <p:cBhvr>
                                        <p:cTn id="9" dur="500"/>
                                        <p:tgtEl>
                                          <p:spTgt spid="5">
                                            <p:graphicEl>
                                              <a:dgm id="{208EBAEC-0318-4EA0-9349-8CD3DE21DAD5}"/>
                                            </p:graphicEl>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graphicEl>
                                              <a:dgm id="{6C833FA1-9CAE-4A5A-A967-3BEBFDABFA45}"/>
                                            </p:graphicEl>
                                          </p:spTgt>
                                        </p:tgtEl>
                                        <p:attrNameLst>
                                          <p:attrName>style.visibility</p:attrName>
                                        </p:attrNameLst>
                                      </p:cBhvr>
                                      <p:to>
                                        <p:strVal val="visible"/>
                                      </p:to>
                                    </p:set>
                                    <p:anim calcmode="lin" valueType="num">
                                      <p:cBhvr>
                                        <p:cTn id="12" dur="500" fill="hold"/>
                                        <p:tgtEl>
                                          <p:spTgt spid="5">
                                            <p:graphicEl>
                                              <a:dgm id="{6C833FA1-9CAE-4A5A-A967-3BEBFDABFA45}"/>
                                            </p:graphicEl>
                                          </p:spTgt>
                                        </p:tgtEl>
                                        <p:attrNameLst>
                                          <p:attrName>ppt_w</p:attrName>
                                        </p:attrNameLst>
                                      </p:cBhvr>
                                      <p:tavLst>
                                        <p:tav tm="0">
                                          <p:val>
                                            <p:fltVal val="0"/>
                                          </p:val>
                                        </p:tav>
                                        <p:tav tm="100000">
                                          <p:val>
                                            <p:strVal val="#ppt_w"/>
                                          </p:val>
                                        </p:tav>
                                      </p:tavLst>
                                    </p:anim>
                                    <p:anim calcmode="lin" valueType="num">
                                      <p:cBhvr>
                                        <p:cTn id="13" dur="500" fill="hold"/>
                                        <p:tgtEl>
                                          <p:spTgt spid="5">
                                            <p:graphicEl>
                                              <a:dgm id="{6C833FA1-9CAE-4A5A-A967-3BEBFDABFA45}"/>
                                            </p:graphicEl>
                                          </p:spTgt>
                                        </p:tgtEl>
                                        <p:attrNameLst>
                                          <p:attrName>ppt_h</p:attrName>
                                        </p:attrNameLst>
                                      </p:cBhvr>
                                      <p:tavLst>
                                        <p:tav tm="0">
                                          <p:val>
                                            <p:fltVal val="0"/>
                                          </p:val>
                                        </p:tav>
                                        <p:tav tm="100000">
                                          <p:val>
                                            <p:strVal val="#ppt_h"/>
                                          </p:val>
                                        </p:tav>
                                      </p:tavLst>
                                    </p:anim>
                                    <p:animEffect transition="in" filter="fade">
                                      <p:cBhvr>
                                        <p:cTn id="14" dur="500"/>
                                        <p:tgtEl>
                                          <p:spTgt spid="5">
                                            <p:graphicEl>
                                              <a:dgm id="{6C833FA1-9CAE-4A5A-A967-3BEBFDABFA45}"/>
                                            </p:graphicEl>
                                          </p:spTgt>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graphicEl>
                                              <a:dgm id="{D49EDA4D-C5F7-458C-91DD-6D8B097EA4B2}"/>
                                            </p:graphicEl>
                                          </p:spTgt>
                                        </p:tgtEl>
                                        <p:attrNameLst>
                                          <p:attrName>style.visibility</p:attrName>
                                        </p:attrNameLst>
                                      </p:cBhvr>
                                      <p:to>
                                        <p:strVal val="visible"/>
                                      </p:to>
                                    </p:set>
                                    <p:anim calcmode="lin" valueType="num">
                                      <p:cBhvr>
                                        <p:cTn id="17" dur="500" fill="hold"/>
                                        <p:tgtEl>
                                          <p:spTgt spid="5">
                                            <p:graphicEl>
                                              <a:dgm id="{D49EDA4D-C5F7-458C-91DD-6D8B097EA4B2}"/>
                                            </p:graphicEl>
                                          </p:spTgt>
                                        </p:tgtEl>
                                        <p:attrNameLst>
                                          <p:attrName>ppt_w</p:attrName>
                                        </p:attrNameLst>
                                      </p:cBhvr>
                                      <p:tavLst>
                                        <p:tav tm="0">
                                          <p:val>
                                            <p:fltVal val="0"/>
                                          </p:val>
                                        </p:tav>
                                        <p:tav tm="100000">
                                          <p:val>
                                            <p:strVal val="#ppt_w"/>
                                          </p:val>
                                        </p:tav>
                                      </p:tavLst>
                                    </p:anim>
                                    <p:anim calcmode="lin" valueType="num">
                                      <p:cBhvr>
                                        <p:cTn id="18" dur="500" fill="hold"/>
                                        <p:tgtEl>
                                          <p:spTgt spid="5">
                                            <p:graphicEl>
                                              <a:dgm id="{D49EDA4D-C5F7-458C-91DD-6D8B097EA4B2}"/>
                                            </p:graphicEl>
                                          </p:spTgt>
                                        </p:tgtEl>
                                        <p:attrNameLst>
                                          <p:attrName>ppt_h</p:attrName>
                                        </p:attrNameLst>
                                      </p:cBhvr>
                                      <p:tavLst>
                                        <p:tav tm="0">
                                          <p:val>
                                            <p:fltVal val="0"/>
                                          </p:val>
                                        </p:tav>
                                        <p:tav tm="100000">
                                          <p:val>
                                            <p:strVal val="#ppt_h"/>
                                          </p:val>
                                        </p:tav>
                                      </p:tavLst>
                                    </p:anim>
                                    <p:animEffect transition="in" filter="fade">
                                      <p:cBhvr>
                                        <p:cTn id="19" dur="500"/>
                                        <p:tgtEl>
                                          <p:spTgt spid="5">
                                            <p:graphicEl>
                                              <a:dgm id="{D49EDA4D-C5F7-458C-91DD-6D8B097EA4B2}"/>
                                            </p:graphic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5">
                                            <p:graphicEl>
                                              <a:dgm id="{12A8E60C-7220-494C-95FF-9FF95E92138C}"/>
                                            </p:graphicEl>
                                          </p:spTgt>
                                        </p:tgtEl>
                                        <p:attrNameLst>
                                          <p:attrName>style.visibility</p:attrName>
                                        </p:attrNameLst>
                                      </p:cBhvr>
                                      <p:to>
                                        <p:strVal val="visible"/>
                                      </p:to>
                                    </p:set>
                                    <p:anim calcmode="lin" valueType="num">
                                      <p:cBhvr>
                                        <p:cTn id="24" dur="500" fill="hold"/>
                                        <p:tgtEl>
                                          <p:spTgt spid="5">
                                            <p:graphicEl>
                                              <a:dgm id="{12A8E60C-7220-494C-95FF-9FF95E92138C}"/>
                                            </p:graphicEl>
                                          </p:spTgt>
                                        </p:tgtEl>
                                        <p:attrNameLst>
                                          <p:attrName>ppt_w</p:attrName>
                                        </p:attrNameLst>
                                      </p:cBhvr>
                                      <p:tavLst>
                                        <p:tav tm="0">
                                          <p:val>
                                            <p:fltVal val="0"/>
                                          </p:val>
                                        </p:tav>
                                        <p:tav tm="100000">
                                          <p:val>
                                            <p:strVal val="#ppt_w"/>
                                          </p:val>
                                        </p:tav>
                                      </p:tavLst>
                                    </p:anim>
                                    <p:anim calcmode="lin" valueType="num">
                                      <p:cBhvr>
                                        <p:cTn id="25" dur="500" fill="hold"/>
                                        <p:tgtEl>
                                          <p:spTgt spid="5">
                                            <p:graphicEl>
                                              <a:dgm id="{12A8E60C-7220-494C-95FF-9FF95E92138C}"/>
                                            </p:graphicEl>
                                          </p:spTgt>
                                        </p:tgtEl>
                                        <p:attrNameLst>
                                          <p:attrName>ppt_h</p:attrName>
                                        </p:attrNameLst>
                                      </p:cBhvr>
                                      <p:tavLst>
                                        <p:tav tm="0">
                                          <p:val>
                                            <p:fltVal val="0"/>
                                          </p:val>
                                        </p:tav>
                                        <p:tav tm="100000">
                                          <p:val>
                                            <p:strVal val="#ppt_h"/>
                                          </p:val>
                                        </p:tav>
                                      </p:tavLst>
                                    </p:anim>
                                    <p:animEffect transition="in" filter="fade">
                                      <p:cBhvr>
                                        <p:cTn id="26" dur="500"/>
                                        <p:tgtEl>
                                          <p:spTgt spid="5">
                                            <p:graphicEl>
                                              <a:dgm id="{12A8E60C-7220-494C-95FF-9FF95E92138C}"/>
                                            </p:graphicEl>
                                          </p:spTgt>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5">
                                            <p:graphicEl>
                                              <a:dgm id="{C2B668C6-2F6F-4509-AEB0-88A9E8A9AB70}"/>
                                            </p:graphicEl>
                                          </p:spTgt>
                                        </p:tgtEl>
                                        <p:attrNameLst>
                                          <p:attrName>style.visibility</p:attrName>
                                        </p:attrNameLst>
                                      </p:cBhvr>
                                      <p:to>
                                        <p:strVal val="visible"/>
                                      </p:to>
                                    </p:set>
                                    <p:anim calcmode="lin" valueType="num">
                                      <p:cBhvr>
                                        <p:cTn id="29" dur="500" fill="hold"/>
                                        <p:tgtEl>
                                          <p:spTgt spid="5">
                                            <p:graphicEl>
                                              <a:dgm id="{C2B668C6-2F6F-4509-AEB0-88A9E8A9AB70}"/>
                                            </p:graphicEl>
                                          </p:spTgt>
                                        </p:tgtEl>
                                        <p:attrNameLst>
                                          <p:attrName>ppt_w</p:attrName>
                                        </p:attrNameLst>
                                      </p:cBhvr>
                                      <p:tavLst>
                                        <p:tav tm="0">
                                          <p:val>
                                            <p:fltVal val="0"/>
                                          </p:val>
                                        </p:tav>
                                        <p:tav tm="100000">
                                          <p:val>
                                            <p:strVal val="#ppt_w"/>
                                          </p:val>
                                        </p:tav>
                                      </p:tavLst>
                                    </p:anim>
                                    <p:anim calcmode="lin" valueType="num">
                                      <p:cBhvr>
                                        <p:cTn id="30" dur="500" fill="hold"/>
                                        <p:tgtEl>
                                          <p:spTgt spid="5">
                                            <p:graphicEl>
                                              <a:dgm id="{C2B668C6-2F6F-4509-AEB0-88A9E8A9AB70}"/>
                                            </p:graphicEl>
                                          </p:spTgt>
                                        </p:tgtEl>
                                        <p:attrNameLst>
                                          <p:attrName>ppt_h</p:attrName>
                                        </p:attrNameLst>
                                      </p:cBhvr>
                                      <p:tavLst>
                                        <p:tav tm="0">
                                          <p:val>
                                            <p:fltVal val="0"/>
                                          </p:val>
                                        </p:tav>
                                        <p:tav tm="100000">
                                          <p:val>
                                            <p:strVal val="#ppt_h"/>
                                          </p:val>
                                        </p:tav>
                                      </p:tavLst>
                                    </p:anim>
                                    <p:animEffect transition="in" filter="fade">
                                      <p:cBhvr>
                                        <p:cTn id="31" dur="500"/>
                                        <p:tgtEl>
                                          <p:spTgt spid="5">
                                            <p:graphicEl>
                                              <a:dgm id="{C2B668C6-2F6F-4509-AEB0-88A9E8A9AB70}"/>
                                            </p:graphicEl>
                                          </p:spTgt>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5">
                                            <p:graphicEl>
                                              <a:dgm id="{9613DF15-F0EC-4BC5-A109-D2728331966D}"/>
                                            </p:graphicEl>
                                          </p:spTgt>
                                        </p:tgtEl>
                                        <p:attrNameLst>
                                          <p:attrName>style.visibility</p:attrName>
                                        </p:attrNameLst>
                                      </p:cBhvr>
                                      <p:to>
                                        <p:strVal val="visible"/>
                                      </p:to>
                                    </p:set>
                                    <p:anim calcmode="lin" valueType="num">
                                      <p:cBhvr>
                                        <p:cTn id="34" dur="500" fill="hold"/>
                                        <p:tgtEl>
                                          <p:spTgt spid="5">
                                            <p:graphicEl>
                                              <a:dgm id="{9613DF15-F0EC-4BC5-A109-D2728331966D}"/>
                                            </p:graphicEl>
                                          </p:spTgt>
                                        </p:tgtEl>
                                        <p:attrNameLst>
                                          <p:attrName>ppt_w</p:attrName>
                                        </p:attrNameLst>
                                      </p:cBhvr>
                                      <p:tavLst>
                                        <p:tav tm="0">
                                          <p:val>
                                            <p:fltVal val="0"/>
                                          </p:val>
                                        </p:tav>
                                        <p:tav tm="100000">
                                          <p:val>
                                            <p:strVal val="#ppt_w"/>
                                          </p:val>
                                        </p:tav>
                                      </p:tavLst>
                                    </p:anim>
                                    <p:anim calcmode="lin" valueType="num">
                                      <p:cBhvr>
                                        <p:cTn id="35" dur="500" fill="hold"/>
                                        <p:tgtEl>
                                          <p:spTgt spid="5">
                                            <p:graphicEl>
                                              <a:dgm id="{9613DF15-F0EC-4BC5-A109-D2728331966D}"/>
                                            </p:graphicEl>
                                          </p:spTgt>
                                        </p:tgtEl>
                                        <p:attrNameLst>
                                          <p:attrName>ppt_h</p:attrName>
                                        </p:attrNameLst>
                                      </p:cBhvr>
                                      <p:tavLst>
                                        <p:tav tm="0">
                                          <p:val>
                                            <p:fltVal val="0"/>
                                          </p:val>
                                        </p:tav>
                                        <p:tav tm="100000">
                                          <p:val>
                                            <p:strVal val="#ppt_h"/>
                                          </p:val>
                                        </p:tav>
                                      </p:tavLst>
                                    </p:anim>
                                    <p:animEffect transition="in" filter="fade">
                                      <p:cBhvr>
                                        <p:cTn id="36" dur="500"/>
                                        <p:tgtEl>
                                          <p:spTgt spid="5">
                                            <p:graphicEl>
                                              <a:dgm id="{9613DF15-F0EC-4BC5-A109-D2728331966D}"/>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5">
                                            <p:graphicEl>
                                              <a:dgm id="{F5A9C339-99C0-4B75-AB15-AA8AB8F747D1}"/>
                                            </p:graphicEl>
                                          </p:spTgt>
                                        </p:tgtEl>
                                        <p:attrNameLst>
                                          <p:attrName>style.visibility</p:attrName>
                                        </p:attrNameLst>
                                      </p:cBhvr>
                                      <p:to>
                                        <p:strVal val="visible"/>
                                      </p:to>
                                    </p:set>
                                    <p:anim calcmode="lin" valueType="num">
                                      <p:cBhvr>
                                        <p:cTn id="41" dur="500" fill="hold"/>
                                        <p:tgtEl>
                                          <p:spTgt spid="5">
                                            <p:graphicEl>
                                              <a:dgm id="{F5A9C339-99C0-4B75-AB15-AA8AB8F747D1}"/>
                                            </p:graphicEl>
                                          </p:spTgt>
                                        </p:tgtEl>
                                        <p:attrNameLst>
                                          <p:attrName>ppt_w</p:attrName>
                                        </p:attrNameLst>
                                      </p:cBhvr>
                                      <p:tavLst>
                                        <p:tav tm="0">
                                          <p:val>
                                            <p:fltVal val="0"/>
                                          </p:val>
                                        </p:tav>
                                        <p:tav tm="100000">
                                          <p:val>
                                            <p:strVal val="#ppt_w"/>
                                          </p:val>
                                        </p:tav>
                                      </p:tavLst>
                                    </p:anim>
                                    <p:anim calcmode="lin" valueType="num">
                                      <p:cBhvr>
                                        <p:cTn id="42" dur="500" fill="hold"/>
                                        <p:tgtEl>
                                          <p:spTgt spid="5">
                                            <p:graphicEl>
                                              <a:dgm id="{F5A9C339-99C0-4B75-AB15-AA8AB8F747D1}"/>
                                            </p:graphicEl>
                                          </p:spTgt>
                                        </p:tgtEl>
                                        <p:attrNameLst>
                                          <p:attrName>ppt_h</p:attrName>
                                        </p:attrNameLst>
                                      </p:cBhvr>
                                      <p:tavLst>
                                        <p:tav tm="0">
                                          <p:val>
                                            <p:fltVal val="0"/>
                                          </p:val>
                                        </p:tav>
                                        <p:tav tm="100000">
                                          <p:val>
                                            <p:strVal val="#ppt_h"/>
                                          </p:val>
                                        </p:tav>
                                      </p:tavLst>
                                    </p:anim>
                                    <p:animEffect transition="in" filter="fade">
                                      <p:cBhvr>
                                        <p:cTn id="43" dur="500"/>
                                        <p:tgtEl>
                                          <p:spTgt spid="5">
                                            <p:graphicEl>
                                              <a:dgm id="{F5A9C339-99C0-4B75-AB15-AA8AB8F747D1}"/>
                                            </p:graphicEl>
                                          </p:spTgt>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5">
                                            <p:graphicEl>
                                              <a:dgm id="{A0E6D3B8-E872-46F9-AFD7-C46E36502BC5}"/>
                                            </p:graphicEl>
                                          </p:spTgt>
                                        </p:tgtEl>
                                        <p:attrNameLst>
                                          <p:attrName>style.visibility</p:attrName>
                                        </p:attrNameLst>
                                      </p:cBhvr>
                                      <p:to>
                                        <p:strVal val="visible"/>
                                      </p:to>
                                    </p:set>
                                    <p:anim calcmode="lin" valueType="num">
                                      <p:cBhvr>
                                        <p:cTn id="46" dur="500" fill="hold"/>
                                        <p:tgtEl>
                                          <p:spTgt spid="5">
                                            <p:graphicEl>
                                              <a:dgm id="{A0E6D3B8-E872-46F9-AFD7-C46E36502BC5}"/>
                                            </p:graphicEl>
                                          </p:spTgt>
                                        </p:tgtEl>
                                        <p:attrNameLst>
                                          <p:attrName>ppt_w</p:attrName>
                                        </p:attrNameLst>
                                      </p:cBhvr>
                                      <p:tavLst>
                                        <p:tav tm="0">
                                          <p:val>
                                            <p:fltVal val="0"/>
                                          </p:val>
                                        </p:tav>
                                        <p:tav tm="100000">
                                          <p:val>
                                            <p:strVal val="#ppt_w"/>
                                          </p:val>
                                        </p:tav>
                                      </p:tavLst>
                                    </p:anim>
                                    <p:anim calcmode="lin" valueType="num">
                                      <p:cBhvr>
                                        <p:cTn id="47" dur="500" fill="hold"/>
                                        <p:tgtEl>
                                          <p:spTgt spid="5">
                                            <p:graphicEl>
                                              <a:dgm id="{A0E6D3B8-E872-46F9-AFD7-C46E36502BC5}"/>
                                            </p:graphicEl>
                                          </p:spTgt>
                                        </p:tgtEl>
                                        <p:attrNameLst>
                                          <p:attrName>ppt_h</p:attrName>
                                        </p:attrNameLst>
                                      </p:cBhvr>
                                      <p:tavLst>
                                        <p:tav tm="0">
                                          <p:val>
                                            <p:fltVal val="0"/>
                                          </p:val>
                                        </p:tav>
                                        <p:tav tm="100000">
                                          <p:val>
                                            <p:strVal val="#ppt_h"/>
                                          </p:val>
                                        </p:tav>
                                      </p:tavLst>
                                    </p:anim>
                                    <p:animEffect transition="in" filter="fade">
                                      <p:cBhvr>
                                        <p:cTn id="48" dur="500"/>
                                        <p:tgtEl>
                                          <p:spTgt spid="5">
                                            <p:graphicEl>
                                              <a:dgm id="{A0E6D3B8-E872-46F9-AFD7-C46E36502BC5}"/>
                                            </p:graphicEl>
                                          </p:spTgt>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5">
                                            <p:graphicEl>
                                              <a:dgm id="{96777DAA-842C-4140-8CA1-B879947FDF68}"/>
                                            </p:graphicEl>
                                          </p:spTgt>
                                        </p:tgtEl>
                                        <p:attrNameLst>
                                          <p:attrName>style.visibility</p:attrName>
                                        </p:attrNameLst>
                                      </p:cBhvr>
                                      <p:to>
                                        <p:strVal val="visible"/>
                                      </p:to>
                                    </p:set>
                                    <p:anim calcmode="lin" valueType="num">
                                      <p:cBhvr>
                                        <p:cTn id="51" dur="500" fill="hold"/>
                                        <p:tgtEl>
                                          <p:spTgt spid="5">
                                            <p:graphicEl>
                                              <a:dgm id="{96777DAA-842C-4140-8CA1-B879947FDF68}"/>
                                            </p:graphicEl>
                                          </p:spTgt>
                                        </p:tgtEl>
                                        <p:attrNameLst>
                                          <p:attrName>ppt_w</p:attrName>
                                        </p:attrNameLst>
                                      </p:cBhvr>
                                      <p:tavLst>
                                        <p:tav tm="0">
                                          <p:val>
                                            <p:fltVal val="0"/>
                                          </p:val>
                                        </p:tav>
                                        <p:tav tm="100000">
                                          <p:val>
                                            <p:strVal val="#ppt_w"/>
                                          </p:val>
                                        </p:tav>
                                      </p:tavLst>
                                    </p:anim>
                                    <p:anim calcmode="lin" valueType="num">
                                      <p:cBhvr>
                                        <p:cTn id="52" dur="500" fill="hold"/>
                                        <p:tgtEl>
                                          <p:spTgt spid="5">
                                            <p:graphicEl>
                                              <a:dgm id="{96777DAA-842C-4140-8CA1-B879947FDF68}"/>
                                            </p:graphicEl>
                                          </p:spTgt>
                                        </p:tgtEl>
                                        <p:attrNameLst>
                                          <p:attrName>ppt_h</p:attrName>
                                        </p:attrNameLst>
                                      </p:cBhvr>
                                      <p:tavLst>
                                        <p:tav tm="0">
                                          <p:val>
                                            <p:fltVal val="0"/>
                                          </p:val>
                                        </p:tav>
                                        <p:tav tm="100000">
                                          <p:val>
                                            <p:strVal val="#ppt_h"/>
                                          </p:val>
                                        </p:tav>
                                      </p:tavLst>
                                    </p:anim>
                                    <p:animEffect transition="in" filter="fade">
                                      <p:cBhvr>
                                        <p:cTn id="53" dur="500"/>
                                        <p:tgtEl>
                                          <p:spTgt spid="5">
                                            <p:graphicEl>
                                              <a:dgm id="{96777DAA-842C-4140-8CA1-B879947FDF68}"/>
                                            </p:graphicEl>
                                          </p:spTgt>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5">
                                            <p:graphicEl>
                                              <a:dgm id="{E965D5DD-6F74-4AB2-9E2B-F64AF5EE0917}"/>
                                            </p:graphicEl>
                                          </p:spTgt>
                                        </p:tgtEl>
                                        <p:attrNameLst>
                                          <p:attrName>style.visibility</p:attrName>
                                        </p:attrNameLst>
                                      </p:cBhvr>
                                      <p:to>
                                        <p:strVal val="visible"/>
                                      </p:to>
                                    </p:set>
                                    <p:anim calcmode="lin" valueType="num">
                                      <p:cBhvr>
                                        <p:cTn id="58" dur="500" fill="hold"/>
                                        <p:tgtEl>
                                          <p:spTgt spid="5">
                                            <p:graphicEl>
                                              <a:dgm id="{E965D5DD-6F74-4AB2-9E2B-F64AF5EE0917}"/>
                                            </p:graphicEl>
                                          </p:spTgt>
                                        </p:tgtEl>
                                        <p:attrNameLst>
                                          <p:attrName>ppt_w</p:attrName>
                                        </p:attrNameLst>
                                      </p:cBhvr>
                                      <p:tavLst>
                                        <p:tav tm="0">
                                          <p:val>
                                            <p:fltVal val="0"/>
                                          </p:val>
                                        </p:tav>
                                        <p:tav tm="100000">
                                          <p:val>
                                            <p:strVal val="#ppt_w"/>
                                          </p:val>
                                        </p:tav>
                                      </p:tavLst>
                                    </p:anim>
                                    <p:anim calcmode="lin" valueType="num">
                                      <p:cBhvr>
                                        <p:cTn id="59" dur="500" fill="hold"/>
                                        <p:tgtEl>
                                          <p:spTgt spid="5">
                                            <p:graphicEl>
                                              <a:dgm id="{E965D5DD-6F74-4AB2-9E2B-F64AF5EE0917}"/>
                                            </p:graphicEl>
                                          </p:spTgt>
                                        </p:tgtEl>
                                        <p:attrNameLst>
                                          <p:attrName>ppt_h</p:attrName>
                                        </p:attrNameLst>
                                      </p:cBhvr>
                                      <p:tavLst>
                                        <p:tav tm="0">
                                          <p:val>
                                            <p:fltVal val="0"/>
                                          </p:val>
                                        </p:tav>
                                        <p:tav tm="100000">
                                          <p:val>
                                            <p:strVal val="#ppt_h"/>
                                          </p:val>
                                        </p:tav>
                                      </p:tavLst>
                                    </p:anim>
                                    <p:animEffect transition="in" filter="fade">
                                      <p:cBhvr>
                                        <p:cTn id="60" dur="500"/>
                                        <p:tgtEl>
                                          <p:spTgt spid="5">
                                            <p:graphicEl>
                                              <a:dgm id="{E965D5DD-6F74-4AB2-9E2B-F64AF5EE0917}"/>
                                            </p:graphicEl>
                                          </p:spTgt>
                                        </p:tgtEl>
                                      </p:cBhvr>
                                    </p:animEffect>
                                  </p:childTnLst>
                                </p:cTn>
                              </p:par>
                              <p:par>
                                <p:cTn id="61" presetID="53" presetClass="entr" presetSubtype="16" fill="hold" grpId="0" nodeType="withEffect">
                                  <p:stCondLst>
                                    <p:cond delay="0"/>
                                  </p:stCondLst>
                                  <p:childTnLst>
                                    <p:set>
                                      <p:cBhvr>
                                        <p:cTn id="62" dur="1" fill="hold">
                                          <p:stCondLst>
                                            <p:cond delay="0"/>
                                          </p:stCondLst>
                                        </p:cTn>
                                        <p:tgtEl>
                                          <p:spTgt spid="5">
                                            <p:graphicEl>
                                              <a:dgm id="{F7EF3E69-E29A-4925-96EC-80AEC6ED6B80}"/>
                                            </p:graphicEl>
                                          </p:spTgt>
                                        </p:tgtEl>
                                        <p:attrNameLst>
                                          <p:attrName>style.visibility</p:attrName>
                                        </p:attrNameLst>
                                      </p:cBhvr>
                                      <p:to>
                                        <p:strVal val="visible"/>
                                      </p:to>
                                    </p:set>
                                    <p:anim calcmode="lin" valueType="num">
                                      <p:cBhvr>
                                        <p:cTn id="63" dur="500" fill="hold"/>
                                        <p:tgtEl>
                                          <p:spTgt spid="5">
                                            <p:graphicEl>
                                              <a:dgm id="{F7EF3E69-E29A-4925-96EC-80AEC6ED6B80}"/>
                                            </p:graphicEl>
                                          </p:spTgt>
                                        </p:tgtEl>
                                        <p:attrNameLst>
                                          <p:attrName>ppt_w</p:attrName>
                                        </p:attrNameLst>
                                      </p:cBhvr>
                                      <p:tavLst>
                                        <p:tav tm="0">
                                          <p:val>
                                            <p:fltVal val="0"/>
                                          </p:val>
                                        </p:tav>
                                        <p:tav tm="100000">
                                          <p:val>
                                            <p:strVal val="#ppt_w"/>
                                          </p:val>
                                        </p:tav>
                                      </p:tavLst>
                                    </p:anim>
                                    <p:anim calcmode="lin" valueType="num">
                                      <p:cBhvr>
                                        <p:cTn id="64" dur="500" fill="hold"/>
                                        <p:tgtEl>
                                          <p:spTgt spid="5">
                                            <p:graphicEl>
                                              <a:dgm id="{F7EF3E69-E29A-4925-96EC-80AEC6ED6B80}"/>
                                            </p:graphicEl>
                                          </p:spTgt>
                                        </p:tgtEl>
                                        <p:attrNameLst>
                                          <p:attrName>ppt_h</p:attrName>
                                        </p:attrNameLst>
                                      </p:cBhvr>
                                      <p:tavLst>
                                        <p:tav tm="0">
                                          <p:val>
                                            <p:fltVal val="0"/>
                                          </p:val>
                                        </p:tav>
                                        <p:tav tm="100000">
                                          <p:val>
                                            <p:strVal val="#ppt_h"/>
                                          </p:val>
                                        </p:tav>
                                      </p:tavLst>
                                    </p:anim>
                                    <p:animEffect transition="in" filter="fade">
                                      <p:cBhvr>
                                        <p:cTn id="65" dur="500"/>
                                        <p:tgtEl>
                                          <p:spTgt spid="5">
                                            <p:graphicEl>
                                              <a:dgm id="{F7EF3E69-E29A-4925-96EC-80AEC6ED6B80}"/>
                                            </p:graphicEl>
                                          </p:spTgt>
                                        </p:tgtEl>
                                      </p:cBhvr>
                                    </p:animEffect>
                                  </p:childTnLst>
                                </p:cTn>
                              </p:par>
                              <p:par>
                                <p:cTn id="66" presetID="53" presetClass="entr" presetSubtype="16" fill="hold" grpId="0" nodeType="withEffect">
                                  <p:stCondLst>
                                    <p:cond delay="0"/>
                                  </p:stCondLst>
                                  <p:childTnLst>
                                    <p:set>
                                      <p:cBhvr>
                                        <p:cTn id="67" dur="1" fill="hold">
                                          <p:stCondLst>
                                            <p:cond delay="0"/>
                                          </p:stCondLst>
                                        </p:cTn>
                                        <p:tgtEl>
                                          <p:spTgt spid="5">
                                            <p:graphicEl>
                                              <a:dgm id="{9AB9027A-2EDE-4548-8417-5FDD5BAF79AC}"/>
                                            </p:graphicEl>
                                          </p:spTgt>
                                        </p:tgtEl>
                                        <p:attrNameLst>
                                          <p:attrName>style.visibility</p:attrName>
                                        </p:attrNameLst>
                                      </p:cBhvr>
                                      <p:to>
                                        <p:strVal val="visible"/>
                                      </p:to>
                                    </p:set>
                                    <p:anim calcmode="lin" valueType="num">
                                      <p:cBhvr>
                                        <p:cTn id="68" dur="500" fill="hold"/>
                                        <p:tgtEl>
                                          <p:spTgt spid="5">
                                            <p:graphicEl>
                                              <a:dgm id="{9AB9027A-2EDE-4548-8417-5FDD5BAF79AC}"/>
                                            </p:graphicEl>
                                          </p:spTgt>
                                        </p:tgtEl>
                                        <p:attrNameLst>
                                          <p:attrName>ppt_w</p:attrName>
                                        </p:attrNameLst>
                                      </p:cBhvr>
                                      <p:tavLst>
                                        <p:tav tm="0">
                                          <p:val>
                                            <p:fltVal val="0"/>
                                          </p:val>
                                        </p:tav>
                                        <p:tav tm="100000">
                                          <p:val>
                                            <p:strVal val="#ppt_w"/>
                                          </p:val>
                                        </p:tav>
                                      </p:tavLst>
                                    </p:anim>
                                    <p:anim calcmode="lin" valueType="num">
                                      <p:cBhvr>
                                        <p:cTn id="69" dur="500" fill="hold"/>
                                        <p:tgtEl>
                                          <p:spTgt spid="5">
                                            <p:graphicEl>
                                              <a:dgm id="{9AB9027A-2EDE-4548-8417-5FDD5BAF79AC}"/>
                                            </p:graphicEl>
                                          </p:spTgt>
                                        </p:tgtEl>
                                        <p:attrNameLst>
                                          <p:attrName>ppt_h</p:attrName>
                                        </p:attrNameLst>
                                      </p:cBhvr>
                                      <p:tavLst>
                                        <p:tav tm="0">
                                          <p:val>
                                            <p:fltVal val="0"/>
                                          </p:val>
                                        </p:tav>
                                        <p:tav tm="100000">
                                          <p:val>
                                            <p:strVal val="#ppt_h"/>
                                          </p:val>
                                        </p:tav>
                                      </p:tavLst>
                                    </p:anim>
                                    <p:animEffect transition="in" filter="fade">
                                      <p:cBhvr>
                                        <p:cTn id="70" dur="500"/>
                                        <p:tgtEl>
                                          <p:spTgt spid="5">
                                            <p:graphicEl>
                                              <a:dgm id="{9AB9027A-2EDE-4548-8417-5FDD5BAF79AC}"/>
                                            </p:graphicEl>
                                          </p:spTgt>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grpId="0" nodeType="clickEffect">
                                  <p:stCondLst>
                                    <p:cond delay="0"/>
                                  </p:stCondLst>
                                  <p:childTnLst>
                                    <p:set>
                                      <p:cBhvr>
                                        <p:cTn id="74" dur="1" fill="hold">
                                          <p:stCondLst>
                                            <p:cond delay="0"/>
                                          </p:stCondLst>
                                        </p:cTn>
                                        <p:tgtEl>
                                          <p:spTgt spid="5">
                                            <p:graphicEl>
                                              <a:dgm id="{822C2EBB-7592-4D91-B7AF-9075C5B9198A}"/>
                                            </p:graphicEl>
                                          </p:spTgt>
                                        </p:tgtEl>
                                        <p:attrNameLst>
                                          <p:attrName>style.visibility</p:attrName>
                                        </p:attrNameLst>
                                      </p:cBhvr>
                                      <p:to>
                                        <p:strVal val="visible"/>
                                      </p:to>
                                    </p:set>
                                    <p:anim calcmode="lin" valueType="num">
                                      <p:cBhvr>
                                        <p:cTn id="75" dur="500" fill="hold"/>
                                        <p:tgtEl>
                                          <p:spTgt spid="5">
                                            <p:graphicEl>
                                              <a:dgm id="{822C2EBB-7592-4D91-B7AF-9075C5B9198A}"/>
                                            </p:graphicEl>
                                          </p:spTgt>
                                        </p:tgtEl>
                                        <p:attrNameLst>
                                          <p:attrName>ppt_w</p:attrName>
                                        </p:attrNameLst>
                                      </p:cBhvr>
                                      <p:tavLst>
                                        <p:tav tm="0">
                                          <p:val>
                                            <p:fltVal val="0"/>
                                          </p:val>
                                        </p:tav>
                                        <p:tav tm="100000">
                                          <p:val>
                                            <p:strVal val="#ppt_w"/>
                                          </p:val>
                                        </p:tav>
                                      </p:tavLst>
                                    </p:anim>
                                    <p:anim calcmode="lin" valueType="num">
                                      <p:cBhvr>
                                        <p:cTn id="76" dur="500" fill="hold"/>
                                        <p:tgtEl>
                                          <p:spTgt spid="5">
                                            <p:graphicEl>
                                              <a:dgm id="{822C2EBB-7592-4D91-B7AF-9075C5B9198A}"/>
                                            </p:graphicEl>
                                          </p:spTgt>
                                        </p:tgtEl>
                                        <p:attrNameLst>
                                          <p:attrName>ppt_h</p:attrName>
                                        </p:attrNameLst>
                                      </p:cBhvr>
                                      <p:tavLst>
                                        <p:tav tm="0">
                                          <p:val>
                                            <p:fltVal val="0"/>
                                          </p:val>
                                        </p:tav>
                                        <p:tav tm="100000">
                                          <p:val>
                                            <p:strVal val="#ppt_h"/>
                                          </p:val>
                                        </p:tav>
                                      </p:tavLst>
                                    </p:anim>
                                    <p:animEffect transition="in" filter="fade">
                                      <p:cBhvr>
                                        <p:cTn id="77" dur="500"/>
                                        <p:tgtEl>
                                          <p:spTgt spid="5">
                                            <p:graphicEl>
                                              <a:dgm id="{822C2EBB-7592-4D91-B7AF-9075C5B9198A}"/>
                                            </p:graphicEl>
                                          </p:spTgt>
                                        </p:tgtEl>
                                      </p:cBhvr>
                                    </p:animEffect>
                                  </p:childTnLst>
                                </p:cTn>
                              </p:par>
                              <p:par>
                                <p:cTn id="78" presetID="53" presetClass="entr" presetSubtype="16" fill="hold" grpId="0" nodeType="withEffect">
                                  <p:stCondLst>
                                    <p:cond delay="0"/>
                                  </p:stCondLst>
                                  <p:childTnLst>
                                    <p:set>
                                      <p:cBhvr>
                                        <p:cTn id="79" dur="1" fill="hold">
                                          <p:stCondLst>
                                            <p:cond delay="0"/>
                                          </p:stCondLst>
                                        </p:cTn>
                                        <p:tgtEl>
                                          <p:spTgt spid="5">
                                            <p:graphicEl>
                                              <a:dgm id="{9ED1295A-2F22-41EE-96DA-06D9FCE95ED0}"/>
                                            </p:graphicEl>
                                          </p:spTgt>
                                        </p:tgtEl>
                                        <p:attrNameLst>
                                          <p:attrName>style.visibility</p:attrName>
                                        </p:attrNameLst>
                                      </p:cBhvr>
                                      <p:to>
                                        <p:strVal val="visible"/>
                                      </p:to>
                                    </p:set>
                                    <p:anim calcmode="lin" valueType="num">
                                      <p:cBhvr>
                                        <p:cTn id="80" dur="500" fill="hold"/>
                                        <p:tgtEl>
                                          <p:spTgt spid="5">
                                            <p:graphicEl>
                                              <a:dgm id="{9ED1295A-2F22-41EE-96DA-06D9FCE95ED0}"/>
                                            </p:graphicEl>
                                          </p:spTgt>
                                        </p:tgtEl>
                                        <p:attrNameLst>
                                          <p:attrName>ppt_w</p:attrName>
                                        </p:attrNameLst>
                                      </p:cBhvr>
                                      <p:tavLst>
                                        <p:tav tm="0">
                                          <p:val>
                                            <p:fltVal val="0"/>
                                          </p:val>
                                        </p:tav>
                                        <p:tav tm="100000">
                                          <p:val>
                                            <p:strVal val="#ppt_w"/>
                                          </p:val>
                                        </p:tav>
                                      </p:tavLst>
                                    </p:anim>
                                    <p:anim calcmode="lin" valueType="num">
                                      <p:cBhvr>
                                        <p:cTn id="81" dur="500" fill="hold"/>
                                        <p:tgtEl>
                                          <p:spTgt spid="5">
                                            <p:graphicEl>
                                              <a:dgm id="{9ED1295A-2F22-41EE-96DA-06D9FCE95ED0}"/>
                                            </p:graphicEl>
                                          </p:spTgt>
                                        </p:tgtEl>
                                        <p:attrNameLst>
                                          <p:attrName>ppt_h</p:attrName>
                                        </p:attrNameLst>
                                      </p:cBhvr>
                                      <p:tavLst>
                                        <p:tav tm="0">
                                          <p:val>
                                            <p:fltVal val="0"/>
                                          </p:val>
                                        </p:tav>
                                        <p:tav tm="100000">
                                          <p:val>
                                            <p:strVal val="#ppt_h"/>
                                          </p:val>
                                        </p:tav>
                                      </p:tavLst>
                                    </p:anim>
                                    <p:animEffect transition="in" filter="fade">
                                      <p:cBhvr>
                                        <p:cTn id="82" dur="500"/>
                                        <p:tgtEl>
                                          <p:spTgt spid="5">
                                            <p:graphicEl>
                                              <a:dgm id="{9ED1295A-2F22-41EE-96DA-06D9FCE95ED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one"/>
        </p:bldSub>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ckground - Solid">
            <a:extLst>
              <a:ext uri="{FF2B5EF4-FFF2-40B4-BE49-F238E27FC236}">
                <a16:creationId xmlns:a16="http://schemas.microsoft.com/office/drawing/2014/main" id="{86FF93DE-41E1-964F-B9F4-FBFB1C561B57}"/>
              </a:ext>
            </a:extLst>
          </p:cNvPr>
          <p:cNvSpPr/>
          <p:nvPr/>
        </p:nvSpPr>
        <p:spPr>
          <a:xfrm>
            <a:off x="-2483"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sp>
        <p:nvSpPr>
          <p:cNvPr id="11" name="Text Placeholder 18">
            <a:extLst>
              <a:ext uri="{FF2B5EF4-FFF2-40B4-BE49-F238E27FC236}">
                <a16:creationId xmlns:a16="http://schemas.microsoft.com/office/drawing/2014/main" id="{1B08C74E-F016-264D-9377-2FC26BCD21C6}"/>
              </a:ext>
            </a:extLst>
          </p:cNvPr>
          <p:cNvSpPr txBox="1">
            <a:spLocks/>
          </p:cNvSpPr>
          <p:nvPr/>
        </p:nvSpPr>
        <p:spPr>
          <a:xfrm>
            <a:off x="666590" y="176935"/>
            <a:ext cx="8305799" cy="1711842"/>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dirty="0">
                <a:solidFill>
                  <a:schemeClr val="bg1"/>
                </a:solidFill>
                <a:latin typeface="ＭＳ Ｐゴシック" panose="020B0600070205080204" pitchFamily="50" charset="-128"/>
                <a:ea typeface="ＭＳ Ｐゴシック" panose="020B0600070205080204" pitchFamily="50" charset="-128"/>
                <a:cs typeface="Arial" charset="0"/>
              </a:rPr>
              <a:t>ステップ3：新クラブ結成をPRする</a:t>
            </a:r>
          </a:p>
        </p:txBody>
      </p:sp>
      <p:sp>
        <p:nvSpPr>
          <p:cNvPr id="12" name="Rectangle 11">
            <a:extLst>
              <a:ext uri="{FF2B5EF4-FFF2-40B4-BE49-F238E27FC236}">
                <a16:creationId xmlns:a16="http://schemas.microsoft.com/office/drawing/2014/main" id="{606E2743-2C2E-4F47-A2A6-4C9B7397EE32}"/>
              </a:ext>
            </a:extLst>
          </p:cNvPr>
          <p:cNvSpPr/>
          <p:nvPr/>
        </p:nvSpPr>
        <p:spPr>
          <a:xfrm>
            <a:off x="15930" y="304800"/>
            <a:ext cx="426125" cy="1456113"/>
          </a:xfrm>
          <a:prstGeom prst="rect">
            <a:avLst/>
          </a:prstGeom>
          <a:solidFill>
            <a:srgbClr val="FF5C35"/>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ＭＳ Ｐゴシック" panose="020B0600070205080204" pitchFamily="50" charset="-128"/>
              <a:ea typeface="ＭＳ Ｐゴシック" panose="020B0600070205080204" pitchFamily="50" charset="-128"/>
              <a:cs typeface="Arial" charset="0"/>
            </a:endParaRPr>
          </a:p>
        </p:txBody>
      </p:sp>
      <p:sp>
        <p:nvSpPr>
          <p:cNvPr id="13" name="Text Placeholder 9">
            <a:extLst>
              <a:ext uri="{FF2B5EF4-FFF2-40B4-BE49-F238E27FC236}">
                <a16:creationId xmlns:a16="http://schemas.microsoft.com/office/drawing/2014/main" id="{D9A2FCC8-F5E1-CA42-A4C2-8A348EA5846B}"/>
              </a:ext>
            </a:extLst>
          </p:cNvPr>
          <p:cNvSpPr txBox="1">
            <a:spLocks/>
          </p:cNvSpPr>
          <p:nvPr/>
        </p:nvSpPr>
        <p:spPr>
          <a:xfrm>
            <a:off x="685800" y="3549006"/>
            <a:ext cx="5943600" cy="1295400"/>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1800" dirty="0">
              <a:solidFill>
                <a:srgbClr val="33373B"/>
              </a:solidFill>
              <a:latin typeface="ＭＳ Ｐゴシック" panose="020B0600070205080204" pitchFamily="50" charset="-128"/>
              <a:ea typeface="ＭＳ Ｐゴシック" panose="020B0600070205080204" pitchFamily="50" charset="-128"/>
            </a:endParaRPr>
          </a:p>
        </p:txBody>
      </p:sp>
      <p:sp>
        <p:nvSpPr>
          <p:cNvPr id="18" name="Page Number - White">
            <a:extLst>
              <a:ext uri="{FF2B5EF4-FFF2-40B4-BE49-F238E27FC236}">
                <a16:creationId xmlns:a16="http://schemas.microsoft.com/office/drawing/2014/main" id="{1BD28EDE-F2D4-744B-88DE-20EC154F099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latin typeface="ＭＳ Ｐゴシック" panose="020B0600070205080204" pitchFamily="50" charset="-128"/>
                <a:ea typeface="ＭＳ Ｐゴシック" panose="020B0600070205080204" pitchFamily="50" charset="-128"/>
              </a:rPr>
              <a:pPr eaLnBrk="0" hangingPunct="0">
                <a:spcBef>
                  <a:spcPct val="50000"/>
                </a:spcBef>
                <a:defRPr/>
              </a:pPr>
              <a:t>19</a:t>
            </a:fld>
            <a:endParaRPr lang="en-US" sz="1000" dirty="0">
              <a:solidFill>
                <a:schemeClr val="bg1"/>
              </a:solidFill>
              <a:latin typeface="ＭＳ Ｐゴシック" panose="020B0600070205080204" pitchFamily="50" charset="-128"/>
              <a:ea typeface="ＭＳ Ｐゴシック" panose="020B0600070205080204" pitchFamily="50" charset="-128"/>
            </a:endParaRPr>
          </a:p>
        </p:txBody>
      </p:sp>
      <p:pic>
        <p:nvPicPr>
          <p:cNvPr id="15" name="Picture 14">
            <a:extLst>
              <a:ext uri="{FF2B5EF4-FFF2-40B4-BE49-F238E27FC236}">
                <a16:creationId xmlns:a16="http://schemas.microsoft.com/office/drawing/2014/main" id="{AA7474F9-38C3-4140-9032-675A62F820B1}"/>
              </a:ext>
            </a:extLst>
          </p:cNvPr>
          <p:cNvPicPr>
            <a:picLocks noChangeAspect="1"/>
          </p:cNvPicPr>
          <p:nvPr/>
        </p:nvPicPr>
        <p:blipFill>
          <a:blip r:embed="rId3"/>
          <a:srcRect/>
          <a:stretch/>
        </p:blipFill>
        <p:spPr>
          <a:xfrm>
            <a:off x="11286103" y="202119"/>
            <a:ext cx="741107" cy="702199"/>
          </a:xfrm>
          <a:prstGeom prst="rect">
            <a:avLst/>
          </a:prstGeom>
        </p:spPr>
      </p:pic>
      <p:sp>
        <p:nvSpPr>
          <p:cNvPr id="2" name="TextBox 1">
            <a:extLst>
              <a:ext uri="{FF2B5EF4-FFF2-40B4-BE49-F238E27FC236}">
                <a16:creationId xmlns:a16="http://schemas.microsoft.com/office/drawing/2014/main" id="{BC46D5C5-EA51-5F04-E72D-4D69ED1CA8A0}"/>
              </a:ext>
            </a:extLst>
          </p:cNvPr>
          <p:cNvSpPr txBox="1"/>
          <p:nvPr/>
        </p:nvSpPr>
        <p:spPr>
          <a:xfrm>
            <a:off x="790396" y="1883930"/>
            <a:ext cx="10752703" cy="1846659"/>
          </a:xfrm>
          <a:prstGeom prst="rect">
            <a:avLst/>
          </a:prstGeom>
          <a:noFill/>
        </p:spPr>
        <p:txBody>
          <a:bodyPr wrap="square" rtlCol="0">
            <a:spAutoFit/>
          </a:bodyPr>
          <a:lstStyle/>
          <a:p>
            <a:r>
              <a:rPr lang="ja-JP" sz="2400" dirty="0">
                <a:solidFill>
                  <a:schemeClr val="accent4"/>
                </a:solidFill>
                <a:latin typeface="ＭＳ Ｐゴシック" panose="020B0600070205080204" pitchFamily="50" charset="-128"/>
                <a:ea typeface="ＭＳ Ｐゴシック" panose="020B0600070205080204" pitchFamily="50" charset="-128"/>
              </a:rPr>
              <a:t>効果的なエレベーター・スピーチを用意しておくことは不可欠です。スピーチは20～30秒間で、興味深く、印象に残り、簡潔なものであるべきです。</a:t>
            </a:r>
          </a:p>
          <a:p>
            <a:endParaRPr lang="en-US" sz="2400" dirty="0">
              <a:solidFill>
                <a:schemeClr val="accent4"/>
              </a:solidFill>
              <a:latin typeface="ＭＳ Ｐゴシック" panose="020B0600070205080204" pitchFamily="50" charset="-128"/>
              <a:ea typeface="ＭＳ Ｐゴシック" panose="020B0600070205080204" pitchFamily="50" charset="-128"/>
            </a:endParaRPr>
          </a:p>
          <a:p>
            <a:r>
              <a:rPr lang="ja-JP" sz="2400" dirty="0">
                <a:solidFill>
                  <a:schemeClr val="accent4"/>
                </a:solidFill>
                <a:latin typeface="ＭＳ Ｐゴシック" panose="020B0600070205080204" pitchFamily="50" charset="-128"/>
                <a:ea typeface="ＭＳ Ｐゴシック" panose="020B0600070205080204" pitchFamily="50" charset="-128"/>
              </a:rPr>
              <a:t>エレベーター・スピーチの一例 </a:t>
            </a:r>
          </a:p>
          <a:p>
            <a:endParaRPr lang="en-US" dirty="0">
              <a:solidFill>
                <a:schemeClr val="accent4"/>
              </a:solidFill>
              <a:latin typeface="ＭＳ Ｐゴシック" panose="020B0600070205080204" pitchFamily="50" charset="-128"/>
              <a:ea typeface="ＭＳ Ｐゴシック" panose="020B0600070205080204" pitchFamily="50" charset="-128"/>
            </a:endParaRPr>
          </a:p>
        </p:txBody>
      </p:sp>
      <p:sp>
        <p:nvSpPr>
          <p:cNvPr id="3" name="Text Placeholder 3">
            <a:extLst>
              <a:ext uri="{FF2B5EF4-FFF2-40B4-BE49-F238E27FC236}">
                <a16:creationId xmlns:a16="http://schemas.microsoft.com/office/drawing/2014/main" id="{539075B0-1E7A-1DC8-C4D2-6C70F2A56BE6}"/>
              </a:ext>
            </a:extLst>
          </p:cNvPr>
          <p:cNvSpPr txBox="1">
            <a:spLocks/>
          </p:cNvSpPr>
          <p:nvPr/>
        </p:nvSpPr>
        <p:spPr>
          <a:xfrm>
            <a:off x="1385837" y="3809846"/>
            <a:ext cx="8763000" cy="3613996"/>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ja-JP" sz="2200" dirty="0">
                <a:solidFill>
                  <a:schemeClr val="bg1"/>
                </a:solidFill>
                <a:latin typeface="ＭＳ Ｐゴシック" panose="020B0600070205080204" pitchFamily="50" charset="-128"/>
                <a:ea typeface="ＭＳ Ｐゴシック" panose="020B0600070205080204" pitchFamily="50" charset="-128"/>
              </a:rPr>
              <a:t>ライオンズは、日々、各地で変化をもたらしている人々の集まりです。200余りの国と地域で活動する140万人以上の会員が、目の不自由な人を助け、青少年を支援し、食料を届け、糖尿病などの世界的流行病に対処し、被災地に駆けつけ、その他世界各地のニーズを満たそうと強い意志を持って取り組んでいます。</a:t>
            </a:r>
          </a:p>
          <a:p>
            <a:endParaRPr lang="en-US" sz="2000" kern="0" dirty="0">
              <a:solidFill>
                <a:schemeClr val="bg1"/>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1580089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ackground - Solid">
            <a:extLst>
              <a:ext uri="{FF2B5EF4-FFF2-40B4-BE49-F238E27FC236}">
                <a16:creationId xmlns:a16="http://schemas.microsoft.com/office/drawing/2014/main" id="{26686E2C-7ED9-1544-816E-ED77CB499B76}"/>
              </a:ext>
            </a:extLst>
          </p:cNvPr>
          <p:cNvSpPr/>
          <p:nvPr/>
        </p:nvSpPr>
        <p:spPr>
          <a:xfrm>
            <a:off x="-31068" y="-24809"/>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sp>
        <p:nvSpPr>
          <p:cNvPr id="24" name="Freeform 23">
            <a:extLst>
              <a:ext uri="{FF2B5EF4-FFF2-40B4-BE49-F238E27FC236}">
                <a16:creationId xmlns:a16="http://schemas.microsoft.com/office/drawing/2014/main" id="{E39E4B24-8DD0-8746-989F-ADE4C1B100E8}"/>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grpSp>
        <p:nvGrpSpPr>
          <p:cNvPr id="2" name="Group 1">
            <a:extLst>
              <a:ext uri="{FF2B5EF4-FFF2-40B4-BE49-F238E27FC236}">
                <a16:creationId xmlns:a16="http://schemas.microsoft.com/office/drawing/2014/main" id="{04565E04-6750-604C-B216-14F6DB223BE5}"/>
              </a:ext>
            </a:extLst>
          </p:cNvPr>
          <p:cNvGrpSpPr/>
          <p:nvPr/>
        </p:nvGrpSpPr>
        <p:grpSpPr>
          <a:xfrm>
            <a:off x="4955038" y="0"/>
            <a:ext cx="1677492" cy="6858000"/>
            <a:chOff x="3697870" y="0"/>
            <a:chExt cx="1677492" cy="6858000"/>
          </a:xfrm>
        </p:grpSpPr>
        <p:sp>
          <p:nvSpPr>
            <p:cNvPr id="17" name="Freeform 16">
              <a:extLst>
                <a:ext uri="{FF2B5EF4-FFF2-40B4-BE49-F238E27FC236}">
                  <a16:creationId xmlns:a16="http://schemas.microsoft.com/office/drawing/2014/main" id="{0ABA8735-21A0-D941-BAFF-2C6DFDE50D15}"/>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sp>
          <p:nvSpPr>
            <p:cNvPr id="19" name="Freeform 18">
              <a:extLst>
                <a:ext uri="{FF2B5EF4-FFF2-40B4-BE49-F238E27FC236}">
                  <a16:creationId xmlns:a16="http://schemas.microsoft.com/office/drawing/2014/main" id="{1AABB41B-29AE-AA4C-A273-97195EE7BD4E}"/>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grpSp>
      <p:sp>
        <p:nvSpPr>
          <p:cNvPr id="26" name="Body Copy">
            <a:extLst>
              <a:ext uri="{FF2B5EF4-FFF2-40B4-BE49-F238E27FC236}">
                <a16:creationId xmlns:a16="http://schemas.microsoft.com/office/drawing/2014/main" id="{2E50E5EB-D1FE-7D49-B16E-C5870ABEC04F}"/>
              </a:ext>
            </a:extLst>
          </p:cNvPr>
          <p:cNvSpPr txBox="1">
            <a:spLocks/>
          </p:cNvSpPr>
          <p:nvPr/>
        </p:nvSpPr>
        <p:spPr>
          <a:xfrm>
            <a:off x="6826824" y="1523607"/>
            <a:ext cx="4914756" cy="3657600"/>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42900" indent="-342900">
              <a:buClr>
                <a:srgbClr val="10233F"/>
              </a:buClr>
              <a:buSzPct val="100000"/>
              <a:buFont typeface="Wingdings" panose="05000000000000000000" pitchFamily="2" charset="2"/>
              <a:buChar char="Ø"/>
            </a:pPr>
            <a:r>
              <a:rPr lang="ja-JP" sz="2000" dirty="0">
                <a:solidFill>
                  <a:schemeClr val="accent6">
                    <a:lumMod val="75000"/>
                    <a:lumOff val="25000"/>
                  </a:schemeClr>
                </a:solidFill>
                <a:latin typeface="ＭＳ Ｐゴシック" panose="020B0600070205080204" pitchFamily="50" charset="-128"/>
                <a:ea typeface="ＭＳ Ｐゴシック" panose="020B0600070205080204" pitchFamily="50" charset="-128"/>
                <a:cs typeface="Arial" charset="0"/>
              </a:rPr>
              <a:t>地域社会に新クラブを結成することの重要性への理解</a:t>
            </a:r>
            <a:r>
              <a:rPr lang="ja-JP" altLang="en-US" dirty="0">
                <a:solidFill>
                  <a:schemeClr val="accent6">
                    <a:lumMod val="75000"/>
                    <a:lumOff val="25000"/>
                  </a:schemeClr>
                </a:solidFill>
                <a:latin typeface="ＭＳ Ｐゴシック" panose="020B0600070205080204" pitchFamily="50" charset="-128"/>
                <a:ea typeface="ＭＳ Ｐゴシック" panose="020B0600070205080204" pitchFamily="50" charset="-128"/>
                <a:cs typeface="Arial" charset="0"/>
              </a:rPr>
              <a:t>を支援する</a:t>
            </a:r>
            <a:endParaRPr lang="ja-JP" sz="2000" dirty="0">
              <a:solidFill>
                <a:schemeClr val="accent6">
                  <a:lumMod val="75000"/>
                  <a:lumOff val="25000"/>
                </a:schemeClr>
              </a:solidFill>
              <a:latin typeface="ＭＳ Ｐゴシック" panose="020B0600070205080204" pitchFamily="50" charset="-128"/>
              <a:ea typeface="ＭＳ Ｐゴシック" panose="020B0600070205080204" pitchFamily="50" charset="-128"/>
              <a:cs typeface="Arial" charset="0"/>
            </a:endParaRPr>
          </a:p>
          <a:p>
            <a:pPr marL="342900" indent="-342900">
              <a:buClr>
                <a:srgbClr val="10233F"/>
              </a:buClr>
              <a:buSzPct val="100000"/>
              <a:buFont typeface="Wingdings" panose="05000000000000000000" pitchFamily="2" charset="2"/>
              <a:buChar char="Ø"/>
            </a:pPr>
            <a:endParaRPr lang="en-US" dirty="0">
              <a:solidFill>
                <a:schemeClr val="accent6">
                  <a:lumMod val="75000"/>
                  <a:lumOff val="25000"/>
                </a:schemeClr>
              </a:solidFill>
              <a:latin typeface="ＭＳ Ｐゴシック" panose="020B0600070205080204" pitchFamily="50" charset="-128"/>
              <a:ea typeface="ＭＳ Ｐゴシック" panose="020B0600070205080204" pitchFamily="50" charset="-128"/>
              <a:cs typeface="Arial" charset="0"/>
            </a:endParaRPr>
          </a:p>
          <a:p>
            <a:pPr marL="342900" indent="-342900">
              <a:buClr>
                <a:srgbClr val="10233F"/>
              </a:buClr>
              <a:buSzPct val="100000"/>
              <a:buFont typeface="Wingdings" panose="05000000000000000000" pitchFamily="2" charset="2"/>
              <a:buChar char="Ø"/>
            </a:pPr>
            <a:r>
              <a:rPr lang="ja-JP" sz="2000" dirty="0">
                <a:solidFill>
                  <a:schemeClr val="accent6">
                    <a:lumMod val="75000"/>
                    <a:lumOff val="25000"/>
                  </a:schemeClr>
                </a:solidFill>
                <a:latin typeface="ＭＳ Ｐゴシック" panose="020B0600070205080204" pitchFamily="50" charset="-128"/>
                <a:ea typeface="ＭＳ Ｐゴシック" panose="020B0600070205080204" pitchFamily="50" charset="-128"/>
                <a:cs typeface="Arial" charset="0"/>
              </a:rPr>
              <a:t>新クラブの結成に必要な勧誘の手段とツールへの理解を得る</a:t>
            </a:r>
          </a:p>
          <a:p>
            <a:pPr marL="342900" indent="-342900">
              <a:buClr>
                <a:srgbClr val="10233F"/>
              </a:buClr>
              <a:buSzPct val="100000"/>
              <a:buFont typeface="Wingdings" panose="05000000000000000000" pitchFamily="2" charset="2"/>
              <a:buChar char="Ø"/>
            </a:pPr>
            <a:endParaRPr lang="en-US" sz="2000" dirty="0">
              <a:solidFill>
                <a:schemeClr val="accent6">
                  <a:lumMod val="75000"/>
                  <a:lumOff val="25000"/>
                </a:schemeClr>
              </a:solidFill>
              <a:latin typeface="ＭＳ Ｐゴシック" panose="020B0600070205080204" pitchFamily="50" charset="-128"/>
              <a:ea typeface="ＭＳ Ｐゴシック" panose="020B0600070205080204" pitchFamily="50" charset="-128"/>
              <a:cs typeface="Arial" charset="0"/>
            </a:endParaRPr>
          </a:p>
          <a:p>
            <a:pPr marL="342900" indent="-342900">
              <a:buClr>
                <a:srgbClr val="10233F"/>
              </a:buClr>
              <a:buSzPct val="100000"/>
              <a:buFont typeface="Wingdings" panose="05000000000000000000" pitchFamily="2" charset="2"/>
              <a:buChar char="Ø"/>
            </a:pPr>
            <a:r>
              <a:rPr lang="ja-JP" sz="2000" dirty="0">
                <a:solidFill>
                  <a:schemeClr val="accent6">
                    <a:lumMod val="75000"/>
                    <a:lumOff val="25000"/>
                  </a:schemeClr>
                </a:solidFill>
                <a:latin typeface="ＭＳ Ｐゴシック" panose="020B0600070205080204" pitchFamily="50" charset="-128"/>
                <a:ea typeface="ＭＳ Ｐゴシック" panose="020B0600070205080204" pitchFamily="50" charset="-128"/>
                <a:cs typeface="Arial" charset="0"/>
              </a:rPr>
              <a:t>新クラブ</a:t>
            </a:r>
            <a:r>
              <a:rPr lang="ja-JP" altLang="en-US" sz="2000" dirty="0">
                <a:solidFill>
                  <a:schemeClr val="accent6">
                    <a:lumMod val="75000"/>
                    <a:lumOff val="25000"/>
                  </a:schemeClr>
                </a:solidFill>
                <a:latin typeface="ＭＳ Ｐゴシック" panose="020B0600070205080204" pitchFamily="50" charset="-128"/>
                <a:ea typeface="ＭＳ Ｐゴシック" panose="020B0600070205080204" pitchFamily="50" charset="-128"/>
                <a:cs typeface="Arial" charset="0"/>
              </a:rPr>
              <a:t>の</a:t>
            </a:r>
            <a:r>
              <a:rPr lang="ja-JP" sz="2000" dirty="0">
                <a:solidFill>
                  <a:schemeClr val="accent6">
                    <a:lumMod val="75000"/>
                    <a:lumOff val="25000"/>
                  </a:schemeClr>
                </a:solidFill>
                <a:latin typeface="ＭＳ Ｐゴシック" panose="020B0600070205080204" pitchFamily="50" charset="-128"/>
                <a:ea typeface="ＭＳ Ｐゴシック" panose="020B0600070205080204" pitchFamily="50" charset="-128"/>
                <a:cs typeface="Arial" charset="0"/>
              </a:rPr>
              <a:t>説明会と結成会議の実施に関する知識を養う</a:t>
            </a:r>
          </a:p>
          <a:p>
            <a:pPr marL="342900" indent="-342900">
              <a:buClr>
                <a:srgbClr val="10233F"/>
              </a:buClr>
              <a:buSzPct val="100000"/>
              <a:buFont typeface="Wingdings" panose="05000000000000000000" pitchFamily="2" charset="2"/>
              <a:buChar char="Ø"/>
            </a:pPr>
            <a:endParaRPr lang="en-US" sz="2000" dirty="0">
              <a:solidFill>
                <a:schemeClr val="accent6">
                  <a:lumMod val="50000"/>
                  <a:lumOff val="50000"/>
                </a:schemeClr>
              </a:solidFill>
              <a:latin typeface="ＭＳ Ｐゴシック" panose="020B0600070205080204" pitchFamily="50" charset="-128"/>
              <a:ea typeface="ＭＳ Ｐゴシック" panose="020B0600070205080204" pitchFamily="50" charset="-128"/>
              <a:cs typeface="Arial" charset="0"/>
            </a:endParaRPr>
          </a:p>
          <a:p>
            <a:pPr marL="342900" indent="-342900">
              <a:buClr>
                <a:srgbClr val="10233F"/>
              </a:buClr>
              <a:buSzPct val="100000"/>
              <a:buFont typeface="Wingdings" panose="05000000000000000000" pitchFamily="2" charset="2"/>
              <a:buChar char="Ø"/>
            </a:pPr>
            <a:r>
              <a:rPr lang="ja-JP" sz="2000" dirty="0">
                <a:solidFill>
                  <a:schemeClr val="accent6">
                    <a:lumMod val="75000"/>
                    <a:lumOff val="25000"/>
                  </a:schemeClr>
                </a:solidFill>
                <a:latin typeface="ＭＳ Ｐゴシック" panose="020B0600070205080204" pitchFamily="50" charset="-128"/>
                <a:ea typeface="ＭＳ Ｐゴシック" panose="020B0600070205080204" pitchFamily="50" charset="-128"/>
                <a:cs typeface="Arial" charset="0"/>
              </a:rPr>
              <a:t>新クラブ結成プロセスを理解する</a:t>
            </a:r>
          </a:p>
          <a:p>
            <a:pPr marL="342900" indent="-342900">
              <a:buClr>
                <a:srgbClr val="10233F"/>
              </a:buClr>
              <a:buSzPct val="100000"/>
              <a:buFont typeface="Wingdings" panose="05000000000000000000" pitchFamily="2" charset="2"/>
              <a:buChar char="Ø"/>
            </a:pPr>
            <a:endParaRPr lang="en-US" sz="2000" dirty="0">
              <a:solidFill>
                <a:schemeClr val="accent6">
                  <a:lumMod val="50000"/>
                  <a:lumOff val="50000"/>
                </a:schemeClr>
              </a:solidFill>
              <a:latin typeface="ＭＳ Ｐゴシック" panose="020B0600070205080204" pitchFamily="50" charset="-128"/>
              <a:ea typeface="ＭＳ Ｐゴシック" panose="020B0600070205080204" pitchFamily="50" charset="-128"/>
              <a:cs typeface="Arial" charset="0"/>
            </a:endParaRPr>
          </a:p>
          <a:p>
            <a:pPr>
              <a:buClr>
                <a:srgbClr val="EBB700"/>
              </a:buClr>
              <a:buSzPct val="100000"/>
            </a:pPr>
            <a:br>
              <a:rPr lang="ja-JP" dirty="0">
                <a:solidFill>
                  <a:srgbClr val="0D2240"/>
                </a:solidFill>
                <a:latin typeface="ＭＳ Ｐゴシック" panose="020B0600070205080204" pitchFamily="50" charset="-128"/>
                <a:ea typeface="ＭＳ Ｐゴシック" panose="020B0600070205080204" pitchFamily="50" charset="-128"/>
                <a:cs typeface="Arial" charset="0"/>
              </a:rPr>
            </a:br>
            <a:endParaRPr lang="ja-JP" dirty="0">
              <a:solidFill>
                <a:srgbClr val="0D2240"/>
              </a:solidFill>
              <a:latin typeface="ＭＳ Ｐゴシック" panose="020B0600070205080204" pitchFamily="50" charset="-128"/>
              <a:ea typeface="ＭＳ Ｐゴシック" panose="020B0600070205080204" pitchFamily="50" charset="-128"/>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ＭＳ Ｐゴシック" panose="020B0600070205080204" pitchFamily="50" charset="-128"/>
              <a:ea typeface="ＭＳ Ｐゴシック" panose="020B0600070205080204" pitchFamily="50" charset="-128"/>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ＭＳ Ｐゴシック" panose="020B0600070205080204" pitchFamily="50" charset="-128"/>
              <a:ea typeface="ＭＳ Ｐゴシック" panose="020B0600070205080204" pitchFamily="50" charset="-128"/>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ＭＳ Ｐゴシック" panose="020B0600070205080204" pitchFamily="50" charset="-128"/>
              <a:ea typeface="ＭＳ Ｐゴシック" panose="020B0600070205080204" pitchFamily="50" charset="-128"/>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ＭＳ Ｐゴシック" panose="020B0600070205080204" pitchFamily="50" charset="-128"/>
              <a:ea typeface="ＭＳ Ｐゴシック" panose="020B0600070205080204" pitchFamily="50" charset="-128"/>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ＭＳ Ｐゴシック" panose="020B0600070205080204" pitchFamily="50" charset="-128"/>
              <a:ea typeface="ＭＳ Ｐゴシック" panose="020B0600070205080204" pitchFamily="50" charset="-128"/>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ＭＳ Ｐゴシック" panose="020B0600070205080204" pitchFamily="50" charset="-128"/>
              <a:ea typeface="ＭＳ Ｐゴシック" panose="020B0600070205080204" pitchFamily="50" charset="-128"/>
              <a:cs typeface="Arial" charset="0"/>
            </a:endParaRPr>
          </a:p>
        </p:txBody>
      </p:sp>
      <p:sp>
        <p:nvSpPr>
          <p:cNvPr id="12" name="Page Number - Blue">
            <a:extLst>
              <a:ext uri="{FF2B5EF4-FFF2-40B4-BE49-F238E27FC236}">
                <a16:creationId xmlns:a16="http://schemas.microsoft.com/office/drawing/2014/main" id="{9EF8C11C-B97D-B04F-8EC2-671F9B1B84D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latin typeface="ＭＳ Ｐゴシック" panose="020B0600070205080204" pitchFamily="50" charset="-128"/>
                <a:ea typeface="ＭＳ Ｐゴシック" panose="020B0600070205080204" pitchFamily="50" charset="-128"/>
              </a:rPr>
              <a:pPr eaLnBrk="0" hangingPunct="0">
                <a:spcBef>
                  <a:spcPct val="50000"/>
                </a:spcBef>
                <a:defRPr/>
              </a:pPr>
              <a:t>2</a:t>
            </a:fld>
            <a:endParaRPr lang="en-US" sz="1000" dirty="0">
              <a:solidFill>
                <a:srgbClr val="00338D"/>
              </a:solidFill>
              <a:latin typeface="ＭＳ Ｐゴシック" panose="020B0600070205080204" pitchFamily="50" charset="-128"/>
              <a:ea typeface="ＭＳ Ｐゴシック" panose="020B0600070205080204" pitchFamily="50" charset="-128"/>
            </a:endParaRPr>
          </a:p>
        </p:txBody>
      </p:sp>
      <p:pic>
        <p:nvPicPr>
          <p:cNvPr id="11" name="Picture 10">
            <a:extLst>
              <a:ext uri="{FF2B5EF4-FFF2-40B4-BE49-F238E27FC236}">
                <a16:creationId xmlns:a16="http://schemas.microsoft.com/office/drawing/2014/main" id="{E71325D6-7824-F444-951E-D53971D53FB6}"/>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rcRect/>
          <a:stretch/>
        </p:blipFill>
        <p:spPr>
          <a:xfrm>
            <a:off x="11286103" y="202119"/>
            <a:ext cx="741108" cy="702199"/>
          </a:xfrm>
          <a:prstGeom prst="rect">
            <a:avLst/>
          </a:prstGeom>
        </p:spPr>
      </p:pic>
      <p:sp>
        <p:nvSpPr>
          <p:cNvPr id="13" name="Large #">
            <a:extLst>
              <a:ext uri="{FF2B5EF4-FFF2-40B4-BE49-F238E27FC236}">
                <a16:creationId xmlns:a16="http://schemas.microsoft.com/office/drawing/2014/main" id="{F379B869-F40E-4A3E-864E-0855D0FF4ED4}"/>
              </a:ext>
            </a:extLst>
          </p:cNvPr>
          <p:cNvSpPr txBox="1"/>
          <p:nvPr/>
        </p:nvSpPr>
        <p:spPr>
          <a:xfrm>
            <a:off x="179053" y="2362200"/>
            <a:ext cx="5092507" cy="990207"/>
          </a:xfrm>
          <a:prstGeom prst="rect">
            <a:avLst/>
          </a:prstGeom>
          <a:noFill/>
        </p:spPr>
        <p:txBody>
          <a:bodyPr wrap="square" rtlCol="0" anchor="b">
            <a:spAutoFit/>
          </a:bodyPr>
          <a:lstStyle/>
          <a:p>
            <a:pPr algn="ctr">
              <a:lnSpc>
                <a:spcPts val="8000"/>
              </a:lnSpc>
            </a:pPr>
            <a:r>
              <a:rPr lang="ja-JP" sz="4400" b="1">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目標</a:t>
            </a:r>
          </a:p>
        </p:txBody>
      </p:sp>
      <p:sp>
        <p:nvSpPr>
          <p:cNvPr id="14" name="Rectangle 13">
            <a:extLst>
              <a:ext uri="{FF2B5EF4-FFF2-40B4-BE49-F238E27FC236}">
                <a16:creationId xmlns:a16="http://schemas.microsoft.com/office/drawing/2014/main" id="{BD79D8E2-AE33-4C50-99B5-C435D200DF33}"/>
              </a:ext>
            </a:extLst>
          </p:cNvPr>
          <p:cNvSpPr/>
          <p:nvPr/>
        </p:nvSpPr>
        <p:spPr>
          <a:xfrm rot="5400000">
            <a:off x="2654514" y="1517393"/>
            <a:ext cx="91440" cy="406708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ＭＳ Ｐゴシック" panose="020B0600070205080204" pitchFamily="50" charset="-128"/>
              <a:ea typeface="ＭＳ Ｐゴシック" panose="020B0600070205080204" pitchFamily="50" charset="-128"/>
              <a:cs typeface="Arial" charset="0"/>
            </a:endParaRPr>
          </a:p>
        </p:txBody>
      </p:sp>
    </p:spTree>
    <p:extLst>
      <p:ext uri="{BB962C8B-B14F-4D97-AF65-F5344CB8AC3E}">
        <p14:creationId xmlns:p14="http://schemas.microsoft.com/office/powerpoint/2010/main" val="952000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fade">
                                      <p:cBhvr>
                                        <p:cTn id="7" dur="1000"/>
                                        <p:tgtEl>
                                          <p:spTgt spid="26">
                                            <p:txEl>
                                              <p:pRg st="0" end="0"/>
                                            </p:txEl>
                                          </p:spTgt>
                                        </p:tgtEl>
                                      </p:cBhvr>
                                    </p:animEffect>
                                    <p:anim calcmode="lin" valueType="num">
                                      <p:cBhvr>
                                        <p:cTn id="8" dur="1000" fill="hold"/>
                                        <p:tgtEl>
                                          <p:spTgt spid="2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6">
                                            <p:txEl>
                                              <p:pRg st="2" end="2"/>
                                            </p:txEl>
                                          </p:spTgt>
                                        </p:tgtEl>
                                        <p:attrNameLst>
                                          <p:attrName>style.visibility</p:attrName>
                                        </p:attrNameLst>
                                      </p:cBhvr>
                                      <p:to>
                                        <p:strVal val="visible"/>
                                      </p:to>
                                    </p:set>
                                    <p:animEffect transition="in" filter="fade">
                                      <p:cBhvr>
                                        <p:cTn id="14" dur="1000"/>
                                        <p:tgtEl>
                                          <p:spTgt spid="26">
                                            <p:txEl>
                                              <p:pRg st="2" end="2"/>
                                            </p:txEl>
                                          </p:spTgt>
                                        </p:tgtEl>
                                      </p:cBhvr>
                                    </p:animEffect>
                                    <p:anim calcmode="lin" valueType="num">
                                      <p:cBhvr>
                                        <p:cTn id="15" dur="1000" fill="hold"/>
                                        <p:tgtEl>
                                          <p:spTgt spid="2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6">
                                            <p:txEl>
                                              <p:pRg st="4" end="4"/>
                                            </p:txEl>
                                          </p:spTgt>
                                        </p:tgtEl>
                                        <p:attrNameLst>
                                          <p:attrName>style.visibility</p:attrName>
                                        </p:attrNameLst>
                                      </p:cBhvr>
                                      <p:to>
                                        <p:strVal val="visible"/>
                                      </p:to>
                                    </p:set>
                                    <p:animEffect transition="in" filter="fade">
                                      <p:cBhvr>
                                        <p:cTn id="21" dur="1000"/>
                                        <p:tgtEl>
                                          <p:spTgt spid="26">
                                            <p:txEl>
                                              <p:pRg st="4" end="4"/>
                                            </p:txEl>
                                          </p:spTgt>
                                        </p:tgtEl>
                                      </p:cBhvr>
                                    </p:animEffect>
                                    <p:anim calcmode="lin" valueType="num">
                                      <p:cBhvr>
                                        <p:cTn id="22" dur="1000" fill="hold"/>
                                        <p:tgtEl>
                                          <p:spTgt spid="26">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2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6">
                                            <p:txEl>
                                              <p:pRg st="6" end="6"/>
                                            </p:txEl>
                                          </p:spTgt>
                                        </p:tgtEl>
                                        <p:attrNameLst>
                                          <p:attrName>style.visibility</p:attrName>
                                        </p:attrNameLst>
                                      </p:cBhvr>
                                      <p:to>
                                        <p:strVal val="visible"/>
                                      </p:to>
                                    </p:set>
                                    <p:animEffect transition="in" filter="fade">
                                      <p:cBhvr>
                                        <p:cTn id="28" dur="1000"/>
                                        <p:tgtEl>
                                          <p:spTgt spid="26">
                                            <p:txEl>
                                              <p:pRg st="6" end="6"/>
                                            </p:txEl>
                                          </p:spTgt>
                                        </p:tgtEl>
                                      </p:cBhvr>
                                    </p:animEffect>
                                    <p:anim calcmode="lin" valueType="num">
                                      <p:cBhvr>
                                        <p:cTn id="29" dur="1000" fill="hold"/>
                                        <p:tgtEl>
                                          <p:spTgt spid="26">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26">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ackground - Solid">
            <a:extLst>
              <a:ext uri="{FF2B5EF4-FFF2-40B4-BE49-F238E27FC236}">
                <a16:creationId xmlns:a16="http://schemas.microsoft.com/office/drawing/2014/main" id="{26686E2C-7ED9-1544-816E-ED77CB499B76}"/>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sp>
        <p:nvSpPr>
          <p:cNvPr id="24" name="Freeform 23">
            <a:extLst>
              <a:ext uri="{FF2B5EF4-FFF2-40B4-BE49-F238E27FC236}">
                <a16:creationId xmlns:a16="http://schemas.microsoft.com/office/drawing/2014/main" id="{E39E4B24-8DD0-8746-989F-ADE4C1B100E8}"/>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grpSp>
        <p:nvGrpSpPr>
          <p:cNvPr id="2" name="Group 1">
            <a:extLst>
              <a:ext uri="{FF2B5EF4-FFF2-40B4-BE49-F238E27FC236}">
                <a16:creationId xmlns:a16="http://schemas.microsoft.com/office/drawing/2014/main" id="{04565E04-6750-604C-B216-14F6DB223BE5}"/>
              </a:ext>
            </a:extLst>
          </p:cNvPr>
          <p:cNvGrpSpPr/>
          <p:nvPr/>
        </p:nvGrpSpPr>
        <p:grpSpPr>
          <a:xfrm>
            <a:off x="4955038" y="0"/>
            <a:ext cx="1677492" cy="6858000"/>
            <a:chOff x="3697870" y="0"/>
            <a:chExt cx="1677492" cy="6858000"/>
          </a:xfrm>
        </p:grpSpPr>
        <p:sp>
          <p:nvSpPr>
            <p:cNvPr id="17" name="Freeform 16">
              <a:extLst>
                <a:ext uri="{FF2B5EF4-FFF2-40B4-BE49-F238E27FC236}">
                  <a16:creationId xmlns:a16="http://schemas.microsoft.com/office/drawing/2014/main" id="{0ABA8735-21A0-D941-BAFF-2C6DFDE50D15}"/>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sp>
          <p:nvSpPr>
            <p:cNvPr id="19" name="Freeform 18">
              <a:extLst>
                <a:ext uri="{FF2B5EF4-FFF2-40B4-BE49-F238E27FC236}">
                  <a16:creationId xmlns:a16="http://schemas.microsoft.com/office/drawing/2014/main" id="{1AABB41B-29AE-AA4C-A273-97195EE7BD4E}"/>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grpSp>
      <p:sp>
        <p:nvSpPr>
          <p:cNvPr id="26" name="Body Copy">
            <a:extLst>
              <a:ext uri="{FF2B5EF4-FFF2-40B4-BE49-F238E27FC236}">
                <a16:creationId xmlns:a16="http://schemas.microsoft.com/office/drawing/2014/main" id="{2E50E5EB-D1FE-7D49-B16E-C5870ABEC04F}"/>
              </a:ext>
            </a:extLst>
          </p:cNvPr>
          <p:cNvSpPr txBox="1">
            <a:spLocks/>
          </p:cNvSpPr>
          <p:nvPr/>
        </p:nvSpPr>
        <p:spPr>
          <a:xfrm>
            <a:off x="6826823" y="1670333"/>
            <a:ext cx="4914756" cy="351733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Clr>
                <a:srgbClr val="EBB700"/>
              </a:buClr>
              <a:buSzPct val="100000"/>
            </a:pPr>
            <a:br>
              <a:rPr lang="ja-JP">
                <a:solidFill>
                  <a:srgbClr val="0D2240"/>
                </a:solidFill>
                <a:latin typeface="ＭＳ Ｐゴシック" panose="020B0600070205080204" pitchFamily="50" charset="-128"/>
                <a:ea typeface="ＭＳ Ｐゴシック" panose="020B0600070205080204" pitchFamily="50" charset="-128"/>
                <a:cs typeface="Arial" charset="0"/>
              </a:rPr>
            </a:br>
            <a:endParaRPr lang="ja-JP">
              <a:solidFill>
                <a:srgbClr val="0D2240"/>
              </a:solidFill>
              <a:latin typeface="ＭＳ Ｐゴシック" panose="020B0600070205080204" pitchFamily="50" charset="-128"/>
              <a:ea typeface="ＭＳ Ｐゴシック" panose="020B0600070205080204" pitchFamily="50" charset="-128"/>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ＭＳ Ｐゴシック" panose="020B0600070205080204" pitchFamily="50" charset="-128"/>
              <a:ea typeface="ＭＳ Ｐゴシック" panose="020B0600070205080204" pitchFamily="50" charset="-128"/>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ＭＳ Ｐゴシック" panose="020B0600070205080204" pitchFamily="50" charset="-128"/>
              <a:ea typeface="ＭＳ Ｐゴシック" panose="020B0600070205080204" pitchFamily="50" charset="-128"/>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ＭＳ Ｐゴシック" panose="020B0600070205080204" pitchFamily="50" charset="-128"/>
              <a:ea typeface="ＭＳ Ｐゴシック" panose="020B0600070205080204" pitchFamily="50" charset="-128"/>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ＭＳ Ｐゴシック" panose="020B0600070205080204" pitchFamily="50" charset="-128"/>
              <a:ea typeface="ＭＳ Ｐゴシック" panose="020B0600070205080204" pitchFamily="50" charset="-128"/>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ＭＳ Ｐゴシック" panose="020B0600070205080204" pitchFamily="50" charset="-128"/>
              <a:ea typeface="ＭＳ Ｐゴシック" panose="020B0600070205080204" pitchFamily="50" charset="-128"/>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ＭＳ Ｐゴシック" panose="020B0600070205080204" pitchFamily="50" charset="-128"/>
              <a:ea typeface="ＭＳ Ｐゴシック" panose="020B0600070205080204" pitchFamily="50" charset="-128"/>
              <a:cs typeface="Arial" charset="0"/>
            </a:endParaRPr>
          </a:p>
        </p:txBody>
      </p:sp>
      <p:sp>
        <p:nvSpPr>
          <p:cNvPr id="25" name="Large #">
            <a:extLst>
              <a:ext uri="{FF2B5EF4-FFF2-40B4-BE49-F238E27FC236}">
                <a16:creationId xmlns:a16="http://schemas.microsoft.com/office/drawing/2014/main" id="{2E20D425-63F8-344E-9EAF-9DA816EF30EC}"/>
              </a:ext>
            </a:extLst>
          </p:cNvPr>
          <p:cNvSpPr txBox="1"/>
          <p:nvPr/>
        </p:nvSpPr>
        <p:spPr>
          <a:xfrm>
            <a:off x="509754" y="3200400"/>
            <a:ext cx="4761807" cy="1813559"/>
          </a:xfrm>
          <a:prstGeom prst="rect">
            <a:avLst/>
          </a:prstGeom>
          <a:noFill/>
        </p:spPr>
        <p:txBody>
          <a:bodyPr wrap="square" rtlCol="0" anchor="b">
            <a:spAutoFit/>
          </a:bodyPr>
          <a:lstStyle/>
          <a:p>
            <a:r>
              <a:rPr lang="ja-JP" sz="2000" dirty="0">
                <a:solidFill>
                  <a:schemeClr val="accent4"/>
                </a:solidFill>
                <a:latin typeface="ＭＳ Ｐゴシック" panose="020B0600070205080204" pitchFamily="50" charset="-128"/>
                <a:ea typeface="ＭＳ Ｐゴシック" panose="020B0600070205080204" pitchFamily="50" charset="-128"/>
                <a:cs typeface="Arial" panose="020B0604020202020204" pitchFamily="34" charset="0"/>
              </a:rPr>
              <a:t>ライオンであることの意義の1つは、会員に提供されるメリットです。</a:t>
            </a:r>
          </a:p>
          <a:p>
            <a:endParaRPr lang="en-US" sz="2000" dirty="0">
              <a:solidFill>
                <a:schemeClr val="accent4"/>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a:lnSpc>
                <a:spcPts val="8000"/>
              </a:lnSpc>
            </a:pPr>
            <a:endParaRPr lang="en-US" sz="2000" dirty="0">
              <a:solidFill>
                <a:schemeClr val="accent4"/>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28" name="Rectangle 27">
            <a:extLst>
              <a:ext uri="{FF2B5EF4-FFF2-40B4-BE49-F238E27FC236}">
                <a16:creationId xmlns:a16="http://schemas.microsoft.com/office/drawing/2014/main" id="{1F2A9514-7C35-AB43-B22D-AC06B53DD328}"/>
              </a:ext>
            </a:extLst>
          </p:cNvPr>
          <p:cNvSpPr/>
          <p:nvPr/>
        </p:nvSpPr>
        <p:spPr>
          <a:xfrm rot="5400000">
            <a:off x="2533364" y="961178"/>
            <a:ext cx="91440" cy="41148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ＭＳ Ｐゴシック" panose="020B0600070205080204" pitchFamily="50" charset="-128"/>
              <a:ea typeface="ＭＳ Ｐゴシック" panose="020B0600070205080204" pitchFamily="50" charset="-128"/>
              <a:cs typeface="Arial" charset="0"/>
            </a:endParaRPr>
          </a:p>
        </p:txBody>
      </p:sp>
      <p:sp>
        <p:nvSpPr>
          <p:cNvPr id="12" name="Page Number - Blue">
            <a:extLst>
              <a:ext uri="{FF2B5EF4-FFF2-40B4-BE49-F238E27FC236}">
                <a16:creationId xmlns:a16="http://schemas.microsoft.com/office/drawing/2014/main" id="{9EF8C11C-B97D-B04F-8EC2-671F9B1B84D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latin typeface="ＭＳ Ｐゴシック" panose="020B0600070205080204" pitchFamily="50" charset="-128"/>
                <a:ea typeface="ＭＳ Ｐゴシック" panose="020B0600070205080204" pitchFamily="50" charset="-128"/>
              </a:rPr>
              <a:pPr eaLnBrk="0" hangingPunct="0">
                <a:spcBef>
                  <a:spcPct val="50000"/>
                </a:spcBef>
                <a:defRPr/>
              </a:pPr>
              <a:t>20</a:t>
            </a:fld>
            <a:endParaRPr lang="en-US" sz="1000" dirty="0">
              <a:solidFill>
                <a:srgbClr val="00338D"/>
              </a:solidFill>
              <a:latin typeface="ＭＳ Ｐゴシック" panose="020B0600070205080204" pitchFamily="50" charset="-128"/>
              <a:ea typeface="ＭＳ Ｐゴシック" panose="020B0600070205080204" pitchFamily="50" charset="-128"/>
            </a:endParaRPr>
          </a:p>
        </p:txBody>
      </p:sp>
      <p:pic>
        <p:nvPicPr>
          <p:cNvPr id="11" name="Picture 10">
            <a:extLst>
              <a:ext uri="{FF2B5EF4-FFF2-40B4-BE49-F238E27FC236}">
                <a16:creationId xmlns:a16="http://schemas.microsoft.com/office/drawing/2014/main" id="{E71325D6-7824-F444-951E-D53971D53FB6}"/>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rcRect/>
          <a:stretch/>
        </p:blipFill>
        <p:spPr>
          <a:xfrm>
            <a:off x="11286103" y="202119"/>
            <a:ext cx="741108" cy="702199"/>
          </a:xfrm>
          <a:prstGeom prst="rect">
            <a:avLst/>
          </a:prstGeom>
        </p:spPr>
      </p:pic>
      <p:sp>
        <p:nvSpPr>
          <p:cNvPr id="6" name="TextBox 5">
            <a:extLst>
              <a:ext uri="{FF2B5EF4-FFF2-40B4-BE49-F238E27FC236}">
                <a16:creationId xmlns:a16="http://schemas.microsoft.com/office/drawing/2014/main" id="{A795A200-D617-4A7B-BEF5-2EABABA85E38}"/>
              </a:ext>
            </a:extLst>
          </p:cNvPr>
          <p:cNvSpPr txBox="1"/>
          <p:nvPr/>
        </p:nvSpPr>
        <p:spPr>
          <a:xfrm>
            <a:off x="6739998" y="685801"/>
            <a:ext cx="5287213" cy="6099262"/>
          </a:xfrm>
          <a:prstGeom prst="rect">
            <a:avLst/>
          </a:prstGeom>
          <a:noFill/>
        </p:spPr>
        <p:txBody>
          <a:bodyPr wrap="square" rtlCol="0">
            <a:spAutoFit/>
          </a:bodyPr>
          <a:lstStyle/>
          <a:p>
            <a:pPr>
              <a:buClr>
                <a:srgbClr val="33373B"/>
              </a:buClr>
              <a:buSzPct val="100000"/>
            </a:pPr>
            <a:r>
              <a:rPr lang="ja-JP" sz="2000" dirty="0">
                <a:solidFill>
                  <a:schemeClr val="accent4"/>
                </a:solidFill>
                <a:latin typeface="ＭＳ Ｐゴシック" panose="020B0600070205080204" pitchFamily="50" charset="-128"/>
                <a:ea typeface="ＭＳ Ｐゴシック" panose="020B0600070205080204" pitchFamily="50" charset="-128"/>
                <a:cs typeface="Arial" panose="020B0604020202020204" pitchFamily="34" charset="0"/>
              </a:rPr>
              <a:t>ライオンであることのメリットとは？</a:t>
            </a:r>
          </a:p>
          <a:p>
            <a:pPr marL="342900" indent="-342900">
              <a:lnSpc>
                <a:spcPct val="200000"/>
              </a:lnSpc>
              <a:buClr>
                <a:srgbClr val="33373B"/>
              </a:buClr>
              <a:buSzPct val="100000"/>
              <a:buFont typeface="Wingdings" panose="05000000000000000000" pitchFamily="2" charset="2"/>
              <a:buChar char="Ø"/>
            </a:pPr>
            <a:r>
              <a:rPr lang="ja-JP" dirty="0">
                <a:solidFill>
                  <a:schemeClr val="accent6">
                    <a:lumMod val="75000"/>
                    <a:lumOff val="25000"/>
                  </a:schemeClr>
                </a:solidFill>
                <a:latin typeface="ＭＳ Ｐゴシック" panose="020B0600070205080204" pitchFamily="50" charset="-128"/>
                <a:ea typeface="ＭＳ Ｐゴシック" panose="020B0600070205080204" pitchFamily="50" charset="-128"/>
                <a:cs typeface="Times New Roman" panose="02020603050405020304" pitchFamily="18" charset="0"/>
              </a:rPr>
              <a:t>変化をもたらす</a:t>
            </a:r>
          </a:p>
          <a:p>
            <a:pPr marL="342900" indent="-342900">
              <a:lnSpc>
                <a:spcPct val="200000"/>
              </a:lnSpc>
              <a:buClr>
                <a:srgbClr val="33373B"/>
              </a:buClr>
              <a:buSzPct val="100000"/>
              <a:buFont typeface="Wingdings" panose="05000000000000000000" pitchFamily="2" charset="2"/>
              <a:buChar char="Ø"/>
            </a:pPr>
            <a:r>
              <a:rPr lang="ja-JP" dirty="0">
                <a:solidFill>
                  <a:schemeClr val="accent6">
                    <a:lumMod val="75000"/>
                    <a:lumOff val="25000"/>
                  </a:schemeClr>
                </a:solidFill>
                <a:latin typeface="ＭＳ Ｐゴシック" panose="020B0600070205080204" pitchFamily="50" charset="-128"/>
                <a:ea typeface="ＭＳ Ｐゴシック" panose="020B0600070205080204" pitchFamily="50" charset="-128"/>
                <a:cs typeface="Times New Roman" panose="02020603050405020304" pitchFamily="18" charset="0"/>
              </a:rPr>
              <a:t>誇りを持って奉仕する</a:t>
            </a:r>
          </a:p>
          <a:p>
            <a:pPr marL="342900" indent="-342900">
              <a:lnSpc>
                <a:spcPct val="200000"/>
              </a:lnSpc>
              <a:buClr>
                <a:srgbClr val="33373B"/>
              </a:buClr>
              <a:buSzPct val="100000"/>
              <a:buFont typeface="Wingdings" panose="05000000000000000000" pitchFamily="2" charset="2"/>
              <a:buChar char="Ø"/>
            </a:pPr>
            <a:r>
              <a:rPr lang="ja-JP" dirty="0">
                <a:solidFill>
                  <a:schemeClr val="accent6">
                    <a:lumMod val="75000"/>
                    <a:lumOff val="25000"/>
                  </a:schemeClr>
                </a:solidFill>
                <a:latin typeface="ＭＳ Ｐゴシック" panose="020B0600070205080204" pitchFamily="50" charset="-128"/>
                <a:ea typeface="ＭＳ Ｐゴシック" panose="020B0600070205080204" pitchFamily="50" charset="-128"/>
                <a:cs typeface="Times New Roman" panose="02020603050405020304" pitchFamily="18" charset="0"/>
              </a:rPr>
              <a:t>ネットワークを構築できる</a:t>
            </a:r>
          </a:p>
          <a:p>
            <a:pPr marL="342900" indent="-342900">
              <a:lnSpc>
                <a:spcPct val="200000"/>
              </a:lnSpc>
              <a:buClr>
                <a:srgbClr val="33373B"/>
              </a:buClr>
              <a:buSzPct val="100000"/>
              <a:buFont typeface="Wingdings" panose="05000000000000000000" pitchFamily="2" charset="2"/>
              <a:buChar char="Ø"/>
            </a:pPr>
            <a:r>
              <a:rPr lang="ja-JP" dirty="0">
                <a:solidFill>
                  <a:schemeClr val="accent6">
                    <a:lumMod val="75000"/>
                    <a:lumOff val="25000"/>
                  </a:schemeClr>
                </a:solidFill>
                <a:latin typeface="ＭＳ Ｐゴシック" panose="020B0600070205080204" pitchFamily="50" charset="-128"/>
                <a:ea typeface="ＭＳ Ｐゴシック" panose="020B0600070205080204" pitchFamily="50" charset="-128"/>
                <a:cs typeface="Times New Roman" panose="02020603050405020304" pitchFamily="18" charset="0"/>
              </a:rPr>
              <a:t>ライオンとして信頼を得る</a:t>
            </a:r>
          </a:p>
          <a:p>
            <a:pPr marL="342900" indent="-342900">
              <a:lnSpc>
                <a:spcPct val="200000"/>
              </a:lnSpc>
              <a:buClr>
                <a:srgbClr val="33373B"/>
              </a:buClr>
              <a:buSzPct val="100000"/>
              <a:buFont typeface="Wingdings" panose="05000000000000000000" pitchFamily="2" charset="2"/>
              <a:buChar char="Ø"/>
            </a:pPr>
            <a:r>
              <a:rPr lang="ja-JP" dirty="0">
                <a:solidFill>
                  <a:schemeClr val="accent6">
                    <a:lumMod val="75000"/>
                    <a:lumOff val="25000"/>
                  </a:schemeClr>
                </a:solidFill>
                <a:latin typeface="ＭＳ Ｐゴシック" panose="020B0600070205080204" pitchFamily="50" charset="-128"/>
                <a:ea typeface="ＭＳ Ｐゴシック" panose="020B0600070205080204" pitchFamily="50" charset="-128"/>
                <a:cs typeface="Times New Roman" panose="02020603050405020304" pitchFamily="18" charset="0"/>
              </a:rPr>
              <a:t>新たな友情を築ける</a:t>
            </a:r>
          </a:p>
          <a:p>
            <a:pPr marL="342900" indent="-342900">
              <a:lnSpc>
                <a:spcPct val="200000"/>
              </a:lnSpc>
              <a:buClr>
                <a:srgbClr val="33373B"/>
              </a:buClr>
              <a:buSzPct val="100000"/>
              <a:buFont typeface="Wingdings" panose="05000000000000000000" pitchFamily="2" charset="2"/>
              <a:buChar char="Ø"/>
            </a:pPr>
            <a:r>
              <a:rPr lang="ja-JP" dirty="0">
                <a:solidFill>
                  <a:schemeClr val="accent6">
                    <a:lumMod val="75000"/>
                    <a:lumOff val="25000"/>
                  </a:schemeClr>
                </a:solidFill>
                <a:latin typeface="ＭＳ Ｐゴシック" panose="020B0600070205080204" pitchFamily="50" charset="-128"/>
                <a:ea typeface="ＭＳ Ｐゴシック" panose="020B0600070205080204" pitchFamily="50" charset="-128"/>
                <a:cs typeface="Times New Roman" panose="02020603050405020304" pitchFamily="18" charset="0"/>
              </a:rPr>
              <a:t>リーダーシップを発揮できる</a:t>
            </a:r>
          </a:p>
          <a:p>
            <a:pPr marL="342900" indent="-342900">
              <a:lnSpc>
                <a:spcPct val="200000"/>
              </a:lnSpc>
              <a:buClr>
                <a:srgbClr val="33373B"/>
              </a:buClr>
              <a:buSzPct val="100000"/>
              <a:buFont typeface="Wingdings" panose="05000000000000000000" pitchFamily="2" charset="2"/>
              <a:buChar char="Ø"/>
            </a:pPr>
            <a:r>
              <a:rPr lang="ja-JP" dirty="0">
                <a:solidFill>
                  <a:schemeClr val="accent6">
                    <a:lumMod val="75000"/>
                    <a:lumOff val="25000"/>
                  </a:schemeClr>
                </a:solidFill>
                <a:latin typeface="ＭＳ Ｐゴシック" panose="020B0600070205080204" pitchFamily="50" charset="-128"/>
                <a:ea typeface="ＭＳ Ｐゴシック" panose="020B0600070205080204" pitchFamily="50" charset="-128"/>
                <a:cs typeface="Times New Roman" panose="02020603050405020304" pitchFamily="18" charset="0"/>
              </a:rPr>
              <a:t>世界的な支援を受けられる</a:t>
            </a:r>
          </a:p>
          <a:p>
            <a:pPr marL="342900" indent="-342900">
              <a:buClr>
                <a:srgbClr val="33373B"/>
              </a:buClr>
              <a:buSzPct val="100000"/>
              <a:buFont typeface="Wingdings" panose="05000000000000000000" pitchFamily="2" charset="2"/>
              <a:buChar char="Ø"/>
            </a:pPr>
            <a:r>
              <a:rPr lang="ja-JP" dirty="0">
                <a:solidFill>
                  <a:schemeClr val="accent6">
                    <a:lumMod val="75000"/>
                    <a:lumOff val="25000"/>
                  </a:schemeClr>
                </a:solidFill>
                <a:latin typeface="ＭＳ Ｐゴシック" panose="020B0600070205080204" pitchFamily="50" charset="-128"/>
                <a:ea typeface="ＭＳ Ｐゴシック" panose="020B0600070205080204" pitchFamily="50" charset="-128"/>
                <a:cs typeface="Times New Roman" panose="02020603050405020304" pitchFamily="18" charset="0"/>
              </a:rPr>
              <a:t>ライオンズ学習センターで無料の自己啓発コースを受けられる</a:t>
            </a:r>
          </a:p>
          <a:p>
            <a:pPr>
              <a:lnSpc>
                <a:spcPct val="200000"/>
              </a:lnSpc>
              <a:buClr>
                <a:srgbClr val="33373B"/>
              </a:buClr>
              <a:buSzPct val="100000"/>
            </a:pPr>
            <a:endParaRPr lang="en-US" altLang="en-US" sz="700" dirty="0">
              <a:solidFill>
                <a:schemeClr val="accent6">
                  <a:lumMod val="75000"/>
                  <a:lumOff val="25000"/>
                </a:schemeClr>
              </a:solidFill>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342900" indent="-342900">
              <a:buClr>
                <a:srgbClr val="33373B"/>
              </a:buClr>
              <a:buSzPct val="100000"/>
              <a:buFont typeface="Wingdings" panose="05000000000000000000" pitchFamily="2" charset="2"/>
              <a:buChar char="Ø"/>
            </a:pPr>
            <a:r>
              <a:rPr lang="ja-JP" dirty="0">
                <a:solidFill>
                  <a:schemeClr val="accent6">
                    <a:lumMod val="75000"/>
                    <a:lumOff val="25000"/>
                  </a:schemeClr>
                </a:solidFill>
                <a:latin typeface="ＭＳ Ｐゴシック" panose="020B0600070205080204" pitchFamily="50" charset="-128"/>
                <a:ea typeface="ＭＳ Ｐゴシック" panose="020B0600070205080204" pitchFamily="50" charset="-128"/>
                <a:cs typeface="Times New Roman" panose="02020603050405020304" pitchFamily="18" charset="0"/>
              </a:rPr>
              <a:t>100年余りにわたり奉仕してきた組織のレガシーの一部になれる</a:t>
            </a:r>
          </a:p>
          <a:p>
            <a:pPr>
              <a:lnSpc>
                <a:spcPct val="200000"/>
              </a:lnSpc>
              <a:buClr>
                <a:srgbClr val="33373B"/>
              </a:buClr>
              <a:buSzPct val="100000"/>
            </a:pPr>
            <a:r>
              <a:rPr lang="ja-JP" dirty="0">
                <a:solidFill>
                  <a:schemeClr val="accent6">
                    <a:lumMod val="75000"/>
                    <a:lumOff val="25000"/>
                  </a:schemeClr>
                </a:solidFill>
                <a:latin typeface="ＭＳ Ｐゴシック" panose="020B0600070205080204" pitchFamily="50" charset="-128"/>
                <a:ea typeface="ＭＳ Ｐゴシック" panose="020B0600070205080204" pitchFamily="50" charset="-128"/>
                <a:cs typeface="Times New Roman" panose="02020603050405020304" pitchFamily="18" charset="0"/>
              </a:rPr>
              <a:t> </a:t>
            </a:r>
          </a:p>
        </p:txBody>
      </p:sp>
      <p:sp>
        <p:nvSpPr>
          <p:cNvPr id="3" name="Large #">
            <a:extLst>
              <a:ext uri="{FF2B5EF4-FFF2-40B4-BE49-F238E27FC236}">
                <a16:creationId xmlns:a16="http://schemas.microsoft.com/office/drawing/2014/main" id="{6392AD0A-AC92-48FA-5821-56097331D41F}"/>
              </a:ext>
            </a:extLst>
          </p:cNvPr>
          <p:cNvSpPr txBox="1"/>
          <p:nvPr/>
        </p:nvSpPr>
        <p:spPr>
          <a:xfrm>
            <a:off x="450422" y="1547507"/>
            <a:ext cx="4535508" cy="1200329"/>
          </a:xfrm>
          <a:prstGeom prst="rect">
            <a:avLst/>
          </a:prstGeom>
          <a:noFill/>
        </p:spPr>
        <p:txBody>
          <a:bodyPr wrap="square" rtlCol="0" anchor="b">
            <a:spAutoFit/>
          </a:bodyPr>
          <a:lstStyle/>
          <a:p>
            <a:r>
              <a:rPr lang="ja-JP" sz="3600" b="1" dirty="0">
                <a:solidFill>
                  <a:schemeClr val="bg1"/>
                </a:solidFill>
                <a:latin typeface="ＭＳ Ｐゴシック" panose="020B0600070205080204" pitchFamily="50" charset="-128"/>
                <a:ea typeface="ＭＳ Ｐゴシック" panose="020B0600070205080204" pitchFamily="50" charset="-128"/>
              </a:rPr>
              <a:t>ステップ3：  </a:t>
            </a:r>
          </a:p>
          <a:p>
            <a:r>
              <a:rPr lang="ja-JP" altLang="en-US" sz="3600" b="1" dirty="0">
                <a:solidFill>
                  <a:schemeClr val="bg1"/>
                </a:solidFill>
                <a:latin typeface="ＭＳ Ｐゴシック" panose="020B0600070205080204" pitchFamily="50" charset="-128"/>
                <a:ea typeface="ＭＳ Ｐゴシック" panose="020B0600070205080204" pitchFamily="50" charset="-128"/>
              </a:rPr>
              <a:t>会員を勧誘する</a:t>
            </a:r>
            <a:endParaRPr lang="ja-JP" sz="3600" b="1" dirty="0">
              <a:solidFill>
                <a:schemeClr val="bg1"/>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16212534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ackground - Solid">
            <a:extLst>
              <a:ext uri="{FF2B5EF4-FFF2-40B4-BE49-F238E27FC236}">
                <a16:creationId xmlns:a16="http://schemas.microsoft.com/office/drawing/2014/main" id="{26686E2C-7ED9-1544-816E-ED77CB499B76}"/>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rgbClr val="0D2240">
                  <a:alpha val="44000"/>
                </a:srgbClr>
              </a:solidFill>
              <a:latin typeface="ＭＳ Ｐゴシック" panose="020B0600070205080204" pitchFamily="50" charset="-128"/>
              <a:ea typeface="ＭＳ Ｐゴシック" panose="020B0600070205080204" pitchFamily="50" charset="-128"/>
            </a:endParaRPr>
          </a:p>
        </p:txBody>
      </p:sp>
      <p:sp>
        <p:nvSpPr>
          <p:cNvPr id="24" name="Freeform 23">
            <a:extLst>
              <a:ext uri="{FF2B5EF4-FFF2-40B4-BE49-F238E27FC236}">
                <a16:creationId xmlns:a16="http://schemas.microsoft.com/office/drawing/2014/main" id="{E39E4B24-8DD0-8746-989F-ADE4C1B100E8}"/>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grpSp>
        <p:nvGrpSpPr>
          <p:cNvPr id="3" name="Group 2">
            <a:extLst>
              <a:ext uri="{FF2B5EF4-FFF2-40B4-BE49-F238E27FC236}">
                <a16:creationId xmlns:a16="http://schemas.microsoft.com/office/drawing/2014/main" id="{74A5E45F-A3AE-2E46-A663-87F532F6A4EC}"/>
              </a:ext>
            </a:extLst>
          </p:cNvPr>
          <p:cNvGrpSpPr/>
          <p:nvPr/>
        </p:nvGrpSpPr>
        <p:grpSpPr>
          <a:xfrm>
            <a:off x="4955038" y="0"/>
            <a:ext cx="1677492" cy="6858000"/>
            <a:chOff x="4955038" y="0"/>
            <a:chExt cx="1677492" cy="6858000"/>
          </a:xfrm>
        </p:grpSpPr>
        <p:sp>
          <p:nvSpPr>
            <p:cNvPr id="17" name="Freeform 16">
              <a:extLst>
                <a:ext uri="{FF2B5EF4-FFF2-40B4-BE49-F238E27FC236}">
                  <a16:creationId xmlns:a16="http://schemas.microsoft.com/office/drawing/2014/main" id="{0ABA8735-21A0-D941-BAFF-2C6DFDE50D15}"/>
                </a:ext>
              </a:extLst>
            </p:cNvPr>
            <p:cNvSpPr/>
            <p:nvPr/>
          </p:nvSpPr>
          <p:spPr>
            <a:xfrm>
              <a:off x="4955038"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sp>
          <p:nvSpPr>
            <p:cNvPr id="19" name="Freeform 18">
              <a:extLst>
                <a:ext uri="{FF2B5EF4-FFF2-40B4-BE49-F238E27FC236}">
                  <a16:creationId xmlns:a16="http://schemas.microsoft.com/office/drawing/2014/main" id="{1AABB41B-29AE-AA4C-A273-97195EE7BD4E}"/>
                </a:ext>
              </a:extLst>
            </p:cNvPr>
            <p:cNvSpPr/>
            <p:nvPr/>
          </p:nvSpPr>
          <p:spPr>
            <a:xfrm>
              <a:off x="5271561"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grpSp>
      <p:sp>
        <p:nvSpPr>
          <p:cNvPr id="25" name="Large #">
            <a:extLst>
              <a:ext uri="{FF2B5EF4-FFF2-40B4-BE49-F238E27FC236}">
                <a16:creationId xmlns:a16="http://schemas.microsoft.com/office/drawing/2014/main" id="{2E20D425-63F8-344E-9EAF-9DA816EF30EC}"/>
              </a:ext>
            </a:extLst>
          </p:cNvPr>
          <p:cNvSpPr txBox="1"/>
          <p:nvPr/>
        </p:nvSpPr>
        <p:spPr>
          <a:xfrm>
            <a:off x="345105" y="928558"/>
            <a:ext cx="4455496" cy="1200329"/>
          </a:xfrm>
          <a:prstGeom prst="rect">
            <a:avLst/>
          </a:prstGeom>
          <a:noFill/>
        </p:spPr>
        <p:txBody>
          <a:bodyPr wrap="square" rtlCol="0" anchor="b">
            <a:spAutoFit/>
          </a:bodyPr>
          <a:lstStyle/>
          <a:p>
            <a:r>
              <a:rPr lang="ja-JP" sz="3600" b="1" dirty="0">
                <a:solidFill>
                  <a:srgbClr val="00338D"/>
                </a:solidFill>
                <a:latin typeface="ＭＳ Ｐゴシック" panose="020B0600070205080204" pitchFamily="50" charset="-128"/>
                <a:ea typeface="ＭＳ Ｐゴシック" panose="020B0600070205080204" pitchFamily="50" charset="-128"/>
              </a:rPr>
              <a:t>ステップ3：  </a:t>
            </a:r>
          </a:p>
          <a:p>
            <a:r>
              <a:rPr lang="ja-JP" altLang="en-US" sz="3600" b="1" dirty="0">
                <a:solidFill>
                  <a:srgbClr val="00338D"/>
                </a:solidFill>
                <a:latin typeface="ＭＳ Ｐゴシック" panose="020B0600070205080204" pitchFamily="50" charset="-128"/>
                <a:ea typeface="ＭＳ Ｐゴシック" panose="020B0600070205080204" pitchFamily="50" charset="-128"/>
              </a:rPr>
              <a:t>会員を勧誘する</a:t>
            </a:r>
            <a:endParaRPr lang="ja-JP" sz="3600" b="1" dirty="0">
              <a:solidFill>
                <a:srgbClr val="00338D"/>
              </a:solidFill>
              <a:latin typeface="ＭＳ Ｐゴシック" panose="020B0600070205080204" pitchFamily="50" charset="-128"/>
              <a:ea typeface="ＭＳ Ｐゴシック" panose="020B0600070205080204" pitchFamily="50" charset="-128"/>
            </a:endParaRPr>
          </a:p>
        </p:txBody>
      </p:sp>
      <p:sp>
        <p:nvSpPr>
          <p:cNvPr id="28" name="Rectangle 27">
            <a:extLst>
              <a:ext uri="{FF2B5EF4-FFF2-40B4-BE49-F238E27FC236}">
                <a16:creationId xmlns:a16="http://schemas.microsoft.com/office/drawing/2014/main" id="{1F2A9514-7C35-AB43-B22D-AC06B53DD328}"/>
              </a:ext>
            </a:extLst>
          </p:cNvPr>
          <p:cNvSpPr/>
          <p:nvPr/>
        </p:nvSpPr>
        <p:spPr>
          <a:xfrm rot="5400000">
            <a:off x="2363076" y="141066"/>
            <a:ext cx="91440" cy="4067086"/>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ＭＳ Ｐゴシック" panose="020B0600070205080204" pitchFamily="50" charset="-128"/>
              <a:ea typeface="ＭＳ Ｐゴシック" panose="020B0600070205080204" pitchFamily="50" charset="-128"/>
              <a:cs typeface="Arial" charset="0"/>
            </a:endParaRPr>
          </a:p>
        </p:txBody>
      </p:sp>
      <p:sp>
        <p:nvSpPr>
          <p:cNvPr id="12" name="Page Number - White">
            <a:extLst>
              <a:ext uri="{FF2B5EF4-FFF2-40B4-BE49-F238E27FC236}">
                <a16:creationId xmlns:a16="http://schemas.microsoft.com/office/drawing/2014/main" id="{225A5E7C-DEA0-714B-805B-03D83CE15FA0}"/>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latin typeface="ＭＳ Ｐゴシック" panose="020B0600070205080204" pitchFamily="50" charset="-128"/>
                <a:ea typeface="ＭＳ Ｐゴシック" panose="020B0600070205080204" pitchFamily="50" charset="-128"/>
              </a:rPr>
              <a:pPr eaLnBrk="0" hangingPunct="0">
                <a:spcBef>
                  <a:spcPct val="50000"/>
                </a:spcBef>
                <a:defRPr/>
              </a:pPr>
              <a:t>21</a:t>
            </a:fld>
            <a:endParaRPr lang="en-US" sz="1000" dirty="0">
              <a:solidFill>
                <a:schemeClr val="bg1"/>
              </a:solidFill>
              <a:latin typeface="ＭＳ Ｐゴシック" panose="020B0600070205080204" pitchFamily="50" charset="-128"/>
              <a:ea typeface="ＭＳ Ｐゴシック" panose="020B0600070205080204" pitchFamily="50" charset="-128"/>
            </a:endParaRPr>
          </a:p>
        </p:txBody>
      </p:sp>
      <p:pic>
        <p:nvPicPr>
          <p:cNvPr id="13" name="Picture 12">
            <a:extLst>
              <a:ext uri="{FF2B5EF4-FFF2-40B4-BE49-F238E27FC236}">
                <a16:creationId xmlns:a16="http://schemas.microsoft.com/office/drawing/2014/main" id="{BE0D3F9F-984D-824C-9AE7-FE50AD070310}"/>
              </a:ext>
            </a:extLst>
          </p:cNvPr>
          <p:cNvPicPr>
            <a:picLocks noChangeAspect="1"/>
          </p:cNvPicPr>
          <p:nvPr/>
        </p:nvPicPr>
        <p:blipFill>
          <a:blip r:embed="rId3"/>
          <a:srcRect/>
          <a:stretch/>
        </p:blipFill>
        <p:spPr>
          <a:xfrm>
            <a:off x="11286103" y="202119"/>
            <a:ext cx="741107" cy="702199"/>
          </a:xfrm>
          <a:prstGeom prst="rect">
            <a:avLst/>
          </a:prstGeom>
        </p:spPr>
      </p:pic>
      <p:sp>
        <p:nvSpPr>
          <p:cNvPr id="2" name="TextBox 1">
            <a:extLst>
              <a:ext uri="{FF2B5EF4-FFF2-40B4-BE49-F238E27FC236}">
                <a16:creationId xmlns:a16="http://schemas.microsoft.com/office/drawing/2014/main" id="{B95C7895-0F42-4E11-5B93-A80D4FF71C51}"/>
              </a:ext>
            </a:extLst>
          </p:cNvPr>
          <p:cNvSpPr txBox="1"/>
          <p:nvPr/>
        </p:nvSpPr>
        <p:spPr>
          <a:xfrm>
            <a:off x="375253" y="2369285"/>
            <a:ext cx="5092507" cy="2554545"/>
          </a:xfrm>
          <a:prstGeom prst="rect">
            <a:avLst/>
          </a:prstGeom>
          <a:noFill/>
        </p:spPr>
        <p:txBody>
          <a:bodyPr wrap="square" rtlCol="0">
            <a:spAutoFit/>
          </a:bodyPr>
          <a:lstStyle/>
          <a:p>
            <a:r>
              <a:rPr lang="ja-JP" sz="2000" dirty="0">
                <a:solidFill>
                  <a:srgbClr val="33373B"/>
                </a:solidFill>
                <a:latin typeface="ＭＳ Ｐゴシック" panose="020B0600070205080204" pitchFamily="50" charset="-128"/>
                <a:ea typeface="ＭＳ Ｐゴシック" panose="020B0600070205080204" pitchFamily="50" charset="-128"/>
              </a:rPr>
              <a:t>新クラブの結成において最も重要なのは、会員の勧誘です。新会員勧誘の円盤図は、クラブに招請できそうな人々をリスト化する効果的な手段です。</a:t>
            </a:r>
          </a:p>
          <a:p>
            <a:endParaRPr lang="en-US" sz="2000" dirty="0">
              <a:solidFill>
                <a:srgbClr val="33373B"/>
              </a:solidFill>
              <a:latin typeface="ＭＳ Ｐゴシック" panose="020B0600070205080204" pitchFamily="50" charset="-128"/>
              <a:ea typeface="ＭＳ Ｐゴシック" panose="020B0600070205080204" pitchFamily="50" charset="-128"/>
            </a:endParaRPr>
          </a:p>
          <a:p>
            <a:r>
              <a:rPr lang="ja-JP" sz="2000" dirty="0">
                <a:solidFill>
                  <a:srgbClr val="33373B"/>
                </a:solidFill>
                <a:latin typeface="ＭＳ Ｐゴシック" panose="020B0600070205080204" pitchFamily="50" charset="-128"/>
                <a:ea typeface="ＭＳ Ｐゴシック" panose="020B0600070205080204" pitchFamily="50" charset="-128"/>
              </a:rPr>
              <a:t>*誰もが将来の会員候補であり、ライオンズクラブに貢献してくれる可能性があります。</a:t>
            </a:r>
          </a:p>
          <a:p>
            <a:endParaRPr lang="en-US" sz="2000" dirty="0">
              <a:solidFill>
                <a:srgbClr val="33373B"/>
              </a:solidFill>
              <a:latin typeface="ＭＳ Ｐゴシック" panose="020B0600070205080204" pitchFamily="50" charset="-128"/>
              <a:ea typeface="ＭＳ Ｐゴシック" panose="020B0600070205080204" pitchFamily="50" charset="-128"/>
            </a:endParaRPr>
          </a:p>
        </p:txBody>
      </p:sp>
      <p:graphicFrame>
        <p:nvGraphicFramePr>
          <p:cNvPr id="4" name="Diagram 3">
            <a:extLst>
              <a:ext uri="{FF2B5EF4-FFF2-40B4-BE49-F238E27FC236}">
                <a16:creationId xmlns:a16="http://schemas.microsoft.com/office/drawing/2014/main" id="{51A65474-AE18-6BEF-235B-4B8E89D3F23F}"/>
              </a:ext>
            </a:extLst>
          </p:cNvPr>
          <p:cNvGraphicFramePr/>
          <p:nvPr>
            <p:extLst>
              <p:ext uri="{D42A27DB-BD31-4B8C-83A1-F6EECF244321}">
                <p14:modId xmlns:p14="http://schemas.microsoft.com/office/powerpoint/2010/main" val="3817775431"/>
              </p:ext>
            </p:extLst>
          </p:nvPr>
        </p:nvGraphicFramePr>
        <p:xfrm>
          <a:off x="4800600" y="152580"/>
          <a:ext cx="8872398" cy="65528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 Placeholder 2">
            <a:extLst>
              <a:ext uri="{FF2B5EF4-FFF2-40B4-BE49-F238E27FC236}">
                <a16:creationId xmlns:a16="http://schemas.microsoft.com/office/drawing/2014/main" id="{27E6EDF0-69BF-FEA6-2960-BF272EA933D5}"/>
              </a:ext>
            </a:extLst>
          </p:cNvPr>
          <p:cNvSpPr txBox="1">
            <a:spLocks/>
          </p:cNvSpPr>
          <p:nvPr/>
        </p:nvSpPr>
        <p:spPr>
          <a:xfrm>
            <a:off x="311582" y="5542629"/>
            <a:ext cx="4172495" cy="750992"/>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sz="1600" b="1" dirty="0">
                <a:solidFill>
                  <a:srgbClr val="0070C0"/>
                </a:solidFill>
                <a:latin typeface="ＭＳ Ｐゴシック" panose="020B0600070205080204" pitchFamily="50" charset="-128"/>
                <a:ea typeface="ＭＳ Ｐゴシック" panose="020B0600070205080204" pitchFamily="50" charset="-128"/>
              </a:rPr>
              <a:t>ヒント:  </a:t>
            </a:r>
            <a:r>
              <a:rPr lang="ja-JP" sz="1600" b="1" dirty="0">
                <a:solidFill>
                  <a:schemeClr val="accent4"/>
                </a:solidFill>
                <a:latin typeface="ＭＳ Ｐゴシック" panose="020B0600070205080204" pitchFamily="50" charset="-128"/>
                <a:ea typeface="ＭＳ Ｐゴシック" panose="020B0600070205080204" pitchFamily="50" charset="-128"/>
              </a:rPr>
              <a:t>「誘ってみよう」ガイド</a:t>
            </a:r>
            <a:r>
              <a:rPr lang="ja-JP" sz="1600" dirty="0">
                <a:solidFill>
                  <a:srgbClr val="33373B"/>
                </a:solidFill>
                <a:latin typeface="ＭＳ Ｐゴシック" panose="020B0600070205080204" pitchFamily="50" charset="-128"/>
                <a:ea typeface="ＭＳ Ｐゴシック" panose="020B0600070205080204" pitchFamily="50" charset="-128"/>
              </a:rPr>
              <a:t>はすばらしいリソースであり、「新クラブの結成」ウェブページに掲載されています。</a:t>
            </a:r>
          </a:p>
        </p:txBody>
      </p:sp>
      <p:sp>
        <p:nvSpPr>
          <p:cNvPr id="6" name="Text Box 22">
            <a:extLst>
              <a:ext uri="{FF2B5EF4-FFF2-40B4-BE49-F238E27FC236}">
                <a16:creationId xmlns:a16="http://schemas.microsoft.com/office/drawing/2014/main" id="{AFA7F9CB-DADB-F17B-737F-3B39F3C760CF}"/>
              </a:ext>
            </a:extLst>
          </p:cNvPr>
          <p:cNvSpPr txBox="1"/>
          <p:nvPr/>
        </p:nvSpPr>
        <p:spPr>
          <a:xfrm>
            <a:off x="9242940" y="1524000"/>
            <a:ext cx="1498414" cy="69786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ja-JP" sz="2200" b="1" dirty="0">
                <a:solidFill>
                  <a:srgbClr val="FFFFFF"/>
                </a:solidFill>
                <a:latin typeface="ＭＳ Ｐゴシック" panose="020B0600070205080204" pitchFamily="50" charset="-128"/>
                <a:ea typeface="ＭＳ Ｐゴシック" panose="020B0600070205080204" pitchFamily="50" charset="-128"/>
                <a:cs typeface="Calibri" panose="020F0502020204030204" pitchFamily="34" charset="0"/>
              </a:rPr>
              <a:t>地域社会のリーダー</a:t>
            </a:r>
          </a:p>
          <a:p>
            <a:pPr marL="0" marR="0">
              <a:spcBef>
                <a:spcPts val="0"/>
              </a:spcBef>
              <a:spcAft>
                <a:spcPts val="0"/>
              </a:spcAft>
            </a:pPr>
            <a:r>
              <a:rPr lang="ja-JP" sz="2200" dirty="0">
                <a:latin typeface="ＭＳ Ｐゴシック" panose="020B0600070205080204" pitchFamily="50" charset="-128"/>
                <a:ea typeface="ＭＳ Ｐゴシック" panose="020B0600070205080204" pitchFamily="50" charset="-128"/>
                <a:cs typeface="Calibri" panose="020F0502020204030204" pitchFamily="34" charset="0"/>
              </a:rPr>
              <a:t> </a:t>
            </a:r>
          </a:p>
        </p:txBody>
      </p:sp>
      <p:sp>
        <p:nvSpPr>
          <p:cNvPr id="7" name="Text Box 22">
            <a:extLst>
              <a:ext uri="{FF2B5EF4-FFF2-40B4-BE49-F238E27FC236}">
                <a16:creationId xmlns:a16="http://schemas.microsoft.com/office/drawing/2014/main" id="{110FF548-295B-7E1E-1A28-194D81D446C9}"/>
              </a:ext>
            </a:extLst>
          </p:cNvPr>
          <p:cNvSpPr txBox="1"/>
          <p:nvPr/>
        </p:nvSpPr>
        <p:spPr>
          <a:xfrm>
            <a:off x="6470444" y="2895600"/>
            <a:ext cx="2063956" cy="69786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ja-JP" sz="2200" b="1" dirty="0">
                <a:solidFill>
                  <a:srgbClr val="FFFFFF"/>
                </a:solidFill>
                <a:latin typeface="ＭＳ Ｐゴシック" panose="020B0600070205080204" pitchFamily="50" charset="-128"/>
                <a:ea typeface="ＭＳ Ｐゴシック" panose="020B0600070205080204" pitchFamily="50" charset="-128"/>
                <a:cs typeface="Calibri" panose="020F0502020204030204" pitchFamily="34" charset="0"/>
              </a:rPr>
              <a:t>地域で専門職に就いている人</a:t>
            </a:r>
          </a:p>
          <a:p>
            <a:pPr marL="0" marR="0">
              <a:spcBef>
                <a:spcPts val="0"/>
              </a:spcBef>
              <a:spcAft>
                <a:spcPts val="0"/>
              </a:spcAft>
            </a:pPr>
            <a:r>
              <a:rPr lang="ja-JP" sz="2200" dirty="0">
                <a:latin typeface="ＭＳ Ｐゴシック" panose="020B0600070205080204" pitchFamily="50" charset="-128"/>
                <a:ea typeface="ＭＳ Ｐゴシック" panose="020B0600070205080204" pitchFamily="50" charset="-128"/>
                <a:cs typeface="Calibri" panose="020F0502020204030204" pitchFamily="34" charset="0"/>
              </a:rPr>
              <a:t> </a:t>
            </a:r>
          </a:p>
        </p:txBody>
      </p:sp>
    </p:spTree>
    <p:extLst>
      <p:ext uri="{BB962C8B-B14F-4D97-AF65-F5344CB8AC3E}">
        <p14:creationId xmlns:p14="http://schemas.microsoft.com/office/powerpoint/2010/main" val="419490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sp>
        <p:nvSpPr>
          <p:cNvPr id="23" name="Background - Solid">
            <a:extLst>
              <a:ext uri="{FF2B5EF4-FFF2-40B4-BE49-F238E27FC236}">
                <a16:creationId xmlns:a16="http://schemas.microsoft.com/office/drawing/2014/main" id="{DF6F9E4F-AB06-D242-8629-721D703908C8}"/>
              </a:ext>
            </a:extLst>
          </p:cNvPr>
          <p:cNvSpPr/>
          <p:nvPr/>
        </p:nvSpPr>
        <p:spPr>
          <a:xfrm>
            <a:off x="0" y="912692"/>
            <a:ext cx="12192000" cy="604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rgbClr val="0A5496">
                  <a:alpha val="44000"/>
                </a:srgbClr>
              </a:solidFill>
              <a:latin typeface="ＭＳ Ｐゴシック" panose="020B0600070205080204" pitchFamily="50" charset="-128"/>
              <a:ea typeface="ＭＳ Ｐゴシック" panose="020B0600070205080204" pitchFamily="50" charset="-128"/>
            </a:endParaRPr>
          </a:p>
        </p:txBody>
      </p:sp>
      <p:grpSp>
        <p:nvGrpSpPr>
          <p:cNvPr id="24" name="Group 23">
            <a:extLst>
              <a:ext uri="{FF2B5EF4-FFF2-40B4-BE49-F238E27FC236}">
                <a16:creationId xmlns:a16="http://schemas.microsoft.com/office/drawing/2014/main" id="{4854373F-63E7-2544-A599-5AFD299F5DAE}"/>
              </a:ext>
            </a:extLst>
          </p:cNvPr>
          <p:cNvGrpSpPr/>
          <p:nvPr/>
        </p:nvGrpSpPr>
        <p:grpSpPr>
          <a:xfrm>
            <a:off x="-3047" y="704266"/>
            <a:ext cx="12191999" cy="217065"/>
            <a:chOff x="0" y="5696515"/>
            <a:chExt cx="12289367" cy="354756"/>
          </a:xfrm>
        </p:grpSpPr>
        <p:sp>
          <p:nvSpPr>
            <p:cNvPr id="25" name="Background - Solid">
              <a:extLst>
                <a:ext uri="{FF2B5EF4-FFF2-40B4-BE49-F238E27FC236}">
                  <a16:creationId xmlns:a16="http://schemas.microsoft.com/office/drawing/2014/main" id="{F4C1C3D3-4FD2-814A-BE6F-233137C97784}"/>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sp>
          <p:nvSpPr>
            <p:cNvPr id="26" name="Background - Solid">
              <a:extLst>
                <a:ext uri="{FF2B5EF4-FFF2-40B4-BE49-F238E27FC236}">
                  <a16:creationId xmlns:a16="http://schemas.microsoft.com/office/drawing/2014/main" id="{D642F2A3-C65C-9540-88A7-53ADF4F85B92}"/>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sp>
          <p:nvSpPr>
            <p:cNvPr id="27" name="Background - Solid">
              <a:extLst>
                <a:ext uri="{FF2B5EF4-FFF2-40B4-BE49-F238E27FC236}">
                  <a16:creationId xmlns:a16="http://schemas.microsoft.com/office/drawing/2014/main" id="{FA0C9682-C3D7-C243-8AE8-A1D252BB169C}"/>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sp>
          <p:nvSpPr>
            <p:cNvPr id="28" name="Background - Solid">
              <a:extLst>
                <a:ext uri="{FF2B5EF4-FFF2-40B4-BE49-F238E27FC236}">
                  <a16:creationId xmlns:a16="http://schemas.microsoft.com/office/drawing/2014/main" id="{B3AC37A8-A430-4540-84B4-834A60718EB0}"/>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sp>
          <p:nvSpPr>
            <p:cNvPr id="29" name="Background - Solid">
              <a:extLst>
                <a:ext uri="{FF2B5EF4-FFF2-40B4-BE49-F238E27FC236}">
                  <a16:creationId xmlns:a16="http://schemas.microsoft.com/office/drawing/2014/main" id="{37718BA5-317C-6E4A-A811-B3EA432549A1}"/>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sp>
          <p:nvSpPr>
            <p:cNvPr id="30" name="Background - Solid">
              <a:extLst>
                <a:ext uri="{FF2B5EF4-FFF2-40B4-BE49-F238E27FC236}">
                  <a16:creationId xmlns:a16="http://schemas.microsoft.com/office/drawing/2014/main" id="{87988A87-28C4-1946-8064-1D274D5CD04C}"/>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sp>
          <p:nvSpPr>
            <p:cNvPr id="31" name="Background - Solid">
              <a:extLst>
                <a:ext uri="{FF2B5EF4-FFF2-40B4-BE49-F238E27FC236}">
                  <a16:creationId xmlns:a16="http://schemas.microsoft.com/office/drawing/2014/main" id="{3A0E268E-D27B-2949-86D0-F34581CA1EA1}"/>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grpSp>
      <p:pic>
        <p:nvPicPr>
          <p:cNvPr id="32" name="Picture 31">
            <a:extLst>
              <a:ext uri="{FF2B5EF4-FFF2-40B4-BE49-F238E27FC236}">
                <a16:creationId xmlns:a16="http://schemas.microsoft.com/office/drawing/2014/main" id="{B196F5DD-9C13-1643-8AEF-76278F7E6C67}"/>
              </a:ext>
            </a:extLst>
          </p:cNvPr>
          <p:cNvPicPr>
            <a:picLocks noChangeAspect="1"/>
          </p:cNvPicPr>
          <p:nvPr/>
        </p:nvPicPr>
        <p:blipFill>
          <a:blip r:embed="rId3"/>
          <a:srcRect/>
          <a:stretch/>
        </p:blipFill>
        <p:spPr>
          <a:xfrm>
            <a:off x="384726" y="226622"/>
            <a:ext cx="971568" cy="971568"/>
          </a:xfrm>
          <a:prstGeom prst="rect">
            <a:avLst/>
          </a:prstGeom>
        </p:spPr>
      </p:pic>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latin typeface="ＭＳ Ｐゴシック" panose="020B0600070205080204" pitchFamily="50" charset="-128"/>
                <a:ea typeface="ＭＳ Ｐゴシック" panose="020B0600070205080204" pitchFamily="50" charset="-128"/>
              </a:rPr>
              <a:pPr eaLnBrk="0" hangingPunct="0">
                <a:spcBef>
                  <a:spcPct val="50000"/>
                </a:spcBef>
                <a:defRPr/>
              </a:pPr>
              <a:t>22</a:t>
            </a:fld>
            <a:endParaRPr lang="en-US" sz="1000" dirty="0">
              <a:solidFill>
                <a:srgbClr val="00338D"/>
              </a:solidFill>
              <a:latin typeface="ＭＳ Ｐゴシック" panose="020B0600070205080204" pitchFamily="50" charset="-128"/>
              <a:ea typeface="ＭＳ Ｐゴシック" panose="020B0600070205080204" pitchFamily="50" charset="-128"/>
            </a:endParaRPr>
          </a:p>
        </p:txBody>
      </p:sp>
      <p:sp>
        <p:nvSpPr>
          <p:cNvPr id="15" name="Yellow Bar">
            <a:extLst>
              <a:ext uri="{FF2B5EF4-FFF2-40B4-BE49-F238E27FC236}">
                <a16:creationId xmlns:a16="http://schemas.microsoft.com/office/drawing/2014/main" id="{E51C4DA4-A142-A94A-BC66-DF4ADD1F27BE}"/>
              </a:ext>
            </a:extLst>
          </p:cNvPr>
          <p:cNvSpPr/>
          <p:nvPr/>
        </p:nvSpPr>
        <p:spPr>
          <a:xfrm>
            <a:off x="552502" y="1962292"/>
            <a:ext cx="2926080" cy="61227"/>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ja-JP">
                <a:latin typeface="ＭＳ Ｐゴシック" panose="020B0600070205080204" pitchFamily="50" charset="-128"/>
                <a:ea typeface="ＭＳ Ｐゴシック" panose="020B0600070205080204" pitchFamily="50" charset="-128"/>
                <a:cs typeface="Arial" charset="0"/>
              </a:rPr>
              <a:t> </a:t>
            </a:r>
          </a:p>
        </p:txBody>
      </p:sp>
      <p:sp>
        <p:nvSpPr>
          <p:cNvPr id="10" name="Headline">
            <a:extLst>
              <a:ext uri="{FF2B5EF4-FFF2-40B4-BE49-F238E27FC236}">
                <a16:creationId xmlns:a16="http://schemas.microsoft.com/office/drawing/2014/main" id="{D4C8344C-36A9-3F47-BAFA-0F7F5381B063}"/>
              </a:ext>
            </a:extLst>
          </p:cNvPr>
          <p:cNvSpPr txBox="1">
            <a:spLocks/>
          </p:cNvSpPr>
          <p:nvPr/>
        </p:nvSpPr>
        <p:spPr>
          <a:xfrm>
            <a:off x="384726" y="1308960"/>
            <a:ext cx="10130874" cy="114512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ja-JP" dirty="0">
                <a:solidFill>
                  <a:srgbClr val="00338D"/>
                </a:solidFill>
                <a:latin typeface="ＭＳ Ｐゴシック" panose="020B0600070205080204" pitchFamily="50" charset="-128"/>
                <a:ea typeface="ＭＳ Ｐゴシック" panose="020B0600070205080204" pitchFamily="50" charset="-128"/>
                <a:cs typeface="Arial" panose="020B0604020202020204" pitchFamily="34" charset="0"/>
              </a:rPr>
              <a:t>ステップ3：</a:t>
            </a:r>
            <a:r>
              <a:rPr lang="ja-JP" altLang="en-US" dirty="0">
                <a:solidFill>
                  <a:srgbClr val="00338D"/>
                </a:solidFill>
                <a:latin typeface="ＭＳ Ｐゴシック" panose="020B0600070205080204" pitchFamily="50" charset="-128"/>
                <a:ea typeface="ＭＳ Ｐゴシック" panose="020B0600070205080204" pitchFamily="50" charset="-128"/>
                <a:cs typeface="Arial" panose="020B0604020202020204" pitchFamily="34" charset="0"/>
              </a:rPr>
              <a:t>会員を勧誘する</a:t>
            </a:r>
            <a:endParaRPr lang="ja-JP" dirty="0">
              <a:solidFill>
                <a:srgbClr val="00338D"/>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2" name="Text Placeholder 3">
            <a:extLst>
              <a:ext uri="{FF2B5EF4-FFF2-40B4-BE49-F238E27FC236}">
                <a16:creationId xmlns:a16="http://schemas.microsoft.com/office/drawing/2014/main" id="{D52F99C7-A2E9-5663-2911-ACF4F32D990F}"/>
              </a:ext>
            </a:extLst>
          </p:cNvPr>
          <p:cNvSpPr txBox="1">
            <a:spLocks/>
          </p:cNvSpPr>
          <p:nvPr/>
        </p:nvSpPr>
        <p:spPr>
          <a:xfrm>
            <a:off x="552502" y="2245946"/>
            <a:ext cx="5924498" cy="3847207"/>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ja-JP" sz="2000" b="1" dirty="0">
                <a:solidFill>
                  <a:schemeClr val="accent4"/>
                </a:solidFill>
                <a:latin typeface="ＭＳ Ｐゴシック" panose="020B0600070205080204" pitchFamily="50" charset="-128"/>
                <a:ea typeface="ＭＳ Ｐゴシック" panose="020B0600070205080204" pitchFamily="50" charset="-128"/>
              </a:rPr>
              <a:t>どうやって勧誘するか？ </a:t>
            </a:r>
          </a:p>
          <a:p>
            <a:pPr marL="342900" indent="-342900">
              <a:buClr>
                <a:srgbClr val="33373B"/>
              </a:buClr>
              <a:buSzPct val="100000"/>
              <a:buFont typeface="Wingdings" panose="05000000000000000000" pitchFamily="2" charset="2"/>
              <a:buChar char="Ø"/>
            </a:pPr>
            <a:r>
              <a:rPr lang="ja-JP" b="1" dirty="0">
                <a:solidFill>
                  <a:srgbClr val="33373B"/>
                </a:solidFill>
                <a:latin typeface="ＭＳ Ｐゴシック" panose="020B0600070205080204" pitchFamily="50" charset="-128"/>
                <a:ea typeface="ＭＳ Ｐゴシック" panose="020B0600070205080204" pitchFamily="50" charset="-128"/>
              </a:rPr>
              <a:t>個別勧誘：</a:t>
            </a:r>
            <a:r>
              <a:rPr lang="ja-JP" dirty="0">
                <a:solidFill>
                  <a:srgbClr val="33373B"/>
                </a:solidFill>
                <a:latin typeface="ＭＳ Ｐゴシック" panose="020B0600070205080204" pitchFamily="50" charset="-128"/>
                <a:ea typeface="ＭＳ Ｐゴシック" panose="020B0600070205080204" pitchFamily="50" charset="-128"/>
              </a:rPr>
              <a:t>個人的な訪問をすることで、地域社会や企業のリーダーを勧誘する</a:t>
            </a:r>
          </a:p>
          <a:p>
            <a:pPr marL="342900" indent="-342900">
              <a:buClr>
                <a:srgbClr val="33373B"/>
              </a:buClr>
              <a:buSzPct val="100000"/>
              <a:buFont typeface="Wingdings" panose="05000000000000000000" pitchFamily="2" charset="2"/>
              <a:buChar char="Ø"/>
            </a:pPr>
            <a:r>
              <a:rPr lang="ja-JP" b="1" dirty="0">
                <a:solidFill>
                  <a:srgbClr val="33373B"/>
                </a:solidFill>
                <a:latin typeface="ＭＳ Ｐゴシック" panose="020B0600070205080204" pitchFamily="50" charset="-128"/>
                <a:ea typeface="ＭＳ Ｐゴシック" panose="020B0600070205080204" pitchFamily="50" charset="-128"/>
              </a:rPr>
              <a:t>限定勧誘：</a:t>
            </a:r>
            <a:r>
              <a:rPr lang="ja-JP" dirty="0">
                <a:solidFill>
                  <a:srgbClr val="33373B"/>
                </a:solidFill>
                <a:latin typeface="ＭＳ Ｐゴシック" panose="020B0600070205080204" pitchFamily="50" charset="-128"/>
                <a:ea typeface="ＭＳ Ｐゴシック" panose="020B0600070205080204" pitchFamily="50" charset="-128"/>
              </a:rPr>
              <a:t>他のライオンズや地域社会の主要リーダーが推薦した人々</a:t>
            </a:r>
          </a:p>
          <a:p>
            <a:pPr marL="342900" indent="-342900">
              <a:buClr>
                <a:srgbClr val="33373B"/>
              </a:buClr>
              <a:buSzPct val="100000"/>
              <a:buFont typeface="Wingdings" panose="05000000000000000000" pitchFamily="2" charset="2"/>
              <a:buChar char="Ø"/>
            </a:pPr>
            <a:r>
              <a:rPr lang="ja-JP" b="1" dirty="0">
                <a:solidFill>
                  <a:srgbClr val="33373B"/>
                </a:solidFill>
                <a:latin typeface="ＭＳ Ｐゴシック" panose="020B0600070205080204" pitchFamily="50" charset="-128"/>
                <a:ea typeface="ＭＳ Ｐゴシック" panose="020B0600070205080204" pitchFamily="50" charset="-128"/>
              </a:rPr>
              <a:t>グループの転換：</a:t>
            </a:r>
            <a:r>
              <a:rPr lang="ja-JP" dirty="0">
                <a:solidFill>
                  <a:srgbClr val="33373B"/>
                </a:solidFill>
                <a:latin typeface="ＭＳ Ｐゴシック" panose="020B0600070205080204" pitchFamily="50" charset="-128"/>
                <a:ea typeface="ＭＳ Ｐゴシック" panose="020B0600070205080204" pitchFamily="50" charset="-128"/>
              </a:rPr>
              <a:t>既存のグループとの会合を設ける</a:t>
            </a:r>
          </a:p>
          <a:p>
            <a:pPr marL="342900" indent="-342900">
              <a:buClr>
                <a:srgbClr val="33373B"/>
              </a:buClr>
              <a:buSzPct val="100000"/>
              <a:buFont typeface="Wingdings" panose="05000000000000000000" pitchFamily="2" charset="2"/>
              <a:buChar char="Ø"/>
            </a:pPr>
            <a:r>
              <a:rPr lang="ja-JP" b="1" dirty="0">
                <a:solidFill>
                  <a:srgbClr val="33373B"/>
                </a:solidFill>
                <a:latin typeface="ＭＳ Ｐゴシック" panose="020B0600070205080204" pitchFamily="50" charset="-128"/>
                <a:ea typeface="ＭＳ Ｐゴシック" panose="020B0600070205080204" pitchFamily="50" charset="-128"/>
              </a:rPr>
              <a:t>拠点勧誘：</a:t>
            </a:r>
            <a:r>
              <a:rPr lang="ja-JP" dirty="0">
                <a:solidFill>
                  <a:srgbClr val="33373B"/>
                </a:solidFill>
                <a:latin typeface="ＭＳ Ｐゴシック" panose="020B0600070205080204" pitchFamily="50" charset="-128"/>
                <a:ea typeface="ＭＳ Ｐゴシック" panose="020B0600070205080204" pitchFamily="50" charset="-128"/>
              </a:rPr>
              <a:t>対象地域に情報を提供するテーブルを設ける</a:t>
            </a:r>
          </a:p>
          <a:p>
            <a:pPr marL="342900" indent="-342900">
              <a:buClr>
                <a:srgbClr val="33373B"/>
              </a:buClr>
              <a:buSzPct val="100000"/>
              <a:buFont typeface="Wingdings" panose="05000000000000000000" pitchFamily="2" charset="2"/>
              <a:buChar char="Ø"/>
            </a:pPr>
            <a:r>
              <a:rPr lang="ja-JP" b="1" dirty="0">
                <a:solidFill>
                  <a:srgbClr val="33373B"/>
                </a:solidFill>
                <a:latin typeface="ＭＳ Ｐゴシック" panose="020B0600070205080204" pitchFamily="50" charset="-128"/>
                <a:ea typeface="ＭＳ Ｐゴシック" panose="020B0600070205080204" pitchFamily="50" charset="-128"/>
              </a:rPr>
              <a:t>ソーシャルメディア勧誘：</a:t>
            </a:r>
            <a:r>
              <a:rPr lang="ja-JP" dirty="0">
                <a:solidFill>
                  <a:srgbClr val="33373B"/>
                </a:solidFill>
                <a:latin typeface="ＭＳ Ｐゴシック" panose="020B0600070205080204" pitchFamily="50" charset="-128"/>
                <a:ea typeface="ＭＳ Ｐゴシック" panose="020B0600070205080204" pitchFamily="50" charset="-128"/>
              </a:rPr>
              <a:t>結成される新クラブに関する情報を、複数のソーシャルメディア・サイトに掲載</a:t>
            </a:r>
            <a:r>
              <a:rPr lang="ja-JP" altLang="en-US" dirty="0">
                <a:solidFill>
                  <a:srgbClr val="33373B"/>
                </a:solidFill>
                <a:latin typeface="ＭＳ Ｐゴシック" panose="020B0600070205080204" pitchFamily="50" charset="-128"/>
                <a:ea typeface="ＭＳ Ｐゴシック" panose="020B0600070205080204" pitchFamily="50" charset="-128"/>
              </a:rPr>
              <a:t>する</a:t>
            </a:r>
            <a:endParaRPr lang="ja-JP" dirty="0">
              <a:solidFill>
                <a:srgbClr val="33373B"/>
              </a:solidFill>
              <a:latin typeface="ＭＳ Ｐゴシック" panose="020B0600070205080204" pitchFamily="50" charset="-128"/>
              <a:ea typeface="ＭＳ Ｐゴシック" panose="020B0600070205080204" pitchFamily="50" charset="-128"/>
            </a:endParaRPr>
          </a:p>
          <a:p>
            <a:pPr marL="342900" indent="-342900">
              <a:buClr>
                <a:srgbClr val="33373B"/>
              </a:buClr>
              <a:buSzPct val="100000"/>
              <a:buFont typeface="Wingdings" panose="05000000000000000000" pitchFamily="2" charset="2"/>
              <a:buChar char="Ø"/>
            </a:pPr>
            <a:r>
              <a:rPr lang="ja-JP" b="1" dirty="0">
                <a:solidFill>
                  <a:srgbClr val="33373B"/>
                </a:solidFill>
                <a:latin typeface="ＭＳ Ｐゴシック" panose="020B0600070205080204" pitchFamily="50" charset="-128"/>
                <a:ea typeface="ＭＳ Ｐゴシック" panose="020B0600070205080204" pitchFamily="50" charset="-128"/>
              </a:rPr>
              <a:t>支部の設置：</a:t>
            </a:r>
            <a:r>
              <a:rPr lang="ja-JP" dirty="0">
                <a:solidFill>
                  <a:srgbClr val="33373B"/>
                </a:solidFill>
                <a:latin typeface="ＭＳ Ｐゴシック" panose="020B0600070205080204" pitchFamily="50" charset="-128"/>
                <a:ea typeface="ＭＳ Ｐゴシック" panose="020B0600070205080204" pitchFamily="50" charset="-128"/>
              </a:rPr>
              <a:t>既存の親クラブに入会し、特定の事業に独自に取り組む少人数のグループ</a:t>
            </a:r>
          </a:p>
          <a:p>
            <a:pPr marL="342900" indent="-342900">
              <a:buClr>
                <a:srgbClr val="EBB700"/>
              </a:buClr>
              <a:buSzPct val="100000"/>
              <a:buFont typeface="Lucida Grande" panose="020B0600040502020204" pitchFamily="34" charset="0"/>
              <a:buChar char="▶"/>
            </a:pPr>
            <a:endParaRPr lang="en-US" kern="0" dirty="0">
              <a:latin typeface="ＭＳ Ｐゴシック" panose="020B0600070205080204" pitchFamily="50" charset="-128"/>
              <a:ea typeface="ＭＳ Ｐゴシック" panose="020B0600070205080204" pitchFamily="50" charset="-128"/>
            </a:endParaRPr>
          </a:p>
          <a:p>
            <a:pPr marL="342900" indent="-342900">
              <a:buClr>
                <a:srgbClr val="EBB700"/>
              </a:buClr>
              <a:buSzPct val="100000"/>
              <a:buFont typeface="Lucida Grande" panose="020B0600040502020204" pitchFamily="34" charset="0"/>
              <a:buChar char="▶"/>
            </a:pPr>
            <a:endParaRPr lang="en-US" kern="0" dirty="0">
              <a:solidFill>
                <a:schemeClr val="accent6">
                  <a:lumMod val="75000"/>
                  <a:lumOff val="25000"/>
                </a:schemeClr>
              </a:solidFill>
              <a:latin typeface="ＭＳ Ｐゴシック" panose="020B0600070205080204" pitchFamily="50" charset="-128"/>
              <a:ea typeface="ＭＳ Ｐゴシック" panose="020B0600070205080204" pitchFamily="50" charset="-128"/>
            </a:endParaRPr>
          </a:p>
          <a:p>
            <a:pPr marL="342900" indent="-342900">
              <a:buClr>
                <a:srgbClr val="EBB700"/>
              </a:buClr>
              <a:buSzPct val="100000"/>
              <a:buFont typeface="Lucida Grande" panose="020B0600040502020204" pitchFamily="34" charset="0"/>
              <a:buChar char="▶"/>
            </a:pPr>
            <a:endParaRPr lang="en-US" kern="0" dirty="0">
              <a:solidFill>
                <a:schemeClr val="accent6">
                  <a:lumMod val="75000"/>
                  <a:lumOff val="25000"/>
                </a:schemeClr>
              </a:solidFill>
              <a:latin typeface="ＭＳ Ｐゴシック" panose="020B0600070205080204" pitchFamily="50" charset="-128"/>
              <a:ea typeface="ＭＳ Ｐゴシック" panose="020B0600070205080204" pitchFamily="50" charset="-128"/>
            </a:endParaRPr>
          </a:p>
          <a:p>
            <a:pPr marL="342900" indent="-342900">
              <a:buClr>
                <a:srgbClr val="EBB700"/>
              </a:buClr>
              <a:buSzPct val="100000"/>
              <a:buFont typeface="Lucida Grande" panose="020B0600040502020204" pitchFamily="34" charset="0"/>
              <a:buChar char="▶"/>
            </a:pPr>
            <a:endParaRPr lang="en-US" kern="0" dirty="0">
              <a:solidFill>
                <a:schemeClr val="accent6">
                  <a:lumMod val="75000"/>
                  <a:lumOff val="25000"/>
                </a:schemeClr>
              </a:solidFill>
              <a:latin typeface="ＭＳ Ｐゴシック" panose="020B0600070205080204" pitchFamily="50" charset="-128"/>
              <a:ea typeface="ＭＳ Ｐゴシック" panose="020B0600070205080204" pitchFamily="50" charset="-128"/>
            </a:endParaRPr>
          </a:p>
          <a:p>
            <a:pPr marL="342900" indent="-342900">
              <a:buClr>
                <a:srgbClr val="EBB700"/>
              </a:buClr>
              <a:buSzPct val="100000"/>
              <a:buFont typeface="Lucida Grande" panose="020B0600040502020204" pitchFamily="34" charset="0"/>
              <a:buChar char="▶"/>
            </a:pPr>
            <a:endParaRPr lang="en-US" kern="0" dirty="0">
              <a:solidFill>
                <a:schemeClr val="accent6">
                  <a:lumMod val="75000"/>
                  <a:lumOff val="25000"/>
                </a:schemeClr>
              </a:solidFill>
              <a:latin typeface="ＭＳ Ｐゴシック" panose="020B0600070205080204" pitchFamily="50" charset="-128"/>
              <a:ea typeface="ＭＳ Ｐゴシック" panose="020B0600070205080204" pitchFamily="50" charset="-128"/>
            </a:endParaRPr>
          </a:p>
          <a:p>
            <a:pPr marL="342900" indent="-342900">
              <a:buClr>
                <a:srgbClr val="EBB700"/>
              </a:buClr>
              <a:buSzPct val="100000"/>
              <a:buFont typeface="Lucida Grande" panose="020B0600040502020204" pitchFamily="34" charset="0"/>
              <a:buChar char="▶"/>
            </a:pPr>
            <a:endParaRPr lang="en-US" kern="0" dirty="0">
              <a:latin typeface="ＭＳ Ｐゴシック" panose="020B0600070205080204" pitchFamily="50" charset="-128"/>
              <a:ea typeface="ＭＳ Ｐゴシック" panose="020B0600070205080204" pitchFamily="50" charset="-128"/>
            </a:endParaRPr>
          </a:p>
          <a:p>
            <a:endParaRPr lang="en-US" kern="0" dirty="0">
              <a:latin typeface="ＭＳ Ｐゴシック" panose="020B0600070205080204" pitchFamily="50" charset="-128"/>
              <a:ea typeface="ＭＳ Ｐゴシック" panose="020B0600070205080204" pitchFamily="50" charset="-128"/>
            </a:endParaRPr>
          </a:p>
        </p:txBody>
      </p:sp>
      <p:sp>
        <p:nvSpPr>
          <p:cNvPr id="6" name="Rectangle 5">
            <a:extLst>
              <a:ext uri="{FF2B5EF4-FFF2-40B4-BE49-F238E27FC236}">
                <a16:creationId xmlns:a16="http://schemas.microsoft.com/office/drawing/2014/main" id="{FF75BD2F-66B6-440C-A446-05D5AE562ED6}"/>
              </a:ext>
            </a:extLst>
          </p:cNvPr>
          <p:cNvSpPr/>
          <p:nvPr/>
        </p:nvSpPr>
        <p:spPr>
          <a:xfrm>
            <a:off x="6598610" y="2245946"/>
            <a:ext cx="5334000" cy="3170099"/>
          </a:xfrm>
          <a:prstGeom prst="rect">
            <a:avLst/>
          </a:prstGeom>
        </p:spPr>
        <p:txBody>
          <a:bodyPr wrap="square">
            <a:spAutoFit/>
          </a:bodyPr>
          <a:lstStyle/>
          <a:p>
            <a:r>
              <a:rPr lang="ja-JP" sz="2000" b="1" dirty="0">
                <a:solidFill>
                  <a:schemeClr val="accent4"/>
                </a:solidFill>
                <a:latin typeface="ＭＳ Ｐゴシック" panose="020B0600070205080204" pitchFamily="50" charset="-128"/>
                <a:ea typeface="ＭＳ Ｐゴシック" panose="020B0600070205080204" pitchFamily="50" charset="-128"/>
              </a:rPr>
              <a:t>個別勧誘のヒント </a:t>
            </a:r>
          </a:p>
          <a:p>
            <a:pPr marL="342900" indent="-342900">
              <a:lnSpc>
                <a:spcPct val="150000"/>
              </a:lnSpc>
              <a:buClr>
                <a:srgbClr val="33373B"/>
              </a:buClr>
              <a:buSzPct val="100000"/>
              <a:buFont typeface="Wingdings" panose="05000000000000000000" pitchFamily="2" charset="2"/>
              <a:buChar char="Ø"/>
            </a:pPr>
            <a:r>
              <a:rPr lang="ja-JP" dirty="0">
                <a:solidFill>
                  <a:srgbClr val="33373B"/>
                </a:solidFill>
                <a:latin typeface="ＭＳ Ｐゴシック" panose="020B0600070205080204" pitchFamily="50" charset="-128"/>
                <a:ea typeface="ＭＳ Ｐゴシック" panose="020B0600070205080204" pitchFamily="50" charset="-128"/>
              </a:rPr>
              <a:t>適切な服装で- ライオンズのベストは着用しない</a:t>
            </a:r>
          </a:p>
          <a:p>
            <a:pPr marL="342900" indent="-342900">
              <a:lnSpc>
                <a:spcPct val="150000"/>
              </a:lnSpc>
              <a:buClr>
                <a:srgbClr val="33373B"/>
              </a:buClr>
              <a:buSzPct val="100000"/>
              <a:buFont typeface="Wingdings" panose="05000000000000000000" pitchFamily="2" charset="2"/>
              <a:buChar char="Ø"/>
            </a:pPr>
            <a:r>
              <a:rPr lang="ja-JP" dirty="0">
                <a:solidFill>
                  <a:srgbClr val="33373B"/>
                </a:solidFill>
                <a:latin typeface="ＭＳ Ｐゴシック" panose="020B0600070205080204" pitchFamily="50" charset="-128"/>
                <a:ea typeface="ＭＳ Ｐゴシック" panose="020B0600070205080204" pitchFamily="50" charset="-128"/>
              </a:rPr>
              <a:t>トップから始める- 管理者または監督者と話す</a:t>
            </a:r>
          </a:p>
          <a:p>
            <a:pPr marL="342900" indent="-342900">
              <a:lnSpc>
                <a:spcPct val="150000"/>
              </a:lnSpc>
              <a:buClr>
                <a:srgbClr val="33373B"/>
              </a:buClr>
              <a:buSzPct val="100000"/>
              <a:buFont typeface="Wingdings" panose="05000000000000000000" pitchFamily="2" charset="2"/>
              <a:buChar char="Ø"/>
            </a:pPr>
            <a:r>
              <a:rPr lang="ja-JP" dirty="0">
                <a:solidFill>
                  <a:srgbClr val="33373B"/>
                </a:solidFill>
                <a:latin typeface="ＭＳ Ｐゴシック" panose="020B0600070205080204" pitchFamily="50" charset="-128"/>
                <a:ea typeface="ＭＳ Ｐゴシック" panose="020B0600070205080204" pitchFamily="50" charset="-128"/>
              </a:rPr>
              <a:t>10分以上待たない</a:t>
            </a:r>
          </a:p>
          <a:p>
            <a:pPr marL="342900" indent="-342900">
              <a:lnSpc>
                <a:spcPct val="150000"/>
              </a:lnSpc>
              <a:buClr>
                <a:srgbClr val="33373B"/>
              </a:buClr>
              <a:buSzPct val="100000"/>
              <a:buFont typeface="Wingdings" panose="05000000000000000000" pitchFamily="2" charset="2"/>
              <a:buChar char="Ø"/>
            </a:pPr>
            <a:r>
              <a:rPr lang="ja-JP" dirty="0">
                <a:solidFill>
                  <a:srgbClr val="33373B"/>
                </a:solidFill>
                <a:latin typeface="ＭＳ Ｐゴシック" panose="020B0600070205080204" pitchFamily="50" charset="-128"/>
                <a:ea typeface="ＭＳ Ｐゴシック" panose="020B0600070205080204" pitchFamily="50" charset="-128"/>
              </a:rPr>
              <a:t>持参するパンフレット類は控えめに</a:t>
            </a:r>
          </a:p>
          <a:p>
            <a:pPr marL="342900" indent="-342900">
              <a:lnSpc>
                <a:spcPct val="150000"/>
              </a:lnSpc>
              <a:buClr>
                <a:srgbClr val="33373B"/>
              </a:buClr>
              <a:buSzPct val="100000"/>
              <a:buFont typeface="Wingdings" panose="05000000000000000000" pitchFamily="2" charset="2"/>
              <a:buChar char="Ø"/>
            </a:pPr>
            <a:r>
              <a:rPr lang="ja-JP" dirty="0">
                <a:solidFill>
                  <a:srgbClr val="33373B"/>
                </a:solidFill>
                <a:latin typeface="ＭＳ Ｐゴシック" panose="020B0600070205080204" pitchFamily="50" charset="-128"/>
                <a:ea typeface="ＭＳ Ｐゴシック" panose="020B0600070205080204" pitchFamily="50" charset="-128"/>
              </a:rPr>
              <a:t>オフィスから会話のヒントを得る</a:t>
            </a:r>
          </a:p>
          <a:p>
            <a:pPr marL="342900" indent="-342900">
              <a:lnSpc>
                <a:spcPct val="150000"/>
              </a:lnSpc>
              <a:buClr>
                <a:srgbClr val="33373B"/>
              </a:buClr>
              <a:buSzPct val="100000"/>
              <a:buFont typeface="Wingdings" panose="05000000000000000000" pitchFamily="2" charset="2"/>
              <a:buChar char="Ø"/>
            </a:pPr>
            <a:r>
              <a:rPr lang="ja-JP" dirty="0">
                <a:solidFill>
                  <a:srgbClr val="33373B"/>
                </a:solidFill>
                <a:latin typeface="ＭＳ Ｐゴシック" panose="020B0600070205080204" pitchFamily="50" charset="-128"/>
                <a:ea typeface="ＭＳ Ｐゴシック" panose="020B0600070205080204" pitchFamily="50" charset="-128"/>
              </a:rPr>
              <a:t>紹介を求める</a:t>
            </a:r>
          </a:p>
          <a:p>
            <a:pPr marL="342900" indent="-342900">
              <a:buClr>
                <a:srgbClr val="EBB700"/>
              </a:buClr>
              <a:buSzPct val="100000"/>
              <a:buFont typeface="Lucida Grande" panose="020B0600040502020204" pitchFamily="34" charset="0"/>
              <a:buChar char="▶"/>
            </a:pPr>
            <a:endParaRPr lang="en-US" dirty="0">
              <a:solidFill>
                <a:schemeClr val="accent6">
                  <a:lumMod val="75000"/>
                  <a:lumOff val="25000"/>
                </a:schemeClr>
              </a:solidFill>
              <a:latin typeface="ＭＳ Ｐゴシック" panose="020B0600070205080204" pitchFamily="50" charset="-128"/>
              <a:ea typeface="ＭＳ Ｐゴシック" panose="020B0600070205080204" pitchFamily="50" charset="-128"/>
            </a:endParaRPr>
          </a:p>
        </p:txBody>
      </p:sp>
      <p:sp>
        <p:nvSpPr>
          <p:cNvPr id="7" name="Text Placeholder 2">
            <a:extLst>
              <a:ext uri="{FF2B5EF4-FFF2-40B4-BE49-F238E27FC236}">
                <a16:creationId xmlns:a16="http://schemas.microsoft.com/office/drawing/2014/main" id="{9F56F5C1-D34B-BEF8-25DD-085A8830B122}"/>
              </a:ext>
            </a:extLst>
          </p:cNvPr>
          <p:cNvSpPr txBox="1">
            <a:spLocks/>
          </p:cNvSpPr>
          <p:nvPr/>
        </p:nvSpPr>
        <p:spPr>
          <a:xfrm>
            <a:off x="3368040" y="6256141"/>
            <a:ext cx="7680960" cy="750992"/>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sz="1600" b="1" dirty="0">
                <a:solidFill>
                  <a:schemeClr val="accent4"/>
                </a:solidFill>
                <a:latin typeface="ＭＳ Ｐゴシック" panose="020B0600070205080204" pitchFamily="50" charset="-128"/>
                <a:ea typeface="ＭＳ Ｐゴシック" panose="020B0600070205080204" pitchFamily="50" charset="-128"/>
              </a:rPr>
              <a:t>ヒント：</a:t>
            </a:r>
            <a:r>
              <a:rPr lang="ja-JP" sz="1600" dirty="0">
                <a:solidFill>
                  <a:srgbClr val="33373B"/>
                </a:solidFill>
                <a:latin typeface="ＭＳ Ｐゴシック" panose="020B0600070205080204" pitchFamily="50" charset="-128"/>
                <a:ea typeface="ＭＳ Ｐゴシック" panose="020B0600070205080204" pitchFamily="50" charset="-128"/>
              </a:rPr>
              <a:t>クラブ結成者の連絡先情報を新会員に渡</a:t>
            </a:r>
            <a:r>
              <a:rPr lang="ja-JP" altLang="en-US" sz="1600" dirty="0">
                <a:solidFill>
                  <a:srgbClr val="33373B"/>
                </a:solidFill>
                <a:latin typeface="ＭＳ Ｐゴシック" panose="020B0600070205080204" pitchFamily="50" charset="-128"/>
                <a:ea typeface="ＭＳ Ｐゴシック" panose="020B0600070205080204" pitchFamily="50" charset="-128"/>
              </a:rPr>
              <a:t>しましょう</a:t>
            </a:r>
            <a:r>
              <a:rPr lang="ja-JP" sz="1600" dirty="0">
                <a:solidFill>
                  <a:srgbClr val="33373B"/>
                </a:solidFill>
                <a:latin typeface="ＭＳ Ｐゴシック" panose="020B0600070205080204" pitchFamily="50" charset="-128"/>
                <a:ea typeface="ＭＳ Ｐゴシック" panose="020B0600070205080204" pitchFamily="50" charset="-128"/>
              </a:rPr>
              <a:t>。 </a:t>
            </a:r>
          </a:p>
          <a:p>
            <a:r>
              <a:rPr lang="ja-JP" sz="1600" dirty="0">
                <a:solidFill>
                  <a:srgbClr val="33373B"/>
                </a:solidFill>
                <a:latin typeface="ＭＳ Ｐゴシック" panose="020B0600070205080204" pitchFamily="50" charset="-128"/>
                <a:ea typeface="ＭＳ Ｐゴシック" panose="020B0600070205080204" pitchFamily="50" charset="-128"/>
              </a:rPr>
              <a:t>         名刺、パンプレット裏面のラベル、チラシなど。 </a:t>
            </a:r>
          </a:p>
        </p:txBody>
      </p:sp>
    </p:spTree>
    <p:extLst>
      <p:ext uri="{BB962C8B-B14F-4D97-AF65-F5344CB8AC3E}">
        <p14:creationId xmlns:p14="http://schemas.microsoft.com/office/powerpoint/2010/main" val="11344033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977E245-D0B2-0129-4EC6-4F9C536314C0}"/>
              </a:ext>
            </a:extLst>
          </p:cNvPr>
          <p:cNvSpPr/>
          <p:nvPr/>
        </p:nvSpPr>
        <p:spPr bwMode="auto">
          <a:xfrm>
            <a:off x="0" y="0"/>
            <a:ext cx="12190434" cy="68580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latin typeface="ＭＳ Ｐゴシック" panose="020B0600070205080204" pitchFamily="50" charset="-128"/>
              <a:ea typeface="ＭＳ Ｐゴシック" panose="020B0600070205080204" pitchFamily="50" charset="-128"/>
            </a:endParaRPr>
          </a:p>
        </p:txBody>
      </p:sp>
      <p:sp>
        <p:nvSpPr>
          <p:cNvPr id="2" name="Title 1"/>
          <p:cNvSpPr>
            <a:spLocks noGrp="1"/>
          </p:cNvSpPr>
          <p:nvPr>
            <p:ph type="title" idx="4294967295"/>
          </p:nvPr>
        </p:nvSpPr>
        <p:spPr>
          <a:xfrm>
            <a:off x="838200" y="457200"/>
            <a:ext cx="11352234" cy="457200"/>
          </a:xfrm>
        </p:spPr>
        <p:txBody>
          <a:bodyPr/>
          <a:lstStyle/>
          <a:p>
            <a:pPr algn="l"/>
            <a:r>
              <a:rPr lang="ja-JP" sz="3600" b="1" dirty="0">
                <a:solidFill>
                  <a:srgbClr val="00338D"/>
                </a:solidFill>
                <a:latin typeface="ＭＳ Ｐゴシック" panose="020B0600070205080204" pitchFamily="50" charset="-128"/>
                <a:ea typeface="ＭＳ Ｐゴシック" panose="020B0600070205080204" pitchFamily="50" charset="-128"/>
              </a:rPr>
              <a:t>ステップ3：</a:t>
            </a:r>
            <a:r>
              <a:rPr lang="ja-JP" altLang="en-US" sz="3600" b="1" dirty="0">
                <a:solidFill>
                  <a:srgbClr val="00338D"/>
                </a:solidFill>
                <a:latin typeface="ＭＳ Ｐゴシック" panose="020B0600070205080204" pitchFamily="50" charset="-128"/>
                <a:ea typeface="ＭＳ Ｐゴシック" panose="020B0600070205080204" pitchFamily="50" charset="-128"/>
              </a:rPr>
              <a:t>会員を勧誘する</a:t>
            </a:r>
            <a:endParaRPr lang="ja-JP" sz="3600" b="1" dirty="0">
              <a:solidFill>
                <a:srgbClr val="00338D"/>
              </a:solidFill>
              <a:latin typeface="ＭＳ Ｐゴシック" panose="020B0600070205080204" pitchFamily="50" charset="-128"/>
              <a:ea typeface="ＭＳ Ｐゴシック" panose="020B0600070205080204" pitchFamily="50" charset="-128"/>
            </a:endParaRPr>
          </a:p>
        </p:txBody>
      </p:sp>
      <p:sp>
        <p:nvSpPr>
          <p:cNvPr id="5" name="TextBox 4">
            <a:extLst>
              <a:ext uri="{FF2B5EF4-FFF2-40B4-BE49-F238E27FC236}">
                <a16:creationId xmlns:a16="http://schemas.microsoft.com/office/drawing/2014/main" id="{2A1251A8-8862-4882-9413-8AEAEC2DEDA2}"/>
              </a:ext>
            </a:extLst>
          </p:cNvPr>
          <p:cNvSpPr txBox="1"/>
          <p:nvPr/>
        </p:nvSpPr>
        <p:spPr>
          <a:xfrm>
            <a:off x="903832" y="2392789"/>
            <a:ext cx="5673949" cy="2246769"/>
          </a:xfrm>
          <a:prstGeom prst="rect">
            <a:avLst/>
          </a:prstGeom>
          <a:noFill/>
        </p:spPr>
        <p:txBody>
          <a:bodyPr wrap="square" rtlCol="0">
            <a:spAutoFit/>
          </a:bodyPr>
          <a:lstStyle/>
          <a:p>
            <a:r>
              <a:rPr lang="ja-JP" sz="2800" b="1" dirty="0">
                <a:solidFill>
                  <a:schemeClr val="accent4"/>
                </a:solidFill>
                <a:latin typeface="ＭＳ Ｐゴシック" panose="020B0600070205080204" pitchFamily="50" charset="-128"/>
                <a:ea typeface="ＭＳ Ｐゴシック" panose="020B0600070205080204" pitchFamily="50" charset="-128"/>
              </a:rPr>
              <a:t>勧誘資料</a:t>
            </a:r>
            <a:r>
              <a:rPr lang="ja-JP" sz="2800" dirty="0">
                <a:solidFill>
                  <a:srgbClr val="33373B"/>
                </a:solidFill>
                <a:latin typeface="ＭＳ Ｐゴシック" panose="020B0600070205080204" pitchFamily="50" charset="-128"/>
                <a:ea typeface="ＭＳ Ｐゴシック" panose="020B0600070205080204" pitchFamily="50" charset="-128"/>
              </a:rPr>
              <a:t>は会員部に注文して取り寄せることができます。</a:t>
            </a:r>
            <a:r>
              <a:rPr lang="ja-JP" altLang="en-US" sz="2800" dirty="0">
                <a:solidFill>
                  <a:srgbClr val="33373B"/>
                </a:solidFill>
                <a:latin typeface="ＭＳ Ｐゴシック" panose="020B0600070205080204" pitchFamily="50" charset="-128"/>
                <a:ea typeface="ＭＳ Ｐゴシック" panose="020B0600070205080204" pitchFamily="50" charset="-128"/>
              </a:rPr>
              <a:t>入手</a:t>
            </a:r>
            <a:r>
              <a:rPr lang="ja-JP" sz="2800" dirty="0">
                <a:solidFill>
                  <a:srgbClr val="33373B"/>
                </a:solidFill>
                <a:latin typeface="ＭＳ Ｐゴシック" panose="020B0600070205080204" pitchFamily="50" charset="-128"/>
                <a:ea typeface="ＭＳ Ｐゴシック" panose="020B0600070205080204" pitchFamily="50" charset="-128"/>
              </a:rPr>
              <a:t>するには、「新クラブの結成」ウェブページにアクセスするか、このQRコードを使用します。</a:t>
            </a:r>
          </a:p>
        </p:txBody>
      </p:sp>
      <p:sp>
        <p:nvSpPr>
          <p:cNvPr id="3" name="Rectangle 2">
            <a:extLst>
              <a:ext uri="{FF2B5EF4-FFF2-40B4-BE49-F238E27FC236}">
                <a16:creationId xmlns:a16="http://schemas.microsoft.com/office/drawing/2014/main" id="{ACF5FF3D-4D73-4A26-8EFA-9751DCF4629A}"/>
              </a:ext>
            </a:extLst>
          </p:cNvPr>
          <p:cNvSpPr/>
          <p:nvPr/>
        </p:nvSpPr>
        <p:spPr bwMode="auto">
          <a:xfrm>
            <a:off x="990600" y="1143000"/>
            <a:ext cx="5334000" cy="76200"/>
          </a:xfrm>
          <a:prstGeom prst="rect">
            <a:avLst/>
          </a:prstGeom>
          <a:solidFill>
            <a:schemeClr val="accent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latin typeface="ＭＳ Ｐゴシック" panose="020B0600070205080204" pitchFamily="50" charset="-128"/>
              <a:ea typeface="ＭＳ Ｐゴシック" panose="020B0600070205080204" pitchFamily="50" charset="-128"/>
            </a:endParaRPr>
          </a:p>
        </p:txBody>
      </p:sp>
      <p:grpSp>
        <p:nvGrpSpPr>
          <p:cNvPr id="6" name="Group 5">
            <a:extLst>
              <a:ext uri="{FF2B5EF4-FFF2-40B4-BE49-F238E27FC236}">
                <a16:creationId xmlns:a16="http://schemas.microsoft.com/office/drawing/2014/main" id="{5B976C6A-A18F-CF59-0558-FC48E7643FAE}"/>
              </a:ext>
            </a:extLst>
          </p:cNvPr>
          <p:cNvGrpSpPr>
            <a:grpSpLocks/>
          </p:cNvGrpSpPr>
          <p:nvPr/>
        </p:nvGrpSpPr>
        <p:grpSpPr bwMode="auto">
          <a:xfrm>
            <a:off x="7696200" y="1838325"/>
            <a:ext cx="3181985" cy="3181350"/>
            <a:chOff x="802" y="802"/>
            <a:chExt cx="5011" cy="5010"/>
          </a:xfrm>
        </p:grpSpPr>
        <p:sp>
          <p:nvSpPr>
            <p:cNvPr id="7" name="docshape2">
              <a:extLst>
                <a:ext uri="{FF2B5EF4-FFF2-40B4-BE49-F238E27FC236}">
                  <a16:creationId xmlns:a16="http://schemas.microsoft.com/office/drawing/2014/main" id="{2CB1A6BE-A20F-DBDA-8903-532462134329}"/>
                </a:ext>
              </a:extLst>
            </p:cNvPr>
            <p:cNvSpPr>
              <a:spLocks/>
            </p:cNvSpPr>
            <p:nvPr/>
          </p:nvSpPr>
          <p:spPr bwMode="auto">
            <a:xfrm>
              <a:off x="810" y="945"/>
              <a:ext cx="3915" cy="2970"/>
            </a:xfrm>
            <a:custGeom>
              <a:avLst/>
              <a:gdLst>
                <a:gd name="T0" fmla="+- 0 810 810"/>
                <a:gd name="T1" fmla="*/ T0 w 3915"/>
                <a:gd name="T2" fmla="+- 0 3780 945"/>
                <a:gd name="T3" fmla="*/ 3780 h 2970"/>
                <a:gd name="T4" fmla="+- 0 1215 810"/>
                <a:gd name="T5" fmla="*/ T4 w 3915"/>
                <a:gd name="T6" fmla="+- 0 3510 945"/>
                <a:gd name="T7" fmla="*/ 3510 h 2970"/>
                <a:gd name="T8" fmla="+- 0 1215 810"/>
                <a:gd name="T9" fmla="*/ T8 w 3915"/>
                <a:gd name="T10" fmla="+- 0 3510 945"/>
                <a:gd name="T11" fmla="*/ 3510 h 2970"/>
                <a:gd name="T12" fmla="+- 0 1350 810"/>
                <a:gd name="T13" fmla="*/ T12 w 3915"/>
                <a:gd name="T14" fmla="+- 0 3510 945"/>
                <a:gd name="T15" fmla="*/ 3510 h 2970"/>
                <a:gd name="T16" fmla="+- 0 1350 810"/>
                <a:gd name="T17" fmla="*/ T16 w 3915"/>
                <a:gd name="T18" fmla="+- 0 2430 945"/>
                <a:gd name="T19" fmla="*/ 2430 h 2970"/>
                <a:gd name="T20" fmla="+- 0 1350 810"/>
                <a:gd name="T21" fmla="*/ T20 w 3915"/>
                <a:gd name="T22" fmla="+- 0 2025 945"/>
                <a:gd name="T23" fmla="*/ 2025 h 2970"/>
                <a:gd name="T24" fmla="+- 0 1755 810"/>
                <a:gd name="T25" fmla="*/ T24 w 3915"/>
                <a:gd name="T26" fmla="+- 0 3510 945"/>
                <a:gd name="T27" fmla="*/ 3510 h 2970"/>
                <a:gd name="T28" fmla="+- 0 1485 810"/>
                <a:gd name="T29" fmla="*/ T28 w 3915"/>
                <a:gd name="T30" fmla="+- 0 3510 945"/>
                <a:gd name="T31" fmla="*/ 3510 h 2970"/>
                <a:gd name="T32" fmla="+- 0 1215 810"/>
                <a:gd name="T33" fmla="*/ T32 w 3915"/>
                <a:gd name="T34" fmla="+- 0 3780 945"/>
                <a:gd name="T35" fmla="*/ 3780 h 2970"/>
                <a:gd name="T36" fmla="+- 0 1485 810"/>
                <a:gd name="T37" fmla="*/ T36 w 3915"/>
                <a:gd name="T38" fmla="+- 0 3780 945"/>
                <a:gd name="T39" fmla="*/ 3780 h 2970"/>
                <a:gd name="T40" fmla="+- 0 1755 810"/>
                <a:gd name="T41" fmla="*/ T40 w 3915"/>
                <a:gd name="T42" fmla="+- 0 3510 945"/>
                <a:gd name="T43" fmla="*/ 3510 h 2970"/>
                <a:gd name="T44" fmla="+- 0 1485 810"/>
                <a:gd name="T45" fmla="*/ T44 w 3915"/>
                <a:gd name="T46" fmla="+- 0 2295 945"/>
                <a:gd name="T47" fmla="*/ 2295 h 2970"/>
                <a:gd name="T48" fmla="+- 0 2025 810"/>
                <a:gd name="T49" fmla="*/ T48 w 3915"/>
                <a:gd name="T50" fmla="+- 0 3645 945"/>
                <a:gd name="T51" fmla="*/ 3645 h 2970"/>
                <a:gd name="T52" fmla="+- 0 1890 810"/>
                <a:gd name="T53" fmla="*/ T52 w 3915"/>
                <a:gd name="T54" fmla="+- 0 3780 945"/>
                <a:gd name="T55" fmla="*/ 3780 h 2970"/>
                <a:gd name="T56" fmla="+- 0 1890 810"/>
                <a:gd name="T57" fmla="*/ T56 w 3915"/>
                <a:gd name="T58" fmla="+- 0 3375 945"/>
                <a:gd name="T59" fmla="*/ 3375 h 2970"/>
                <a:gd name="T60" fmla="+- 0 2025 810"/>
                <a:gd name="T61" fmla="*/ T60 w 3915"/>
                <a:gd name="T62" fmla="+- 0 3510 945"/>
                <a:gd name="T63" fmla="*/ 3510 h 2970"/>
                <a:gd name="T64" fmla="+- 0 1890 810"/>
                <a:gd name="T65" fmla="*/ T64 w 3915"/>
                <a:gd name="T66" fmla="+- 0 3240 945"/>
                <a:gd name="T67" fmla="*/ 3240 h 2970"/>
                <a:gd name="T68" fmla="+- 0 1890 810"/>
                <a:gd name="T69" fmla="*/ T68 w 3915"/>
                <a:gd name="T70" fmla="+- 0 1890 945"/>
                <a:gd name="T71" fmla="*/ 1890 h 2970"/>
                <a:gd name="T72" fmla="+- 0 1485 810"/>
                <a:gd name="T73" fmla="*/ T72 w 3915"/>
                <a:gd name="T74" fmla="+- 0 2025 945"/>
                <a:gd name="T75" fmla="*/ 2025 h 2970"/>
                <a:gd name="T76" fmla="+- 0 1890 810"/>
                <a:gd name="T77" fmla="*/ T76 w 3915"/>
                <a:gd name="T78" fmla="+- 0 2160 945"/>
                <a:gd name="T79" fmla="*/ 2160 h 2970"/>
                <a:gd name="T80" fmla="+- 0 2160 810"/>
                <a:gd name="T81" fmla="*/ T80 w 3915"/>
                <a:gd name="T82" fmla="+- 0 3240 945"/>
                <a:gd name="T83" fmla="*/ 3240 h 2970"/>
                <a:gd name="T84" fmla="+- 0 2160 810"/>
                <a:gd name="T85" fmla="*/ T84 w 3915"/>
                <a:gd name="T86" fmla="+- 0 3240 945"/>
                <a:gd name="T87" fmla="*/ 3240 h 2970"/>
                <a:gd name="T88" fmla="+- 0 2160 810"/>
                <a:gd name="T89" fmla="*/ T88 w 3915"/>
                <a:gd name="T90" fmla="+- 0 3645 945"/>
                <a:gd name="T91" fmla="*/ 3645 h 2970"/>
                <a:gd name="T92" fmla="+- 0 2295 810"/>
                <a:gd name="T93" fmla="*/ T92 w 3915"/>
                <a:gd name="T94" fmla="+- 0 3510 945"/>
                <a:gd name="T95" fmla="*/ 3510 h 2970"/>
                <a:gd name="T96" fmla="+- 0 2160 810"/>
                <a:gd name="T97" fmla="*/ T96 w 3915"/>
                <a:gd name="T98" fmla="+- 0 2160 945"/>
                <a:gd name="T99" fmla="*/ 2160 h 2970"/>
                <a:gd name="T100" fmla="+- 0 1755 810"/>
                <a:gd name="T101" fmla="*/ T100 w 3915"/>
                <a:gd name="T102" fmla="+- 0 2295 945"/>
                <a:gd name="T103" fmla="*/ 2295 h 2970"/>
                <a:gd name="T104" fmla="+- 0 1485 810"/>
                <a:gd name="T105" fmla="*/ T104 w 3915"/>
                <a:gd name="T106" fmla="+- 0 2565 945"/>
                <a:gd name="T107" fmla="*/ 2565 h 2970"/>
                <a:gd name="T108" fmla="+- 0 1890 810"/>
                <a:gd name="T109" fmla="*/ T108 w 3915"/>
                <a:gd name="T110" fmla="+- 0 2700 945"/>
                <a:gd name="T111" fmla="*/ 2700 h 2970"/>
                <a:gd name="T112" fmla="+- 0 2025 810"/>
                <a:gd name="T113" fmla="*/ T112 w 3915"/>
                <a:gd name="T114" fmla="+- 0 2565 945"/>
                <a:gd name="T115" fmla="*/ 2565 h 2970"/>
                <a:gd name="T116" fmla="+- 0 2295 810"/>
                <a:gd name="T117" fmla="*/ T116 w 3915"/>
                <a:gd name="T118" fmla="+- 0 2565 945"/>
                <a:gd name="T119" fmla="*/ 2565 h 2970"/>
                <a:gd name="T120" fmla="+- 0 2295 810"/>
                <a:gd name="T121" fmla="*/ T120 w 3915"/>
                <a:gd name="T122" fmla="+- 0 2025 945"/>
                <a:gd name="T123" fmla="*/ 2025 h 2970"/>
                <a:gd name="T124" fmla="+- 0 2160 810"/>
                <a:gd name="T125" fmla="*/ T124 w 3915"/>
                <a:gd name="T126" fmla="+- 0 3240 945"/>
                <a:gd name="T127" fmla="*/ 3240 h 2970"/>
                <a:gd name="T128" fmla="+- 0 2565 810"/>
                <a:gd name="T129" fmla="*/ T128 w 3915"/>
                <a:gd name="T130" fmla="+- 0 3645 945"/>
                <a:gd name="T131" fmla="*/ 3645 h 2970"/>
                <a:gd name="T132" fmla="+- 0 2565 810"/>
                <a:gd name="T133" fmla="*/ T132 w 3915"/>
                <a:gd name="T134" fmla="+- 0 3645 945"/>
                <a:gd name="T135" fmla="*/ 3645 h 2970"/>
                <a:gd name="T136" fmla="+- 0 2565 810"/>
                <a:gd name="T137" fmla="*/ T136 w 3915"/>
                <a:gd name="T138" fmla="+- 0 3375 945"/>
                <a:gd name="T139" fmla="*/ 3375 h 2970"/>
                <a:gd name="T140" fmla="+- 0 2430 810"/>
                <a:gd name="T141" fmla="*/ T140 w 3915"/>
                <a:gd name="T142" fmla="+- 0 1755 945"/>
                <a:gd name="T143" fmla="*/ 1755 h 2970"/>
                <a:gd name="T144" fmla="+- 0 2430 810"/>
                <a:gd name="T145" fmla="*/ T144 w 3915"/>
                <a:gd name="T146" fmla="+- 0 2025 945"/>
                <a:gd name="T147" fmla="*/ 2025 h 2970"/>
                <a:gd name="T148" fmla="+- 0 2565 810"/>
                <a:gd name="T149" fmla="*/ T148 w 3915"/>
                <a:gd name="T150" fmla="+- 0 1620 945"/>
                <a:gd name="T151" fmla="*/ 1620 h 2970"/>
                <a:gd name="T152" fmla="+- 0 2700 810"/>
                <a:gd name="T153" fmla="*/ T152 w 3915"/>
                <a:gd name="T154" fmla="+- 0 1620 945"/>
                <a:gd name="T155" fmla="*/ 1620 h 2970"/>
                <a:gd name="T156" fmla="+- 0 2700 810"/>
                <a:gd name="T157" fmla="*/ T156 w 3915"/>
                <a:gd name="T158" fmla="+- 0 1755 945"/>
                <a:gd name="T159" fmla="*/ 1755 h 2970"/>
                <a:gd name="T160" fmla="+- 0 2700 810"/>
                <a:gd name="T161" fmla="*/ T160 w 3915"/>
                <a:gd name="T162" fmla="+- 0 1350 945"/>
                <a:gd name="T163" fmla="*/ 1350 h 2970"/>
                <a:gd name="T164" fmla="+- 0 2970 810"/>
                <a:gd name="T165" fmla="*/ T164 w 3915"/>
                <a:gd name="T166" fmla="+- 0 1755 945"/>
                <a:gd name="T167" fmla="*/ 1755 h 2970"/>
                <a:gd name="T168" fmla="+- 0 2970 810"/>
                <a:gd name="T169" fmla="*/ T168 w 3915"/>
                <a:gd name="T170" fmla="+- 0 2025 945"/>
                <a:gd name="T171" fmla="*/ 2025 h 2970"/>
                <a:gd name="T172" fmla="+- 0 2970 810"/>
                <a:gd name="T173" fmla="*/ T172 w 3915"/>
                <a:gd name="T174" fmla="+- 0 1350 945"/>
                <a:gd name="T175" fmla="*/ 1350 h 2970"/>
                <a:gd name="T176" fmla="+- 0 2970 810"/>
                <a:gd name="T177" fmla="*/ T176 w 3915"/>
                <a:gd name="T178" fmla="+- 0 1620 945"/>
                <a:gd name="T179" fmla="*/ 1620 h 2970"/>
                <a:gd name="T180" fmla="+- 0 3105 810"/>
                <a:gd name="T181" fmla="*/ T180 w 3915"/>
                <a:gd name="T182" fmla="+- 0 1485 945"/>
                <a:gd name="T183" fmla="*/ 1485 h 2970"/>
                <a:gd name="T184" fmla="+- 0 4050 810"/>
                <a:gd name="T185" fmla="*/ T184 w 3915"/>
                <a:gd name="T186" fmla="+- 0 1080 945"/>
                <a:gd name="T187" fmla="*/ 1080 h 2970"/>
                <a:gd name="T188" fmla="+- 0 4185 810"/>
                <a:gd name="T189" fmla="*/ T188 w 3915"/>
                <a:gd name="T190" fmla="+- 0 1215 945"/>
                <a:gd name="T191" fmla="*/ 1215 h 2970"/>
                <a:gd name="T192" fmla="+- 0 4320 810"/>
                <a:gd name="T193" fmla="*/ T192 w 3915"/>
                <a:gd name="T194" fmla="+- 0 945 945"/>
                <a:gd name="T195" fmla="*/ 945 h 2970"/>
                <a:gd name="T196" fmla="+- 0 4590 810"/>
                <a:gd name="T197" fmla="*/ T196 w 3915"/>
                <a:gd name="T198" fmla="+- 0 1080 945"/>
                <a:gd name="T199" fmla="*/ 1080 h 2970"/>
                <a:gd name="T200" fmla="+- 0 4320 810"/>
                <a:gd name="T201" fmla="*/ T200 w 3915"/>
                <a:gd name="T202" fmla="+- 0 1350 945"/>
                <a:gd name="T203" fmla="*/ 1350 h 2970"/>
                <a:gd name="T204" fmla="+- 0 4590 810"/>
                <a:gd name="T205" fmla="*/ T204 w 3915"/>
                <a:gd name="T206" fmla="+- 0 1080 945"/>
                <a:gd name="T207" fmla="*/ 1080 h 2970"/>
                <a:gd name="T208" fmla="+- 0 4590 810"/>
                <a:gd name="T209" fmla="*/ T208 w 3915"/>
                <a:gd name="T210" fmla="+- 0 1620 945"/>
                <a:gd name="T211" fmla="*/ 1620 h 297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Lst>
              <a:rect l="0" t="0" r="r" b="b"/>
              <a:pathLst>
                <a:path w="3915" h="2970">
                  <a:moveTo>
                    <a:pt x="270" y="2700"/>
                  </a:moveTo>
                  <a:lnTo>
                    <a:pt x="135" y="2700"/>
                  </a:lnTo>
                  <a:lnTo>
                    <a:pt x="0" y="2700"/>
                  </a:lnTo>
                  <a:lnTo>
                    <a:pt x="0" y="2835"/>
                  </a:lnTo>
                  <a:lnTo>
                    <a:pt x="135" y="2835"/>
                  </a:lnTo>
                  <a:lnTo>
                    <a:pt x="270" y="2835"/>
                  </a:lnTo>
                  <a:lnTo>
                    <a:pt x="270" y="2700"/>
                  </a:lnTo>
                  <a:close/>
                  <a:moveTo>
                    <a:pt x="405" y="2565"/>
                  </a:moveTo>
                  <a:lnTo>
                    <a:pt x="270" y="2565"/>
                  </a:lnTo>
                  <a:lnTo>
                    <a:pt x="270" y="2700"/>
                  </a:lnTo>
                  <a:lnTo>
                    <a:pt x="405" y="2700"/>
                  </a:lnTo>
                  <a:lnTo>
                    <a:pt x="405" y="2565"/>
                  </a:lnTo>
                  <a:close/>
                  <a:moveTo>
                    <a:pt x="540" y="2430"/>
                  </a:moveTo>
                  <a:lnTo>
                    <a:pt x="405" y="2430"/>
                  </a:lnTo>
                  <a:lnTo>
                    <a:pt x="405" y="2565"/>
                  </a:lnTo>
                  <a:lnTo>
                    <a:pt x="540" y="2565"/>
                  </a:lnTo>
                  <a:lnTo>
                    <a:pt x="540" y="2430"/>
                  </a:lnTo>
                  <a:close/>
                  <a:moveTo>
                    <a:pt x="675" y="1350"/>
                  </a:moveTo>
                  <a:lnTo>
                    <a:pt x="540" y="1350"/>
                  </a:lnTo>
                  <a:lnTo>
                    <a:pt x="540" y="1485"/>
                  </a:lnTo>
                  <a:lnTo>
                    <a:pt x="675" y="1485"/>
                  </a:lnTo>
                  <a:lnTo>
                    <a:pt x="675" y="1350"/>
                  </a:lnTo>
                  <a:close/>
                  <a:moveTo>
                    <a:pt x="675" y="1080"/>
                  </a:moveTo>
                  <a:lnTo>
                    <a:pt x="540" y="1080"/>
                  </a:lnTo>
                  <a:lnTo>
                    <a:pt x="540" y="1215"/>
                  </a:lnTo>
                  <a:lnTo>
                    <a:pt x="675" y="1215"/>
                  </a:lnTo>
                  <a:lnTo>
                    <a:pt x="675" y="1080"/>
                  </a:lnTo>
                  <a:close/>
                  <a:moveTo>
                    <a:pt x="945" y="2565"/>
                  </a:moveTo>
                  <a:lnTo>
                    <a:pt x="810" y="2565"/>
                  </a:lnTo>
                  <a:lnTo>
                    <a:pt x="810" y="2430"/>
                  </a:lnTo>
                  <a:lnTo>
                    <a:pt x="675" y="2430"/>
                  </a:lnTo>
                  <a:lnTo>
                    <a:pt x="675" y="2565"/>
                  </a:lnTo>
                  <a:lnTo>
                    <a:pt x="540" y="2565"/>
                  </a:lnTo>
                  <a:lnTo>
                    <a:pt x="540" y="2700"/>
                  </a:lnTo>
                  <a:lnTo>
                    <a:pt x="405" y="2700"/>
                  </a:lnTo>
                  <a:lnTo>
                    <a:pt x="405" y="2835"/>
                  </a:lnTo>
                  <a:lnTo>
                    <a:pt x="405" y="2970"/>
                  </a:lnTo>
                  <a:lnTo>
                    <a:pt x="540" y="2970"/>
                  </a:lnTo>
                  <a:lnTo>
                    <a:pt x="540" y="2835"/>
                  </a:lnTo>
                  <a:lnTo>
                    <a:pt x="675" y="2835"/>
                  </a:lnTo>
                  <a:lnTo>
                    <a:pt x="810" y="2835"/>
                  </a:lnTo>
                  <a:lnTo>
                    <a:pt x="810" y="2700"/>
                  </a:lnTo>
                  <a:lnTo>
                    <a:pt x="945" y="2700"/>
                  </a:lnTo>
                  <a:lnTo>
                    <a:pt x="945" y="2565"/>
                  </a:lnTo>
                  <a:close/>
                  <a:moveTo>
                    <a:pt x="945" y="1215"/>
                  </a:moveTo>
                  <a:lnTo>
                    <a:pt x="810" y="1215"/>
                  </a:lnTo>
                  <a:lnTo>
                    <a:pt x="675" y="1215"/>
                  </a:lnTo>
                  <a:lnTo>
                    <a:pt x="675" y="1350"/>
                  </a:lnTo>
                  <a:lnTo>
                    <a:pt x="810" y="1350"/>
                  </a:lnTo>
                  <a:lnTo>
                    <a:pt x="945" y="1350"/>
                  </a:lnTo>
                  <a:lnTo>
                    <a:pt x="945" y="1215"/>
                  </a:lnTo>
                  <a:close/>
                  <a:moveTo>
                    <a:pt x="1215" y="2700"/>
                  </a:moveTo>
                  <a:lnTo>
                    <a:pt x="1080" y="2700"/>
                  </a:lnTo>
                  <a:lnTo>
                    <a:pt x="945" y="2700"/>
                  </a:lnTo>
                  <a:lnTo>
                    <a:pt x="945" y="2835"/>
                  </a:lnTo>
                  <a:lnTo>
                    <a:pt x="1080" y="2835"/>
                  </a:lnTo>
                  <a:lnTo>
                    <a:pt x="1215" y="2835"/>
                  </a:lnTo>
                  <a:lnTo>
                    <a:pt x="1215" y="2700"/>
                  </a:lnTo>
                  <a:close/>
                  <a:moveTo>
                    <a:pt x="1215" y="2430"/>
                  </a:moveTo>
                  <a:lnTo>
                    <a:pt x="1080" y="2430"/>
                  </a:lnTo>
                  <a:lnTo>
                    <a:pt x="945" y="2430"/>
                  </a:lnTo>
                  <a:lnTo>
                    <a:pt x="945" y="2565"/>
                  </a:lnTo>
                  <a:lnTo>
                    <a:pt x="1080" y="2565"/>
                  </a:lnTo>
                  <a:lnTo>
                    <a:pt x="1215" y="2565"/>
                  </a:lnTo>
                  <a:lnTo>
                    <a:pt x="1215" y="2430"/>
                  </a:lnTo>
                  <a:close/>
                  <a:moveTo>
                    <a:pt x="1215" y="2160"/>
                  </a:moveTo>
                  <a:lnTo>
                    <a:pt x="1080" y="2160"/>
                  </a:lnTo>
                  <a:lnTo>
                    <a:pt x="1080" y="2295"/>
                  </a:lnTo>
                  <a:lnTo>
                    <a:pt x="1215" y="2295"/>
                  </a:lnTo>
                  <a:lnTo>
                    <a:pt x="1215" y="2160"/>
                  </a:lnTo>
                  <a:close/>
                  <a:moveTo>
                    <a:pt x="1215" y="945"/>
                  </a:moveTo>
                  <a:lnTo>
                    <a:pt x="1080" y="945"/>
                  </a:lnTo>
                  <a:lnTo>
                    <a:pt x="945" y="945"/>
                  </a:lnTo>
                  <a:lnTo>
                    <a:pt x="810" y="945"/>
                  </a:lnTo>
                  <a:lnTo>
                    <a:pt x="675" y="945"/>
                  </a:lnTo>
                  <a:lnTo>
                    <a:pt x="675" y="1080"/>
                  </a:lnTo>
                  <a:lnTo>
                    <a:pt x="810" y="1080"/>
                  </a:lnTo>
                  <a:lnTo>
                    <a:pt x="945" y="1080"/>
                  </a:lnTo>
                  <a:lnTo>
                    <a:pt x="945" y="1215"/>
                  </a:lnTo>
                  <a:lnTo>
                    <a:pt x="1080" y="1215"/>
                  </a:lnTo>
                  <a:lnTo>
                    <a:pt x="1215" y="1215"/>
                  </a:lnTo>
                  <a:lnTo>
                    <a:pt x="1215" y="1080"/>
                  </a:lnTo>
                  <a:lnTo>
                    <a:pt x="1215" y="945"/>
                  </a:lnTo>
                  <a:close/>
                  <a:moveTo>
                    <a:pt x="1350" y="2295"/>
                  </a:moveTo>
                  <a:lnTo>
                    <a:pt x="1215" y="2295"/>
                  </a:lnTo>
                  <a:lnTo>
                    <a:pt x="1215" y="2430"/>
                  </a:lnTo>
                  <a:lnTo>
                    <a:pt x="1350" y="2430"/>
                  </a:lnTo>
                  <a:lnTo>
                    <a:pt x="1350" y="2295"/>
                  </a:lnTo>
                  <a:close/>
                  <a:moveTo>
                    <a:pt x="1485" y="2430"/>
                  </a:moveTo>
                  <a:lnTo>
                    <a:pt x="1350" y="2430"/>
                  </a:lnTo>
                  <a:lnTo>
                    <a:pt x="1350" y="2565"/>
                  </a:lnTo>
                  <a:lnTo>
                    <a:pt x="1350" y="2700"/>
                  </a:lnTo>
                  <a:lnTo>
                    <a:pt x="1350" y="2835"/>
                  </a:lnTo>
                  <a:lnTo>
                    <a:pt x="1485" y="2835"/>
                  </a:lnTo>
                  <a:lnTo>
                    <a:pt x="1485" y="2700"/>
                  </a:lnTo>
                  <a:lnTo>
                    <a:pt x="1485" y="2565"/>
                  </a:lnTo>
                  <a:lnTo>
                    <a:pt x="1485" y="2430"/>
                  </a:lnTo>
                  <a:close/>
                  <a:moveTo>
                    <a:pt x="1485" y="1080"/>
                  </a:moveTo>
                  <a:lnTo>
                    <a:pt x="1350" y="1080"/>
                  </a:lnTo>
                  <a:lnTo>
                    <a:pt x="1350" y="1215"/>
                  </a:lnTo>
                  <a:lnTo>
                    <a:pt x="1215" y="1215"/>
                  </a:lnTo>
                  <a:lnTo>
                    <a:pt x="1215" y="1350"/>
                  </a:lnTo>
                  <a:lnTo>
                    <a:pt x="1080" y="1350"/>
                  </a:lnTo>
                  <a:lnTo>
                    <a:pt x="945" y="1350"/>
                  </a:lnTo>
                  <a:lnTo>
                    <a:pt x="945" y="1485"/>
                  </a:lnTo>
                  <a:lnTo>
                    <a:pt x="810" y="1485"/>
                  </a:lnTo>
                  <a:lnTo>
                    <a:pt x="675" y="1485"/>
                  </a:lnTo>
                  <a:lnTo>
                    <a:pt x="675" y="1620"/>
                  </a:lnTo>
                  <a:lnTo>
                    <a:pt x="810" y="1620"/>
                  </a:lnTo>
                  <a:lnTo>
                    <a:pt x="945" y="1620"/>
                  </a:lnTo>
                  <a:lnTo>
                    <a:pt x="1080" y="1620"/>
                  </a:lnTo>
                  <a:lnTo>
                    <a:pt x="1080" y="1755"/>
                  </a:lnTo>
                  <a:lnTo>
                    <a:pt x="1215" y="1755"/>
                  </a:lnTo>
                  <a:lnTo>
                    <a:pt x="1350" y="1755"/>
                  </a:lnTo>
                  <a:lnTo>
                    <a:pt x="1350" y="1620"/>
                  </a:lnTo>
                  <a:lnTo>
                    <a:pt x="1215" y="1620"/>
                  </a:lnTo>
                  <a:lnTo>
                    <a:pt x="1215" y="1485"/>
                  </a:lnTo>
                  <a:lnTo>
                    <a:pt x="1350" y="1485"/>
                  </a:lnTo>
                  <a:lnTo>
                    <a:pt x="1350" y="1620"/>
                  </a:lnTo>
                  <a:lnTo>
                    <a:pt x="1485" y="1620"/>
                  </a:lnTo>
                  <a:lnTo>
                    <a:pt x="1485" y="1485"/>
                  </a:lnTo>
                  <a:lnTo>
                    <a:pt x="1485" y="1350"/>
                  </a:lnTo>
                  <a:lnTo>
                    <a:pt x="1485" y="1215"/>
                  </a:lnTo>
                  <a:lnTo>
                    <a:pt x="1485" y="1080"/>
                  </a:lnTo>
                  <a:close/>
                  <a:moveTo>
                    <a:pt x="1620" y="2160"/>
                  </a:moveTo>
                  <a:lnTo>
                    <a:pt x="1485" y="2160"/>
                  </a:lnTo>
                  <a:lnTo>
                    <a:pt x="1350" y="2160"/>
                  </a:lnTo>
                  <a:lnTo>
                    <a:pt x="1350" y="2295"/>
                  </a:lnTo>
                  <a:lnTo>
                    <a:pt x="1485" y="2295"/>
                  </a:lnTo>
                  <a:lnTo>
                    <a:pt x="1620" y="2295"/>
                  </a:lnTo>
                  <a:lnTo>
                    <a:pt x="1620" y="2160"/>
                  </a:lnTo>
                  <a:close/>
                  <a:moveTo>
                    <a:pt x="1755" y="2700"/>
                  </a:moveTo>
                  <a:lnTo>
                    <a:pt x="1620" y="2700"/>
                  </a:lnTo>
                  <a:lnTo>
                    <a:pt x="1620" y="2835"/>
                  </a:lnTo>
                  <a:lnTo>
                    <a:pt x="1755" y="2835"/>
                  </a:lnTo>
                  <a:lnTo>
                    <a:pt x="1755" y="2700"/>
                  </a:lnTo>
                  <a:close/>
                  <a:moveTo>
                    <a:pt x="1755" y="2295"/>
                  </a:moveTo>
                  <a:lnTo>
                    <a:pt x="1620" y="2295"/>
                  </a:lnTo>
                  <a:lnTo>
                    <a:pt x="1620" y="2430"/>
                  </a:lnTo>
                  <a:lnTo>
                    <a:pt x="1755" y="2430"/>
                  </a:lnTo>
                  <a:lnTo>
                    <a:pt x="1755" y="2295"/>
                  </a:lnTo>
                  <a:close/>
                  <a:moveTo>
                    <a:pt x="1755" y="675"/>
                  </a:moveTo>
                  <a:lnTo>
                    <a:pt x="1620" y="675"/>
                  </a:lnTo>
                  <a:lnTo>
                    <a:pt x="1620" y="810"/>
                  </a:lnTo>
                  <a:lnTo>
                    <a:pt x="1620" y="945"/>
                  </a:lnTo>
                  <a:lnTo>
                    <a:pt x="1485" y="945"/>
                  </a:lnTo>
                  <a:lnTo>
                    <a:pt x="1485" y="1080"/>
                  </a:lnTo>
                  <a:lnTo>
                    <a:pt x="1620" y="1080"/>
                  </a:lnTo>
                  <a:lnTo>
                    <a:pt x="1755" y="1080"/>
                  </a:lnTo>
                  <a:lnTo>
                    <a:pt x="1755" y="945"/>
                  </a:lnTo>
                  <a:lnTo>
                    <a:pt x="1755" y="810"/>
                  </a:lnTo>
                  <a:lnTo>
                    <a:pt x="1755" y="675"/>
                  </a:lnTo>
                  <a:close/>
                  <a:moveTo>
                    <a:pt x="1890" y="540"/>
                  </a:moveTo>
                  <a:lnTo>
                    <a:pt x="1755" y="540"/>
                  </a:lnTo>
                  <a:lnTo>
                    <a:pt x="1755" y="675"/>
                  </a:lnTo>
                  <a:lnTo>
                    <a:pt x="1890" y="675"/>
                  </a:lnTo>
                  <a:lnTo>
                    <a:pt x="1890" y="540"/>
                  </a:lnTo>
                  <a:close/>
                  <a:moveTo>
                    <a:pt x="2025" y="675"/>
                  </a:moveTo>
                  <a:lnTo>
                    <a:pt x="1890" y="675"/>
                  </a:lnTo>
                  <a:lnTo>
                    <a:pt x="1890" y="810"/>
                  </a:lnTo>
                  <a:lnTo>
                    <a:pt x="2025" y="810"/>
                  </a:lnTo>
                  <a:lnTo>
                    <a:pt x="2025" y="675"/>
                  </a:lnTo>
                  <a:close/>
                  <a:moveTo>
                    <a:pt x="2025" y="405"/>
                  </a:moveTo>
                  <a:lnTo>
                    <a:pt x="1890" y="405"/>
                  </a:lnTo>
                  <a:lnTo>
                    <a:pt x="1890" y="540"/>
                  </a:lnTo>
                  <a:lnTo>
                    <a:pt x="2025" y="540"/>
                  </a:lnTo>
                  <a:lnTo>
                    <a:pt x="2025" y="405"/>
                  </a:lnTo>
                  <a:close/>
                  <a:moveTo>
                    <a:pt x="2160" y="810"/>
                  </a:moveTo>
                  <a:lnTo>
                    <a:pt x="2025" y="810"/>
                  </a:lnTo>
                  <a:lnTo>
                    <a:pt x="2025" y="945"/>
                  </a:lnTo>
                  <a:lnTo>
                    <a:pt x="2025" y="1080"/>
                  </a:lnTo>
                  <a:lnTo>
                    <a:pt x="2160" y="1080"/>
                  </a:lnTo>
                  <a:lnTo>
                    <a:pt x="2160" y="945"/>
                  </a:lnTo>
                  <a:lnTo>
                    <a:pt x="2160" y="810"/>
                  </a:lnTo>
                  <a:close/>
                  <a:moveTo>
                    <a:pt x="2295" y="405"/>
                  </a:moveTo>
                  <a:lnTo>
                    <a:pt x="2160" y="405"/>
                  </a:lnTo>
                  <a:lnTo>
                    <a:pt x="2160" y="540"/>
                  </a:lnTo>
                  <a:lnTo>
                    <a:pt x="2025" y="540"/>
                  </a:lnTo>
                  <a:lnTo>
                    <a:pt x="2025" y="675"/>
                  </a:lnTo>
                  <a:lnTo>
                    <a:pt x="2160" y="675"/>
                  </a:lnTo>
                  <a:lnTo>
                    <a:pt x="2160" y="810"/>
                  </a:lnTo>
                  <a:lnTo>
                    <a:pt x="2295" y="810"/>
                  </a:lnTo>
                  <a:lnTo>
                    <a:pt x="2295" y="675"/>
                  </a:lnTo>
                  <a:lnTo>
                    <a:pt x="2295" y="540"/>
                  </a:lnTo>
                  <a:lnTo>
                    <a:pt x="2295" y="405"/>
                  </a:lnTo>
                  <a:close/>
                  <a:moveTo>
                    <a:pt x="3510" y="135"/>
                  </a:moveTo>
                  <a:lnTo>
                    <a:pt x="3375" y="135"/>
                  </a:lnTo>
                  <a:lnTo>
                    <a:pt x="3240" y="135"/>
                  </a:lnTo>
                  <a:lnTo>
                    <a:pt x="3105" y="135"/>
                  </a:lnTo>
                  <a:lnTo>
                    <a:pt x="3105" y="270"/>
                  </a:lnTo>
                  <a:lnTo>
                    <a:pt x="3240" y="270"/>
                  </a:lnTo>
                  <a:lnTo>
                    <a:pt x="3375" y="270"/>
                  </a:lnTo>
                  <a:lnTo>
                    <a:pt x="3510" y="270"/>
                  </a:lnTo>
                  <a:lnTo>
                    <a:pt x="3510" y="135"/>
                  </a:lnTo>
                  <a:close/>
                  <a:moveTo>
                    <a:pt x="3645" y="0"/>
                  </a:moveTo>
                  <a:lnTo>
                    <a:pt x="3510" y="0"/>
                  </a:lnTo>
                  <a:lnTo>
                    <a:pt x="3510" y="135"/>
                  </a:lnTo>
                  <a:lnTo>
                    <a:pt x="3645" y="135"/>
                  </a:lnTo>
                  <a:lnTo>
                    <a:pt x="3645" y="0"/>
                  </a:lnTo>
                  <a:close/>
                  <a:moveTo>
                    <a:pt x="3780" y="135"/>
                  </a:moveTo>
                  <a:lnTo>
                    <a:pt x="3645" y="135"/>
                  </a:lnTo>
                  <a:lnTo>
                    <a:pt x="3645" y="270"/>
                  </a:lnTo>
                  <a:lnTo>
                    <a:pt x="3510" y="270"/>
                  </a:lnTo>
                  <a:lnTo>
                    <a:pt x="3510" y="405"/>
                  </a:lnTo>
                  <a:lnTo>
                    <a:pt x="3645" y="405"/>
                  </a:lnTo>
                  <a:lnTo>
                    <a:pt x="3780" y="405"/>
                  </a:lnTo>
                  <a:lnTo>
                    <a:pt x="3780" y="270"/>
                  </a:lnTo>
                  <a:lnTo>
                    <a:pt x="3780" y="135"/>
                  </a:lnTo>
                  <a:close/>
                  <a:moveTo>
                    <a:pt x="3915" y="405"/>
                  </a:moveTo>
                  <a:lnTo>
                    <a:pt x="3780" y="405"/>
                  </a:lnTo>
                  <a:lnTo>
                    <a:pt x="3780" y="540"/>
                  </a:lnTo>
                  <a:lnTo>
                    <a:pt x="3780" y="675"/>
                  </a:lnTo>
                  <a:lnTo>
                    <a:pt x="3915" y="675"/>
                  </a:lnTo>
                  <a:lnTo>
                    <a:pt x="3915" y="540"/>
                  </a:lnTo>
                  <a:lnTo>
                    <a:pt x="3915" y="405"/>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latin typeface="ＭＳ Ｐゴシック" panose="020B0600070205080204" pitchFamily="50" charset="-128"/>
                <a:ea typeface="ＭＳ Ｐゴシック" panose="020B0600070205080204" pitchFamily="50" charset="-128"/>
              </a:endParaRPr>
            </a:p>
          </p:txBody>
        </p:sp>
        <p:sp>
          <p:nvSpPr>
            <p:cNvPr id="8" name="docshape3">
              <a:extLst>
                <a:ext uri="{FF2B5EF4-FFF2-40B4-BE49-F238E27FC236}">
                  <a16:creationId xmlns:a16="http://schemas.microsoft.com/office/drawing/2014/main" id="{F92C226E-62AA-5D7D-033B-1C63B1993268}"/>
                </a:ext>
              </a:extLst>
            </p:cNvPr>
            <p:cNvSpPr>
              <a:spLocks/>
            </p:cNvSpPr>
            <p:nvPr/>
          </p:nvSpPr>
          <p:spPr bwMode="auto">
            <a:xfrm>
              <a:off x="1215" y="3780"/>
              <a:ext cx="1485" cy="675"/>
            </a:xfrm>
            <a:custGeom>
              <a:avLst/>
              <a:gdLst>
                <a:gd name="T0" fmla="+- 0 1755 1215"/>
                <a:gd name="T1" fmla="*/ T0 w 1485"/>
                <a:gd name="T2" fmla="+- 0 4050 3780"/>
                <a:gd name="T3" fmla="*/ 4050 h 675"/>
                <a:gd name="T4" fmla="+- 0 1620 1215"/>
                <a:gd name="T5" fmla="*/ T4 w 1485"/>
                <a:gd name="T6" fmla="+- 0 4050 3780"/>
                <a:gd name="T7" fmla="*/ 4050 h 675"/>
                <a:gd name="T8" fmla="+- 0 1485 1215"/>
                <a:gd name="T9" fmla="*/ T8 w 1485"/>
                <a:gd name="T10" fmla="+- 0 4050 3780"/>
                <a:gd name="T11" fmla="*/ 4050 h 675"/>
                <a:gd name="T12" fmla="+- 0 1350 1215"/>
                <a:gd name="T13" fmla="*/ T12 w 1485"/>
                <a:gd name="T14" fmla="+- 0 4050 3780"/>
                <a:gd name="T15" fmla="*/ 4050 h 675"/>
                <a:gd name="T16" fmla="+- 0 1350 1215"/>
                <a:gd name="T17" fmla="*/ T16 w 1485"/>
                <a:gd name="T18" fmla="+- 0 3915 3780"/>
                <a:gd name="T19" fmla="*/ 3915 h 675"/>
                <a:gd name="T20" fmla="+- 0 1350 1215"/>
                <a:gd name="T21" fmla="*/ T20 w 1485"/>
                <a:gd name="T22" fmla="+- 0 3780 3780"/>
                <a:gd name="T23" fmla="*/ 3780 h 675"/>
                <a:gd name="T24" fmla="+- 0 1215 1215"/>
                <a:gd name="T25" fmla="*/ T24 w 1485"/>
                <a:gd name="T26" fmla="+- 0 3780 3780"/>
                <a:gd name="T27" fmla="*/ 3780 h 675"/>
                <a:gd name="T28" fmla="+- 0 1215 1215"/>
                <a:gd name="T29" fmla="*/ T28 w 1485"/>
                <a:gd name="T30" fmla="+- 0 3915 3780"/>
                <a:gd name="T31" fmla="*/ 3915 h 675"/>
                <a:gd name="T32" fmla="+- 0 1215 1215"/>
                <a:gd name="T33" fmla="*/ T32 w 1485"/>
                <a:gd name="T34" fmla="+- 0 4050 3780"/>
                <a:gd name="T35" fmla="*/ 4050 h 675"/>
                <a:gd name="T36" fmla="+- 0 1215 1215"/>
                <a:gd name="T37" fmla="*/ T36 w 1485"/>
                <a:gd name="T38" fmla="+- 0 4185 3780"/>
                <a:gd name="T39" fmla="*/ 4185 h 675"/>
                <a:gd name="T40" fmla="+- 0 1350 1215"/>
                <a:gd name="T41" fmla="*/ T40 w 1485"/>
                <a:gd name="T42" fmla="+- 0 4185 3780"/>
                <a:gd name="T43" fmla="*/ 4185 h 675"/>
                <a:gd name="T44" fmla="+- 0 1485 1215"/>
                <a:gd name="T45" fmla="*/ T44 w 1485"/>
                <a:gd name="T46" fmla="+- 0 4185 3780"/>
                <a:gd name="T47" fmla="*/ 4185 h 675"/>
                <a:gd name="T48" fmla="+- 0 1620 1215"/>
                <a:gd name="T49" fmla="*/ T48 w 1485"/>
                <a:gd name="T50" fmla="+- 0 4185 3780"/>
                <a:gd name="T51" fmla="*/ 4185 h 675"/>
                <a:gd name="T52" fmla="+- 0 1755 1215"/>
                <a:gd name="T53" fmla="*/ T52 w 1485"/>
                <a:gd name="T54" fmla="+- 0 4185 3780"/>
                <a:gd name="T55" fmla="*/ 4185 h 675"/>
                <a:gd name="T56" fmla="+- 0 1755 1215"/>
                <a:gd name="T57" fmla="*/ T56 w 1485"/>
                <a:gd name="T58" fmla="+- 0 4050 3780"/>
                <a:gd name="T59" fmla="*/ 4050 h 675"/>
                <a:gd name="T60" fmla="+- 0 1890 1215"/>
                <a:gd name="T61" fmla="*/ T60 w 1485"/>
                <a:gd name="T62" fmla="+- 0 3780 3780"/>
                <a:gd name="T63" fmla="*/ 3780 h 675"/>
                <a:gd name="T64" fmla="+- 0 1755 1215"/>
                <a:gd name="T65" fmla="*/ T64 w 1485"/>
                <a:gd name="T66" fmla="+- 0 3780 3780"/>
                <a:gd name="T67" fmla="*/ 3780 h 675"/>
                <a:gd name="T68" fmla="+- 0 1620 1215"/>
                <a:gd name="T69" fmla="*/ T68 w 1485"/>
                <a:gd name="T70" fmla="+- 0 3780 3780"/>
                <a:gd name="T71" fmla="*/ 3780 h 675"/>
                <a:gd name="T72" fmla="+- 0 1620 1215"/>
                <a:gd name="T73" fmla="*/ T72 w 1485"/>
                <a:gd name="T74" fmla="+- 0 3915 3780"/>
                <a:gd name="T75" fmla="*/ 3915 h 675"/>
                <a:gd name="T76" fmla="+- 0 1755 1215"/>
                <a:gd name="T77" fmla="*/ T76 w 1485"/>
                <a:gd name="T78" fmla="+- 0 3915 3780"/>
                <a:gd name="T79" fmla="*/ 3915 h 675"/>
                <a:gd name="T80" fmla="+- 0 1755 1215"/>
                <a:gd name="T81" fmla="*/ T80 w 1485"/>
                <a:gd name="T82" fmla="+- 0 4050 3780"/>
                <a:gd name="T83" fmla="*/ 4050 h 675"/>
                <a:gd name="T84" fmla="+- 0 1890 1215"/>
                <a:gd name="T85" fmla="*/ T84 w 1485"/>
                <a:gd name="T86" fmla="+- 0 4050 3780"/>
                <a:gd name="T87" fmla="*/ 4050 h 675"/>
                <a:gd name="T88" fmla="+- 0 1890 1215"/>
                <a:gd name="T89" fmla="*/ T88 w 1485"/>
                <a:gd name="T90" fmla="+- 0 3915 3780"/>
                <a:gd name="T91" fmla="*/ 3915 h 675"/>
                <a:gd name="T92" fmla="+- 0 1890 1215"/>
                <a:gd name="T93" fmla="*/ T92 w 1485"/>
                <a:gd name="T94" fmla="+- 0 3780 3780"/>
                <a:gd name="T95" fmla="*/ 3780 h 675"/>
                <a:gd name="T96" fmla="+- 0 2700 1215"/>
                <a:gd name="T97" fmla="*/ T96 w 1485"/>
                <a:gd name="T98" fmla="+- 0 4050 3780"/>
                <a:gd name="T99" fmla="*/ 4050 h 675"/>
                <a:gd name="T100" fmla="+- 0 2565 1215"/>
                <a:gd name="T101" fmla="*/ T100 w 1485"/>
                <a:gd name="T102" fmla="+- 0 4050 3780"/>
                <a:gd name="T103" fmla="*/ 4050 h 675"/>
                <a:gd name="T104" fmla="+- 0 2565 1215"/>
                <a:gd name="T105" fmla="*/ T104 w 1485"/>
                <a:gd name="T106" fmla="+- 0 3915 3780"/>
                <a:gd name="T107" fmla="*/ 3915 h 675"/>
                <a:gd name="T108" fmla="+- 0 2565 1215"/>
                <a:gd name="T109" fmla="*/ T108 w 1485"/>
                <a:gd name="T110" fmla="+- 0 3780 3780"/>
                <a:gd name="T111" fmla="*/ 3780 h 675"/>
                <a:gd name="T112" fmla="+- 0 2430 1215"/>
                <a:gd name="T113" fmla="*/ T112 w 1485"/>
                <a:gd name="T114" fmla="+- 0 3780 3780"/>
                <a:gd name="T115" fmla="*/ 3780 h 675"/>
                <a:gd name="T116" fmla="+- 0 2295 1215"/>
                <a:gd name="T117" fmla="*/ T116 w 1485"/>
                <a:gd name="T118" fmla="+- 0 3780 3780"/>
                <a:gd name="T119" fmla="*/ 3780 h 675"/>
                <a:gd name="T120" fmla="+- 0 2295 1215"/>
                <a:gd name="T121" fmla="*/ T120 w 1485"/>
                <a:gd name="T122" fmla="+- 0 3915 3780"/>
                <a:gd name="T123" fmla="*/ 3915 h 675"/>
                <a:gd name="T124" fmla="+- 0 2430 1215"/>
                <a:gd name="T125" fmla="*/ T124 w 1485"/>
                <a:gd name="T126" fmla="+- 0 3915 3780"/>
                <a:gd name="T127" fmla="*/ 3915 h 675"/>
                <a:gd name="T128" fmla="+- 0 2430 1215"/>
                <a:gd name="T129" fmla="*/ T128 w 1485"/>
                <a:gd name="T130" fmla="+- 0 4050 3780"/>
                <a:gd name="T131" fmla="*/ 4050 h 675"/>
                <a:gd name="T132" fmla="+- 0 2430 1215"/>
                <a:gd name="T133" fmla="*/ T132 w 1485"/>
                <a:gd name="T134" fmla="+- 0 4185 3780"/>
                <a:gd name="T135" fmla="*/ 4185 h 675"/>
                <a:gd name="T136" fmla="+- 0 2295 1215"/>
                <a:gd name="T137" fmla="*/ T136 w 1485"/>
                <a:gd name="T138" fmla="+- 0 4185 3780"/>
                <a:gd name="T139" fmla="*/ 4185 h 675"/>
                <a:gd name="T140" fmla="+- 0 2295 1215"/>
                <a:gd name="T141" fmla="*/ T140 w 1485"/>
                <a:gd name="T142" fmla="+- 0 4320 3780"/>
                <a:gd name="T143" fmla="*/ 4320 h 675"/>
                <a:gd name="T144" fmla="+- 0 2160 1215"/>
                <a:gd name="T145" fmla="*/ T144 w 1485"/>
                <a:gd name="T146" fmla="+- 0 4320 3780"/>
                <a:gd name="T147" fmla="*/ 4320 h 675"/>
                <a:gd name="T148" fmla="+- 0 2160 1215"/>
                <a:gd name="T149" fmla="*/ T148 w 1485"/>
                <a:gd name="T150" fmla="+- 0 4185 3780"/>
                <a:gd name="T151" fmla="*/ 4185 h 675"/>
                <a:gd name="T152" fmla="+- 0 2295 1215"/>
                <a:gd name="T153" fmla="*/ T152 w 1485"/>
                <a:gd name="T154" fmla="+- 0 4185 3780"/>
                <a:gd name="T155" fmla="*/ 4185 h 675"/>
                <a:gd name="T156" fmla="+- 0 2295 1215"/>
                <a:gd name="T157" fmla="*/ T156 w 1485"/>
                <a:gd name="T158" fmla="+- 0 4050 3780"/>
                <a:gd name="T159" fmla="*/ 4050 h 675"/>
                <a:gd name="T160" fmla="+- 0 2295 1215"/>
                <a:gd name="T161" fmla="*/ T160 w 1485"/>
                <a:gd name="T162" fmla="+- 0 3915 3780"/>
                <a:gd name="T163" fmla="*/ 3915 h 675"/>
                <a:gd name="T164" fmla="+- 0 2160 1215"/>
                <a:gd name="T165" fmla="*/ T164 w 1485"/>
                <a:gd name="T166" fmla="+- 0 3915 3780"/>
                <a:gd name="T167" fmla="*/ 3915 h 675"/>
                <a:gd name="T168" fmla="+- 0 2160 1215"/>
                <a:gd name="T169" fmla="*/ T168 w 1485"/>
                <a:gd name="T170" fmla="+- 0 4050 3780"/>
                <a:gd name="T171" fmla="*/ 4050 h 675"/>
                <a:gd name="T172" fmla="+- 0 2025 1215"/>
                <a:gd name="T173" fmla="*/ T172 w 1485"/>
                <a:gd name="T174" fmla="+- 0 4050 3780"/>
                <a:gd name="T175" fmla="*/ 4050 h 675"/>
                <a:gd name="T176" fmla="+- 0 2025 1215"/>
                <a:gd name="T177" fmla="*/ T176 w 1485"/>
                <a:gd name="T178" fmla="+- 0 4185 3780"/>
                <a:gd name="T179" fmla="*/ 4185 h 675"/>
                <a:gd name="T180" fmla="+- 0 2025 1215"/>
                <a:gd name="T181" fmla="*/ T180 w 1485"/>
                <a:gd name="T182" fmla="+- 0 4320 3780"/>
                <a:gd name="T183" fmla="*/ 4320 h 675"/>
                <a:gd name="T184" fmla="+- 0 2025 1215"/>
                <a:gd name="T185" fmla="*/ T184 w 1485"/>
                <a:gd name="T186" fmla="+- 0 4455 3780"/>
                <a:gd name="T187" fmla="*/ 4455 h 675"/>
                <a:gd name="T188" fmla="+- 0 2160 1215"/>
                <a:gd name="T189" fmla="*/ T188 w 1485"/>
                <a:gd name="T190" fmla="+- 0 4455 3780"/>
                <a:gd name="T191" fmla="*/ 4455 h 675"/>
                <a:gd name="T192" fmla="+- 0 2295 1215"/>
                <a:gd name="T193" fmla="*/ T192 w 1485"/>
                <a:gd name="T194" fmla="+- 0 4455 3780"/>
                <a:gd name="T195" fmla="*/ 4455 h 675"/>
                <a:gd name="T196" fmla="+- 0 2430 1215"/>
                <a:gd name="T197" fmla="*/ T196 w 1485"/>
                <a:gd name="T198" fmla="+- 0 4455 3780"/>
                <a:gd name="T199" fmla="*/ 4455 h 675"/>
                <a:gd name="T200" fmla="+- 0 2565 1215"/>
                <a:gd name="T201" fmla="*/ T200 w 1485"/>
                <a:gd name="T202" fmla="+- 0 4455 3780"/>
                <a:gd name="T203" fmla="*/ 4455 h 675"/>
                <a:gd name="T204" fmla="+- 0 2700 1215"/>
                <a:gd name="T205" fmla="*/ T204 w 1485"/>
                <a:gd name="T206" fmla="+- 0 4455 3780"/>
                <a:gd name="T207" fmla="*/ 4455 h 675"/>
                <a:gd name="T208" fmla="+- 0 2700 1215"/>
                <a:gd name="T209" fmla="*/ T208 w 1485"/>
                <a:gd name="T210" fmla="+- 0 4320 3780"/>
                <a:gd name="T211" fmla="*/ 4320 h 675"/>
                <a:gd name="T212" fmla="+- 0 2565 1215"/>
                <a:gd name="T213" fmla="*/ T212 w 1485"/>
                <a:gd name="T214" fmla="+- 0 4320 3780"/>
                <a:gd name="T215" fmla="*/ 4320 h 675"/>
                <a:gd name="T216" fmla="+- 0 2565 1215"/>
                <a:gd name="T217" fmla="*/ T216 w 1485"/>
                <a:gd name="T218" fmla="+- 0 4185 3780"/>
                <a:gd name="T219" fmla="*/ 4185 h 675"/>
                <a:gd name="T220" fmla="+- 0 2700 1215"/>
                <a:gd name="T221" fmla="*/ T220 w 1485"/>
                <a:gd name="T222" fmla="+- 0 4185 3780"/>
                <a:gd name="T223" fmla="*/ 4185 h 675"/>
                <a:gd name="T224" fmla="+- 0 2700 1215"/>
                <a:gd name="T225" fmla="*/ T224 w 1485"/>
                <a:gd name="T226" fmla="+- 0 4050 3780"/>
                <a:gd name="T227" fmla="*/ 4050 h 67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Lst>
              <a:rect l="0" t="0" r="r" b="b"/>
              <a:pathLst>
                <a:path w="1485" h="675">
                  <a:moveTo>
                    <a:pt x="540" y="270"/>
                  </a:moveTo>
                  <a:lnTo>
                    <a:pt x="405" y="270"/>
                  </a:lnTo>
                  <a:lnTo>
                    <a:pt x="270" y="270"/>
                  </a:lnTo>
                  <a:lnTo>
                    <a:pt x="135" y="270"/>
                  </a:lnTo>
                  <a:lnTo>
                    <a:pt x="135" y="135"/>
                  </a:lnTo>
                  <a:lnTo>
                    <a:pt x="135" y="0"/>
                  </a:lnTo>
                  <a:lnTo>
                    <a:pt x="0" y="0"/>
                  </a:lnTo>
                  <a:lnTo>
                    <a:pt x="0" y="135"/>
                  </a:lnTo>
                  <a:lnTo>
                    <a:pt x="0" y="270"/>
                  </a:lnTo>
                  <a:lnTo>
                    <a:pt x="0" y="405"/>
                  </a:lnTo>
                  <a:lnTo>
                    <a:pt x="135" y="405"/>
                  </a:lnTo>
                  <a:lnTo>
                    <a:pt x="270" y="405"/>
                  </a:lnTo>
                  <a:lnTo>
                    <a:pt x="405" y="405"/>
                  </a:lnTo>
                  <a:lnTo>
                    <a:pt x="540" y="405"/>
                  </a:lnTo>
                  <a:lnTo>
                    <a:pt x="540" y="270"/>
                  </a:lnTo>
                  <a:close/>
                  <a:moveTo>
                    <a:pt x="675" y="0"/>
                  </a:moveTo>
                  <a:lnTo>
                    <a:pt x="540" y="0"/>
                  </a:lnTo>
                  <a:lnTo>
                    <a:pt x="405" y="0"/>
                  </a:lnTo>
                  <a:lnTo>
                    <a:pt x="405" y="135"/>
                  </a:lnTo>
                  <a:lnTo>
                    <a:pt x="540" y="135"/>
                  </a:lnTo>
                  <a:lnTo>
                    <a:pt x="540" y="270"/>
                  </a:lnTo>
                  <a:lnTo>
                    <a:pt x="675" y="270"/>
                  </a:lnTo>
                  <a:lnTo>
                    <a:pt x="675" y="135"/>
                  </a:lnTo>
                  <a:lnTo>
                    <a:pt x="675" y="0"/>
                  </a:lnTo>
                  <a:close/>
                  <a:moveTo>
                    <a:pt x="1485" y="270"/>
                  </a:moveTo>
                  <a:lnTo>
                    <a:pt x="1350" y="270"/>
                  </a:lnTo>
                  <a:lnTo>
                    <a:pt x="1350" y="135"/>
                  </a:lnTo>
                  <a:lnTo>
                    <a:pt x="1350" y="0"/>
                  </a:lnTo>
                  <a:lnTo>
                    <a:pt x="1215" y="0"/>
                  </a:lnTo>
                  <a:lnTo>
                    <a:pt x="1080" y="0"/>
                  </a:lnTo>
                  <a:lnTo>
                    <a:pt x="1080" y="135"/>
                  </a:lnTo>
                  <a:lnTo>
                    <a:pt x="1215" y="135"/>
                  </a:lnTo>
                  <a:lnTo>
                    <a:pt x="1215" y="270"/>
                  </a:lnTo>
                  <a:lnTo>
                    <a:pt x="1215" y="405"/>
                  </a:lnTo>
                  <a:lnTo>
                    <a:pt x="1080" y="405"/>
                  </a:lnTo>
                  <a:lnTo>
                    <a:pt x="1080" y="540"/>
                  </a:lnTo>
                  <a:lnTo>
                    <a:pt x="945" y="540"/>
                  </a:lnTo>
                  <a:lnTo>
                    <a:pt x="945" y="405"/>
                  </a:lnTo>
                  <a:lnTo>
                    <a:pt x="1080" y="405"/>
                  </a:lnTo>
                  <a:lnTo>
                    <a:pt x="1080" y="270"/>
                  </a:lnTo>
                  <a:lnTo>
                    <a:pt x="1080" y="135"/>
                  </a:lnTo>
                  <a:lnTo>
                    <a:pt x="945" y="135"/>
                  </a:lnTo>
                  <a:lnTo>
                    <a:pt x="945" y="270"/>
                  </a:lnTo>
                  <a:lnTo>
                    <a:pt x="810" y="270"/>
                  </a:lnTo>
                  <a:lnTo>
                    <a:pt x="810" y="405"/>
                  </a:lnTo>
                  <a:lnTo>
                    <a:pt x="810" y="540"/>
                  </a:lnTo>
                  <a:lnTo>
                    <a:pt x="810" y="675"/>
                  </a:lnTo>
                  <a:lnTo>
                    <a:pt x="945" y="675"/>
                  </a:lnTo>
                  <a:lnTo>
                    <a:pt x="1080" y="675"/>
                  </a:lnTo>
                  <a:lnTo>
                    <a:pt x="1215" y="675"/>
                  </a:lnTo>
                  <a:lnTo>
                    <a:pt x="1350" y="675"/>
                  </a:lnTo>
                  <a:lnTo>
                    <a:pt x="1485" y="675"/>
                  </a:lnTo>
                  <a:lnTo>
                    <a:pt x="1485" y="540"/>
                  </a:lnTo>
                  <a:lnTo>
                    <a:pt x="1350" y="540"/>
                  </a:lnTo>
                  <a:lnTo>
                    <a:pt x="1350" y="405"/>
                  </a:lnTo>
                  <a:lnTo>
                    <a:pt x="1485" y="405"/>
                  </a:lnTo>
                  <a:lnTo>
                    <a:pt x="1485" y="270"/>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latin typeface="ＭＳ Ｐゴシック" panose="020B0600070205080204" pitchFamily="50" charset="-128"/>
                <a:ea typeface="ＭＳ Ｐゴシック" panose="020B0600070205080204" pitchFamily="50" charset="-128"/>
              </a:endParaRPr>
            </a:p>
          </p:txBody>
        </p:sp>
        <p:pic>
          <p:nvPicPr>
            <p:cNvPr id="9" name="docshape4">
              <a:extLst>
                <a:ext uri="{FF2B5EF4-FFF2-40B4-BE49-F238E27FC236}">
                  <a16:creationId xmlns:a16="http://schemas.microsoft.com/office/drawing/2014/main" id="{DC47DD3E-9CDD-89C4-8919-F706F06F97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5" y="2715"/>
              <a:ext cx="1185" cy="1185"/>
            </a:xfrm>
            <a:prstGeom prst="rect">
              <a:avLst/>
            </a:prstGeom>
            <a:noFill/>
            <a:extLst>
              <a:ext uri="{909E8E84-426E-40DD-AFC4-6F175D3DCCD1}">
                <a14:hiddenFill xmlns:a14="http://schemas.microsoft.com/office/drawing/2010/main">
                  <a:solidFill>
                    <a:srgbClr val="FFFFFF"/>
                  </a:solidFill>
                </a14:hiddenFill>
              </a:ext>
            </a:extLst>
          </p:spPr>
        </p:pic>
        <p:sp>
          <p:nvSpPr>
            <p:cNvPr id="10" name="docshape5">
              <a:extLst>
                <a:ext uri="{FF2B5EF4-FFF2-40B4-BE49-F238E27FC236}">
                  <a16:creationId xmlns:a16="http://schemas.microsoft.com/office/drawing/2014/main" id="{71ACBDF7-6A83-982B-9779-C5540EB09596}"/>
                </a:ext>
              </a:extLst>
            </p:cNvPr>
            <p:cNvSpPr>
              <a:spLocks/>
            </p:cNvSpPr>
            <p:nvPr/>
          </p:nvSpPr>
          <p:spPr bwMode="auto">
            <a:xfrm>
              <a:off x="802" y="802"/>
              <a:ext cx="961" cy="960"/>
            </a:xfrm>
            <a:custGeom>
              <a:avLst/>
              <a:gdLst>
                <a:gd name="T0" fmla="+- 0 1763 802"/>
                <a:gd name="T1" fmla="*/ T0 w 961"/>
                <a:gd name="T2" fmla="+- 0 802 802"/>
                <a:gd name="T3" fmla="*/ 802 h 960"/>
                <a:gd name="T4" fmla="+- 0 802 802"/>
                <a:gd name="T5" fmla="*/ T4 w 961"/>
                <a:gd name="T6" fmla="+- 0 802 802"/>
                <a:gd name="T7" fmla="*/ 802 h 960"/>
                <a:gd name="T8" fmla="+- 0 802 802"/>
                <a:gd name="T9" fmla="*/ T8 w 961"/>
                <a:gd name="T10" fmla="+- 0 940 802"/>
                <a:gd name="T11" fmla="*/ 940 h 960"/>
                <a:gd name="T12" fmla="+- 0 802 802"/>
                <a:gd name="T13" fmla="*/ T12 w 961"/>
                <a:gd name="T14" fmla="+- 0 1626 802"/>
                <a:gd name="T15" fmla="*/ 1626 h 960"/>
                <a:gd name="T16" fmla="+- 0 802 802"/>
                <a:gd name="T17" fmla="*/ T16 w 961"/>
                <a:gd name="T18" fmla="+- 0 1762 802"/>
                <a:gd name="T19" fmla="*/ 1762 h 960"/>
                <a:gd name="T20" fmla="+- 0 1763 802"/>
                <a:gd name="T21" fmla="*/ T20 w 961"/>
                <a:gd name="T22" fmla="+- 0 1762 802"/>
                <a:gd name="T23" fmla="*/ 1762 h 960"/>
                <a:gd name="T24" fmla="+- 0 1763 802"/>
                <a:gd name="T25" fmla="*/ T24 w 961"/>
                <a:gd name="T26" fmla="+- 0 1626 802"/>
                <a:gd name="T27" fmla="*/ 1626 h 960"/>
                <a:gd name="T28" fmla="+- 0 939 802"/>
                <a:gd name="T29" fmla="*/ T28 w 961"/>
                <a:gd name="T30" fmla="+- 0 1626 802"/>
                <a:gd name="T31" fmla="*/ 1626 h 960"/>
                <a:gd name="T32" fmla="+- 0 939 802"/>
                <a:gd name="T33" fmla="*/ T32 w 961"/>
                <a:gd name="T34" fmla="+- 0 940 802"/>
                <a:gd name="T35" fmla="*/ 940 h 960"/>
                <a:gd name="T36" fmla="+- 0 1626 802"/>
                <a:gd name="T37" fmla="*/ T36 w 961"/>
                <a:gd name="T38" fmla="+- 0 940 802"/>
                <a:gd name="T39" fmla="*/ 940 h 960"/>
                <a:gd name="T40" fmla="+- 0 1626 802"/>
                <a:gd name="T41" fmla="*/ T40 w 961"/>
                <a:gd name="T42" fmla="+- 0 1626 802"/>
                <a:gd name="T43" fmla="*/ 1626 h 960"/>
                <a:gd name="T44" fmla="+- 0 1763 802"/>
                <a:gd name="T45" fmla="*/ T44 w 961"/>
                <a:gd name="T46" fmla="+- 0 1626 802"/>
                <a:gd name="T47" fmla="*/ 1626 h 960"/>
                <a:gd name="T48" fmla="+- 0 1763 802"/>
                <a:gd name="T49" fmla="*/ T48 w 961"/>
                <a:gd name="T50" fmla="+- 0 940 802"/>
                <a:gd name="T51" fmla="*/ 940 h 960"/>
                <a:gd name="T52" fmla="+- 0 1763 802"/>
                <a:gd name="T53" fmla="*/ T52 w 961"/>
                <a:gd name="T54" fmla="+- 0 939 802"/>
                <a:gd name="T55" fmla="*/ 939 h 960"/>
                <a:gd name="T56" fmla="+- 0 1763 802"/>
                <a:gd name="T57" fmla="*/ T56 w 961"/>
                <a:gd name="T58" fmla="+- 0 802 802"/>
                <a:gd name="T59" fmla="*/ 802 h 96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61" h="960">
                  <a:moveTo>
                    <a:pt x="961" y="0"/>
                  </a:moveTo>
                  <a:lnTo>
                    <a:pt x="0" y="0"/>
                  </a:lnTo>
                  <a:lnTo>
                    <a:pt x="0" y="138"/>
                  </a:lnTo>
                  <a:lnTo>
                    <a:pt x="0" y="824"/>
                  </a:lnTo>
                  <a:lnTo>
                    <a:pt x="0" y="960"/>
                  </a:lnTo>
                  <a:lnTo>
                    <a:pt x="961" y="960"/>
                  </a:lnTo>
                  <a:lnTo>
                    <a:pt x="961" y="824"/>
                  </a:lnTo>
                  <a:lnTo>
                    <a:pt x="137" y="824"/>
                  </a:lnTo>
                  <a:lnTo>
                    <a:pt x="137" y="138"/>
                  </a:lnTo>
                  <a:lnTo>
                    <a:pt x="824" y="138"/>
                  </a:lnTo>
                  <a:lnTo>
                    <a:pt x="824" y="824"/>
                  </a:lnTo>
                  <a:lnTo>
                    <a:pt x="961" y="824"/>
                  </a:lnTo>
                  <a:lnTo>
                    <a:pt x="961" y="138"/>
                  </a:lnTo>
                  <a:lnTo>
                    <a:pt x="961" y="137"/>
                  </a:lnTo>
                  <a:lnTo>
                    <a:pt x="961" y="0"/>
                  </a:lnTo>
                  <a:close/>
                </a:path>
              </a:pathLst>
            </a:custGeom>
            <a:solidFill>
              <a:srgbClr val="EBB6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latin typeface="ＭＳ Ｐゴシック" panose="020B0600070205080204" pitchFamily="50" charset="-128"/>
                <a:ea typeface="ＭＳ Ｐゴシック" panose="020B0600070205080204" pitchFamily="50" charset="-128"/>
              </a:endParaRPr>
            </a:p>
          </p:txBody>
        </p:sp>
        <p:sp>
          <p:nvSpPr>
            <p:cNvPr id="11" name="docshape6">
              <a:extLst>
                <a:ext uri="{FF2B5EF4-FFF2-40B4-BE49-F238E27FC236}">
                  <a16:creationId xmlns:a16="http://schemas.microsoft.com/office/drawing/2014/main" id="{B80EA454-6387-5946-566E-54D516651B74}"/>
                </a:ext>
              </a:extLst>
            </p:cNvPr>
            <p:cNvSpPr>
              <a:spLocks/>
            </p:cNvSpPr>
            <p:nvPr/>
          </p:nvSpPr>
          <p:spPr bwMode="auto">
            <a:xfrm>
              <a:off x="1080" y="810"/>
              <a:ext cx="3780" cy="1350"/>
            </a:xfrm>
            <a:custGeom>
              <a:avLst/>
              <a:gdLst>
                <a:gd name="T0" fmla="+- 0 1080 1080"/>
                <a:gd name="T1" fmla="*/ T0 w 3780"/>
                <a:gd name="T2" fmla="+- 0 2025 810"/>
                <a:gd name="T3" fmla="*/ 2025 h 1350"/>
                <a:gd name="T4" fmla="+- 0 2295 1080"/>
                <a:gd name="T5" fmla="*/ T4 w 3780"/>
                <a:gd name="T6" fmla="+- 0 1620 810"/>
                <a:gd name="T7" fmla="*/ 1620 h 1350"/>
                <a:gd name="T8" fmla="+- 0 2295 1080"/>
                <a:gd name="T9" fmla="*/ T8 w 3780"/>
                <a:gd name="T10" fmla="+- 0 1755 810"/>
                <a:gd name="T11" fmla="*/ 1755 h 1350"/>
                <a:gd name="T12" fmla="+- 0 2160 1080"/>
                <a:gd name="T13" fmla="*/ T12 w 3780"/>
                <a:gd name="T14" fmla="+- 0 945 810"/>
                <a:gd name="T15" fmla="*/ 945 h 1350"/>
                <a:gd name="T16" fmla="+- 0 2025 1080"/>
                <a:gd name="T17" fmla="*/ T16 w 3780"/>
                <a:gd name="T18" fmla="+- 0 945 810"/>
                <a:gd name="T19" fmla="*/ 945 h 1350"/>
                <a:gd name="T20" fmla="+- 0 1890 1080"/>
                <a:gd name="T21" fmla="*/ T20 w 3780"/>
                <a:gd name="T22" fmla="+- 0 1215 810"/>
                <a:gd name="T23" fmla="*/ 1215 h 1350"/>
                <a:gd name="T24" fmla="+- 0 1890 1080"/>
                <a:gd name="T25" fmla="*/ T24 w 3780"/>
                <a:gd name="T26" fmla="+- 0 1620 810"/>
                <a:gd name="T27" fmla="*/ 1620 h 1350"/>
                <a:gd name="T28" fmla="+- 0 2025 1080"/>
                <a:gd name="T29" fmla="*/ T28 w 3780"/>
                <a:gd name="T30" fmla="+- 0 1620 810"/>
                <a:gd name="T31" fmla="*/ 1620 h 1350"/>
                <a:gd name="T32" fmla="+- 0 2160 1080"/>
                <a:gd name="T33" fmla="*/ T32 w 3780"/>
                <a:gd name="T34" fmla="+- 0 1350 810"/>
                <a:gd name="T35" fmla="*/ 1350 h 1350"/>
                <a:gd name="T36" fmla="+- 0 2295 1080"/>
                <a:gd name="T37" fmla="*/ T36 w 3780"/>
                <a:gd name="T38" fmla="+- 0 1350 810"/>
                <a:gd name="T39" fmla="*/ 1350 h 1350"/>
                <a:gd name="T40" fmla="+- 0 2025 1080"/>
                <a:gd name="T41" fmla="*/ T40 w 3780"/>
                <a:gd name="T42" fmla="+- 0 1215 810"/>
                <a:gd name="T43" fmla="*/ 1215 h 1350"/>
                <a:gd name="T44" fmla="+- 0 2295 1080"/>
                <a:gd name="T45" fmla="*/ T44 w 3780"/>
                <a:gd name="T46" fmla="+- 0 1080 810"/>
                <a:gd name="T47" fmla="*/ 1080 h 1350"/>
                <a:gd name="T48" fmla="+- 0 2295 1080"/>
                <a:gd name="T49" fmla="*/ T48 w 3780"/>
                <a:gd name="T50" fmla="+- 0 810 810"/>
                <a:gd name="T51" fmla="*/ 810 h 1350"/>
                <a:gd name="T52" fmla="+- 0 2430 1080"/>
                <a:gd name="T53" fmla="*/ T52 w 3780"/>
                <a:gd name="T54" fmla="+- 0 810 810"/>
                <a:gd name="T55" fmla="*/ 810 h 1350"/>
                <a:gd name="T56" fmla="+- 0 2430 1080"/>
                <a:gd name="T57" fmla="*/ T56 w 3780"/>
                <a:gd name="T58" fmla="+- 0 1215 810"/>
                <a:gd name="T59" fmla="*/ 1215 h 1350"/>
                <a:gd name="T60" fmla="+- 0 2295 1080"/>
                <a:gd name="T61" fmla="*/ T60 w 3780"/>
                <a:gd name="T62" fmla="+- 0 1485 810"/>
                <a:gd name="T63" fmla="*/ 1485 h 1350"/>
                <a:gd name="T64" fmla="+- 0 2565 1080"/>
                <a:gd name="T65" fmla="*/ T64 w 3780"/>
                <a:gd name="T66" fmla="+- 0 1620 810"/>
                <a:gd name="T67" fmla="*/ 1620 h 1350"/>
                <a:gd name="T68" fmla="+- 0 2700 1080"/>
                <a:gd name="T69" fmla="*/ T68 w 3780"/>
                <a:gd name="T70" fmla="+- 0 1350 810"/>
                <a:gd name="T71" fmla="*/ 1350 h 1350"/>
                <a:gd name="T72" fmla="+- 0 2700 1080"/>
                <a:gd name="T73" fmla="*/ T72 w 3780"/>
                <a:gd name="T74" fmla="+- 0 2025 810"/>
                <a:gd name="T75" fmla="*/ 2025 h 1350"/>
                <a:gd name="T76" fmla="+- 0 2430 1080"/>
                <a:gd name="T77" fmla="*/ T76 w 3780"/>
                <a:gd name="T78" fmla="+- 0 2160 810"/>
                <a:gd name="T79" fmla="*/ 2160 h 1350"/>
                <a:gd name="T80" fmla="+- 0 2835 1080"/>
                <a:gd name="T81" fmla="*/ T80 w 3780"/>
                <a:gd name="T82" fmla="+- 0 2160 810"/>
                <a:gd name="T83" fmla="*/ 2160 h 1350"/>
                <a:gd name="T84" fmla="+- 0 3105 1080"/>
                <a:gd name="T85" fmla="*/ T84 w 3780"/>
                <a:gd name="T86" fmla="+- 0 1080 810"/>
                <a:gd name="T87" fmla="*/ 1080 h 1350"/>
                <a:gd name="T88" fmla="+- 0 2970 1080"/>
                <a:gd name="T89" fmla="*/ T88 w 3780"/>
                <a:gd name="T90" fmla="+- 0 810 810"/>
                <a:gd name="T91" fmla="*/ 810 h 1350"/>
                <a:gd name="T92" fmla="+- 0 2565 1080"/>
                <a:gd name="T93" fmla="*/ T92 w 3780"/>
                <a:gd name="T94" fmla="+- 0 810 810"/>
                <a:gd name="T95" fmla="*/ 810 h 1350"/>
                <a:gd name="T96" fmla="+- 0 2430 1080"/>
                <a:gd name="T97" fmla="*/ T96 w 3780"/>
                <a:gd name="T98" fmla="+- 0 1080 810"/>
                <a:gd name="T99" fmla="*/ 1080 h 1350"/>
                <a:gd name="T100" fmla="+- 0 2835 1080"/>
                <a:gd name="T101" fmla="*/ T100 w 3780"/>
                <a:gd name="T102" fmla="+- 0 1080 810"/>
                <a:gd name="T103" fmla="*/ 1080 h 1350"/>
                <a:gd name="T104" fmla="+- 0 3105 1080"/>
                <a:gd name="T105" fmla="*/ T104 w 3780"/>
                <a:gd name="T106" fmla="+- 0 1215 810"/>
                <a:gd name="T107" fmla="*/ 1215 h 1350"/>
                <a:gd name="T108" fmla="+- 0 3375 1080"/>
                <a:gd name="T109" fmla="*/ T108 w 3780"/>
                <a:gd name="T110" fmla="+- 0 1620 810"/>
                <a:gd name="T111" fmla="*/ 1620 h 1350"/>
                <a:gd name="T112" fmla="+- 0 3240 1080"/>
                <a:gd name="T113" fmla="*/ T112 w 3780"/>
                <a:gd name="T114" fmla="+- 0 1890 810"/>
                <a:gd name="T115" fmla="*/ 1890 h 1350"/>
                <a:gd name="T116" fmla="+- 0 3375 1080"/>
                <a:gd name="T117" fmla="*/ T116 w 3780"/>
                <a:gd name="T118" fmla="+- 0 1620 810"/>
                <a:gd name="T119" fmla="*/ 1620 h 1350"/>
                <a:gd name="T120" fmla="+- 0 3375 1080"/>
                <a:gd name="T121" fmla="*/ T120 w 3780"/>
                <a:gd name="T122" fmla="+- 0 2025 810"/>
                <a:gd name="T123" fmla="*/ 2025 h 1350"/>
                <a:gd name="T124" fmla="+- 0 3510 1080"/>
                <a:gd name="T125" fmla="*/ T124 w 3780"/>
                <a:gd name="T126" fmla="+- 0 1215 810"/>
                <a:gd name="T127" fmla="*/ 1215 h 1350"/>
                <a:gd name="T128" fmla="+- 0 3240 1080"/>
                <a:gd name="T129" fmla="*/ T128 w 3780"/>
                <a:gd name="T130" fmla="+- 0 1350 810"/>
                <a:gd name="T131" fmla="*/ 1350 h 1350"/>
                <a:gd name="T132" fmla="+- 0 3510 1080"/>
                <a:gd name="T133" fmla="*/ T132 w 3780"/>
                <a:gd name="T134" fmla="+- 0 1485 810"/>
                <a:gd name="T135" fmla="*/ 1485 h 1350"/>
                <a:gd name="T136" fmla="+- 0 3915 1080"/>
                <a:gd name="T137" fmla="*/ T136 w 3780"/>
                <a:gd name="T138" fmla="+- 0 1620 810"/>
                <a:gd name="T139" fmla="*/ 1620 h 1350"/>
                <a:gd name="T140" fmla="+- 0 3645 1080"/>
                <a:gd name="T141" fmla="*/ T140 w 3780"/>
                <a:gd name="T142" fmla="+- 0 1755 810"/>
                <a:gd name="T143" fmla="*/ 1755 h 1350"/>
                <a:gd name="T144" fmla="+- 0 3510 1080"/>
                <a:gd name="T145" fmla="*/ T144 w 3780"/>
                <a:gd name="T146" fmla="+- 0 1755 810"/>
                <a:gd name="T147" fmla="*/ 1755 h 1350"/>
                <a:gd name="T148" fmla="+- 0 3645 1080"/>
                <a:gd name="T149" fmla="*/ T148 w 3780"/>
                <a:gd name="T150" fmla="+- 0 2025 810"/>
                <a:gd name="T151" fmla="*/ 2025 h 1350"/>
                <a:gd name="T152" fmla="+- 0 3915 1080"/>
                <a:gd name="T153" fmla="*/ T152 w 3780"/>
                <a:gd name="T154" fmla="+- 0 1890 810"/>
                <a:gd name="T155" fmla="*/ 1890 h 1350"/>
                <a:gd name="T156" fmla="+- 0 4050 1080"/>
                <a:gd name="T157" fmla="*/ T156 w 3780"/>
                <a:gd name="T158" fmla="+- 0 810 810"/>
                <a:gd name="T159" fmla="*/ 810 h 1350"/>
                <a:gd name="T160" fmla="+- 0 3645 1080"/>
                <a:gd name="T161" fmla="*/ T160 w 3780"/>
                <a:gd name="T162" fmla="+- 0 810 810"/>
                <a:gd name="T163" fmla="*/ 810 h 1350"/>
                <a:gd name="T164" fmla="+- 0 3375 1080"/>
                <a:gd name="T165" fmla="*/ T164 w 3780"/>
                <a:gd name="T166" fmla="+- 0 945 810"/>
                <a:gd name="T167" fmla="*/ 945 h 1350"/>
                <a:gd name="T168" fmla="+- 0 3375 1080"/>
                <a:gd name="T169" fmla="*/ T168 w 3780"/>
                <a:gd name="T170" fmla="+- 0 1080 810"/>
                <a:gd name="T171" fmla="*/ 1080 h 1350"/>
                <a:gd name="T172" fmla="+- 0 3645 1080"/>
                <a:gd name="T173" fmla="*/ T172 w 3780"/>
                <a:gd name="T174" fmla="+- 0 1215 810"/>
                <a:gd name="T175" fmla="*/ 1215 h 1350"/>
                <a:gd name="T176" fmla="+- 0 3780 1080"/>
                <a:gd name="T177" fmla="*/ T176 w 3780"/>
                <a:gd name="T178" fmla="+- 0 1215 810"/>
                <a:gd name="T179" fmla="*/ 1215 h 1350"/>
                <a:gd name="T180" fmla="+- 0 3645 1080"/>
                <a:gd name="T181" fmla="*/ T180 w 3780"/>
                <a:gd name="T182" fmla="+- 0 945 810"/>
                <a:gd name="T183" fmla="*/ 945 h 1350"/>
                <a:gd name="T184" fmla="+- 0 4050 1080"/>
                <a:gd name="T185" fmla="*/ T184 w 3780"/>
                <a:gd name="T186" fmla="+- 0 945 810"/>
                <a:gd name="T187" fmla="*/ 945 h 1350"/>
                <a:gd name="T188" fmla="+- 0 4050 1080"/>
                <a:gd name="T189" fmla="*/ T188 w 3780"/>
                <a:gd name="T190" fmla="+- 0 1485 810"/>
                <a:gd name="T191" fmla="*/ 1485 h 1350"/>
                <a:gd name="T192" fmla="+- 0 4185 1080"/>
                <a:gd name="T193" fmla="*/ T192 w 3780"/>
                <a:gd name="T194" fmla="+- 0 1755 810"/>
                <a:gd name="T195" fmla="*/ 1755 h 1350"/>
                <a:gd name="T196" fmla="+- 0 4455 1080"/>
                <a:gd name="T197" fmla="*/ T196 w 3780"/>
                <a:gd name="T198" fmla="+- 0 1350 810"/>
                <a:gd name="T199" fmla="*/ 1350 h 1350"/>
                <a:gd name="T200" fmla="+- 0 4185 1080"/>
                <a:gd name="T201" fmla="*/ T200 w 3780"/>
                <a:gd name="T202" fmla="+- 0 1485 810"/>
                <a:gd name="T203" fmla="*/ 1485 h 1350"/>
                <a:gd name="T204" fmla="+- 0 4455 1080"/>
                <a:gd name="T205" fmla="*/ T204 w 3780"/>
                <a:gd name="T206" fmla="+- 0 1350 810"/>
                <a:gd name="T207" fmla="*/ 1350 h 1350"/>
                <a:gd name="T208" fmla="+- 0 4725 1080"/>
                <a:gd name="T209" fmla="*/ T208 w 3780"/>
                <a:gd name="T210" fmla="+- 0 1755 810"/>
                <a:gd name="T211" fmla="*/ 1755 h 1350"/>
                <a:gd name="T212" fmla="+- 0 4590 1080"/>
                <a:gd name="T213" fmla="*/ T212 w 3780"/>
                <a:gd name="T214" fmla="+- 0 1755 810"/>
                <a:gd name="T215" fmla="*/ 1755 h 1350"/>
                <a:gd name="T216" fmla="+- 0 4320 1080"/>
                <a:gd name="T217" fmla="*/ T216 w 3780"/>
                <a:gd name="T218" fmla="+- 0 1620 810"/>
                <a:gd name="T219" fmla="*/ 1620 h 1350"/>
                <a:gd name="T220" fmla="+- 0 4185 1080"/>
                <a:gd name="T221" fmla="*/ T220 w 3780"/>
                <a:gd name="T222" fmla="+- 0 1890 810"/>
                <a:gd name="T223" fmla="*/ 1890 h 1350"/>
                <a:gd name="T224" fmla="+- 0 4455 1080"/>
                <a:gd name="T225" fmla="*/ T224 w 3780"/>
                <a:gd name="T226" fmla="+- 0 2025 810"/>
                <a:gd name="T227" fmla="*/ 2025 h 1350"/>
                <a:gd name="T228" fmla="+- 0 4590 1080"/>
                <a:gd name="T229" fmla="*/ T228 w 3780"/>
                <a:gd name="T230" fmla="+- 0 2025 810"/>
                <a:gd name="T231" fmla="*/ 2025 h 1350"/>
                <a:gd name="T232" fmla="+- 0 4860 1080"/>
                <a:gd name="T233" fmla="*/ T232 w 3780"/>
                <a:gd name="T234" fmla="+- 0 1890 810"/>
                <a:gd name="T235" fmla="*/ 1890 h 135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Lst>
              <a:rect l="0" t="0" r="r" b="b"/>
              <a:pathLst>
                <a:path w="3780" h="1350">
                  <a:moveTo>
                    <a:pt x="135" y="1080"/>
                  </a:moveTo>
                  <a:lnTo>
                    <a:pt x="0" y="1080"/>
                  </a:lnTo>
                  <a:lnTo>
                    <a:pt x="0" y="1215"/>
                  </a:lnTo>
                  <a:lnTo>
                    <a:pt x="135" y="1215"/>
                  </a:lnTo>
                  <a:lnTo>
                    <a:pt x="135" y="1080"/>
                  </a:lnTo>
                  <a:close/>
                  <a:moveTo>
                    <a:pt x="1215" y="810"/>
                  </a:moveTo>
                  <a:lnTo>
                    <a:pt x="1080" y="810"/>
                  </a:lnTo>
                  <a:lnTo>
                    <a:pt x="1080" y="945"/>
                  </a:lnTo>
                  <a:lnTo>
                    <a:pt x="1215" y="945"/>
                  </a:lnTo>
                  <a:lnTo>
                    <a:pt x="1215" y="810"/>
                  </a:lnTo>
                  <a:close/>
                  <a:moveTo>
                    <a:pt x="1215" y="135"/>
                  </a:moveTo>
                  <a:lnTo>
                    <a:pt x="1080" y="135"/>
                  </a:lnTo>
                  <a:lnTo>
                    <a:pt x="1080" y="0"/>
                  </a:lnTo>
                  <a:lnTo>
                    <a:pt x="945" y="0"/>
                  </a:lnTo>
                  <a:lnTo>
                    <a:pt x="945" y="135"/>
                  </a:lnTo>
                  <a:lnTo>
                    <a:pt x="810" y="135"/>
                  </a:lnTo>
                  <a:lnTo>
                    <a:pt x="810" y="270"/>
                  </a:lnTo>
                  <a:lnTo>
                    <a:pt x="810" y="405"/>
                  </a:lnTo>
                  <a:lnTo>
                    <a:pt x="810" y="540"/>
                  </a:lnTo>
                  <a:lnTo>
                    <a:pt x="810" y="675"/>
                  </a:lnTo>
                  <a:lnTo>
                    <a:pt x="810" y="810"/>
                  </a:lnTo>
                  <a:lnTo>
                    <a:pt x="810" y="945"/>
                  </a:lnTo>
                  <a:lnTo>
                    <a:pt x="945" y="945"/>
                  </a:lnTo>
                  <a:lnTo>
                    <a:pt x="945" y="810"/>
                  </a:lnTo>
                  <a:lnTo>
                    <a:pt x="945" y="675"/>
                  </a:lnTo>
                  <a:lnTo>
                    <a:pt x="945" y="540"/>
                  </a:lnTo>
                  <a:lnTo>
                    <a:pt x="1080" y="540"/>
                  </a:lnTo>
                  <a:lnTo>
                    <a:pt x="1080" y="675"/>
                  </a:lnTo>
                  <a:lnTo>
                    <a:pt x="1215" y="675"/>
                  </a:lnTo>
                  <a:lnTo>
                    <a:pt x="1215" y="540"/>
                  </a:lnTo>
                  <a:lnTo>
                    <a:pt x="1215" y="405"/>
                  </a:lnTo>
                  <a:lnTo>
                    <a:pt x="1080" y="405"/>
                  </a:lnTo>
                  <a:lnTo>
                    <a:pt x="945" y="405"/>
                  </a:lnTo>
                  <a:lnTo>
                    <a:pt x="945" y="270"/>
                  </a:lnTo>
                  <a:lnTo>
                    <a:pt x="1080" y="270"/>
                  </a:lnTo>
                  <a:lnTo>
                    <a:pt x="1215" y="270"/>
                  </a:lnTo>
                  <a:lnTo>
                    <a:pt x="1215" y="135"/>
                  </a:lnTo>
                  <a:close/>
                  <a:moveTo>
                    <a:pt x="1350" y="0"/>
                  </a:moveTo>
                  <a:lnTo>
                    <a:pt x="1215" y="0"/>
                  </a:lnTo>
                  <a:lnTo>
                    <a:pt x="1215" y="135"/>
                  </a:lnTo>
                  <a:lnTo>
                    <a:pt x="1350" y="135"/>
                  </a:lnTo>
                  <a:lnTo>
                    <a:pt x="1350" y="0"/>
                  </a:lnTo>
                  <a:close/>
                  <a:moveTo>
                    <a:pt x="1620" y="405"/>
                  </a:moveTo>
                  <a:lnTo>
                    <a:pt x="1485" y="405"/>
                  </a:lnTo>
                  <a:lnTo>
                    <a:pt x="1350" y="405"/>
                  </a:lnTo>
                  <a:lnTo>
                    <a:pt x="1350" y="540"/>
                  </a:lnTo>
                  <a:lnTo>
                    <a:pt x="1350" y="675"/>
                  </a:lnTo>
                  <a:lnTo>
                    <a:pt x="1215" y="675"/>
                  </a:lnTo>
                  <a:lnTo>
                    <a:pt x="1215" y="810"/>
                  </a:lnTo>
                  <a:lnTo>
                    <a:pt x="1350" y="810"/>
                  </a:lnTo>
                  <a:lnTo>
                    <a:pt x="1485" y="810"/>
                  </a:lnTo>
                  <a:lnTo>
                    <a:pt x="1485" y="675"/>
                  </a:lnTo>
                  <a:lnTo>
                    <a:pt x="1485" y="540"/>
                  </a:lnTo>
                  <a:lnTo>
                    <a:pt x="1620" y="540"/>
                  </a:lnTo>
                  <a:lnTo>
                    <a:pt x="1620" y="405"/>
                  </a:lnTo>
                  <a:close/>
                  <a:moveTo>
                    <a:pt x="1755" y="1215"/>
                  </a:moveTo>
                  <a:lnTo>
                    <a:pt x="1620" y="1215"/>
                  </a:lnTo>
                  <a:lnTo>
                    <a:pt x="1485" y="1215"/>
                  </a:lnTo>
                  <a:lnTo>
                    <a:pt x="1350" y="1215"/>
                  </a:lnTo>
                  <a:lnTo>
                    <a:pt x="1350" y="1350"/>
                  </a:lnTo>
                  <a:lnTo>
                    <a:pt x="1485" y="1350"/>
                  </a:lnTo>
                  <a:lnTo>
                    <a:pt x="1620" y="1350"/>
                  </a:lnTo>
                  <a:lnTo>
                    <a:pt x="1755" y="1350"/>
                  </a:lnTo>
                  <a:lnTo>
                    <a:pt x="1755" y="1215"/>
                  </a:lnTo>
                  <a:close/>
                  <a:moveTo>
                    <a:pt x="2160" y="270"/>
                  </a:moveTo>
                  <a:lnTo>
                    <a:pt x="2025" y="270"/>
                  </a:lnTo>
                  <a:lnTo>
                    <a:pt x="2025" y="135"/>
                  </a:lnTo>
                  <a:lnTo>
                    <a:pt x="1890" y="135"/>
                  </a:lnTo>
                  <a:lnTo>
                    <a:pt x="1890" y="0"/>
                  </a:lnTo>
                  <a:lnTo>
                    <a:pt x="1755" y="0"/>
                  </a:lnTo>
                  <a:lnTo>
                    <a:pt x="1620" y="0"/>
                  </a:lnTo>
                  <a:lnTo>
                    <a:pt x="1485" y="0"/>
                  </a:lnTo>
                  <a:lnTo>
                    <a:pt x="1485" y="135"/>
                  </a:lnTo>
                  <a:lnTo>
                    <a:pt x="1350" y="135"/>
                  </a:lnTo>
                  <a:lnTo>
                    <a:pt x="1350" y="270"/>
                  </a:lnTo>
                  <a:lnTo>
                    <a:pt x="1485" y="270"/>
                  </a:lnTo>
                  <a:lnTo>
                    <a:pt x="1620" y="270"/>
                  </a:lnTo>
                  <a:lnTo>
                    <a:pt x="1755" y="270"/>
                  </a:lnTo>
                  <a:lnTo>
                    <a:pt x="1890" y="270"/>
                  </a:lnTo>
                  <a:lnTo>
                    <a:pt x="1890" y="405"/>
                  </a:lnTo>
                  <a:lnTo>
                    <a:pt x="2025" y="405"/>
                  </a:lnTo>
                  <a:lnTo>
                    <a:pt x="2160" y="405"/>
                  </a:lnTo>
                  <a:lnTo>
                    <a:pt x="2160" y="270"/>
                  </a:lnTo>
                  <a:close/>
                  <a:moveTo>
                    <a:pt x="2295" y="810"/>
                  </a:moveTo>
                  <a:lnTo>
                    <a:pt x="2160" y="810"/>
                  </a:lnTo>
                  <a:lnTo>
                    <a:pt x="2160" y="945"/>
                  </a:lnTo>
                  <a:lnTo>
                    <a:pt x="2160" y="1080"/>
                  </a:lnTo>
                  <a:lnTo>
                    <a:pt x="2295" y="1080"/>
                  </a:lnTo>
                  <a:lnTo>
                    <a:pt x="2295" y="945"/>
                  </a:lnTo>
                  <a:lnTo>
                    <a:pt x="2295" y="810"/>
                  </a:lnTo>
                  <a:close/>
                  <a:moveTo>
                    <a:pt x="2430" y="1080"/>
                  </a:moveTo>
                  <a:lnTo>
                    <a:pt x="2295" y="1080"/>
                  </a:lnTo>
                  <a:lnTo>
                    <a:pt x="2295" y="1215"/>
                  </a:lnTo>
                  <a:lnTo>
                    <a:pt x="2430" y="1215"/>
                  </a:lnTo>
                  <a:lnTo>
                    <a:pt x="2430" y="1080"/>
                  </a:lnTo>
                  <a:close/>
                  <a:moveTo>
                    <a:pt x="2430" y="405"/>
                  </a:moveTo>
                  <a:lnTo>
                    <a:pt x="2295" y="405"/>
                  </a:lnTo>
                  <a:lnTo>
                    <a:pt x="2160" y="405"/>
                  </a:lnTo>
                  <a:lnTo>
                    <a:pt x="2160" y="540"/>
                  </a:lnTo>
                  <a:lnTo>
                    <a:pt x="2160" y="675"/>
                  </a:lnTo>
                  <a:lnTo>
                    <a:pt x="2295" y="675"/>
                  </a:lnTo>
                  <a:lnTo>
                    <a:pt x="2430" y="675"/>
                  </a:lnTo>
                  <a:lnTo>
                    <a:pt x="2430" y="540"/>
                  </a:lnTo>
                  <a:lnTo>
                    <a:pt x="2430" y="405"/>
                  </a:lnTo>
                  <a:close/>
                  <a:moveTo>
                    <a:pt x="2835" y="810"/>
                  </a:moveTo>
                  <a:lnTo>
                    <a:pt x="2700" y="810"/>
                  </a:lnTo>
                  <a:lnTo>
                    <a:pt x="2700" y="945"/>
                  </a:lnTo>
                  <a:lnTo>
                    <a:pt x="2565" y="945"/>
                  </a:lnTo>
                  <a:lnTo>
                    <a:pt x="2565" y="810"/>
                  </a:lnTo>
                  <a:lnTo>
                    <a:pt x="2430" y="810"/>
                  </a:lnTo>
                  <a:lnTo>
                    <a:pt x="2430" y="945"/>
                  </a:lnTo>
                  <a:lnTo>
                    <a:pt x="2430" y="1080"/>
                  </a:lnTo>
                  <a:lnTo>
                    <a:pt x="2565" y="1080"/>
                  </a:lnTo>
                  <a:lnTo>
                    <a:pt x="2565" y="1215"/>
                  </a:lnTo>
                  <a:lnTo>
                    <a:pt x="2700" y="1215"/>
                  </a:lnTo>
                  <a:lnTo>
                    <a:pt x="2835" y="1215"/>
                  </a:lnTo>
                  <a:lnTo>
                    <a:pt x="2835" y="1080"/>
                  </a:lnTo>
                  <a:lnTo>
                    <a:pt x="2835" y="945"/>
                  </a:lnTo>
                  <a:lnTo>
                    <a:pt x="2835" y="810"/>
                  </a:lnTo>
                  <a:close/>
                  <a:moveTo>
                    <a:pt x="2970" y="0"/>
                  </a:moveTo>
                  <a:lnTo>
                    <a:pt x="2835" y="0"/>
                  </a:lnTo>
                  <a:lnTo>
                    <a:pt x="2700" y="0"/>
                  </a:lnTo>
                  <a:lnTo>
                    <a:pt x="2565" y="0"/>
                  </a:lnTo>
                  <a:lnTo>
                    <a:pt x="2430" y="0"/>
                  </a:lnTo>
                  <a:lnTo>
                    <a:pt x="2295" y="0"/>
                  </a:lnTo>
                  <a:lnTo>
                    <a:pt x="2295" y="135"/>
                  </a:lnTo>
                  <a:lnTo>
                    <a:pt x="2160" y="135"/>
                  </a:lnTo>
                  <a:lnTo>
                    <a:pt x="2160" y="270"/>
                  </a:lnTo>
                  <a:lnTo>
                    <a:pt x="2295" y="270"/>
                  </a:lnTo>
                  <a:lnTo>
                    <a:pt x="2430" y="270"/>
                  </a:lnTo>
                  <a:lnTo>
                    <a:pt x="2430" y="405"/>
                  </a:lnTo>
                  <a:lnTo>
                    <a:pt x="2565" y="405"/>
                  </a:lnTo>
                  <a:lnTo>
                    <a:pt x="2565" y="540"/>
                  </a:lnTo>
                  <a:lnTo>
                    <a:pt x="2700" y="540"/>
                  </a:lnTo>
                  <a:lnTo>
                    <a:pt x="2700" y="405"/>
                  </a:lnTo>
                  <a:lnTo>
                    <a:pt x="2700" y="270"/>
                  </a:lnTo>
                  <a:lnTo>
                    <a:pt x="2565" y="270"/>
                  </a:lnTo>
                  <a:lnTo>
                    <a:pt x="2565" y="135"/>
                  </a:lnTo>
                  <a:lnTo>
                    <a:pt x="2700" y="135"/>
                  </a:lnTo>
                  <a:lnTo>
                    <a:pt x="2835" y="135"/>
                  </a:lnTo>
                  <a:lnTo>
                    <a:pt x="2970" y="135"/>
                  </a:lnTo>
                  <a:lnTo>
                    <a:pt x="2970" y="0"/>
                  </a:lnTo>
                  <a:close/>
                  <a:moveTo>
                    <a:pt x="3105" y="675"/>
                  </a:moveTo>
                  <a:lnTo>
                    <a:pt x="2970" y="675"/>
                  </a:lnTo>
                  <a:lnTo>
                    <a:pt x="2970" y="810"/>
                  </a:lnTo>
                  <a:lnTo>
                    <a:pt x="2970" y="945"/>
                  </a:lnTo>
                  <a:lnTo>
                    <a:pt x="3105" y="945"/>
                  </a:lnTo>
                  <a:lnTo>
                    <a:pt x="3105" y="810"/>
                  </a:lnTo>
                  <a:lnTo>
                    <a:pt x="3105" y="675"/>
                  </a:lnTo>
                  <a:close/>
                  <a:moveTo>
                    <a:pt x="3375" y="540"/>
                  </a:moveTo>
                  <a:lnTo>
                    <a:pt x="3240" y="540"/>
                  </a:lnTo>
                  <a:lnTo>
                    <a:pt x="3105" y="540"/>
                  </a:lnTo>
                  <a:lnTo>
                    <a:pt x="3105" y="675"/>
                  </a:lnTo>
                  <a:lnTo>
                    <a:pt x="3240" y="675"/>
                  </a:lnTo>
                  <a:lnTo>
                    <a:pt x="3375" y="675"/>
                  </a:lnTo>
                  <a:lnTo>
                    <a:pt x="3375" y="540"/>
                  </a:lnTo>
                  <a:close/>
                  <a:moveTo>
                    <a:pt x="3780" y="1080"/>
                  </a:moveTo>
                  <a:lnTo>
                    <a:pt x="3645" y="1080"/>
                  </a:lnTo>
                  <a:lnTo>
                    <a:pt x="3645" y="945"/>
                  </a:lnTo>
                  <a:lnTo>
                    <a:pt x="3645" y="810"/>
                  </a:lnTo>
                  <a:lnTo>
                    <a:pt x="3510" y="810"/>
                  </a:lnTo>
                  <a:lnTo>
                    <a:pt x="3510" y="945"/>
                  </a:lnTo>
                  <a:lnTo>
                    <a:pt x="3375" y="945"/>
                  </a:lnTo>
                  <a:lnTo>
                    <a:pt x="3375" y="810"/>
                  </a:lnTo>
                  <a:lnTo>
                    <a:pt x="3240" y="810"/>
                  </a:lnTo>
                  <a:lnTo>
                    <a:pt x="3240" y="945"/>
                  </a:lnTo>
                  <a:lnTo>
                    <a:pt x="3240" y="1080"/>
                  </a:lnTo>
                  <a:lnTo>
                    <a:pt x="3105" y="1080"/>
                  </a:lnTo>
                  <a:lnTo>
                    <a:pt x="3105" y="1215"/>
                  </a:lnTo>
                  <a:lnTo>
                    <a:pt x="3240" y="1215"/>
                  </a:lnTo>
                  <a:lnTo>
                    <a:pt x="3375" y="1215"/>
                  </a:lnTo>
                  <a:lnTo>
                    <a:pt x="3375" y="1080"/>
                  </a:lnTo>
                  <a:lnTo>
                    <a:pt x="3510" y="1080"/>
                  </a:lnTo>
                  <a:lnTo>
                    <a:pt x="3510" y="1215"/>
                  </a:lnTo>
                  <a:lnTo>
                    <a:pt x="3645" y="1215"/>
                  </a:lnTo>
                  <a:lnTo>
                    <a:pt x="3780" y="1215"/>
                  </a:lnTo>
                  <a:lnTo>
                    <a:pt x="3780" y="1080"/>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latin typeface="ＭＳ Ｐゴシック" panose="020B0600070205080204" pitchFamily="50" charset="-128"/>
                <a:ea typeface="ＭＳ Ｐゴシック" panose="020B0600070205080204" pitchFamily="50" charset="-128"/>
              </a:endParaRPr>
            </a:p>
          </p:txBody>
        </p:sp>
        <p:sp>
          <p:nvSpPr>
            <p:cNvPr id="12" name="docshape7">
              <a:extLst>
                <a:ext uri="{FF2B5EF4-FFF2-40B4-BE49-F238E27FC236}">
                  <a16:creationId xmlns:a16="http://schemas.microsoft.com/office/drawing/2014/main" id="{D38121BD-8FBA-2C0C-B63E-8BC07A20F81B}"/>
                </a:ext>
              </a:extLst>
            </p:cNvPr>
            <p:cNvSpPr>
              <a:spLocks/>
            </p:cNvSpPr>
            <p:nvPr/>
          </p:nvSpPr>
          <p:spPr bwMode="auto">
            <a:xfrm>
              <a:off x="945" y="1890"/>
              <a:ext cx="4860" cy="810"/>
            </a:xfrm>
            <a:custGeom>
              <a:avLst/>
              <a:gdLst>
                <a:gd name="T0" fmla="+- 0 1350 945"/>
                <a:gd name="T1" fmla="*/ T0 w 4860"/>
                <a:gd name="T2" fmla="+- 0 2565 1890"/>
                <a:gd name="T3" fmla="*/ 2565 h 810"/>
                <a:gd name="T4" fmla="+- 0 1215 945"/>
                <a:gd name="T5" fmla="*/ T4 w 4860"/>
                <a:gd name="T6" fmla="+- 0 2295 1890"/>
                <a:gd name="T7" fmla="*/ 2295 h 810"/>
                <a:gd name="T8" fmla="+- 0 945 945"/>
                <a:gd name="T9" fmla="*/ T8 w 4860"/>
                <a:gd name="T10" fmla="+- 0 2160 1890"/>
                <a:gd name="T11" fmla="*/ 2160 h 810"/>
                <a:gd name="T12" fmla="+- 0 1080 945"/>
                <a:gd name="T13" fmla="*/ T12 w 4860"/>
                <a:gd name="T14" fmla="+- 0 2430 1890"/>
                <a:gd name="T15" fmla="*/ 2430 h 810"/>
                <a:gd name="T16" fmla="+- 0 1080 945"/>
                <a:gd name="T17" fmla="*/ T16 w 4860"/>
                <a:gd name="T18" fmla="+- 0 2565 1890"/>
                <a:gd name="T19" fmla="*/ 2565 h 810"/>
                <a:gd name="T20" fmla="+- 0 1350 945"/>
                <a:gd name="T21" fmla="*/ T20 w 4860"/>
                <a:gd name="T22" fmla="+- 0 2700 1890"/>
                <a:gd name="T23" fmla="*/ 2700 h 810"/>
                <a:gd name="T24" fmla="+- 0 1620 945"/>
                <a:gd name="T25" fmla="*/ T24 w 4860"/>
                <a:gd name="T26" fmla="+- 0 2565 1890"/>
                <a:gd name="T27" fmla="*/ 2565 h 810"/>
                <a:gd name="T28" fmla="+- 0 2295 945"/>
                <a:gd name="T29" fmla="*/ T28 w 4860"/>
                <a:gd name="T30" fmla="+- 0 2700 1890"/>
                <a:gd name="T31" fmla="*/ 2700 h 810"/>
                <a:gd name="T32" fmla="+- 0 2565 945"/>
                <a:gd name="T33" fmla="*/ T32 w 4860"/>
                <a:gd name="T34" fmla="+- 0 2160 1890"/>
                <a:gd name="T35" fmla="*/ 2160 h 810"/>
                <a:gd name="T36" fmla="+- 0 2565 945"/>
                <a:gd name="T37" fmla="*/ T36 w 4860"/>
                <a:gd name="T38" fmla="+- 0 2295 1890"/>
                <a:gd name="T39" fmla="*/ 2295 h 810"/>
                <a:gd name="T40" fmla="+- 0 3240 945"/>
                <a:gd name="T41" fmla="*/ T40 w 4860"/>
                <a:gd name="T42" fmla="+- 0 2430 1890"/>
                <a:gd name="T43" fmla="*/ 2430 h 810"/>
                <a:gd name="T44" fmla="+- 0 3375 945"/>
                <a:gd name="T45" fmla="*/ T44 w 4860"/>
                <a:gd name="T46" fmla="+- 0 2430 1890"/>
                <a:gd name="T47" fmla="*/ 2430 h 810"/>
                <a:gd name="T48" fmla="+- 0 3240 945"/>
                <a:gd name="T49" fmla="*/ T48 w 4860"/>
                <a:gd name="T50" fmla="+- 0 2025 1890"/>
                <a:gd name="T51" fmla="*/ 2025 h 810"/>
                <a:gd name="T52" fmla="+- 0 2835 945"/>
                <a:gd name="T53" fmla="*/ T52 w 4860"/>
                <a:gd name="T54" fmla="+- 0 2025 1890"/>
                <a:gd name="T55" fmla="*/ 2025 h 810"/>
                <a:gd name="T56" fmla="+- 0 2700 945"/>
                <a:gd name="T57" fmla="*/ T56 w 4860"/>
                <a:gd name="T58" fmla="+- 0 2295 1890"/>
                <a:gd name="T59" fmla="*/ 2295 h 810"/>
                <a:gd name="T60" fmla="+- 0 2430 945"/>
                <a:gd name="T61" fmla="*/ T60 w 4860"/>
                <a:gd name="T62" fmla="+- 0 2430 1890"/>
                <a:gd name="T63" fmla="*/ 2430 h 810"/>
                <a:gd name="T64" fmla="+- 0 2700 945"/>
                <a:gd name="T65" fmla="*/ T64 w 4860"/>
                <a:gd name="T66" fmla="+- 0 2565 1890"/>
                <a:gd name="T67" fmla="*/ 2565 h 810"/>
                <a:gd name="T68" fmla="+- 0 2970 945"/>
                <a:gd name="T69" fmla="*/ T68 w 4860"/>
                <a:gd name="T70" fmla="+- 0 2430 1890"/>
                <a:gd name="T71" fmla="*/ 2430 h 810"/>
                <a:gd name="T72" fmla="+- 0 3105 945"/>
                <a:gd name="T73" fmla="*/ T72 w 4860"/>
                <a:gd name="T74" fmla="+- 0 2160 1890"/>
                <a:gd name="T75" fmla="*/ 2160 h 810"/>
                <a:gd name="T76" fmla="+- 0 3375 945"/>
                <a:gd name="T77" fmla="*/ T76 w 4860"/>
                <a:gd name="T78" fmla="+- 0 2295 1890"/>
                <a:gd name="T79" fmla="*/ 2295 h 810"/>
                <a:gd name="T80" fmla="+- 0 3510 945"/>
                <a:gd name="T81" fmla="*/ T80 w 4860"/>
                <a:gd name="T82" fmla="+- 0 2295 1890"/>
                <a:gd name="T83" fmla="*/ 2295 h 810"/>
                <a:gd name="T84" fmla="+- 0 3645 945"/>
                <a:gd name="T85" fmla="*/ T84 w 4860"/>
                <a:gd name="T86" fmla="+- 0 2430 1890"/>
                <a:gd name="T87" fmla="*/ 2430 h 810"/>
                <a:gd name="T88" fmla="+- 0 3645 945"/>
                <a:gd name="T89" fmla="*/ T88 w 4860"/>
                <a:gd name="T90" fmla="+- 0 2565 1890"/>
                <a:gd name="T91" fmla="*/ 2565 h 810"/>
                <a:gd name="T92" fmla="+- 0 3645 945"/>
                <a:gd name="T93" fmla="*/ T92 w 4860"/>
                <a:gd name="T94" fmla="+- 0 2160 1890"/>
                <a:gd name="T95" fmla="*/ 2160 h 810"/>
                <a:gd name="T96" fmla="+- 0 3780 945"/>
                <a:gd name="T97" fmla="*/ T96 w 4860"/>
                <a:gd name="T98" fmla="+- 0 2160 1890"/>
                <a:gd name="T99" fmla="*/ 2160 h 810"/>
                <a:gd name="T100" fmla="+- 0 3780 945"/>
                <a:gd name="T101" fmla="*/ T100 w 4860"/>
                <a:gd name="T102" fmla="+- 0 2160 1890"/>
                <a:gd name="T103" fmla="*/ 2160 h 810"/>
                <a:gd name="T104" fmla="+- 0 4455 945"/>
                <a:gd name="T105" fmla="*/ T104 w 4860"/>
                <a:gd name="T106" fmla="+- 0 2025 1890"/>
                <a:gd name="T107" fmla="*/ 2025 h 810"/>
                <a:gd name="T108" fmla="+- 0 4050 945"/>
                <a:gd name="T109" fmla="*/ T108 w 4860"/>
                <a:gd name="T110" fmla="+- 0 2025 1890"/>
                <a:gd name="T111" fmla="*/ 2025 h 810"/>
                <a:gd name="T112" fmla="+- 0 3915 945"/>
                <a:gd name="T113" fmla="*/ T112 w 4860"/>
                <a:gd name="T114" fmla="+- 0 2295 1890"/>
                <a:gd name="T115" fmla="*/ 2295 h 810"/>
                <a:gd name="T116" fmla="+- 0 3780 945"/>
                <a:gd name="T117" fmla="*/ T116 w 4860"/>
                <a:gd name="T118" fmla="+- 0 2565 1890"/>
                <a:gd name="T119" fmla="*/ 2565 h 810"/>
                <a:gd name="T120" fmla="+- 0 4185 945"/>
                <a:gd name="T121" fmla="*/ T120 w 4860"/>
                <a:gd name="T122" fmla="+- 0 2565 1890"/>
                <a:gd name="T123" fmla="*/ 2565 h 810"/>
                <a:gd name="T124" fmla="+- 0 4185 945"/>
                <a:gd name="T125" fmla="*/ T124 w 4860"/>
                <a:gd name="T126" fmla="+- 0 2160 1890"/>
                <a:gd name="T127" fmla="*/ 2160 h 810"/>
                <a:gd name="T128" fmla="+- 0 4455 945"/>
                <a:gd name="T129" fmla="*/ T128 w 4860"/>
                <a:gd name="T130" fmla="+- 0 2025 1890"/>
                <a:gd name="T131" fmla="*/ 2025 h 810"/>
                <a:gd name="T132" fmla="+- 0 4860 945"/>
                <a:gd name="T133" fmla="*/ T132 w 4860"/>
                <a:gd name="T134" fmla="+- 0 2430 1890"/>
                <a:gd name="T135" fmla="*/ 2430 h 810"/>
                <a:gd name="T136" fmla="+- 0 4725 945"/>
                <a:gd name="T137" fmla="*/ T136 w 4860"/>
                <a:gd name="T138" fmla="+- 0 2430 1890"/>
                <a:gd name="T139" fmla="*/ 2430 h 810"/>
                <a:gd name="T140" fmla="+- 0 4995 945"/>
                <a:gd name="T141" fmla="*/ T140 w 4860"/>
                <a:gd name="T142" fmla="+- 0 2295 1890"/>
                <a:gd name="T143" fmla="*/ 2295 h 810"/>
                <a:gd name="T144" fmla="+- 0 4725 945"/>
                <a:gd name="T145" fmla="*/ T144 w 4860"/>
                <a:gd name="T146" fmla="+- 0 2160 1890"/>
                <a:gd name="T147" fmla="*/ 2160 h 810"/>
                <a:gd name="T148" fmla="+- 0 4590 945"/>
                <a:gd name="T149" fmla="*/ T148 w 4860"/>
                <a:gd name="T150" fmla="+- 0 2160 1890"/>
                <a:gd name="T151" fmla="*/ 2160 h 810"/>
                <a:gd name="T152" fmla="+- 0 4320 945"/>
                <a:gd name="T153" fmla="*/ T152 w 4860"/>
                <a:gd name="T154" fmla="+- 0 2295 1890"/>
                <a:gd name="T155" fmla="*/ 2295 h 810"/>
                <a:gd name="T156" fmla="+- 0 4590 945"/>
                <a:gd name="T157" fmla="*/ T156 w 4860"/>
                <a:gd name="T158" fmla="+- 0 2430 1890"/>
                <a:gd name="T159" fmla="*/ 2430 h 810"/>
                <a:gd name="T160" fmla="+- 0 4320 945"/>
                <a:gd name="T161" fmla="*/ T160 w 4860"/>
                <a:gd name="T162" fmla="+- 0 2565 1890"/>
                <a:gd name="T163" fmla="*/ 2565 h 810"/>
                <a:gd name="T164" fmla="+- 0 4590 945"/>
                <a:gd name="T165" fmla="*/ T164 w 4860"/>
                <a:gd name="T166" fmla="+- 0 2700 1890"/>
                <a:gd name="T167" fmla="*/ 2700 h 810"/>
                <a:gd name="T168" fmla="+- 0 4995 945"/>
                <a:gd name="T169" fmla="*/ T168 w 4860"/>
                <a:gd name="T170" fmla="+- 0 2700 1890"/>
                <a:gd name="T171" fmla="*/ 2700 h 810"/>
                <a:gd name="T172" fmla="+- 0 5130 945"/>
                <a:gd name="T173" fmla="*/ T172 w 4860"/>
                <a:gd name="T174" fmla="+- 0 2430 1890"/>
                <a:gd name="T175" fmla="*/ 2430 h 810"/>
                <a:gd name="T176" fmla="+- 0 5130 945"/>
                <a:gd name="T177" fmla="*/ T176 w 4860"/>
                <a:gd name="T178" fmla="+- 0 2295 1890"/>
                <a:gd name="T179" fmla="*/ 2295 h 810"/>
                <a:gd name="T180" fmla="+- 0 5400 945"/>
                <a:gd name="T181" fmla="*/ T180 w 4860"/>
                <a:gd name="T182" fmla="+- 0 2295 1890"/>
                <a:gd name="T183" fmla="*/ 2295 h 810"/>
                <a:gd name="T184" fmla="+- 0 5400 945"/>
                <a:gd name="T185" fmla="*/ T184 w 4860"/>
                <a:gd name="T186" fmla="+- 0 2430 1890"/>
                <a:gd name="T187" fmla="*/ 2430 h 810"/>
                <a:gd name="T188" fmla="+- 0 5400 945"/>
                <a:gd name="T189" fmla="*/ T188 w 4860"/>
                <a:gd name="T190" fmla="+- 0 2565 1890"/>
                <a:gd name="T191" fmla="*/ 2565 h 810"/>
                <a:gd name="T192" fmla="+- 0 5535 945"/>
                <a:gd name="T193" fmla="*/ T192 w 4860"/>
                <a:gd name="T194" fmla="+- 0 2565 1890"/>
                <a:gd name="T195" fmla="*/ 2565 h 810"/>
                <a:gd name="T196" fmla="+- 0 5400 945"/>
                <a:gd name="T197" fmla="*/ T196 w 4860"/>
                <a:gd name="T198" fmla="+- 0 2295 1890"/>
                <a:gd name="T199" fmla="*/ 2295 h 810"/>
                <a:gd name="T200" fmla="+- 0 5670 945"/>
                <a:gd name="T201" fmla="*/ T200 w 4860"/>
                <a:gd name="T202" fmla="+- 0 1890 1890"/>
                <a:gd name="T203" fmla="*/ 1890 h 810"/>
                <a:gd name="T204" fmla="+- 0 5265 945"/>
                <a:gd name="T205" fmla="*/ T204 w 4860"/>
                <a:gd name="T206" fmla="+- 0 1890 1890"/>
                <a:gd name="T207" fmla="*/ 1890 h 810"/>
                <a:gd name="T208" fmla="+- 0 4995 945"/>
                <a:gd name="T209" fmla="*/ T208 w 4860"/>
                <a:gd name="T210" fmla="+- 0 2025 1890"/>
                <a:gd name="T211" fmla="*/ 2025 h 810"/>
                <a:gd name="T212" fmla="+- 0 5400 945"/>
                <a:gd name="T213" fmla="*/ T212 w 4860"/>
                <a:gd name="T214" fmla="+- 0 2025 1890"/>
                <a:gd name="T215" fmla="*/ 2025 h 810"/>
                <a:gd name="T216" fmla="+- 0 5670 945"/>
                <a:gd name="T217" fmla="*/ T216 w 4860"/>
                <a:gd name="T218" fmla="+- 0 1890 1890"/>
                <a:gd name="T219" fmla="*/ 1890 h 810"/>
                <a:gd name="T220" fmla="+- 0 5670 945"/>
                <a:gd name="T221" fmla="*/ T220 w 4860"/>
                <a:gd name="T222" fmla="+- 0 2700 1890"/>
                <a:gd name="T223" fmla="*/ 2700 h 810"/>
                <a:gd name="T224" fmla="+- 0 5805 945"/>
                <a:gd name="T225" fmla="*/ T224 w 4860"/>
                <a:gd name="T226" fmla="+- 0 2025 1890"/>
                <a:gd name="T227" fmla="*/ 2025 h 810"/>
                <a:gd name="T228" fmla="+- 0 5670 945"/>
                <a:gd name="T229" fmla="*/ T228 w 4860"/>
                <a:gd name="T230" fmla="+- 0 2295 1890"/>
                <a:gd name="T231" fmla="*/ 2295 h 810"/>
                <a:gd name="T232" fmla="+- 0 5805 945"/>
                <a:gd name="T233" fmla="*/ T232 w 4860"/>
                <a:gd name="T234" fmla="+- 0 2295 1890"/>
                <a:gd name="T235" fmla="*/ 2295 h 81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Lst>
              <a:rect l="0" t="0" r="r" b="b"/>
              <a:pathLst>
                <a:path w="4860" h="810">
                  <a:moveTo>
                    <a:pt x="675" y="675"/>
                  </a:moveTo>
                  <a:lnTo>
                    <a:pt x="540" y="675"/>
                  </a:lnTo>
                  <a:lnTo>
                    <a:pt x="405" y="675"/>
                  </a:lnTo>
                  <a:lnTo>
                    <a:pt x="270" y="675"/>
                  </a:lnTo>
                  <a:lnTo>
                    <a:pt x="270" y="540"/>
                  </a:lnTo>
                  <a:lnTo>
                    <a:pt x="270" y="405"/>
                  </a:lnTo>
                  <a:lnTo>
                    <a:pt x="270" y="270"/>
                  </a:lnTo>
                  <a:lnTo>
                    <a:pt x="135" y="270"/>
                  </a:lnTo>
                  <a:lnTo>
                    <a:pt x="0" y="270"/>
                  </a:lnTo>
                  <a:lnTo>
                    <a:pt x="0" y="405"/>
                  </a:lnTo>
                  <a:lnTo>
                    <a:pt x="135" y="405"/>
                  </a:lnTo>
                  <a:lnTo>
                    <a:pt x="135" y="540"/>
                  </a:lnTo>
                  <a:lnTo>
                    <a:pt x="0" y="540"/>
                  </a:lnTo>
                  <a:lnTo>
                    <a:pt x="0" y="675"/>
                  </a:lnTo>
                  <a:lnTo>
                    <a:pt x="135" y="675"/>
                  </a:lnTo>
                  <a:lnTo>
                    <a:pt x="135" y="810"/>
                  </a:lnTo>
                  <a:lnTo>
                    <a:pt x="270" y="810"/>
                  </a:lnTo>
                  <a:lnTo>
                    <a:pt x="405" y="810"/>
                  </a:lnTo>
                  <a:lnTo>
                    <a:pt x="540" y="810"/>
                  </a:lnTo>
                  <a:lnTo>
                    <a:pt x="675" y="810"/>
                  </a:lnTo>
                  <a:lnTo>
                    <a:pt x="675" y="675"/>
                  </a:lnTo>
                  <a:close/>
                  <a:moveTo>
                    <a:pt x="1485" y="675"/>
                  </a:moveTo>
                  <a:lnTo>
                    <a:pt x="1350" y="675"/>
                  </a:lnTo>
                  <a:lnTo>
                    <a:pt x="1350" y="810"/>
                  </a:lnTo>
                  <a:lnTo>
                    <a:pt x="1485" y="810"/>
                  </a:lnTo>
                  <a:lnTo>
                    <a:pt x="1485" y="675"/>
                  </a:lnTo>
                  <a:close/>
                  <a:moveTo>
                    <a:pt x="1620" y="270"/>
                  </a:moveTo>
                  <a:lnTo>
                    <a:pt x="1485" y="270"/>
                  </a:lnTo>
                  <a:lnTo>
                    <a:pt x="1485" y="405"/>
                  </a:lnTo>
                  <a:lnTo>
                    <a:pt x="1620" y="405"/>
                  </a:lnTo>
                  <a:lnTo>
                    <a:pt x="1620" y="270"/>
                  </a:lnTo>
                  <a:close/>
                  <a:moveTo>
                    <a:pt x="2430" y="540"/>
                  </a:moveTo>
                  <a:lnTo>
                    <a:pt x="2295" y="540"/>
                  </a:lnTo>
                  <a:lnTo>
                    <a:pt x="2295" y="675"/>
                  </a:lnTo>
                  <a:lnTo>
                    <a:pt x="2430" y="675"/>
                  </a:lnTo>
                  <a:lnTo>
                    <a:pt x="2430" y="540"/>
                  </a:lnTo>
                  <a:close/>
                  <a:moveTo>
                    <a:pt x="2565" y="135"/>
                  </a:moveTo>
                  <a:lnTo>
                    <a:pt x="2430" y="135"/>
                  </a:lnTo>
                  <a:lnTo>
                    <a:pt x="2295" y="135"/>
                  </a:lnTo>
                  <a:lnTo>
                    <a:pt x="2160" y="135"/>
                  </a:lnTo>
                  <a:lnTo>
                    <a:pt x="2025" y="135"/>
                  </a:lnTo>
                  <a:lnTo>
                    <a:pt x="1890" y="135"/>
                  </a:lnTo>
                  <a:lnTo>
                    <a:pt x="1755" y="135"/>
                  </a:lnTo>
                  <a:lnTo>
                    <a:pt x="1755" y="270"/>
                  </a:lnTo>
                  <a:lnTo>
                    <a:pt x="1755" y="405"/>
                  </a:lnTo>
                  <a:lnTo>
                    <a:pt x="1620" y="405"/>
                  </a:lnTo>
                  <a:lnTo>
                    <a:pt x="1620" y="540"/>
                  </a:lnTo>
                  <a:lnTo>
                    <a:pt x="1485" y="540"/>
                  </a:lnTo>
                  <a:lnTo>
                    <a:pt x="1485" y="675"/>
                  </a:lnTo>
                  <a:lnTo>
                    <a:pt x="1620" y="675"/>
                  </a:lnTo>
                  <a:lnTo>
                    <a:pt x="1755" y="675"/>
                  </a:lnTo>
                  <a:lnTo>
                    <a:pt x="1890" y="675"/>
                  </a:lnTo>
                  <a:lnTo>
                    <a:pt x="2025" y="675"/>
                  </a:lnTo>
                  <a:lnTo>
                    <a:pt x="2025" y="540"/>
                  </a:lnTo>
                  <a:lnTo>
                    <a:pt x="2025" y="405"/>
                  </a:lnTo>
                  <a:lnTo>
                    <a:pt x="2160" y="405"/>
                  </a:lnTo>
                  <a:lnTo>
                    <a:pt x="2160" y="270"/>
                  </a:lnTo>
                  <a:lnTo>
                    <a:pt x="2295" y="270"/>
                  </a:lnTo>
                  <a:lnTo>
                    <a:pt x="2295" y="405"/>
                  </a:lnTo>
                  <a:lnTo>
                    <a:pt x="2430" y="405"/>
                  </a:lnTo>
                  <a:lnTo>
                    <a:pt x="2430" y="540"/>
                  </a:lnTo>
                  <a:lnTo>
                    <a:pt x="2565" y="540"/>
                  </a:lnTo>
                  <a:lnTo>
                    <a:pt x="2565" y="405"/>
                  </a:lnTo>
                  <a:lnTo>
                    <a:pt x="2565" y="270"/>
                  </a:lnTo>
                  <a:lnTo>
                    <a:pt x="2565" y="135"/>
                  </a:lnTo>
                  <a:close/>
                  <a:moveTo>
                    <a:pt x="2700" y="540"/>
                  </a:moveTo>
                  <a:lnTo>
                    <a:pt x="2565" y="540"/>
                  </a:lnTo>
                  <a:lnTo>
                    <a:pt x="2565" y="675"/>
                  </a:lnTo>
                  <a:lnTo>
                    <a:pt x="2700" y="675"/>
                  </a:lnTo>
                  <a:lnTo>
                    <a:pt x="2700" y="540"/>
                  </a:lnTo>
                  <a:close/>
                  <a:moveTo>
                    <a:pt x="2835" y="270"/>
                  </a:moveTo>
                  <a:lnTo>
                    <a:pt x="2700" y="270"/>
                  </a:lnTo>
                  <a:lnTo>
                    <a:pt x="2700" y="405"/>
                  </a:lnTo>
                  <a:lnTo>
                    <a:pt x="2835" y="405"/>
                  </a:lnTo>
                  <a:lnTo>
                    <a:pt x="2835" y="270"/>
                  </a:lnTo>
                  <a:close/>
                  <a:moveTo>
                    <a:pt x="2970" y="135"/>
                  </a:moveTo>
                  <a:lnTo>
                    <a:pt x="2835" y="135"/>
                  </a:lnTo>
                  <a:lnTo>
                    <a:pt x="2835" y="270"/>
                  </a:lnTo>
                  <a:lnTo>
                    <a:pt x="2970" y="270"/>
                  </a:lnTo>
                  <a:lnTo>
                    <a:pt x="2970" y="135"/>
                  </a:lnTo>
                  <a:close/>
                  <a:moveTo>
                    <a:pt x="3510" y="135"/>
                  </a:moveTo>
                  <a:lnTo>
                    <a:pt x="3375" y="135"/>
                  </a:lnTo>
                  <a:lnTo>
                    <a:pt x="3240" y="135"/>
                  </a:lnTo>
                  <a:lnTo>
                    <a:pt x="3105" y="135"/>
                  </a:lnTo>
                  <a:lnTo>
                    <a:pt x="3105" y="270"/>
                  </a:lnTo>
                  <a:lnTo>
                    <a:pt x="3105" y="405"/>
                  </a:lnTo>
                  <a:lnTo>
                    <a:pt x="2970" y="405"/>
                  </a:lnTo>
                  <a:lnTo>
                    <a:pt x="2970" y="540"/>
                  </a:lnTo>
                  <a:lnTo>
                    <a:pt x="2835" y="540"/>
                  </a:lnTo>
                  <a:lnTo>
                    <a:pt x="2835" y="675"/>
                  </a:lnTo>
                  <a:lnTo>
                    <a:pt x="2970" y="675"/>
                  </a:lnTo>
                  <a:lnTo>
                    <a:pt x="3105" y="675"/>
                  </a:lnTo>
                  <a:lnTo>
                    <a:pt x="3240" y="675"/>
                  </a:lnTo>
                  <a:lnTo>
                    <a:pt x="3240" y="540"/>
                  </a:lnTo>
                  <a:lnTo>
                    <a:pt x="3240" y="405"/>
                  </a:lnTo>
                  <a:lnTo>
                    <a:pt x="3240" y="270"/>
                  </a:lnTo>
                  <a:lnTo>
                    <a:pt x="3375" y="270"/>
                  </a:lnTo>
                  <a:lnTo>
                    <a:pt x="3510" y="270"/>
                  </a:lnTo>
                  <a:lnTo>
                    <a:pt x="3510" y="135"/>
                  </a:lnTo>
                  <a:close/>
                  <a:moveTo>
                    <a:pt x="4185" y="540"/>
                  </a:moveTo>
                  <a:lnTo>
                    <a:pt x="4050" y="540"/>
                  </a:lnTo>
                  <a:lnTo>
                    <a:pt x="3915" y="540"/>
                  </a:lnTo>
                  <a:lnTo>
                    <a:pt x="3915" y="675"/>
                  </a:lnTo>
                  <a:lnTo>
                    <a:pt x="3780" y="675"/>
                  </a:lnTo>
                  <a:lnTo>
                    <a:pt x="3780" y="540"/>
                  </a:lnTo>
                  <a:lnTo>
                    <a:pt x="3780" y="405"/>
                  </a:lnTo>
                  <a:lnTo>
                    <a:pt x="3915" y="405"/>
                  </a:lnTo>
                  <a:lnTo>
                    <a:pt x="4050" y="405"/>
                  </a:lnTo>
                  <a:lnTo>
                    <a:pt x="4050" y="270"/>
                  </a:lnTo>
                  <a:lnTo>
                    <a:pt x="3915" y="270"/>
                  </a:lnTo>
                  <a:lnTo>
                    <a:pt x="3780" y="270"/>
                  </a:lnTo>
                  <a:lnTo>
                    <a:pt x="3780" y="135"/>
                  </a:lnTo>
                  <a:lnTo>
                    <a:pt x="3645" y="135"/>
                  </a:lnTo>
                  <a:lnTo>
                    <a:pt x="3645" y="270"/>
                  </a:lnTo>
                  <a:lnTo>
                    <a:pt x="3645" y="405"/>
                  </a:lnTo>
                  <a:lnTo>
                    <a:pt x="3510" y="405"/>
                  </a:lnTo>
                  <a:lnTo>
                    <a:pt x="3375" y="405"/>
                  </a:lnTo>
                  <a:lnTo>
                    <a:pt x="3375" y="540"/>
                  </a:lnTo>
                  <a:lnTo>
                    <a:pt x="3510" y="540"/>
                  </a:lnTo>
                  <a:lnTo>
                    <a:pt x="3645" y="540"/>
                  </a:lnTo>
                  <a:lnTo>
                    <a:pt x="3645" y="675"/>
                  </a:lnTo>
                  <a:lnTo>
                    <a:pt x="3510" y="675"/>
                  </a:lnTo>
                  <a:lnTo>
                    <a:pt x="3375" y="675"/>
                  </a:lnTo>
                  <a:lnTo>
                    <a:pt x="3375" y="810"/>
                  </a:lnTo>
                  <a:lnTo>
                    <a:pt x="3510" y="810"/>
                  </a:lnTo>
                  <a:lnTo>
                    <a:pt x="3645" y="810"/>
                  </a:lnTo>
                  <a:lnTo>
                    <a:pt x="3780" y="810"/>
                  </a:lnTo>
                  <a:lnTo>
                    <a:pt x="3915" y="810"/>
                  </a:lnTo>
                  <a:lnTo>
                    <a:pt x="4050" y="810"/>
                  </a:lnTo>
                  <a:lnTo>
                    <a:pt x="4050" y="675"/>
                  </a:lnTo>
                  <a:lnTo>
                    <a:pt x="4185" y="675"/>
                  </a:lnTo>
                  <a:lnTo>
                    <a:pt x="4185" y="540"/>
                  </a:lnTo>
                  <a:close/>
                  <a:moveTo>
                    <a:pt x="4320" y="270"/>
                  </a:moveTo>
                  <a:lnTo>
                    <a:pt x="4185" y="270"/>
                  </a:lnTo>
                  <a:lnTo>
                    <a:pt x="4185" y="405"/>
                  </a:lnTo>
                  <a:lnTo>
                    <a:pt x="4320" y="405"/>
                  </a:lnTo>
                  <a:lnTo>
                    <a:pt x="4320" y="270"/>
                  </a:lnTo>
                  <a:close/>
                  <a:moveTo>
                    <a:pt x="4455" y="405"/>
                  </a:moveTo>
                  <a:lnTo>
                    <a:pt x="4320" y="405"/>
                  </a:lnTo>
                  <a:lnTo>
                    <a:pt x="4320" y="540"/>
                  </a:lnTo>
                  <a:lnTo>
                    <a:pt x="4455" y="540"/>
                  </a:lnTo>
                  <a:lnTo>
                    <a:pt x="4455" y="405"/>
                  </a:lnTo>
                  <a:close/>
                  <a:moveTo>
                    <a:pt x="4590" y="675"/>
                  </a:moveTo>
                  <a:lnTo>
                    <a:pt x="4455" y="675"/>
                  </a:lnTo>
                  <a:lnTo>
                    <a:pt x="4455" y="810"/>
                  </a:lnTo>
                  <a:lnTo>
                    <a:pt x="4590" y="810"/>
                  </a:lnTo>
                  <a:lnTo>
                    <a:pt x="4590" y="675"/>
                  </a:lnTo>
                  <a:close/>
                  <a:moveTo>
                    <a:pt x="4590" y="270"/>
                  </a:moveTo>
                  <a:lnTo>
                    <a:pt x="4455" y="270"/>
                  </a:lnTo>
                  <a:lnTo>
                    <a:pt x="4455" y="405"/>
                  </a:lnTo>
                  <a:lnTo>
                    <a:pt x="4590" y="405"/>
                  </a:lnTo>
                  <a:lnTo>
                    <a:pt x="4590" y="270"/>
                  </a:lnTo>
                  <a:close/>
                  <a:moveTo>
                    <a:pt x="4725" y="0"/>
                  </a:moveTo>
                  <a:lnTo>
                    <a:pt x="4590" y="0"/>
                  </a:lnTo>
                  <a:lnTo>
                    <a:pt x="4455" y="0"/>
                  </a:lnTo>
                  <a:lnTo>
                    <a:pt x="4320" y="0"/>
                  </a:lnTo>
                  <a:lnTo>
                    <a:pt x="4185" y="0"/>
                  </a:lnTo>
                  <a:lnTo>
                    <a:pt x="4050" y="0"/>
                  </a:lnTo>
                  <a:lnTo>
                    <a:pt x="4050" y="135"/>
                  </a:lnTo>
                  <a:lnTo>
                    <a:pt x="4185" y="135"/>
                  </a:lnTo>
                  <a:lnTo>
                    <a:pt x="4320" y="135"/>
                  </a:lnTo>
                  <a:lnTo>
                    <a:pt x="4455" y="135"/>
                  </a:lnTo>
                  <a:lnTo>
                    <a:pt x="4590" y="135"/>
                  </a:lnTo>
                  <a:lnTo>
                    <a:pt x="4725" y="135"/>
                  </a:lnTo>
                  <a:lnTo>
                    <a:pt x="4725" y="0"/>
                  </a:lnTo>
                  <a:close/>
                  <a:moveTo>
                    <a:pt x="4860" y="675"/>
                  </a:moveTo>
                  <a:lnTo>
                    <a:pt x="4725" y="675"/>
                  </a:lnTo>
                  <a:lnTo>
                    <a:pt x="4725" y="810"/>
                  </a:lnTo>
                  <a:lnTo>
                    <a:pt x="4860" y="810"/>
                  </a:lnTo>
                  <a:lnTo>
                    <a:pt x="4860" y="675"/>
                  </a:lnTo>
                  <a:close/>
                  <a:moveTo>
                    <a:pt x="4860" y="135"/>
                  </a:moveTo>
                  <a:lnTo>
                    <a:pt x="4725" y="135"/>
                  </a:lnTo>
                  <a:lnTo>
                    <a:pt x="4725" y="270"/>
                  </a:lnTo>
                  <a:lnTo>
                    <a:pt x="4725" y="405"/>
                  </a:lnTo>
                  <a:lnTo>
                    <a:pt x="4725" y="540"/>
                  </a:lnTo>
                  <a:lnTo>
                    <a:pt x="4860" y="540"/>
                  </a:lnTo>
                  <a:lnTo>
                    <a:pt x="4860" y="405"/>
                  </a:lnTo>
                  <a:lnTo>
                    <a:pt x="4860" y="270"/>
                  </a:lnTo>
                  <a:lnTo>
                    <a:pt x="4860" y="135"/>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latin typeface="ＭＳ Ｐゴシック" panose="020B0600070205080204" pitchFamily="50" charset="-128"/>
                <a:ea typeface="ＭＳ Ｐゴシック" panose="020B0600070205080204" pitchFamily="50" charset="-128"/>
              </a:endParaRPr>
            </a:p>
          </p:txBody>
        </p:sp>
        <p:sp>
          <p:nvSpPr>
            <p:cNvPr id="13" name="docshape8">
              <a:extLst>
                <a:ext uri="{FF2B5EF4-FFF2-40B4-BE49-F238E27FC236}">
                  <a16:creationId xmlns:a16="http://schemas.microsoft.com/office/drawing/2014/main" id="{58E3BD4A-9D52-9C8D-79A1-B55F1AA35A5C}"/>
                </a:ext>
              </a:extLst>
            </p:cNvPr>
            <p:cNvSpPr>
              <a:spLocks/>
            </p:cNvSpPr>
            <p:nvPr/>
          </p:nvSpPr>
          <p:spPr bwMode="auto">
            <a:xfrm>
              <a:off x="810" y="2565"/>
              <a:ext cx="4995" cy="1350"/>
            </a:xfrm>
            <a:custGeom>
              <a:avLst/>
              <a:gdLst>
                <a:gd name="T0" fmla="+- 0 810 810"/>
                <a:gd name="T1" fmla="*/ T0 w 4995"/>
                <a:gd name="T2" fmla="+- 0 3105 2565"/>
                <a:gd name="T3" fmla="*/ 3105 h 1350"/>
                <a:gd name="T4" fmla="+- 0 1485 810"/>
                <a:gd name="T5" fmla="*/ T4 w 4995"/>
                <a:gd name="T6" fmla="+- 0 3105 2565"/>
                <a:gd name="T7" fmla="*/ 3105 h 1350"/>
                <a:gd name="T8" fmla="+- 0 1350 810"/>
                <a:gd name="T9" fmla="*/ T8 w 4995"/>
                <a:gd name="T10" fmla="+- 0 2835 2565"/>
                <a:gd name="T11" fmla="*/ 2835 h 1350"/>
                <a:gd name="T12" fmla="+- 0 1080 810"/>
                <a:gd name="T13" fmla="*/ T12 w 4995"/>
                <a:gd name="T14" fmla="+- 0 2970 2565"/>
                <a:gd name="T15" fmla="*/ 2970 h 1350"/>
                <a:gd name="T16" fmla="+- 0 945 810"/>
                <a:gd name="T17" fmla="*/ T16 w 4995"/>
                <a:gd name="T18" fmla="+- 0 3240 2565"/>
                <a:gd name="T19" fmla="*/ 3240 h 1350"/>
                <a:gd name="T20" fmla="+- 0 1350 810"/>
                <a:gd name="T21" fmla="*/ T20 w 4995"/>
                <a:gd name="T22" fmla="+- 0 3240 2565"/>
                <a:gd name="T23" fmla="*/ 3240 h 1350"/>
                <a:gd name="T24" fmla="+- 0 2295 810"/>
                <a:gd name="T25" fmla="*/ T24 w 4995"/>
                <a:gd name="T26" fmla="+- 0 2835 2565"/>
                <a:gd name="T27" fmla="*/ 2835 h 1350"/>
                <a:gd name="T28" fmla="+- 0 2025 810"/>
                <a:gd name="T29" fmla="*/ T28 w 4995"/>
                <a:gd name="T30" fmla="+- 0 2970 2565"/>
                <a:gd name="T31" fmla="*/ 2970 h 1350"/>
                <a:gd name="T32" fmla="+- 0 1620 810"/>
                <a:gd name="T33" fmla="*/ T32 w 4995"/>
                <a:gd name="T34" fmla="+- 0 2970 2565"/>
                <a:gd name="T35" fmla="*/ 2970 h 1350"/>
                <a:gd name="T36" fmla="+- 0 1755 810"/>
                <a:gd name="T37" fmla="*/ T36 w 4995"/>
                <a:gd name="T38" fmla="+- 0 2700 2565"/>
                <a:gd name="T39" fmla="*/ 2700 h 1350"/>
                <a:gd name="T40" fmla="+- 0 1350 810"/>
                <a:gd name="T41" fmla="*/ T40 w 4995"/>
                <a:gd name="T42" fmla="+- 0 2700 2565"/>
                <a:gd name="T43" fmla="*/ 2700 h 1350"/>
                <a:gd name="T44" fmla="+- 0 1485 810"/>
                <a:gd name="T45" fmla="*/ T44 w 4995"/>
                <a:gd name="T46" fmla="+- 0 2970 2565"/>
                <a:gd name="T47" fmla="*/ 2970 h 1350"/>
                <a:gd name="T48" fmla="+- 0 1755 810"/>
                <a:gd name="T49" fmla="*/ T48 w 4995"/>
                <a:gd name="T50" fmla="+- 0 3105 2565"/>
                <a:gd name="T51" fmla="*/ 3105 h 1350"/>
                <a:gd name="T52" fmla="+- 0 1890 810"/>
                <a:gd name="T53" fmla="*/ T52 w 4995"/>
                <a:gd name="T54" fmla="+- 0 3105 2565"/>
                <a:gd name="T55" fmla="*/ 3105 h 1350"/>
                <a:gd name="T56" fmla="+- 0 2295 810"/>
                <a:gd name="T57" fmla="*/ T56 w 4995"/>
                <a:gd name="T58" fmla="+- 0 3105 2565"/>
                <a:gd name="T59" fmla="*/ 3105 h 1350"/>
                <a:gd name="T60" fmla="+- 0 2565 810"/>
                <a:gd name="T61" fmla="*/ T60 w 4995"/>
                <a:gd name="T62" fmla="+- 0 2700 2565"/>
                <a:gd name="T63" fmla="*/ 2700 h 1350"/>
                <a:gd name="T64" fmla="+- 0 2295 810"/>
                <a:gd name="T65" fmla="*/ T64 w 4995"/>
                <a:gd name="T66" fmla="+- 0 2835 2565"/>
                <a:gd name="T67" fmla="*/ 2835 h 1350"/>
                <a:gd name="T68" fmla="+- 0 2430 810"/>
                <a:gd name="T69" fmla="*/ T68 w 4995"/>
                <a:gd name="T70" fmla="+- 0 3105 2565"/>
                <a:gd name="T71" fmla="*/ 3105 h 1350"/>
                <a:gd name="T72" fmla="+- 0 2565 810"/>
                <a:gd name="T73" fmla="*/ T72 w 4995"/>
                <a:gd name="T74" fmla="+- 0 2835 2565"/>
                <a:gd name="T75" fmla="*/ 2835 h 1350"/>
                <a:gd name="T76" fmla="+- 0 4185 810"/>
                <a:gd name="T77" fmla="*/ T76 w 4995"/>
                <a:gd name="T78" fmla="+- 0 2700 2565"/>
                <a:gd name="T79" fmla="*/ 2700 h 1350"/>
                <a:gd name="T80" fmla="+- 0 4185 810"/>
                <a:gd name="T81" fmla="*/ T80 w 4995"/>
                <a:gd name="T82" fmla="+- 0 2835 2565"/>
                <a:gd name="T83" fmla="*/ 2835 h 1350"/>
                <a:gd name="T84" fmla="+- 0 4455 810"/>
                <a:gd name="T85" fmla="*/ T84 w 4995"/>
                <a:gd name="T86" fmla="+- 0 2835 2565"/>
                <a:gd name="T87" fmla="*/ 2835 h 1350"/>
                <a:gd name="T88" fmla="+- 0 4455 810"/>
                <a:gd name="T89" fmla="*/ T88 w 4995"/>
                <a:gd name="T90" fmla="+- 0 2970 2565"/>
                <a:gd name="T91" fmla="*/ 2970 h 1350"/>
                <a:gd name="T92" fmla="+- 0 4455 810"/>
                <a:gd name="T93" fmla="*/ T92 w 4995"/>
                <a:gd name="T94" fmla="+- 0 2700 2565"/>
                <a:gd name="T95" fmla="*/ 2700 h 1350"/>
                <a:gd name="T96" fmla="+- 0 4590 810"/>
                <a:gd name="T97" fmla="*/ T96 w 4995"/>
                <a:gd name="T98" fmla="+- 0 2700 2565"/>
                <a:gd name="T99" fmla="*/ 2700 h 1350"/>
                <a:gd name="T100" fmla="+- 0 4590 810"/>
                <a:gd name="T101" fmla="*/ T100 w 4995"/>
                <a:gd name="T102" fmla="+- 0 3375 2565"/>
                <a:gd name="T103" fmla="*/ 3375 h 1350"/>
                <a:gd name="T104" fmla="+- 0 4320 810"/>
                <a:gd name="T105" fmla="*/ T104 w 4995"/>
                <a:gd name="T106" fmla="+- 0 3510 2565"/>
                <a:gd name="T107" fmla="*/ 3510 h 1350"/>
                <a:gd name="T108" fmla="+- 0 4320 810"/>
                <a:gd name="T109" fmla="*/ T108 w 4995"/>
                <a:gd name="T110" fmla="+- 0 3645 2565"/>
                <a:gd name="T111" fmla="*/ 3645 h 1350"/>
                <a:gd name="T112" fmla="+- 0 4185 810"/>
                <a:gd name="T113" fmla="*/ T112 w 4995"/>
                <a:gd name="T114" fmla="+- 0 3645 2565"/>
                <a:gd name="T115" fmla="*/ 3645 h 1350"/>
                <a:gd name="T116" fmla="+- 0 4185 810"/>
                <a:gd name="T117" fmla="*/ T116 w 4995"/>
                <a:gd name="T118" fmla="+- 0 3780 2565"/>
                <a:gd name="T119" fmla="*/ 3780 h 1350"/>
                <a:gd name="T120" fmla="+- 0 4455 810"/>
                <a:gd name="T121" fmla="*/ T120 w 4995"/>
                <a:gd name="T122" fmla="+- 0 3915 2565"/>
                <a:gd name="T123" fmla="*/ 3915 h 1350"/>
                <a:gd name="T124" fmla="+- 0 4725 810"/>
                <a:gd name="T125" fmla="*/ T124 w 4995"/>
                <a:gd name="T126" fmla="+- 0 3780 2565"/>
                <a:gd name="T127" fmla="*/ 3780 h 1350"/>
                <a:gd name="T128" fmla="+- 0 4725 810"/>
                <a:gd name="T129" fmla="*/ T128 w 4995"/>
                <a:gd name="T130" fmla="+- 0 3645 2565"/>
                <a:gd name="T131" fmla="*/ 3645 h 1350"/>
                <a:gd name="T132" fmla="+- 0 4590 810"/>
                <a:gd name="T133" fmla="*/ T132 w 4995"/>
                <a:gd name="T134" fmla="+- 0 2835 2565"/>
                <a:gd name="T135" fmla="*/ 2835 h 1350"/>
                <a:gd name="T136" fmla="+- 0 4455 810"/>
                <a:gd name="T137" fmla="*/ T136 w 4995"/>
                <a:gd name="T138" fmla="+- 0 3105 2565"/>
                <a:gd name="T139" fmla="*/ 3105 h 1350"/>
                <a:gd name="T140" fmla="+- 0 4725 810"/>
                <a:gd name="T141" fmla="*/ T140 w 4995"/>
                <a:gd name="T142" fmla="+- 0 2970 2565"/>
                <a:gd name="T143" fmla="*/ 2970 h 1350"/>
                <a:gd name="T144" fmla="+- 0 4995 810"/>
                <a:gd name="T145" fmla="*/ T144 w 4995"/>
                <a:gd name="T146" fmla="+- 0 3645 2565"/>
                <a:gd name="T147" fmla="*/ 3645 h 1350"/>
                <a:gd name="T148" fmla="+- 0 5130 810"/>
                <a:gd name="T149" fmla="*/ T148 w 4995"/>
                <a:gd name="T150" fmla="+- 0 3915 2565"/>
                <a:gd name="T151" fmla="*/ 3915 h 1350"/>
                <a:gd name="T152" fmla="+- 0 5130 810"/>
                <a:gd name="T153" fmla="*/ T152 w 4995"/>
                <a:gd name="T154" fmla="+- 0 2835 2565"/>
                <a:gd name="T155" fmla="*/ 2835 h 1350"/>
                <a:gd name="T156" fmla="+- 0 4860 810"/>
                <a:gd name="T157" fmla="*/ T156 w 4995"/>
                <a:gd name="T158" fmla="+- 0 2970 2565"/>
                <a:gd name="T159" fmla="*/ 2970 h 1350"/>
                <a:gd name="T160" fmla="+- 0 5130 810"/>
                <a:gd name="T161" fmla="*/ T160 w 4995"/>
                <a:gd name="T162" fmla="+- 0 3105 2565"/>
                <a:gd name="T163" fmla="*/ 3105 h 1350"/>
                <a:gd name="T164" fmla="+- 0 5535 810"/>
                <a:gd name="T165" fmla="*/ T164 w 4995"/>
                <a:gd name="T166" fmla="+- 0 2700 2565"/>
                <a:gd name="T167" fmla="*/ 2700 h 1350"/>
                <a:gd name="T168" fmla="+- 0 5265 810"/>
                <a:gd name="T169" fmla="*/ T168 w 4995"/>
                <a:gd name="T170" fmla="+- 0 2835 2565"/>
                <a:gd name="T171" fmla="*/ 2835 h 1350"/>
                <a:gd name="T172" fmla="+- 0 5400 810"/>
                <a:gd name="T173" fmla="*/ T172 w 4995"/>
                <a:gd name="T174" fmla="+- 0 2835 2565"/>
                <a:gd name="T175" fmla="*/ 2835 h 1350"/>
                <a:gd name="T176" fmla="+- 0 5670 810"/>
                <a:gd name="T177" fmla="*/ T176 w 4995"/>
                <a:gd name="T178" fmla="+- 0 3375 2565"/>
                <a:gd name="T179" fmla="*/ 3375 h 1350"/>
                <a:gd name="T180" fmla="+- 0 5670 810"/>
                <a:gd name="T181" fmla="*/ T180 w 4995"/>
                <a:gd name="T182" fmla="+- 0 3510 2565"/>
                <a:gd name="T183" fmla="*/ 3510 h 1350"/>
                <a:gd name="T184" fmla="+- 0 5670 810"/>
                <a:gd name="T185" fmla="*/ T184 w 4995"/>
                <a:gd name="T186" fmla="+- 0 3510 2565"/>
                <a:gd name="T187" fmla="*/ 3510 h 1350"/>
                <a:gd name="T188" fmla="+- 0 5400 810"/>
                <a:gd name="T189" fmla="*/ T188 w 4995"/>
                <a:gd name="T190" fmla="+- 0 3645 2565"/>
                <a:gd name="T191" fmla="*/ 3645 h 1350"/>
                <a:gd name="T192" fmla="+- 0 5535 810"/>
                <a:gd name="T193" fmla="*/ T192 w 4995"/>
                <a:gd name="T194" fmla="+- 0 3375 2565"/>
                <a:gd name="T195" fmla="*/ 3375 h 1350"/>
                <a:gd name="T196" fmla="+- 0 5265 810"/>
                <a:gd name="T197" fmla="*/ T196 w 4995"/>
                <a:gd name="T198" fmla="+- 0 3240 2565"/>
                <a:gd name="T199" fmla="*/ 3240 h 1350"/>
                <a:gd name="T200" fmla="+- 0 4995 810"/>
                <a:gd name="T201" fmla="*/ T200 w 4995"/>
                <a:gd name="T202" fmla="+- 0 3375 2565"/>
                <a:gd name="T203" fmla="*/ 3375 h 1350"/>
                <a:gd name="T204" fmla="+- 0 4725 810"/>
                <a:gd name="T205" fmla="*/ T204 w 4995"/>
                <a:gd name="T206" fmla="+- 0 3510 2565"/>
                <a:gd name="T207" fmla="*/ 3510 h 1350"/>
                <a:gd name="T208" fmla="+- 0 4995 810"/>
                <a:gd name="T209" fmla="*/ T208 w 4995"/>
                <a:gd name="T210" fmla="+- 0 3645 2565"/>
                <a:gd name="T211" fmla="*/ 3645 h 1350"/>
                <a:gd name="T212" fmla="+- 0 5265 810"/>
                <a:gd name="T213" fmla="*/ T212 w 4995"/>
                <a:gd name="T214" fmla="+- 0 3510 2565"/>
                <a:gd name="T215" fmla="*/ 3510 h 1350"/>
                <a:gd name="T216" fmla="+- 0 5400 810"/>
                <a:gd name="T217" fmla="*/ T216 w 4995"/>
                <a:gd name="T218" fmla="+- 0 3780 2565"/>
                <a:gd name="T219" fmla="*/ 3780 h 1350"/>
                <a:gd name="T220" fmla="+- 0 5670 810"/>
                <a:gd name="T221" fmla="*/ T220 w 4995"/>
                <a:gd name="T222" fmla="+- 0 3915 2565"/>
                <a:gd name="T223" fmla="*/ 3915 h 1350"/>
                <a:gd name="T224" fmla="+- 0 5805 810"/>
                <a:gd name="T225" fmla="*/ T224 w 4995"/>
                <a:gd name="T226" fmla="+- 0 3645 2565"/>
                <a:gd name="T227" fmla="*/ 3645 h 1350"/>
                <a:gd name="T228" fmla="+- 0 5670 810"/>
                <a:gd name="T229" fmla="*/ T228 w 4995"/>
                <a:gd name="T230" fmla="+- 0 3240 2565"/>
                <a:gd name="T231" fmla="*/ 3240 h 1350"/>
                <a:gd name="T232" fmla="+- 0 5805 810"/>
                <a:gd name="T233" fmla="*/ T232 w 4995"/>
                <a:gd name="T234" fmla="+- 0 3240 2565"/>
                <a:gd name="T235" fmla="*/ 3240 h 1350"/>
                <a:gd name="T236" fmla="+- 0 5670 810"/>
                <a:gd name="T237" fmla="*/ T236 w 4995"/>
                <a:gd name="T238" fmla="+- 0 2700 2565"/>
                <a:gd name="T239" fmla="*/ 2700 h 1350"/>
                <a:gd name="T240" fmla="+- 0 5805 810"/>
                <a:gd name="T241" fmla="*/ T240 w 4995"/>
                <a:gd name="T242" fmla="+- 0 2970 2565"/>
                <a:gd name="T243" fmla="*/ 2970 h 1350"/>
                <a:gd name="T244" fmla="+- 0 5805 810"/>
                <a:gd name="T245" fmla="*/ T244 w 4995"/>
                <a:gd name="T246" fmla="+- 0 2565 2565"/>
                <a:gd name="T247" fmla="*/ 2565 h 135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 ang="0">
                  <a:pos x="T241" y="T243"/>
                </a:cxn>
                <a:cxn ang="0">
                  <a:pos x="T245" y="T247"/>
                </a:cxn>
              </a:cxnLst>
              <a:rect l="0" t="0" r="r" b="b"/>
              <a:pathLst>
                <a:path w="4995" h="1350">
                  <a:moveTo>
                    <a:pt x="135" y="405"/>
                  </a:moveTo>
                  <a:lnTo>
                    <a:pt x="0" y="405"/>
                  </a:lnTo>
                  <a:lnTo>
                    <a:pt x="0" y="540"/>
                  </a:lnTo>
                  <a:lnTo>
                    <a:pt x="135" y="540"/>
                  </a:lnTo>
                  <a:lnTo>
                    <a:pt x="135" y="405"/>
                  </a:lnTo>
                  <a:close/>
                  <a:moveTo>
                    <a:pt x="675" y="540"/>
                  </a:moveTo>
                  <a:lnTo>
                    <a:pt x="540" y="540"/>
                  </a:lnTo>
                  <a:lnTo>
                    <a:pt x="540" y="405"/>
                  </a:lnTo>
                  <a:lnTo>
                    <a:pt x="540" y="270"/>
                  </a:lnTo>
                  <a:lnTo>
                    <a:pt x="405" y="270"/>
                  </a:lnTo>
                  <a:lnTo>
                    <a:pt x="405" y="405"/>
                  </a:lnTo>
                  <a:lnTo>
                    <a:pt x="270" y="405"/>
                  </a:lnTo>
                  <a:lnTo>
                    <a:pt x="270" y="540"/>
                  </a:lnTo>
                  <a:lnTo>
                    <a:pt x="135" y="540"/>
                  </a:lnTo>
                  <a:lnTo>
                    <a:pt x="135" y="675"/>
                  </a:lnTo>
                  <a:lnTo>
                    <a:pt x="270" y="675"/>
                  </a:lnTo>
                  <a:lnTo>
                    <a:pt x="405" y="675"/>
                  </a:lnTo>
                  <a:lnTo>
                    <a:pt x="540" y="675"/>
                  </a:lnTo>
                  <a:lnTo>
                    <a:pt x="675" y="675"/>
                  </a:lnTo>
                  <a:lnTo>
                    <a:pt x="675" y="540"/>
                  </a:lnTo>
                  <a:close/>
                  <a:moveTo>
                    <a:pt x="1485" y="270"/>
                  </a:moveTo>
                  <a:lnTo>
                    <a:pt x="1350" y="270"/>
                  </a:lnTo>
                  <a:lnTo>
                    <a:pt x="1350" y="405"/>
                  </a:lnTo>
                  <a:lnTo>
                    <a:pt x="1215" y="405"/>
                  </a:lnTo>
                  <a:lnTo>
                    <a:pt x="1080" y="405"/>
                  </a:lnTo>
                  <a:lnTo>
                    <a:pt x="945" y="405"/>
                  </a:lnTo>
                  <a:lnTo>
                    <a:pt x="810" y="405"/>
                  </a:lnTo>
                  <a:lnTo>
                    <a:pt x="810" y="270"/>
                  </a:lnTo>
                  <a:lnTo>
                    <a:pt x="945" y="270"/>
                  </a:lnTo>
                  <a:lnTo>
                    <a:pt x="945" y="135"/>
                  </a:lnTo>
                  <a:lnTo>
                    <a:pt x="810" y="135"/>
                  </a:lnTo>
                  <a:lnTo>
                    <a:pt x="675" y="135"/>
                  </a:lnTo>
                  <a:lnTo>
                    <a:pt x="540" y="135"/>
                  </a:lnTo>
                  <a:lnTo>
                    <a:pt x="540" y="270"/>
                  </a:lnTo>
                  <a:lnTo>
                    <a:pt x="675" y="270"/>
                  </a:lnTo>
                  <a:lnTo>
                    <a:pt x="675" y="405"/>
                  </a:lnTo>
                  <a:lnTo>
                    <a:pt x="675" y="540"/>
                  </a:lnTo>
                  <a:lnTo>
                    <a:pt x="810" y="540"/>
                  </a:lnTo>
                  <a:lnTo>
                    <a:pt x="945" y="540"/>
                  </a:lnTo>
                  <a:lnTo>
                    <a:pt x="945" y="675"/>
                  </a:lnTo>
                  <a:lnTo>
                    <a:pt x="1080" y="675"/>
                  </a:lnTo>
                  <a:lnTo>
                    <a:pt x="1080" y="540"/>
                  </a:lnTo>
                  <a:lnTo>
                    <a:pt x="1215" y="540"/>
                  </a:lnTo>
                  <a:lnTo>
                    <a:pt x="1350" y="540"/>
                  </a:lnTo>
                  <a:lnTo>
                    <a:pt x="1485" y="540"/>
                  </a:lnTo>
                  <a:lnTo>
                    <a:pt x="1485" y="405"/>
                  </a:lnTo>
                  <a:lnTo>
                    <a:pt x="1485" y="270"/>
                  </a:lnTo>
                  <a:close/>
                  <a:moveTo>
                    <a:pt x="1755" y="135"/>
                  </a:moveTo>
                  <a:lnTo>
                    <a:pt x="1620" y="135"/>
                  </a:lnTo>
                  <a:lnTo>
                    <a:pt x="1485" y="135"/>
                  </a:lnTo>
                  <a:lnTo>
                    <a:pt x="1485" y="270"/>
                  </a:lnTo>
                  <a:lnTo>
                    <a:pt x="1620" y="270"/>
                  </a:lnTo>
                  <a:lnTo>
                    <a:pt x="1620" y="405"/>
                  </a:lnTo>
                  <a:lnTo>
                    <a:pt x="1620" y="540"/>
                  </a:lnTo>
                  <a:lnTo>
                    <a:pt x="1755" y="540"/>
                  </a:lnTo>
                  <a:lnTo>
                    <a:pt x="1755" y="405"/>
                  </a:lnTo>
                  <a:lnTo>
                    <a:pt x="1755" y="270"/>
                  </a:lnTo>
                  <a:lnTo>
                    <a:pt x="1755" y="135"/>
                  </a:lnTo>
                  <a:close/>
                  <a:moveTo>
                    <a:pt x="3510" y="135"/>
                  </a:moveTo>
                  <a:lnTo>
                    <a:pt x="3375" y="135"/>
                  </a:lnTo>
                  <a:lnTo>
                    <a:pt x="3240" y="135"/>
                  </a:lnTo>
                  <a:lnTo>
                    <a:pt x="3240" y="270"/>
                  </a:lnTo>
                  <a:lnTo>
                    <a:pt x="3375" y="270"/>
                  </a:lnTo>
                  <a:lnTo>
                    <a:pt x="3510" y="270"/>
                  </a:lnTo>
                  <a:lnTo>
                    <a:pt x="3510" y="135"/>
                  </a:lnTo>
                  <a:close/>
                  <a:moveTo>
                    <a:pt x="3645" y="270"/>
                  </a:moveTo>
                  <a:lnTo>
                    <a:pt x="3510" y="270"/>
                  </a:lnTo>
                  <a:lnTo>
                    <a:pt x="3510" y="405"/>
                  </a:lnTo>
                  <a:lnTo>
                    <a:pt x="3645" y="405"/>
                  </a:lnTo>
                  <a:lnTo>
                    <a:pt x="3645" y="270"/>
                  </a:lnTo>
                  <a:close/>
                  <a:moveTo>
                    <a:pt x="3780" y="135"/>
                  </a:moveTo>
                  <a:lnTo>
                    <a:pt x="3645" y="135"/>
                  </a:lnTo>
                  <a:lnTo>
                    <a:pt x="3645" y="270"/>
                  </a:lnTo>
                  <a:lnTo>
                    <a:pt x="3780" y="270"/>
                  </a:lnTo>
                  <a:lnTo>
                    <a:pt x="3780" y="135"/>
                  </a:lnTo>
                  <a:close/>
                  <a:moveTo>
                    <a:pt x="3915" y="945"/>
                  </a:moveTo>
                  <a:lnTo>
                    <a:pt x="3780" y="945"/>
                  </a:lnTo>
                  <a:lnTo>
                    <a:pt x="3780" y="810"/>
                  </a:lnTo>
                  <a:lnTo>
                    <a:pt x="3645" y="810"/>
                  </a:lnTo>
                  <a:lnTo>
                    <a:pt x="3510" y="810"/>
                  </a:lnTo>
                  <a:lnTo>
                    <a:pt x="3510" y="945"/>
                  </a:lnTo>
                  <a:lnTo>
                    <a:pt x="3645" y="945"/>
                  </a:lnTo>
                  <a:lnTo>
                    <a:pt x="3645" y="1080"/>
                  </a:lnTo>
                  <a:lnTo>
                    <a:pt x="3510" y="1080"/>
                  </a:lnTo>
                  <a:lnTo>
                    <a:pt x="3510" y="945"/>
                  </a:lnTo>
                  <a:lnTo>
                    <a:pt x="3375" y="945"/>
                  </a:lnTo>
                  <a:lnTo>
                    <a:pt x="3375" y="1080"/>
                  </a:lnTo>
                  <a:lnTo>
                    <a:pt x="3240" y="1080"/>
                  </a:lnTo>
                  <a:lnTo>
                    <a:pt x="3240" y="1215"/>
                  </a:lnTo>
                  <a:lnTo>
                    <a:pt x="3375" y="1215"/>
                  </a:lnTo>
                  <a:lnTo>
                    <a:pt x="3510" y="1215"/>
                  </a:lnTo>
                  <a:lnTo>
                    <a:pt x="3645" y="1215"/>
                  </a:lnTo>
                  <a:lnTo>
                    <a:pt x="3645" y="1350"/>
                  </a:lnTo>
                  <a:lnTo>
                    <a:pt x="3780" y="1350"/>
                  </a:lnTo>
                  <a:lnTo>
                    <a:pt x="3915" y="1350"/>
                  </a:lnTo>
                  <a:lnTo>
                    <a:pt x="3915" y="1215"/>
                  </a:lnTo>
                  <a:lnTo>
                    <a:pt x="3780" y="1215"/>
                  </a:lnTo>
                  <a:lnTo>
                    <a:pt x="3780" y="1080"/>
                  </a:lnTo>
                  <a:lnTo>
                    <a:pt x="3915" y="1080"/>
                  </a:lnTo>
                  <a:lnTo>
                    <a:pt x="3915" y="945"/>
                  </a:lnTo>
                  <a:close/>
                  <a:moveTo>
                    <a:pt x="3915" y="270"/>
                  </a:moveTo>
                  <a:lnTo>
                    <a:pt x="3780" y="270"/>
                  </a:lnTo>
                  <a:lnTo>
                    <a:pt x="3780" y="405"/>
                  </a:lnTo>
                  <a:lnTo>
                    <a:pt x="3645" y="405"/>
                  </a:lnTo>
                  <a:lnTo>
                    <a:pt x="3645" y="540"/>
                  </a:lnTo>
                  <a:lnTo>
                    <a:pt x="3780" y="540"/>
                  </a:lnTo>
                  <a:lnTo>
                    <a:pt x="3915" y="540"/>
                  </a:lnTo>
                  <a:lnTo>
                    <a:pt x="3915" y="405"/>
                  </a:lnTo>
                  <a:lnTo>
                    <a:pt x="3915" y="270"/>
                  </a:lnTo>
                  <a:close/>
                  <a:moveTo>
                    <a:pt x="4320" y="1080"/>
                  </a:moveTo>
                  <a:lnTo>
                    <a:pt x="4185" y="1080"/>
                  </a:lnTo>
                  <a:lnTo>
                    <a:pt x="4185" y="1215"/>
                  </a:lnTo>
                  <a:lnTo>
                    <a:pt x="4185" y="1350"/>
                  </a:lnTo>
                  <a:lnTo>
                    <a:pt x="4320" y="1350"/>
                  </a:lnTo>
                  <a:lnTo>
                    <a:pt x="4320" y="1215"/>
                  </a:lnTo>
                  <a:lnTo>
                    <a:pt x="4320" y="1080"/>
                  </a:lnTo>
                  <a:close/>
                  <a:moveTo>
                    <a:pt x="4320" y="270"/>
                  </a:moveTo>
                  <a:lnTo>
                    <a:pt x="4185" y="270"/>
                  </a:lnTo>
                  <a:lnTo>
                    <a:pt x="4050" y="270"/>
                  </a:lnTo>
                  <a:lnTo>
                    <a:pt x="4050" y="405"/>
                  </a:lnTo>
                  <a:lnTo>
                    <a:pt x="4050" y="540"/>
                  </a:lnTo>
                  <a:lnTo>
                    <a:pt x="4185" y="540"/>
                  </a:lnTo>
                  <a:lnTo>
                    <a:pt x="4320" y="540"/>
                  </a:lnTo>
                  <a:lnTo>
                    <a:pt x="4320" y="405"/>
                  </a:lnTo>
                  <a:lnTo>
                    <a:pt x="4320" y="270"/>
                  </a:lnTo>
                  <a:close/>
                  <a:moveTo>
                    <a:pt x="4725" y="135"/>
                  </a:moveTo>
                  <a:lnTo>
                    <a:pt x="4590" y="135"/>
                  </a:lnTo>
                  <a:lnTo>
                    <a:pt x="4455" y="135"/>
                  </a:lnTo>
                  <a:lnTo>
                    <a:pt x="4455" y="270"/>
                  </a:lnTo>
                  <a:lnTo>
                    <a:pt x="4455" y="405"/>
                  </a:lnTo>
                  <a:lnTo>
                    <a:pt x="4590" y="405"/>
                  </a:lnTo>
                  <a:lnTo>
                    <a:pt x="4590" y="270"/>
                  </a:lnTo>
                  <a:lnTo>
                    <a:pt x="4725" y="270"/>
                  </a:lnTo>
                  <a:lnTo>
                    <a:pt x="4725" y="135"/>
                  </a:lnTo>
                  <a:close/>
                  <a:moveTo>
                    <a:pt x="4860" y="810"/>
                  </a:moveTo>
                  <a:lnTo>
                    <a:pt x="4725" y="810"/>
                  </a:lnTo>
                  <a:lnTo>
                    <a:pt x="4725" y="945"/>
                  </a:lnTo>
                  <a:lnTo>
                    <a:pt x="4860" y="945"/>
                  </a:lnTo>
                  <a:lnTo>
                    <a:pt x="4860" y="810"/>
                  </a:lnTo>
                  <a:close/>
                  <a:moveTo>
                    <a:pt x="4995" y="945"/>
                  </a:moveTo>
                  <a:lnTo>
                    <a:pt x="4860" y="945"/>
                  </a:lnTo>
                  <a:lnTo>
                    <a:pt x="4860" y="1080"/>
                  </a:lnTo>
                  <a:lnTo>
                    <a:pt x="4725" y="1080"/>
                  </a:lnTo>
                  <a:lnTo>
                    <a:pt x="4590" y="1080"/>
                  </a:lnTo>
                  <a:lnTo>
                    <a:pt x="4590" y="945"/>
                  </a:lnTo>
                  <a:lnTo>
                    <a:pt x="4590" y="810"/>
                  </a:lnTo>
                  <a:lnTo>
                    <a:pt x="4725" y="810"/>
                  </a:lnTo>
                  <a:lnTo>
                    <a:pt x="4725" y="675"/>
                  </a:lnTo>
                  <a:lnTo>
                    <a:pt x="4590" y="675"/>
                  </a:lnTo>
                  <a:lnTo>
                    <a:pt x="4455" y="675"/>
                  </a:lnTo>
                  <a:lnTo>
                    <a:pt x="4455" y="810"/>
                  </a:lnTo>
                  <a:lnTo>
                    <a:pt x="4320" y="810"/>
                  </a:lnTo>
                  <a:lnTo>
                    <a:pt x="4185" y="810"/>
                  </a:lnTo>
                  <a:lnTo>
                    <a:pt x="4050" y="810"/>
                  </a:lnTo>
                  <a:lnTo>
                    <a:pt x="3915" y="810"/>
                  </a:lnTo>
                  <a:lnTo>
                    <a:pt x="3915" y="945"/>
                  </a:lnTo>
                  <a:lnTo>
                    <a:pt x="4050" y="945"/>
                  </a:lnTo>
                  <a:lnTo>
                    <a:pt x="4050" y="1080"/>
                  </a:lnTo>
                  <a:lnTo>
                    <a:pt x="4185" y="1080"/>
                  </a:lnTo>
                  <a:lnTo>
                    <a:pt x="4185" y="945"/>
                  </a:lnTo>
                  <a:lnTo>
                    <a:pt x="4320" y="945"/>
                  </a:lnTo>
                  <a:lnTo>
                    <a:pt x="4455" y="945"/>
                  </a:lnTo>
                  <a:lnTo>
                    <a:pt x="4455" y="1080"/>
                  </a:lnTo>
                  <a:lnTo>
                    <a:pt x="4455" y="1215"/>
                  </a:lnTo>
                  <a:lnTo>
                    <a:pt x="4590" y="1215"/>
                  </a:lnTo>
                  <a:lnTo>
                    <a:pt x="4725" y="1215"/>
                  </a:lnTo>
                  <a:lnTo>
                    <a:pt x="4860" y="1215"/>
                  </a:lnTo>
                  <a:lnTo>
                    <a:pt x="4860" y="1350"/>
                  </a:lnTo>
                  <a:lnTo>
                    <a:pt x="4995" y="1350"/>
                  </a:lnTo>
                  <a:lnTo>
                    <a:pt x="4995" y="1215"/>
                  </a:lnTo>
                  <a:lnTo>
                    <a:pt x="4995" y="1080"/>
                  </a:lnTo>
                  <a:lnTo>
                    <a:pt x="4995" y="945"/>
                  </a:lnTo>
                  <a:close/>
                  <a:moveTo>
                    <a:pt x="4995" y="675"/>
                  </a:moveTo>
                  <a:lnTo>
                    <a:pt x="4860" y="675"/>
                  </a:lnTo>
                  <a:lnTo>
                    <a:pt x="4860" y="810"/>
                  </a:lnTo>
                  <a:lnTo>
                    <a:pt x="4995" y="810"/>
                  </a:lnTo>
                  <a:lnTo>
                    <a:pt x="4995" y="675"/>
                  </a:lnTo>
                  <a:close/>
                  <a:moveTo>
                    <a:pt x="4995" y="0"/>
                  </a:moveTo>
                  <a:lnTo>
                    <a:pt x="4860" y="0"/>
                  </a:lnTo>
                  <a:lnTo>
                    <a:pt x="4860" y="135"/>
                  </a:lnTo>
                  <a:lnTo>
                    <a:pt x="4860" y="270"/>
                  </a:lnTo>
                  <a:lnTo>
                    <a:pt x="4860" y="405"/>
                  </a:lnTo>
                  <a:lnTo>
                    <a:pt x="4995" y="405"/>
                  </a:lnTo>
                  <a:lnTo>
                    <a:pt x="4995" y="270"/>
                  </a:lnTo>
                  <a:lnTo>
                    <a:pt x="4995" y="135"/>
                  </a:lnTo>
                  <a:lnTo>
                    <a:pt x="4995" y="0"/>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latin typeface="ＭＳ Ｐゴシック" panose="020B0600070205080204" pitchFamily="50" charset="-128"/>
                <a:ea typeface="ＭＳ Ｐゴシック" panose="020B0600070205080204" pitchFamily="50" charset="-128"/>
              </a:endParaRPr>
            </a:p>
          </p:txBody>
        </p:sp>
        <p:sp>
          <p:nvSpPr>
            <p:cNvPr id="14" name="docshape9">
              <a:extLst>
                <a:ext uri="{FF2B5EF4-FFF2-40B4-BE49-F238E27FC236}">
                  <a16:creationId xmlns:a16="http://schemas.microsoft.com/office/drawing/2014/main" id="{586D385A-327C-F4C5-9051-A78AC3A49BCC}"/>
                </a:ext>
              </a:extLst>
            </p:cNvPr>
            <p:cNvSpPr>
              <a:spLocks/>
            </p:cNvSpPr>
            <p:nvPr/>
          </p:nvSpPr>
          <p:spPr bwMode="auto">
            <a:xfrm>
              <a:off x="810" y="3105"/>
              <a:ext cx="4995" cy="1485"/>
            </a:xfrm>
            <a:custGeom>
              <a:avLst/>
              <a:gdLst>
                <a:gd name="T0" fmla="+- 0 945 810"/>
                <a:gd name="T1" fmla="*/ T0 w 4995"/>
                <a:gd name="T2" fmla="+- 0 3375 3105"/>
                <a:gd name="T3" fmla="*/ 3375 h 1485"/>
                <a:gd name="T4" fmla="+- 0 945 810"/>
                <a:gd name="T5" fmla="*/ T4 w 4995"/>
                <a:gd name="T6" fmla="+- 0 4050 3105"/>
                <a:gd name="T7" fmla="*/ 4050 h 1485"/>
                <a:gd name="T8" fmla="+- 0 945 810"/>
                <a:gd name="T9" fmla="*/ T8 w 4995"/>
                <a:gd name="T10" fmla="+- 0 3510 3105"/>
                <a:gd name="T11" fmla="*/ 3510 h 1485"/>
                <a:gd name="T12" fmla="+- 0 1080 810"/>
                <a:gd name="T13" fmla="*/ T12 w 4995"/>
                <a:gd name="T14" fmla="+- 0 3645 3105"/>
                <a:gd name="T15" fmla="*/ 3645 h 1485"/>
                <a:gd name="T16" fmla="+- 0 1080 810"/>
                <a:gd name="T17" fmla="*/ T16 w 4995"/>
                <a:gd name="T18" fmla="+- 0 3510 3105"/>
                <a:gd name="T19" fmla="*/ 3510 h 1485"/>
                <a:gd name="T20" fmla="+- 0 1620 810"/>
                <a:gd name="T21" fmla="*/ T20 w 4995"/>
                <a:gd name="T22" fmla="+- 0 3240 3105"/>
                <a:gd name="T23" fmla="*/ 3240 h 1485"/>
                <a:gd name="T24" fmla="+- 0 1215 810"/>
                <a:gd name="T25" fmla="*/ T24 w 4995"/>
                <a:gd name="T26" fmla="+- 0 3375 3105"/>
                <a:gd name="T27" fmla="*/ 3375 h 1485"/>
                <a:gd name="T28" fmla="+- 0 1755 810"/>
                <a:gd name="T29" fmla="*/ T28 w 4995"/>
                <a:gd name="T30" fmla="+- 0 3375 3105"/>
                <a:gd name="T31" fmla="*/ 3375 h 1485"/>
                <a:gd name="T32" fmla="+- 0 1620 810"/>
                <a:gd name="T33" fmla="*/ T32 w 4995"/>
                <a:gd name="T34" fmla="+- 0 4320 3105"/>
                <a:gd name="T35" fmla="*/ 4320 h 1485"/>
                <a:gd name="T36" fmla="+- 0 1350 810"/>
                <a:gd name="T37" fmla="*/ T36 w 4995"/>
                <a:gd name="T38" fmla="+- 0 4320 3105"/>
                <a:gd name="T39" fmla="*/ 4320 h 1485"/>
                <a:gd name="T40" fmla="+- 0 945 810"/>
                <a:gd name="T41" fmla="*/ T40 w 4995"/>
                <a:gd name="T42" fmla="+- 0 4185 3105"/>
                <a:gd name="T43" fmla="*/ 4185 h 1485"/>
                <a:gd name="T44" fmla="+- 0 945 810"/>
                <a:gd name="T45" fmla="*/ T44 w 4995"/>
                <a:gd name="T46" fmla="+- 0 4455 3105"/>
                <a:gd name="T47" fmla="*/ 4455 h 1485"/>
                <a:gd name="T48" fmla="+- 0 1485 810"/>
                <a:gd name="T49" fmla="*/ T48 w 4995"/>
                <a:gd name="T50" fmla="+- 0 4455 3105"/>
                <a:gd name="T51" fmla="*/ 4455 h 1485"/>
                <a:gd name="T52" fmla="+- 0 1755 810"/>
                <a:gd name="T53" fmla="*/ T52 w 4995"/>
                <a:gd name="T54" fmla="+- 0 4455 3105"/>
                <a:gd name="T55" fmla="*/ 4455 h 1485"/>
                <a:gd name="T56" fmla="+- 0 2970 810"/>
                <a:gd name="T57" fmla="*/ T56 w 4995"/>
                <a:gd name="T58" fmla="+- 0 4050 3105"/>
                <a:gd name="T59" fmla="*/ 4050 h 1485"/>
                <a:gd name="T60" fmla="+- 0 2835 810"/>
                <a:gd name="T61" fmla="*/ T60 w 4995"/>
                <a:gd name="T62" fmla="+- 0 4455 3105"/>
                <a:gd name="T63" fmla="*/ 4455 h 1485"/>
                <a:gd name="T64" fmla="+- 0 3105 810"/>
                <a:gd name="T65" fmla="*/ T64 w 4995"/>
                <a:gd name="T66" fmla="+- 0 4455 3105"/>
                <a:gd name="T67" fmla="*/ 4455 h 1485"/>
                <a:gd name="T68" fmla="+- 0 3240 810"/>
                <a:gd name="T69" fmla="*/ T68 w 4995"/>
                <a:gd name="T70" fmla="+- 0 4455 3105"/>
                <a:gd name="T71" fmla="*/ 4455 h 1485"/>
                <a:gd name="T72" fmla="+- 0 3240 810"/>
                <a:gd name="T73" fmla="*/ T72 w 4995"/>
                <a:gd name="T74" fmla="+- 0 4455 3105"/>
                <a:gd name="T75" fmla="*/ 4455 h 1485"/>
                <a:gd name="T76" fmla="+- 0 3375 810"/>
                <a:gd name="T77" fmla="*/ T76 w 4995"/>
                <a:gd name="T78" fmla="+- 0 4320 3105"/>
                <a:gd name="T79" fmla="*/ 4320 h 1485"/>
                <a:gd name="T80" fmla="+- 0 3375 810"/>
                <a:gd name="T81" fmla="*/ T80 w 4995"/>
                <a:gd name="T82" fmla="+- 0 4590 3105"/>
                <a:gd name="T83" fmla="*/ 4590 h 1485"/>
                <a:gd name="T84" fmla="+- 0 3510 810"/>
                <a:gd name="T85" fmla="*/ T84 w 4995"/>
                <a:gd name="T86" fmla="+- 0 4185 3105"/>
                <a:gd name="T87" fmla="*/ 4185 h 1485"/>
                <a:gd name="T88" fmla="+- 0 3915 810"/>
                <a:gd name="T89" fmla="*/ T88 w 4995"/>
                <a:gd name="T90" fmla="+- 0 4050 3105"/>
                <a:gd name="T91" fmla="*/ 4050 h 1485"/>
                <a:gd name="T92" fmla="+- 0 3915 810"/>
                <a:gd name="T93" fmla="*/ T92 w 4995"/>
                <a:gd name="T94" fmla="+- 0 4050 3105"/>
                <a:gd name="T95" fmla="*/ 4050 h 1485"/>
                <a:gd name="T96" fmla="+- 0 4050 810"/>
                <a:gd name="T97" fmla="*/ T96 w 4995"/>
                <a:gd name="T98" fmla="+- 0 3240 3105"/>
                <a:gd name="T99" fmla="*/ 3240 h 1485"/>
                <a:gd name="T100" fmla="+- 0 4320 810"/>
                <a:gd name="T101" fmla="*/ T100 w 4995"/>
                <a:gd name="T102" fmla="+- 0 3240 3105"/>
                <a:gd name="T103" fmla="*/ 3240 h 1485"/>
                <a:gd name="T104" fmla="+- 0 4320 810"/>
                <a:gd name="T105" fmla="*/ T104 w 4995"/>
                <a:gd name="T106" fmla="+- 0 4320 3105"/>
                <a:gd name="T107" fmla="*/ 4320 h 1485"/>
                <a:gd name="T108" fmla="+- 0 4320 810"/>
                <a:gd name="T109" fmla="*/ T108 w 4995"/>
                <a:gd name="T110" fmla="+- 0 4050 3105"/>
                <a:gd name="T111" fmla="*/ 4050 h 1485"/>
                <a:gd name="T112" fmla="+- 0 4050 810"/>
                <a:gd name="T113" fmla="*/ T112 w 4995"/>
                <a:gd name="T114" fmla="+- 0 4050 3105"/>
                <a:gd name="T115" fmla="*/ 4050 h 1485"/>
                <a:gd name="T116" fmla="+- 0 3915 810"/>
                <a:gd name="T117" fmla="*/ T116 w 4995"/>
                <a:gd name="T118" fmla="+- 0 4455 3105"/>
                <a:gd name="T119" fmla="*/ 4455 h 1485"/>
                <a:gd name="T120" fmla="+- 0 3645 810"/>
                <a:gd name="T121" fmla="*/ T120 w 4995"/>
                <a:gd name="T122" fmla="+- 0 4455 3105"/>
                <a:gd name="T123" fmla="*/ 4455 h 1485"/>
                <a:gd name="T124" fmla="+- 0 4050 810"/>
                <a:gd name="T125" fmla="*/ T124 w 4995"/>
                <a:gd name="T126" fmla="+- 0 4590 3105"/>
                <a:gd name="T127" fmla="*/ 4590 h 1485"/>
                <a:gd name="T128" fmla="+- 0 4455 810"/>
                <a:gd name="T129" fmla="*/ T128 w 4995"/>
                <a:gd name="T130" fmla="+- 0 4455 3105"/>
                <a:gd name="T131" fmla="*/ 4455 h 1485"/>
                <a:gd name="T132" fmla="+- 0 4455 810"/>
                <a:gd name="T133" fmla="*/ T132 w 4995"/>
                <a:gd name="T134" fmla="+- 0 3915 3105"/>
                <a:gd name="T135" fmla="*/ 3915 h 1485"/>
                <a:gd name="T136" fmla="+- 0 4995 810"/>
                <a:gd name="T137" fmla="*/ T136 w 4995"/>
                <a:gd name="T138" fmla="+- 0 4320 3105"/>
                <a:gd name="T139" fmla="*/ 4320 h 1485"/>
                <a:gd name="T140" fmla="+- 0 4860 810"/>
                <a:gd name="T141" fmla="*/ T140 w 4995"/>
                <a:gd name="T142" fmla="+- 0 4455 3105"/>
                <a:gd name="T143" fmla="*/ 4455 h 1485"/>
                <a:gd name="T144" fmla="+- 0 4995 810"/>
                <a:gd name="T145" fmla="*/ T144 w 4995"/>
                <a:gd name="T146" fmla="+- 0 3915 3105"/>
                <a:gd name="T147" fmla="*/ 3915 h 1485"/>
                <a:gd name="T148" fmla="+- 0 5130 810"/>
                <a:gd name="T149" fmla="*/ T148 w 4995"/>
                <a:gd name="T150" fmla="+- 0 4050 3105"/>
                <a:gd name="T151" fmla="*/ 4050 h 1485"/>
                <a:gd name="T152" fmla="+- 0 4860 810"/>
                <a:gd name="T153" fmla="*/ T152 w 4995"/>
                <a:gd name="T154" fmla="+- 0 3105 3105"/>
                <a:gd name="T155" fmla="*/ 3105 h 1485"/>
                <a:gd name="T156" fmla="+- 0 4455 810"/>
                <a:gd name="T157" fmla="*/ T156 w 4995"/>
                <a:gd name="T158" fmla="+- 0 3240 3105"/>
                <a:gd name="T159" fmla="*/ 3240 h 1485"/>
                <a:gd name="T160" fmla="+- 0 4725 810"/>
                <a:gd name="T161" fmla="*/ T160 w 4995"/>
                <a:gd name="T162" fmla="+- 0 3240 3105"/>
                <a:gd name="T163" fmla="*/ 3240 h 1485"/>
                <a:gd name="T164" fmla="+- 0 5130 810"/>
                <a:gd name="T165" fmla="*/ T164 w 4995"/>
                <a:gd name="T166" fmla="+- 0 3105 3105"/>
                <a:gd name="T167" fmla="*/ 3105 h 1485"/>
                <a:gd name="T168" fmla="+- 0 5265 810"/>
                <a:gd name="T169" fmla="*/ T168 w 4995"/>
                <a:gd name="T170" fmla="+- 0 3915 3105"/>
                <a:gd name="T171" fmla="*/ 3915 h 1485"/>
                <a:gd name="T172" fmla="+- 0 5130 810"/>
                <a:gd name="T173" fmla="*/ T172 w 4995"/>
                <a:gd name="T174" fmla="+- 0 4320 3105"/>
                <a:gd name="T175" fmla="*/ 4320 h 1485"/>
                <a:gd name="T176" fmla="+- 0 5400 810"/>
                <a:gd name="T177" fmla="*/ T176 w 4995"/>
                <a:gd name="T178" fmla="+- 0 4320 3105"/>
                <a:gd name="T179" fmla="*/ 4320 h 1485"/>
                <a:gd name="T180" fmla="+- 0 5400 810"/>
                <a:gd name="T181" fmla="*/ T180 w 4995"/>
                <a:gd name="T182" fmla="+- 0 4050 3105"/>
                <a:gd name="T183" fmla="*/ 4050 h 1485"/>
                <a:gd name="T184" fmla="+- 0 5265 810"/>
                <a:gd name="T185" fmla="*/ T184 w 4995"/>
                <a:gd name="T186" fmla="+- 0 3105 3105"/>
                <a:gd name="T187" fmla="*/ 3105 h 1485"/>
                <a:gd name="T188" fmla="+- 0 5535 810"/>
                <a:gd name="T189" fmla="*/ T188 w 4995"/>
                <a:gd name="T190" fmla="+- 0 3105 3105"/>
                <a:gd name="T191" fmla="*/ 3105 h 1485"/>
                <a:gd name="T192" fmla="+- 0 5535 810"/>
                <a:gd name="T193" fmla="*/ T192 w 4995"/>
                <a:gd name="T194" fmla="+- 0 4320 3105"/>
                <a:gd name="T195" fmla="*/ 4320 h 1485"/>
                <a:gd name="T196" fmla="+- 0 5805 810"/>
                <a:gd name="T197" fmla="*/ T196 w 4995"/>
                <a:gd name="T198" fmla="+- 0 4320 3105"/>
                <a:gd name="T199" fmla="*/ 4320 h 1485"/>
                <a:gd name="T200" fmla="+- 0 5670 810"/>
                <a:gd name="T201" fmla="*/ T200 w 4995"/>
                <a:gd name="T202" fmla="+- 0 3915 3105"/>
                <a:gd name="T203" fmla="*/ 3915 h 1485"/>
                <a:gd name="T204" fmla="+- 0 5805 810"/>
                <a:gd name="T205" fmla="*/ T204 w 4995"/>
                <a:gd name="T206" fmla="+- 0 4050 3105"/>
                <a:gd name="T207" fmla="*/ 4050 h 1485"/>
                <a:gd name="T208" fmla="+- 0 5670 810"/>
                <a:gd name="T209" fmla="*/ T208 w 4995"/>
                <a:gd name="T210" fmla="+- 0 3105 3105"/>
                <a:gd name="T211" fmla="*/ 3105 h 148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Lst>
              <a:rect l="0" t="0" r="r" b="b"/>
              <a:pathLst>
                <a:path w="4995" h="1485">
                  <a:moveTo>
                    <a:pt x="135" y="135"/>
                  </a:moveTo>
                  <a:lnTo>
                    <a:pt x="0" y="135"/>
                  </a:lnTo>
                  <a:lnTo>
                    <a:pt x="0" y="270"/>
                  </a:lnTo>
                  <a:lnTo>
                    <a:pt x="135" y="270"/>
                  </a:lnTo>
                  <a:lnTo>
                    <a:pt x="135" y="135"/>
                  </a:lnTo>
                  <a:close/>
                  <a:moveTo>
                    <a:pt x="270" y="810"/>
                  </a:moveTo>
                  <a:lnTo>
                    <a:pt x="135" y="810"/>
                  </a:lnTo>
                  <a:lnTo>
                    <a:pt x="135" y="945"/>
                  </a:lnTo>
                  <a:lnTo>
                    <a:pt x="270" y="945"/>
                  </a:lnTo>
                  <a:lnTo>
                    <a:pt x="270" y="810"/>
                  </a:lnTo>
                  <a:close/>
                  <a:moveTo>
                    <a:pt x="270" y="405"/>
                  </a:moveTo>
                  <a:lnTo>
                    <a:pt x="135" y="405"/>
                  </a:lnTo>
                  <a:lnTo>
                    <a:pt x="0" y="405"/>
                  </a:lnTo>
                  <a:lnTo>
                    <a:pt x="0" y="540"/>
                  </a:lnTo>
                  <a:lnTo>
                    <a:pt x="135" y="540"/>
                  </a:lnTo>
                  <a:lnTo>
                    <a:pt x="270" y="540"/>
                  </a:lnTo>
                  <a:lnTo>
                    <a:pt x="270" y="405"/>
                  </a:lnTo>
                  <a:close/>
                  <a:moveTo>
                    <a:pt x="405" y="270"/>
                  </a:moveTo>
                  <a:lnTo>
                    <a:pt x="270" y="270"/>
                  </a:lnTo>
                  <a:lnTo>
                    <a:pt x="270" y="405"/>
                  </a:lnTo>
                  <a:lnTo>
                    <a:pt x="405" y="405"/>
                  </a:lnTo>
                  <a:lnTo>
                    <a:pt x="405" y="270"/>
                  </a:lnTo>
                  <a:close/>
                  <a:moveTo>
                    <a:pt x="945" y="135"/>
                  </a:moveTo>
                  <a:lnTo>
                    <a:pt x="810" y="135"/>
                  </a:lnTo>
                  <a:lnTo>
                    <a:pt x="675" y="135"/>
                  </a:lnTo>
                  <a:lnTo>
                    <a:pt x="540" y="135"/>
                  </a:lnTo>
                  <a:lnTo>
                    <a:pt x="405" y="135"/>
                  </a:lnTo>
                  <a:lnTo>
                    <a:pt x="405" y="270"/>
                  </a:lnTo>
                  <a:lnTo>
                    <a:pt x="540" y="270"/>
                  </a:lnTo>
                  <a:lnTo>
                    <a:pt x="675" y="270"/>
                  </a:lnTo>
                  <a:lnTo>
                    <a:pt x="810" y="270"/>
                  </a:lnTo>
                  <a:lnTo>
                    <a:pt x="945" y="270"/>
                  </a:lnTo>
                  <a:lnTo>
                    <a:pt x="945" y="135"/>
                  </a:lnTo>
                  <a:close/>
                  <a:moveTo>
                    <a:pt x="1080" y="1215"/>
                  </a:moveTo>
                  <a:lnTo>
                    <a:pt x="945" y="1215"/>
                  </a:lnTo>
                  <a:lnTo>
                    <a:pt x="810" y="1215"/>
                  </a:lnTo>
                  <a:lnTo>
                    <a:pt x="810" y="1080"/>
                  </a:lnTo>
                  <a:lnTo>
                    <a:pt x="675" y="1080"/>
                  </a:lnTo>
                  <a:lnTo>
                    <a:pt x="540" y="1080"/>
                  </a:lnTo>
                  <a:lnTo>
                    <a:pt x="540" y="1215"/>
                  </a:lnTo>
                  <a:lnTo>
                    <a:pt x="405" y="1215"/>
                  </a:lnTo>
                  <a:lnTo>
                    <a:pt x="270" y="1215"/>
                  </a:lnTo>
                  <a:lnTo>
                    <a:pt x="270" y="1080"/>
                  </a:lnTo>
                  <a:lnTo>
                    <a:pt x="135" y="1080"/>
                  </a:lnTo>
                  <a:lnTo>
                    <a:pt x="135" y="1215"/>
                  </a:lnTo>
                  <a:lnTo>
                    <a:pt x="0" y="1215"/>
                  </a:lnTo>
                  <a:lnTo>
                    <a:pt x="0" y="1350"/>
                  </a:lnTo>
                  <a:lnTo>
                    <a:pt x="135" y="1350"/>
                  </a:lnTo>
                  <a:lnTo>
                    <a:pt x="270" y="1350"/>
                  </a:lnTo>
                  <a:lnTo>
                    <a:pt x="405" y="1350"/>
                  </a:lnTo>
                  <a:lnTo>
                    <a:pt x="540" y="1350"/>
                  </a:lnTo>
                  <a:lnTo>
                    <a:pt x="675" y="1350"/>
                  </a:lnTo>
                  <a:lnTo>
                    <a:pt x="675" y="1485"/>
                  </a:lnTo>
                  <a:lnTo>
                    <a:pt x="810" y="1485"/>
                  </a:lnTo>
                  <a:lnTo>
                    <a:pt x="810" y="1350"/>
                  </a:lnTo>
                  <a:lnTo>
                    <a:pt x="945" y="1350"/>
                  </a:lnTo>
                  <a:lnTo>
                    <a:pt x="1080" y="1350"/>
                  </a:lnTo>
                  <a:lnTo>
                    <a:pt x="1080" y="1215"/>
                  </a:lnTo>
                  <a:close/>
                  <a:moveTo>
                    <a:pt x="2295" y="945"/>
                  </a:moveTo>
                  <a:lnTo>
                    <a:pt x="2160" y="945"/>
                  </a:lnTo>
                  <a:lnTo>
                    <a:pt x="2160" y="1080"/>
                  </a:lnTo>
                  <a:lnTo>
                    <a:pt x="2160" y="1215"/>
                  </a:lnTo>
                  <a:lnTo>
                    <a:pt x="2025" y="1215"/>
                  </a:lnTo>
                  <a:lnTo>
                    <a:pt x="2025" y="1350"/>
                  </a:lnTo>
                  <a:lnTo>
                    <a:pt x="2025" y="1485"/>
                  </a:lnTo>
                  <a:lnTo>
                    <a:pt x="2160" y="1485"/>
                  </a:lnTo>
                  <a:lnTo>
                    <a:pt x="2160" y="1350"/>
                  </a:lnTo>
                  <a:lnTo>
                    <a:pt x="2295" y="1350"/>
                  </a:lnTo>
                  <a:lnTo>
                    <a:pt x="2295" y="1215"/>
                  </a:lnTo>
                  <a:lnTo>
                    <a:pt x="2295" y="1080"/>
                  </a:lnTo>
                  <a:lnTo>
                    <a:pt x="2295" y="945"/>
                  </a:lnTo>
                  <a:close/>
                  <a:moveTo>
                    <a:pt x="2430" y="1350"/>
                  </a:moveTo>
                  <a:lnTo>
                    <a:pt x="2295" y="1350"/>
                  </a:lnTo>
                  <a:lnTo>
                    <a:pt x="2295" y="1485"/>
                  </a:lnTo>
                  <a:lnTo>
                    <a:pt x="2430" y="1485"/>
                  </a:lnTo>
                  <a:lnTo>
                    <a:pt x="2430" y="1350"/>
                  </a:lnTo>
                  <a:close/>
                  <a:moveTo>
                    <a:pt x="2565" y="1080"/>
                  </a:moveTo>
                  <a:lnTo>
                    <a:pt x="2430" y="1080"/>
                  </a:lnTo>
                  <a:lnTo>
                    <a:pt x="2430" y="1215"/>
                  </a:lnTo>
                  <a:lnTo>
                    <a:pt x="2565" y="1215"/>
                  </a:lnTo>
                  <a:lnTo>
                    <a:pt x="2565" y="1080"/>
                  </a:lnTo>
                  <a:close/>
                  <a:moveTo>
                    <a:pt x="2700" y="1350"/>
                  </a:moveTo>
                  <a:lnTo>
                    <a:pt x="2565" y="1350"/>
                  </a:lnTo>
                  <a:lnTo>
                    <a:pt x="2565" y="1485"/>
                  </a:lnTo>
                  <a:lnTo>
                    <a:pt x="2700" y="1485"/>
                  </a:lnTo>
                  <a:lnTo>
                    <a:pt x="2700" y="1350"/>
                  </a:lnTo>
                  <a:close/>
                  <a:moveTo>
                    <a:pt x="2835" y="1080"/>
                  </a:moveTo>
                  <a:lnTo>
                    <a:pt x="2700" y="1080"/>
                  </a:lnTo>
                  <a:lnTo>
                    <a:pt x="2700" y="1215"/>
                  </a:lnTo>
                  <a:lnTo>
                    <a:pt x="2835" y="1215"/>
                  </a:lnTo>
                  <a:lnTo>
                    <a:pt x="2835" y="1080"/>
                  </a:lnTo>
                  <a:close/>
                  <a:moveTo>
                    <a:pt x="3105" y="945"/>
                  </a:moveTo>
                  <a:lnTo>
                    <a:pt x="2970" y="945"/>
                  </a:lnTo>
                  <a:lnTo>
                    <a:pt x="2970" y="1080"/>
                  </a:lnTo>
                  <a:lnTo>
                    <a:pt x="3105" y="1080"/>
                  </a:lnTo>
                  <a:lnTo>
                    <a:pt x="3105" y="945"/>
                  </a:lnTo>
                  <a:close/>
                  <a:moveTo>
                    <a:pt x="3510" y="0"/>
                  </a:moveTo>
                  <a:lnTo>
                    <a:pt x="3375" y="0"/>
                  </a:lnTo>
                  <a:lnTo>
                    <a:pt x="3375" y="135"/>
                  </a:lnTo>
                  <a:lnTo>
                    <a:pt x="3240" y="135"/>
                  </a:lnTo>
                  <a:lnTo>
                    <a:pt x="3240" y="270"/>
                  </a:lnTo>
                  <a:lnTo>
                    <a:pt x="3375" y="270"/>
                  </a:lnTo>
                  <a:lnTo>
                    <a:pt x="3510" y="270"/>
                  </a:lnTo>
                  <a:lnTo>
                    <a:pt x="3510" y="135"/>
                  </a:lnTo>
                  <a:lnTo>
                    <a:pt x="3510" y="0"/>
                  </a:lnTo>
                  <a:close/>
                  <a:moveTo>
                    <a:pt x="3780" y="1215"/>
                  </a:moveTo>
                  <a:lnTo>
                    <a:pt x="3645" y="1215"/>
                  </a:lnTo>
                  <a:lnTo>
                    <a:pt x="3510" y="1215"/>
                  </a:lnTo>
                  <a:lnTo>
                    <a:pt x="3375" y="1215"/>
                  </a:lnTo>
                  <a:lnTo>
                    <a:pt x="3375" y="1080"/>
                  </a:lnTo>
                  <a:lnTo>
                    <a:pt x="3510" y="1080"/>
                  </a:lnTo>
                  <a:lnTo>
                    <a:pt x="3510" y="945"/>
                  </a:lnTo>
                  <a:lnTo>
                    <a:pt x="3510" y="810"/>
                  </a:lnTo>
                  <a:lnTo>
                    <a:pt x="3375" y="810"/>
                  </a:lnTo>
                  <a:lnTo>
                    <a:pt x="3375" y="945"/>
                  </a:lnTo>
                  <a:lnTo>
                    <a:pt x="3240" y="945"/>
                  </a:lnTo>
                  <a:lnTo>
                    <a:pt x="3240" y="1080"/>
                  </a:lnTo>
                  <a:lnTo>
                    <a:pt x="3240" y="1215"/>
                  </a:lnTo>
                  <a:lnTo>
                    <a:pt x="3240" y="1350"/>
                  </a:lnTo>
                  <a:lnTo>
                    <a:pt x="3105" y="1350"/>
                  </a:lnTo>
                  <a:lnTo>
                    <a:pt x="2970" y="1350"/>
                  </a:lnTo>
                  <a:lnTo>
                    <a:pt x="2970" y="1215"/>
                  </a:lnTo>
                  <a:lnTo>
                    <a:pt x="2835" y="1215"/>
                  </a:lnTo>
                  <a:lnTo>
                    <a:pt x="2835" y="1350"/>
                  </a:lnTo>
                  <a:lnTo>
                    <a:pt x="2835" y="1485"/>
                  </a:lnTo>
                  <a:lnTo>
                    <a:pt x="2970" y="1485"/>
                  </a:lnTo>
                  <a:lnTo>
                    <a:pt x="3105" y="1485"/>
                  </a:lnTo>
                  <a:lnTo>
                    <a:pt x="3240" y="1485"/>
                  </a:lnTo>
                  <a:lnTo>
                    <a:pt x="3375" y="1485"/>
                  </a:lnTo>
                  <a:lnTo>
                    <a:pt x="3375" y="1350"/>
                  </a:lnTo>
                  <a:lnTo>
                    <a:pt x="3510" y="1350"/>
                  </a:lnTo>
                  <a:lnTo>
                    <a:pt x="3645" y="1350"/>
                  </a:lnTo>
                  <a:lnTo>
                    <a:pt x="3780" y="1350"/>
                  </a:lnTo>
                  <a:lnTo>
                    <a:pt x="3780" y="1215"/>
                  </a:lnTo>
                  <a:close/>
                  <a:moveTo>
                    <a:pt x="3780" y="810"/>
                  </a:moveTo>
                  <a:lnTo>
                    <a:pt x="3645" y="810"/>
                  </a:lnTo>
                  <a:lnTo>
                    <a:pt x="3645" y="945"/>
                  </a:lnTo>
                  <a:lnTo>
                    <a:pt x="3780" y="945"/>
                  </a:lnTo>
                  <a:lnTo>
                    <a:pt x="3780" y="810"/>
                  </a:lnTo>
                  <a:close/>
                  <a:moveTo>
                    <a:pt x="4185" y="1215"/>
                  </a:moveTo>
                  <a:lnTo>
                    <a:pt x="4050" y="1215"/>
                  </a:lnTo>
                  <a:lnTo>
                    <a:pt x="3915" y="1215"/>
                  </a:lnTo>
                  <a:lnTo>
                    <a:pt x="3915" y="1350"/>
                  </a:lnTo>
                  <a:lnTo>
                    <a:pt x="4050" y="1350"/>
                  </a:lnTo>
                  <a:lnTo>
                    <a:pt x="4185" y="1350"/>
                  </a:lnTo>
                  <a:lnTo>
                    <a:pt x="4185" y="1215"/>
                  </a:lnTo>
                  <a:close/>
                  <a:moveTo>
                    <a:pt x="4320" y="810"/>
                  </a:moveTo>
                  <a:lnTo>
                    <a:pt x="4185" y="810"/>
                  </a:lnTo>
                  <a:lnTo>
                    <a:pt x="4050" y="810"/>
                  </a:lnTo>
                  <a:lnTo>
                    <a:pt x="4050" y="945"/>
                  </a:lnTo>
                  <a:lnTo>
                    <a:pt x="4185" y="945"/>
                  </a:lnTo>
                  <a:lnTo>
                    <a:pt x="4320" y="945"/>
                  </a:lnTo>
                  <a:lnTo>
                    <a:pt x="4320" y="810"/>
                  </a:lnTo>
                  <a:close/>
                  <a:moveTo>
                    <a:pt x="4320" y="0"/>
                  </a:moveTo>
                  <a:lnTo>
                    <a:pt x="4185" y="0"/>
                  </a:lnTo>
                  <a:lnTo>
                    <a:pt x="4050" y="0"/>
                  </a:lnTo>
                  <a:lnTo>
                    <a:pt x="3915" y="0"/>
                  </a:lnTo>
                  <a:lnTo>
                    <a:pt x="3780" y="0"/>
                  </a:lnTo>
                  <a:lnTo>
                    <a:pt x="3645" y="0"/>
                  </a:lnTo>
                  <a:lnTo>
                    <a:pt x="3645" y="135"/>
                  </a:lnTo>
                  <a:lnTo>
                    <a:pt x="3645" y="270"/>
                  </a:lnTo>
                  <a:lnTo>
                    <a:pt x="3780" y="270"/>
                  </a:lnTo>
                  <a:lnTo>
                    <a:pt x="3780" y="135"/>
                  </a:lnTo>
                  <a:lnTo>
                    <a:pt x="3915" y="135"/>
                  </a:lnTo>
                  <a:lnTo>
                    <a:pt x="4050" y="135"/>
                  </a:lnTo>
                  <a:lnTo>
                    <a:pt x="4185" y="135"/>
                  </a:lnTo>
                  <a:lnTo>
                    <a:pt x="4320" y="135"/>
                  </a:lnTo>
                  <a:lnTo>
                    <a:pt x="4320" y="0"/>
                  </a:lnTo>
                  <a:close/>
                  <a:moveTo>
                    <a:pt x="4455" y="675"/>
                  </a:moveTo>
                  <a:lnTo>
                    <a:pt x="4320" y="675"/>
                  </a:lnTo>
                  <a:lnTo>
                    <a:pt x="4320" y="810"/>
                  </a:lnTo>
                  <a:lnTo>
                    <a:pt x="4455" y="810"/>
                  </a:lnTo>
                  <a:lnTo>
                    <a:pt x="4455" y="675"/>
                  </a:lnTo>
                  <a:close/>
                  <a:moveTo>
                    <a:pt x="4590" y="1215"/>
                  </a:moveTo>
                  <a:lnTo>
                    <a:pt x="4455" y="1215"/>
                  </a:lnTo>
                  <a:lnTo>
                    <a:pt x="4320" y="1215"/>
                  </a:lnTo>
                  <a:lnTo>
                    <a:pt x="4320" y="1350"/>
                  </a:lnTo>
                  <a:lnTo>
                    <a:pt x="4455" y="1350"/>
                  </a:lnTo>
                  <a:lnTo>
                    <a:pt x="4590" y="1350"/>
                  </a:lnTo>
                  <a:lnTo>
                    <a:pt x="4590" y="1215"/>
                  </a:lnTo>
                  <a:close/>
                  <a:moveTo>
                    <a:pt x="4590" y="810"/>
                  </a:moveTo>
                  <a:lnTo>
                    <a:pt x="4455" y="810"/>
                  </a:lnTo>
                  <a:lnTo>
                    <a:pt x="4455" y="945"/>
                  </a:lnTo>
                  <a:lnTo>
                    <a:pt x="4590" y="945"/>
                  </a:lnTo>
                  <a:lnTo>
                    <a:pt x="4590" y="810"/>
                  </a:lnTo>
                  <a:close/>
                  <a:moveTo>
                    <a:pt x="4725" y="0"/>
                  </a:moveTo>
                  <a:lnTo>
                    <a:pt x="4590" y="0"/>
                  </a:lnTo>
                  <a:lnTo>
                    <a:pt x="4455" y="0"/>
                  </a:lnTo>
                  <a:lnTo>
                    <a:pt x="4455" y="135"/>
                  </a:lnTo>
                  <a:lnTo>
                    <a:pt x="4590" y="135"/>
                  </a:lnTo>
                  <a:lnTo>
                    <a:pt x="4725" y="135"/>
                  </a:lnTo>
                  <a:lnTo>
                    <a:pt x="4725" y="0"/>
                  </a:lnTo>
                  <a:close/>
                  <a:moveTo>
                    <a:pt x="4995" y="1080"/>
                  </a:moveTo>
                  <a:lnTo>
                    <a:pt x="4860" y="1080"/>
                  </a:lnTo>
                  <a:lnTo>
                    <a:pt x="4860" y="1215"/>
                  </a:lnTo>
                  <a:lnTo>
                    <a:pt x="4725" y="1215"/>
                  </a:lnTo>
                  <a:lnTo>
                    <a:pt x="4725" y="1350"/>
                  </a:lnTo>
                  <a:lnTo>
                    <a:pt x="4860" y="1350"/>
                  </a:lnTo>
                  <a:lnTo>
                    <a:pt x="4995" y="1350"/>
                  </a:lnTo>
                  <a:lnTo>
                    <a:pt x="4995" y="1215"/>
                  </a:lnTo>
                  <a:lnTo>
                    <a:pt x="4995" y="1080"/>
                  </a:lnTo>
                  <a:close/>
                  <a:moveTo>
                    <a:pt x="4995" y="675"/>
                  </a:moveTo>
                  <a:lnTo>
                    <a:pt x="4860" y="675"/>
                  </a:lnTo>
                  <a:lnTo>
                    <a:pt x="4860" y="810"/>
                  </a:lnTo>
                  <a:lnTo>
                    <a:pt x="4725" y="810"/>
                  </a:lnTo>
                  <a:lnTo>
                    <a:pt x="4725" y="945"/>
                  </a:lnTo>
                  <a:lnTo>
                    <a:pt x="4860" y="945"/>
                  </a:lnTo>
                  <a:lnTo>
                    <a:pt x="4995" y="945"/>
                  </a:lnTo>
                  <a:lnTo>
                    <a:pt x="4995" y="810"/>
                  </a:lnTo>
                  <a:lnTo>
                    <a:pt x="4995" y="675"/>
                  </a:lnTo>
                  <a:close/>
                  <a:moveTo>
                    <a:pt x="4995" y="0"/>
                  </a:moveTo>
                  <a:lnTo>
                    <a:pt x="4860" y="0"/>
                  </a:lnTo>
                  <a:lnTo>
                    <a:pt x="4860" y="135"/>
                  </a:lnTo>
                  <a:lnTo>
                    <a:pt x="4995" y="135"/>
                  </a:lnTo>
                  <a:lnTo>
                    <a:pt x="4995" y="0"/>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latin typeface="ＭＳ Ｐゴシック" panose="020B0600070205080204" pitchFamily="50" charset="-128"/>
                <a:ea typeface="ＭＳ Ｐゴシック" panose="020B0600070205080204" pitchFamily="50" charset="-128"/>
              </a:endParaRPr>
            </a:p>
          </p:txBody>
        </p:sp>
        <p:sp>
          <p:nvSpPr>
            <p:cNvPr id="15" name="docshape10">
              <a:extLst>
                <a:ext uri="{FF2B5EF4-FFF2-40B4-BE49-F238E27FC236}">
                  <a16:creationId xmlns:a16="http://schemas.microsoft.com/office/drawing/2014/main" id="{2F1D5404-C464-0A98-D041-3C613CF468FC}"/>
                </a:ext>
              </a:extLst>
            </p:cNvPr>
            <p:cNvSpPr>
              <a:spLocks/>
            </p:cNvSpPr>
            <p:nvPr/>
          </p:nvSpPr>
          <p:spPr bwMode="auto">
            <a:xfrm>
              <a:off x="810" y="4455"/>
              <a:ext cx="4995" cy="1080"/>
            </a:xfrm>
            <a:custGeom>
              <a:avLst/>
              <a:gdLst>
                <a:gd name="T0" fmla="+- 0 1485 810"/>
                <a:gd name="T1" fmla="*/ T0 w 4995"/>
                <a:gd name="T2" fmla="+- 0 4590 4455"/>
                <a:gd name="T3" fmla="*/ 4590 h 1080"/>
                <a:gd name="T4" fmla="+- 0 1080 810"/>
                <a:gd name="T5" fmla="*/ T4 w 4995"/>
                <a:gd name="T6" fmla="+- 0 4590 4455"/>
                <a:gd name="T7" fmla="*/ 4590 h 1080"/>
                <a:gd name="T8" fmla="+- 0 810 810"/>
                <a:gd name="T9" fmla="*/ T8 w 4995"/>
                <a:gd name="T10" fmla="+- 0 4725 4455"/>
                <a:gd name="T11" fmla="*/ 4725 h 1080"/>
                <a:gd name="T12" fmla="+- 0 1215 810"/>
                <a:gd name="T13" fmla="*/ T12 w 4995"/>
                <a:gd name="T14" fmla="+- 0 4725 4455"/>
                <a:gd name="T15" fmla="*/ 4725 h 1080"/>
                <a:gd name="T16" fmla="+- 0 1620 810"/>
                <a:gd name="T17" fmla="*/ T16 w 4995"/>
                <a:gd name="T18" fmla="+- 0 4725 4455"/>
                <a:gd name="T19" fmla="*/ 4725 h 1080"/>
                <a:gd name="T20" fmla="+- 0 2160 810"/>
                <a:gd name="T21" fmla="*/ T20 w 4995"/>
                <a:gd name="T22" fmla="+- 0 4590 4455"/>
                <a:gd name="T23" fmla="*/ 4590 h 1080"/>
                <a:gd name="T24" fmla="+- 0 2160 810"/>
                <a:gd name="T25" fmla="*/ T24 w 4995"/>
                <a:gd name="T26" fmla="+- 0 4725 4455"/>
                <a:gd name="T27" fmla="*/ 4725 h 1080"/>
                <a:gd name="T28" fmla="+- 0 2835 810"/>
                <a:gd name="T29" fmla="*/ T28 w 4995"/>
                <a:gd name="T30" fmla="+- 0 4725 4455"/>
                <a:gd name="T31" fmla="*/ 4725 h 1080"/>
                <a:gd name="T32" fmla="+- 0 2565 810"/>
                <a:gd name="T33" fmla="*/ T32 w 4995"/>
                <a:gd name="T34" fmla="+- 0 4590 4455"/>
                <a:gd name="T35" fmla="*/ 4590 h 1080"/>
                <a:gd name="T36" fmla="+- 0 2295 810"/>
                <a:gd name="T37" fmla="*/ T36 w 4995"/>
                <a:gd name="T38" fmla="+- 0 4725 4455"/>
                <a:gd name="T39" fmla="*/ 4725 h 1080"/>
                <a:gd name="T40" fmla="+- 0 2025 810"/>
                <a:gd name="T41" fmla="*/ T40 w 4995"/>
                <a:gd name="T42" fmla="+- 0 4860 4455"/>
                <a:gd name="T43" fmla="*/ 4860 h 1080"/>
                <a:gd name="T44" fmla="+- 0 1890 810"/>
                <a:gd name="T45" fmla="*/ T44 w 4995"/>
                <a:gd name="T46" fmla="+- 0 4860 4455"/>
                <a:gd name="T47" fmla="*/ 4860 h 1080"/>
                <a:gd name="T48" fmla="+- 0 2160 810"/>
                <a:gd name="T49" fmla="*/ T48 w 4995"/>
                <a:gd name="T50" fmla="+- 0 4995 4455"/>
                <a:gd name="T51" fmla="*/ 4995 h 1080"/>
                <a:gd name="T52" fmla="+- 0 2430 810"/>
                <a:gd name="T53" fmla="*/ T52 w 4995"/>
                <a:gd name="T54" fmla="+- 0 4860 4455"/>
                <a:gd name="T55" fmla="*/ 4860 h 1080"/>
                <a:gd name="T56" fmla="+- 0 2835 810"/>
                <a:gd name="T57" fmla="*/ T56 w 4995"/>
                <a:gd name="T58" fmla="+- 0 4860 4455"/>
                <a:gd name="T59" fmla="*/ 4860 h 1080"/>
                <a:gd name="T60" fmla="+- 0 3510 810"/>
                <a:gd name="T61" fmla="*/ T60 w 4995"/>
                <a:gd name="T62" fmla="+- 0 4860 4455"/>
                <a:gd name="T63" fmla="*/ 4860 h 1080"/>
                <a:gd name="T64" fmla="+- 0 3510 810"/>
                <a:gd name="T65" fmla="*/ T64 w 4995"/>
                <a:gd name="T66" fmla="+- 0 4995 4455"/>
                <a:gd name="T67" fmla="*/ 4995 h 1080"/>
                <a:gd name="T68" fmla="+- 0 3375 810"/>
                <a:gd name="T69" fmla="*/ T68 w 4995"/>
                <a:gd name="T70" fmla="+- 0 4590 4455"/>
                <a:gd name="T71" fmla="*/ 4590 h 1080"/>
                <a:gd name="T72" fmla="+- 0 3105 810"/>
                <a:gd name="T73" fmla="*/ T72 w 4995"/>
                <a:gd name="T74" fmla="+- 0 4725 4455"/>
                <a:gd name="T75" fmla="*/ 4725 h 1080"/>
                <a:gd name="T76" fmla="+- 0 3375 810"/>
                <a:gd name="T77" fmla="*/ T76 w 4995"/>
                <a:gd name="T78" fmla="+- 0 4860 4455"/>
                <a:gd name="T79" fmla="*/ 4860 h 1080"/>
                <a:gd name="T80" fmla="+- 0 3510 810"/>
                <a:gd name="T81" fmla="*/ T80 w 4995"/>
                <a:gd name="T82" fmla="+- 0 4590 4455"/>
                <a:gd name="T83" fmla="*/ 4590 h 1080"/>
                <a:gd name="T84" fmla="+- 0 3510 810"/>
                <a:gd name="T85" fmla="*/ T84 w 4995"/>
                <a:gd name="T86" fmla="+- 0 5130 4455"/>
                <a:gd name="T87" fmla="*/ 5130 h 1080"/>
                <a:gd name="T88" fmla="+- 0 3240 810"/>
                <a:gd name="T89" fmla="*/ T88 w 4995"/>
                <a:gd name="T90" fmla="+- 0 4995 4455"/>
                <a:gd name="T91" fmla="*/ 4995 h 1080"/>
                <a:gd name="T92" fmla="+- 0 2970 810"/>
                <a:gd name="T93" fmla="*/ T92 w 4995"/>
                <a:gd name="T94" fmla="+- 0 5130 4455"/>
                <a:gd name="T95" fmla="*/ 5130 h 1080"/>
                <a:gd name="T96" fmla="+- 0 3240 810"/>
                <a:gd name="T97" fmla="*/ T96 w 4995"/>
                <a:gd name="T98" fmla="+- 0 5265 4455"/>
                <a:gd name="T99" fmla="*/ 5265 h 1080"/>
                <a:gd name="T100" fmla="+- 0 3510 810"/>
                <a:gd name="T101" fmla="*/ T100 w 4995"/>
                <a:gd name="T102" fmla="+- 0 5400 4455"/>
                <a:gd name="T103" fmla="*/ 5400 h 1080"/>
                <a:gd name="T104" fmla="+- 0 3645 810"/>
                <a:gd name="T105" fmla="*/ T104 w 4995"/>
                <a:gd name="T106" fmla="+- 0 5130 4455"/>
                <a:gd name="T107" fmla="*/ 5130 h 1080"/>
                <a:gd name="T108" fmla="+- 0 3645 810"/>
                <a:gd name="T109" fmla="*/ T108 w 4995"/>
                <a:gd name="T110" fmla="+- 0 5400 4455"/>
                <a:gd name="T111" fmla="*/ 5400 h 1080"/>
                <a:gd name="T112" fmla="+- 0 3645 810"/>
                <a:gd name="T113" fmla="*/ T112 w 4995"/>
                <a:gd name="T114" fmla="+- 0 5535 4455"/>
                <a:gd name="T115" fmla="*/ 5535 h 1080"/>
                <a:gd name="T116" fmla="+- 0 4185 810"/>
                <a:gd name="T117" fmla="*/ T116 w 4995"/>
                <a:gd name="T118" fmla="+- 0 4860 4455"/>
                <a:gd name="T119" fmla="*/ 4860 h 1080"/>
                <a:gd name="T120" fmla="+- 0 3915 810"/>
                <a:gd name="T121" fmla="*/ T120 w 4995"/>
                <a:gd name="T122" fmla="+- 0 4725 4455"/>
                <a:gd name="T123" fmla="*/ 4725 h 1080"/>
                <a:gd name="T124" fmla="+- 0 3780 810"/>
                <a:gd name="T125" fmla="*/ T124 w 4995"/>
                <a:gd name="T126" fmla="+- 0 4725 4455"/>
                <a:gd name="T127" fmla="*/ 4725 h 1080"/>
                <a:gd name="T128" fmla="+- 0 3645 810"/>
                <a:gd name="T129" fmla="*/ T128 w 4995"/>
                <a:gd name="T130" fmla="+- 0 4725 4455"/>
                <a:gd name="T131" fmla="*/ 4725 h 1080"/>
                <a:gd name="T132" fmla="+- 0 3645 810"/>
                <a:gd name="T133" fmla="*/ T132 w 4995"/>
                <a:gd name="T134" fmla="+- 0 4860 4455"/>
                <a:gd name="T135" fmla="*/ 4860 h 1080"/>
                <a:gd name="T136" fmla="+- 0 3915 810"/>
                <a:gd name="T137" fmla="*/ T136 w 4995"/>
                <a:gd name="T138" fmla="+- 0 4995 4455"/>
                <a:gd name="T139" fmla="*/ 4995 h 1080"/>
                <a:gd name="T140" fmla="+- 0 4050 810"/>
                <a:gd name="T141" fmla="*/ T140 w 4995"/>
                <a:gd name="T142" fmla="+- 0 5265 4455"/>
                <a:gd name="T143" fmla="*/ 5265 h 1080"/>
                <a:gd name="T144" fmla="+- 0 4185 810"/>
                <a:gd name="T145" fmla="*/ T144 w 4995"/>
                <a:gd name="T146" fmla="+- 0 4995 4455"/>
                <a:gd name="T147" fmla="*/ 4995 h 1080"/>
                <a:gd name="T148" fmla="+- 0 4050 810"/>
                <a:gd name="T149" fmla="*/ T148 w 4995"/>
                <a:gd name="T150" fmla="+- 0 4455 4455"/>
                <a:gd name="T151" fmla="*/ 4455 h 1080"/>
                <a:gd name="T152" fmla="+- 0 4185 810"/>
                <a:gd name="T153" fmla="*/ T152 w 4995"/>
                <a:gd name="T154" fmla="+- 0 4455 4455"/>
                <a:gd name="T155" fmla="*/ 4455 h 1080"/>
                <a:gd name="T156" fmla="+- 0 4320 810"/>
                <a:gd name="T157" fmla="*/ T156 w 4995"/>
                <a:gd name="T158" fmla="+- 0 4860 4455"/>
                <a:gd name="T159" fmla="*/ 4860 h 1080"/>
                <a:gd name="T160" fmla="+- 0 4455 810"/>
                <a:gd name="T161" fmla="*/ T160 w 4995"/>
                <a:gd name="T162" fmla="+- 0 4860 4455"/>
                <a:gd name="T163" fmla="*/ 4860 h 1080"/>
                <a:gd name="T164" fmla="+- 0 4320 810"/>
                <a:gd name="T165" fmla="*/ T164 w 4995"/>
                <a:gd name="T166" fmla="+- 0 4455 4455"/>
                <a:gd name="T167" fmla="*/ 4455 h 1080"/>
                <a:gd name="T168" fmla="+- 0 4455 810"/>
                <a:gd name="T169" fmla="*/ T168 w 4995"/>
                <a:gd name="T170" fmla="+- 0 4455 4455"/>
                <a:gd name="T171" fmla="*/ 4455 h 1080"/>
                <a:gd name="T172" fmla="+- 0 5265 810"/>
                <a:gd name="T173" fmla="*/ T172 w 4995"/>
                <a:gd name="T174" fmla="+- 0 4590 4455"/>
                <a:gd name="T175" fmla="*/ 4590 h 1080"/>
                <a:gd name="T176" fmla="+- 0 4995 810"/>
                <a:gd name="T177" fmla="*/ T176 w 4995"/>
                <a:gd name="T178" fmla="+- 0 4455 4455"/>
                <a:gd name="T179" fmla="*/ 4455 h 1080"/>
                <a:gd name="T180" fmla="+- 0 4725 810"/>
                <a:gd name="T181" fmla="*/ T180 w 4995"/>
                <a:gd name="T182" fmla="+- 0 4590 4455"/>
                <a:gd name="T183" fmla="*/ 4590 h 1080"/>
                <a:gd name="T184" fmla="+- 0 4455 810"/>
                <a:gd name="T185" fmla="*/ T184 w 4995"/>
                <a:gd name="T186" fmla="+- 0 4725 4455"/>
                <a:gd name="T187" fmla="*/ 4725 h 1080"/>
                <a:gd name="T188" fmla="+- 0 4590 810"/>
                <a:gd name="T189" fmla="*/ T188 w 4995"/>
                <a:gd name="T190" fmla="+- 0 4995 4455"/>
                <a:gd name="T191" fmla="*/ 4995 h 1080"/>
                <a:gd name="T192" fmla="+- 0 4725 810"/>
                <a:gd name="T193" fmla="*/ T192 w 4995"/>
                <a:gd name="T194" fmla="+- 0 4725 4455"/>
                <a:gd name="T195" fmla="*/ 4725 h 1080"/>
                <a:gd name="T196" fmla="+- 0 5130 810"/>
                <a:gd name="T197" fmla="*/ T196 w 4995"/>
                <a:gd name="T198" fmla="+- 0 4725 4455"/>
                <a:gd name="T199" fmla="*/ 4725 h 1080"/>
                <a:gd name="T200" fmla="+- 0 5400 810"/>
                <a:gd name="T201" fmla="*/ T200 w 4995"/>
                <a:gd name="T202" fmla="+- 0 4860 4455"/>
                <a:gd name="T203" fmla="*/ 4860 h 1080"/>
                <a:gd name="T204" fmla="+- 0 5670 810"/>
                <a:gd name="T205" fmla="*/ T204 w 4995"/>
                <a:gd name="T206" fmla="+- 0 4455 4455"/>
                <a:gd name="T207" fmla="*/ 4455 h 1080"/>
                <a:gd name="T208" fmla="+- 0 5535 810"/>
                <a:gd name="T209" fmla="*/ T208 w 4995"/>
                <a:gd name="T210" fmla="+- 0 4725 4455"/>
                <a:gd name="T211" fmla="*/ 4725 h 1080"/>
                <a:gd name="T212" fmla="+- 0 5805 810"/>
                <a:gd name="T213" fmla="*/ T212 w 4995"/>
                <a:gd name="T214" fmla="+- 0 4860 4455"/>
                <a:gd name="T215" fmla="*/ 4860 h 1080"/>
                <a:gd name="T216" fmla="+- 0 5805 810"/>
                <a:gd name="T217" fmla="*/ T216 w 4995"/>
                <a:gd name="T218" fmla="+- 0 4455 4455"/>
                <a:gd name="T219" fmla="*/ 4455 h 108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Lst>
              <a:rect l="0" t="0" r="r" b="b"/>
              <a:pathLst>
                <a:path w="4995" h="1080">
                  <a:moveTo>
                    <a:pt x="945" y="135"/>
                  </a:moveTo>
                  <a:lnTo>
                    <a:pt x="810" y="135"/>
                  </a:lnTo>
                  <a:lnTo>
                    <a:pt x="675" y="135"/>
                  </a:lnTo>
                  <a:lnTo>
                    <a:pt x="540" y="135"/>
                  </a:lnTo>
                  <a:lnTo>
                    <a:pt x="405" y="135"/>
                  </a:lnTo>
                  <a:lnTo>
                    <a:pt x="270" y="135"/>
                  </a:lnTo>
                  <a:lnTo>
                    <a:pt x="135" y="135"/>
                  </a:lnTo>
                  <a:lnTo>
                    <a:pt x="0" y="135"/>
                  </a:lnTo>
                  <a:lnTo>
                    <a:pt x="0" y="270"/>
                  </a:lnTo>
                  <a:lnTo>
                    <a:pt x="135" y="270"/>
                  </a:lnTo>
                  <a:lnTo>
                    <a:pt x="270" y="270"/>
                  </a:lnTo>
                  <a:lnTo>
                    <a:pt x="405" y="270"/>
                  </a:lnTo>
                  <a:lnTo>
                    <a:pt x="540" y="270"/>
                  </a:lnTo>
                  <a:lnTo>
                    <a:pt x="675" y="270"/>
                  </a:lnTo>
                  <a:lnTo>
                    <a:pt x="810" y="270"/>
                  </a:lnTo>
                  <a:lnTo>
                    <a:pt x="945" y="270"/>
                  </a:lnTo>
                  <a:lnTo>
                    <a:pt x="945" y="135"/>
                  </a:lnTo>
                  <a:close/>
                  <a:moveTo>
                    <a:pt x="1350" y="135"/>
                  </a:moveTo>
                  <a:lnTo>
                    <a:pt x="1215" y="135"/>
                  </a:lnTo>
                  <a:lnTo>
                    <a:pt x="1215" y="270"/>
                  </a:lnTo>
                  <a:lnTo>
                    <a:pt x="1350" y="270"/>
                  </a:lnTo>
                  <a:lnTo>
                    <a:pt x="1350" y="135"/>
                  </a:lnTo>
                  <a:close/>
                  <a:moveTo>
                    <a:pt x="2160" y="270"/>
                  </a:moveTo>
                  <a:lnTo>
                    <a:pt x="2025" y="270"/>
                  </a:lnTo>
                  <a:lnTo>
                    <a:pt x="1890" y="270"/>
                  </a:lnTo>
                  <a:lnTo>
                    <a:pt x="1890" y="135"/>
                  </a:lnTo>
                  <a:lnTo>
                    <a:pt x="1755" y="135"/>
                  </a:lnTo>
                  <a:lnTo>
                    <a:pt x="1620" y="135"/>
                  </a:lnTo>
                  <a:lnTo>
                    <a:pt x="1485" y="135"/>
                  </a:lnTo>
                  <a:lnTo>
                    <a:pt x="1485" y="270"/>
                  </a:lnTo>
                  <a:lnTo>
                    <a:pt x="1350" y="270"/>
                  </a:lnTo>
                  <a:lnTo>
                    <a:pt x="1350" y="405"/>
                  </a:lnTo>
                  <a:lnTo>
                    <a:pt x="1215" y="405"/>
                  </a:lnTo>
                  <a:lnTo>
                    <a:pt x="1215" y="270"/>
                  </a:lnTo>
                  <a:lnTo>
                    <a:pt x="1080" y="270"/>
                  </a:lnTo>
                  <a:lnTo>
                    <a:pt x="1080" y="405"/>
                  </a:lnTo>
                  <a:lnTo>
                    <a:pt x="1080" y="540"/>
                  </a:lnTo>
                  <a:lnTo>
                    <a:pt x="1215" y="540"/>
                  </a:lnTo>
                  <a:lnTo>
                    <a:pt x="1350" y="540"/>
                  </a:lnTo>
                  <a:lnTo>
                    <a:pt x="1485" y="540"/>
                  </a:lnTo>
                  <a:lnTo>
                    <a:pt x="1485" y="405"/>
                  </a:lnTo>
                  <a:lnTo>
                    <a:pt x="1620" y="405"/>
                  </a:lnTo>
                  <a:lnTo>
                    <a:pt x="1755" y="405"/>
                  </a:lnTo>
                  <a:lnTo>
                    <a:pt x="1890" y="405"/>
                  </a:lnTo>
                  <a:lnTo>
                    <a:pt x="2025" y="405"/>
                  </a:lnTo>
                  <a:lnTo>
                    <a:pt x="2160" y="405"/>
                  </a:lnTo>
                  <a:lnTo>
                    <a:pt x="2160" y="270"/>
                  </a:lnTo>
                  <a:close/>
                  <a:moveTo>
                    <a:pt x="2700" y="405"/>
                  </a:moveTo>
                  <a:lnTo>
                    <a:pt x="2565" y="405"/>
                  </a:lnTo>
                  <a:lnTo>
                    <a:pt x="2565" y="540"/>
                  </a:lnTo>
                  <a:lnTo>
                    <a:pt x="2700" y="540"/>
                  </a:lnTo>
                  <a:lnTo>
                    <a:pt x="2700" y="405"/>
                  </a:lnTo>
                  <a:close/>
                  <a:moveTo>
                    <a:pt x="2700" y="135"/>
                  </a:moveTo>
                  <a:lnTo>
                    <a:pt x="2565" y="135"/>
                  </a:lnTo>
                  <a:lnTo>
                    <a:pt x="2430" y="135"/>
                  </a:lnTo>
                  <a:lnTo>
                    <a:pt x="2295" y="135"/>
                  </a:lnTo>
                  <a:lnTo>
                    <a:pt x="2295" y="270"/>
                  </a:lnTo>
                  <a:lnTo>
                    <a:pt x="2295" y="405"/>
                  </a:lnTo>
                  <a:lnTo>
                    <a:pt x="2430" y="405"/>
                  </a:lnTo>
                  <a:lnTo>
                    <a:pt x="2565" y="405"/>
                  </a:lnTo>
                  <a:lnTo>
                    <a:pt x="2565" y="270"/>
                  </a:lnTo>
                  <a:lnTo>
                    <a:pt x="2700" y="270"/>
                  </a:lnTo>
                  <a:lnTo>
                    <a:pt x="2700" y="135"/>
                  </a:lnTo>
                  <a:close/>
                  <a:moveTo>
                    <a:pt x="2835" y="540"/>
                  </a:moveTo>
                  <a:lnTo>
                    <a:pt x="2700" y="540"/>
                  </a:lnTo>
                  <a:lnTo>
                    <a:pt x="2700" y="675"/>
                  </a:lnTo>
                  <a:lnTo>
                    <a:pt x="2565" y="675"/>
                  </a:lnTo>
                  <a:lnTo>
                    <a:pt x="2430" y="675"/>
                  </a:lnTo>
                  <a:lnTo>
                    <a:pt x="2430" y="540"/>
                  </a:lnTo>
                  <a:lnTo>
                    <a:pt x="2295" y="540"/>
                  </a:lnTo>
                  <a:lnTo>
                    <a:pt x="2295" y="675"/>
                  </a:lnTo>
                  <a:lnTo>
                    <a:pt x="2160" y="675"/>
                  </a:lnTo>
                  <a:lnTo>
                    <a:pt x="2160" y="810"/>
                  </a:lnTo>
                  <a:lnTo>
                    <a:pt x="2295" y="810"/>
                  </a:lnTo>
                  <a:lnTo>
                    <a:pt x="2430" y="810"/>
                  </a:lnTo>
                  <a:lnTo>
                    <a:pt x="2565" y="810"/>
                  </a:lnTo>
                  <a:lnTo>
                    <a:pt x="2565" y="945"/>
                  </a:lnTo>
                  <a:lnTo>
                    <a:pt x="2700" y="945"/>
                  </a:lnTo>
                  <a:lnTo>
                    <a:pt x="2700" y="810"/>
                  </a:lnTo>
                  <a:lnTo>
                    <a:pt x="2835" y="810"/>
                  </a:lnTo>
                  <a:lnTo>
                    <a:pt x="2835" y="675"/>
                  </a:lnTo>
                  <a:lnTo>
                    <a:pt x="2835" y="540"/>
                  </a:lnTo>
                  <a:close/>
                  <a:moveTo>
                    <a:pt x="2970" y="945"/>
                  </a:moveTo>
                  <a:lnTo>
                    <a:pt x="2835" y="945"/>
                  </a:lnTo>
                  <a:lnTo>
                    <a:pt x="2700" y="945"/>
                  </a:lnTo>
                  <a:lnTo>
                    <a:pt x="2700" y="1080"/>
                  </a:lnTo>
                  <a:lnTo>
                    <a:pt x="2835" y="1080"/>
                  </a:lnTo>
                  <a:lnTo>
                    <a:pt x="2970" y="1080"/>
                  </a:lnTo>
                  <a:lnTo>
                    <a:pt x="2970" y="945"/>
                  </a:lnTo>
                  <a:close/>
                  <a:moveTo>
                    <a:pt x="3375" y="405"/>
                  </a:moveTo>
                  <a:lnTo>
                    <a:pt x="3240" y="405"/>
                  </a:lnTo>
                  <a:lnTo>
                    <a:pt x="3240" y="270"/>
                  </a:lnTo>
                  <a:lnTo>
                    <a:pt x="3105" y="270"/>
                  </a:lnTo>
                  <a:lnTo>
                    <a:pt x="3105" y="405"/>
                  </a:lnTo>
                  <a:lnTo>
                    <a:pt x="2970" y="405"/>
                  </a:lnTo>
                  <a:lnTo>
                    <a:pt x="2970" y="270"/>
                  </a:lnTo>
                  <a:lnTo>
                    <a:pt x="2970" y="135"/>
                  </a:lnTo>
                  <a:lnTo>
                    <a:pt x="2835" y="135"/>
                  </a:lnTo>
                  <a:lnTo>
                    <a:pt x="2835" y="270"/>
                  </a:lnTo>
                  <a:lnTo>
                    <a:pt x="2700" y="270"/>
                  </a:lnTo>
                  <a:lnTo>
                    <a:pt x="2700" y="405"/>
                  </a:lnTo>
                  <a:lnTo>
                    <a:pt x="2835" y="405"/>
                  </a:lnTo>
                  <a:lnTo>
                    <a:pt x="2835" y="540"/>
                  </a:lnTo>
                  <a:lnTo>
                    <a:pt x="2970" y="540"/>
                  </a:lnTo>
                  <a:lnTo>
                    <a:pt x="3105" y="540"/>
                  </a:lnTo>
                  <a:lnTo>
                    <a:pt x="3105" y="675"/>
                  </a:lnTo>
                  <a:lnTo>
                    <a:pt x="3105" y="810"/>
                  </a:lnTo>
                  <a:lnTo>
                    <a:pt x="3240" y="810"/>
                  </a:lnTo>
                  <a:lnTo>
                    <a:pt x="3240" y="675"/>
                  </a:lnTo>
                  <a:lnTo>
                    <a:pt x="3375" y="675"/>
                  </a:lnTo>
                  <a:lnTo>
                    <a:pt x="3375" y="540"/>
                  </a:lnTo>
                  <a:lnTo>
                    <a:pt x="3375" y="405"/>
                  </a:lnTo>
                  <a:close/>
                  <a:moveTo>
                    <a:pt x="3375" y="0"/>
                  </a:moveTo>
                  <a:lnTo>
                    <a:pt x="3240" y="0"/>
                  </a:lnTo>
                  <a:lnTo>
                    <a:pt x="3240" y="135"/>
                  </a:lnTo>
                  <a:lnTo>
                    <a:pt x="3375" y="135"/>
                  </a:lnTo>
                  <a:lnTo>
                    <a:pt x="3375" y="0"/>
                  </a:lnTo>
                  <a:close/>
                  <a:moveTo>
                    <a:pt x="3645" y="270"/>
                  </a:moveTo>
                  <a:lnTo>
                    <a:pt x="3510" y="270"/>
                  </a:lnTo>
                  <a:lnTo>
                    <a:pt x="3510" y="405"/>
                  </a:lnTo>
                  <a:lnTo>
                    <a:pt x="3510" y="540"/>
                  </a:lnTo>
                  <a:lnTo>
                    <a:pt x="3645" y="540"/>
                  </a:lnTo>
                  <a:lnTo>
                    <a:pt x="3645" y="405"/>
                  </a:lnTo>
                  <a:lnTo>
                    <a:pt x="3645" y="270"/>
                  </a:lnTo>
                  <a:close/>
                  <a:moveTo>
                    <a:pt x="3645" y="0"/>
                  </a:moveTo>
                  <a:lnTo>
                    <a:pt x="3510" y="0"/>
                  </a:lnTo>
                  <a:lnTo>
                    <a:pt x="3510" y="135"/>
                  </a:lnTo>
                  <a:lnTo>
                    <a:pt x="3645" y="135"/>
                  </a:lnTo>
                  <a:lnTo>
                    <a:pt x="3645" y="0"/>
                  </a:lnTo>
                  <a:close/>
                  <a:moveTo>
                    <a:pt x="4590" y="270"/>
                  </a:moveTo>
                  <a:lnTo>
                    <a:pt x="4455" y="270"/>
                  </a:lnTo>
                  <a:lnTo>
                    <a:pt x="4455" y="135"/>
                  </a:lnTo>
                  <a:lnTo>
                    <a:pt x="4455" y="0"/>
                  </a:lnTo>
                  <a:lnTo>
                    <a:pt x="4320" y="0"/>
                  </a:lnTo>
                  <a:lnTo>
                    <a:pt x="4185" y="0"/>
                  </a:lnTo>
                  <a:lnTo>
                    <a:pt x="4050" y="0"/>
                  </a:lnTo>
                  <a:lnTo>
                    <a:pt x="3915" y="0"/>
                  </a:lnTo>
                  <a:lnTo>
                    <a:pt x="3915" y="135"/>
                  </a:lnTo>
                  <a:lnTo>
                    <a:pt x="3780" y="135"/>
                  </a:lnTo>
                  <a:lnTo>
                    <a:pt x="3645" y="135"/>
                  </a:lnTo>
                  <a:lnTo>
                    <a:pt x="3645" y="270"/>
                  </a:lnTo>
                  <a:lnTo>
                    <a:pt x="3780" y="270"/>
                  </a:lnTo>
                  <a:lnTo>
                    <a:pt x="3780" y="405"/>
                  </a:lnTo>
                  <a:lnTo>
                    <a:pt x="3780" y="540"/>
                  </a:lnTo>
                  <a:lnTo>
                    <a:pt x="3915" y="540"/>
                  </a:lnTo>
                  <a:lnTo>
                    <a:pt x="3915" y="405"/>
                  </a:lnTo>
                  <a:lnTo>
                    <a:pt x="3915" y="270"/>
                  </a:lnTo>
                  <a:lnTo>
                    <a:pt x="4050" y="270"/>
                  </a:lnTo>
                  <a:lnTo>
                    <a:pt x="4185" y="270"/>
                  </a:lnTo>
                  <a:lnTo>
                    <a:pt x="4320" y="270"/>
                  </a:lnTo>
                  <a:lnTo>
                    <a:pt x="4320" y="405"/>
                  </a:lnTo>
                  <a:lnTo>
                    <a:pt x="4455" y="405"/>
                  </a:lnTo>
                  <a:lnTo>
                    <a:pt x="4590" y="405"/>
                  </a:lnTo>
                  <a:lnTo>
                    <a:pt x="4590" y="270"/>
                  </a:lnTo>
                  <a:close/>
                  <a:moveTo>
                    <a:pt x="4995" y="0"/>
                  </a:moveTo>
                  <a:lnTo>
                    <a:pt x="4860" y="0"/>
                  </a:lnTo>
                  <a:lnTo>
                    <a:pt x="4725" y="0"/>
                  </a:lnTo>
                  <a:lnTo>
                    <a:pt x="4725" y="135"/>
                  </a:lnTo>
                  <a:lnTo>
                    <a:pt x="4725" y="270"/>
                  </a:lnTo>
                  <a:lnTo>
                    <a:pt x="4860" y="270"/>
                  </a:lnTo>
                  <a:lnTo>
                    <a:pt x="4860" y="405"/>
                  </a:lnTo>
                  <a:lnTo>
                    <a:pt x="4995" y="405"/>
                  </a:lnTo>
                  <a:lnTo>
                    <a:pt x="4995" y="270"/>
                  </a:lnTo>
                  <a:lnTo>
                    <a:pt x="4995" y="135"/>
                  </a:lnTo>
                  <a:lnTo>
                    <a:pt x="4995" y="0"/>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latin typeface="ＭＳ Ｐゴシック" panose="020B0600070205080204" pitchFamily="50" charset="-128"/>
                <a:ea typeface="ＭＳ Ｐゴシック" panose="020B0600070205080204" pitchFamily="50" charset="-128"/>
              </a:endParaRPr>
            </a:p>
          </p:txBody>
        </p:sp>
        <p:sp>
          <p:nvSpPr>
            <p:cNvPr id="16" name="docshape11">
              <a:extLst>
                <a:ext uri="{FF2B5EF4-FFF2-40B4-BE49-F238E27FC236}">
                  <a16:creationId xmlns:a16="http://schemas.microsoft.com/office/drawing/2014/main" id="{2925F027-097C-216B-8B65-93A91619C6D1}"/>
                </a:ext>
              </a:extLst>
            </p:cNvPr>
            <p:cNvSpPr>
              <a:spLocks/>
            </p:cNvSpPr>
            <p:nvPr/>
          </p:nvSpPr>
          <p:spPr bwMode="auto">
            <a:xfrm>
              <a:off x="1890" y="4860"/>
              <a:ext cx="3915" cy="945"/>
            </a:xfrm>
            <a:custGeom>
              <a:avLst/>
              <a:gdLst>
                <a:gd name="T0" fmla="+- 0 1890 1890"/>
                <a:gd name="T1" fmla="*/ T0 w 3915"/>
                <a:gd name="T2" fmla="+- 0 5130 4860"/>
                <a:gd name="T3" fmla="*/ 5130 h 945"/>
                <a:gd name="T4" fmla="+- 0 2565 1890"/>
                <a:gd name="T5" fmla="*/ T4 w 3915"/>
                <a:gd name="T6" fmla="+- 0 5400 4860"/>
                <a:gd name="T7" fmla="*/ 5400 h 945"/>
                <a:gd name="T8" fmla="+- 0 2430 1890"/>
                <a:gd name="T9" fmla="*/ T8 w 3915"/>
                <a:gd name="T10" fmla="+- 0 5130 4860"/>
                <a:gd name="T11" fmla="*/ 5130 h 945"/>
                <a:gd name="T12" fmla="+- 0 2295 1890"/>
                <a:gd name="T13" fmla="*/ T12 w 3915"/>
                <a:gd name="T14" fmla="+- 0 5265 4860"/>
                <a:gd name="T15" fmla="*/ 5265 h 945"/>
                <a:gd name="T16" fmla="+- 0 2160 1890"/>
                <a:gd name="T17" fmla="*/ T16 w 3915"/>
                <a:gd name="T18" fmla="+- 0 5265 4860"/>
                <a:gd name="T19" fmla="*/ 5265 h 945"/>
                <a:gd name="T20" fmla="+- 0 2160 1890"/>
                <a:gd name="T21" fmla="*/ T20 w 3915"/>
                <a:gd name="T22" fmla="+- 0 4995 4860"/>
                <a:gd name="T23" fmla="*/ 4995 h 945"/>
                <a:gd name="T24" fmla="+- 0 2025 1890"/>
                <a:gd name="T25" fmla="*/ T24 w 3915"/>
                <a:gd name="T26" fmla="+- 0 5265 4860"/>
                <a:gd name="T27" fmla="*/ 5265 h 945"/>
                <a:gd name="T28" fmla="+- 0 1890 1890"/>
                <a:gd name="T29" fmla="*/ T28 w 3915"/>
                <a:gd name="T30" fmla="+- 0 5535 4860"/>
                <a:gd name="T31" fmla="*/ 5535 h 945"/>
                <a:gd name="T32" fmla="+- 0 2160 1890"/>
                <a:gd name="T33" fmla="*/ T32 w 3915"/>
                <a:gd name="T34" fmla="+- 0 5670 4860"/>
                <a:gd name="T35" fmla="*/ 5670 h 945"/>
                <a:gd name="T36" fmla="+- 0 2430 1890"/>
                <a:gd name="T37" fmla="*/ T36 w 3915"/>
                <a:gd name="T38" fmla="+- 0 5535 4860"/>
                <a:gd name="T39" fmla="*/ 5535 h 945"/>
                <a:gd name="T40" fmla="+- 0 2700 1890"/>
                <a:gd name="T41" fmla="*/ T40 w 3915"/>
                <a:gd name="T42" fmla="+- 0 5670 4860"/>
                <a:gd name="T43" fmla="*/ 5670 h 945"/>
                <a:gd name="T44" fmla="+- 0 2295 1890"/>
                <a:gd name="T45" fmla="*/ T44 w 3915"/>
                <a:gd name="T46" fmla="+- 0 5670 4860"/>
                <a:gd name="T47" fmla="*/ 5670 h 945"/>
                <a:gd name="T48" fmla="+- 0 2565 1890"/>
                <a:gd name="T49" fmla="*/ T48 w 3915"/>
                <a:gd name="T50" fmla="+- 0 5805 4860"/>
                <a:gd name="T51" fmla="*/ 5805 h 945"/>
                <a:gd name="T52" fmla="+- 0 2835 1890"/>
                <a:gd name="T53" fmla="*/ T52 w 3915"/>
                <a:gd name="T54" fmla="+- 0 5535 4860"/>
                <a:gd name="T55" fmla="*/ 5535 h 945"/>
                <a:gd name="T56" fmla="+- 0 2835 1890"/>
                <a:gd name="T57" fmla="*/ T56 w 3915"/>
                <a:gd name="T58" fmla="+- 0 5670 4860"/>
                <a:gd name="T59" fmla="*/ 5670 h 945"/>
                <a:gd name="T60" fmla="+- 0 2700 1890"/>
                <a:gd name="T61" fmla="*/ T60 w 3915"/>
                <a:gd name="T62" fmla="+- 0 5265 4860"/>
                <a:gd name="T63" fmla="*/ 5265 h 945"/>
                <a:gd name="T64" fmla="+- 0 2565 1890"/>
                <a:gd name="T65" fmla="*/ T64 w 3915"/>
                <a:gd name="T66" fmla="+- 0 4995 4860"/>
                <a:gd name="T67" fmla="*/ 4995 h 945"/>
                <a:gd name="T68" fmla="+- 0 2565 1890"/>
                <a:gd name="T69" fmla="*/ T68 w 3915"/>
                <a:gd name="T70" fmla="+- 0 5400 4860"/>
                <a:gd name="T71" fmla="*/ 5400 h 945"/>
                <a:gd name="T72" fmla="+- 0 2835 1890"/>
                <a:gd name="T73" fmla="*/ T72 w 3915"/>
                <a:gd name="T74" fmla="+- 0 5265 4860"/>
                <a:gd name="T75" fmla="*/ 5265 h 945"/>
                <a:gd name="T76" fmla="+- 0 2835 1890"/>
                <a:gd name="T77" fmla="*/ T76 w 3915"/>
                <a:gd name="T78" fmla="+- 0 5805 4860"/>
                <a:gd name="T79" fmla="*/ 5805 h 945"/>
                <a:gd name="T80" fmla="+- 0 3510 1890"/>
                <a:gd name="T81" fmla="*/ T80 w 3915"/>
                <a:gd name="T82" fmla="+- 0 5670 4860"/>
                <a:gd name="T83" fmla="*/ 5670 h 945"/>
                <a:gd name="T84" fmla="+- 0 3240 1890"/>
                <a:gd name="T85" fmla="*/ T84 w 3915"/>
                <a:gd name="T86" fmla="+- 0 5535 4860"/>
                <a:gd name="T87" fmla="*/ 5535 h 945"/>
                <a:gd name="T88" fmla="+- 0 3105 1890"/>
                <a:gd name="T89" fmla="*/ T88 w 3915"/>
                <a:gd name="T90" fmla="+- 0 5265 4860"/>
                <a:gd name="T91" fmla="*/ 5265 h 945"/>
                <a:gd name="T92" fmla="+- 0 2835 1890"/>
                <a:gd name="T93" fmla="*/ T92 w 3915"/>
                <a:gd name="T94" fmla="+- 0 5400 4860"/>
                <a:gd name="T95" fmla="*/ 5400 h 945"/>
                <a:gd name="T96" fmla="+- 0 2970 1890"/>
                <a:gd name="T97" fmla="*/ T96 w 3915"/>
                <a:gd name="T98" fmla="+- 0 5670 4860"/>
                <a:gd name="T99" fmla="*/ 5670 h 945"/>
                <a:gd name="T100" fmla="+- 0 3240 1890"/>
                <a:gd name="T101" fmla="*/ T100 w 3915"/>
                <a:gd name="T102" fmla="+- 0 5805 4860"/>
                <a:gd name="T103" fmla="*/ 5805 h 945"/>
                <a:gd name="T104" fmla="+- 0 3510 1890"/>
                <a:gd name="T105" fmla="*/ T104 w 3915"/>
                <a:gd name="T106" fmla="+- 0 5670 4860"/>
                <a:gd name="T107" fmla="*/ 5670 h 945"/>
                <a:gd name="T108" fmla="+- 0 3780 1890"/>
                <a:gd name="T109" fmla="*/ T108 w 3915"/>
                <a:gd name="T110" fmla="+- 0 5670 4860"/>
                <a:gd name="T111" fmla="*/ 5670 h 945"/>
                <a:gd name="T112" fmla="+- 0 3780 1890"/>
                <a:gd name="T113" fmla="*/ T112 w 3915"/>
                <a:gd name="T114" fmla="+- 0 5805 4860"/>
                <a:gd name="T115" fmla="*/ 5805 h 945"/>
                <a:gd name="T116" fmla="+- 0 4050 1890"/>
                <a:gd name="T117" fmla="*/ T116 w 3915"/>
                <a:gd name="T118" fmla="+- 0 5670 4860"/>
                <a:gd name="T119" fmla="*/ 5670 h 945"/>
                <a:gd name="T120" fmla="+- 0 3915 1890"/>
                <a:gd name="T121" fmla="*/ T120 w 3915"/>
                <a:gd name="T122" fmla="+- 0 5535 4860"/>
                <a:gd name="T123" fmla="*/ 5535 h 945"/>
                <a:gd name="T124" fmla="+- 0 4725 1890"/>
                <a:gd name="T125" fmla="*/ T124 w 3915"/>
                <a:gd name="T126" fmla="+- 0 5535 4860"/>
                <a:gd name="T127" fmla="*/ 5535 h 945"/>
                <a:gd name="T128" fmla="+- 0 4725 1890"/>
                <a:gd name="T129" fmla="*/ T128 w 3915"/>
                <a:gd name="T130" fmla="+- 0 5670 4860"/>
                <a:gd name="T131" fmla="*/ 5670 h 945"/>
                <a:gd name="T132" fmla="+- 0 4860 1890"/>
                <a:gd name="T133" fmla="*/ T132 w 3915"/>
                <a:gd name="T134" fmla="+- 0 4860 4860"/>
                <a:gd name="T135" fmla="*/ 4860 h 945"/>
                <a:gd name="T136" fmla="+- 0 4995 1890"/>
                <a:gd name="T137" fmla="*/ T136 w 3915"/>
                <a:gd name="T138" fmla="+- 0 4860 4860"/>
                <a:gd name="T139" fmla="*/ 4860 h 945"/>
                <a:gd name="T140" fmla="+- 0 5535 1890"/>
                <a:gd name="T141" fmla="*/ T140 w 3915"/>
                <a:gd name="T142" fmla="+- 0 4860 4860"/>
                <a:gd name="T143" fmla="*/ 4860 h 945"/>
                <a:gd name="T144" fmla="+- 0 5130 1890"/>
                <a:gd name="T145" fmla="*/ T144 w 3915"/>
                <a:gd name="T146" fmla="+- 0 4860 4860"/>
                <a:gd name="T147" fmla="*/ 4860 h 945"/>
                <a:gd name="T148" fmla="+- 0 4995 1890"/>
                <a:gd name="T149" fmla="*/ T148 w 3915"/>
                <a:gd name="T150" fmla="+- 0 5130 4860"/>
                <a:gd name="T151" fmla="*/ 5130 h 945"/>
                <a:gd name="T152" fmla="+- 0 4725 1890"/>
                <a:gd name="T153" fmla="*/ T152 w 3915"/>
                <a:gd name="T154" fmla="+- 0 4995 4860"/>
                <a:gd name="T155" fmla="*/ 4995 h 945"/>
                <a:gd name="T156" fmla="+- 0 4590 1890"/>
                <a:gd name="T157" fmla="*/ T156 w 3915"/>
                <a:gd name="T158" fmla="+- 0 4995 4860"/>
                <a:gd name="T159" fmla="*/ 4995 h 945"/>
                <a:gd name="T160" fmla="+- 0 4455 1890"/>
                <a:gd name="T161" fmla="*/ T160 w 3915"/>
                <a:gd name="T162" fmla="+- 0 5265 4860"/>
                <a:gd name="T163" fmla="*/ 5265 h 945"/>
                <a:gd name="T164" fmla="+- 0 4320 1890"/>
                <a:gd name="T165" fmla="*/ T164 w 3915"/>
                <a:gd name="T166" fmla="+- 0 5535 4860"/>
                <a:gd name="T167" fmla="*/ 5535 h 945"/>
                <a:gd name="T168" fmla="+- 0 4590 1890"/>
                <a:gd name="T169" fmla="*/ T168 w 3915"/>
                <a:gd name="T170" fmla="+- 0 5400 4860"/>
                <a:gd name="T171" fmla="*/ 5400 h 945"/>
                <a:gd name="T172" fmla="+- 0 4860 1890"/>
                <a:gd name="T173" fmla="*/ T172 w 3915"/>
                <a:gd name="T174" fmla="+- 0 5265 4860"/>
                <a:gd name="T175" fmla="*/ 5265 h 945"/>
                <a:gd name="T176" fmla="+- 0 5130 1890"/>
                <a:gd name="T177" fmla="*/ T176 w 3915"/>
                <a:gd name="T178" fmla="+- 0 5400 4860"/>
                <a:gd name="T179" fmla="*/ 5400 h 945"/>
                <a:gd name="T180" fmla="+- 0 5265 1890"/>
                <a:gd name="T181" fmla="*/ T180 w 3915"/>
                <a:gd name="T182" fmla="+- 0 5670 4860"/>
                <a:gd name="T183" fmla="*/ 5670 h 945"/>
                <a:gd name="T184" fmla="+- 0 5265 1890"/>
                <a:gd name="T185" fmla="*/ T184 w 3915"/>
                <a:gd name="T186" fmla="+- 0 5535 4860"/>
                <a:gd name="T187" fmla="*/ 5535 h 945"/>
                <a:gd name="T188" fmla="+- 0 5265 1890"/>
                <a:gd name="T189" fmla="*/ T188 w 3915"/>
                <a:gd name="T190" fmla="+- 0 5130 4860"/>
                <a:gd name="T191" fmla="*/ 5130 h 945"/>
                <a:gd name="T192" fmla="+- 0 5535 1890"/>
                <a:gd name="T193" fmla="*/ T192 w 3915"/>
                <a:gd name="T194" fmla="+- 0 4995 4860"/>
                <a:gd name="T195" fmla="*/ 4995 h 945"/>
                <a:gd name="T196" fmla="+- 0 5535 1890"/>
                <a:gd name="T197" fmla="*/ T196 w 3915"/>
                <a:gd name="T198" fmla="+- 0 5130 4860"/>
                <a:gd name="T199" fmla="*/ 5130 h 945"/>
                <a:gd name="T200" fmla="+- 0 5670 1890"/>
                <a:gd name="T201" fmla="*/ T200 w 3915"/>
                <a:gd name="T202" fmla="+- 0 5400 4860"/>
                <a:gd name="T203" fmla="*/ 5400 h 945"/>
                <a:gd name="T204" fmla="+- 0 5400 1890"/>
                <a:gd name="T205" fmla="*/ T204 w 3915"/>
                <a:gd name="T206" fmla="+- 0 5265 4860"/>
                <a:gd name="T207" fmla="*/ 5265 h 945"/>
                <a:gd name="T208" fmla="+- 0 5535 1890"/>
                <a:gd name="T209" fmla="*/ T208 w 3915"/>
                <a:gd name="T210" fmla="+- 0 5535 4860"/>
                <a:gd name="T211" fmla="*/ 5535 h 945"/>
                <a:gd name="T212" fmla="+- 0 5805 1890"/>
                <a:gd name="T213" fmla="*/ T212 w 3915"/>
                <a:gd name="T214" fmla="+- 0 5400 4860"/>
                <a:gd name="T215" fmla="*/ 5400 h 945"/>
                <a:gd name="T216" fmla="+- 0 5805 1890"/>
                <a:gd name="T217" fmla="*/ T216 w 3915"/>
                <a:gd name="T218" fmla="+- 0 4995 4860"/>
                <a:gd name="T219" fmla="*/ 4995 h 94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Lst>
              <a:rect l="0" t="0" r="r" b="b"/>
              <a:pathLst>
                <a:path w="3915" h="945">
                  <a:moveTo>
                    <a:pt x="135" y="135"/>
                  </a:moveTo>
                  <a:lnTo>
                    <a:pt x="0" y="135"/>
                  </a:lnTo>
                  <a:lnTo>
                    <a:pt x="0" y="270"/>
                  </a:lnTo>
                  <a:lnTo>
                    <a:pt x="135" y="270"/>
                  </a:lnTo>
                  <a:lnTo>
                    <a:pt x="135" y="135"/>
                  </a:lnTo>
                  <a:close/>
                  <a:moveTo>
                    <a:pt x="675" y="540"/>
                  </a:moveTo>
                  <a:lnTo>
                    <a:pt x="540" y="540"/>
                  </a:lnTo>
                  <a:lnTo>
                    <a:pt x="540" y="405"/>
                  </a:lnTo>
                  <a:lnTo>
                    <a:pt x="540" y="270"/>
                  </a:lnTo>
                  <a:lnTo>
                    <a:pt x="540" y="135"/>
                  </a:lnTo>
                  <a:lnTo>
                    <a:pt x="405" y="135"/>
                  </a:lnTo>
                  <a:lnTo>
                    <a:pt x="405" y="405"/>
                  </a:lnTo>
                  <a:lnTo>
                    <a:pt x="405" y="540"/>
                  </a:lnTo>
                  <a:lnTo>
                    <a:pt x="270" y="540"/>
                  </a:lnTo>
                  <a:lnTo>
                    <a:pt x="270" y="405"/>
                  </a:lnTo>
                  <a:lnTo>
                    <a:pt x="405" y="405"/>
                  </a:lnTo>
                  <a:lnTo>
                    <a:pt x="405" y="135"/>
                  </a:lnTo>
                  <a:lnTo>
                    <a:pt x="270" y="135"/>
                  </a:lnTo>
                  <a:lnTo>
                    <a:pt x="270" y="270"/>
                  </a:lnTo>
                  <a:lnTo>
                    <a:pt x="135" y="270"/>
                  </a:lnTo>
                  <a:lnTo>
                    <a:pt x="135" y="405"/>
                  </a:lnTo>
                  <a:lnTo>
                    <a:pt x="135" y="540"/>
                  </a:lnTo>
                  <a:lnTo>
                    <a:pt x="0" y="540"/>
                  </a:lnTo>
                  <a:lnTo>
                    <a:pt x="0" y="675"/>
                  </a:lnTo>
                  <a:lnTo>
                    <a:pt x="135" y="675"/>
                  </a:lnTo>
                  <a:lnTo>
                    <a:pt x="135" y="810"/>
                  </a:lnTo>
                  <a:lnTo>
                    <a:pt x="270" y="810"/>
                  </a:lnTo>
                  <a:lnTo>
                    <a:pt x="405" y="810"/>
                  </a:lnTo>
                  <a:lnTo>
                    <a:pt x="405" y="675"/>
                  </a:lnTo>
                  <a:lnTo>
                    <a:pt x="540" y="675"/>
                  </a:lnTo>
                  <a:lnTo>
                    <a:pt x="675" y="675"/>
                  </a:lnTo>
                  <a:lnTo>
                    <a:pt x="675" y="540"/>
                  </a:lnTo>
                  <a:close/>
                  <a:moveTo>
                    <a:pt x="810" y="810"/>
                  </a:moveTo>
                  <a:lnTo>
                    <a:pt x="675" y="810"/>
                  </a:lnTo>
                  <a:lnTo>
                    <a:pt x="540" y="810"/>
                  </a:lnTo>
                  <a:lnTo>
                    <a:pt x="405" y="810"/>
                  </a:lnTo>
                  <a:lnTo>
                    <a:pt x="405" y="945"/>
                  </a:lnTo>
                  <a:lnTo>
                    <a:pt x="540" y="945"/>
                  </a:lnTo>
                  <a:lnTo>
                    <a:pt x="675" y="945"/>
                  </a:lnTo>
                  <a:lnTo>
                    <a:pt x="810" y="945"/>
                  </a:lnTo>
                  <a:lnTo>
                    <a:pt x="810" y="810"/>
                  </a:lnTo>
                  <a:close/>
                  <a:moveTo>
                    <a:pt x="945" y="675"/>
                  </a:moveTo>
                  <a:lnTo>
                    <a:pt x="810" y="675"/>
                  </a:lnTo>
                  <a:lnTo>
                    <a:pt x="810" y="810"/>
                  </a:lnTo>
                  <a:lnTo>
                    <a:pt x="945" y="810"/>
                  </a:lnTo>
                  <a:lnTo>
                    <a:pt x="945" y="675"/>
                  </a:lnTo>
                  <a:close/>
                  <a:moveTo>
                    <a:pt x="945" y="405"/>
                  </a:moveTo>
                  <a:lnTo>
                    <a:pt x="810" y="405"/>
                  </a:lnTo>
                  <a:lnTo>
                    <a:pt x="810" y="270"/>
                  </a:lnTo>
                  <a:lnTo>
                    <a:pt x="810" y="135"/>
                  </a:lnTo>
                  <a:lnTo>
                    <a:pt x="675" y="135"/>
                  </a:lnTo>
                  <a:lnTo>
                    <a:pt x="675" y="270"/>
                  </a:lnTo>
                  <a:lnTo>
                    <a:pt x="675" y="405"/>
                  </a:lnTo>
                  <a:lnTo>
                    <a:pt x="675" y="540"/>
                  </a:lnTo>
                  <a:lnTo>
                    <a:pt x="810" y="540"/>
                  </a:lnTo>
                  <a:lnTo>
                    <a:pt x="945" y="540"/>
                  </a:lnTo>
                  <a:lnTo>
                    <a:pt x="945" y="405"/>
                  </a:lnTo>
                  <a:close/>
                  <a:moveTo>
                    <a:pt x="1080" y="810"/>
                  </a:moveTo>
                  <a:lnTo>
                    <a:pt x="945" y="810"/>
                  </a:lnTo>
                  <a:lnTo>
                    <a:pt x="945" y="945"/>
                  </a:lnTo>
                  <a:lnTo>
                    <a:pt x="1080" y="945"/>
                  </a:lnTo>
                  <a:lnTo>
                    <a:pt x="1080" y="810"/>
                  </a:lnTo>
                  <a:close/>
                  <a:moveTo>
                    <a:pt x="1620" y="810"/>
                  </a:moveTo>
                  <a:lnTo>
                    <a:pt x="1485" y="810"/>
                  </a:lnTo>
                  <a:lnTo>
                    <a:pt x="1485" y="675"/>
                  </a:lnTo>
                  <a:lnTo>
                    <a:pt x="1350" y="675"/>
                  </a:lnTo>
                  <a:lnTo>
                    <a:pt x="1350" y="540"/>
                  </a:lnTo>
                  <a:lnTo>
                    <a:pt x="1350" y="405"/>
                  </a:lnTo>
                  <a:lnTo>
                    <a:pt x="1215" y="405"/>
                  </a:lnTo>
                  <a:lnTo>
                    <a:pt x="1080" y="405"/>
                  </a:lnTo>
                  <a:lnTo>
                    <a:pt x="1080" y="540"/>
                  </a:lnTo>
                  <a:lnTo>
                    <a:pt x="945" y="540"/>
                  </a:lnTo>
                  <a:lnTo>
                    <a:pt x="945" y="675"/>
                  </a:lnTo>
                  <a:lnTo>
                    <a:pt x="1080" y="675"/>
                  </a:lnTo>
                  <a:lnTo>
                    <a:pt x="1080" y="810"/>
                  </a:lnTo>
                  <a:lnTo>
                    <a:pt x="1215" y="810"/>
                  </a:lnTo>
                  <a:lnTo>
                    <a:pt x="1350" y="810"/>
                  </a:lnTo>
                  <a:lnTo>
                    <a:pt x="1350" y="945"/>
                  </a:lnTo>
                  <a:lnTo>
                    <a:pt x="1485" y="945"/>
                  </a:lnTo>
                  <a:lnTo>
                    <a:pt x="1620" y="945"/>
                  </a:lnTo>
                  <a:lnTo>
                    <a:pt x="1620" y="810"/>
                  </a:lnTo>
                  <a:close/>
                  <a:moveTo>
                    <a:pt x="2160" y="810"/>
                  </a:moveTo>
                  <a:lnTo>
                    <a:pt x="2025" y="810"/>
                  </a:lnTo>
                  <a:lnTo>
                    <a:pt x="1890" y="810"/>
                  </a:lnTo>
                  <a:lnTo>
                    <a:pt x="1755" y="810"/>
                  </a:lnTo>
                  <a:lnTo>
                    <a:pt x="1755" y="945"/>
                  </a:lnTo>
                  <a:lnTo>
                    <a:pt x="1890" y="945"/>
                  </a:lnTo>
                  <a:lnTo>
                    <a:pt x="2025" y="945"/>
                  </a:lnTo>
                  <a:lnTo>
                    <a:pt x="2160" y="945"/>
                  </a:lnTo>
                  <a:lnTo>
                    <a:pt x="2160" y="810"/>
                  </a:lnTo>
                  <a:close/>
                  <a:moveTo>
                    <a:pt x="2160" y="540"/>
                  </a:moveTo>
                  <a:lnTo>
                    <a:pt x="2025" y="540"/>
                  </a:lnTo>
                  <a:lnTo>
                    <a:pt x="2025" y="675"/>
                  </a:lnTo>
                  <a:lnTo>
                    <a:pt x="2160" y="675"/>
                  </a:lnTo>
                  <a:lnTo>
                    <a:pt x="2160" y="540"/>
                  </a:lnTo>
                  <a:close/>
                  <a:moveTo>
                    <a:pt x="2835" y="675"/>
                  </a:moveTo>
                  <a:lnTo>
                    <a:pt x="2700" y="675"/>
                  </a:lnTo>
                  <a:lnTo>
                    <a:pt x="2700" y="810"/>
                  </a:lnTo>
                  <a:lnTo>
                    <a:pt x="2835" y="810"/>
                  </a:lnTo>
                  <a:lnTo>
                    <a:pt x="2835" y="675"/>
                  </a:lnTo>
                  <a:close/>
                  <a:moveTo>
                    <a:pt x="3105" y="0"/>
                  </a:moveTo>
                  <a:lnTo>
                    <a:pt x="2970" y="0"/>
                  </a:lnTo>
                  <a:lnTo>
                    <a:pt x="2970" y="135"/>
                  </a:lnTo>
                  <a:lnTo>
                    <a:pt x="3105" y="135"/>
                  </a:lnTo>
                  <a:lnTo>
                    <a:pt x="3105" y="0"/>
                  </a:lnTo>
                  <a:close/>
                  <a:moveTo>
                    <a:pt x="3915" y="0"/>
                  </a:moveTo>
                  <a:lnTo>
                    <a:pt x="3780" y="0"/>
                  </a:lnTo>
                  <a:lnTo>
                    <a:pt x="3645" y="0"/>
                  </a:lnTo>
                  <a:lnTo>
                    <a:pt x="3510" y="0"/>
                  </a:lnTo>
                  <a:lnTo>
                    <a:pt x="3375" y="0"/>
                  </a:lnTo>
                  <a:lnTo>
                    <a:pt x="3240" y="0"/>
                  </a:lnTo>
                  <a:lnTo>
                    <a:pt x="3240" y="135"/>
                  </a:lnTo>
                  <a:lnTo>
                    <a:pt x="3240" y="270"/>
                  </a:lnTo>
                  <a:lnTo>
                    <a:pt x="3105" y="270"/>
                  </a:lnTo>
                  <a:lnTo>
                    <a:pt x="2970" y="270"/>
                  </a:lnTo>
                  <a:lnTo>
                    <a:pt x="2835" y="270"/>
                  </a:lnTo>
                  <a:lnTo>
                    <a:pt x="2835" y="135"/>
                  </a:lnTo>
                  <a:lnTo>
                    <a:pt x="2835" y="0"/>
                  </a:lnTo>
                  <a:lnTo>
                    <a:pt x="2700" y="0"/>
                  </a:lnTo>
                  <a:lnTo>
                    <a:pt x="2700" y="135"/>
                  </a:lnTo>
                  <a:lnTo>
                    <a:pt x="2565" y="135"/>
                  </a:lnTo>
                  <a:lnTo>
                    <a:pt x="2565" y="270"/>
                  </a:lnTo>
                  <a:lnTo>
                    <a:pt x="2565" y="405"/>
                  </a:lnTo>
                  <a:lnTo>
                    <a:pt x="2430" y="405"/>
                  </a:lnTo>
                  <a:lnTo>
                    <a:pt x="2430" y="540"/>
                  </a:lnTo>
                  <a:lnTo>
                    <a:pt x="2430" y="675"/>
                  </a:lnTo>
                  <a:lnTo>
                    <a:pt x="2565" y="675"/>
                  </a:lnTo>
                  <a:lnTo>
                    <a:pt x="2565" y="540"/>
                  </a:lnTo>
                  <a:lnTo>
                    <a:pt x="2700" y="540"/>
                  </a:lnTo>
                  <a:lnTo>
                    <a:pt x="2700" y="405"/>
                  </a:lnTo>
                  <a:lnTo>
                    <a:pt x="2835" y="405"/>
                  </a:lnTo>
                  <a:lnTo>
                    <a:pt x="2970" y="405"/>
                  </a:lnTo>
                  <a:lnTo>
                    <a:pt x="3105" y="405"/>
                  </a:lnTo>
                  <a:lnTo>
                    <a:pt x="3240" y="405"/>
                  </a:lnTo>
                  <a:lnTo>
                    <a:pt x="3240" y="540"/>
                  </a:lnTo>
                  <a:lnTo>
                    <a:pt x="3240" y="675"/>
                  </a:lnTo>
                  <a:lnTo>
                    <a:pt x="3240" y="810"/>
                  </a:lnTo>
                  <a:lnTo>
                    <a:pt x="3375" y="810"/>
                  </a:lnTo>
                  <a:lnTo>
                    <a:pt x="3510" y="810"/>
                  </a:lnTo>
                  <a:lnTo>
                    <a:pt x="3510" y="675"/>
                  </a:lnTo>
                  <a:lnTo>
                    <a:pt x="3375" y="675"/>
                  </a:lnTo>
                  <a:lnTo>
                    <a:pt x="3375" y="540"/>
                  </a:lnTo>
                  <a:lnTo>
                    <a:pt x="3375" y="405"/>
                  </a:lnTo>
                  <a:lnTo>
                    <a:pt x="3375" y="270"/>
                  </a:lnTo>
                  <a:lnTo>
                    <a:pt x="3510" y="270"/>
                  </a:lnTo>
                  <a:lnTo>
                    <a:pt x="3510" y="135"/>
                  </a:lnTo>
                  <a:lnTo>
                    <a:pt x="3645" y="135"/>
                  </a:lnTo>
                  <a:lnTo>
                    <a:pt x="3780" y="135"/>
                  </a:lnTo>
                  <a:lnTo>
                    <a:pt x="3780" y="270"/>
                  </a:lnTo>
                  <a:lnTo>
                    <a:pt x="3645" y="270"/>
                  </a:lnTo>
                  <a:lnTo>
                    <a:pt x="3645" y="405"/>
                  </a:lnTo>
                  <a:lnTo>
                    <a:pt x="3780" y="405"/>
                  </a:lnTo>
                  <a:lnTo>
                    <a:pt x="3780" y="540"/>
                  </a:lnTo>
                  <a:lnTo>
                    <a:pt x="3645" y="540"/>
                  </a:lnTo>
                  <a:lnTo>
                    <a:pt x="3645" y="405"/>
                  </a:lnTo>
                  <a:lnTo>
                    <a:pt x="3510" y="405"/>
                  </a:lnTo>
                  <a:lnTo>
                    <a:pt x="3510" y="540"/>
                  </a:lnTo>
                  <a:lnTo>
                    <a:pt x="3510" y="675"/>
                  </a:lnTo>
                  <a:lnTo>
                    <a:pt x="3645" y="675"/>
                  </a:lnTo>
                  <a:lnTo>
                    <a:pt x="3780" y="675"/>
                  </a:lnTo>
                  <a:lnTo>
                    <a:pt x="3915" y="675"/>
                  </a:lnTo>
                  <a:lnTo>
                    <a:pt x="3915" y="540"/>
                  </a:lnTo>
                  <a:lnTo>
                    <a:pt x="3915" y="405"/>
                  </a:lnTo>
                  <a:lnTo>
                    <a:pt x="3915" y="270"/>
                  </a:lnTo>
                  <a:lnTo>
                    <a:pt x="3915" y="135"/>
                  </a:lnTo>
                  <a:lnTo>
                    <a:pt x="3915" y="0"/>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latin typeface="ＭＳ Ｐゴシック" panose="020B0600070205080204" pitchFamily="50" charset="-128"/>
                <a:ea typeface="ＭＳ Ｐゴシック" panose="020B0600070205080204" pitchFamily="50" charset="-128"/>
              </a:endParaRPr>
            </a:p>
          </p:txBody>
        </p:sp>
        <p:sp>
          <p:nvSpPr>
            <p:cNvPr id="17" name="docshape12">
              <a:extLst>
                <a:ext uri="{FF2B5EF4-FFF2-40B4-BE49-F238E27FC236}">
                  <a16:creationId xmlns:a16="http://schemas.microsoft.com/office/drawing/2014/main" id="{EAC0F55E-FD8A-6055-F273-D2DC767533AB}"/>
                </a:ext>
              </a:extLst>
            </p:cNvPr>
            <p:cNvSpPr>
              <a:spLocks/>
            </p:cNvSpPr>
            <p:nvPr/>
          </p:nvSpPr>
          <p:spPr bwMode="auto">
            <a:xfrm>
              <a:off x="1076" y="1076"/>
              <a:ext cx="4729" cy="4729"/>
            </a:xfrm>
            <a:custGeom>
              <a:avLst/>
              <a:gdLst>
                <a:gd name="T0" fmla="+- 0 1488 1077"/>
                <a:gd name="T1" fmla="*/ T0 w 4729"/>
                <a:gd name="T2" fmla="+- 0 1077 1077"/>
                <a:gd name="T3" fmla="*/ 1077 h 4729"/>
                <a:gd name="T4" fmla="+- 0 1077 1077"/>
                <a:gd name="T5" fmla="*/ T4 w 4729"/>
                <a:gd name="T6" fmla="+- 0 1077 1077"/>
                <a:gd name="T7" fmla="*/ 1077 h 4729"/>
                <a:gd name="T8" fmla="+- 0 1077 1077"/>
                <a:gd name="T9" fmla="*/ T8 w 4729"/>
                <a:gd name="T10" fmla="+- 0 1488 1077"/>
                <a:gd name="T11" fmla="*/ 1488 h 4729"/>
                <a:gd name="T12" fmla="+- 0 1488 1077"/>
                <a:gd name="T13" fmla="*/ T12 w 4729"/>
                <a:gd name="T14" fmla="+- 0 1488 1077"/>
                <a:gd name="T15" fmla="*/ 1488 h 4729"/>
                <a:gd name="T16" fmla="+- 0 1488 1077"/>
                <a:gd name="T17" fmla="*/ T16 w 4729"/>
                <a:gd name="T18" fmla="+- 0 1077 1077"/>
                <a:gd name="T19" fmla="*/ 1077 h 4729"/>
                <a:gd name="T20" fmla="+- 0 4320 1077"/>
                <a:gd name="T21" fmla="*/ T20 w 4729"/>
                <a:gd name="T22" fmla="+- 0 5670 1077"/>
                <a:gd name="T23" fmla="*/ 5670 h 4729"/>
                <a:gd name="T24" fmla="+- 0 4185 1077"/>
                <a:gd name="T25" fmla="*/ T24 w 4729"/>
                <a:gd name="T26" fmla="+- 0 5670 1077"/>
                <a:gd name="T27" fmla="*/ 5670 h 4729"/>
                <a:gd name="T28" fmla="+- 0 4050 1077"/>
                <a:gd name="T29" fmla="*/ T28 w 4729"/>
                <a:gd name="T30" fmla="+- 0 5670 1077"/>
                <a:gd name="T31" fmla="*/ 5670 h 4729"/>
                <a:gd name="T32" fmla="+- 0 3915 1077"/>
                <a:gd name="T33" fmla="*/ T32 w 4729"/>
                <a:gd name="T34" fmla="+- 0 5670 1077"/>
                <a:gd name="T35" fmla="*/ 5670 h 4729"/>
                <a:gd name="T36" fmla="+- 0 3915 1077"/>
                <a:gd name="T37" fmla="*/ T36 w 4729"/>
                <a:gd name="T38" fmla="+- 0 5805 1077"/>
                <a:gd name="T39" fmla="*/ 5805 h 4729"/>
                <a:gd name="T40" fmla="+- 0 4050 1077"/>
                <a:gd name="T41" fmla="*/ T40 w 4729"/>
                <a:gd name="T42" fmla="+- 0 5805 1077"/>
                <a:gd name="T43" fmla="*/ 5805 h 4729"/>
                <a:gd name="T44" fmla="+- 0 4185 1077"/>
                <a:gd name="T45" fmla="*/ T44 w 4729"/>
                <a:gd name="T46" fmla="+- 0 5805 1077"/>
                <a:gd name="T47" fmla="*/ 5805 h 4729"/>
                <a:gd name="T48" fmla="+- 0 4320 1077"/>
                <a:gd name="T49" fmla="*/ T48 w 4729"/>
                <a:gd name="T50" fmla="+- 0 5805 1077"/>
                <a:gd name="T51" fmla="*/ 5805 h 4729"/>
                <a:gd name="T52" fmla="+- 0 4320 1077"/>
                <a:gd name="T53" fmla="*/ T52 w 4729"/>
                <a:gd name="T54" fmla="+- 0 5670 1077"/>
                <a:gd name="T55" fmla="*/ 5670 h 4729"/>
                <a:gd name="T56" fmla="+- 0 4725 1077"/>
                <a:gd name="T57" fmla="*/ T56 w 4729"/>
                <a:gd name="T58" fmla="+- 0 5670 1077"/>
                <a:gd name="T59" fmla="*/ 5670 h 4729"/>
                <a:gd name="T60" fmla="+- 0 4590 1077"/>
                <a:gd name="T61" fmla="*/ T60 w 4729"/>
                <a:gd name="T62" fmla="+- 0 5670 1077"/>
                <a:gd name="T63" fmla="*/ 5670 h 4729"/>
                <a:gd name="T64" fmla="+- 0 4590 1077"/>
                <a:gd name="T65" fmla="*/ T64 w 4729"/>
                <a:gd name="T66" fmla="+- 0 5805 1077"/>
                <a:gd name="T67" fmla="*/ 5805 h 4729"/>
                <a:gd name="T68" fmla="+- 0 4725 1077"/>
                <a:gd name="T69" fmla="*/ T68 w 4729"/>
                <a:gd name="T70" fmla="+- 0 5805 1077"/>
                <a:gd name="T71" fmla="*/ 5805 h 4729"/>
                <a:gd name="T72" fmla="+- 0 4725 1077"/>
                <a:gd name="T73" fmla="*/ T72 w 4729"/>
                <a:gd name="T74" fmla="+- 0 5670 1077"/>
                <a:gd name="T75" fmla="*/ 5670 h 4729"/>
                <a:gd name="T76" fmla="+- 0 5400 1077"/>
                <a:gd name="T77" fmla="*/ T76 w 4729"/>
                <a:gd name="T78" fmla="+- 0 5670 1077"/>
                <a:gd name="T79" fmla="*/ 5670 h 4729"/>
                <a:gd name="T80" fmla="+- 0 5265 1077"/>
                <a:gd name="T81" fmla="*/ T80 w 4729"/>
                <a:gd name="T82" fmla="+- 0 5670 1077"/>
                <a:gd name="T83" fmla="*/ 5670 h 4729"/>
                <a:gd name="T84" fmla="+- 0 5130 1077"/>
                <a:gd name="T85" fmla="*/ T84 w 4729"/>
                <a:gd name="T86" fmla="+- 0 5670 1077"/>
                <a:gd name="T87" fmla="*/ 5670 h 4729"/>
                <a:gd name="T88" fmla="+- 0 4995 1077"/>
                <a:gd name="T89" fmla="*/ T88 w 4729"/>
                <a:gd name="T90" fmla="+- 0 5670 1077"/>
                <a:gd name="T91" fmla="*/ 5670 h 4729"/>
                <a:gd name="T92" fmla="+- 0 4995 1077"/>
                <a:gd name="T93" fmla="*/ T92 w 4729"/>
                <a:gd name="T94" fmla="+- 0 5805 1077"/>
                <a:gd name="T95" fmla="*/ 5805 h 4729"/>
                <a:gd name="T96" fmla="+- 0 5130 1077"/>
                <a:gd name="T97" fmla="*/ T96 w 4729"/>
                <a:gd name="T98" fmla="+- 0 5805 1077"/>
                <a:gd name="T99" fmla="*/ 5805 h 4729"/>
                <a:gd name="T100" fmla="+- 0 5265 1077"/>
                <a:gd name="T101" fmla="*/ T100 w 4729"/>
                <a:gd name="T102" fmla="+- 0 5805 1077"/>
                <a:gd name="T103" fmla="*/ 5805 h 4729"/>
                <a:gd name="T104" fmla="+- 0 5400 1077"/>
                <a:gd name="T105" fmla="*/ T104 w 4729"/>
                <a:gd name="T106" fmla="+- 0 5805 1077"/>
                <a:gd name="T107" fmla="*/ 5805 h 4729"/>
                <a:gd name="T108" fmla="+- 0 5400 1077"/>
                <a:gd name="T109" fmla="*/ T108 w 4729"/>
                <a:gd name="T110" fmla="+- 0 5670 1077"/>
                <a:gd name="T111" fmla="*/ 5670 h 4729"/>
                <a:gd name="T112" fmla="+- 0 5805 1077"/>
                <a:gd name="T113" fmla="*/ T112 w 4729"/>
                <a:gd name="T114" fmla="+- 0 5670 1077"/>
                <a:gd name="T115" fmla="*/ 5670 h 4729"/>
                <a:gd name="T116" fmla="+- 0 5670 1077"/>
                <a:gd name="T117" fmla="*/ T116 w 4729"/>
                <a:gd name="T118" fmla="+- 0 5670 1077"/>
                <a:gd name="T119" fmla="*/ 5670 h 4729"/>
                <a:gd name="T120" fmla="+- 0 5670 1077"/>
                <a:gd name="T121" fmla="*/ T120 w 4729"/>
                <a:gd name="T122" fmla="+- 0 5805 1077"/>
                <a:gd name="T123" fmla="*/ 5805 h 4729"/>
                <a:gd name="T124" fmla="+- 0 5805 1077"/>
                <a:gd name="T125" fmla="*/ T124 w 4729"/>
                <a:gd name="T126" fmla="+- 0 5805 1077"/>
                <a:gd name="T127" fmla="*/ 5805 h 4729"/>
                <a:gd name="T128" fmla="+- 0 5805 1077"/>
                <a:gd name="T129" fmla="*/ T128 w 4729"/>
                <a:gd name="T130" fmla="+- 0 5670 1077"/>
                <a:gd name="T131" fmla="*/ 5670 h 472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729" h="4729">
                  <a:moveTo>
                    <a:pt x="411" y="0"/>
                  </a:moveTo>
                  <a:lnTo>
                    <a:pt x="0" y="0"/>
                  </a:lnTo>
                  <a:lnTo>
                    <a:pt x="0" y="411"/>
                  </a:lnTo>
                  <a:lnTo>
                    <a:pt x="411" y="411"/>
                  </a:lnTo>
                  <a:lnTo>
                    <a:pt x="411" y="0"/>
                  </a:lnTo>
                  <a:close/>
                  <a:moveTo>
                    <a:pt x="3243" y="4593"/>
                  </a:moveTo>
                  <a:lnTo>
                    <a:pt x="3108" y="4593"/>
                  </a:lnTo>
                  <a:lnTo>
                    <a:pt x="2973" y="4593"/>
                  </a:lnTo>
                  <a:lnTo>
                    <a:pt x="2838" y="4593"/>
                  </a:lnTo>
                  <a:lnTo>
                    <a:pt x="2838" y="4728"/>
                  </a:lnTo>
                  <a:lnTo>
                    <a:pt x="2973" y="4728"/>
                  </a:lnTo>
                  <a:lnTo>
                    <a:pt x="3108" y="4728"/>
                  </a:lnTo>
                  <a:lnTo>
                    <a:pt x="3243" y="4728"/>
                  </a:lnTo>
                  <a:lnTo>
                    <a:pt x="3243" y="4593"/>
                  </a:lnTo>
                  <a:close/>
                  <a:moveTo>
                    <a:pt x="3648" y="4593"/>
                  </a:moveTo>
                  <a:lnTo>
                    <a:pt x="3513" y="4593"/>
                  </a:lnTo>
                  <a:lnTo>
                    <a:pt x="3513" y="4728"/>
                  </a:lnTo>
                  <a:lnTo>
                    <a:pt x="3648" y="4728"/>
                  </a:lnTo>
                  <a:lnTo>
                    <a:pt x="3648" y="4593"/>
                  </a:lnTo>
                  <a:close/>
                  <a:moveTo>
                    <a:pt x="4323" y="4593"/>
                  </a:moveTo>
                  <a:lnTo>
                    <a:pt x="4188" y="4593"/>
                  </a:lnTo>
                  <a:lnTo>
                    <a:pt x="4053" y="4593"/>
                  </a:lnTo>
                  <a:lnTo>
                    <a:pt x="3918" y="4593"/>
                  </a:lnTo>
                  <a:lnTo>
                    <a:pt x="3918" y="4728"/>
                  </a:lnTo>
                  <a:lnTo>
                    <a:pt x="4053" y="4728"/>
                  </a:lnTo>
                  <a:lnTo>
                    <a:pt x="4188" y="4728"/>
                  </a:lnTo>
                  <a:lnTo>
                    <a:pt x="4323" y="4728"/>
                  </a:lnTo>
                  <a:lnTo>
                    <a:pt x="4323" y="4593"/>
                  </a:lnTo>
                  <a:close/>
                  <a:moveTo>
                    <a:pt x="4728" y="4593"/>
                  </a:moveTo>
                  <a:lnTo>
                    <a:pt x="4593" y="4593"/>
                  </a:lnTo>
                  <a:lnTo>
                    <a:pt x="4593" y="4728"/>
                  </a:lnTo>
                  <a:lnTo>
                    <a:pt x="4728" y="4728"/>
                  </a:lnTo>
                  <a:lnTo>
                    <a:pt x="4728" y="4593"/>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latin typeface="ＭＳ Ｐゴシック" panose="020B0600070205080204" pitchFamily="50" charset="-128"/>
                <a:ea typeface="ＭＳ Ｐゴシック" panose="020B0600070205080204" pitchFamily="50" charset="-128"/>
              </a:endParaRPr>
            </a:p>
          </p:txBody>
        </p:sp>
        <p:sp>
          <p:nvSpPr>
            <p:cNvPr id="18" name="docshape13">
              <a:extLst>
                <a:ext uri="{FF2B5EF4-FFF2-40B4-BE49-F238E27FC236}">
                  <a16:creationId xmlns:a16="http://schemas.microsoft.com/office/drawing/2014/main" id="{79D86956-A81A-699A-8440-E21309640943}"/>
                </a:ext>
              </a:extLst>
            </p:cNvPr>
            <p:cNvSpPr>
              <a:spLocks/>
            </p:cNvSpPr>
            <p:nvPr/>
          </p:nvSpPr>
          <p:spPr bwMode="auto">
            <a:xfrm>
              <a:off x="802" y="4852"/>
              <a:ext cx="961" cy="960"/>
            </a:xfrm>
            <a:custGeom>
              <a:avLst/>
              <a:gdLst>
                <a:gd name="T0" fmla="+- 0 1763 802"/>
                <a:gd name="T1" fmla="*/ T0 w 961"/>
                <a:gd name="T2" fmla="+- 0 4852 4852"/>
                <a:gd name="T3" fmla="*/ 4852 h 960"/>
                <a:gd name="T4" fmla="+- 0 802 802"/>
                <a:gd name="T5" fmla="*/ T4 w 961"/>
                <a:gd name="T6" fmla="+- 0 4852 4852"/>
                <a:gd name="T7" fmla="*/ 4852 h 960"/>
                <a:gd name="T8" fmla="+- 0 802 802"/>
                <a:gd name="T9" fmla="*/ T8 w 961"/>
                <a:gd name="T10" fmla="+- 0 4990 4852"/>
                <a:gd name="T11" fmla="*/ 4990 h 960"/>
                <a:gd name="T12" fmla="+- 0 802 802"/>
                <a:gd name="T13" fmla="*/ T12 w 961"/>
                <a:gd name="T14" fmla="+- 0 5676 4852"/>
                <a:gd name="T15" fmla="*/ 5676 h 960"/>
                <a:gd name="T16" fmla="+- 0 802 802"/>
                <a:gd name="T17" fmla="*/ T16 w 961"/>
                <a:gd name="T18" fmla="+- 0 5812 4852"/>
                <a:gd name="T19" fmla="*/ 5812 h 960"/>
                <a:gd name="T20" fmla="+- 0 1763 802"/>
                <a:gd name="T21" fmla="*/ T20 w 961"/>
                <a:gd name="T22" fmla="+- 0 5812 4852"/>
                <a:gd name="T23" fmla="*/ 5812 h 960"/>
                <a:gd name="T24" fmla="+- 0 1763 802"/>
                <a:gd name="T25" fmla="*/ T24 w 961"/>
                <a:gd name="T26" fmla="+- 0 5676 4852"/>
                <a:gd name="T27" fmla="*/ 5676 h 960"/>
                <a:gd name="T28" fmla="+- 0 939 802"/>
                <a:gd name="T29" fmla="*/ T28 w 961"/>
                <a:gd name="T30" fmla="+- 0 5676 4852"/>
                <a:gd name="T31" fmla="*/ 5676 h 960"/>
                <a:gd name="T32" fmla="+- 0 939 802"/>
                <a:gd name="T33" fmla="*/ T32 w 961"/>
                <a:gd name="T34" fmla="+- 0 4990 4852"/>
                <a:gd name="T35" fmla="*/ 4990 h 960"/>
                <a:gd name="T36" fmla="+- 0 1626 802"/>
                <a:gd name="T37" fmla="*/ T36 w 961"/>
                <a:gd name="T38" fmla="+- 0 4990 4852"/>
                <a:gd name="T39" fmla="*/ 4990 h 960"/>
                <a:gd name="T40" fmla="+- 0 1626 802"/>
                <a:gd name="T41" fmla="*/ T40 w 961"/>
                <a:gd name="T42" fmla="+- 0 5676 4852"/>
                <a:gd name="T43" fmla="*/ 5676 h 960"/>
                <a:gd name="T44" fmla="+- 0 1763 802"/>
                <a:gd name="T45" fmla="*/ T44 w 961"/>
                <a:gd name="T46" fmla="+- 0 5676 4852"/>
                <a:gd name="T47" fmla="*/ 5676 h 960"/>
                <a:gd name="T48" fmla="+- 0 1763 802"/>
                <a:gd name="T49" fmla="*/ T48 w 961"/>
                <a:gd name="T50" fmla="+- 0 4990 4852"/>
                <a:gd name="T51" fmla="*/ 4990 h 960"/>
                <a:gd name="T52" fmla="+- 0 1763 802"/>
                <a:gd name="T53" fmla="*/ T52 w 961"/>
                <a:gd name="T54" fmla="+- 0 4989 4852"/>
                <a:gd name="T55" fmla="*/ 4989 h 960"/>
                <a:gd name="T56" fmla="+- 0 1763 802"/>
                <a:gd name="T57" fmla="*/ T56 w 961"/>
                <a:gd name="T58" fmla="+- 0 4852 4852"/>
                <a:gd name="T59" fmla="*/ 4852 h 96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61" h="960">
                  <a:moveTo>
                    <a:pt x="961" y="0"/>
                  </a:moveTo>
                  <a:lnTo>
                    <a:pt x="0" y="0"/>
                  </a:lnTo>
                  <a:lnTo>
                    <a:pt x="0" y="138"/>
                  </a:lnTo>
                  <a:lnTo>
                    <a:pt x="0" y="824"/>
                  </a:lnTo>
                  <a:lnTo>
                    <a:pt x="0" y="960"/>
                  </a:lnTo>
                  <a:lnTo>
                    <a:pt x="961" y="960"/>
                  </a:lnTo>
                  <a:lnTo>
                    <a:pt x="961" y="824"/>
                  </a:lnTo>
                  <a:lnTo>
                    <a:pt x="137" y="824"/>
                  </a:lnTo>
                  <a:lnTo>
                    <a:pt x="137" y="138"/>
                  </a:lnTo>
                  <a:lnTo>
                    <a:pt x="824" y="138"/>
                  </a:lnTo>
                  <a:lnTo>
                    <a:pt x="824" y="824"/>
                  </a:lnTo>
                  <a:lnTo>
                    <a:pt x="961" y="824"/>
                  </a:lnTo>
                  <a:lnTo>
                    <a:pt x="961" y="138"/>
                  </a:lnTo>
                  <a:lnTo>
                    <a:pt x="961" y="137"/>
                  </a:lnTo>
                  <a:lnTo>
                    <a:pt x="961" y="0"/>
                  </a:lnTo>
                  <a:close/>
                </a:path>
              </a:pathLst>
            </a:custGeom>
            <a:solidFill>
              <a:srgbClr val="EBB6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latin typeface="ＭＳ Ｐゴシック" panose="020B0600070205080204" pitchFamily="50" charset="-128"/>
                <a:ea typeface="ＭＳ Ｐゴシック" panose="020B0600070205080204" pitchFamily="50" charset="-128"/>
              </a:endParaRPr>
            </a:p>
          </p:txBody>
        </p:sp>
        <p:sp>
          <p:nvSpPr>
            <p:cNvPr id="19" name="docshape14">
              <a:extLst>
                <a:ext uri="{FF2B5EF4-FFF2-40B4-BE49-F238E27FC236}">
                  <a16:creationId xmlns:a16="http://schemas.microsoft.com/office/drawing/2014/main" id="{144E6B7B-457F-0FFF-2E62-09B13A643478}"/>
                </a:ext>
              </a:extLst>
            </p:cNvPr>
            <p:cNvSpPr>
              <a:spLocks noChangeArrowheads="1"/>
            </p:cNvSpPr>
            <p:nvPr/>
          </p:nvSpPr>
          <p:spPr bwMode="auto">
            <a:xfrm>
              <a:off x="1076" y="5126"/>
              <a:ext cx="412" cy="412"/>
            </a:xfrm>
            <a:prstGeom prst="rect">
              <a:avLst/>
            </a:prstGeom>
            <a:solidFill>
              <a:srgbClr val="00338C"/>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dirty="0">
                <a:latin typeface="ＭＳ Ｐゴシック" panose="020B0600070205080204" pitchFamily="50" charset="-128"/>
                <a:ea typeface="ＭＳ Ｐゴシック" panose="020B0600070205080204" pitchFamily="50" charset="-128"/>
              </a:endParaRPr>
            </a:p>
          </p:txBody>
        </p:sp>
        <p:sp>
          <p:nvSpPr>
            <p:cNvPr id="20" name="docshape15">
              <a:extLst>
                <a:ext uri="{FF2B5EF4-FFF2-40B4-BE49-F238E27FC236}">
                  <a16:creationId xmlns:a16="http://schemas.microsoft.com/office/drawing/2014/main" id="{C7818CEA-FF5E-B7C2-8D3E-93DCFFBBF4D6}"/>
                </a:ext>
              </a:extLst>
            </p:cNvPr>
            <p:cNvSpPr>
              <a:spLocks/>
            </p:cNvSpPr>
            <p:nvPr/>
          </p:nvSpPr>
          <p:spPr bwMode="auto">
            <a:xfrm>
              <a:off x="4852" y="802"/>
              <a:ext cx="961" cy="960"/>
            </a:xfrm>
            <a:custGeom>
              <a:avLst/>
              <a:gdLst>
                <a:gd name="T0" fmla="+- 0 5813 4852"/>
                <a:gd name="T1" fmla="*/ T0 w 961"/>
                <a:gd name="T2" fmla="+- 0 802 802"/>
                <a:gd name="T3" fmla="*/ 802 h 960"/>
                <a:gd name="T4" fmla="+- 0 4852 4852"/>
                <a:gd name="T5" fmla="*/ T4 w 961"/>
                <a:gd name="T6" fmla="+- 0 802 802"/>
                <a:gd name="T7" fmla="*/ 802 h 960"/>
                <a:gd name="T8" fmla="+- 0 4852 4852"/>
                <a:gd name="T9" fmla="*/ T8 w 961"/>
                <a:gd name="T10" fmla="+- 0 940 802"/>
                <a:gd name="T11" fmla="*/ 940 h 960"/>
                <a:gd name="T12" fmla="+- 0 4852 4852"/>
                <a:gd name="T13" fmla="*/ T12 w 961"/>
                <a:gd name="T14" fmla="+- 0 1626 802"/>
                <a:gd name="T15" fmla="*/ 1626 h 960"/>
                <a:gd name="T16" fmla="+- 0 4852 4852"/>
                <a:gd name="T17" fmla="*/ T16 w 961"/>
                <a:gd name="T18" fmla="+- 0 1762 802"/>
                <a:gd name="T19" fmla="*/ 1762 h 960"/>
                <a:gd name="T20" fmla="+- 0 5813 4852"/>
                <a:gd name="T21" fmla="*/ T20 w 961"/>
                <a:gd name="T22" fmla="+- 0 1762 802"/>
                <a:gd name="T23" fmla="*/ 1762 h 960"/>
                <a:gd name="T24" fmla="+- 0 5813 4852"/>
                <a:gd name="T25" fmla="*/ T24 w 961"/>
                <a:gd name="T26" fmla="+- 0 1626 802"/>
                <a:gd name="T27" fmla="*/ 1626 h 960"/>
                <a:gd name="T28" fmla="+- 0 4989 4852"/>
                <a:gd name="T29" fmla="*/ T28 w 961"/>
                <a:gd name="T30" fmla="+- 0 1626 802"/>
                <a:gd name="T31" fmla="*/ 1626 h 960"/>
                <a:gd name="T32" fmla="+- 0 4989 4852"/>
                <a:gd name="T33" fmla="*/ T32 w 961"/>
                <a:gd name="T34" fmla="+- 0 940 802"/>
                <a:gd name="T35" fmla="*/ 940 h 960"/>
                <a:gd name="T36" fmla="+- 0 5676 4852"/>
                <a:gd name="T37" fmla="*/ T36 w 961"/>
                <a:gd name="T38" fmla="+- 0 940 802"/>
                <a:gd name="T39" fmla="*/ 940 h 960"/>
                <a:gd name="T40" fmla="+- 0 5676 4852"/>
                <a:gd name="T41" fmla="*/ T40 w 961"/>
                <a:gd name="T42" fmla="+- 0 1626 802"/>
                <a:gd name="T43" fmla="*/ 1626 h 960"/>
                <a:gd name="T44" fmla="+- 0 5813 4852"/>
                <a:gd name="T45" fmla="*/ T44 w 961"/>
                <a:gd name="T46" fmla="+- 0 1626 802"/>
                <a:gd name="T47" fmla="*/ 1626 h 960"/>
                <a:gd name="T48" fmla="+- 0 5813 4852"/>
                <a:gd name="T49" fmla="*/ T48 w 961"/>
                <a:gd name="T50" fmla="+- 0 940 802"/>
                <a:gd name="T51" fmla="*/ 940 h 960"/>
                <a:gd name="T52" fmla="+- 0 5813 4852"/>
                <a:gd name="T53" fmla="*/ T52 w 961"/>
                <a:gd name="T54" fmla="+- 0 939 802"/>
                <a:gd name="T55" fmla="*/ 939 h 960"/>
                <a:gd name="T56" fmla="+- 0 5813 4852"/>
                <a:gd name="T57" fmla="*/ T56 w 961"/>
                <a:gd name="T58" fmla="+- 0 802 802"/>
                <a:gd name="T59" fmla="*/ 802 h 96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61" h="960">
                  <a:moveTo>
                    <a:pt x="961" y="0"/>
                  </a:moveTo>
                  <a:lnTo>
                    <a:pt x="0" y="0"/>
                  </a:lnTo>
                  <a:lnTo>
                    <a:pt x="0" y="138"/>
                  </a:lnTo>
                  <a:lnTo>
                    <a:pt x="0" y="824"/>
                  </a:lnTo>
                  <a:lnTo>
                    <a:pt x="0" y="960"/>
                  </a:lnTo>
                  <a:lnTo>
                    <a:pt x="961" y="960"/>
                  </a:lnTo>
                  <a:lnTo>
                    <a:pt x="961" y="824"/>
                  </a:lnTo>
                  <a:lnTo>
                    <a:pt x="137" y="824"/>
                  </a:lnTo>
                  <a:lnTo>
                    <a:pt x="137" y="138"/>
                  </a:lnTo>
                  <a:lnTo>
                    <a:pt x="824" y="138"/>
                  </a:lnTo>
                  <a:lnTo>
                    <a:pt x="824" y="824"/>
                  </a:lnTo>
                  <a:lnTo>
                    <a:pt x="961" y="824"/>
                  </a:lnTo>
                  <a:lnTo>
                    <a:pt x="961" y="138"/>
                  </a:lnTo>
                  <a:lnTo>
                    <a:pt x="961" y="137"/>
                  </a:lnTo>
                  <a:lnTo>
                    <a:pt x="961" y="0"/>
                  </a:lnTo>
                  <a:close/>
                </a:path>
              </a:pathLst>
            </a:custGeom>
            <a:solidFill>
              <a:srgbClr val="EBB6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latin typeface="ＭＳ Ｐゴシック" panose="020B0600070205080204" pitchFamily="50" charset="-128"/>
                <a:ea typeface="ＭＳ Ｐゴシック" panose="020B0600070205080204" pitchFamily="50" charset="-128"/>
              </a:endParaRPr>
            </a:p>
          </p:txBody>
        </p:sp>
        <p:sp>
          <p:nvSpPr>
            <p:cNvPr id="21" name="docshape16">
              <a:extLst>
                <a:ext uri="{FF2B5EF4-FFF2-40B4-BE49-F238E27FC236}">
                  <a16:creationId xmlns:a16="http://schemas.microsoft.com/office/drawing/2014/main" id="{E816CFD8-BF01-9B21-8402-6978CC6AB202}"/>
                </a:ext>
              </a:extLst>
            </p:cNvPr>
            <p:cNvSpPr>
              <a:spLocks noChangeArrowheads="1"/>
            </p:cNvSpPr>
            <p:nvPr/>
          </p:nvSpPr>
          <p:spPr bwMode="auto">
            <a:xfrm>
              <a:off x="5126" y="1076"/>
              <a:ext cx="412" cy="412"/>
            </a:xfrm>
            <a:prstGeom prst="rect">
              <a:avLst/>
            </a:prstGeom>
            <a:solidFill>
              <a:srgbClr val="00338C"/>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dirty="0">
                <a:latin typeface="ＭＳ Ｐゴシック" panose="020B0600070205080204" pitchFamily="50" charset="-128"/>
                <a:ea typeface="ＭＳ Ｐゴシック" panose="020B0600070205080204" pitchFamily="50" charset="-128"/>
              </a:endParaRPr>
            </a:p>
          </p:txBody>
        </p:sp>
      </p:grpSp>
    </p:spTree>
    <p:extLst>
      <p:ext uri="{BB962C8B-B14F-4D97-AF65-F5344CB8AC3E}">
        <p14:creationId xmlns:p14="http://schemas.microsoft.com/office/powerpoint/2010/main" val="5937748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B89CB70-284A-3FF5-16E4-669619CE8A65}"/>
              </a:ext>
            </a:extLst>
          </p:cNvPr>
          <p:cNvSpPr/>
          <p:nvPr/>
        </p:nvSpPr>
        <p:spPr bwMode="auto">
          <a:xfrm>
            <a:off x="0" y="0"/>
            <a:ext cx="12190434" cy="68580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latin typeface="ＭＳ Ｐゴシック" panose="020B0600070205080204" pitchFamily="50" charset="-128"/>
              <a:ea typeface="ＭＳ Ｐゴシック" panose="020B0600070205080204" pitchFamily="50" charset="-128"/>
            </a:endParaRPr>
          </a:p>
        </p:txBody>
      </p:sp>
      <p:sp>
        <p:nvSpPr>
          <p:cNvPr id="2" name="Title 1"/>
          <p:cNvSpPr>
            <a:spLocks noGrp="1"/>
          </p:cNvSpPr>
          <p:nvPr>
            <p:ph type="title" idx="4294967295"/>
          </p:nvPr>
        </p:nvSpPr>
        <p:spPr>
          <a:xfrm>
            <a:off x="683239" y="423323"/>
            <a:ext cx="11352234" cy="457200"/>
          </a:xfrm>
        </p:spPr>
        <p:txBody>
          <a:bodyPr/>
          <a:lstStyle/>
          <a:p>
            <a:pPr algn="l"/>
            <a:r>
              <a:rPr lang="ja-JP" sz="3200" b="1" dirty="0">
                <a:solidFill>
                  <a:srgbClr val="00338D"/>
                </a:solidFill>
                <a:latin typeface="ＭＳ Ｐゴシック" panose="020B0600070205080204" pitchFamily="50" charset="-128"/>
                <a:ea typeface="ＭＳ Ｐゴシック" panose="020B0600070205080204" pitchFamily="50" charset="-128"/>
                <a:cs typeface="Arial" charset="0"/>
              </a:rPr>
              <a:t>ステップ3：  </a:t>
            </a:r>
            <a:r>
              <a:rPr lang="ja-JP" altLang="en-US" sz="3200" b="1" dirty="0">
                <a:solidFill>
                  <a:srgbClr val="00338D"/>
                </a:solidFill>
                <a:latin typeface="ＭＳ Ｐゴシック" panose="020B0600070205080204" pitchFamily="50" charset="-128"/>
                <a:ea typeface="ＭＳ Ｐゴシック" panose="020B0600070205080204" pitchFamily="50" charset="-128"/>
                <a:cs typeface="Arial" charset="0"/>
              </a:rPr>
              <a:t>会員を勧誘する</a:t>
            </a:r>
            <a:endParaRPr lang="ja-JP" sz="3200" b="1" dirty="0">
              <a:solidFill>
                <a:srgbClr val="00338D"/>
              </a:solidFill>
              <a:latin typeface="ＭＳ Ｐゴシック" panose="020B0600070205080204" pitchFamily="50" charset="-128"/>
              <a:ea typeface="ＭＳ Ｐゴシック" panose="020B0600070205080204" pitchFamily="50" charset="-128"/>
              <a:cs typeface="Arial" charset="0"/>
            </a:endParaRPr>
          </a:p>
        </p:txBody>
      </p:sp>
      <p:sp>
        <p:nvSpPr>
          <p:cNvPr id="3" name="Rectangle 2">
            <a:extLst>
              <a:ext uri="{FF2B5EF4-FFF2-40B4-BE49-F238E27FC236}">
                <a16:creationId xmlns:a16="http://schemas.microsoft.com/office/drawing/2014/main" id="{ACF5FF3D-4D73-4A26-8EFA-9751DCF4629A}"/>
              </a:ext>
            </a:extLst>
          </p:cNvPr>
          <p:cNvSpPr/>
          <p:nvPr/>
        </p:nvSpPr>
        <p:spPr bwMode="auto">
          <a:xfrm>
            <a:off x="683239" y="1066159"/>
            <a:ext cx="5334000" cy="76200"/>
          </a:xfrm>
          <a:prstGeom prst="rect">
            <a:avLst/>
          </a:prstGeom>
          <a:solidFill>
            <a:schemeClr val="accent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latin typeface="ＭＳ Ｐゴシック" panose="020B0600070205080204" pitchFamily="50" charset="-128"/>
              <a:ea typeface="ＭＳ Ｐゴシック" panose="020B0600070205080204" pitchFamily="50" charset="-128"/>
            </a:endParaRPr>
          </a:p>
        </p:txBody>
      </p:sp>
      <p:sp>
        <p:nvSpPr>
          <p:cNvPr id="4" name="Text Placeholder 7">
            <a:extLst>
              <a:ext uri="{FF2B5EF4-FFF2-40B4-BE49-F238E27FC236}">
                <a16:creationId xmlns:a16="http://schemas.microsoft.com/office/drawing/2014/main" id="{12FFC988-814D-3024-2165-4E78E7AA63B3}"/>
              </a:ext>
            </a:extLst>
          </p:cNvPr>
          <p:cNvSpPr txBox="1">
            <a:spLocks/>
          </p:cNvSpPr>
          <p:nvPr/>
        </p:nvSpPr>
        <p:spPr>
          <a:xfrm>
            <a:off x="683239" y="1446519"/>
            <a:ext cx="10439400" cy="67479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ja-JP" altLang="en-US" b="1" dirty="0">
                <a:latin typeface="ＭＳ Ｐゴシック" panose="020B0600070205080204" pitchFamily="50" charset="-128"/>
                <a:ea typeface="ＭＳ Ｐゴシック" panose="020B0600070205080204" pitchFamily="50" charset="-128"/>
              </a:rPr>
              <a:t>各チームが日々集めてくる情報に基づき、会員候補を次の</a:t>
            </a:r>
            <a:r>
              <a:rPr lang="en-US" altLang="ja-JP" b="1" dirty="0">
                <a:latin typeface="ＭＳ Ｐゴシック" panose="020B0600070205080204" pitchFamily="50" charset="-128"/>
                <a:ea typeface="ＭＳ Ｐゴシック" panose="020B0600070205080204" pitchFamily="50" charset="-128"/>
              </a:rPr>
              <a:t>5</a:t>
            </a:r>
            <a:r>
              <a:rPr lang="ja-JP" altLang="en-US" b="1" dirty="0">
                <a:latin typeface="ＭＳ Ｐゴシック" panose="020B0600070205080204" pitchFamily="50" charset="-128"/>
                <a:ea typeface="ＭＳ Ｐゴシック" panose="020B0600070205080204" pitchFamily="50" charset="-128"/>
              </a:rPr>
              <a:t>つのカテゴリーに分類します。</a:t>
            </a:r>
            <a:endParaRPr lang="ja-JP" b="1" dirty="0">
              <a:latin typeface="ＭＳ Ｐゴシック" panose="020B0600070205080204" pitchFamily="50" charset="-128"/>
              <a:ea typeface="ＭＳ Ｐゴシック" panose="020B0600070205080204" pitchFamily="50" charset="-128"/>
            </a:endParaRPr>
          </a:p>
        </p:txBody>
      </p:sp>
      <p:graphicFrame>
        <p:nvGraphicFramePr>
          <p:cNvPr id="6" name="Content Placeholder 3">
            <a:extLst>
              <a:ext uri="{FF2B5EF4-FFF2-40B4-BE49-F238E27FC236}">
                <a16:creationId xmlns:a16="http://schemas.microsoft.com/office/drawing/2014/main" id="{8B11DF1D-8464-6A1A-349B-31F41FE21C02}"/>
              </a:ext>
            </a:extLst>
          </p:cNvPr>
          <p:cNvGraphicFramePr>
            <a:graphicFrameLocks/>
          </p:cNvGraphicFramePr>
          <p:nvPr>
            <p:extLst>
              <p:ext uri="{D42A27DB-BD31-4B8C-83A1-F6EECF244321}">
                <p14:modId xmlns:p14="http://schemas.microsoft.com/office/powerpoint/2010/main" val="3018867172"/>
              </p:ext>
            </p:extLst>
          </p:nvPr>
        </p:nvGraphicFramePr>
        <p:xfrm>
          <a:off x="685800" y="2121311"/>
          <a:ext cx="10820400" cy="4038601"/>
        </p:xfrm>
        <a:graphic>
          <a:graphicData uri="http://schemas.openxmlformats.org/drawingml/2006/table">
            <a:tbl>
              <a:tblPr firstRow="1" firstCol="1" bandRow="1">
                <a:tableStyleId>{5C22544A-7EE6-4342-B048-85BDC9FD1C3A}</a:tableStyleId>
              </a:tblPr>
              <a:tblGrid>
                <a:gridCol w="1182075">
                  <a:extLst>
                    <a:ext uri="{9D8B030D-6E8A-4147-A177-3AD203B41FA5}">
                      <a16:colId xmlns:a16="http://schemas.microsoft.com/office/drawing/2014/main" val="20000"/>
                    </a:ext>
                  </a:extLst>
                </a:gridCol>
                <a:gridCol w="2208534">
                  <a:extLst>
                    <a:ext uri="{9D8B030D-6E8A-4147-A177-3AD203B41FA5}">
                      <a16:colId xmlns:a16="http://schemas.microsoft.com/office/drawing/2014/main" val="20001"/>
                    </a:ext>
                  </a:extLst>
                </a:gridCol>
                <a:gridCol w="3086391">
                  <a:extLst>
                    <a:ext uri="{9D8B030D-6E8A-4147-A177-3AD203B41FA5}">
                      <a16:colId xmlns:a16="http://schemas.microsoft.com/office/drawing/2014/main" val="20002"/>
                    </a:ext>
                  </a:extLst>
                </a:gridCol>
                <a:gridCol w="4343400">
                  <a:extLst>
                    <a:ext uri="{9D8B030D-6E8A-4147-A177-3AD203B41FA5}">
                      <a16:colId xmlns:a16="http://schemas.microsoft.com/office/drawing/2014/main" val="20003"/>
                    </a:ext>
                  </a:extLst>
                </a:gridCol>
              </a:tblGrid>
              <a:tr h="778266">
                <a:tc>
                  <a:txBody>
                    <a:bodyPr/>
                    <a:lstStyle/>
                    <a:p>
                      <a:pPr marL="0" marR="0">
                        <a:lnSpc>
                          <a:spcPts val="1200"/>
                        </a:lnSpc>
                        <a:spcBef>
                          <a:spcPts val="0"/>
                        </a:spcBef>
                        <a:spcAft>
                          <a:spcPts val="0"/>
                        </a:spcAft>
                      </a:pPr>
                      <a:r>
                        <a:rPr lang="ja-JP" sz="1800" dirty="0">
                          <a:latin typeface="ＭＳ Ｐゴシック" panose="020B0600070205080204" pitchFamily="50" charset="-128"/>
                          <a:ea typeface="ＭＳ Ｐゴシック" panose="020B0600070205080204" pitchFamily="50" charset="-128"/>
                        </a:rPr>
                        <a:t> </a:t>
                      </a:r>
                    </a:p>
                  </a:txBody>
                  <a:tcPr marL="74300" marR="74300" marT="0" marB="0" anchor="ctr">
                    <a:solidFill>
                      <a:srgbClr val="F76639"/>
                    </a:solidFill>
                  </a:tcPr>
                </a:tc>
                <a:tc>
                  <a:txBody>
                    <a:bodyPr/>
                    <a:lstStyle/>
                    <a:p>
                      <a:pPr marL="0" marR="0">
                        <a:lnSpc>
                          <a:spcPts val="1200"/>
                        </a:lnSpc>
                        <a:spcBef>
                          <a:spcPts val="0"/>
                        </a:spcBef>
                        <a:spcAft>
                          <a:spcPts val="0"/>
                        </a:spcAft>
                      </a:pPr>
                      <a:r>
                        <a:rPr lang="ja-JP" sz="1800" dirty="0">
                          <a:latin typeface="ＭＳ Ｐゴシック" panose="020B0600070205080204" pitchFamily="50" charset="-128"/>
                          <a:ea typeface="ＭＳ Ｐゴシック" panose="020B0600070205080204" pitchFamily="50" charset="-128"/>
                        </a:rPr>
                        <a:t>カテゴリー</a:t>
                      </a:r>
                    </a:p>
                  </a:txBody>
                  <a:tcPr marL="74300" marR="74300" marT="0" marB="0" anchor="ctr">
                    <a:solidFill>
                      <a:srgbClr val="F76639"/>
                    </a:solidFill>
                  </a:tcPr>
                </a:tc>
                <a:tc>
                  <a:txBody>
                    <a:bodyPr/>
                    <a:lstStyle/>
                    <a:p>
                      <a:pPr marL="0" marR="0">
                        <a:lnSpc>
                          <a:spcPts val="1200"/>
                        </a:lnSpc>
                        <a:spcBef>
                          <a:spcPts val="0"/>
                        </a:spcBef>
                        <a:spcAft>
                          <a:spcPts val="0"/>
                        </a:spcAft>
                      </a:pPr>
                      <a:r>
                        <a:rPr lang="ja-JP" sz="1800">
                          <a:latin typeface="ＭＳ Ｐゴシック" panose="020B0600070205080204" pitchFamily="50" charset="-128"/>
                          <a:ea typeface="ＭＳ Ｐゴシック" panose="020B0600070205080204" pitchFamily="50" charset="-128"/>
                        </a:rPr>
                        <a:t>取った行動</a:t>
                      </a:r>
                    </a:p>
                  </a:txBody>
                  <a:tcPr marL="74300" marR="74300" marT="0" marB="0" anchor="ctr">
                    <a:solidFill>
                      <a:srgbClr val="F76639"/>
                    </a:solidFill>
                  </a:tcPr>
                </a:tc>
                <a:tc>
                  <a:txBody>
                    <a:bodyPr/>
                    <a:lstStyle/>
                    <a:p>
                      <a:pPr marL="0" marR="0">
                        <a:lnSpc>
                          <a:spcPts val="1200"/>
                        </a:lnSpc>
                        <a:spcBef>
                          <a:spcPts val="0"/>
                        </a:spcBef>
                        <a:spcAft>
                          <a:spcPts val="0"/>
                        </a:spcAft>
                      </a:pPr>
                      <a:r>
                        <a:rPr lang="ja-JP" sz="1800">
                          <a:latin typeface="ＭＳ Ｐゴシック" panose="020B0600070205080204" pitchFamily="50" charset="-128"/>
                          <a:ea typeface="ＭＳ Ｐゴシック" panose="020B0600070205080204" pitchFamily="50" charset="-128"/>
                        </a:rPr>
                        <a:t>必要な行動</a:t>
                      </a:r>
                    </a:p>
                  </a:txBody>
                  <a:tcPr marL="74300" marR="74300" marT="0" marB="0" anchor="ctr">
                    <a:solidFill>
                      <a:srgbClr val="F76639"/>
                    </a:solidFill>
                  </a:tcPr>
                </a:tc>
                <a:extLst>
                  <a:ext uri="{0D108BD9-81ED-4DB2-BD59-A6C34878D82A}">
                    <a16:rowId xmlns:a16="http://schemas.microsoft.com/office/drawing/2014/main" val="10000"/>
                  </a:ext>
                </a:extLst>
              </a:tr>
              <a:tr h="731570">
                <a:tc>
                  <a:txBody>
                    <a:bodyPr/>
                    <a:lstStyle/>
                    <a:p>
                      <a:pPr marL="0" marR="0">
                        <a:lnSpc>
                          <a:spcPts val="1200"/>
                        </a:lnSpc>
                        <a:spcBef>
                          <a:spcPts val="0"/>
                        </a:spcBef>
                        <a:spcAft>
                          <a:spcPts val="0"/>
                        </a:spcAft>
                      </a:pPr>
                      <a:r>
                        <a:rPr lang="ja-JP" sz="1800">
                          <a:latin typeface="ＭＳ Ｐゴシック" panose="020B0600070205080204" pitchFamily="50" charset="-128"/>
                          <a:ea typeface="ＭＳ Ｐゴシック" panose="020B0600070205080204" pitchFamily="50" charset="-128"/>
                        </a:rPr>
                        <a:t>グループ1</a:t>
                      </a:r>
                    </a:p>
                  </a:txBody>
                  <a:tcPr marL="74300" marR="74300" marT="0" marB="0" anchor="ctr">
                    <a:solidFill>
                      <a:srgbClr val="F76639"/>
                    </a:solidFill>
                  </a:tcPr>
                </a:tc>
                <a:tc>
                  <a:txBody>
                    <a:bodyPr/>
                    <a:lstStyle/>
                    <a:p>
                      <a:pPr marL="0" marR="0">
                        <a:lnSpc>
                          <a:spcPts val="1200"/>
                        </a:lnSpc>
                        <a:spcBef>
                          <a:spcPts val="600"/>
                        </a:spcBef>
                        <a:spcAft>
                          <a:spcPts val="0"/>
                        </a:spcAft>
                      </a:pPr>
                      <a:r>
                        <a:rPr lang="ja-JP" sz="1400">
                          <a:solidFill>
                            <a:schemeClr val="accent6"/>
                          </a:solidFill>
                          <a:latin typeface="ＭＳ Ｐゴシック" panose="020B0600070205080204" pitchFamily="50" charset="-128"/>
                          <a:ea typeface="ＭＳ Ｐゴシック" panose="020B0600070205080204" pitchFamily="50" charset="-128"/>
                        </a:rPr>
                        <a:t>早期確定者</a:t>
                      </a:r>
                    </a:p>
                  </a:txBody>
                  <a:tcPr marL="74300" marR="74300" marT="0" marB="0" anchor="ctr">
                    <a:solidFill>
                      <a:srgbClr val="FDD1C3"/>
                    </a:solidFill>
                  </a:tcPr>
                </a:tc>
                <a:tc>
                  <a:txBody>
                    <a:bodyPr/>
                    <a:lstStyle/>
                    <a:p>
                      <a:pPr marL="0" marR="0" algn="l">
                        <a:lnSpc>
                          <a:spcPct val="100000"/>
                        </a:lnSpc>
                        <a:spcBef>
                          <a:spcPts val="600"/>
                        </a:spcBef>
                        <a:spcAft>
                          <a:spcPts val="0"/>
                        </a:spcAft>
                      </a:pPr>
                      <a:r>
                        <a:rPr lang="ja-JP" sz="1400" dirty="0">
                          <a:solidFill>
                            <a:schemeClr val="accent6"/>
                          </a:solidFill>
                          <a:latin typeface="ＭＳ Ｐゴシック" panose="020B0600070205080204" pitchFamily="50" charset="-128"/>
                          <a:ea typeface="ＭＳ Ｐゴシック" panose="020B0600070205080204" pitchFamily="50" charset="-128"/>
                        </a:rPr>
                        <a:t>申込書の記入とチャーター費の支払いを完了。</a:t>
                      </a:r>
                    </a:p>
                  </a:txBody>
                  <a:tcPr marL="74300" marR="74300" marT="0" marB="0" anchor="ctr">
                    <a:solidFill>
                      <a:srgbClr val="FDD1C3"/>
                    </a:solidFill>
                  </a:tcPr>
                </a:tc>
                <a:tc>
                  <a:txBody>
                    <a:bodyPr/>
                    <a:lstStyle/>
                    <a:p>
                      <a:pPr marL="0" marR="0" algn="l">
                        <a:lnSpc>
                          <a:spcPct val="100000"/>
                        </a:lnSpc>
                        <a:spcBef>
                          <a:spcPts val="600"/>
                        </a:spcBef>
                        <a:spcAft>
                          <a:spcPts val="0"/>
                        </a:spcAft>
                      </a:pPr>
                      <a:r>
                        <a:rPr lang="ja-JP" sz="1400" dirty="0">
                          <a:solidFill>
                            <a:schemeClr val="accent6"/>
                          </a:solidFill>
                          <a:latin typeface="ＭＳ Ｐゴシック" panose="020B0600070205080204" pitchFamily="50" charset="-128"/>
                          <a:ea typeface="ＭＳ Ｐゴシック" panose="020B0600070205080204" pitchFamily="50" charset="-128"/>
                        </a:rPr>
                        <a:t>初回のクラブ会合の日時と場所を添えたお祝いの</a:t>
                      </a:r>
                      <a:r>
                        <a:rPr lang="en-US" altLang="ja-JP" sz="1400" dirty="0">
                          <a:solidFill>
                            <a:schemeClr val="accent6"/>
                          </a:solidFill>
                          <a:latin typeface="ＭＳ Ｐゴシック" panose="020B0600070205080204" pitchFamily="50" charset="-128"/>
                          <a:ea typeface="ＭＳ Ｐゴシック" panose="020B0600070205080204" pitchFamily="50" charset="-128"/>
                        </a:rPr>
                        <a:t>E</a:t>
                      </a:r>
                      <a:r>
                        <a:rPr lang="ja-JP" altLang="en-US" sz="1400" dirty="0">
                          <a:solidFill>
                            <a:schemeClr val="accent6"/>
                          </a:solidFill>
                          <a:latin typeface="ＭＳ Ｐゴシック" panose="020B0600070205080204" pitchFamily="50" charset="-128"/>
                          <a:ea typeface="ＭＳ Ｐゴシック" panose="020B0600070205080204" pitchFamily="50" charset="-128"/>
                        </a:rPr>
                        <a:t>メール</a:t>
                      </a:r>
                      <a:r>
                        <a:rPr lang="ja-JP" sz="1400" dirty="0">
                          <a:solidFill>
                            <a:schemeClr val="accent6"/>
                          </a:solidFill>
                          <a:latin typeface="ＭＳ Ｐゴシック" panose="020B0600070205080204" pitchFamily="50" charset="-128"/>
                          <a:ea typeface="ＭＳ Ｐゴシック" panose="020B0600070205080204" pitchFamily="50" charset="-128"/>
                        </a:rPr>
                        <a:t>を送る。</a:t>
                      </a:r>
                    </a:p>
                  </a:txBody>
                  <a:tcPr marL="74300" marR="74300" marT="0" marB="0" anchor="ctr">
                    <a:solidFill>
                      <a:srgbClr val="FDD1C3"/>
                    </a:solidFill>
                  </a:tcPr>
                </a:tc>
                <a:extLst>
                  <a:ext uri="{0D108BD9-81ED-4DB2-BD59-A6C34878D82A}">
                    <a16:rowId xmlns:a16="http://schemas.microsoft.com/office/drawing/2014/main" val="10001"/>
                  </a:ext>
                </a:extLst>
              </a:tr>
              <a:tr h="621807">
                <a:tc>
                  <a:txBody>
                    <a:bodyPr/>
                    <a:lstStyle/>
                    <a:p>
                      <a:pPr marL="0" marR="0">
                        <a:lnSpc>
                          <a:spcPts val="1200"/>
                        </a:lnSpc>
                        <a:spcBef>
                          <a:spcPts val="0"/>
                        </a:spcBef>
                        <a:spcAft>
                          <a:spcPts val="0"/>
                        </a:spcAft>
                      </a:pPr>
                      <a:r>
                        <a:rPr lang="ja-JP" sz="1800">
                          <a:latin typeface="ＭＳ Ｐゴシック" panose="020B0600070205080204" pitchFamily="50" charset="-128"/>
                          <a:ea typeface="ＭＳ Ｐゴシック" panose="020B0600070205080204" pitchFamily="50" charset="-128"/>
                        </a:rPr>
                        <a:t>グループ2</a:t>
                      </a:r>
                    </a:p>
                  </a:txBody>
                  <a:tcPr marL="74300" marR="74300" marT="0" marB="0" anchor="ctr">
                    <a:solidFill>
                      <a:srgbClr val="F76639"/>
                    </a:solidFill>
                  </a:tcPr>
                </a:tc>
                <a:tc>
                  <a:txBody>
                    <a:bodyPr/>
                    <a:lstStyle/>
                    <a:p>
                      <a:pPr marL="0" marR="0">
                        <a:lnSpc>
                          <a:spcPct val="100000"/>
                        </a:lnSpc>
                        <a:spcBef>
                          <a:spcPts val="600"/>
                        </a:spcBef>
                        <a:spcAft>
                          <a:spcPts val="0"/>
                        </a:spcAft>
                      </a:pPr>
                      <a:r>
                        <a:rPr lang="ja-JP" sz="1400">
                          <a:solidFill>
                            <a:schemeClr val="accent6"/>
                          </a:solidFill>
                          <a:latin typeface="ＭＳ Ｐゴシック" panose="020B0600070205080204" pitchFamily="50" charset="-128"/>
                          <a:ea typeface="ＭＳ Ｐゴシック" panose="020B0600070205080204" pitchFamily="50" charset="-128"/>
                        </a:rPr>
                        <a:t>関心度の高い会員候補者</a:t>
                      </a:r>
                    </a:p>
                  </a:txBody>
                  <a:tcPr marL="74300" marR="74300" marT="0" marB="0" anchor="ctr">
                    <a:solidFill>
                      <a:srgbClr val="FCAE96"/>
                    </a:solidFill>
                  </a:tcPr>
                </a:tc>
                <a:tc>
                  <a:txBody>
                    <a:bodyPr/>
                    <a:lstStyle/>
                    <a:p>
                      <a:pPr marL="0" marR="0">
                        <a:lnSpc>
                          <a:spcPct val="100000"/>
                        </a:lnSpc>
                        <a:spcBef>
                          <a:spcPts val="600"/>
                        </a:spcBef>
                        <a:spcAft>
                          <a:spcPts val="0"/>
                        </a:spcAft>
                      </a:pPr>
                      <a:r>
                        <a:rPr lang="ja-JP" sz="1400" dirty="0">
                          <a:solidFill>
                            <a:schemeClr val="accent6"/>
                          </a:solidFill>
                          <a:latin typeface="ＭＳ Ｐゴシック" panose="020B0600070205080204" pitchFamily="50" charset="-128"/>
                          <a:ea typeface="ＭＳ Ｐゴシック" panose="020B0600070205080204" pitchFamily="50" charset="-128"/>
                        </a:rPr>
                        <a:t>クラブの会合には出たが、申込書が未提出。</a:t>
                      </a:r>
                    </a:p>
                  </a:txBody>
                  <a:tcPr marL="74300" marR="74300" marT="0" marB="0" anchor="ctr">
                    <a:solidFill>
                      <a:srgbClr val="FCAE96"/>
                    </a:solidFill>
                  </a:tcPr>
                </a:tc>
                <a:tc>
                  <a:txBody>
                    <a:bodyPr/>
                    <a:lstStyle/>
                    <a:p>
                      <a:pPr marL="0" marR="0">
                        <a:lnSpc>
                          <a:spcPct val="100000"/>
                        </a:lnSpc>
                        <a:spcBef>
                          <a:spcPts val="600"/>
                        </a:spcBef>
                        <a:spcAft>
                          <a:spcPts val="0"/>
                        </a:spcAft>
                      </a:pPr>
                      <a:r>
                        <a:rPr lang="en-US" altLang="ja-JP" sz="1400" dirty="0">
                          <a:solidFill>
                            <a:schemeClr val="accent6"/>
                          </a:solidFill>
                          <a:latin typeface="ＭＳ Ｐゴシック" panose="020B0600070205080204" pitchFamily="50" charset="-128"/>
                          <a:ea typeface="ＭＳ Ｐゴシック" panose="020B0600070205080204" pitchFamily="50" charset="-128"/>
                        </a:rPr>
                        <a:t>E</a:t>
                      </a:r>
                      <a:r>
                        <a:rPr lang="ja-JP" altLang="en-US" sz="1400" dirty="0">
                          <a:solidFill>
                            <a:schemeClr val="accent6"/>
                          </a:solidFill>
                          <a:latin typeface="ＭＳ Ｐゴシック" panose="020B0600070205080204" pitchFamily="50" charset="-128"/>
                          <a:ea typeface="ＭＳ Ｐゴシック" panose="020B0600070205080204" pitchFamily="50" charset="-128"/>
                        </a:rPr>
                        <a:t>メールを送って</a:t>
                      </a:r>
                      <a:r>
                        <a:rPr lang="ja-JP" sz="1400" dirty="0">
                          <a:solidFill>
                            <a:schemeClr val="accent6"/>
                          </a:solidFill>
                          <a:latin typeface="ＭＳ Ｐゴシック" panose="020B0600070205080204" pitchFamily="50" charset="-128"/>
                          <a:ea typeface="ＭＳ Ｐゴシック" panose="020B0600070205080204" pitchFamily="50" charset="-128"/>
                        </a:rPr>
                        <a:t>会合</a:t>
                      </a:r>
                      <a:r>
                        <a:rPr lang="ja-JP" altLang="en-US" sz="1400" dirty="0">
                          <a:solidFill>
                            <a:schemeClr val="accent6"/>
                          </a:solidFill>
                          <a:latin typeface="ＭＳ Ｐゴシック" panose="020B0600070205080204" pitchFamily="50" charset="-128"/>
                          <a:ea typeface="ＭＳ Ｐゴシック" panose="020B0600070205080204" pitchFamily="50" charset="-128"/>
                        </a:rPr>
                        <a:t>に招待する</a:t>
                      </a:r>
                      <a:r>
                        <a:rPr lang="ja-JP" sz="1400" dirty="0">
                          <a:solidFill>
                            <a:schemeClr val="accent6"/>
                          </a:solidFill>
                          <a:latin typeface="ＭＳ Ｐゴシック" panose="020B0600070205080204" pitchFamily="50" charset="-128"/>
                          <a:ea typeface="ＭＳ Ｐゴシック" panose="020B0600070205080204" pitchFamily="50" charset="-128"/>
                        </a:rPr>
                        <a:t>。</a:t>
                      </a:r>
                    </a:p>
                  </a:txBody>
                  <a:tcPr marL="74300" marR="74300" marT="0" marB="0" anchor="ctr">
                    <a:solidFill>
                      <a:srgbClr val="FCAE96"/>
                    </a:solidFill>
                  </a:tcPr>
                </a:tc>
                <a:extLst>
                  <a:ext uri="{0D108BD9-81ED-4DB2-BD59-A6C34878D82A}">
                    <a16:rowId xmlns:a16="http://schemas.microsoft.com/office/drawing/2014/main" val="10002"/>
                  </a:ext>
                </a:extLst>
              </a:tr>
              <a:tr h="871658">
                <a:tc>
                  <a:txBody>
                    <a:bodyPr/>
                    <a:lstStyle/>
                    <a:p>
                      <a:pPr marL="0" marR="0">
                        <a:lnSpc>
                          <a:spcPts val="1200"/>
                        </a:lnSpc>
                        <a:spcBef>
                          <a:spcPts val="0"/>
                        </a:spcBef>
                        <a:spcAft>
                          <a:spcPts val="0"/>
                        </a:spcAft>
                      </a:pPr>
                      <a:r>
                        <a:rPr lang="ja-JP" sz="1800">
                          <a:latin typeface="ＭＳ Ｐゴシック" panose="020B0600070205080204" pitchFamily="50" charset="-128"/>
                          <a:ea typeface="ＭＳ Ｐゴシック" panose="020B0600070205080204" pitchFamily="50" charset="-128"/>
                        </a:rPr>
                        <a:t>グループ3</a:t>
                      </a:r>
                    </a:p>
                  </a:txBody>
                  <a:tcPr marL="74300" marR="74300" marT="0" marB="0" anchor="ctr">
                    <a:solidFill>
                      <a:srgbClr val="F76639"/>
                    </a:solidFill>
                  </a:tcPr>
                </a:tc>
                <a:tc>
                  <a:txBody>
                    <a:bodyPr/>
                    <a:lstStyle/>
                    <a:p>
                      <a:pPr marL="0" marR="0">
                        <a:lnSpc>
                          <a:spcPct val="100000"/>
                        </a:lnSpc>
                        <a:spcBef>
                          <a:spcPts val="600"/>
                        </a:spcBef>
                        <a:spcAft>
                          <a:spcPts val="0"/>
                        </a:spcAft>
                      </a:pPr>
                      <a:r>
                        <a:rPr lang="ja-JP" sz="1400" dirty="0">
                          <a:solidFill>
                            <a:schemeClr val="accent6"/>
                          </a:solidFill>
                          <a:latin typeface="ＭＳ Ｐゴシック" panose="020B0600070205080204" pitchFamily="50" charset="-128"/>
                          <a:ea typeface="ＭＳ Ｐゴシック" panose="020B0600070205080204" pitchFamily="50" charset="-128"/>
                        </a:rPr>
                        <a:t>その他の会員候補</a:t>
                      </a:r>
                    </a:p>
                  </a:txBody>
                  <a:tcPr marL="74300" marR="74300" marT="0" marB="0" anchor="ctr">
                    <a:solidFill>
                      <a:srgbClr val="FDD1C3"/>
                    </a:solidFill>
                  </a:tcPr>
                </a:tc>
                <a:tc>
                  <a:txBody>
                    <a:bodyPr/>
                    <a:lstStyle/>
                    <a:p>
                      <a:pPr marL="0" marR="0">
                        <a:lnSpc>
                          <a:spcPct val="100000"/>
                        </a:lnSpc>
                        <a:spcBef>
                          <a:spcPts val="600"/>
                        </a:spcBef>
                        <a:spcAft>
                          <a:spcPts val="0"/>
                        </a:spcAft>
                      </a:pPr>
                      <a:r>
                        <a:rPr lang="ja-JP" sz="1400" dirty="0">
                          <a:solidFill>
                            <a:schemeClr val="accent6"/>
                          </a:solidFill>
                          <a:latin typeface="ＭＳ Ｐゴシック" panose="020B0600070205080204" pitchFamily="50" charset="-128"/>
                          <a:ea typeface="ＭＳ Ｐゴシック" panose="020B0600070205080204" pitchFamily="50" charset="-128"/>
                        </a:rPr>
                        <a:t>関心は</a:t>
                      </a:r>
                      <a:r>
                        <a:rPr lang="ja-JP" altLang="en-US" sz="1400" dirty="0">
                          <a:solidFill>
                            <a:schemeClr val="accent6"/>
                          </a:solidFill>
                          <a:latin typeface="ＭＳ Ｐゴシック" panose="020B0600070205080204" pitchFamily="50" charset="-128"/>
                          <a:ea typeface="ＭＳ Ｐゴシック" panose="020B0600070205080204" pitchFamily="50" charset="-128"/>
                        </a:rPr>
                        <a:t>示していた</a:t>
                      </a:r>
                      <a:r>
                        <a:rPr lang="ja-JP" sz="1400" dirty="0">
                          <a:solidFill>
                            <a:schemeClr val="accent6"/>
                          </a:solidFill>
                          <a:latin typeface="ＭＳ Ｐゴシック" panose="020B0600070205080204" pitchFamily="50" charset="-128"/>
                          <a:ea typeface="ＭＳ Ｐゴシック" panose="020B0600070205080204" pitchFamily="50" charset="-128"/>
                        </a:rPr>
                        <a:t>が、クラブ会合に出席できなかった。</a:t>
                      </a:r>
                    </a:p>
                  </a:txBody>
                  <a:tcPr marL="74300" marR="74300" marT="0" marB="0" anchor="ctr">
                    <a:solidFill>
                      <a:srgbClr val="FDD1C3"/>
                    </a:solidFill>
                  </a:tcPr>
                </a:tc>
                <a:tc>
                  <a:txBody>
                    <a:bodyPr/>
                    <a:lstStyle/>
                    <a:p>
                      <a:pPr marL="0" marR="0">
                        <a:lnSpc>
                          <a:spcPct val="100000"/>
                        </a:lnSpc>
                        <a:spcBef>
                          <a:spcPts val="600"/>
                        </a:spcBef>
                        <a:spcAft>
                          <a:spcPts val="0"/>
                        </a:spcAft>
                      </a:pPr>
                      <a:r>
                        <a:rPr lang="ja-JP" altLang="en-US" sz="1400" dirty="0">
                          <a:solidFill>
                            <a:schemeClr val="accent6"/>
                          </a:solidFill>
                          <a:latin typeface="ＭＳ Ｐゴシック" panose="020B0600070205080204" pitchFamily="50" charset="-128"/>
                          <a:ea typeface="ＭＳ Ｐゴシック" panose="020B0600070205080204" pitchFamily="50" charset="-128"/>
                        </a:rPr>
                        <a:t>連絡先リストに残し、初回会合後にクラブの進展状況に関する最新情報を送るとともに、引き続き参加を求める。</a:t>
                      </a:r>
                      <a:endParaRPr lang="ja-JP" sz="1400" dirty="0">
                        <a:solidFill>
                          <a:schemeClr val="accent6"/>
                        </a:solidFill>
                        <a:latin typeface="ＭＳ Ｐゴシック" panose="020B0600070205080204" pitchFamily="50" charset="-128"/>
                        <a:ea typeface="ＭＳ Ｐゴシック" panose="020B0600070205080204" pitchFamily="50" charset="-128"/>
                      </a:endParaRPr>
                    </a:p>
                  </a:txBody>
                  <a:tcPr marL="74300" marR="74300" marT="0" marB="0" anchor="ctr">
                    <a:solidFill>
                      <a:srgbClr val="FDD1C3"/>
                    </a:solidFill>
                  </a:tcPr>
                </a:tc>
                <a:extLst>
                  <a:ext uri="{0D108BD9-81ED-4DB2-BD59-A6C34878D82A}">
                    <a16:rowId xmlns:a16="http://schemas.microsoft.com/office/drawing/2014/main" val="10003"/>
                  </a:ext>
                </a:extLst>
              </a:tr>
              <a:tr h="509454">
                <a:tc>
                  <a:txBody>
                    <a:bodyPr/>
                    <a:lstStyle/>
                    <a:p>
                      <a:pPr marL="0" marR="0">
                        <a:lnSpc>
                          <a:spcPts val="1200"/>
                        </a:lnSpc>
                        <a:spcBef>
                          <a:spcPts val="0"/>
                        </a:spcBef>
                        <a:spcAft>
                          <a:spcPts val="0"/>
                        </a:spcAft>
                      </a:pPr>
                      <a:r>
                        <a:rPr lang="ja-JP" sz="1800">
                          <a:latin typeface="ＭＳ Ｐゴシック" panose="020B0600070205080204" pitchFamily="50" charset="-128"/>
                          <a:ea typeface="ＭＳ Ｐゴシック" panose="020B0600070205080204" pitchFamily="50" charset="-128"/>
                        </a:rPr>
                        <a:t>グループ4</a:t>
                      </a:r>
                    </a:p>
                  </a:txBody>
                  <a:tcPr marL="74300" marR="74300" marT="0" marB="0" anchor="ctr">
                    <a:solidFill>
                      <a:srgbClr val="F76639"/>
                    </a:solidFill>
                  </a:tcPr>
                </a:tc>
                <a:tc>
                  <a:txBody>
                    <a:bodyPr/>
                    <a:lstStyle/>
                    <a:p>
                      <a:pPr marL="0" marR="0">
                        <a:lnSpc>
                          <a:spcPct val="100000"/>
                        </a:lnSpc>
                        <a:spcBef>
                          <a:spcPts val="1200"/>
                        </a:spcBef>
                        <a:spcAft>
                          <a:spcPts val="0"/>
                        </a:spcAft>
                      </a:pPr>
                      <a:r>
                        <a:rPr lang="ja-JP" sz="1400">
                          <a:solidFill>
                            <a:schemeClr val="accent6"/>
                          </a:solidFill>
                          <a:latin typeface="ＭＳ Ｐゴシック" panose="020B0600070205080204" pitchFamily="50" charset="-128"/>
                          <a:ea typeface="ＭＳ Ｐゴシック" panose="020B0600070205080204" pitchFamily="50" charset="-128"/>
                        </a:rPr>
                        <a:t>会員候補となり得る人々</a:t>
                      </a:r>
                    </a:p>
                  </a:txBody>
                  <a:tcPr marL="74300" marR="74300" marT="0" marB="0" anchor="ctr">
                    <a:solidFill>
                      <a:srgbClr val="FCAE96"/>
                    </a:solidFill>
                  </a:tcPr>
                </a:tc>
                <a:tc>
                  <a:txBody>
                    <a:bodyPr/>
                    <a:lstStyle/>
                    <a:p>
                      <a:pPr marL="0" marR="0">
                        <a:lnSpc>
                          <a:spcPct val="100000"/>
                        </a:lnSpc>
                        <a:spcBef>
                          <a:spcPts val="600"/>
                        </a:spcBef>
                        <a:spcAft>
                          <a:spcPts val="0"/>
                        </a:spcAft>
                      </a:pPr>
                      <a:r>
                        <a:rPr lang="ja-JP" sz="1400">
                          <a:solidFill>
                            <a:schemeClr val="accent6"/>
                          </a:solidFill>
                          <a:latin typeface="ＭＳ Ｐゴシック" panose="020B0600070205080204" pitchFamily="50" charset="-128"/>
                          <a:ea typeface="ＭＳ Ｐゴシック" panose="020B0600070205080204" pitchFamily="50" charset="-128"/>
                        </a:rPr>
                        <a:t>関心のありそうな人としてリストに登録。</a:t>
                      </a:r>
                    </a:p>
                  </a:txBody>
                  <a:tcPr marL="74300" marR="74300" marT="0" marB="0" anchor="ctr">
                    <a:solidFill>
                      <a:srgbClr val="FCAE96"/>
                    </a:solidFill>
                  </a:tcPr>
                </a:tc>
                <a:tc>
                  <a:txBody>
                    <a:bodyPr/>
                    <a:lstStyle/>
                    <a:p>
                      <a:pPr marL="0" marR="0">
                        <a:lnSpc>
                          <a:spcPct val="100000"/>
                        </a:lnSpc>
                        <a:spcBef>
                          <a:spcPts val="600"/>
                        </a:spcBef>
                        <a:spcAft>
                          <a:spcPts val="0"/>
                        </a:spcAft>
                      </a:pPr>
                      <a:r>
                        <a:rPr lang="ja-JP" sz="1400" dirty="0">
                          <a:solidFill>
                            <a:schemeClr val="accent6"/>
                          </a:solidFill>
                          <a:latin typeface="ＭＳ Ｐゴシック" panose="020B0600070205080204" pitchFamily="50" charset="-128"/>
                          <a:ea typeface="ＭＳ Ｐゴシック" panose="020B0600070205080204" pitchFamily="50" charset="-128"/>
                        </a:rPr>
                        <a:t>日時を決めて直接連絡する。</a:t>
                      </a:r>
                    </a:p>
                  </a:txBody>
                  <a:tcPr marL="74300" marR="74300" marT="0" marB="0" anchor="ctr">
                    <a:solidFill>
                      <a:srgbClr val="FCAE96"/>
                    </a:solidFill>
                  </a:tcPr>
                </a:tc>
                <a:extLst>
                  <a:ext uri="{0D108BD9-81ED-4DB2-BD59-A6C34878D82A}">
                    <a16:rowId xmlns:a16="http://schemas.microsoft.com/office/drawing/2014/main" val="10004"/>
                  </a:ext>
                </a:extLst>
              </a:tr>
              <a:tr h="525846">
                <a:tc>
                  <a:txBody>
                    <a:bodyPr/>
                    <a:lstStyle/>
                    <a:p>
                      <a:pPr marL="0" marR="0">
                        <a:lnSpc>
                          <a:spcPts val="1200"/>
                        </a:lnSpc>
                        <a:spcBef>
                          <a:spcPts val="0"/>
                        </a:spcBef>
                        <a:spcAft>
                          <a:spcPts val="0"/>
                        </a:spcAft>
                      </a:pPr>
                      <a:r>
                        <a:rPr lang="ja-JP" sz="1800">
                          <a:latin typeface="ＭＳ Ｐゴシック" panose="020B0600070205080204" pitchFamily="50" charset="-128"/>
                          <a:ea typeface="ＭＳ Ｐゴシック" panose="020B0600070205080204" pitchFamily="50" charset="-128"/>
                        </a:rPr>
                        <a:t>グループ5</a:t>
                      </a:r>
                    </a:p>
                  </a:txBody>
                  <a:tcPr marL="74300" marR="74300" marT="0" marB="0" anchor="ctr">
                    <a:solidFill>
                      <a:srgbClr val="F76639"/>
                    </a:solidFill>
                  </a:tcPr>
                </a:tc>
                <a:tc>
                  <a:txBody>
                    <a:bodyPr/>
                    <a:lstStyle/>
                    <a:p>
                      <a:pPr marL="0" marR="0">
                        <a:lnSpc>
                          <a:spcPct val="100000"/>
                        </a:lnSpc>
                        <a:spcBef>
                          <a:spcPts val="600"/>
                        </a:spcBef>
                        <a:spcAft>
                          <a:spcPts val="0"/>
                        </a:spcAft>
                      </a:pPr>
                      <a:r>
                        <a:rPr lang="ja-JP" sz="1400">
                          <a:solidFill>
                            <a:schemeClr val="accent6"/>
                          </a:solidFill>
                          <a:latin typeface="ＭＳ Ｐゴシック" panose="020B0600070205080204" pitchFamily="50" charset="-128"/>
                          <a:ea typeface="ＭＳ Ｐゴシック" panose="020B0600070205080204" pitchFamily="50" charset="-128"/>
                        </a:rPr>
                        <a:t>興味なし </a:t>
                      </a:r>
                    </a:p>
                  </a:txBody>
                  <a:tcPr marL="74300" marR="74300" marT="0" marB="0" anchor="ctr">
                    <a:solidFill>
                      <a:srgbClr val="FDD1C3"/>
                    </a:solidFill>
                  </a:tcPr>
                </a:tc>
                <a:tc>
                  <a:txBody>
                    <a:bodyPr/>
                    <a:lstStyle/>
                    <a:p>
                      <a:pPr marL="0" marR="0">
                        <a:lnSpc>
                          <a:spcPct val="100000"/>
                        </a:lnSpc>
                        <a:spcBef>
                          <a:spcPts val="600"/>
                        </a:spcBef>
                        <a:spcAft>
                          <a:spcPts val="0"/>
                        </a:spcAft>
                      </a:pPr>
                      <a:r>
                        <a:rPr lang="ja-JP" sz="1400">
                          <a:solidFill>
                            <a:schemeClr val="accent6"/>
                          </a:solidFill>
                          <a:latin typeface="ＭＳ Ｐゴシック" panose="020B0600070205080204" pitchFamily="50" charset="-128"/>
                          <a:ea typeface="ＭＳ Ｐゴシック" panose="020B0600070205080204" pitchFamily="50" charset="-128"/>
                        </a:rPr>
                        <a:t>現時点での入会に関心を示さなかった。</a:t>
                      </a:r>
                    </a:p>
                  </a:txBody>
                  <a:tcPr marL="74300" marR="74300" marT="0" marB="0" anchor="ctr">
                    <a:solidFill>
                      <a:srgbClr val="FDD1C3"/>
                    </a:solidFill>
                  </a:tcPr>
                </a:tc>
                <a:tc>
                  <a:txBody>
                    <a:bodyPr/>
                    <a:lstStyle/>
                    <a:p>
                      <a:pPr marL="0" marR="0">
                        <a:lnSpc>
                          <a:spcPct val="100000"/>
                        </a:lnSpc>
                        <a:spcBef>
                          <a:spcPts val="600"/>
                        </a:spcBef>
                        <a:spcAft>
                          <a:spcPts val="0"/>
                        </a:spcAft>
                      </a:pPr>
                      <a:r>
                        <a:rPr lang="ja-JP" altLang="en-US" sz="1400" dirty="0">
                          <a:solidFill>
                            <a:schemeClr val="accent6"/>
                          </a:solidFill>
                          <a:latin typeface="ＭＳ Ｐゴシック" panose="020B0600070205080204" pitchFamily="50" charset="-128"/>
                          <a:ea typeface="ＭＳ Ｐゴシック" panose="020B0600070205080204" pitchFamily="50" charset="-128"/>
                        </a:rPr>
                        <a:t>連絡先リストに残し、新クラブの今後の事業や行事を知らせる。</a:t>
                      </a:r>
                      <a:endParaRPr lang="ja-JP" sz="1400" dirty="0">
                        <a:solidFill>
                          <a:schemeClr val="accent6"/>
                        </a:solidFill>
                        <a:latin typeface="ＭＳ Ｐゴシック" panose="020B0600070205080204" pitchFamily="50" charset="-128"/>
                        <a:ea typeface="ＭＳ Ｐゴシック" panose="020B0600070205080204" pitchFamily="50" charset="-128"/>
                      </a:endParaRPr>
                    </a:p>
                  </a:txBody>
                  <a:tcPr marL="74300" marR="74300" marT="0" marB="0" anchor="ctr">
                    <a:solidFill>
                      <a:srgbClr val="FDD1C3"/>
                    </a:solidFill>
                  </a:tcPr>
                </a:tc>
                <a:extLst>
                  <a:ext uri="{0D108BD9-81ED-4DB2-BD59-A6C34878D82A}">
                    <a16:rowId xmlns:a16="http://schemas.microsoft.com/office/drawing/2014/main" val="10005"/>
                  </a:ext>
                </a:extLst>
              </a:tr>
            </a:tbl>
          </a:graphicData>
        </a:graphic>
      </p:graphicFrame>
      <p:sp>
        <p:nvSpPr>
          <p:cNvPr id="7" name="Text Placeholder 8">
            <a:extLst>
              <a:ext uri="{FF2B5EF4-FFF2-40B4-BE49-F238E27FC236}">
                <a16:creationId xmlns:a16="http://schemas.microsoft.com/office/drawing/2014/main" id="{3CBB3A6B-B78B-E86D-6A7F-F9AA76D7DD68}"/>
              </a:ext>
            </a:extLst>
          </p:cNvPr>
          <p:cNvSpPr txBox="1">
            <a:spLocks/>
          </p:cNvSpPr>
          <p:nvPr/>
        </p:nvSpPr>
        <p:spPr>
          <a:xfrm>
            <a:off x="876300" y="6333278"/>
            <a:ext cx="10439400" cy="477734"/>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b="1" dirty="0">
                <a:solidFill>
                  <a:srgbClr val="00338D"/>
                </a:solidFill>
                <a:latin typeface="ＭＳ Ｐゴシック" panose="020B0600070205080204" pitchFamily="50" charset="-128"/>
                <a:ea typeface="ＭＳ Ｐゴシック" panose="020B0600070205080204" pitchFamily="50" charset="-128"/>
              </a:rPr>
              <a:t>ヒント：  </a:t>
            </a:r>
            <a:r>
              <a:rPr lang="ja-JP" dirty="0">
                <a:latin typeface="ＭＳ Ｐゴシック" panose="020B0600070205080204" pitchFamily="50" charset="-128"/>
                <a:ea typeface="ＭＳ Ｐゴシック" panose="020B0600070205080204" pitchFamily="50" charset="-128"/>
              </a:rPr>
              <a:t>24時間以内に、説明会の日時と場所を伝えるフォローアップEメールを全員に送</a:t>
            </a:r>
            <a:r>
              <a:rPr lang="ja-JP" altLang="en-US" dirty="0">
                <a:latin typeface="ＭＳ Ｐゴシック" panose="020B0600070205080204" pitchFamily="50" charset="-128"/>
                <a:ea typeface="ＭＳ Ｐゴシック" panose="020B0600070205080204" pitchFamily="50" charset="-128"/>
              </a:rPr>
              <a:t>りましょう。</a:t>
            </a:r>
            <a:endParaRPr lang="ja-JP" dirty="0">
              <a:latin typeface="ＭＳ Ｐゴシック" panose="020B0600070205080204" pitchFamily="50" charset="-128"/>
              <a:ea typeface="ＭＳ Ｐゴシック" panose="020B0600070205080204" pitchFamily="50" charset="-128"/>
            </a:endParaRPr>
          </a:p>
        </p:txBody>
      </p:sp>
      <p:pic>
        <p:nvPicPr>
          <p:cNvPr id="5" name="Picture 4">
            <a:extLst>
              <a:ext uri="{FF2B5EF4-FFF2-40B4-BE49-F238E27FC236}">
                <a16:creationId xmlns:a16="http://schemas.microsoft.com/office/drawing/2014/main" id="{5CAB88B9-8C18-04DD-594E-E460442DB437}"/>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rcRect/>
          <a:stretch/>
        </p:blipFill>
        <p:spPr>
          <a:xfrm>
            <a:off x="11286103" y="202119"/>
            <a:ext cx="741108" cy="702199"/>
          </a:xfrm>
          <a:prstGeom prst="rect">
            <a:avLst/>
          </a:prstGeom>
        </p:spPr>
      </p:pic>
    </p:spTree>
    <p:extLst>
      <p:ext uri="{BB962C8B-B14F-4D97-AF65-F5344CB8AC3E}">
        <p14:creationId xmlns:p14="http://schemas.microsoft.com/office/powerpoint/2010/main" val="22460296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pic>
        <p:nvPicPr>
          <p:cNvPr id="10" name="Picture 9">
            <a:extLst>
              <a:ext uri="{FF2B5EF4-FFF2-40B4-BE49-F238E27FC236}">
                <a16:creationId xmlns:a16="http://schemas.microsoft.com/office/drawing/2014/main" id="{E19BCC7F-02E7-9543-AA27-F734AA7EB87A}"/>
              </a:ext>
            </a:extLst>
          </p:cNvPr>
          <p:cNvPicPr>
            <a:picLocks noChangeAspect="1"/>
          </p:cNvPicPr>
          <p:nvPr/>
        </p:nvPicPr>
        <p:blipFill>
          <a:blip r:embed="rId3">
            <a:alphaModFix amt="60000"/>
          </a:blip>
          <a:srcRect/>
          <a:stretch/>
        </p:blipFill>
        <p:spPr>
          <a:xfrm>
            <a:off x="9906000" y="-1"/>
            <a:ext cx="2286000" cy="2286000"/>
          </a:xfrm>
          <a:prstGeom prst="rect">
            <a:avLst/>
          </a:prstGeom>
        </p:spPr>
      </p:pic>
      <p:pic>
        <p:nvPicPr>
          <p:cNvPr id="12" name="Picture 11">
            <a:extLst>
              <a:ext uri="{FF2B5EF4-FFF2-40B4-BE49-F238E27FC236}">
                <a16:creationId xmlns:a16="http://schemas.microsoft.com/office/drawing/2014/main" id="{BF393229-8A6C-5B49-A6A0-5C9E90C73EDD}"/>
              </a:ext>
            </a:extLst>
          </p:cNvPr>
          <p:cNvPicPr>
            <a:picLocks noChangeAspect="1"/>
          </p:cNvPicPr>
          <p:nvPr/>
        </p:nvPicPr>
        <p:blipFill>
          <a:blip r:embed="rId3">
            <a:alphaModFix amt="60000"/>
          </a:blip>
          <a:srcRect/>
          <a:stretch/>
        </p:blipFill>
        <p:spPr>
          <a:xfrm rot="10800000">
            <a:off x="-1" y="4572001"/>
            <a:ext cx="2286000" cy="2286000"/>
          </a:xfrm>
          <a:prstGeom prst="rect">
            <a:avLst/>
          </a:prstGeom>
        </p:spPr>
      </p:pic>
      <p:sp>
        <p:nvSpPr>
          <p:cNvPr id="4" name="Yellow Bar">
            <a:extLst>
              <a:ext uri="{FF2B5EF4-FFF2-40B4-BE49-F238E27FC236}">
                <a16:creationId xmlns:a16="http://schemas.microsoft.com/office/drawing/2014/main" id="{12E8056F-6711-E347-83F9-DD1107CC88EE}"/>
              </a:ext>
            </a:extLst>
          </p:cNvPr>
          <p:cNvSpPr/>
          <p:nvPr/>
        </p:nvSpPr>
        <p:spPr>
          <a:xfrm>
            <a:off x="5395432" y="3048000"/>
            <a:ext cx="1178336" cy="72760"/>
          </a:xfrm>
          <a:prstGeom prst="rect">
            <a:avLst/>
          </a:prstGeom>
          <a:solidFill>
            <a:srgbClr val="10233F"/>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ＭＳ Ｐゴシック" panose="020B0600070205080204" pitchFamily="50" charset="-128"/>
              <a:ea typeface="ＭＳ Ｐゴシック" panose="020B0600070205080204" pitchFamily="50" charset="-128"/>
            </a:endParaRPr>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4841599" y="1589833"/>
            <a:ext cx="2286001" cy="1839167"/>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dirty="0">
                <a:latin typeface="ＭＳ Ｐゴシック" panose="020B0600070205080204" pitchFamily="50" charset="-128"/>
                <a:ea typeface="ＭＳ Ｐゴシック" panose="020B0600070205080204" pitchFamily="50" charset="-128"/>
              </a:rPr>
              <a:t>ステップ4：</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latin typeface="ＭＳ Ｐゴシック" panose="020B0600070205080204" pitchFamily="50" charset="-128"/>
                <a:ea typeface="ＭＳ Ｐゴシック" panose="020B0600070205080204" pitchFamily="50" charset="-128"/>
              </a:rPr>
              <a:pPr eaLnBrk="0" hangingPunct="0">
                <a:spcBef>
                  <a:spcPct val="50000"/>
                </a:spcBef>
                <a:defRPr/>
              </a:pPr>
              <a:t>25</a:t>
            </a:fld>
            <a:endParaRPr lang="en-US" sz="1000" dirty="0">
              <a:solidFill>
                <a:schemeClr val="bg1"/>
              </a:solidFill>
              <a:latin typeface="ＭＳ Ｐゴシック" panose="020B0600070205080204" pitchFamily="50" charset="-128"/>
              <a:ea typeface="ＭＳ Ｐゴシック" panose="020B0600070205080204" pitchFamily="50" charset="-128"/>
            </a:endParaRPr>
          </a:p>
        </p:txBody>
      </p:sp>
      <p:pic>
        <p:nvPicPr>
          <p:cNvPr id="9" name="Picture 8">
            <a:extLst>
              <a:ext uri="{FF2B5EF4-FFF2-40B4-BE49-F238E27FC236}">
                <a16:creationId xmlns:a16="http://schemas.microsoft.com/office/drawing/2014/main" id="{2A0CF7DA-DFB0-CC46-AEFA-A9304F90922E}"/>
              </a:ext>
            </a:extLst>
          </p:cNvPr>
          <p:cNvPicPr>
            <a:picLocks noChangeAspect="1"/>
          </p:cNvPicPr>
          <p:nvPr/>
        </p:nvPicPr>
        <p:blipFill>
          <a:blip r:embed="rId4"/>
          <a:srcRect/>
          <a:stretch/>
        </p:blipFill>
        <p:spPr>
          <a:xfrm>
            <a:off x="273388" y="6114917"/>
            <a:ext cx="2755897" cy="463609"/>
          </a:xfrm>
          <a:prstGeom prst="rect">
            <a:avLst/>
          </a:prstGeom>
        </p:spPr>
      </p:pic>
      <p:sp>
        <p:nvSpPr>
          <p:cNvPr id="3" name="TextBox 2">
            <a:extLst>
              <a:ext uri="{FF2B5EF4-FFF2-40B4-BE49-F238E27FC236}">
                <a16:creationId xmlns:a16="http://schemas.microsoft.com/office/drawing/2014/main" id="{AA0AF9EE-6B3E-1F6E-B623-FD1C4A2F28BB}"/>
              </a:ext>
            </a:extLst>
          </p:cNvPr>
          <p:cNvSpPr txBox="1"/>
          <p:nvPr/>
        </p:nvSpPr>
        <p:spPr>
          <a:xfrm>
            <a:off x="3493895" y="3367702"/>
            <a:ext cx="5204209" cy="584775"/>
          </a:xfrm>
          <a:prstGeom prst="rect">
            <a:avLst/>
          </a:prstGeom>
          <a:noFill/>
        </p:spPr>
        <p:txBody>
          <a:bodyPr wrap="square">
            <a:spAutoFit/>
          </a:bodyPr>
          <a:lstStyle/>
          <a:p>
            <a:pPr lvl="0" algn="ctr"/>
            <a:r>
              <a:rPr lang="ja-JP" sz="3200" i="0" baseline="0">
                <a:solidFill>
                  <a:prstClr val="white"/>
                </a:solidFill>
                <a:latin typeface="ＭＳ Ｐゴシック" panose="020B0600070205080204" pitchFamily="50" charset="-128"/>
                <a:ea typeface="ＭＳ Ｐゴシック" panose="020B0600070205080204" pitchFamily="50" charset="-128"/>
                <a:cs typeface="Arial" panose="020B0604020202020204" pitchFamily="34" charset="0"/>
              </a:rPr>
              <a:t>説明会と結成会議 </a:t>
            </a:r>
          </a:p>
        </p:txBody>
      </p:sp>
    </p:spTree>
    <p:extLst>
      <p:ext uri="{BB962C8B-B14F-4D97-AF65-F5344CB8AC3E}">
        <p14:creationId xmlns:p14="http://schemas.microsoft.com/office/powerpoint/2010/main" val="3614173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9D280FB-41C5-A978-EEC4-614ABFE0A0EE}"/>
              </a:ext>
            </a:extLst>
          </p:cNvPr>
          <p:cNvSpPr/>
          <p:nvPr/>
        </p:nvSpPr>
        <p:spPr bwMode="auto">
          <a:xfrm>
            <a:off x="0" y="0"/>
            <a:ext cx="12190434" cy="68580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latin typeface="ＭＳ Ｐゴシック" panose="020B0600070205080204" pitchFamily="50" charset="-128"/>
              <a:ea typeface="ＭＳ Ｐゴシック" panose="020B0600070205080204" pitchFamily="50" charset="-128"/>
            </a:endParaRPr>
          </a:p>
        </p:txBody>
      </p:sp>
      <p:sp>
        <p:nvSpPr>
          <p:cNvPr id="4" name="Freeform 3"/>
          <p:cNvSpPr/>
          <p:nvPr/>
        </p:nvSpPr>
        <p:spPr>
          <a:xfrm>
            <a:off x="1766711" y="1986379"/>
            <a:ext cx="2241946" cy="1345168"/>
          </a:xfrm>
          <a:custGeom>
            <a:avLst/>
            <a:gdLst>
              <a:gd name="connsiteX0" fmla="*/ 0 w 2241946"/>
              <a:gd name="connsiteY0" fmla="*/ 134517 h 1345168"/>
              <a:gd name="connsiteX1" fmla="*/ 134517 w 2241946"/>
              <a:gd name="connsiteY1" fmla="*/ 0 h 1345168"/>
              <a:gd name="connsiteX2" fmla="*/ 2107429 w 2241946"/>
              <a:gd name="connsiteY2" fmla="*/ 0 h 1345168"/>
              <a:gd name="connsiteX3" fmla="*/ 2241946 w 2241946"/>
              <a:gd name="connsiteY3" fmla="*/ 134517 h 1345168"/>
              <a:gd name="connsiteX4" fmla="*/ 2241946 w 2241946"/>
              <a:gd name="connsiteY4" fmla="*/ 1210651 h 1345168"/>
              <a:gd name="connsiteX5" fmla="*/ 2107429 w 2241946"/>
              <a:gd name="connsiteY5" fmla="*/ 1345168 h 1345168"/>
              <a:gd name="connsiteX6" fmla="*/ 134517 w 2241946"/>
              <a:gd name="connsiteY6" fmla="*/ 1345168 h 1345168"/>
              <a:gd name="connsiteX7" fmla="*/ 0 w 2241946"/>
              <a:gd name="connsiteY7" fmla="*/ 1210651 h 1345168"/>
              <a:gd name="connsiteX8" fmla="*/ 0 w 2241946"/>
              <a:gd name="connsiteY8" fmla="*/ 134517 h 134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1946" h="1345168">
                <a:moveTo>
                  <a:pt x="0" y="134517"/>
                </a:moveTo>
                <a:cubicBezTo>
                  <a:pt x="0" y="60225"/>
                  <a:pt x="60225" y="0"/>
                  <a:pt x="134517" y="0"/>
                </a:cubicBezTo>
                <a:lnTo>
                  <a:pt x="2107429" y="0"/>
                </a:lnTo>
                <a:cubicBezTo>
                  <a:pt x="2181721" y="0"/>
                  <a:pt x="2241946" y="60225"/>
                  <a:pt x="2241946" y="134517"/>
                </a:cubicBezTo>
                <a:lnTo>
                  <a:pt x="2241946" y="1210651"/>
                </a:lnTo>
                <a:cubicBezTo>
                  <a:pt x="2241946" y="1284943"/>
                  <a:pt x="2181721" y="1345168"/>
                  <a:pt x="2107429" y="1345168"/>
                </a:cubicBezTo>
                <a:lnTo>
                  <a:pt x="134517" y="1345168"/>
                </a:lnTo>
                <a:cubicBezTo>
                  <a:pt x="60225" y="1345168"/>
                  <a:pt x="0" y="1284943"/>
                  <a:pt x="0" y="1210651"/>
                </a:cubicBezTo>
                <a:lnTo>
                  <a:pt x="0" y="134517"/>
                </a:lnTo>
                <a:close/>
              </a:path>
            </a:pathLst>
          </a:custGeom>
          <a:solidFill>
            <a:schemeClr val="accent5"/>
          </a:solidFill>
          <a:ln w="38100">
            <a:solidFill>
              <a:srgbClr val="00338D"/>
            </a:solid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lvl="0" algn="ctr" defTabSz="800100">
              <a:spcBef>
                <a:spcPct val="0"/>
              </a:spcBef>
              <a:spcAft>
                <a:spcPct val="35000"/>
              </a:spcAft>
            </a:pPr>
            <a:r>
              <a:rPr lang="ja-JP" sz="2000">
                <a:latin typeface="ＭＳ Ｐゴシック" panose="020B0600070205080204" pitchFamily="50" charset="-128"/>
                <a:ea typeface="ＭＳ Ｐゴシック" panose="020B0600070205080204" pitchFamily="50" charset="-128"/>
                <a:cs typeface="Arial" charset="0"/>
              </a:rPr>
              <a:t>説明会の準備</a:t>
            </a:r>
          </a:p>
        </p:txBody>
      </p:sp>
      <p:sp>
        <p:nvSpPr>
          <p:cNvPr id="19" name="Freeform 18"/>
          <p:cNvSpPr/>
          <p:nvPr/>
        </p:nvSpPr>
        <p:spPr>
          <a:xfrm>
            <a:off x="4951421" y="1981200"/>
            <a:ext cx="2241946" cy="1345168"/>
          </a:xfrm>
          <a:custGeom>
            <a:avLst/>
            <a:gdLst>
              <a:gd name="connsiteX0" fmla="*/ 0 w 2241946"/>
              <a:gd name="connsiteY0" fmla="*/ 134517 h 1345168"/>
              <a:gd name="connsiteX1" fmla="*/ 134517 w 2241946"/>
              <a:gd name="connsiteY1" fmla="*/ 0 h 1345168"/>
              <a:gd name="connsiteX2" fmla="*/ 2107429 w 2241946"/>
              <a:gd name="connsiteY2" fmla="*/ 0 h 1345168"/>
              <a:gd name="connsiteX3" fmla="*/ 2241946 w 2241946"/>
              <a:gd name="connsiteY3" fmla="*/ 134517 h 1345168"/>
              <a:gd name="connsiteX4" fmla="*/ 2241946 w 2241946"/>
              <a:gd name="connsiteY4" fmla="*/ 1210651 h 1345168"/>
              <a:gd name="connsiteX5" fmla="*/ 2107429 w 2241946"/>
              <a:gd name="connsiteY5" fmla="*/ 1345168 h 1345168"/>
              <a:gd name="connsiteX6" fmla="*/ 134517 w 2241946"/>
              <a:gd name="connsiteY6" fmla="*/ 1345168 h 1345168"/>
              <a:gd name="connsiteX7" fmla="*/ 0 w 2241946"/>
              <a:gd name="connsiteY7" fmla="*/ 1210651 h 1345168"/>
              <a:gd name="connsiteX8" fmla="*/ 0 w 2241946"/>
              <a:gd name="connsiteY8" fmla="*/ 134517 h 134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1946" h="1345168">
                <a:moveTo>
                  <a:pt x="0" y="134517"/>
                </a:moveTo>
                <a:cubicBezTo>
                  <a:pt x="0" y="60225"/>
                  <a:pt x="60225" y="0"/>
                  <a:pt x="134517" y="0"/>
                </a:cubicBezTo>
                <a:lnTo>
                  <a:pt x="2107429" y="0"/>
                </a:lnTo>
                <a:cubicBezTo>
                  <a:pt x="2181721" y="0"/>
                  <a:pt x="2241946" y="60225"/>
                  <a:pt x="2241946" y="134517"/>
                </a:cubicBezTo>
                <a:lnTo>
                  <a:pt x="2241946" y="1210651"/>
                </a:lnTo>
                <a:cubicBezTo>
                  <a:pt x="2241946" y="1284943"/>
                  <a:pt x="2181721" y="1345168"/>
                  <a:pt x="2107429" y="1345168"/>
                </a:cubicBezTo>
                <a:lnTo>
                  <a:pt x="134517" y="1345168"/>
                </a:lnTo>
                <a:cubicBezTo>
                  <a:pt x="60225" y="1345168"/>
                  <a:pt x="0" y="1284943"/>
                  <a:pt x="0" y="1210651"/>
                </a:cubicBezTo>
                <a:lnTo>
                  <a:pt x="0" y="134517"/>
                </a:lnTo>
                <a:close/>
              </a:path>
            </a:pathLst>
          </a:custGeom>
          <a:solidFill>
            <a:schemeClr val="accent5"/>
          </a:solidFill>
          <a:ln w="38100">
            <a:solidFill>
              <a:srgbClr val="00338D"/>
            </a:solid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lvl="0" algn="ctr" defTabSz="800100">
              <a:spcAft>
                <a:spcPct val="35000"/>
              </a:spcAft>
            </a:pPr>
            <a:r>
              <a:rPr lang="ja-JP" sz="2000">
                <a:latin typeface="ＭＳ Ｐゴシック" panose="020B0600070205080204" pitchFamily="50" charset="-128"/>
                <a:ea typeface="ＭＳ Ｐゴシック" panose="020B0600070205080204" pitchFamily="50" charset="-128"/>
                <a:cs typeface="Arial" charset="0"/>
              </a:rPr>
              <a:t>説明会の実施</a:t>
            </a:r>
          </a:p>
        </p:txBody>
      </p:sp>
      <p:sp>
        <p:nvSpPr>
          <p:cNvPr id="21" name="Freeform 20"/>
          <p:cNvSpPr/>
          <p:nvPr/>
        </p:nvSpPr>
        <p:spPr>
          <a:xfrm>
            <a:off x="8136130" y="1981200"/>
            <a:ext cx="2241946" cy="1345168"/>
          </a:xfrm>
          <a:custGeom>
            <a:avLst/>
            <a:gdLst>
              <a:gd name="connsiteX0" fmla="*/ 0 w 2241946"/>
              <a:gd name="connsiteY0" fmla="*/ 134517 h 1345168"/>
              <a:gd name="connsiteX1" fmla="*/ 134517 w 2241946"/>
              <a:gd name="connsiteY1" fmla="*/ 0 h 1345168"/>
              <a:gd name="connsiteX2" fmla="*/ 2107429 w 2241946"/>
              <a:gd name="connsiteY2" fmla="*/ 0 h 1345168"/>
              <a:gd name="connsiteX3" fmla="*/ 2241946 w 2241946"/>
              <a:gd name="connsiteY3" fmla="*/ 134517 h 1345168"/>
              <a:gd name="connsiteX4" fmla="*/ 2241946 w 2241946"/>
              <a:gd name="connsiteY4" fmla="*/ 1210651 h 1345168"/>
              <a:gd name="connsiteX5" fmla="*/ 2107429 w 2241946"/>
              <a:gd name="connsiteY5" fmla="*/ 1345168 h 1345168"/>
              <a:gd name="connsiteX6" fmla="*/ 134517 w 2241946"/>
              <a:gd name="connsiteY6" fmla="*/ 1345168 h 1345168"/>
              <a:gd name="connsiteX7" fmla="*/ 0 w 2241946"/>
              <a:gd name="connsiteY7" fmla="*/ 1210651 h 1345168"/>
              <a:gd name="connsiteX8" fmla="*/ 0 w 2241946"/>
              <a:gd name="connsiteY8" fmla="*/ 134517 h 134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1946" h="1345168">
                <a:moveTo>
                  <a:pt x="0" y="134517"/>
                </a:moveTo>
                <a:cubicBezTo>
                  <a:pt x="0" y="60225"/>
                  <a:pt x="60225" y="0"/>
                  <a:pt x="134517" y="0"/>
                </a:cubicBezTo>
                <a:lnTo>
                  <a:pt x="2107429" y="0"/>
                </a:lnTo>
                <a:cubicBezTo>
                  <a:pt x="2181721" y="0"/>
                  <a:pt x="2241946" y="60225"/>
                  <a:pt x="2241946" y="134517"/>
                </a:cubicBezTo>
                <a:lnTo>
                  <a:pt x="2241946" y="1210651"/>
                </a:lnTo>
                <a:cubicBezTo>
                  <a:pt x="2241946" y="1284943"/>
                  <a:pt x="2181721" y="1345168"/>
                  <a:pt x="2107429" y="1345168"/>
                </a:cubicBezTo>
                <a:lnTo>
                  <a:pt x="134517" y="1345168"/>
                </a:lnTo>
                <a:cubicBezTo>
                  <a:pt x="60225" y="1345168"/>
                  <a:pt x="0" y="1284943"/>
                  <a:pt x="0" y="1210651"/>
                </a:cubicBezTo>
                <a:lnTo>
                  <a:pt x="0" y="134517"/>
                </a:lnTo>
                <a:close/>
              </a:path>
            </a:pathLst>
          </a:custGeom>
          <a:solidFill>
            <a:schemeClr val="accent5"/>
          </a:solidFill>
          <a:ln w="38100">
            <a:solidFill>
              <a:srgbClr val="00338D"/>
            </a:solid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lvl="0" algn="ctr" defTabSz="800100">
              <a:spcAft>
                <a:spcPts val="0"/>
              </a:spcAft>
            </a:pPr>
            <a:r>
              <a:rPr lang="ja-JP" sz="2000" dirty="0">
                <a:latin typeface="ＭＳ Ｐゴシック" panose="020B0600070205080204" pitchFamily="50" charset="-128"/>
                <a:ea typeface="ＭＳ Ｐゴシック" panose="020B0600070205080204" pitchFamily="50" charset="-128"/>
                <a:cs typeface="Arial" charset="0"/>
              </a:rPr>
              <a:t>説明会後の</a:t>
            </a:r>
            <a:endParaRPr lang="en-US" altLang="ja-JP" sz="2000" dirty="0">
              <a:latin typeface="ＭＳ Ｐゴシック" panose="020B0600070205080204" pitchFamily="50" charset="-128"/>
              <a:ea typeface="ＭＳ Ｐゴシック" panose="020B0600070205080204" pitchFamily="50" charset="-128"/>
              <a:cs typeface="Arial" charset="0"/>
            </a:endParaRPr>
          </a:p>
          <a:p>
            <a:pPr lvl="0" algn="ctr" defTabSz="800100">
              <a:spcAft>
                <a:spcPct val="35000"/>
              </a:spcAft>
            </a:pPr>
            <a:r>
              <a:rPr lang="ja-JP" sz="2000" dirty="0">
                <a:latin typeface="ＭＳ Ｐゴシック" panose="020B0600070205080204" pitchFamily="50" charset="-128"/>
                <a:ea typeface="ＭＳ Ｐゴシック" panose="020B0600070205080204" pitchFamily="50" charset="-128"/>
                <a:cs typeface="Arial" charset="0"/>
              </a:rPr>
              <a:t>フォローアップ</a:t>
            </a:r>
          </a:p>
        </p:txBody>
      </p:sp>
      <p:sp>
        <p:nvSpPr>
          <p:cNvPr id="2" name="Title 1"/>
          <p:cNvSpPr>
            <a:spLocks noGrp="1"/>
          </p:cNvSpPr>
          <p:nvPr>
            <p:ph type="title" idx="4294967295"/>
          </p:nvPr>
        </p:nvSpPr>
        <p:spPr>
          <a:xfrm>
            <a:off x="841687" y="393564"/>
            <a:ext cx="11352234" cy="945001"/>
          </a:xfrm>
        </p:spPr>
        <p:txBody>
          <a:bodyPr/>
          <a:lstStyle/>
          <a:p>
            <a:pPr algn="l"/>
            <a:r>
              <a:rPr lang="ja-JP" sz="3200" b="1" dirty="0">
                <a:solidFill>
                  <a:srgbClr val="00338D"/>
                </a:solidFill>
                <a:latin typeface="ＭＳ Ｐゴシック" panose="020B0600070205080204" pitchFamily="50" charset="-128"/>
                <a:ea typeface="ＭＳ Ｐゴシック" panose="020B0600070205080204" pitchFamily="50" charset="-128"/>
                <a:cs typeface="Arial" charset="0"/>
              </a:rPr>
              <a:t>ステップ4</a:t>
            </a:r>
            <a:r>
              <a:rPr lang="ja-JP" altLang="en-US" sz="3200" b="1" dirty="0">
                <a:solidFill>
                  <a:srgbClr val="00338D"/>
                </a:solidFill>
                <a:latin typeface="ＭＳ Ｐゴシック" panose="020B0600070205080204" pitchFamily="50" charset="-128"/>
                <a:ea typeface="ＭＳ Ｐゴシック" panose="020B0600070205080204" pitchFamily="50" charset="-128"/>
                <a:cs typeface="Arial" charset="0"/>
              </a:rPr>
              <a:t>：</a:t>
            </a:r>
            <a:r>
              <a:rPr lang="ja-JP" sz="3200" b="1" dirty="0">
                <a:solidFill>
                  <a:srgbClr val="00338D"/>
                </a:solidFill>
                <a:latin typeface="ＭＳ Ｐゴシック" panose="020B0600070205080204" pitchFamily="50" charset="-128"/>
                <a:ea typeface="ＭＳ Ｐゴシック" panose="020B0600070205080204" pitchFamily="50" charset="-128"/>
              </a:rPr>
              <a:t>説明会</a:t>
            </a:r>
            <a:br>
              <a:rPr lang="ja-JP" sz="3200" b="1" dirty="0">
                <a:solidFill>
                  <a:srgbClr val="00338D"/>
                </a:solidFill>
                <a:latin typeface="ＭＳ Ｐゴシック" panose="020B0600070205080204" pitchFamily="50" charset="-128"/>
                <a:ea typeface="ＭＳ Ｐゴシック" panose="020B0600070205080204" pitchFamily="50" charset="-128"/>
                <a:cs typeface="Arial" charset="0"/>
              </a:rPr>
            </a:br>
            <a:endParaRPr lang="ja-JP" sz="3200" b="1" dirty="0">
              <a:solidFill>
                <a:srgbClr val="00338D"/>
              </a:solidFill>
              <a:latin typeface="ＭＳ Ｐゴシック" panose="020B0600070205080204" pitchFamily="50" charset="-128"/>
              <a:ea typeface="ＭＳ Ｐゴシック" panose="020B0600070205080204" pitchFamily="50" charset="-128"/>
              <a:cs typeface="Arial" charset="0"/>
            </a:endParaRPr>
          </a:p>
        </p:txBody>
      </p:sp>
      <p:sp>
        <p:nvSpPr>
          <p:cNvPr id="8" name="TextBox 7"/>
          <p:cNvSpPr txBox="1"/>
          <p:nvPr/>
        </p:nvSpPr>
        <p:spPr>
          <a:xfrm>
            <a:off x="1783261" y="6233603"/>
            <a:ext cx="8625476" cy="461665"/>
          </a:xfrm>
          <a:prstGeom prst="rect">
            <a:avLst/>
          </a:prstGeom>
          <a:noFill/>
        </p:spPr>
        <p:txBody>
          <a:bodyPr wrap="square" rtlCol="0">
            <a:spAutoFit/>
          </a:bodyPr>
          <a:lstStyle/>
          <a:p>
            <a:pPr algn="ctr"/>
            <a:r>
              <a:rPr lang="ja-JP" sz="2400" b="1">
                <a:solidFill>
                  <a:schemeClr val="accent5"/>
                </a:solidFill>
                <a:latin typeface="ＭＳ Ｐゴシック" panose="020B0600070205080204" pitchFamily="50" charset="-128"/>
                <a:ea typeface="ＭＳ Ｐゴシック" panose="020B0600070205080204" pitchFamily="50" charset="-128"/>
                <a:cs typeface="Arial" charset="0"/>
              </a:rPr>
              <a:t>上記すべて = 強力なクラブが結成される!!!</a:t>
            </a:r>
          </a:p>
        </p:txBody>
      </p:sp>
      <p:grpSp>
        <p:nvGrpSpPr>
          <p:cNvPr id="35" name="Group 34"/>
          <p:cNvGrpSpPr/>
          <p:nvPr/>
        </p:nvGrpSpPr>
        <p:grpSpPr>
          <a:xfrm>
            <a:off x="4282076" y="2442310"/>
            <a:ext cx="457200" cy="422948"/>
            <a:chOff x="9677400" y="1248273"/>
            <a:chExt cx="457200" cy="422948"/>
          </a:xfrm>
        </p:grpSpPr>
        <p:sp>
          <p:nvSpPr>
            <p:cNvPr id="33" name="Rectangle 32"/>
            <p:cNvSpPr/>
            <p:nvPr/>
          </p:nvSpPr>
          <p:spPr bwMode="auto">
            <a:xfrm>
              <a:off x="9829800" y="1248273"/>
              <a:ext cx="152400" cy="422948"/>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latin typeface="ＭＳ Ｐゴシック" panose="020B0600070205080204" pitchFamily="50" charset="-128"/>
                <a:ea typeface="ＭＳ Ｐゴシック" panose="020B0600070205080204" pitchFamily="50" charset="-128"/>
                <a:cs typeface="Arial" charset="0"/>
              </a:endParaRPr>
            </a:p>
          </p:txBody>
        </p:sp>
        <p:sp>
          <p:nvSpPr>
            <p:cNvPr id="34" name="Rectangle 33"/>
            <p:cNvSpPr/>
            <p:nvPr/>
          </p:nvSpPr>
          <p:spPr bwMode="auto">
            <a:xfrm>
              <a:off x="9677400" y="1398083"/>
              <a:ext cx="457200" cy="123327"/>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latin typeface="ＭＳ Ｐゴシック" panose="020B0600070205080204" pitchFamily="50" charset="-128"/>
                <a:ea typeface="ＭＳ Ｐゴシック" panose="020B0600070205080204" pitchFamily="50" charset="-128"/>
                <a:cs typeface="Arial" charset="0"/>
              </a:endParaRPr>
            </a:p>
          </p:txBody>
        </p:sp>
      </p:grpSp>
      <p:grpSp>
        <p:nvGrpSpPr>
          <p:cNvPr id="36" name="Group 35"/>
          <p:cNvGrpSpPr/>
          <p:nvPr/>
        </p:nvGrpSpPr>
        <p:grpSpPr>
          <a:xfrm>
            <a:off x="7482476" y="2442310"/>
            <a:ext cx="457200" cy="422948"/>
            <a:chOff x="9677400" y="1248273"/>
            <a:chExt cx="457200" cy="422948"/>
          </a:xfrm>
        </p:grpSpPr>
        <p:sp>
          <p:nvSpPr>
            <p:cNvPr id="37" name="Rectangle 36"/>
            <p:cNvSpPr/>
            <p:nvPr/>
          </p:nvSpPr>
          <p:spPr bwMode="auto">
            <a:xfrm>
              <a:off x="9829800" y="1248273"/>
              <a:ext cx="152400" cy="422948"/>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latin typeface="ＭＳ Ｐゴシック" panose="020B0600070205080204" pitchFamily="50" charset="-128"/>
                <a:ea typeface="ＭＳ Ｐゴシック" panose="020B0600070205080204" pitchFamily="50" charset="-128"/>
                <a:cs typeface="Arial" charset="0"/>
              </a:endParaRPr>
            </a:p>
          </p:txBody>
        </p:sp>
        <p:sp>
          <p:nvSpPr>
            <p:cNvPr id="38" name="Rectangle 37"/>
            <p:cNvSpPr/>
            <p:nvPr/>
          </p:nvSpPr>
          <p:spPr bwMode="auto">
            <a:xfrm>
              <a:off x="9677400" y="1398083"/>
              <a:ext cx="457200" cy="123327"/>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latin typeface="ＭＳ Ｐゴシック" panose="020B0600070205080204" pitchFamily="50" charset="-128"/>
                <a:ea typeface="ＭＳ Ｐゴシック" panose="020B0600070205080204" pitchFamily="50" charset="-128"/>
                <a:cs typeface="Arial" charset="0"/>
              </a:endParaRPr>
            </a:p>
          </p:txBody>
        </p:sp>
      </p:grpSp>
      <p:sp>
        <p:nvSpPr>
          <p:cNvPr id="42" name="Rectangle 41"/>
          <p:cNvSpPr/>
          <p:nvPr/>
        </p:nvSpPr>
        <p:spPr>
          <a:xfrm>
            <a:off x="1516084" y="3626875"/>
            <a:ext cx="2743200" cy="1209562"/>
          </a:xfrm>
          <a:prstGeom prst="rect">
            <a:avLst/>
          </a:prstGeom>
        </p:spPr>
        <p:txBody>
          <a:bodyPr wrap="square">
            <a:spAutoFit/>
          </a:bodyPr>
          <a:lstStyle/>
          <a:p>
            <a:pPr marL="342900" lvl="0" indent="-342900" defTabSz="1155700">
              <a:spcAft>
                <a:spcPct val="35000"/>
              </a:spcAft>
              <a:buFont typeface="Wingdings" panose="05000000000000000000" pitchFamily="2" charset="2"/>
              <a:buChar char="Ø"/>
            </a:pPr>
            <a:r>
              <a:rPr lang="ja-JP" sz="1200" b="1" dirty="0">
                <a:solidFill>
                  <a:srgbClr val="33373B"/>
                </a:solidFill>
                <a:latin typeface="ＭＳ Ｐゴシック" panose="020B0600070205080204" pitchFamily="50" charset="-128"/>
                <a:ea typeface="ＭＳ Ｐゴシック" panose="020B0600070205080204" pitchFamily="50" charset="-128"/>
                <a:cs typeface="Arial" charset="0"/>
              </a:rPr>
              <a:t>会場の準備を整える </a:t>
            </a:r>
          </a:p>
          <a:p>
            <a:pPr marL="342900" lvl="0" indent="-342900" defTabSz="1155700">
              <a:spcAft>
                <a:spcPct val="35000"/>
              </a:spcAft>
              <a:buFont typeface="Wingdings" panose="05000000000000000000" pitchFamily="2" charset="2"/>
              <a:buChar char="Ø"/>
            </a:pPr>
            <a:r>
              <a:rPr lang="ja-JP" sz="1200" b="1" dirty="0">
                <a:solidFill>
                  <a:srgbClr val="33373B"/>
                </a:solidFill>
                <a:latin typeface="ＭＳ Ｐゴシック" panose="020B0600070205080204" pitchFamily="50" charset="-128"/>
                <a:ea typeface="ＭＳ Ｐゴシック" panose="020B0600070205080204" pitchFamily="50" charset="-128"/>
                <a:cs typeface="Arial" charset="0"/>
              </a:rPr>
              <a:t>プロらしい服装で – ベストは着用しない</a:t>
            </a:r>
          </a:p>
          <a:p>
            <a:pPr marL="342900" lvl="0" indent="-342900" defTabSz="1155700">
              <a:spcAft>
                <a:spcPct val="35000"/>
              </a:spcAft>
              <a:buFont typeface="Wingdings" panose="05000000000000000000" pitchFamily="2" charset="2"/>
              <a:buChar char="Ø"/>
            </a:pPr>
            <a:r>
              <a:rPr lang="ja-JP" sz="1200" b="1" dirty="0">
                <a:solidFill>
                  <a:srgbClr val="33373B"/>
                </a:solidFill>
                <a:latin typeface="ＭＳ Ｐゴシック" panose="020B0600070205080204" pitchFamily="50" charset="-128"/>
                <a:ea typeface="ＭＳ Ｐゴシック" panose="020B0600070205080204" pitchFamily="50" charset="-128"/>
                <a:cs typeface="Arial" charset="0"/>
              </a:rPr>
              <a:t>出席者に名札を配布する</a:t>
            </a:r>
          </a:p>
          <a:p>
            <a:pPr marL="342900" lvl="0" indent="-342900" defTabSz="1155700">
              <a:spcAft>
                <a:spcPct val="35000"/>
              </a:spcAft>
              <a:buFont typeface="Wingdings" panose="05000000000000000000" pitchFamily="2" charset="2"/>
              <a:buChar char="Ø"/>
            </a:pPr>
            <a:r>
              <a:rPr lang="ja-JP" sz="1200" b="1" dirty="0">
                <a:solidFill>
                  <a:srgbClr val="33373B"/>
                </a:solidFill>
                <a:latin typeface="ＭＳ Ｐゴシック" panose="020B0600070205080204" pitchFamily="50" charset="-128"/>
                <a:ea typeface="ＭＳ Ｐゴシック" panose="020B0600070205080204" pitchFamily="50" charset="-128"/>
                <a:cs typeface="Arial" charset="0"/>
              </a:rPr>
              <a:t>歓迎委員会</a:t>
            </a:r>
          </a:p>
        </p:txBody>
      </p:sp>
      <p:sp>
        <p:nvSpPr>
          <p:cNvPr id="43" name="Rectangle 42"/>
          <p:cNvSpPr/>
          <p:nvPr/>
        </p:nvSpPr>
        <p:spPr>
          <a:xfrm>
            <a:off x="4756972" y="3611190"/>
            <a:ext cx="2743199" cy="2206758"/>
          </a:xfrm>
          <a:prstGeom prst="rect">
            <a:avLst/>
          </a:prstGeom>
        </p:spPr>
        <p:txBody>
          <a:bodyPr wrap="square">
            <a:spAutoFit/>
          </a:bodyPr>
          <a:lstStyle/>
          <a:p>
            <a:pPr marL="171450" lvl="0" indent="-171450" defTabSz="1155700">
              <a:spcAft>
                <a:spcPct val="35000"/>
              </a:spcAft>
              <a:buFont typeface="Wingdings" panose="05000000000000000000" pitchFamily="2" charset="2"/>
              <a:buChar char="Ø"/>
            </a:pPr>
            <a:r>
              <a:rPr lang="ja-JP" sz="1200" b="1" dirty="0">
                <a:solidFill>
                  <a:srgbClr val="33373B"/>
                </a:solidFill>
                <a:latin typeface="ＭＳ Ｐゴシック" panose="020B0600070205080204" pitchFamily="50" charset="-128"/>
                <a:ea typeface="ＭＳ Ｐゴシック" panose="020B0600070205080204" pitchFamily="50" charset="-128"/>
                <a:cs typeface="Arial" charset="0"/>
              </a:rPr>
              <a:t>出席者を歓迎し、紹介する</a:t>
            </a:r>
          </a:p>
          <a:p>
            <a:pPr marL="171450" lvl="0" indent="-171450" defTabSz="1155700">
              <a:spcAft>
                <a:spcPct val="35000"/>
              </a:spcAft>
              <a:buFont typeface="Wingdings" panose="05000000000000000000" pitchFamily="2" charset="2"/>
              <a:buChar char="Ø"/>
            </a:pPr>
            <a:r>
              <a:rPr lang="ja-JP" sz="1200" b="1" dirty="0">
                <a:solidFill>
                  <a:srgbClr val="33373B"/>
                </a:solidFill>
                <a:latin typeface="ＭＳ Ｐゴシック" panose="020B0600070205080204" pitchFamily="50" charset="-128"/>
                <a:ea typeface="ＭＳ Ｐゴシック" panose="020B0600070205080204" pitchFamily="50" charset="-128"/>
                <a:cs typeface="Arial" charset="0"/>
              </a:rPr>
              <a:t>立ち会っているライオンズを紹介する</a:t>
            </a:r>
          </a:p>
          <a:p>
            <a:pPr marL="171450" lvl="0" indent="-171450" defTabSz="1155700">
              <a:spcAft>
                <a:spcPct val="35000"/>
              </a:spcAft>
              <a:buFont typeface="Wingdings" panose="05000000000000000000" pitchFamily="2" charset="2"/>
              <a:buChar char="Ø"/>
            </a:pPr>
            <a:r>
              <a:rPr lang="ja-JP" sz="1200" b="1" dirty="0">
                <a:solidFill>
                  <a:srgbClr val="33373B"/>
                </a:solidFill>
                <a:latin typeface="ＭＳ Ｐゴシック" panose="020B0600070205080204" pitchFamily="50" charset="-128"/>
                <a:ea typeface="ＭＳ Ｐゴシック" panose="020B0600070205080204" pitchFamily="50" charset="-128"/>
                <a:cs typeface="Arial" charset="0"/>
              </a:rPr>
              <a:t>ライオンズの概要を説明する</a:t>
            </a:r>
          </a:p>
          <a:p>
            <a:pPr marL="171450" lvl="0" indent="-171450" defTabSz="1155700">
              <a:spcAft>
                <a:spcPct val="35000"/>
              </a:spcAft>
              <a:buFont typeface="Wingdings" panose="05000000000000000000" pitchFamily="2" charset="2"/>
              <a:buChar char="Ø"/>
            </a:pPr>
            <a:r>
              <a:rPr lang="ja-JP" sz="1200" b="1" dirty="0">
                <a:solidFill>
                  <a:srgbClr val="33373B"/>
                </a:solidFill>
                <a:latin typeface="ＭＳ Ｐゴシック" panose="020B0600070205080204" pitchFamily="50" charset="-128"/>
                <a:ea typeface="ＭＳ Ｐゴシック" panose="020B0600070205080204" pitchFamily="50" charset="-128"/>
                <a:cs typeface="Arial" charset="0"/>
              </a:rPr>
              <a:t>入会に必要な費用を伝える</a:t>
            </a:r>
          </a:p>
          <a:p>
            <a:pPr marL="171450" lvl="0" indent="-171450" defTabSz="1155700">
              <a:spcAft>
                <a:spcPct val="35000"/>
              </a:spcAft>
              <a:buFont typeface="Wingdings" panose="05000000000000000000" pitchFamily="2" charset="2"/>
              <a:buChar char="Ø"/>
            </a:pPr>
            <a:r>
              <a:rPr lang="ja-JP" sz="1200" b="1" dirty="0">
                <a:solidFill>
                  <a:srgbClr val="33373B"/>
                </a:solidFill>
                <a:latin typeface="ＭＳ Ｐゴシック" panose="020B0600070205080204" pitchFamily="50" charset="-128"/>
                <a:ea typeface="ＭＳ Ｐゴシック" panose="020B0600070205080204" pitchFamily="50" charset="-128"/>
                <a:cs typeface="Arial" charset="0"/>
              </a:rPr>
              <a:t>出席者に事業を考えるよう求める</a:t>
            </a:r>
          </a:p>
          <a:p>
            <a:pPr marL="171450" lvl="0" indent="-171450" defTabSz="1155700">
              <a:spcAft>
                <a:spcPct val="35000"/>
              </a:spcAft>
              <a:buFont typeface="Wingdings" panose="05000000000000000000" pitchFamily="2" charset="2"/>
              <a:buChar char="Ø"/>
            </a:pPr>
            <a:r>
              <a:rPr lang="ja-JP" sz="1200" b="1" dirty="0">
                <a:solidFill>
                  <a:srgbClr val="33373B"/>
                </a:solidFill>
                <a:latin typeface="ＭＳ Ｐゴシック" panose="020B0600070205080204" pitchFamily="50" charset="-128"/>
                <a:ea typeface="ＭＳ Ｐゴシック" panose="020B0600070205080204" pitchFamily="50" charset="-128"/>
                <a:cs typeface="Arial" charset="0"/>
              </a:rPr>
              <a:t>次回会合の情報を提供する</a:t>
            </a:r>
          </a:p>
          <a:p>
            <a:pPr marL="171450" lvl="0" indent="-171450" defTabSz="1155700">
              <a:spcAft>
                <a:spcPct val="35000"/>
              </a:spcAft>
              <a:buFont typeface="Wingdings" panose="05000000000000000000" pitchFamily="2" charset="2"/>
              <a:buChar char="Ø"/>
            </a:pPr>
            <a:r>
              <a:rPr lang="ja-JP" sz="1200" b="1" dirty="0">
                <a:solidFill>
                  <a:srgbClr val="33373B"/>
                </a:solidFill>
                <a:latin typeface="ＭＳ Ｐゴシック" panose="020B0600070205080204" pitchFamily="50" charset="-128"/>
                <a:ea typeface="ＭＳ Ｐゴシック" panose="020B0600070205080204" pitchFamily="50" charset="-128"/>
                <a:cs typeface="Arial" charset="0"/>
              </a:rPr>
              <a:t>チャーター費を集める</a:t>
            </a:r>
          </a:p>
          <a:p>
            <a:pPr marL="171450" lvl="0" indent="-171450" defTabSz="1155700">
              <a:spcAft>
                <a:spcPct val="35000"/>
              </a:spcAft>
              <a:buFont typeface="Wingdings" panose="05000000000000000000" pitchFamily="2" charset="2"/>
              <a:buChar char="Ø"/>
            </a:pPr>
            <a:r>
              <a:rPr lang="ja-JP" sz="1200" b="1" dirty="0">
                <a:solidFill>
                  <a:srgbClr val="33373B"/>
                </a:solidFill>
                <a:latin typeface="ＭＳ Ｐゴシック" panose="020B0600070205080204" pitchFamily="50" charset="-128"/>
                <a:ea typeface="ＭＳ Ｐゴシック" panose="020B0600070205080204" pitchFamily="50" charset="-128"/>
                <a:cs typeface="Arial" charset="0"/>
              </a:rPr>
              <a:t>次回会合に友人や家族を誘うよう、新会員に求める</a:t>
            </a:r>
          </a:p>
        </p:txBody>
      </p:sp>
      <p:sp>
        <p:nvSpPr>
          <p:cNvPr id="44" name="Rectangle 43"/>
          <p:cNvSpPr/>
          <p:nvPr/>
        </p:nvSpPr>
        <p:spPr>
          <a:xfrm>
            <a:off x="7885503" y="3626875"/>
            <a:ext cx="2743200" cy="1578894"/>
          </a:xfrm>
          <a:prstGeom prst="rect">
            <a:avLst/>
          </a:prstGeom>
        </p:spPr>
        <p:txBody>
          <a:bodyPr wrap="square">
            <a:spAutoFit/>
          </a:bodyPr>
          <a:lstStyle/>
          <a:p>
            <a:pPr marL="171450" lvl="0" indent="-171450" defTabSz="1155700">
              <a:spcAft>
                <a:spcPct val="35000"/>
              </a:spcAft>
              <a:buFont typeface="Wingdings" panose="05000000000000000000" pitchFamily="2" charset="2"/>
              <a:buChar char="Ø"/>
            </a:pPr>
            <a:r>
              <a:rPr lang="ja-JP" sz="1200" b="1" dirty="0">
                <a:solidFill>
                  <a:srgbClr val="33373B"/>
                </a:solidFill>
                <a:latin typeface="ＭＳ Ｐゴシック" panose="020B0600070205080204" pitchFamily="50" charset="-128"/>
                <a:ea typeface="ＭＳ Ｐゴシック" panose="020B0600070205080204" pitchFamily="50" charset="-128"/>
                <a:cs typeface="Arial" charset="0"/>
              </a:rPr>
              <a:t>出席者全員にお礼のEメールを送る</a:t>
            </a:r>
          </a:p>
          <a:p>
            <a:pPr marL="171450" lvl="0" indent="-171450" defTabSz="1155700">
              <a:spcAft>
                <a:spcPct val="35000"/>
              </a:spcAft>
              <a:buFont typeface="Wingdings" panose="05000000000000000000" pitchFamily="2" charset="2"/>
              <a:buChar char="Ø"/>
            </a:pPr>
            <a:r>
              <a:rPr lang="ja-JP" sz="1200" b="1" dirty="0">
                <a:solidFill>
                  <a:srgbClr val="33373B"/>
                </a:solidFill>
                <a:latin typeface="ＭＳ Ｐゴシック" panose="020B0600070205080204" pitchFamily="50" charset="-128"/>
                <a:ea typeface="ＭＳ Ｐゴシック" panose="020B0600070205080204" pitchFamily="50" charset="-128"/>
                <a:cs typeface="Arial" charset="0"/>
              </a:rPr>
              <a:t>出席しなかった会員候補にフォローアップのEメールを送る</a:t>
            </a:r>
          </a:p>
          <a:p>
            <a:pPr marL="171450" lvl="0" indent="-171450" defTabSz="1155700">
              <a:spcAft>
                <a:spcPct val="35000"/>
              </a:spcAft>
              <a:buFont typeface="Wingdings" panose="05000000000000000000" pitchFamily="2" charset="2"/>
              <a:buChar char="Ø"/>
            </a:pPr>
            <a:r>
              <a:rPr lang="ja-JP" sz="1200" b="1" dirty="0">
                <a:solidFill>
                  <a:srgbClr val="33373B"/>
                </a:solidFill>
                <a:latin typeface="ＭＳ Ｐゴシック" panose="020B0600070205080204" pitchFamily="50" charset="-128"/>
                <a:ea typeface="ＭＳ Ｐゴシック" panose="020B0600070205080204" pitchFamily="50" charset="-128"/>
                <a:cs typeface="Arial" charset="0"/>
              </a:rPr>
              <a:t>次回会合のチラシを掲示する</a:t>
            </a:r>
          </a:p>
          <a:p>
            <a:pPr marL="171450" lvl="0" indent="-171450" defTabSz="1155700">
              <a:spcAft>
                <a:spcPct val="35000"/>
              </a:spcAft>
              <a:buFont typeface="Wingdings" panose="05000000000000000000" pitchFamily="2" charset="2"/>
              <a:buChar char="Ø"/>
            </a:pPr>
            <a:r>
              <a:rPr lang="ja-JP" sz="1200" b="1" dirty="0">
                <a:solidFill>
                  <a:srgbClr val="33373B"/>
                </a:solidFill>
                <a:latin typeface="ＭＳ Ｐゴシック" panose="020B0600070205080204" pitchFamily="50" charset="-128"/>
                <a:ea typeface="ＭＳ Ｐゴシック" panose="020B0600070205080204" pitchFamily="50" charset="-128"/>
                <a:cs typeface="Arial" charset="0"/>
              </a:rPr>
              <a:t>次回会合に関するリマインダーを送る</a:t>
            </a:r>
          </a:p>
        </p:txBody>
      </p:sp>
      <p:cxnSp>
        <p:nvCxnSpPr>
          <p:cNvPr id="46" name="Straight Connector 45"/>
          <p:cNvCxnSpPr/>
          <p:nvPr/>
        </p:nvCxnSpPr>
        <p:spPr bwMode="auto">
          <a:xfrm>
            <a:off x="1794932" y="3510379"/>
            <a:ext cx="8625476" cy="0"/>
          </a:xfrm>
          <a:prstGeom prst="line">
            <a:avLst/>
          </a:prstGeom>
          <a:solidFill>
            <a:srgbClr val="FFFFFF"/>
          </a:solidFill>
          <a:ln w="38100" cap="flat" cmpd="sng" algn="ctr">
            <a:solidFill>
              <a:schemeClr val="accent2"/>
            </a:solidFill>
            <a:prstDash val="solid"/>
            <a:round/>
            <a:headEnd type="none" w="med" len="med"/>
            <a:tailEnd type="none" w="med" len="med"/>
          </a:ln>
          <a:effectLst/>
        </p:spPr>
      </p:cxnSp>
      <p:cxnSp>
        <p:nvCxnSpPr>
          <p:cNvPr id="47" name="Straight Connector 46"/>
          <p:cNvCxnSpPr/>
          <p:nvPr/>
        </p:nvCxnSpPr>
        <p:spPr bwMode="auto">
          <a:xfrm>
            <a:off x="1729079" y="6224638"/>
            <a:ext cx="8611365" cy="0"/>
          </a:xfrm>
          <a:prstGeom prst="line">
            <a:avLst/>
          </a:prstGeom>
          <a:solidFill>
            <a:srgbClr val="FFFFFF"/>
          </a:solidFill>
          <a:ln w="38100" cap="flat" cmpd="sng" algn="ctr">
            <a:solidFill>
              <a:schemeClr val="accent2"/>
            </a:solidFill>
            <a:prstDash val="solid"/>
            <a:round/>
            <a:headEnd type="none" w="med" len="med"/>
            <a:tailEnd type="none" w="med" len="med"/>
          </a:ln>
          <a:effectLst/>
        </p:spPr>
      </p:cxnSp>
      <p:sp>
        <p:nvSpPr>
          <p:cNvPr id="5" name="Rectangle 4">
            <a:extLst>
              <a:ext uri="{FF2B5EF4-FFF2-40B4-BE49-F238E27FC236}">
                <a16:creationId xmlns:a16="http://schemas.microsoft.com/office/drawing/2014/main" id="{62295A12-0655-4EB8-83F1-5FC96A57D96F}"/>
              </a:ext>
            </a:extLst>
          </p:cNvPr>
          <p:cNvSpPr/>
          <p:nvPr/>
        </p:nvSpPr>
        <p:spPr bwMode="auto">
          <a:xfrm>
            <a:off x="929362" y="1039697"/>
            <a:ext cx="5105400" cy="98899"/>
          </a:xfrm>
          <a:prstGeom prst="rect">
            <a:avLst/>
          </a:prstGeom>
          <a:solidFill>
            <a:schemeClr val="accent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latin typeface="ＭＳ Ｐゴシック" panose="020B0600070205080204" pitchFamily="50" charset="-128"/>
              <a:ea typeface="ＭＳ Ｐゴシック" panose="020B0600070205080204" pitchFamily="50" charset="-128"/>
            </a:endParaRPr>
          </a:p>
        </p:txBody>
      </p:sp>
      <p:sp>
        <p:nvSpPr>
          <p:cNvPr id="3" name="TextBox 2">
            <a:extLst>
              <a:ext uri="{FF2B5EF4-FFF2-40B4-BE49-F238E27FC236}">
                <a16:creationId xmlns:a16="http://schemas.microsoft.com/office/drawing/2014/main" id="{4C035D64-31C4-E4A2-B678-A498B5025F3F}"/>
              </a:ext>
            </a:extLst>
          </p:cNvPr>
          <p:cNvSpPr txBox="1"/>
          <p:nvPr/>
        </p:nvSpPr>
        <p:spPr>
          <a:xfrm>
            <a:off x="1196062" y="1176986"/>
            <a:ext cx="9852938" cy="646331"/>
          </a:xfrm>
          <a:prstGeom prst="rect">
            <a:avLst/>
          </a:prstGeom>
          <a:noFill/>
        </p:spPr>
        <p:txBody>
          <a:bodyPr wrap="square" rtlCol="0">
            <a:spAutoFit/>
          </a:bodyPr>
          <a:lstStyle/>
          <a:p>
            <a:pPr algn="ctr"/>
            <a:r>
              <a:rPr lang="ja-JP" dirty="0">
                <a:latin typeface="ＭＳ Ｐゴシック" panose="020B0600070205080204" pitchFamily="50" charset="-128"/>
                <a:ea typeface="ＭＳ Ｐゴシック" panose="020B0600070205080204" pitchFamily="50" charset="-128"/>
              </a:rPr>
              <a:t>会員候補は、ライオンズクラブ国際協会とライオンズクラブが地域社会に及ぼせるインパクトについて認識を深めることができるよう、説明会に招かれるべきです。 </a:t>
            </a:r>
          </a:p>
        </p:txBody>
      </p:sp>
      <p:pic>
        <p:nvPicPr>
          <p:cNvPr id="6" name="Picture 5">
            <a:extLst>
              <a:ext uri="{FF2B5EF4-FFF2-40B4-BE49-F238E27FC236}">
                <a16:creationId xmlns:a16="http://schemas.microsoft.com/office/drawing/2014/main" id="{90D9D19B-0AC2-A8C7-8A2A-52166605E629}"/>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rcRect/>
          <a:stretch/>
        </p:blipFill>
        <p:spPr>
          <a:xfrm>
            <a:off x="11286103" y="202119"/>
            <a:ext cx="741108" cy="702199"/>
          </a:xfrm>
          <a:prstGeom prst="rect">
            <a:avLst/>
          </a:prstGeom>
        </p:spPr>
      </p:pic>
    </p:spTree>
    <p:extLst>
      <p:ext uri="{BB962C8B-B14F-4D97-AF65-F5344CB8AC3E}">
        <p14:creationId xmlns:p14="http://schemas.microsoft.com/office/powerpoint/2010/main" val="348337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500" fill="hold"/>
                                        <p:tgtEl>
                                          <p:spTgt spid="42"/>
                                        </p:tgtEl>
                                        <p:attrNameLst>
                                          <p:attrName>ppt_x</p:attrName>
                                        </p:attrNameLst>
                                      </p:cBhvr>
                                      <p:tavLst>
                                        <p:tav tm="0">
                                          <p:val>
                                            <p:strVal val="#ppt_x"/>
                                          </p:val>
                                        </p:tav>
                                        <p:tav tm="100000">
                                          <p:val>
                                            <p:strVal val="#ppt_x"/>
                                          </p:val>
                                        </p:tav>
                                      </p:tavLst>
                                    </p:anim>
                                    <p:anim calcmode="lin" valueType="num">
                                      <p:cBhvr additive="base">
                                        <p:cTn id="12"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anim calcmode="lin" valueType="num">
                                      <p:cBhvr additive="base">
                                        <p:cTn id="21" dur="500" fill="hold"/>
                                        <p:tgtEl>
                                          <p:spTgt spid="43"/>
                                        </p:tgtEl>
                                        <p:attrNameLst>
                                          <p:attrName>ppt_x</p:attrName>
                                        </p:attrNameLst>
                                      </p:cBhvr>
                                      <p:tavLst>
                                        <p:tav tm="0">
                                          <p:val>
                                            <p:strVal val="#ppt_x"/>
                                          </p:val>
                                        </p:tav>
                                        <p:tav tm="100000">
                                          <p:val>
                                            <p:strVal val="#ppt_x"/>
                                          </p:val>
                                        </p:tav>
                                      </p:tavLst>
                                    </p:anim>
                                    <p:anim calcmode="lin" valueType="num">
                                      <p:cBhvr additive="base">
                                        <p:cTn id="22"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2" presetClass="entr" presetSubtype="4" fill="hold" grpId="0" nodeType="withEffect">
                                  <p:stCondLst>
                                    <p:cond delay="0"/>
                                  </p:stCondLst>
                                  <p:childTnLst>
                                    <p:set>
                                      <p:cBhvr>
                                        <p:cTn id="28" dur="1" fill="hold">
                                          <p:stCondLst>
                                            <p:cond delay="0"/>
                                          </p:stCondLst>
                                        </p:cTn>
                                        <p:tgtEl>
                                          <p:spTgt spid="44"/>
                                        </p:tgtEl>
                                        <p:attrNameLst>
                                          <p:attrName>style.visibility</p:attrName>
                                        </p:attrNameLst>
                                      </p:cBhvr>
                                      <p:to>
                                        <p:strVal val="visible"/>
                                      </p:to>
                                    </p:set>
                                    <p:anim calcmode="lin" valueType="num">
                                      <p:cBhvr additive="base">
                                        <p:cTn id="29" dur="500" fill="hold"/>
                                        <p:tgtEl>
                                          <p:spTgt spid="44"/>
                                        </p:tgtEl>
                                        <p:attrNameLst>
                                          <p:attrName>ppt_x</p:attrName>
                                        </p:attrNameLst>
                                      </p:cBhvr>
                                      <p:tavLst>
                                        <p:tav tm="0">
                                          <p:val>
                                            <p:strVal val="#ppt_x"/>
                                          </p:val>
                                        </p:tav>
                                        <p:tav tm="100000">
                                          <p:val>
                                            <p:strVal val="#ppt_x"/>
                                          </p:val>
                                        </p:tav>
                                      </p:tavLst>
                                    </p:anim>
                                    <p:anim calcmode="lin" valueType="num">
                                      <p:cBhvr additive="base">
                                        <p:cTn id="30"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9" grpId="0" animBg="1"/>
      <p:bldP spid="21" grpId="0" animBg="1"/>
      <p:bldP spid="42" grpId="0"/>
      <p:bldP spid="43" grpId="0"/>
      <p:bldP spid="4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20C0D26-67AE-EFA0-8148-A1B683F8DC50}"/>
              </a:ext>
            </a:extLst>
          </p:cNvPr>
          <p:cNvSpPr/>
          <p:nvPr/>
        </p:nvSpPr>
        <p:spPr bwMode="auto">
          <a:xfrm>
            <a:off x="0" y="0"/>
            <a:ext cx="12190434" cy="68580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latin typeface="ＭＳ Ｐゴシック" panose="020B0600070205080204" pitchFamily="50" charset="-128"/>
              <a:ea typeface="ＭＳ Ｐゴシック" panose="020B0600070205080204" pitchFamily="50" charset="-128"/>
            </a:endParaRPr>
          </a:p>
        </p:txBody>
      </p:sp>
      <p:sp>
        <p:nvSpPr>
          <p:cNvPr id="4" name="Freeform 3"/>
          <p:cNvSpPr/>
          <p:nvPr/>
        </p:nvSpPr>
        <p:spPr>
          <a:xfrm>
            <a:off x="1766711" y="2214979"/>
            <a:ext cx="2241946" cy="1345168"/>
          </a:xfrm>
          <a:custGeom>
            <a:avLst/>
            <a:gdLst>
              <a:gd name="connsiteX0" fmla="*/ 0 w 2241946"/>
              <a:gd name="connsiteY0" fmla="*/ 134517 h 1345168"/>
              <a:gd name="connsiteX1" fmla="*/ 134517 w 2241946"/>
              <a:gd name="connsiteY1" fmla="*/ 0 h 1345168"/>
              <a:gd name="connsiteX2" fmla="*/ 2107429 w 2241946"/>
              <a:gd name="connsiteY2" fmla="*/ 0 h 1345168"/>
              <a:gd name="connsiteX3" fmla="*/ 2241946 w 2241946"/>
              <a:gd name="connsiteY3" fmla="*/ 134517 h 1345168"/>
              <a:gd name="connsiteX4" fmla="*/ 2241946 w 2241946"/>
              <a:gd name="connsiteY4" fmla="*/ 1210651 h 1345168"/>
              <a:gd name="connsiteX5" fmla="*/ 2107429 w 2241946"/>
              <a:gd name="connsiteY5" fmla="*/ 1345168 h 1345168"/>
              <a:gd name="connsiteX6" fmla="*/ 134517 w 2241946"/>
              <a:gd name="connsiteY6" fmla="*/ 1345168 h 1345168"/>
              <a:gd name="connsiteX7" fmla="*/ 0 w 2241946"/>
              <a:gd name="connsiteY7" fmla="*/ 1210651 h 1345168"/>
              <a:gd name="connsiteX8" fmla="*/ 0 w 2241946"/>
              <a:gd name="connsiteY8" fmla="*/ 134517 h 134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1946" h="1345168">
                <a:moveTo>
                  <a:pt x="0" y="134517"/>
                </a:moveTo>
                <a:cubicBezTo>
                  <a:pt x="0" y="60225"/>
                  <a:pt x="60225" y="0"/>
                  <a:pt x="134517" y="0"/>
                </a:cubicBezTo>
                <a:lnTo>
                  <a:pt x="2107429" y="0"/>
                </a:lnTo>
                <a:cubicBezTo>
                  <a:pt x="2181721" y="0"/>
                  <a:pt x="2241946" y="60225"/>
                  <a:pt x="2241946" y="134517"/>
                </a:cubicBezTo>
                <a:lnTo>
                  <a:pt x="2241946" y="1210651"/>
                </a:lnTo>
                <a:cubicBezTo>
                  <a:pt x="2241946" y="1284943"/>
                  <a:pt x="2181721" y="1345168"/>
                  <a:pt x="2107429" y="1345168"/>
                </a:cubicBezTo>
                <a:lnTo>
                  <a:pt x="134517" y="1345168"/>
                </a:lnTo>
                <a:cubicBezTo>
                  <a:pt x="60225" y="1345168"/>
                  <a:pt x="0" y="1284943"/>
                  <a:pt x="0" y="1210651"/>
                </a:cubicBezTo>
                <a:lnTo>
                  <a:pt x="0" y="134517"/>
                </a:lnTo>
                <a:close/>
              </a:path>
            </a:pathLst>
          </a:custGeom>
          <a:solidFill>
            <a:srgbClr val="00338D"/>
          </a:solidFill>
          <a:ln w="38100">
            <a:solidFill>
              <a:schemeClr val="accent5"/>
            </a:solid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lvl="0" algn="ctr" defTabSz="800100">
              <a:spcBef>
                <a:spcPct val="0"/>
              </a:spcBef>
              <a:spcAft>
                <a:spcPct val="35000"/>
              </a:spcAft>
            </a:pPr>
            <a:r>
              <a:rPr lang="ja-JP" sz="2000">
                <a:latin typeface="ＭＳ Ｐゴシック" panose="020B0600070205080204" pitchFamily="50" charset="-128"/>
                <a:ea typeface="ＭＳ Ｐゴシック" panose="020B0600070205080204" pitchFamily="50" charset="-128"/>
                <a:cs typeface="Arial" charset="0"/>
              </a:rPr>
              <a:t>結成会議の準備</a:t>
            </a:r>
          </a:p>
        </p:txBody>
      </p:sp>
      <p:sp>
        <p:nvSpPr>
          <p:cNvPr id="19" name="Freeform 18"/>
          <p:cNvSpPr/>
          <p:nvPr/>
        </p:nvSpPr>
        <p:spPr>
          <a:xfrm>
            <a:off x="4951421" y="2209800"/>
            <a:ext cx="2241946" cy="1345168"/>
          </a:xfrm>
          <a:custGeom>
            <a:avLst/>
            <a:gdLst>
              <a:gd name="connsiteX0" fmla="*/ 0 w 2241946"/>
              <a:gd name="connsiteY0" fmla="*/ 134517 h 1345168"/>
              <a:gd name="connsiteX1" fmla="*/ 134517 w 2241946"/>
              <a:gd name="connsiteY1" fmla="*/ 0 h 1345168"/>
              <a:gd name="connsiteX2" fmla="*/ 2107429 w 2241946"/>
              <a:gd name="connsiteY2" fmla="*/ 0 h 1345168"/>
              <a:gd name="connsiteX3" fmla="*/ 2241946 w 2241946"/>
              <a:gd name="connsiteY3" fmla="*/ 134517 h 1345168"/>
              <a:gd name="connsiteX4" fmla="*/ 2241946 w 2241946"/>
              <a:gd name="connsiteY4" fmla="*/ 1210651 h 1345168"/>
              <a:gd name="connsiteX5" fmla="*/ 2107429 w 2241946"/>
              <a:gd name="connsiteY5" fmla="*/ 1345168 h 1345168"/>
              <a:gd name="connsiteX6" fmla="*/ 134517 w 2241946"/>
              <a:gd name="connsiteY6" fmla="*/ 1345168 h 1345168"/>
              <a:gd name="connsiteX7" fmla="*/ 0 w 2241946"/>
              <a:gd name="connsiteY7" fmla="*/ 1210651 h 1345168"/>
              <a:gd name="connsiteX8" fmla="*/ 0 w 2241946"/>
              <a:gd name="connsiteY8" fmla="*/ 134517 h 134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1946" h="1345168">
                <a:moveTo>
                  <a:pt x="0" y="134517"/>
                </a:moveTo>
                <a:cubicBezTo>
                  <a:pt x="0" y="60225"/>
                  <a:pt x="60225" y="0"/>
                  <a:pt x="134517" y="0"/>
                </a:cubicBezTo>
                <a:lnTo>
                  <a:pt x="2107429" y="0"/>
                </a:lnTo>
                <a:cubicBezTo>
                  <a:pt x="2181721" y="0"/>
                  <a:pt x="2241946" y="60225"/>
                  <a:pt x="2241946" y="134517"/>
                </a:cubicBezTo>
                <a:lnTo>
                  <a:pt x="2241946" y="1210651"/>
                </a:lnTo>
                <a:cubicBezTo>
                  <a:pt x="2241946" y="1284943"/>
                  <a:pt x="2181721" y="1345168"/>
                  <a:pt x="2107429" y="1345168"/>
                </a:cubicBezTo>
                <a:lnTo>
                  <a:pt x="134517" y="1345168"/>
                </a:lnTo>
                <a:cubicBezTo>
                  <a:pt x="60225" y="1345168"/>
                  <a:pt x="0" y="1284943"/>
                  <a:pt x="0" y="1210651"/>
                </a:cubicBezTo>
                <a:lnTo>
                  <a:pt x="0" y="134517"/>
                </a:lnTo>
                <a:close/>
              </a:path>
            </a:pathLst>
          </a:custGeom>
          <a:solidFill>
            <a:srgbClr val="00338D"/>
          </a:solidFill>
          <a:ln w="38100">
            <a:solidFill>
              <a:schemeClr val="accent5"/>
            </a:solid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lvl="0" algn="ctr" defTabSz="800100">
              <a:spcAft>
                <a:spcPct val="35000"/>
              </a:spcAft>
            </a:pPr>
            <a:r>
              <a:rPr lang="ja-JP" sz="2000">
                <a:latin typeface="ＭＳ Ｐゴシック" panose="020B0600070205080204" pitchFamily="50" charset="-128"/>
                <a:ea typeface="ＭＳ Ｐゴシック" panose="020B0600070205080204" pitchFamily="50" charset="-128"/>
                <a:cs typeface="Arial" charset="0"/>
              </a:rPr>
              <a:t>結成会議の実施</a:t>
            </a:r>
          </a:p>
        </p:txBody>
      </p:sp>
      <p:sp>
        <p:nvSpPr>
          <p:cNvPr id="21" name="Freeform 20"/>
          <p:cNvSpPr/>
          <p:nvPr/>
        </p:nvSpPr>
        <p:spPr>
          <a:xfrm>
            <a:off x="8136130" y="2209800"/>
            <a:ext cx="2241946" cy="1345168"/>
          </a:xfrm>
          <a:custGeom>
            <a:avLst/>
            <a:gdLst>
              <a:gd name="connsiteX0" fmla="*/ 0 w 2241946"/>
              <a:gd name="connsiteY0" fmla="*/ 134517 h 1345168"/>
              <a:gd name="connsiteX1" fmla="*/ 134517 w 2241946"/>
              <a:gd name="connsiteY1" fmla="*/ 0 h 1345168"/>
              <a:gd name="connsiteX2" fmla="*/ 2107429 w 2241946"/>
              <a:gd name="connsiteY2" fmla="*/ 0 h 1345168"/>
              <a:gd name="connsiteX3" fmla="*/ 2241946 w 2241946"/>
              <a:gd name="connsiteY3" fmla="*/ 134517 h 1345168"/>
              <a:gd name="connsiteX4" fmla="*/ 2241946 w 2241946"/>
              <a:gd name="connsiteY4" fmla="*/ 1210651 h 1345168"/>
              <a:gd name="connsiteX5" fmla="*/ 2107429 w 2241946"/>
              <a:gd name="connsiteY5" fmla="*/ 1345168 h 1345168"/>
              <a:gd name="connsiteX6" fmla="*/ 134517 w 2241946"/>
              <a:gd name="connsiteY6" fmla="*/ 1345168 h 1345168"/>
              <a:gd name="connsiteX7" fmla="*/ 0 w 2241946"/>
              <a:gd name="connsiteY7" fmla="*/ 1210651 h 1345168"/>
              <a:gd name="connsiteX8" fmla="*/ 0 w 2241946"/>
              <a:gd name="connsiteY8" fmla="*/ 134517 h 134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1946" h="1345168">
                <a:moveTo>
                  <a:pt x="0" y="134517"/>
                </a:moveTo>
                <a:cubicBezTo>
                  <a:pt x="0" y="60225"/>
                  <a:pt x="60225" y="0"/>
                  <a:pt x="134517" y="0"/>
                </a:cubicBezTo>
                <a:lnTo>
                  <a:pt x="2107429" y="0"/>
                </a:lnTo>
                <a:cubicBezTo>
                  <a:pt x="2181721" y="0"/>
                  <a:pt x="2241946" y="60225"/>
                  <a:pt x="2241946" y="134517"/>
                </a:cubicBezTo>
                <a:lnTo>
                  <a:pt x="2241946" y="1210651"/>
                </a:lnTo>
                <a:cubicBezTo>
                  <a:pt x="2241946" y="1284943"/>
                  <a:pt x="2181721" y="1345168"/>
                  <a:pt x="2107429" y="1345168"/>
                </a:cubicBezTo>
                <a:lnTo>
                  <a:pt x="134517" y="1345168"/>
                </a:lnTo>
                <a:cubicBezTo>
                  <a:pt x="60225" y="1345168"/>
                  <a:pt x="0" y="1284943"/>
                  <a:pt x="0" y="1210651"/>
                </a:cubicBezTo>
                <a:lnTo>
                  <a:pt x="0" y="134517"/>
                </a:lnTo>
                <a:close/>
              </a:path>
            </a:pathLst>
          </a:custGeom>
          <a:solidFill>
            <a:srgbClr val="00338D"/>
          </a:solidFill>
          <a:ln w="38100">
            <a:solidFill>
              <a:schemeClr val="accent5"/>
            </a:solid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lvl="0" algn="ctr" defTabSz="800100">
              <a:spcAft>
                <a:spcPct val="35000"/>
              </a:spcAft>
            </a:pPr>
            <a:r>
              <a:rPr lang="ja-JP" sz="2000">
                <a:latin typeface="ＭＳ Ｐゴシック" panose="020B0600070205080204" pitchFamily="50" charset="-128"/>
                <a:ea typeface="ＭＳ Ｐゴシック" panose="020B0600070205080204" pitchFamily="50" charset="-128"/>
                <a:cs typeface="Arial" charset="0"/>
              </a:rPr>
              <a:t>結成会議後のフォローアップ</a:t>
            </a:r>
          </a:p>
        </p:txBody>
      </p:sp>
      <p:sp>
        <p:nvSpPr>
          <p:cNvPr id="2" name="Title 1"/>
          <p:cNvSpPr>
            <a:spLocks noGrp="1"/>
          </p:cNvSpPr>
          <p:nvPr>
            <p:ph type="title" idx="4294967295"/>
          </p:nvPr>
        </p:nvSpPr>
        <p:spPr>
          <a:xfrm>
            <a:off x="745933" y="376647"/>
            <a:ext cx="11352234" cy="945001"/>
          </a:xfrm>
        </p:spPr>
        <p:txBody>
          <a:bodyPr/>
          <a:lstStyle/>
          <a:p>
            <a:pPr algn="l"/>
            <a:r>
              <a:rPr lang="ja-JP" sz="3200" b="1" dirty="0">
                <a:solidFill>
                  <a:srgbClr val="00338D"/>
                </a:solidFill>
                <a:latin typeface="ＭＳ Ｐゴシック" panose="020B0600070205080204" pitchFamily="50" charset="-128"/>
                <a:ea typeface="ＭＳ Ｐゴシック" panose="020B0600070205080204" pitchFamily="50" charset="-128"/>
                <a:cs typeface="Arial" charset="0"/>
              </a:rPr>
              <a:t>ステップ4：</a:t>
            </a:r>
            <a:r>
              <a:rPr lang="ja-JP" sz="3200" b="1" dirty="0">
                <a:solidFill>
                  <a:srgbClr val="00338D"/>
                </a:solidFill>
                <a:latin typeface="ＭＳ Ｐゴシック" panose="020B0600070205080204" pitchFamily="50" charset="-128"/>
                <a:ea typeface="ＭＳ Ｐゴシック" panose="020B0600070205080204" pitchFamily="50" charset="-128"/>
              </a:rPr>
              <a:t>結成会議</a:t>
            </a:r>
            <a:br>
              <a:rPr lang="ja-JP" sz="3200" b="1" dirty="0">
                <a:solidFill>
                  <a:srgbClr val="00338D"/>
                </a:solidFill>
                <a:latin typeface="ＭＳ Ｐゴシック" panose="020B0600070205080204" pitchFamily="50" charset="-128"/>
                <a:ea typeface="ＭＳ Ｐゴシック" panose="020B0600070205080204" pitchFamily="50" charset="-128"/>
                <a:cs typeface="Arial" charset="0"/>
              </a:rPr>
            </a:br>
            <a:endParaRPr lang="ja-JP" sz="3200" b="1" dirty="0">
              <a:solidFill>
                <a:srgbClr val="00338D"/>
              </a:solidFill>
              <a:latin typeface="ＭＳ Ｐゴシック" panose="020B0600070205080204" pitchFamily="50" charset="-128"/>
              <a:ea typeface="ＭＳ Ｐゴシック" panose="020B0600070205080204" pitchFamily="50" charset="-128"/>
              <a:cs typeface="Arial" charset="0"/>
            </a:endParaRPr>
          </a:p>
        </p:txBody>
      </p:sp>
      <p:sp>
        <p:nvSpPr>
          <p:cNvPr id="8" name="TextBox 7"/>
          <p:cNvSpPr txBox="1"/>
          <p:nvPr/>
        </p:nvSpPr>
        <p:spPr>
          <a:xfrm>
            <a:off x="1722024" y="6233603"/>
            <a:ext cx="8625476" cy="461665"/>
          </a:xfrm>
          <a:prstGeom prst="rect">
            <a:avLst/>
          </a:prstGeom>
          <a:noFill/>
        </p:spPr>
        <p:txBody>
          <a:bodyPr wrap="square" rtlCol="0">
            <a:spAutoFit/>
          </a:bodyPr>
          <a:lstStyle/>
          <a:p>
            <a:pPr algn="ctr"/>
            <a:r>
              <a:rPr lang="ja-JP" sz="2400" b="1">
                <a:solidFill>
                  <a:schemeClr val="accent5"/>
                </a:solidFill>
                <a:latin typeface="ＭＳ Ｐゴシック" panose="020B0600070205080204" pitchFamily="50" charset="-128"/>
                <a:ea typeface="ＭＳ Ｐゴシック" panose="020B0600070205080204" pitchFamily="50" charset="-128"/>
                <a:cs typeface="Arial" charset="0"/>
              </a:rPr>
              <a:t>上記すべて = 強力なクラブが結成される!!!</a:t>
            </a:r>
          </a:p>
        </p:txBody>
      </p:sp>
      <p:grpSp>
        <p:nvGrpSpPr>
          <p:cNvPr id="35" name="Group 34"/>
          <p:cNvGrpSpPr/>
          <p:nvPr/>
        </p:nvGrpSpPr>
        <p:grpSpPr>
          <a:xfrm>
            <a:off x="4282076" y="2670910"/>
            <a:ext cx="457200" cy="422948"/>
            <a:chOff x="9677400" y="1248273"/>
            <a:chExt cx="457200" cy="422948"/>
          </a:xfrm>
        </p:grpSpPr>
        <p:sp>
          <p:nvSpPr>
            <p:cNvPr id="33" name="Rectangle 32"/>
            <p:cNvSpPr/>
            <p:nvPr/>
          </p:nvSpPr>
          <p:spPr bwMode="auto">
            <a:xfrm>
              <a:off x="9829800" y="1248273"/>
              <a:ext cx="152400" cy="422948"/>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latin typeface="ＭＳ Ｐゴシック" panose="020B0600070205080204" pitchFamily="50" charset="-128"/>
                <a:ea typeface="ＭＳ Ｐゴシック" panose="020B0600070205080204" pitchFamily="50" charset="-128"/>
                <a:cs typeface="Arial" charset="0"/>
              </a:endParaRPr>
            </a:p>
          </p:txBody>
        </p:sp>
        <p:sp>
          <p:nvSpPr>
            <p:cNvPr id="34" name="Rectangle 33"/>
            <p:cNvSpPr/>
            <p:nvPr/>
          </p:nvSpPr>
          <p:spPr bwMode="auto">
            <a:xfrm>
              <a:off x="9677400" y="1398083"/>
              <a:ext cx="457200" cy="123327"/>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latin typeface="ＭＳ Ｐゴシック" panose="020B0600070205080204" pitchFamily="50" charset="-128"/>
                <a:ea typeface="ＭＳ Ｐゴシック" panose="020B0600070205080204" pitchFamily="50" charset="-128"/>
                <a:cs typeface="Arial" charset="0"/>
              </a:endParaRPr>
            </a:p>
          </p:txBody>
        </p:sp>
      </p:grpSp>
      <p:grpSp>
        <p:nvGrpSpPr>
          <p:cNvPr id="36" name="Group 35"/>
          <p:cNvGrpSpPr/>
          <p:nvPr/>
        </p:nvGrpSpPr>
        <p:grpSpPr>
          <a:xfrm>
            <a:off x="7482476" y="2670910"/>
            <a:ext cx="457200" cy="422948"/>
            <a:chOff x="9677400" y="1248273"/>
            <a:chExt cx="457200" cy="422948"/>
          </a:xfrm>
        </p:grpSpPr>
        <p:sp>
          <p:nvSpPr>
            <p:cNvPr id="37" name="Rectangle 36"/>
            <p:cNvSpPr/>
            <p:nvPr/>
          </p:nvSpPr>
          <p:spPr bwMode="auto">
            <a:xfrm>
              <a:off x="9829800" y="1248273"/>
              <a:ext cx="152400" cy="422948"/>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latin typeface="ＭＳ Ｐゴシック" panose="020B0600070205080204" pitchFamily="50" charset="-128"/>
                <a:ea typeface="ＭＳ Ｐゴシック" panose="020B0600070205080204" pitchFamily="50" charset="-128"/>
                <a:cs typeface="Arial" charset="0"/>
              </a:endParaRPr>
            </a:p>
          </p:txBody>
        </p:sp>
        <p:sp>
          <p:nvSpPr>
            <p:cNvPr id="38" name="Rectangle 37"/>
            <p:cNvSpPr/>
            <p:nvPr/>
          </p:nvSpPr>
          <p:spPr bwMode="auto">
            <a:xfrm>
              <a:off x="9677400" y="1398083"/>
              <a:ext cx="457200" cy="123327"/>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latin typeface="ＭＳ Ｐゴシック" panose="020B0600070205080204" pitchFamily="50" charset="-128"/>
                <a:ea typeface="ＭＳ Ｐゴシック" panose="020B0600070205080204" pitchFamily="50" charset="-128"/>
                <a:cs typeface="Arial" charset="0"/>
              </a:endParaRPr>
            </a:p>
          </p:txBody>
        </p:sp>
      </p:grpSp>
      <p:sp>
        <p:nvSpPr>
          <p:cNvPr id="42" name="Rectangle 41"/>
          <p:cNvSpPr/>
          <p:nvPr/>
        </p:nvSpPr>
        <p:spPr>
          <a:xfrm>
            <a:off x="1516084" y="3898128"/>
            <a:ext cx="2743200" cy="1209562"/>
          </a:xfrm>
          <a:prstGeom prst="rect">
            <a:avLst/>
          </a:prstGeom>
        </p:spPr>
        <p:txBody>
          <a:bodyPr wrap="square">
            <a:spAutoFit/>
          </a:bodyPr>
          <a:lstStyle/>
          <a:p>
            <a:pPr marL="342900" lvl="0" indent="-342900" defTabSz="1155700">
              <a:spcAft>
                <a:spcPct val="35000"/>
              </a:spcAft>
              <a:buFont typeface="Wingdings" panose="05000000000000000000" pitchFamily="2" charset="2"/>
              <a:buChar char="Ø"/>
            </a:pPr>
            <a:r>
              <a:rPr lang="ja-JP" sz="1200" b="1" dirty="0">
                <a:solidFill>
                  <a:srgbClr val="33373B"/>
                </a:solidFill>
                <a:latin typeface="ＭＳ Ｐゴシック" panose="020B0600070205080204" pitchFamily="50" charset="-128"/>
                <a:ea typeface="ＭＳ Ｐゴシック" panose="020B0600070205080204" pitchFamily="50" charset="-128"/>
                <a:cs typeface="Arial" charset="0"/>
              </a:rPr>
              <a:t>会場の準備を整える </a:t>
            </a:r>
          </a:p>
          <a:p>
            <a:pPr marL="342900" lvl="0" indent="-342900" defTabSz="1155700">
              <a:spcAft>
                <a:spcPct val="35000"/>
              </a:spcAft>
              <a:buFont typeface="Wingdings" panose="05000000000000000000" pitchFamily="2" charset="2"/>
              <a:buChar char="Ø"/>
            </a:pPr>
            <a:r>
              <a:rPr lang="ja-JP" sz="1200" b="1" dirty="0">
                <a:solidFill>
                  <a:srgbClr val="33373B"/>
                </a:solidFill>
                <a:latin typeface="ＭＳ Ｐゴシック" panose="020B0600070205080204" pitchFamily="50" charset="-128"/>
                <a:ea typeface="ＭＳ Ｐゴシック" panose="020B0600070205080204" pitchFamily="50" charset="-128"/>
                <a:cs typeface="Arial" charset="0"/>
              </a:rPr>
              <a:t>プロらしい服装で – ベストは着用しない</a:t>
            </a:r>
          </a:p>
          <a:p>
            <a:pPr marL="342900" lvl="0" indent="-342900" defTabSz="1155700">
              <a:spcAft>
                <a:spcPct val="35000"/>
              </a:spcAft>
              <a:buFont typeface="Wingdings" panose="05000000000000000000" pitchFamily="2" charset="2"/>
              <a:buChar char="Ø"/>
            </a:pPr>
            <a:r>
              <a:rPr lang="ja-JP" sz="1200" b="1" dirty="0">
                <a:solidFill>
                  <a:srgbClr val="33373B"/>
                </a:solidFill>
                <a:latin typeface="ＭＳ Ｐゴシック" panose="020B0600070205080204" pitchFamily="50" charset="-128"/>
                <a:ea typeface="ＭＳ Ｐゴシック" panose="020B0600070205080204" pitchFamily="50" charset="-128"/>
                <a:cs typeface="Arial" charset="0"/>
              </a:rPr>
              <a:t>出席者に名札を配布する</a:t>
            </a:r>
          </a:p>
          <a:p>
            <a:pPr marL="342900" lvl="0" indent="-342900" defTabSz="1155700">
              <a:spcAft>
                <a:spcPct val="35000"/>
              </a:spcAft>
              <a:buFont typeface="Wingdings" panose="05000000000000000000" pitchFamily="2" charset="2"/>
              <a:buChar char="Ø"/>
            </a:pPr>
            <a:r>
              <a:rPr lang="ja-JP" sz="1200" b="1" dirty="0">
                <a:solidFill>
                  <a:srgbClr val="33373B"/>
                </a:solidFill>
                <a:latin typeface="ＭＳ Ｐゴシック" panose="020B0600070205080204" pitchFamily="50" charset="-128"/>
                <a:ea typeface="ＭＳ Ｐゴシック" panose="020B0600070205080204" pitchFamily="50" charset="-128"/>
                <a:cs typeface="Arial" charset="0"/>
              </a:rPr>
              <a:t>歓迎委員会</a:t>
            </a:r>
          </a:p>
        </p:txBody>
      </p:sp>
      <p:sp>
        <p:nvSpPr>
          <p:cNvPr id="43" name="Rectangle 42"/>
          <p:cNvSpPr/>
          <p:nvPr/>
        </p:nvSpPr>
        <p:spPr>
          <a:xfrm>
            <a:off x="4723617" y="3898128"/>
            <a:ext cx="2743199" cy="1384995"/>
          </a:xfrm>
          <a:prstGeom prst="rect">
            <a:avLst/>
          </a:prstGeom>
        </p:spPr>
        <p:txBody>
          <a:bodyPr wrap="square">
            <a:spAutoFit/>
          </a:bodyPr>
          <a:lstStyle/>
          <a:p>
            <a:pPr marL="342900" indent="-342900">
              <a:buClr>
                <a:srgbClr val="10233F"/>
              </a:buClr>
              <a:buSzPct val="100000"/>
              <a:buFont typeface="Wingdings" panose="05000000000000000000" pitchFamily="2" charset="2"/>
              <a:buChar char="Ø"/>
            </a:pPr>
            <a:r>
              <a:rPr lang="ja-JP" sz="1200" b="1" dirty="0">
                <a:latin typeface="MS PGothic" panose="020B0600070205080204" pitchFamily="34" charset="-128"/>
                <a:ea typeface="MS PGothic" panose="020B0600070205080204" pitchFamily="34" charset="-128"/>
                <a:cs typeface="Arial" charset="0"/>
              </a:rPr>
              <a:t>出席者を歓迎し、紹介する</a:t>
            </a:r>
          </a:p>
          <a:p>
            <a:pPr marL="342900" indent="-342900">
              <a:buClr>
                <a:srgbClr val="10233F"/>
              </a:buClr>
              <a:buSzPct val="100000"/>
              <a:buFont typeface="Wingdings" panose="05000000000000000000" pitchFamily="2" charset="2"/>
              <a:buChar char="Ø"/>
            </a:pPr>
            <a:r>
              <a:rPr lang="ja-JP" sz="1200" b="1" dirty="0">
                <a:latin typeface="MS PGothic" panose="020B0600070205080204" pitchFamily="34" charset="-128"/>
                <a:ea typeface="MS PGothic" panose="020B0600070205080204" pitchFamily="34" charset="-128"/>
                <a:cs typeface="Arial" charset="0"/>
              </a:rPr>
              <a:t>事業案を確認し、事業を3つ選ぶ</a:t>
            </a:r>
          </a:p>
          <a:p>
            <a:pPr marL="342900" indent="-342900">
              <a:buClr>
                <a:srgbClr val="10233F"/>
              </a:buClr>
              <a:buSzPct val="100000"/>
              <a:buFont typeface="Wingdings" panose="05000000000000000000" pitchFamily="2" charset="2"/>
              <a:buChar char="Ø"/>
            </a:pPr>
            <a:r>
              <a:rPr lang="ja-JP" sz="1200" b="1" dirty="0">
                <a:latin typeface="MS PGothic" panose="020B0600070205080204" pitchFamily="34" charset="-128"/>
                <a:ea typeface="MS PGothic" panose="020B0600070205080204" pitchFamily="34" charset="-128"/>
                <a:cs typeface="Arial" charset="0"/>
              </a:rPr>
              <a:t>クラブ結成の手続きを説明する  クラブのスポンサーとMyLCIで新クラブ申請を行う</a:t>
            </a:r>
          </a:p>
          <a:p>
            <a:pPr marL="342900" indent="-342900">
              <a:buClr>
                <a:srgbClr val="10233F"/>
              </a:buClr>
              <a:buSzPct val="100000"/>
              <a:buFont typeface="Wingdings" panose="05000000000000000000" pitchFamily="2" charset="2"/>
              <a:buChar char="Ø"/>
            </a:pPr>
            <a:r>
              <a:rPr lang="ja-JP" sz="1200" b="1" dirty="0">
                <a:latin typeface="MS PGothic" panose="020B0600070205080204" pitchFamily="34" charset="-128"/>
                <a:ea typeface="MS PGothic" panose="020B0600070205080204" pitchFamily="34" charset="-128"/>
                <a:cs typeface="Arial" charset="0"/>
              </a:rPr>
              <a:t>次回会合の日時を設定する</a:t>
            </a:r>
          </a:p>
          <a:p>
            <a:pPr marL="171450" lvl="0" indent="-171450" algn="ctr" defTabSz="1155700">
              <a:spcAft>
                <a:spcPct val="35000"/>
              </a:spcAft>
              <a:buFont typeface="Arial" panose="020B0604020202020204" pitchFamily="34" charset="0"/>
              <a:buChar char="•"/>
            </a:pPr>
            <a:endParaRPr lang="en-US" sz="1200" b="1" dirty="0">
              <a:solidFill>
                <a:srgbClr val="33373B"/>
              </a:solidFill>
              <a:latin typeface="MS PGothic" panose="020B0600070205080204" pitchFamily="34" charset="-128"/>
              <a:ea typeface="MS PGothic" panose="020B0600070205080204" pitchFamily="34" charset="-128"/>
              <a:cs typeface="Arial" charset="0"/>
            </a:endParaRPr>
          </a:p>
        </p:txBody>
      </p:sp>
      <p:sp>
        <p:nvSpPr>
          <p:cNvPr id="44" name="Rectangle 43"/>
          <p:cNvSpPr/>
          <p:nvPr/>
        </p:nvSpPr>
        <p:spPr>
          <a:xfrm>
            <a:off x="7885503" y="3874523"/>
            <a:ext cx="2743200" cy="1569660"/>
          </a:xfrm>
          <a:prstGeom prst="rect">
            <a:avLst/>
          </a:prstGeom>
        </p:spPr>
        <p:txBody>
          <a:bodyPr wrap="square">
            <a:spAutoFit/>
          </a:bodyPr>
          <a:lstStyle/>
          <a:p>
            <a:pPr marL="342900" indent="-342900">
              <a:buClr>
                <a:srgbClr val="10233F"/>
              </a:buClr>
              <a:buSzPct val="100000"/>
              <a:buFont typeface="Wingdings" panose="05000000000000000000" pitchFamily="2" charset="2"/>
              <a:buChar char="Ø"/>
            </a:pPr>
            <a:r>
              <a:rPr lang="ja-JP" sz="1200" b="1" dirty="0">
                <a:solidFill>
                  <a:srgbClr val="33373B"/>
                </a:solidFill>
                <a:latin typeface="ＭＳ Ｐゴシック" panose="020B0600070205080204" pitchFamily="50" charset="-128"/>
                <a:ea typeface="ＭＳ Ｐゴシック" panose="020B0600070205080204" pitchFamily="50" charset="-128"/>
                <a:cs typeface="Arial" charset="0"/>
              </a:rPr>
              <a:t>新クラブの役員のオンライン研修を手配する</a:t>
            </a:r>
          </a:p>
          <a:p>
            <a:pPr marL="342900" indent="-342900">
              <a:buClr>
                <a:srgbClr val="10233F"/>
              </a:buClr>
              <a:buSzPct val="100000"/>
              <a:buFont typeface="Wingdings" panose="05000000000000000000" pitchFamily="2" charset="2"/>
              <a:buChar char="Ø"/>
            </a:pPr>
            <a:r>
              <a:rPr lang="ja-JP" sz="1200" b="1" dirty="0">
                <a:solidFill>
                  <a:srgbClr val="33373B"/>
                </a:solidFill>
                <a:latin typeface="ＭＳ Ｐゴシック" panose="020B0600070205080204" pitchFamily="50" charset="-128"/>
                <a:ea typeface="ＭＳ Ｐゴシック" panose="020B0600070205080204" pitchFamily="50" charset="-128"/>
                <a:cs typeface="Arial" charset="0"/>
              </a:rPr>
              <a:t>引き続きクラブをPRして会員基盤の構築を図るよう、新クラブの会員に奨励する</a:t>
            </a:r>
          </a:p>
          <a:p>
            <a:pPr marL="342900" indent="-342900">
              <a:buClr>
                <a:srgbClr val="10233F"/>
              </a:buClr>
              <a:buSzPct val="100000"/>
              <a:buFont typeface="Wingdings" panose="05000000000000000000" pitchFamily="2" charset="2"/>
              <a:buChar char="Ø"/>
            </a:pPr>
            <a:r>
              <a:rPr lang="ja-JP" sz="1200" b="1" dirty="0">
                <a:solidFill>
                  <a:srgbClr val="33373B"/>
                </a:solidFill>
                <a:latin typeface="ＭＳ Ｐゴシック" panose="020B0600070205080204" pitchFamily="50" charset="-128"/>
                <a:ea typeface="ＭＳ Ｐゴシック" panose="020B0600070205080204" pitchFamily="50" charset="-128"/>
                <a:cs typeface="Arial" charset="0"/>
              </a:rPr>
              <a:t>関心は示していたものの、会議に出席しなかった人々をフォローアップする</a:t>
            </a:r>
          </a:p>
        </p:txBody>
      </p:sp>
      <p:cxnSp>
        <p:nvCxnSpPr>
          <p:cNvPr id="46" name="Straight Connector 45"/>
          <p:cNvCxnSpPr/>
          <p:nvPr/>
        </p:nvCxnSpPr>
        <p:spPr bwMode="auto">
          <a:xfrm>
            <a:off x="1794932" y="3738979"/>
            <a:ext cx="8625476" cy="0"/>
          </a:xfrm>
          <a:prstGeom prst="line">
            <a:avLst/>
          </a:prstGeom>
          <a:solidFill>
            <a:srgbClr val="FFFFFF"/>
          </a:solidFill>
          <a:ln w="38100" cap="flat" cmpd="sng" algn="ctr">
            <a:solidFill>
              <a:schemeClr val="accent2"/>
            </a:solidFill>
            <a:prstDash val="solid"/>
            <a:round/>
            <a:headEnd type="none" w="med" len="med"/>
            <a:tailEnd type="none" w="med" len="med"/>
          </a:ln>
          <a:effectLst/>
        </p:spPr>
      </p:cxnSp>
      <p:cxnSp>
        <p:nvCxnSpPr>
          <p:cNvPr id="47" name="Straight Connector 46"/>
          <p:cNvCxnSpPr/>
          <p:nvPr/>
        </p:nvCxnSpPr>
        <p:spPr bwMode="auto">
          <a:xfrm>
            <a:off x="1790317" y="6096000"/>
            <a:ext cx="8611365" cy="0"/>
          </a:xfrm>
          <a:prstGeom prst="line">
            <a:avLst/>
          </a:prstGeom>
          <a:solidFill>
            <a:srgbClr val="FFFFFF"/>
          </a:solidFill>
          <a:ln w="38100" cap="flat" cmpd="sng" algn="ctr">
            <a:solidFill>
              <a:schemeClr val="accent2"/>
            </a:solidFill>
            <a:prstDash val="solid"/>
            <a:round/>
            <a:headEnd type="none" w="med" len="med"/>
            <a:tailEnd type="none" w="med" len="med"/>
          </a:ln>
          <a:effectLst/>
        </p:spPr>
      </p:cxnSp>
      <p:sp>
        <p:nvSpPr>
          <p:cNvPr id="5" name="Rectangle 4">
            <a:extLst>
              <a:ext uri="{FF2B5EF4-FFF2-40B4-BE49-F238E27FC236}">
                <a16:creationId xmlns:a16="http://schemas.microsoft.com/office/drawing/2014/main" id="{62295A12-0655-4EB8-83F1-5FC96A57D96F}"/>
              </a:ext>
            </a:extLst>
          </p:cNvPr>
          <p:cNvSpPr/>
          <p:nvPr/>
        </p:nvSpPr>
        <p:spPr bwMode="auto">
          <a:xfrm>
            <a:off x="833511" y="1019471"/>
            <a:ext cx="5105400" cy="98899"/>
          </a:xfrm>
          <a:prstGeom prst="rect">
            <a:avLst/>
          </a:prstGeom>
          <a:solidFill>
            <a:schemeClr val="accent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latin typeface="ＭＳ Ｐゴシック" panose="020B0600070205080204" pitchFamily="50" charset="-128"/>
              <a:ea typeface="ＭＳ Ｐゴシック" panose="020B0600070205080204" pitchFamily="50" charset="-128"/>
            </a:endParaRPr>
          </a:p>
        </p:txBody>
      </p:sp>
      <p:sp>
        <p:nvSpPr>
          <p:cNvPr id="3" name="TextBox 2">
            <a:extLst>
              <a:ext uri="{FF2B5EF4-FFF2-40B4-BE49-F238E27FC236}">
                <a16:creationId xmlns:a16="http://schemas.microsoft.com/office/drawing/2014/main" id="{C74B49E3-548A-B946-7294-AE3101AAB1C9}"/>
              </a:ext>
            </a:extLst>
          </p:cNvPr>
          <p:cNvSpPr txBox="1"/>
          <p:nvPr/>
        </p:nvSpPr>
        <p:spPr>
          <a:xfrm>
            <a:off x="781151" y="1193275"/>
            <a:ext cx="10653038" cy="646331"/>
          </a:xfrm>
          <a:prstGeom prst="rect">
            <a:avLst/>
          </a:prstGeom>
          <a:noFill/>
        </p:spPr>
        <p:txBody>
          <a:bodyPr wrap="square" rtlCol="0">
            <a:spAutoFit/>
          </a:bodyPr>
          <a:lstStyle/>
          <a:p>
            <a:pPr algn="ctr"/>
            <a:r>
              <a:rPr lang="ja-JP">
                <a:latin typeface="ＭＳ Ｐゴシック" panose="020B0600070205080204" pitchFamily="50" charset="-128"/>
                <a:ea typeface="ＭＳ Ｐゴシック" panose="020B0600070205080204" pitchFamily="50" charset="-128"/>
              </a:rPr>
              <a:t>新会員も新たな会員候補も、結成会議に招かれるべきです。この会議では、会員がクラブ名を決め、新クラブ申請プロセスに着手します。    </a:t>
            </a:r>
          </a:p>
        </p:txBody>
      </p:sp>
      <p:pic>
        <p:nvPicPr>
          <p:cNvPr id="6" name="Picture 5">
            <a:extLst>
              <a:ext uri="{FF2B5EF4-FFF2-40B4-BE49-F238E27FC236}">
                <a16:creationId xmlns:a16="http://schemas.microsoft.com/office/drawing/2014/main" id="{D4E1A963-08C9-672C-33A6-55FD05117A8C}"/>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rcRect/>
          <a:stretch/>
        </p:blipFill>
        <p:spPr>
          <a:xfrm>
            <a:off x="11286103" y="202119"/>
            <a:ext cx="741108" cy="702199"/>
          </a:xfrm>
          <a:prstGeom prst="rect">
            <a:avLst/>
          </a:prstGeom>
        </p:spPr>
      </p:pic>
    </p:spTree>
    <p:extLst>
      <p:ext uri="{BB962C8B-B14F-4D97-AF65-F5344CB8AC3E}">
        <p14:creationId xmlns:p14="http://schemas.microsoft.com/office/powerpoint/2010/main" val="808235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500" fill="hold"/>
                                        <p:tgtEl>
                                          <p:spTgt spid="42"/>
                                        </p:tgtEl>
                                        <p:attrNameLst>
                                          <p:attrName>ppt_x</p:attrName>
                                        </p:attrNameLst>
                                      </p:cBhvr>
                                      <p:tavLst>
                                        <p:tav tm="0">
                                          <p:val>
                                            <p:strVal val="#ppt_x"/>
                                          </p:val>
                                        </p:tav>
                                        <p:tav tm="100000">
                                          <p:val>
                                            <p:strVal val="#ppt_x"/>
                                          </p:val>
                                        </p:tav>
                                      </p:tavLst>
                                    </p:anim>
                                    <p:anim calcmode="lin" valueType="num">
                                      <p:cBhvr additive="base">
                                        <p:cTn id="12"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anim calcmode="lin" valueType="num">
                                      <p:cBhvr additive="base">
                                        <p:cTn id="21" dur="500" fill="hold"/>
                                        <p:tgtEl>
                                          <p:spTgt spid="43"/>
                                        </p:tgtEl>
                                        <p:attrNameLst>
                                          <p:attrName>ppt_x</p:attrName>
                                        </p:attrNameLst>
                                      </p:cBhvr>
                                      <p:tavLst>
                                        <p:tav tm="0">
                                          <p:val>
                                            <p:strVal val="#ppt_x"/>
                                          </p:val>
                                        </p:tav>
                                        <p:tav tm="100000">
                                          <p:val>
                                            <p:strVal val="#ppt_x"/>
                                          </p:val>
                                        </p:tav>
                                      </p:tavLst>
                                    </p:anim>
                                    <p:anim calcmode="lin" valueType="num">
                                      <p:cBhvr additive="base">
                                        <p:cTn id="22"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ppt_x"/>
                                          </p:val>
                                        </p:tav>
                                        <p:tav tm="100000">
                                          <p:val>
                                            <p:strVal val="#ppt_x"/>
                                          </p:val>
                                        </p:tav>
                                      </p:tavLst>
                                    </p:anim>
                                    <p:anim calcmode="lin" valueType="num">
                                      <p:cBhvr additive="base">
                                        <p:cTn id="28" dur="500" fill="hold"/>
                                        <p:tgtEl>
                                          <p:spTgt spid="2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4"/>
                                        </p:tgtEl>
                                        <p:attrNameLst>
                                          <p:attrName>style.visibility</p:attrName>
                                        </p:attrNameLst>
                                      </p:cBhvr>
                                      <p:to>
                                        <p:strVal val="visible"/>
                                      </p:to>
                                    </p:set>
                                    <p:anim calcmode="lin" valueType="num">
                                      <p:cBhvr additive="base">
                                        <p:cTn id="31" dur="500" fill="hold"/>
                                        <p:tgtEl>
                                          <p:spTgt spid="44"/>
                                        </p:tgtEl>
                                        <p:attrNameLst>
                                          <p:attrName>ppt_x</p:attrName>
                                        </p:attrNameLst>
                                      </p:cBhvr>
                                      <p:tavLst>
                                        <p:tav tm="0">
                                          <p:val>
                                            <p:strVal val="#ppt_x"/>
                                          </p:val>
                                        </p:tav>
                                        <p:tav tm="100000">
                                          <p:val>
                                            <p:strVal val="#ppt_x"/>
                                          </p:val>
                                        </p:tav>
                                      </p:tavLst>
                                    </p:anim>
                                    <p:anim calcmode="lin" valueType="num">
                                      <p:cBhvr additive="base">
                                        <p:cTn id="32"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9" grpId="0" animBg="1"/>
      <p:bldP spid="21" grpId="0" animBg="1"/>
      <p:bldP spid="42" grpId="0"/>
      <p:bldP spid="43" grpId="0"/>
      <p:bldP spid="4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4CFBA0B-B167-5729-CF57-837B23518BA3}"/>
              </a:ext>
            </a:extLst>
          </p:cNvPr>
          <p:cNvSpPr/>
          <p:nvPr/>
        </p:nvSpPr>
        <p:spPr bwMode="auto">
          <a:xfrm>
            <a:off x="0" y="0"/>
            <a:ext cx="12190434" cy="68580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latin typeface="ＭＳ Ｐゴシック" panose="020B0600070205080204" pitchFamily="50" charset="-128"/>
              <a:ea typeface="ＭＳ Ｐゴシック" panose="020B0600070205080204" pitchFamily="50" charset="-128"/>
            </a:endParaRPr>
          </a:p>
        </p:txBody>
      </p:sp>
      <p:sp>
        <p:nvSpPr>
          <p:cNvPr id="2" name="Title 1"/>
          <p:cNvSpPr>
            <a:spLocks noGrp="1"/>
          </p:cNvSpPr>
          <p:nvPr>
            <p:ph type="title" idx="4294967295"/>
          </p:nvPr>
        </p:nvSpPr>
        <p:spPr>
          <a:xfrm>
            <a:off x="838200" y="457200"/>
            <a:ext cx="11352234" cy="457200"/>
          </a:xfrm>
        </p:spPr>
        <p:txBody>
          <a:bodyPr/>
          <a:lstStyle/>
          <a:p>
            <a:pPr algn="l"/>
            <a:r>
              <a:rPr lang="ja-JP" sz="3200" b="1" dirty="0">
                <a:solidFill>
                  <a:srgbClr val="00338D"/>
                </a:solidFill>
                <a:latin typeface="ＭＳ Ｐゴシック" panose="020B0600070205080204" pitchFamily="50" charset="-128"/>
                <a:ea typeface="ＭＳ Ｐゴシック" panose="020B0600070205080204" pitchFamily="50" charset="-128"/>
                <a:cs typeface="Arial" charset="0"/>
              </a:rPr>
              <a:t>ステップ4：説明会と結成会議</a:t>
            </a:r>
          </a:p>
        </p:txBody>
      </p:sp>
      <p:sp>
        <p:nvSpPr>
          <p:cNvPr id="5" name="TextBox 4">
            <a:extLst>
              <a:ext uri="{FF2B5EF4-FFF2-40B4-BE49-F238E27FC236}">
                <a16:creationId xmlns:a16="http://schemas.microsoft.com/office/drawing/2014/main" id="{2A1251A8-8862-4882-9413-8AEAEC2DEDA2}"/>
              </a:ext>
            </a:extLst>
          </p:cNvPr>
          <p:cNvSpPr txBox="1"/>
          <p:nvPr/>
        </p:nvSpPr>
        <p:spPr>
          <a:xfrm>
            <a:off x="990600" y="2521058"/>
            <a:ext cx="6054671" cy="1384995"/>
          </a:xfrm>
          <a:prstGeom prst="rect">
            <a:avLst/>
          </a:prstGeom>
          <a:noFill/>
        </p:spPr>
        <p:txBody>
          <a:bodyPr wrap="square" rtlCol="0">
            <a:spAutoFit/>
          </a:bodyPr>
          <a:lstStyle/>
          <a:p>
            <a:r>
              <a:rPr lang="ja-JP" sz="2800" dirty="0">
                <a:latin typeface="ＭＳ Ｐゴシック" panose="020B0600070205080204" pitchFamily="50" charset="-128"/>
                <a:ea typeface="ＭＳ Ｐゴシック" panose="020B0600070205080204" pitchFamily="50" charset="-128"/>
              </a:rPr>
              <a:t>説明会と結成会議</a:t>
            </a:r>
            <a:r>
              <a:rPr lang="ja-JP" altLang="en-US" sz="2800" dirty="0">
                <a:latin typeface="ＭＳ Ｐゴシック" panose="020B0600070205080204" pitchFamily="50" charset="-128"/>
                <a:ea typeface="ＭＳ Ｐゴシック" panose="020B0600070205080204" pitchFamily="50" charset="-128"/>
              </a:rPr>
              <a:t>の</a:t>
            </a:r>
            <a:r>
              <a:rPr lang="ja-JP" sz="2800" dirty="0">
                <a:latin typeface="ＭＳ Ｐゴシック" panose="020B0600070205080204" pitchFamily="50" charset="-128"/>
                <a:ea typeface="ＭＳ Ｐゴシック" panose="020B0600070205080204" pitchFamily="50" charset="-128"/>
              </a:rPr>
              <a:t>パワーポイント・プレゼンテーション</a:t>
            </a:r>
            <a:r>
              <a:rPr lang="ja-JP" altLang="en-US" sz="2800" dirty="0">
                <a:latin typeface="ＭＳ Ｐゴシック" panose="020B0600070205080204" pitchFamily="50" charset="-128"/>
                <a:ea typeface="ＭＳ Ｐゴシック" panose="020B0600070205080204" pitchFamily="50" charset="-128"/>
              </a:rPr>
              <a:t>が、</a:t>
            </a:r>
            <a:r>
              <a:rPr lang="ja-JP" sz="2800" b="1" dirty="0">
                <a:solidFill>
                  <a:schemeClr val="accent5"/>
                </a:solidFill>
                <a:latin typeface="ＭＳ Ｐゴシック" panose="020B0600070205080204" pitchFamily="50" charset="-128"/>
                <a:ea typeface="ＭＳ Ｐゴシック" panose="020B0600070205080204" pitchFamily="50" charset="-128"/>
              </a:rPr>
              <a:t>「新クラブの結成」ウェブページ</a:t>
            </a:r>
            <a:r>
              <a:rPr lang="ja-JP" sz="2800" dirty="0">
                <a:latin typeface="ＭＳ Ｐゴシック" panose="020B0600070205080204" pitchFamily="50" charset="-128"/>
                <a:ea typeface="ＭＳ Ｐゴシック" panose="020B0600070205080204" pitchFamily="50" charset="-128"/>
              </a:rPr>
              <a:t>に掲載されています。</a:t>
            </a:r>
          </a:p>
        </p:txBody>
      </p:sp>
      <p:sp>
        <p:nvSpPr>
          <p:cNvPr id="3" name="Rectangle 2">
            <a:extLst>
              <a:ext uri="{FF2B5EF4-FFF2-40B4-BE49-F238E27FC236}">
                <a16:creationId xmlns:a16="http://schemas.microsoft.com/office/drawing/2014/main" id="{ACF5FF3D-4D73-4A26-8EFA-9751DCF4629A}"/>
              </a:ext>
            </a:extLst>
          </p:cNvPr>
          <p:cNvSpPr/>
          <p:nvPr/>
        </p:nvSpPr>
        <p:spPr bwMode="auto">
          <a:xfrm>
            <a:off x="990600" y="1066800"/>
            <a:ext cx="5334000" cy="76200"/>
          </a:xfrm>
          <a:prstGeom prst="rect">
            <a:avLst/>
          </a:prstGeom>
          <a:solidFill>
            <a:schemeClr val="accent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latin typeface="ＭＳ Ｐゴシック" panose="020B0600070205080204" pitchFamily="50" charset="-128"/>
              <a:ea typeface="ＭＳ Ｐゴシック" panose="020B0600070205080204" pitchFamily="50" charset="-128"/>
            </a:endParaRPr>
          </a:p>
        </p:txBody>
      </p:sp>
      <p:pic>
        <p:nvPicPr>
          <p:cNvPr id="6" name="Picture 5" descr="Qr code&#10;&#10;Description automatically generated">
            <a:extLst>
              <a:ext uri="{FF2B5EF4-FFF2-40B4-BE49-F238E27FC236}">
                <a16:creationId xmlns:a16="http://schemas.microsoft.com/office/drawing/2014/main" id="{CB408FE2-C229-14B9-13E1-109488A1FB21}"/>
              </a:ext>
            </a:extLst>
          </p:cNvPr>
          <p:cNvPicPr>
            <a:picLocks noChangeAspect="1"/>
          </p:cNvPicPr>
          <p:nvPr/>
        </p:nvPicPr>
        <p:blipFill>
          <a:blip r:embed="rId3"/>
          <a:stretch>
            <a:fillRect/>
          </a:stretch>
        </p:blipFill>
        <p:spPr>
          <a:xfrm>
            <a:off x="7543800" y="1776411"/>
            <a:ext cx="3276600" cy="3305175"/>
          </a:xfrm>
          <a:prstGeom prst="rect">
            <a:avLst/>
          </a:prstGeom>
        </p:spPr>
      </p:pic>
    </p:spTree>
    <p:extLst>
      <p:ext uri="{BB962C8B-B14F-4D97-AF65-F5344CB8AC3E}">
        <p14:creationId xmlns:p14="http://schemas.microsoft.com/office/powerpoint/2010/main" val="11188458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pic>
        <p:nvPicPr>
          <p:cNvPr id="10" name="Picture 9">
            <a:extLst>
              <a:ext uri="{FF2B5EF4-FFF2-40B4-BE49-F238E27FC236}">
                <a16:creationId xmlns:a16="http://schemas.microsoft.com/office/drawing/2014/main" id="{E19BCC7F-02E7-9543-AA27-F734AA7EB87A}"/>
              </a:ext>
            </a:extLst>
          </p:cNvPr>
          <p:cNvPicPr>
            <a:picLocks noChangeAspect="1"/>
          </p:cNvPicPr>
          <p:nvPr/>
        </p:nvPicPr>
        <p:blipFill>
          <a:blip r:embed="rId3">
            <a:alphaModFix amt="60000"/>
          </a:blip>
          <a:srcRect/>
          <a:stretch/>
        </p:blipFill>
        <p:spPr>
          <a:xfrm>
            <a:off x="9906000" y="-1"/>
            <a:ext cx="2286000" cy="2286000"/>
          </a:xfrm>
          <a:prstGeom prst="rect">
            <a:avLst/>
          </a:prstGeom>
        </p:spPr>
      </p:pic>
      <p:pic>
        <p:nvPicPr>
          <p:cNvPr id="12" name="Picture 11">
            <a:extLst>
              <a:ext uri="{FF2B5EF4-FFF2-40B4-BE49-F238E27FC236}">
                <a16:creationId xmlns:a16="http://schemas.microsoft.com/office/drawing/2014/main" id="{BF393229-8A6C-5B49-A6A0-5C9E90C73EDD}"/>
              </a:ext>
            </a:extLst>
          </p:cNvPr>
          <p:cNvPicPr>
            <a:picLocks noChangeAspect="1"/>
          </p:cNvPicPr>
          <p:nvPr/>
        </p:nvPicPr>
        <p:blipFill>
          <a:blip r:embed="rId3">
            <a:alphaModFix amt="60000"/>
          </a:blip>
          <a:srcRect/>
          <a:stretch/>
        </p:blipFill>
        <p:spPr>
          <a:xfrm rot="10800000">
            <a:off x="-1" y="4572001"/>
            <a:ext cx="2286000" cy="2286000"/>
          </a:xfrm>
          <a:prstGeom prst="rect">
            <a:avLst/>
          </a:prstGeom>
        </p:spPr>
      </p:pic>
      <p:sp>
        <p:nvSpPr>
          <p:cNvPr id="4" name="Yellow Bar">
            <a:extLst>
              <a:ext uri="{FF2B5EF4-FFF2-40B4-BE49-F238E27FC236}">
                <a16:creationId xmlns:a16="http://schemas.microsoft.com/office/drawing/2014/main" id="{12E8056F-6711-E347-83F9-DD1107CC88EE}"/>
              </a:ext>
            </a:extLst>
          </p:cNvPr>
          <p:cNvSpPr/>
          <p:nvPr/>
        </p:nvSpPr>
        <p:spPr>
          <a:xfrm>
            <a:off x="5506831" y="3127640"/>
            <a:ext cx="1178336" cy="72760"/>
          </a:xfrm>
          <a:prstGeom prst="rect">
            <a:avLst/>
          </a:prstGeom>
          <a:solidFill>
            <a:srgbClr val="10233F"/>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ＭＳ Ｐゴシック" panose="020B0600070205080204" pitchFamily="50" charset="-128"/>
              <a:ea typeface="ＭＳ Ｐゴシック" panose="020B0600070205080204" pitchFamily="50" charset="-128"/>
            </a:endParaRPr>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2991183" y="1004373"/>
            <a:ext cx="6209629" cy="1839167"/>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lvl="0" indent="0" algn="ctr" defTabSz="889000">
              <a:lnSpc>
                <a:spcPct val="90000"/>
              </a:lnSpc>
              <a:spcBef>
                <a:spcPct val="0"/>
              </a:spcBef>
              <a:spcAft>
                <a:spcPct val="35000"/>
              </a:spcAft>
              <a:buNone/>
            </a:pPr>
            <a:r>
              <a:rPr lang="ja-JP" sz="3600" b="1" i="0" baseline="0" dirty="0">
                <a:solidFill>
                  <a:schemeClr val="bg1"/>
                </a:solidFill>
                <a:latin typeface="ＭＳ Ｐゴシック" panose="020B0600070205080204" pitchFamily="50" charset="-128"/>
                <a:ea typeface="ＭＳ Ｐゴシック" panose="020B0600070205080204" pitchFamily="50" charset="-128"/>
              </a:rPr>
              <a:t>おめでとうございます！</a:t>
            </a:r>
            <a:endParaRPr lang="en-US" altLang="ja-JP" sz="3600" b="1" i="0" baseline="0" dirty="0">
              <a:solidFill>
                <a:schemeClr val="bg1"/>
              </a:solidFill>
              <a:latin typeface="ＭＳ Ｐゴシック" panose="020B0600070205080204" pitchFamily="50" charset="-128"/>
              <a:ea typeface="ＭＳ Ｐゴシック" panose="020B0600070205080204" pitchFamily="50" charset="-128"/>
            </a:endParaRPr>
          </a:p>
          <a:p>
            <a:pPr marL="0" lvl="0" indent="0" algn="ctr" defTabSz="889000">
              <a:lnSpc>
                <a:spcPct val="90000"/>
              </a:lnSpc>
              <a:spcBef>
                <a:spcPct val="0"/>
              </a:spcBef>
              <a:spcAft>
                <a:spcPct val="35000"/>
              </a:spcAft>
              <a:buNone/>
            </a:pPr>
            <a:r>
              <a:rPr lang="ja-JP" sz="3600" b="1" i="0" baseline="0" dirty="0">
                <a:solidFill>
                  <a:schemeClr val="bg1"/>
                </a:solidFill>
                <a:latin typeface="ＭＳ Ｐゴシック" panose="020B0600070205080204" pitchFamily="50" charset="-128"/>
                <a:ea typeface="ＭＳ Ｐゴシック" panose="020B0600070205080204" pitchFamily="50" charset="-128"/>
              </a:rPr>
              <a:t>新クラブ結成の準備完了！</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latin typeface="ＭＳ Ｐゴシック" panose="020B0600070205080204" pitchFamily="50" charset="-128"/>
                <a:ea typeface="ＭＳ Ｐゴシック" panose="020B0600070205080204" pitchFamily="50" charset="-128"/>
              </a:rPr>
              <a:pPr eaLnBrk="0" hangingPunct="0">
                <a:spcBef>
                  <a:spcPct val="50000"/>
                </a:spcBef>
                <a:defRPr/>
              </a:pPr>
              <a:t>29</a:t>
            </a:fld>
            <a:endParaRPr lang="en-US" sz="1000" dirty="0">
              <a:solidFill>
                <a:schemeClr val="bg1"/>
              </a:solidFill>
              <a:latin typeface="ＭＳ Ｐゴシック" panose="020B0600070205080204" pitchFamily="50" charset="-128"/>
              <a:ea typeface="ＭＳ Ｐゴシック" panose="020B0600070205080204" pitchFamily="50" charset="-128"/>
            </a:endParaRPr>
          </a:p>
        </p:txBody>
      </p:sp>
      <p:pic>
        <p:nvPicPr>
          <p:cNvPr id="9" name="Picture 8">
            <a:extLst>
              <a:ext uri="{FF2B5EF4-FFF2-40B4-BE49-F238E27FC236}">
                <a16:creationId xmlns:a16="http://schemas.microsoft.com/office/drawing/2014/main" id="{2A0CF7DA-DFB0-CC46-AEFA-A9304F90922E}"/>
              </a:ext>
            </a:extLst>
          </p:cNvPr>
          <p:cNvPicPr>
            <a:picLocks noChangeAspect="1"/>
          </p:cNvPicPr>
          <p:nvPr/>
        </p:nvPicPr>
        <p:blipFill>
          <a:blip r:embed="rId4"/>
          <a:srcRect/>
          <a:stretch/>
        </p:blipFill>
        <p:spPr>
          <a:xfrm>
            <a:off x="273388" y="6114917"/>
            <a:ext cx="2755897" cy="463609"/>
          </a:xfrm>
          <a:prstGeom prst="rect">
            <a:avLst/>
          </a:prstGeom>
        </p:spPr>
      </p:pic>
      <p:sp>
        <p:nvSpPr>
          <p:cNvPr id="2" name="TextBox 1">
            <a:extLst>
              <a:ext uri="{FF2B5EF4-FFF2-40B4-BE49-F238E27FC236}">
                <a16:creationId xmlns:a16="http://schemas.microsoft.com/office/drawing/2014/main" id="{6CC20C8C-F1E0-AD80-538B-3FD3C4532E08}"/>
              </a:ext>
            </a:extLst>
          </p:cNvPr>
          <p:cNvSpPr txBox="1"/>
          <p:nvPr/>
        </p:nvSpPr>
        <p:spPr>
          <a:xfrm>
            <a:off x="2409495" y="3484500"/>
            <a:ext cx="7373007" cy="535531"/>
          </a:xfrm>
          <a:prstGeom prst="rect">
            <a:avLst/>
          </a:prstGeom>
          <a:noFill/>
          <a:ln>
            <a:noFill/>
          </a:ln>
        </p:spPr>
        <p:txBody>
          <a:bodyPr wrap="square" rtlCol="0">
            <a:spAutoFit/>
          </a:bodyPr>
          <a:lstStyle/>
          <a:p>
            <a:pPr marL="0" lvl="0" indent="0" algn="ctr" defTabSz="889000">
              <a:lnSpc>
                <a:spcPct val="90000"/>
              </a:lnSpc>
              <a:spcBef>
                <a:spcPct val="0"/>
              </a:spcBef>
              <a:spcAft>
                <a:spcPct val="35000"/>
              </a:spcAft>
              <a:buNone/>
            </a:pPr>
            <a:r>
              <a:rPr lang="ja-JP" sz="3200" i="0" baseline="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チャーター情報</a:t>
            </a:r>
          </a:p>
        </p:txBody>
      </p:sp>
    </p:spTree>
    <p:extLst>
      <p:ext uri="{BB962C8B-B14F-4D97-AF65-F5344CB8AC3E}">
        <p14:creationId xmlns:p14="http://schemas.microsoft.com/office/powerpoint/2010/main" val="25594114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pic>
        <p:nvPicPr>
          <p:cNvPr id="10" name="Picture 9">
            <a:extLst>
              <a:ext uri="{FF2B5EF4-FFF2-40B4-BE49-F238E27FC236}">
                <a16:creationId xmlns:a16="http://schemas.microsoft.com/office/drawing/2014/main" id="{E19BCC7F-02E7-9543-AA27-F734AA7EB87A}"/>
              </a:ext>
            </a:extLst>
          </p:cNvPr>
          <p:cNvPicPr>
            <a:picLocks noChangeAspect="1"/>
          </p:cNvPicPr>
          <p:nvPr/>
        </p:nvPicPr>
        <p:blipFill>
          <a:blip r:embed="rId3">
            <a:alphaModFix amt="60000"/>
          </a:blip>
          <a:srcRect/>
          <a:stretch/>
        </p:blipFill>
        <p:spPr>
          <a:xfrm>
            <a:off x="9906000" y="-1"/>
            <a:ext cx="2286000" cy="2286000"/>
          </a:xfrm>
          <a:prstGeom prst="rect">
            <a:avLst/>
          </a:prstGeom>
        </p:spPr>
      </p:pic>
      <p:pic>
        <p:nvPicPr>
          <p:cNvPr id="12" name="Picture 11">
            <a:extLst>
              <a:ext uri="{FF2B5EF4-FFF2-40B4-BE49-F238E27FC236}">
                <a16:creationId xmlns:a16="http://schemas.microsoft.com/office/drawing/2014/main" id="{BF393229-8A6C-5B49-A6A0-5C9E90C73EDD}"/>
              </a:ext>
            </a:extLst>
          </p:cNvPr>
          <p:cNvPicPr>
            <a:picLocks noChangeAspect="1"/>
          </p:cNvPicPr>
          <p:nvPr/>
        </p:nvPicPr>
        <p:blipFill>
          <a:blip r:embed="rId3">
            <a:alphaModFix amt="60000"/>
          </a:blip>
          <a:srcRect/>
          <a:stretch/>
        </p:blipFill>
        <p:spPr>
          <a:xfrm rot="10800000">
            <a:off x="-1" y="4572001"/>
            <a:ext cx="2286000" cy="2286000"/>
          </a:xfrm>
          <a:prstGeom prst="rect">
            <a:avLst/>
          </a:prstGeom>
        </p:spPr>
      </p:pic>
      <p:sp>
        <p:nvSpPr>
          <p:cNvPr id="4" name="Yellow Bar">
            <a:extLst>
              <a:ext uri="{FF2B5EF4-FFF2-40B4-BE49-F238E27FC236}">
                <a16:creationId xmlns:a16="http://schemas.microsoft.com/office/drawing/2014/main" id="{12E8056F-6711-E347-83F9-DD1107CC88EE}"/>
              </a:ext>
            </a:extLst>
          </p:cNvPr>
          <p:cNvSpPr/>
          <p:nvPr/>
        </p:nvSpPr>
        <p:spPr>
          <a:xfrm>
            <a:off x="5506831" y="3026876"/>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ＭＳ Ｐゴシック" panose="020B0600070205080204" pitchFamily="50" charset="-128"/>
              <a:ea typeface="ＭＳ Ｐゴシック" panose="020B0600070205080204" pitchFamily="50" charset="-128"/>
            </a:endParaRPr>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4667585" y="2293696"/>
            <a:ext cx="4628815"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dirty="0">
                <a:latin typeface="ＭＳ Ｐゴシック" panose="020B0600070205080204" pitchFamily="50" charset="-128"/>
                <a:ea typeface="ＭＳ Ｐゴシック" panose="020B0600070205080204" pitchFamily="50" charset="-128"/>
              </a:rPr>
              <a:t>新クラブ結成</a:t>
            </a:r>
          </a:p>
        </p:txBody>
      </p:sp>
      <p:sp>
        <p:nvSpPr>
          <p:cNvPr id="6" name="Subhead">
            <a:extLst>
              <a:ext uri="{FF2B5EF4-FFF2-40B4-BE49-F238E27FC236}">
                <a16:creationId xmlns:a16="http://schemas.microsoft.com/office/drawing/2014/main" id="{F84AA681-4BDD-0743-94A4-22BD62B5F3FC}"/>
              </a:ext>
            </a:extLst>
          </p:cNvPr>
          <p:cNvSpPr txBox="1">
            <a:spLocks/>
          </p:cNvSpPr>
          <p:nvPr/>
        </p:nvSpPr>
        <p:spPr>
          <a:xfrm>
            <a:off x="3352798" y="3387772"/>
            <a:ext cx="5057609" cy="731489"/>
          </a:xfrm>
          <a:prstGeom prst="rect">
            <a:avLst/>
          </a:prstGeom>
        </p:spPr>
        <p:txBody>
          <a:bodyPr anchor="t"/>
          <a:lstStyle>
            <a:lvl1pPr marL="0" indent="0" algn="l" rtl="0" eaLnBrk="1" fontAlgn="base" hangingPunct="1">
              <a:spcBef>
                <a:spcPct val="20000"/>
              </a:spcBef>
              <a:spcAft>
                <a:spcPct val="0"/>
              </a:spcAft>
              <a:buFont typeface="Arial" pitchFamily="34" charset="0"/>
              <a:buNone/>
              <a:defRPr sz="33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ja-JP" sz="3200" dirty="0">
                <a:solidFill>
                  <a:schemeClr val="bg1"/>
                </a:solidFill>
                <a:latin typeface="ＭＳ Ｐゴシック" panose="020B0600070205080204" pitchFamily="50" charset="-128"/>
                <a:ea typeface="ＭＳ Ｐゴシック" panose="020B0600070205080204" pitchFamily="50" charset="-128"/>
              </a:rPr>
              <a:t>クラブの結成</a:t>
            </a:r>
            <a:r>
              <a:rPr lang="ja-JP" altLang="en-US" sz="3200" dirty="0">
                <a:solidFill>
                  <a:schemeClr val="bg1"/>
                </a:solidFill>
                <a:latin typeface="ＭＳ Ｐゴシック" panose="020B0600070205080204" pitchFamily="50" charset="-128"/>
                <a:ea typeface="ＭＳ Ｐゴシック" panose="020B0600070205080204" pitchFamily="50" charset="-128"/>
              </a:rPr>
              <a:t>とクラブの形式</a:t>
            </a:r>
            <a:r>
              <a:rPr lang="ja-JP" sz="3200" dirty="0">
                <a:solidFill>
                  <a:schemeClr val="bg1"/>
                </a:solidFill>
                <a:latin typeface="ＭＳ Ｐゴシック" panose="020B0600070205080204" pitchFamily="50" charset="-128"/>
                <a:ea typeface="ＭＳ Ｐゴシック" panose="020B0600070205080204" pitchFamily="50" charset="-128"/>
              </a:rPr>
              <a:t>について理解する </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latin typeface="ＭＳ Ｐゴシック" panose="020B0600070205080204" pitchFamily="50" charset="-128"/>
                <a:ea typeface="ＭＳ Ｐゴシック" panose="020B0600070205080204" pitchFamily="50" charset="-128"/>
              </a:rPr>
              <a:pPr eaLnBrk="0" hangingPunct="0">
                <a:spcBef>
                  <a:spcPct val="50000"/>
                </a:spcBef>
                <a:defRPr/>
              </a:pPr>
              <a:t>3</a:t>
            </a:fld>
            <a:endParaRPr lang="en-US" sz="1000" dirty="0">
              <a:solidFill>
                <a:schemeClr val="bg1"/>
              </a:solidFill>
              <a:latin typeface="ＭＳ Ｐゴシック" panose="020B0600070205080204" pitchFamily="50" charset="-128"/>
              <a:ea typeface="ＭＳ Ｐゴシック" panose="020B0600070205080204" pitchFamily="50" charset="-128"/>
            </a:endParaRPr>
          </a:p>
        </p:txBody>
      </p:sp>
      <p:pic>
        <p:nvPicPr>
          <p:cNvPr id="9" name="Picture 8">
            <a:extLst>
              <a:ext uri="{FF2B5EF4-FFF2-40B4-BE49-F238E27FC236}">
                <a16:creationId xmlns:a16="http://schemas.microsoft.com/office/drawing/2014/main" id="{2A0CF7DA-DFB0-CC46-AEFA-A9304F90922E}"/>
              </a:ext>
            </a:extLst>
          </p:cNvPr>
          <p:cNvPicPr>
            <a:picLocks noChangeAspect="1"/>
          </p:cNvPicPr>
          <p:nvPr/>
        </p:nvPicPr>
        <p:blipFill>
          <a:blip r:embed="rId4"/>
          <a:srcRect/>
          <a:stretch/>
        </p:blipFill>
        <p:spPr>
          <a:xfrm>
            <a:off x="273388" y="6114917"/>
            <a:ext cx="2755897" cy="463609"/>
          </a:xfrm>
          <a:prstGeom prst="rect">
            <a:avLst/>
          </a:prstGeom>
        </p:spPr>
      </p:pic>
    </p:spTree>
    <p:extLst>
      <p:ext uri="{BB962C8B-B14F-4D97-AF65-F5344CB8AC3E}">
        <p14:creationId xmlns:p14="http://schemas.microsoft.com/office/powerpoint/2010/main" val="36797869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sp>
        <p:nvSpPr>
          <p:cNvPr id="23" name="Background - Solid">
            <a:extLst>
              <a:ext uri="{FF2B5EF4-FFF2-40B4-BE49-F238E27FC236}">
                <a16:creationId xmlns:a16="http://schemas.microsoft.com/office/drawing/2014/main" id="{DF6F9E4F-AB06-D242-8629-721D703908C8}"/>
              </a:ext>
            </a:extLst>
          </p:cNvPr>
          <p:cNvSpPr/>
          <p:nvPr/>
        </p:nvSpPr>
        <p:spPr>
          <a:xfrm>
            <a:off x="0" y="912692"/>
            <a:ext cx="12192000" cy="604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rgbClr val="0A5496">
                  <a:alpha val="44000"/>
                </a:srgbClr>
              </a:solidFill>
              <a:latin typeface="ＭＳ Ｐゴシック" panose="020B0600070205080204" pitchFamily="50" charset="-128"/>
              <a:ea typeface="ＭＳ Ｐゴシック" panose="020B0600070205080204" pitchFamily="50" charset="-128"/>
            </a:endParaRPr>
          </a:p>
        </p:txBody>
      </p:sp>
      <p:grpSp>
        <p:nvGrpSpPr>
          <p:cNvPr id="24" name="Group 23">
            <a:extLst>
              <a:ext uri="{FF2B5EF4-FFF2-40B4-BE49-F238E27FC236}">
                <a16:creationId xmlns:a16="http://schemas.microsoft.com/office/drawing/2014/main" id="{4854373F-63E7-2544-A599-5AFD299F5DAE}"/>
              </a:ext>
            </a:extLst>
          </p:cNvPr>
          <p:cNvGrpSpPr/>
          <p:nvPr/>
        </p:nvGrpSpPr>
        <p:grpSpPr>
          <a:xfrm>
            <a:off x="-3047" y="704266"/>
            <a:ext cx="12191999" cy="217065"/>
            <a:chOff x="0" y="5696515"/>
            <a:chExt cx="12289367" cy="354756"/>
          </a:xfrm>
        </p:grpSpPr>
        <p:sp>
          <p:nvSpPr>
            <p:cNvPr id="25" name="Background - Solid">
              <a:extLst>
                <a:ext uri="{FF2B5EF4-FFF2-40B4-BE49-F238E27FC236}">
                  <a16:creationId xmlns:a16="http://schemas.microsoft.com/office/drawing/2014/main" id="{F4C1C3D3-4FD2-814A-BE6F-233137C97784}"/>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sp>
          <p:nvSpPr>
            <p:cNvPr id="26" name="Background - Solid">
              <a:extLst>
                <a:ext uri="{FF2B5EF4-FFF2-40B4-BE49-F238E27FC236}">
                  <a16:creationId xmlns:a16="http://schemas.microsoft.com/office/drawing/2014/main" id="{D642F2A3-C65C-9540-88A7-53ADF4F85B92}"/>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sp>
          <p:nvSpPr>
            <p:cNvPr id="27" name="Background - Solid">
              <a:extLst>
                <a:ext uri="{FF2B5EF4-FFF2-40B4-BE49-F238E27FC236}">
                  <a16:creationId xmlns:a16="http://schemas.microsoft.com/office/drawing/2014/main" id="{FA0C9682-C3D7-C243-8AE8-A1D252BB169C}"/>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sp>
          <p:nvSpPr>
            <p:cNvPr id="28" name="Background - Solid">
              <a:extLst>
                <a:ext uri="{FF2B5EF4-FFF2-40B4-BE49-F238E27FC236}">
                  <a16:creationId xmlns:a16="http://schemas.microsoft.com/office/drawing/2014/main" id="{B3AC37A8-A430-4540-84B4-834A60718EB0}"/>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sp>
          <p:nvSpPr>
            <p:cNvPr id="29" name="Background - Solid">
              <a:extLst>
                <a:ext uri="{FF2B5EF4-FFF2-40B4-BE49-F238E27FC236}">
                  <a16:creationId xmlns:a16="http://schemas.microsoft.com/office/drawing/2014/main" id="{37718BA5-317C-6E4A-A811-B3EA432549A1}"/>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sp>
          <p:nvSpPr>
            <p:cNvPr id="30" name="Background - Solid">
              <a:extLst>
                <a:ext uri="{FF2B5EF4-FFF2-40B4-BE49-F238E27FC236}">
                  <a16:creationId xmlns:a16="http://schemas.microsoft.com/office/drawing/2014/main" id="{87988A87-28C4-1946-8064-1D274D5CD04C}"/>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sp>
          <p:nvSpPr>
            <p:cNvPr id="31" name="Background - Solid">
              <a:extLst>
                <a:ext uri="{FF2B5EF4-FFF2-40B4-BE49-F238E27FC236}">
                  <a16:creationId xmlns:a16="http://schemas.microsoft.com/office/drawing/2014/main" id="{3A0E268E-D27B-2949-86D0-F34581CA1EA1}"/>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grpSp>
      <p:pic>
        <p:nvPicPr>
          <p:cNvPr id="32" name="Picture 31">
            <a:extLst>
              <a:ext uri="{FF2B5EF4-FFF2-40B4-BE49-F238E27FC236}">
                <a16:creationId xmlns:a16="http://schemas.microsoft.com/office/drawing/2014/main" id="{B196F5DD-9C13-1643-8AEF-76278F7E6C67}"/>
              </a:ext>
            </a:extLst>
          </p:cNvPr>
          <p:cNvPicPr>
            <a:picLocks noChangeAspect="1"/>
          </p:cNvPicPr>
          <p:nvPr/>
        </p:nvPicPr>
        <p:blipFill>
          <a:blip r:embed="rId3"/>
          <a:srcRect/>
          <a:stretch/>
        </p:blipFill>
        <p:spPr>
          <a:xfrm>
            <a:off x="384726" y="226622"/>
            <a:ext cx="971568" cy="971568"/>
          </a:xfrm>
          <a:prstGeom prst="rect">
            <a:avLst/>
          </a:prstGeom>
        </p:spPr>
      </p:pic>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latin typeface="ＭＳ Ｐゴシック" panose="020B0600070205080204" pitchFamily="50" charset="-128"/>
                <a:ea typeface="ＭＳ Ｐゴシック" panose="020B0600070205080204" pitchFamily="50" charset="-128"/>
              </a:rPr>
              <a:pPr eaLnBrk="0" hangingPunct="0">
                <a:spcBef>
                  <a:spcPct val="50000"/>
                </a:spcBef>
                <a:defRPr/>
              </a:pPr>
              <a:t>30</a:t>
            </a:fld>
            <a:endParaRPr lang="en-US" sz="1000" dirty="0">
              <a:solidFill>
                <a:srgbClr val="00338D"/>
              </a:solidFill>
              <a:latin typeface="ＭＳ Ｐゴシック" panose="020B0600070205080204" pitchFamily="50" charset="-128"/>
              <a:ea typeface="ＭＳ Ｐゴシック" panose="020B0600070205080204" pitchFamily="50" charset="-128"/>
            </a:endParaRPr>
          </a:p>
        </p:txBody>
      </p:sp>
      <p:sp>
        <p:nvSpPr>
          <p:cNvPr id="15" name="Yellow Bar">
            <a:extLst>
              <a:ext uri="{FF2B5EF4-FFF2-40B4-BE49-F238E27FC236}">
                <a16:creationId xmlns:a16="http://schemas.microsoft.com/office/drawing/2014/main" id="{E51C4DA4-A142-A94A-BC66-DF4ADD1F27BE}"/>
              </a:ext>
            </a:extLst>
          </p:cNvPr>
          <p:cNvSpPr/>
          <p:nvPr/>
        </p:nvSpPr>
        <p:spPr>
          <a:xfrm>
            <a:off x="555063" y="1981200"/>
            <a:ext cx="2926080" cy="61227"/>
          </a:xfrm>
          <a:prstGeom prst="rect">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ja-JP">
                <a:latin typeface="ＭＳ Ｐゴシック" panose="020B0600070205080204" pitchFamily="50" charset="-128"/>
                <a:ea typeface="ＭＳ Ｐゴシック" panose="020B0600070205080204" pitchFamily="50" charset="-128"/>
                <a:cs typeface="Arial" charset="0"/>
              </a:rPr>
              <a:t> </a:t>
            </a:r>
          </a:p>
        </p:txBody>
      </p:sp>
      <p:sp>
        <p:nvSpPr>
          <p:cNvPr id="10" name="Headline">
            <a:extLst>
              <a:ext uri="{FF2B5EF4-FFF2-40B4-BE49-F238E27FC236}">
                <a16:creationId xmlns:a16="http://schemas.microsoft.com/office/drawing/2014/main" id="{D4C8344C-36A9-3F47-BAFA-0F7F5381B063}"/>
              </a:ext>
            </a:extLst>
          </p:cNvPr>
          <p:cNvSpPr txBox="1">
            <a:spLocks/>
          </p:cNvSpPr>
          <p:nvPr/>
        </p:nvSpPr>
        <p:spPr>
          <a:xfrm>
            <a:off x="384726" y="1308960"/>
            <a:ext cx="10130874" cy="55344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ja-JP">
                <a:solidFill>
                  <a:srgbClr val="00338D"/>
                </a:solidFill>
                <a:latin typeface="ＭＳ Ｐゴシック" panose="020B0600070205080204" pitchFamily="50" charset="-128"/>
                <a:ea typeface="ＭＳ Ｐゴシック" panose="020B0600070205080204" pitchFamily="50" charset="-128"/>
                <a:cs typeface="Arial" panose="020B0604020202020204" pitchFamily="34" charset="0"/>
              </a:rPr>
              <a:t>チャーター申請を行う</a:t>
            </a:r>
          </a:p>
        </p:txBody>
      </p:sp>
      <p:sp>
        <p:nvSpPr>
          <p:cNvPr id="3" name="Rectangle 2">
            <a:extLst>
              <a:ext uri="{FF2B5EF4-FFF2-40B4-BE49-F238E27FC236}">
                <a16:creationId xmlns:a16="http://schemas.microsoft.com/office/drawing/2014/main" id="{C3B6E490-79EF-9149-7338-26682FA9C024}"/>
              </a:ext>
            </a:extLst>
          </p:cNvPr>
          <p:cNvSpPr/>
          <p:nvPr/>
        </p:nvSpPr>
        <p:spPr>
          <a:xfrm>
            <a:off x="899686" y="2344978"/>
            <a:ext cx="10835113" cy="3754874"/>
          </a:xfrm>
          <a:prstGeom prst="rect">
            <a:avLst/>
          </a:prstGeom>
        </p:spPr>
        <p:txBody>
          <a:bodyPr wrap="square">
            <a:spAutoFit/>
          </a:bodyPr>
          <a:lstStyle/>
          <a:p>
            <a:pPr>
              <a:buClr>
                <a:srgbClr val="EBB700"/>
              </a:buClr>
              <a:buSzPct val="100000"/>
            </a:pPr>
            <a:r>
              <a:rPr lang="ja-JP" sz="2400" b="1" dirty="0">
                <a:solidFill>
                  <a:srgbClr val="7030A0"/>
                </a:solidFill>
                <a:latin typeface="ＭＳ Ｐゴシック" panose="020B0600070205080204" pitchFamily="50" charset="-128"/>
                <a:ea typeface="ＭＳ Ｐゴシック" panose="020B0600070205080204" pitchFamily="50" charset="-128"/>
                <a:cs typeface="Arial" charset="0"/>
              </a:rPr>
              <a:t>クラブ名</a:t>
            </a:r>
          </a:p>
          <a:p>
            <a:pPr>
              <a:buClr>
                <a:srgbClr val="EBB700"/>
              </a:buClr>
              <a:buSzPct val="100000"/>
            </a:pPr>
            <a:endParaRPr lang="en-US" sz="1000" dirty="0">
              <a:solidFill>
                <a:srgbClr val="082E87"/>
              </a:solidFill>
              <a:latin typeface="ＭＳ Ｐゴシック" panose="020B0600070205080204" pitchFamily="50" charset="-128"/>
              <a:ea typeface="ＭＳ Ｐゴシック" panose="020B0600070205080204" pitchFamily="50" charset="-128"/>
              <a:cs typeface="Arial" charset="0"/>
            </a:endParaRPr>
          </a:p>
          <a:p>
            <a:pPr>
              <a:buClr>
                <a:srgbClr val="EBB700"/>
              </a:buClr>
              <a:buSzPct val="100000"/>
            </a:pPr>
            <a:r>
              <a:rPr lang="ja-JP" dirty="0">
                <a:solidFill>
                  <a:schemeClr val="accent6">
                    <a:lumMod val="75000"/>
                    <a:lumOff val="25000"/>
                  </a:schemeClr>
                </a:solidFill>
                <a:latin typeface="ＭＳ Ｐゴシック" panose="020B0600070205080204" pitchFamily="50" charset="-128"/>
                <a:ea typeface="ＭＳ Ｐゴシック" panose="020B0600070205080204" pitchFamily="50" charset="-128"/>
                <a:cs typeface="Arial" charset="0"/>
              </a:rPr>
              <a:t>新クラブの</a:t>
            </a:r>
            <a:r>
              <a:rPr lang="ja-JP" altLang="en-US" dirty="0">
                <a:solidFill>
                  <a:schemeClr val="accent6">
                    <a:lumMod val="75000"/>
                    <a:lumOff val="25000"/>
                  </a:schemeClr>
                </a:solidFill>
                <a:latin typeface="ＭＳ Ｐゴシック" panose="020B0600070205080204" pitchFamily="50" charset="-128"/>
                <a:ea typeface="ＭＳ Ｐゴシック" panose="020B0600070205080204" pitchFamily="50" charset="-128"/>
                <a:cs typeface="Arial" charset="0"/>
              </a:rPr>
              <a:t>名称</a:t>
            </a:r>
            <a:r>
              <a:rPr lang="ja-JP" dirty="0">
                <a:solidFill>
                  <a:schemeClr val="accent6">
                    <a:lumMod val="75000"/>
                    <a:lumOff val="25000"/>
                  </a:schemeClr>
                </a:solidFill>
                <a:latin typeface="ＭＳ Ｐゴシック" panose="020B0600070205080204" pitchFamily="50" charset="-128"/>
                <a:ea typeface="ＭＳ Ｐゴシック" panose="020B0600070205080204" pitchFamily="50" charset="-128"/>
                <a:cs typeface="Arial" charset="0"/>
              </a:rPr>
              <a:t>を決める前に考慮しなければならないこと：</a:t>
            </a:r>
          </a:p>
          <a:p>
            <a:pPr>
              <a:buClr>
                <a:srgbClr val="EBB700"/>
              </a:buClr>
              <a:buSzPct val="100000"/>
            </a:pPr>
            <a:endParaRPr lang="en-US" sz="2400" dirty="0">
              <a:solidFill>
                <a:srgbClr val="082E87"/>
              </a:solidFill>
              <a:latin typeface="ＭＳ Ｐゴシック" panose="020B0600070205080204" pitchFamily="50" charset="-128"/>
              <a:ea typeface="ＭＳ Ｐゴシック" panose="020B0600070205080204" pitchFamily="50" charset="-128"/>
              <a:cs typeface="Arial" charset="0"/>
            </a:endParaRPr>
          </a:p>
          <a:p>
            <a:pPr marL="342900" indent="-342900">
              <a:buClr>
                <a:srgbClr val="7030A0"/>
              </a:buClr>
              <a:buSzPct val="100000"/>
              <a:buFont typeface="Wingdings" panose="05000000000000000000" pitchFamily="2" charset="2"/>
              <a:buChar char="Ø"/>
            </a:pPr>
            <a:r>
              <a:rPr lang="ja-JP" b="1" dirty="0">
                <a:solidFill>
                  <a:srgbClr val="7030A0"/>
                </a:solidFill>
                <a:latin typeface="ＭＳ Ｐゴシック" panose="020B0600070205080204" pitchFamily="50" charset="-128"/>
                <a:ea typeface="ＭＳ Ｐゴシック" panose="020B0600070205080204" pitchFamily="50" charset="-128"/>
                <a:cs typeface="Arial" charset="0"/>
              </a:rPr>
              <a:t>クラブ名- </a:t>
            </a:r>
            <a:r>
              <a:rPr lang="ja-JP" dirty="0">
                <a:solidFill>
                  <a:schemeClr val="accent6">
                    <a:lumMod val="75000"/>
                    <a:lumOff val="25000"/>
                  </a:schemeClr>
                </a:solidFill>
                <a:latin typeface="ＭＳ Ｐゴシック" panose="020B0600070205080204" pitchFamily="50" charset="-128"/>
                <a:ea typeface="ＭＳ Ｐゴシック" panose="020B0600070205080204" pitchFamily="50" charset="-128"/>
                <a:cs typeface="Arial" charset="0"/>
              </a:rPr>
              <a:t>クラブ名には、実在する地方自治体の名を使わなければならない。 これは、町、市、村など正式な行政単位である。</a:t>
            </a:r>
          </a:p>
          <a:p>
            <a:pPr marL="342900" indent="-342900">
              <a:buClr>
                <a:srgbClr val="7030A0"/>
              </a:buClr>
              <a:buSzPct val="100000"/>
              <a:buFont typeface="Wingdings" panose="05000000000000000000" pitchFamily="2" charset="2"/>
              <a:buChar char="Ø"/>
            </a:pPr>
            <a:endParaRPr lang="en-US" dirty="0">
              <a:solidFill>
                <a:schemeClr val="accent6">
                  <a:lumMod val="75000"/>
                  <a:lumOff val="25000"/>
                </a:schemeClr>
              </a:solidFill>
              <a:latin typeface="ＭＳ Ｐゴシック" panose="020B0600070205080204" pitchFamily="50" charset="-128"/>
              <a:ea typeface="ＭＳ Ｐゴシック" panose="020B0600070205080204" pitchFamily="50" charset="-128"/>
              <a:cs typeface="Arial" charset="0"/>
            </a:endParaRPr>
          </a:p>
          <a:p>
            <a:pPr marL="342900" indent="-342900">
              <a:buClr>
                <a:srgbClr val="7030A0"/>
              </a:buClr>
              <a:buSzPct val="100000"/>
              <a:buFont typeface="Wingdings" panose="05000000000000000000" pitchFamily="2" charset="2"/>
              <a:buChar char="Ø"/>
            </a:pPr>
            <a:r>
              <a:rPr lang="ja-JP" b="1" dirty="0">
                <a:solidFill>
                  <a:srgbClr val="7030A0"/>
                </a:solidFill>
                <a:latin typeface="ＭＳ Ｐゴシック" panose="020B0600070205080204" pitchFamily="50" charset="-128"/>
                <a:ea typeface="ＭＳ Ｐゴシック" panose="020B0600070205080204" pitchFamily="50" charset="-128"/>
                <a:cs typeface="Arial" charset="0"/>
              </a:rPr>
              <a:t>区別するための名称-  </a:t>
            </a:r>
            <a:r>
              <a:rPr lang="ja-JP" dirty="0">
                <a:latin typeface="ＭＳ Ｐゴシック" panose="020B0600070205080204" pitchFamily="50" charset="-128"/>
                <a:ea typeface="ＭＳ Ｐゴシック" panose="020B0600070205080204" pitchFamily="50" charset="-128"/>
                <a:cs typeface="Arial" charset="0"/>
              </a:rPr>
              <a:t>これは、同じ自治体内に存在するクラブを明確に識別するために使われる。</a:t>
            </a:r>
          </a:p>
          <a:p>
            <a:pPr marL="342900" indent="-342900">
              <a:buClr>
                <a:srgbClr val="7030A0"/>
              </a:buClr>
              <a:buSzPct val="100000"/>
              <a:buFont typeface="Wingdings" panose="05000000000000000000" pitchFamily="2" charset="2"/>
              <a:buChar char="Ø"/>
            </a:pPr>
            <a:endParaRPr lang="en-US" dirty="0">
              <a:solidFill>
                <a:schemeClr val="accent6">
                  <a:lumMod val="75000"/>
                  <a:lumOff val="25000"/>
                </a:schemeClr>
              </a:solidFill>
              <a:latin typeface="ＭＳ Ｐゴシック" panose="020B0600070205080204" pitchFamily="50" charset="-128"/>
              <a:ea typeface="ＭＳ Ｐゴシック" panose="020B0600070205080204" pitchFamily="50" charset="-128"/>
              <a:cs typeface="Arial" charset="0"/>
            </a:endParaRPr>
          </a:p>
          <a:p>
            <a:pPr marL="342900" indent="-342900">
              <a:buClr>
                <a:srgbClr val="7030A0"/>
              </a:buClr>
              <a:buSzPct val="100000"/>
              <a:buFont typeface="Wingdings" panose="05000000000000000000" pitchFamily="2" charset="2"/>
              <a:buChar char="Ø"/>
            </a:pPr>
            <a:r>
              <a:rPr lang="ja-JP" b="1" dirty="0">
                <a:solidFill>
                  <a:srgbClr val="7030A0"/>
                </a:solidFill>
                <a:latin typeface="ＭＳ Ｐゴシック" panose="020B0600070205080204" pitchFamily="50" charset="-128"/>
                <a:ea typeface="ＭＳ Ｐゴシック" panose="020B0600070205080204" pitchFamily="50" charset="-128"/>
                <a:cs typeface="Arial" charset="0"/>
              </a:rPr>
              <a:t>現存者- </a:t>
            </a:r>
            <a:r>
              <a:rPr lang="ja-JP" dirty="0">
                <a:solidFill>
                  <a:schemeClr val="accent6">
                    <a:lumMod val="75000"/>
                    <a:lumOff val="25000"/>
                  </a:schemeClr>
                </a:solidFill>
                <a:latin typeface="ＭＳ Ｐゴシック" panose="020B0600070205080204" pitchFamily="50" charset="-128"/>
                <a:ea typeface="ＭＳ Ｐゴシック" panose="020B0600070205080204" pitchFamily="50" charset="-128"/>
                <a:cs typeface="Arial" charset="0"/>
              </a:rPr>
              <a:t>ライオンズクラブの名称には、現存者の名前を使うことはできない。</a:t>
            </a:r>
          </a:p>
          <a:p>
            <a:pPr marL="342900" indent="-342900">
              <a:buClr>
                <a:srgbClr val="7030A0"/>
              </a:buClr>
              <a:buSzPct val="100000"/>
              <a:buFont typeface="Wingdings" panose="05000000000000000000" pitchFamily="2" charset="2"/>
              <a:buChar char="Ø"/>
            </a:pPr>
            <a:endParaRPr lang="en-US" dirty="0">
              <a:solidFill>
                <a:schemeClr val="accent6">
                  <a:lumMod val="75000"/>
                  <a:lumOff val="25000"/>
                </a:schemeClr>
              </a:solidFill>
              <a:latin typeface="ＭＳ Ｐゴシック" panose="020B0600070205080204" pitchFamily="50" charset="-128"/>
              <a:ea typeface="ＭＳ Ｐゴシック" panose="020B0600070205080204" pitchFamily="50" charset="-128"/>
              <a:cs typeface="Arial" charset="0"/>
            </a:endParaRPr>
          </a:p>
          <a:p>
            <a:pPr marL="342900" indent="-342900">
              <a:buClr>
                <a:srgbClr val="7030A0"/>
              </a:buClr>
              <a:buSzPct val="100000"/>
              <a:buFont typeface="Wingdings" panose="05000000000000000000" pitchFamily="2" charset="2"/>
              <a:buChar char="Ø"/>
            </a:pPr>
            <a:r>
              <a:rPr lang="ja-JP" b="1" dirty="0">
                <a:solidFill>
                  <a:srgbClr val="7030A0"/>
                </a:solidFill>
                <a:latin typeface="ＭＳ Ｐゴシック" panose="020B0600070205080204" pitchFamily="50" charset="-128"/>
                <a:ea typeface="ＭＳ Ｐゴシック" panose="020B0600070205080204" pitchFamily="50" charset="-128"/>
                <a:cs typeface="Arial" charset="0"/>
              </a:rPr>
              <a:t>クラブ名に関する制限- </a:t>
            </a:r>
            <a:r>
              <a:rPr lang="ja-JP" dirty="0">
                <a:solidFill>
                  <a:schemeClr val="accent6">
                    <a:lumMod val="75000"/>
                    <a:lumOff val="25000"/>
                  </a:schemeClr>
                </a:solidFill>
                <a:latin typeface="ＭＳ Ｐゴシック" panose="020B0600070205080204" pitchFamily="50" charset="-128"/>
                <a:ea typeface="ＭＳ Ｐゴシック" panose="020B0600070205080204" pitchFamily="50" charset="-128"/>
                <a:cs typeface="Arial" charset="0"/>
              </a:rPr>
              <a:t>ライオンズクラブはその名称に「International</a:t>
            </a:r>
            <a:r>
              <a:rPr lang="ja-JP" altLang="en-US" dirty="0">
                <a:solidFill>
                  <a:schemeClr val="accent6">
                    <a:lumMod val="75000"/>
                    <a:lumOff val="25000"/>
                  </a:schemeClr>
                </a:solidFill>
                <a:latin typeface="ＭＳ Ｐゴシック" panose="020B0600070205080204" pitchFamily="50" charset="-128"/>
                <a:ea typeface="ＭＳ Ｐゴシック" panose="020B0600070205080204" pitchFamily="50" charset="-128"/>
                <a:cs typeface="Arial" charset="0"/>
              </a:rPr>
              <a:t>（</a:t>
            </a:r>
            <a:r>
              <a:rPr lang="ja-JP" dirty="0">
                <a:solidFill>
                  <a:schemeClr val="accent6">
                    <a:lumMod val="75000"/>
                    <a:lumOff val="25000"/>
                  </a:schemeClr>
                </a:solidFill>
                <a:latin typeface="ＭＳ Ｐゴシック" panose="020B0600070205080204" pitchFamily="50" charset="-128"/>
                <a:ea typeface="ＭＳ Ｐゴシック" panose="020B0600070205080204" pitchFamily="50" charset="-128"/>
                <a:cs typeface="Arial" charset="0"/>
              </a:rPr>
              <a:t>国際</a:t>
            </a:r>
            <a:r>
              <a:rPr lang="ja-JP" altLang="en-US" dirty="0">
                <a:solidFill>
                  <a:schemeClr val="accent6">
                    <a:lumMod val="75000"/>
                    <a:lumOff val="25000"/>
                  </a:schemeClr>
                </a:solidFill>
                <a:latin typeface="ＭＳ Ｐゴシック" panose="020B0600070205080204" pitchFamily="50" charset="-128"/>
                <a:ea typeface="ＭＳ Ｐゴシック" panose="020B0600070205080204" pitchFamily="50" charset="-128"/>
                <a:cs typeface="Arial" charset="0"/>
              </a:rPr>
              <a:t>）</a:t>
            </a:r>
            <a:r>
              <a:rPr lang="ja-JP" dirty="0">
                <a:solidFill>
                  <a:schemeClr val="accent6">
                    <a:lumMod val="75000"/>
                    <a:lumOff val="25000"/>
                  </a:schemeClr>
                </a:solidFill>
                <a:latin typeface="ＭＳ Ｐゴシック" panose="020B0600070205080204" pitchFamily="50" charset="-128"/>
                <a:ea typeface="ＭＳ Ｐゴシック" panose="020B0600070205080204" pitchFamily="50" charset="-128"/>
                <a:cs typeface="Arial" charset="0"/>
              </a:rPr>
              <a:t>」を付け加えることはできない。</a:t>
            </a:r>
          </a:p>
          <a:p>
            <a:pPr>
              <a:buClr>
                <a:srgbClr val="EBB700"/>
              </a:buClr>
              <a:buSzPct val="100000"/>
            </a:pPr>
            <a:endParaRPr lang="en-US" dirty="0">
              <a:solidFill>
                <a:schemeClr val="accent6">
                  <a:lumMod val="75000"/>
                  <a:lumOff val="25000"/>
                </a:schemeClr>
              </a:solidFill>
              <a:latin typeface="ＭＳ Ｐゴシック" panose="020B0600070205080204" pitchFamily="50" charset="-128"/>
              <a:ea typeface="ＭＳ Ｐゴシック" panose="020B0600070205080204" pitchFamily="50" charset="-128"/>
              <a:cs typeface="Arial" charset="0"/>
            </a:endParaRPr>
          </a:p>
        </p:txBody>
      </p:sp>
    </p:spTree>
    <p:extLst>
      <p:ext uri="{BB962C8B-B14F-4D97-AF65-F5344CB8AC3E}">
        <p14:creationId xmlns:p14="http://schemas.microsoft.com/office/powerpoint/2010/main" val="25644897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sp>
        <p:nvSpPr>
          <p:cNvPr id="23" name="Background - Solid">
            <a:extLst>
              <a:ext uri="{FF2B5EF4-FFF2-40B4-BE49-F238E27FC236}">
                <a16:creationId xmlns:a16="http://schemas.microsoft.com/office/drawing/2014/main" id="{DF6F9E4F-AB06-D242-8629-721D703908C8}"/>
              </a:ext>
            </a:extLst>
          </p:cNvPr>
          <p:cNvSpPr/>
          <p:nvPr/>
        </p:nvSpPr>
        <p:spPr>
          <a:xfrm>
            <a:off x="0" y="842621"/>
            <a:ext cx="12192000" cy="604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rgbClr val="0A5496">
                  <a:alpha val="44000"/>
                </a:srgbClr>
              </a:solidFill>
              <a:latin typeface="ＭＳ Ｐゴシック" panose="020B0600070205080204" pitchFamily="50" charset="-128"/>
              <a:ea typeface="ＭＳ Ｐゴシック" panose="020B0600070205080204" pitchFamily="50" charset="-128"/>
            </a:endParaRPr>
          </a:p>
        </p:txBody>
      </p:sp>
      <p:grpSp>
        <p:nvGrpSpPr>
          <p:cNvPr id="24" name="Group 23">
            <a:extLst>
              <a:ext uri="{FF2B5EF4-FFF2-40B4-BE49-F238E27FC236}">
                <a16:creationId xmlns:a16="http://schemas.microsoft.com/office/drawing/2014/main" id="{4854373F-63E7-2544-A599-5AFD299F5DAE}"/>
              </a:ext>
            </a:extLst>
          </p:cNvPr>
          <p:cNvGrpSpPr/>
          <p:nvPr/>
        </p:nvGrpSpPr>
        <p:grpSpPr>
          <a:xfrm>
            <a:off x="-3047" y="704266"/>
            <a:ext cx="12191999" cy="217065"/>
            <a:chOff x="0" y="5696515"/>
            <a:chExt cx="12289367" cy="354756"/>
          </a:xfrm>
        </p:grpSpPr>
        <p:sp>
          <p:nvSpPr>
            <p:cNvPr id="25" name="Background - Solid">
              <a:extLst>
                <a:ext uri="{FF2B5EF4-FFF2-40B4-BE49-F238E27FC236}">
                  <a16:creationId xmlns:a16="http://schemas.microsoft.com/office/drawing/2014/main" id="{F4C1C3D3-4FD2-814A-BE6F-233137C97784}"/>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sp>
          <p:nvSpPr>
            <p:cNvPr id="26" name="Background - Solid">
              <a:extLst>
                <a:ext uri="{FF2B5EF4-FFF2-40B4-BE49-F238E27FC236}">
                  <a16:creationId xmlns:a16="http://schemas.microsoft.com/office/drawing/2014/main" id="{D642F2A3-C65C-9540-88A7-53ADF4F85B92}"/>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sp>
          <p:nvSpPr>
            <p:cNvPr id="27" name="Background - Solid">
              <a:extLst>
                <a:ext uri="{FF2B5EF4-FFF2-40B4-BE49-F238E27FC236}">
                  <a16:creationId xmlns:a16="http://schemas.microsoft.com/office/drawing/2014/main" id="{FA0C9682-C3D7-C243-8AE8-A1D252BB169C}"/>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sp>
          <p:nvSpPr>
            <p:cNvPr id="28" name="Background - Solid">
              <a:extLst>
                <a:ext uri="{FF2B5EF4-FFF2-40B4-BE49-F238E27FC236}">
                  <a16:creationId xmlns:a16="http://schemas.microsoft.com/office/drawing/2014/main" id="{B3AC37A8-A430-4540-84B4-834A60718EB0}"/>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sp>
          <p:nvSpPr>
            <p:cNvPr id="29" name="Background - Solid">
              <a:extLst>
                <a:ext uri="{FF2B5EF4-FFF2-40B4-BE49-F238E27FC236}">
                  <a16:creationId xmlns:a16="http://schemas.microsoft.com/office/drawing/2014/main" id="{37718BA5-317C-6E4A-A811-B3EA432549A1}"/>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sp>
          <p:nvSpPr>
            <p:cNvPr id="30" name="Background - Solid">
              <a:extLst>
                <a:ext uri="{FF2B5EF4-FFF2-40B4-BE49-F238E27FC236}">
                  <a16:creationId xmlns:a16="http://schemas.microsoft.com/office/drawing/2014/main" id="{87988A87-28C4-1946-8064-1D274D5CD04C}"/>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sp>
          <p:nvSpPr>
            <p:cNvPr id="31" name="Background - Solid">
              <a:extLst>
                <a:ext uri="{FF2B5EF4-FFF2-40B4-BE49-F238E27FC236}">
                  <a16:creationId xmlns:a16="http://schemas.microsoft.com/office/drawing/2014/main" id="{3A0E268E-D27B-2949-86D0-F34581CA1EA1}"/>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grpSp>
      <p:pic>
        <p:nvPicPr>
          <p:cNvPr id="32" name="Picture 31">
            <a:extLst>
              <a:ext uri="{FF2B5EF4-FFF2-40B4-BE49-F238E27FC236}">
                <a16:creationId xmlns:a16="http://schemas.microsoft.com/office/drawing/2014/main" id="{B196F5DD-9C13-1643-8AEF-76278F7E6C67}"/>
              </a:ext>
            </a:extLst>
          </p:cNvPr>
          <p:cNvPicPr>
            <a:picLocks noChangeAspect="1"/>
          </p:cNvPicPr>
          <p:nvPr/>
        </p:nvPicPr>
        <p:blipFill>
          <a:blip r:embed="rId3"/>
          <a:srcRect/>
          <a:stretch/>
        </p:blipFill>
        <p:spPr>
          <a:xfrm>
            <a:off x="384726" y="226622"/>
            <a:ext cx="971568" cy="971568"/>
          </a:xfrm>
          <a:prstGeom prst="rect">
            <a:avLst/>
          </a:prstGeom>
        </p:spPr>
      </p:pic>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latin typeface="ＭＳ Ｐゴシック" panose="020B0600070205080204" pitchFamily="50" charset="-128"/>
                <a:ea typeface="ＭＳ Ｐゴシック" panose="020B0600070205080204" pitchFamily="50" charset="-128"/>
              </a:rPr>
              <a:pPr eaLnBrk="0" hangingPunct="0">
                <a:spcBef>
                  <a:spcPct val="50000"/>
                </a:spcBef>
                <a:defRPr/>
              </a:pPr>
              <a:t>31</a:t>
            </a:fld>
            <a:endParaRPr lang="en-US" sz="1000" dirty="0">
              <a:solidFill>
                <a:srgbClr val="00338D"/>
              </a:solidFill>
              <a:latin typeface="ＭＳ Ｐゴシック" panose="020B0600070205080204" pitchFamily="50" charset="-128"/>
              <a:ea typeface="ＭＳ Ｐゴシック" panose="020B0600070205080204" pitchFamily="50" charset="-128"/>
            </a:endParaRPr>
          </a:p>
        </p:txBody>
      </p:sp>
      <p:sp>
        <p:nvSpPr>
          <p:cNvPr id="15" name="Yellow Bar">
            <a:extLst>
              <a:ext uri="{FF2B5EF4-FFF2-40B4-BE49-F238E27FC236}">
                <a16:creationId xmlns:a16="http://schemas.microsoft.com/office/drawing/2014/main" id="{E51C4DA4-A142-A94A-BC66-DF4ADD1F27BE}"/>
              </a:ext>
            </a:extLst>
          </p:cNvPr>
          <p:cNvSpPr/>
          <p:nvPr/>
        </p:nvSpPr>
        <p:spPr>
          <a:xfrm>
            <a:off x="552502" y="1832264"/>
            <a:ext cx="2926080" cy="61227"/>
          </a:xfrm>
          <a:prstGeom prst="rect">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ja-JP">
                <a:latin typeface="ＭＳ Ｐゴシック" panose="020B0600070205080204" pitchFamily="50" charset="-128"/>
                <a:ea typeface="ＭＳ Ｐゴシック" panose="020B0600070205080204" pitchFamily="50" charset="-128"/>
                <a:cs typeface="Arial" charset="0"/>
              </a:rPr>
              <a:t> </a:t>
            </a:r>
          </a:p>
        </p:txBody>
      </p:sp>
      <p:sp>
        <p:nvSpPr>
          <p:cNvPr id="10" name="Headline">
            <a:extLst>
              <a:ext uri="{FF2B5EF4-FFF2-40B4-BE49-F238E27FC236}">
                <a16:creationId xmlns:a16="http://schemas.microsoft.com/office/drawing/2014/main" id="{D4C8344C-36A9-3F47-BAFA-0F7F5381B063}"/>
              </a:ext>
            </a:extLst>
          </p:cNvPr>
          <p:cNvSpPr txBox="1">
            <a:spLocks/>
          </p:cNvSpPr>
          <p:nvPr/>
        </p:nvSpPr>
        <p:spPr>
          <a:xfrm>
            <a:off x="541616" y="1218213"/>
            <a:ext cx="10130874" cy="55344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ja-JP">
                <a:solidFill>
                  <a:srgbClr val="00338D"/>
                </a:solidFill>
                <a:latin typeface="ＭＳ Ｐゴシック" panose="020B0600070205080204" pitchFamily="50" charset="-128"/>
                <a:ea typeface="ＭＳ Ｐゴシック" panose="020B0600070205080204" pitchFamily="50" charset="-128"/>
                <a:cs typeface="Arial" panose="020B0604020202020204" pitchFamily="34" charset="0"/>
              </a:rPr>
              <a:t>チャーター申請を行う（続き）</a:t>
            </a:r>
          </a:p>
        </p:txBody>
      </p:sp>
      <p:sp>
        <p:nvSpPr>
          <p:cNvPr id="2" name="Rectangle 1">
            <a:extLst>
              <a:ext uri="{FF2B5EF4-FFF2-40B4-BE49-F238E27FC236}">
                <a16:creationId xmlns:a16="http://schemas.microsoft.com/office/drawing/2014/main" id="{59FE86AD-11BC-791D-54D5-EB30A0F163C8}"/>
              </a:ext>
            </a:extLst>
          </p:cNvPr>
          <p:cNvSpPr/>
          <p:nvPr/>
        </p:nvSpPr>
        <p:spPr>
          <a:xfrm>
            <a:off x="720853" y="2040811"/>
            <a:ext cx="10744200" cy="4585871"/>
          </a:xfrm>
          <a:prstGeom prst="rect">
            <a:avLst/>
          </a:prstGeom>
        </p:spPr>
        <p:txBody>
          <a:bodyPr wrap="square">
            <a:spAutoFit/>
          </a:bodyPr>
          <a:lstStyle/>
          <a:p>
            <a:pPr>
              <a:buClr>
                <a:srgbClr val="EBB700"/>
              </a:buClr>
              <a:buSzPct val="100000"/>
            </a:pPr>
            <a:r>
              <a:rPr lang="ja-JP" sz="2000" dirty="0">
                <a:latin typeface="ＭＳ Ｐゴシック" panose="020B0600070205080204" pitchFamily="50" charset="-128"/>
                <a:ea typeface="ＭＳ Ｐゴシック" panose="020B0600070205080204" pitchFamily="50" charset="-128"/>
                <a:cs typeface="Arial" charset="0"/>
              </a:rPr>
              <a:t>クラブが会合を始めたら、承認を受けるための申請に着手します。新たに申請を行うに</a:t>
            </a:r>
            <a:r>
              <a:rPr lang="ja-JP" altLang="en-US" sz="2000" dirty="0">
                <a:latin typeface="ＭＳ Ｐゴシック" panose="020B0600070205080204" pitchFamily="50" charset="-128"/>
                <a:ea typeface="ＭＳ Ｐゴシック" panose="020B0600070205080204" pitchFamily="50" charset="-128"/>
                <a:cs typeface="Arial" charset="0"/>
              </a:rPr>
              <a:t>は以下が必要とされます。</a:t>
            </a:r>
            <a:endParaRPr lang="ja-JP" sz="2000" dirty="0">
              <a:latin typeface="ＭＳ Ｐゴシック" panose="020B0600070205080204" pitchFamily="50" charset="-128"/>
              <a:ea typeface="ＭＳ Ｐゴシック" panose="020B0600070205080204" pitchFamily="50" charset="-128"/>
              <a:cs typeface="Arial" charset="0"/>
            </a:endParaRPr>
          </a:p>
          <a:p>
            <a:pPr>
              <a:buClr>
                <a:srgbClr val="EBB700"/>
              </a:buClr>
              <a:buSzPct val="100000"/>
            </a:pPr>
            <a:endParaRPr lang="en-US" sz="800" dirty="0">
              <a:solidFill>
                <a:srgbClr val="082E87"/>
              </a:solidFill>
              <a:latin typeface="ＭＳ Ｐゴシック" panose="020B0600070205080204" pitchFamily="50" charset="-128"/>
              <a:ea typeface="ＭＳ Ｐゴシック" panose="020B0600070205080204" pitchFamily="50" charset="-128"/>
              <a:cs typeface="Arial" charset="0"/>
            </a:endParaRPr>
          </a:p>
          <a:p>
            <a:pPr>
              <a:buClr>
                <a:srgbClr val="EBB700"/>
              </a:buClr>
              <a:buSzPct val="100000"/>
            </a:pPr>
            <a:endParaRPr lang="en-US" sz="1400" dirty="0">
              <a:solidFill>
                <a:schemeClr val="accent6">
                  <a:lumMod val="75000"/>
                  <a:lumOff val="25000"/>
                </a:schemeClr>
              </a:solidFill>
              <a:latin typeface="ＭＳ Ｐゴシック" panose="020B0600070205080204" pitchFamily="50" charset="-128"/>
              <a:ea typeface="ＭＳ Ｐゴシック" panose="020B0600070205080204" pitchFamily="50" charset="-128"/>
              <a:cs typeface="Arial" charset="0"/>
            </a:endParaRPr>
          </a:p>
          <a:p>
            <a:pPr marL="342900" indent="-342900">
              <a:buClr>
                <a:srgbClr val="7030A0"/>
              </a:buClr>
              <a:buSzPct val="100000"/>
              <a:buFont typeface="Wingdings" panose="05000000000000000000" pitchFamily="2" charset="2"/>
              <a:buChar char="Ø"/>
            </a:pPr>
            <a:r>
              <a:rPr lang="ja-JP" b="1" dirty="0">
                <a:solidFill>
                  <a:srgbClr val="7030A0"/>
                </a:solidFill>
                <a:latin typeface="ＭＳ Ｐゴシック" panose="020B0600070205080204" pitchFamily="50" charset="-128"/>
                <a:ea typeface="ＭＳ Ｐゴシック" panose="020B0600070205080204" pitchFamily="50" charset="-128"/>
                <a:cs typeface="Arial" charset="0"/>
              </a:rPr>
              <a:t>申請-</a:t>
            </a:r>
            <a:r>
              <a:rPr lang="ja-JP" b="1" dirty="0">
                <a:solidFill>
                  <a:srgbClr val="002060"/>
                </a:solidFill>
                <a:latin typeface="ＭＳ Ｐゴシック" panose="020B0600070205080204" pitchFamily="50" charset="-128"/>
                <a:ea typeface="ＭＳ Ｐゴシック" panose="020B0600070205080204" pitchFamily="50" charset="-128"/>
                <a:cs typeface="Arial" charset="0"/>
              </a:rPr>
              <a:t> </a:t>
            </a:r>
            <a:r>
              <a:rPr lang="ja-JP" dirty="0">
                <a:latin typeface="ＭＳ Ｐゴシック" panose="020B0600070205080204" pitchFamily="50" charset="-128"/>
                <a:ea typeface="ＭＳ Ｐゴシック" panose="020B0600070205080204" pitchFamily="50" charset="-128"/>
                <a:cs typeface="Arial" charset="0"/>
              </a:rPr>
              <a:t>ライオンズ・インターナショナルにオンラインで申請を行えるのは、 地区ガバナー、GMTコーディネーター、 G</a:t>
            </a:r>
            <a:r>
              <a:rPr lang="en-US" altLang="ja-JP" dirty="0">
                <a:latin typeface="ＭＳ Ｐゴシック" panose="020B0600070205080204" pitchFamily="50" charset="-128"/>
                <a:ea typeface="ＭＳ Ｐゴシック" panose="020B0600070205080204" pitchFamily="50" charset="-128"/>
                <a:cs typeface="Arial" charset="0"/>
              </a:rPr>
              <a:t>E</a:t>
            </a:r>
            <a:r>
              <a:rPr lang="ja-JP" dirty="0">
                <a:latin typeface="ＭＳ Ｐゴシック" panose="020B0600070205080204" pitchFamily="50" charset="-128"/>
                <a:ea typeface="ＭＳ Ｐゴシック" panose="020B0600070205080204" pitchFamily="50" charset="-128"/>
                <a:cs typeface="Arial" charset="0"/>
              </a:rPr>
              <a:t>Tコーディネーターコーディネーター・ライオン、</a:t>
            </a:r>
            <a:r>
              <a:rPr lang="en-US" altLang="ja-JP" dirty="0">
                <a:latin typeface="ＭＳ Ｐゴシック" panose="020B0600070205080204" pitchFamily="50" charset="-128"/>
                <a:ea typeface="ＭＳ Ｐゴシック" panose="020B0600070205080204" pitchFamily="50" charset="-128"/>
                <a:cs typeface="Arial" charset="0"/>
              </a:rPr>
              <a:t> </a:t>
            </a:r>
            <a:r>
              <a:rPr lang="ja-JP" dirty="0">
                <a:latin typeface="ＭＳ Ｐゴシック" panose="020B0600070205080204" pitchFamily="50" charset="-128"/>
                <a:ea typeface="ＭＳ Ｐゴシック" panose="020B0600070205080204" pitchFamily="50" charset="-128"/>
                <a:cs typeface="Arial" charset="0"/>
              </a:rPr>
              <a:t>スポンサークラブの会長、スポンサークラブの幹事で</a:t>
            </a:r>
            <a:r>
              <a:rPr lang="ja-JP" altLang="en-US" dirty="0">
                <a:latin typeface="ＭＳ Ｐゴシック" panose="020B0600070205080204" pitchFamily="50" charset="-128"/>
                <a:ea typeface="ＭＳ Ｐゴシック" panose="020B0600070205080204" pitchFamily="50" charset="-128"/>
                <a:cs typeface="Arial" charset="0"/>
              </a:rPr>
              <a:t>ある</a:t>
            </a:r>
            <a:r>
              <a:rPr lang="ja-JP" dirty="0">
                <a:latin typeface="ＭＳ Ｐゴシック" panose="020B0600070205080204" pitchFamily="50" charset="-128"/>
                <a:ea typeface="ＭＳ Ｐゴシック" panose="020B0600070205080204" pitchFamily="50" charset="-128"/>
                <a:cs typeface="Arial" charset="0"/>
              </a:rPr>
              <a:t>。申請はすべて、ライオンズ・インターナショナルのウェブサイト</a:t>
            </a:r>
            <a:r>
              <a:rPr lang="ja-JP" dirty="0">
                <a:solidFill>
                  <a:srgbClr val="F76639"/>
                </a:solidFill>
                <a:latin typeface="ＭＳ Ｐゴシック" panose="020B0600070205080204" pitchFamily="50" charset="-128"/>
                <a:ea typeface="ＭＳ Ｐゴシック" panose="020B0600070205080204" pitchFamily="50" charset="-128"/>
                <a:cs typeface="Arial" charset="0"/>
                <a:hlinkClick r:id="rId4">
                  <a:extLst>
                    <a:ext uri="{A12FA001-AC4F-418D-AE19-62706E023703}">
                      <ahyp:hlinkClr xmlns:ahyp="http://schemas.microsoft.com/office/drawing/2018/hyperlinkcolor" val="tx"/>
                    </a:ext>
                  </a:extLst>
                </a:hlinkClick>
              </a:rPr>
              <a:t>www.Lionsclubs.org</a:t>
            </a:r>
            <a:r>
              <a:rPr lang="ja-JP" dirty="0">
                <a:latin typeface="ＭＳ Ｐゴシック" panose="020B0600070205080204" pitchFamily="50" charset="-128"/>
                <a:ea typeface="ＭＳ Ｐゴシック" panose="020B0600070205080204" pitchFamily="50" charset="-128"/>
                <a:cs typeface="Arial" charset="0"/>
              </a:rPr>
              <a:t>でオンラインで行うべき</a:t>
            </a:r>
            <a:r>
              <a:rPr lang="ja-JP" altLang="en-US" dirty="0">
                <a:latin typeface="ＭＳ Ｐゴシック" panose="020B0600070205080204" pitchFamily="50" charset="-128"/>
                <a:ea typeface="ＭＳ Ｐゴシック" panose="020B0600070205080204" pitchFamily="50" charset="-128"/>
                <a:cs typeface="Arial" charset="0"/>
              </a:rPr>
              <a:t>である</a:t>
            </a:r>
            <a:r>
              <a:rPr lang="ja-JP" dirty="0">
                <a:latin typeface="ＭＳ Ｐゴシック" panose="020B0600070205080204" pitchFamily="50" charset="-128"/>
                <a:ea typeface="ＭＳ Ｐゴシック" panose="020B0600070205080204" pitchFamily="50" charset="-128"/>
                <a:cs typeface="Arial" charset="0"/>
              </a:rPr>
              <a:t>。</a:t>
            </a:r>
          </a:p>
          <a:p>
            <a:pPr marL="342900" indent="-342900">
              <a:buClr>
                <a:srgbClr val="7030A0"/>
              </a:buClr>
              <a:buSzPct val="100000"/>
              <a:buFont typeface="Wingdings" panose="05000000000000000000" pitchFamily="2" charset="2"/>
              <a:buChar char="Ø"/>
            </a:pPr>
            <a:endParaRPr lang="en-US" sz="800" dirty="0">
              <a:solidFill>
                <a:schemeClr val="accent6">
                  <a:lumMod val="50000"/>
                  <a:lumOff val="50000"/>
                </a:schemeClr>
              </a:solidFill>
              <a:latin typeface="ＭＳ Ｐゴシック" panose="020B0600070205080204" pitchFamily="50" charset="-128"/>
              <a:ea typeface="ＭＳ Ｐゴシック" panose="020B0600070205080204" pitchFamily="50" charset="-128"/>
              <a:cs typeface="Arial" charset="0"/>
            </a:endParaRPr>
          </a:p>
          <a:p>
            <a:pPr marL="342900" indent="-342900">
              <a:buClr>
                <a:srgbClr val="7030A0"/>
              </a:buClr>
              <a:buSzPct val="100000"/>
              <a:buFont typeface="Wingdings" panose="05000000000000000000" pitchFamily="2" charset="2"/>
              <a:buChar char="Ø"/>
            </a:pPr>
            <a:r>
              <a:rPr lang="ja-JP" b="1" dirty="0">
                <a:solidFill>
                  <a:srgbClr val="7030A0"/>
                </a:solidFill>
                <a:latin typeface="ＭＳ Ｐゴシック" panose="020B0600070205080204" pitchFamily="50" charset="-128"/>
                <a:ea typeface="ＭＳ Ｐゴシック" panose="020B0600070205080204" pitchFamily="50" charset="-128"/>
                <a:cs typeface="Arial" charset="0"/>
              </a:rPr>
              <a:t>クラブのスポンサー- </a:t>
            </a:r>
            <a:r>
              <a:rPr lang="ja-JP" dirty="0">
                <a:latin typeface="ＭＳ Ｐゴシック" panose="020B0600070205080204" pitchFamily="50" charset="-128"/>
                <a:ea typeface="ＭＳ Ｐゴシック" panose="020B0600070205080204" pitchFamily="50" charset="-128"/>
                <a:cs typeface="Arial" charset="0"/>
              </a:rPr>
              <a:t>クラブはいずれも、スポンサークラブまたはスポンサー地区を持たなければな</a:t>
            </a:r>
            <a:r>
              <a:rPr lang="ja-JP" altLang="en-US" dirty="0">
                <a:latin typeface="ＭＳ Ｐゴシック" panose="020B0600070205080204" pitchFamily="50" charset="-128"/>
                <a:ea typeface="ＭＳ Ｐゴシック" panose="020B0600070205080204" pitchFamily="50" charset="-128"/>
                <a:cs typeface="Arial" charset="0"/>
              </a:rPr>
              <a:t>らない</a:t>
            </a:r>
            <a:r>
              <a:rPr lang="ja-JP" dirty="0">
                <a:latin typeface="ＭＳ Ｐゴシック" panose="020B0600070205080204" pitchFamily="50" charset="-128"/>
                <a:ea typeface="ＭＳ Ｐゴシック" panose="020B0600070205080204" pitchFamily="50" charset="-128"/>
                <a:cs typeface="Arial" charset="0"/>
              </a:rPr>
              <a:t>。</a:t>
            </a:r>
          </a:p>
          <a:p>
            <a:pPr marL="342900" indent="-342900">
              <a:buClr>
                <a:srgbClr val="7030A0"/>
              </a:buClr>
              <a:buSzPct val="100000"/>
              <a:buFont typeface="Wingdings" panose="05000000000000000000" pitchFamily="2" charset="2"/>
              <a:buChar char="Ø"/>
            </a:pPr>
            <a:endParaRPr lang="en-US" sz="800" dirty="0">
              <a:latin typeface="ＭＳ Ｐゴシック" panose="020B0600070205080204" pitchFamily="50" charset="-128"/>
              <a:ea typeface="ＭＳ Ｐゴシック" panose="020B0600070205080204" pitchFamily="50" charset="-128"/>
              <a:cs typeface="Arial" charset="0"/>
            </a:endParaRPr>
          </a:p>
          <a:p>
            <a:pPr marL="342900" indent="-342900">
              <a:buClr>
                <a:srgbClr val="7030A0"/>
              </a:buClr>
              <a:buSzPct val="100000"/>
              <a:buFont typeface="Wingdings" panose="05000000000000000000" pitchFamily="2" charset="2"/>
              <a:buChar char="Ø"/>
            </a:pPr>
            <a:r>
              <a:rPr lang="ja-JP" b="1" dirty="0">
                <a:solidFill>
                  <a:srgbClr val="7030A0"/>
                </a:solidFill>
                <a:latin typeface="ＭＳ Ｐゴシック" panose="020B0600070205080204" pitchFamily="50" charset="-128"/>
                <a:ea typeface="ＭＳ Ｐゴシック" panose="020B0600070205080204" pitchFamily="50" charset="-128"/>
                <a:cs typeface="Arial" charset="0"/>
              </a:rPr>
              <a:t>会員数- </a:t>
            </a:r>
            <a:r>
              <a:rPr lang="ja-JP" dirty="0">
                <a:latin typeface="ＭＳ Ｐゴシック" panose="020B0600070205080204" pitchFamily="50" charset="-128"/>
                <a:ea typeface="ＭＳ Ｐゴシック" panose="020B0600070205080204" pitchFamily="50" charset="-128"/>
                <a:cs typeface="Arial" charset="0"/>
              </a:rPr>
              <a:t>クラブには少なくとも20人の会員が必要。20人に満たない場合には、クラブ支部としてスタートでき</a:t>
            </a:r>
            <a:r>
              <a:rPr lang="ja-JP" altLang="en-US" dirty="0">
                <a:latin typeface="ＭＳ Ｐゴシック" panose="020B0600070205080204" pitchFamily="50" charset="-128"/>
                <a:ea typeface="ＭＳ Ｐゴシック" panose="020B0600070205080204" pitchFamily="50" charset="-128"/>
                <a:cs typeface="Arial" charset="0"/>
              </a:rPr>
              <a:t>る</a:t>
            </a:r>
            <a:r>
              <a:rPr lang="ja-JP" dirty="0">
                <a:latin typeface="ＭＳ Ｐゴシック" panose="020B0600070205080204" pitchFamily="50" charset="-128"/>
                <a:ea typeface="ＭＳ Ｐゴシック" panose="020B0600070205080204" pitchFamily="50" charset="-128"/>
                <a:cs typeface="Arial" charset="0"/>
              </a:rPr>
              <a:t>。</a:t>
            </a:r>
          </a:p>
          <a:p>
            <a:pPr marL="342900" indent="-342900">
              <a:buClr>
                <a:srgbClr val="7030A0"/>
              </a:buClr>
              <a:buSzPct val="100000"/>
              <a:buFont typeface="Wingdings" panose="05000000000000000000" pitchFamily="2" charset="2"/>
              <a:buChar char="Ø"/>
            </a:pPr>
            <a:endParaRPr lang="en-US" sz="800" dirty="0">
              <a:latin typeface="ＭＳ Ｐゴシック" panose="020B0600070205080204" pitchFamily="50" charset="-128"/>
              <a:ea typeface="ＭＳ Ｐゴシック" panose="020B0600070205080204" pitchFamily="50" charset="-128"/>
              <a:cs typeface="Arial" charset="0"/>
            </a:endParaRPr>
          </a:p>
          <a:p>
            <a:pPr marL="342900" indent="-342900">
              <a:buClr>
                <a:srgbClr val="7030A0"/>
              </a:buClr>
              <a:buSzPct val="100000"/>
              <a:buFont typeface="Wingdings" panose="05000000000000000000" pitchFamily="2" charset="2"/>
              <a:buChar char="Ø"/>
            </a:pPr>
            <a:r>
              <a:rPr lang="ja-JP" b="1" dirty="0">
                <a:solidFill>
                  <a:srgbClr val="7030A0"/>
                </a:solidFill>
                <a:latin typeface="ＭＳ Ｐゴシック" panose="020B0600070205080204" pitchFamily="50" charset="-128"/>
                <a:ea typeface="ＭＳ Ｐゴシック" panose="020B0600070205080204" pitchFamily="50" charset="-128"/>
                <a:cs typeface="Arial" charset="0"/>
              </a:rPr>
              <a:t>ガイディング・ライオン- </a:t>
            </a:r>
            <a:r>
              <a:rPr lang="ja-JP" dirty="0">
                <a:latin typeface="ＭＳ Ｐゴシック" panose="020B0600070205080204" pitchFamily="50" charset="-128"/>
                <a:ea typeface="ＭＳ Ｐゴシック" panose="020B0600070205080204" pitchFamily="50" charset="-128"/>
                <a:cs typeface="Arial" charset="0"/>
              </a:rPr>
              <a:t>クラブは1名以上のガイディング・ライオンを指定すべきで</a:t>
            </a:r>
            <a:r>
              <a:rPr lang="ja-JP" altLang="en-US" dirty="0">
                <a:latin typeface="ＭＳ Ｐゴシック" panose="020B0600070205080204" pitchFamily="50" charset="-128"/>
                <a:ea typeface="ＭＳ Ｐゴシック" panose="020B0600070205080204" pitchFamily="50" charset="-128"/>
                <a:cs typeface="Arial" charset="0"/>
              </a:rPr>
              <a:t>ある</a:t>
            </a:r>
            <a:r>
              <a:rPr lang="ja-JP" dirty="0">
                <a:latin typeface="ＭＳ Ｐゴシック" panose="020B0600070205080204" pitchFamily="50" charset="-128"/>
                <a:ea typeface="ＭＳ Ｐゴシック" panose="020B0600070205080204" pitchFamily="50" charset="-128"/>
                <a:cs typeface="Arial" charset="0"/>
              </a:rPr>
              <a:t>。</a:t>
            </a:r>
          </a:p>
          <a:p>
            <a:pPr>
              <a:buClr>
                <a:srgbClr val="7030A0"/>
              </a:buClr>
              <a:buSzPct val="100000"/>
            </a:pPr>
            <a:endParaRPr lang="en-US" sz="800" dirty="0">
              <a:latin typeface="ＭＳ Ｐゴシック" panose="020B0600070205080204" pitchFamily="50" charset="-128"/>
              <a:ea typeface="ＭＳ Ｐゴシック" panose="020B0600070205080204" pitchFamily="50" charset="-128"/>
              <a:cs typeface="Arial" charset="0"/>
            </a:endParaRPr>
          </a:p>
          <a:p>
            <a:pPr marL="342900" indent="-342900">
              <a:buClr>
                <a:srgbClr val="7030A0"/>
              </a:buClr>
              <a:buSzPct val="100000"/>
              <a:buFont typeface="Wingdings" panose="05000000000000000000" pitchFamily="2" charset="2"/>
              <a:buChar char="Ø"/>
            </a:pPr>
            <a:r>
              <a:rPr lang="ja-JP" b="1" dirty="0">
                <a:solidFill>
                  <a:srgbClr val="7030A0"/>
                </a:solidFill>
                <a:latin typeface="ＭＳ Ｐゴシック" panose="020B0600070205080204" pitchFamily="50" charset="-128"/>
                <a:ea typeface="ＭＳ Ｐゴシック" panose="020B0600070205080204" pitchFamily="50" charset="-128"/>
              </a:rPr>
              <a:t>10以上のクラブ- 地区が1年度内に10以上のクラブを結成する場合には、クラブ支援に関する文書を国際協会に提出しなければな</a:t>
            </a:r>
            <a:r>
              <a:rPr lang="ja-JP" altLang="en-US" b="1" dirty="0">
                <a:solidFill>
                  <a:srgbClr val="7030A0"/>
                </a:solidFill>
                <a:latin typeface="ＭＳ Ｐゴシック" panose="020B0600070205080204" pitchFamily="50" charset="-128"/>
                <a:ea typeface="ＭＳ Ｐゴシック" panose="020B0600070205080204" pitchFamily="50" charset="-128"/>
              </a:rPr>
              <a:t>らな</a:t>
            </a:r>
            <a:r>
              <a:rPr lang="ja-JP" altLang="en-US" b="1">
                <a:solidFill>
                  <a:srgbClr val="7030A0"/>
                </a:solidFill>
                <a:latin typeface="ＭＳ Ｐゴシック" panose="020B0600070205080204" pitchFamily="50" charset="-128"/>
                <a:ea typeface="ＭＳ Ｐゴシック" panose="020B0600070205080204" pitchFamily="50" charset="-128"/>
              </a:rPr>
              <a:t>い</a:t>
            </a:r>
            <a:r>
              <a:rPr lang="ja-JP" b="1">
                <a:solidFill>
                  <a:srgbClr val="7030A0"/>
                </a:solidFill>
                <a:latin typeface="ＭＳ Ｐゴシック" panose="020B0600070205080204" pitchFamily="50" charset="-128"/>
                <a:ea typeface="ＭＳ Ｐゴシック" panose="020B0600070205080204" pitchFamily="50" charset="-128"/>
              </a:rPr>
              <a:t>。</a:t>
            </a:r>
            <a:endParaRPr lang="en-US" dirty="0">
              <a:solidFill>
                <a:schemeClr val="accent6">
                  <a:lumMod val="75000"/>
                  <a:lumOff val="25000"/>
                </a:schemeClr>
              </a:solidFill>
              <a:latin typeface="ＭＳ Ｐゴシック" panose="020B0600070205080204" pitchFamily="50" charset="-128"/>
              <a:ea typeface="ＭＳ Ｐゴシック" panose="020B0600070205080204" pitchFamily="50" charset="-128"/>
              <a:cs typeface="Arial" charset="0"/>
            </a:endParaRPr>
          </a:p>
          <a:p>
            <a:pPr>
              <a:buClr>
                <a:srgbClr val="EBB700"/>
              </a:buClr>
              <a:buSzPct val="100000"/>
            </a:pPr>
            <a:endParaRPr lang="en-US" dirty="0">
              <a:solidFill>
                <a:schemeClr val="accent6">
                  <a:lumMod val="75000"/>
                  <a:lumOff val="25000"/>
                </a:schemeClr>
              </a:solidFill>
              <a:latin typeface="ＭＳ Ｐゴシック" panose="020B0600070205080204" pitchFamily="50" charset="-128"/>
              <a:ea typeface="ＭＳ Ｐゴシック" panose="020B0600070205080204" pitchFamily="50" charset="-128"/>
              <a:cs typeface="Arial" charset="0"/>
            </a:endParaRPr>
          </a:p>
        </p:txBody>
      </p:sp>
    </p:spTree>
    <p:extLst>
      <p:ext uri="{BB962C8B-B14F-4D97-AF65-F5344CB8AC3E}">
        <p14:creationId xmlns:p14="http://schemas.microsoft.com/office/powerpoint/2010/main" val="17197624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sp>
        <p:nvSpPr>
          <p:cNvPr id="23" name="Background - Solid">
            <a:extLst>
              <a:ext uri="{FF2B5EF4-FFF2-40B4-BE49-F238E27FC236}">
                <a16:creationId xmlns:a16="http://schemas.microsoft.com/office/drawing/2014/main" id="{DF6F9E4F-AB06-D242-8629-721D703908C8}"/>
              </a:ext>
            </a:extLst>
          </p:cNvPr>
          <p:cNvSpPr/>
          <p:nvPr/>
        </p:nvSpPr>
        <p:spPr>
          <a:xfrm>
            <a:off x="0" y="909165"/>
            <a:ext cx="12192000" cy="604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rgbClr val="0A5496">
                  <a:alpha val="44000"/>
                </a:srgbClr>
              </a:solidFill>
              <a:latin typeface="ＭＳ Ｐゴシック" panose="020B0600070205080204" pitchFamily="50" charset="-128"/>
              <a:ea typeface="ＭＳ Ｐゴシック" panose="020B0600070205080204" pitchFamily="50" charset="-128"/>
            </a:endParaRPr>
          </a:p>
        </p:txBody>
      </p:sp>
      <p:grpSp>
        <p:nvGrpSpPr>
          <p:cNvPr id="24" name="Group 23">
            <a:extLst>
              <a:ext uri="{FF2B5EF4-FFF2-40B4-BE49-F238E27FC236}">
                <a16:creationId xmlns:a16="http://schemas.microsoft.com/office/drawing/2014/main" id="{4854373F-63E7-2544-A599-5AFD299F5DAE}"/>
              </a:ext>
            </a:extLst>
          </p:cNvPr>
          <p:cNvGrpSpPr/>
          <p:nvPr/>
        </p:nvGrpSpPr>
        <p:grpSpPr>
          <a:xfrm>
            <a:off x="-3047" y="704266"/>
            <a:ext cx="12191999" cy="217065"/>
            <a:chOff x="0" y="5696515"/>
            <a:chExt cx="12289367" cy="354756"/>
          </a:xfrm>
        </p:grpSpPr>
        <p:sp>
          <p:nvSpPr>
            <p:cNvPr id="25" name="Background - Solid">
              <a:extLst>
                <a:ext uri="{FF2B5EF4-FFF2-40B4-BE49-F238E27FC236}">
                  <a16:creationId xmlns:a16="http://schemas.microsoft.com/office/drawing/2014/main" id="{F4C1C3D3-4FD2-814A-BE6F-233137C97784}"/>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sp>
          <p:nvSpPr>
            <p:cNvPr id="26" name="Background - Solid">
              <a:extLst>
                <a:ext uri="{FF2B5EF4-FFF2-40B4-BE49-F238E27FC236}">
                  <a16:creationId xmlns:a16="http://schemas.microsoft.com/office/drawing/2014/main" id="{D642F2A3-C65C-9540-88A7-53ADF4F85B92}"/>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sp>
          <p:nvSpPr>
            <p:cNvPr id="27" name="Background - Solid">
              <a:extLst>
                <a:ext uri="{FF2B5EF4-FFF2-40B4-BE49-F238E27FC236}">
                  <a16:creationId xmlns:a16="http://schemas.microsoft.com/office/drawing/2014/main" id="{FA0C9682-C3D7-C243-8AE8-A1D252BB169C}"/>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sp>
          <p:nvSpPr>
            <p:cNvPr id="28" name="Background - Solid">
              <a:extLst>
                <a:ext uri="{FF2B5EF4-FFF2-40B4-BE49-F238E27FC236}">
                  <a16:creationId xmlns:a16="http://schemas.microsoft.com/office/drawing/2014/main" id="{B3AC37A8-A430-4540-84B4-834A60718EB0}"/>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sp>
          <p:nvSpPr>
            <p:cNvPr id="29" name="Background - Solid">
              <a:extLst>
                <a:ext uri="{FF2B5EF4-FFF2-40B4-BE49-F238E27FC236}">
                  <a16:creationId xmlns:a16="http://schemas.microsoft.com/office/drawing/2014/main" id="{37718BA5-317C-6E4A-A811-B3EA432549A1}"/>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sp>
          <p:nvSpPr>
            <p:cNvPr id="30" name="Background - Solid">
              <a:extLst>
                <a:ext uri="{FF2B5EF4-FFF2-40B4-BE49-F238E27FC236}">
                  <a16:creationId xmlns:a16="http://schemas.microsoft.com/office/drawing/2014/main" id="{87988A87-28C4-1946-8064-1D274D5CD04C}"/>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sp>
          <p:nvSpPr>
            <p:cNvPr id="31" name="Background - Solid">
              <a:extLst>
                <a:ext uri="{FF2B5EF4-FFF2-40B4-BE49-F238E27FC236}">
                  <a16:creationId xmlns:a16="http://schemas.microsoft.com/office/drawing/2014/main" id="{3A0E268E-D27B-2949-86D0-F34581CA1EA1}"/>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grpSp>
      <p:pic>
        <p:nvPicPr>
          <p:cNvPr id="32" name="Picture 31">
            <a:extLst>
              <a:ext uri="{FF2B5EF4-FFF2-40B4-BE49-F238E27FC236}">
                <a16:creationId xmlns:a16="http://schemas.microsoft.com/office/drawing/2014/main" id="{B196F5DD-9C13-1643-8AEF-76278F7E6C67}"/>
              </a:ext>
            </a:extLst>
          </p:cNvPr>
          <p:cNvPicPr>
            <a:picLocks noChangeAspect="1"/>
          </p:cNvPicPr>
          <p:nvPr/>
        </p:nvPicPr>
        <p:blipFill>
          <a:blip r:embed="rId3"/>
          <a:srcRect/>
          <a:stretch/>
        </p:blipFill>
        <p:spPr>
          <a:xfrm>
            <a:off x="384726" y="226622"/>
            <a:ext cx="971568" cy="971568"/>
          </a:xfrm>
          <a:prstGeom prst="rect">
            <a:avLst/>
          </a:prstGeom>
        </p:spPr>
      </p:pic>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latin typeface="ＭＳ Ｐゴシック" panose="020B0600070205080204" pitchFamily="50" charset="-128"/>
                <a:ea typeface="ＭＳ Ｐゴシック" panose="020B0600070205080204" pitchFamily="50" charset="-128"/>
              </a:rPr>
              <a:pPr eaLnBrk="0" hangingPunct="0">
                <a:spcBef>
                  <a:spcPct val="50000"/>
                </a:spcBef>
                <a:defRPr/>
              </a:pPr>
              <a:t>32</a:t>
            </a:fld>
            <a:endParaRPr lang="en-US" sz="1000" dirty="0">
              <a:solidFill>
                <a:srgbClr val="00338D"/>
              </a:solidFill>
              <a:latin typeface="ＭＳ Ｐゴシック" panose="020B0600070205080204" pitchFamily="50" charset="-128"/>
              <a:ea typeface="ＭＳ Ｐゴシック" panose="020B0600070205080204" pitchFamily="50" charset="-128"/>
            </a:endParaRPr>
          </a:p>
        </p:txBody>
      </p:sp>
      <p:sp>
        <p:nvSpPr>
          <p:cNvPr id="15" name="Yellow Bar">
            <a:extLst>
              <a:ext uri="{FF2B5EF4-FFF2-40B4-BE49-F238E27FC236}">
                <a16:creationId xmlns:a16="http://schemas.microsoft.com/office/drawing/2014/main" id="{E51C4DA4-A142-A94A-BC66-DF4ADD1F27BE}"/>
              </a:ext>
            </a:extLst>
          </p:cNvPr>
          <p:cNvSpPr/>
          <p:nvPr/>
        </p:nvSpPr>
        <p:spPr>
          <a:xfrm>
            <a:off x="555063" y="1981200"/>
            <a:ext cx="2926080" cy="61227"/>
          </a:xfrm>
          <a:prstGeom prst="rect">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ja-JP">
                <a:latin typeface="ＭＳ Ｐゴシック" panose="020B0600070205080204" pitchFamily="50" charset="-128"/>
                <a:ea typeface="ＭＳ Ｐゴシック" panose="020B0600070205080204" pitchFamily="50" charset="-128"/>
                <a:cs typeface="Arial" charset="0"/>
              </a:rPr>
              <a:t> </a:t>
            </a:r>
          </a:p>
        </p:txBody>
      </p:sp>
      <p:sp>
        <p:nvSpPr>
          <p:cNvPr id="10" name="Headline">
            <a:extLst>
              <a:ext uri="{FF2B5EF4-FFF2-40B4-BE49-F238E27FC236}">
                <a16:creationId xmlns:a16="http://schemas.microsoft.com/office/drawing/2014/main" id="{D4C8344C-36A9-3F47-BAFA-0F7F5381B063}"/>
              </a:ext>
            </a:extLst>
          </p:cNvPr>
          <p:cNvSpPr txBox="1">
            <a:spLocks/>
          </p:cNvSpPr>
          <p:nvPr/>
        </p:nvSpPr>
        <p:spPr>
          <a:xfrm>
            <a:off x="384726" y="1308960"/>
            <a:ext cx="10130874" cy="55344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ja-JP">
                <a:solidFill>
                  <a:srgbClr val="00338D"/>
                </a:solidFill>
                <a:latin typeface="ＭＳ Ｐゴシック" panose="020B0600070205080204" pitchFamily="50" charset="-128"/>
                <a:ea typeface="ＭＳ Ｐゴシック" panose="020B0600070205080204" pitchFamily="50" charset="-128"/>
                <a:cs typeface="Arial" panose="020B0604020202020204" pitchFamily="34" charset="0"/>
              </a:rPr>
              <a:t>チャーター申請を行う（続き）</a:t>
            </a:r>
          </a:p>
        </p:txBody>
      </p:sp>
      <p:sp>
        <p:nvSpPr>
          <p:cNvPr id="2" name="Rectangle 1">
            <a:extLst>
              <a:ext uri="{FF2B5EF4-FFF2-40B4-BE49-F238E27FC236}">
                <a16:creationId xmlns:a16="http://schemas.microsoft.com/office/drawing/2014/main" id="{E1507112-BC68-51A6-7AA6-88896D19FBD1}"/>
              </a:ext>
            </a:extLst>
          </p:cNvPr>
          <p:cNvSpPr/>
          <p:nvPr/>
        </p:nvSpPr>
        <p:spPr>
          <a:xfrm>
            <a:off x="555063" y="2096558"/>
            <a:ext cx="11332137" cy="3943387"/>
          </a:xfrm>
          <a:prstGeom prst="rect">
            <a:avLst/>
          </a:prstGeom>
        </p:spPr>
        <p:txBody>
          <a:bodyPr wrap="square">
            <a:spAutoFit/>
          </a:bodyPr>
          <a:lstStyle/>
          <a:p>
            <a:pPr>
              <a:buClr>
                <a:srgbClr val="EBB700"/>
              </a:buClr>
              <a:buSzPct val="100000"/>
            </a:pPr>
            <a:r>
              <a:rPr lang="ja-JP" sz="2000" b="1" dirty="0">
                <a:solidFill>
                  <a:srgbClr val="7030A0"/>
                </a:solidFill>
                <a:latin typeface="ＭＳ Ｐゴシック" panose="020B0600070205080204" pitchFamily="50" charset="-128"/>
                <a:ea typeface="ＭＳ Ｐゴシック" panose="020B0600070205080204" pitchFamily="50" charset="-128"/>
                <a:cs typeface="Arial" charset="0"/>
              </a:rPr>
              <a:t>入会費、会費、および割引</a:t>
            </a:r>
          </a:p>
          <a:p>
            <a:pPr>
              <a:buClr>
                <a:srgbClr val="EBB700"/>
              </a:buClr>
              <a:buSzPct val="100000"/>
            </a:pPr>
            <a:endParaRPr lang="en-US" sz="600" b="1" dirty="0">
              <a:solidFill>
                <a:srgbClr val="7030A0"/>
              </a:solidFill>
              <a:latin typeface="ＭＳ Ｐゴシック" panose="020B0600070205080204" pitchFamily="50" charset="-128"/>
              <a:ea typeface="ＭＳ Ｐゴシック" panose="020B0600070205080204" pitchFamily="50" charset="-128"/>
              <a:cs typeface="Arial" charset="0"/>
            </a:endParaRPr>
          </a:p>
          <a:p>
            <a:pPr>
              <a:buClr>
                <a:srgbClr val="EBB700"/>
              </a:buClr>
              <a:buSzPct val="100000"/>
            </a:pPr>
            <a:r>
              <a:rPr lang="ja-JP" dirty="0">
                <a:latin typeface="ＭＳ Ｐゴシック" panose="020B0600070205080204" pitchFamily="50" charset="-128"/>
                <a:ea typeface="ＭＳ Ｐゴシック" panose="020B0600070205080204" pitchFamily="50" charset="-128"/>
                <a:cs typeface="Arial" charset="0"/>
              </a:rPr>
              <a:t>ライオンズの会員になるには入会費と会費が伴うことを、新クラブのチャーターメンバーが理解することが重要です。</a:t>
            </a:r>
          </a:p>
          <a:p>
            <a:pPr>
              <a:buClr>
                <a:srgbClr val="EBB700"/>
              </a:buClr>
              <a:buSzPct val="100000"/>
            </a:pPr>
            <a:endParaRPr lang="en-US" sz="600" dirty="0">
              <a:solidFill>
                <a:schemeClr val="accent6">
                  <a:lumMod val="75000"/>
                  <a:lumOff val="25000"/>
                </a:schemeClr>
              </a:solidFill>
              <a:latin typeface="ＭＳ Ｐゴシック" panose="020B0600070205080204" pitchFamily="50" charset="-128"/>
              <a:ea typeface="ＭＳ Ｐゴシック" panose="020B0600070205080204" pitchFamily="50" charset="-128"/>
              <a:cs typeface="Arial" charset="0"/>
            </a:endParaRPr>
          </a:p>
          <a:p>
            <a:pPr marL="342900" indent="-342900">
              <a:lnSpc>
                <a:spcPct val="150000"/>
              </a:lnSpc>
              <a:buClr>
                <a:srgbClr val="7030A0"/>
              </a:buClr>
              <a:buSzPct val="100000"/>
              <a:buFont typeface="Wingdings" panose="05000000000000000000" pitchFamily="2" charset="2"/>
              <a:buChar char="Ø"/>
            </a:pPr>
            <a:r>
              <a:rPr lang="ja-JP" b="1" dirty="0">
                <a:solidFill>
                  <a:srgbClr val="7030A0"/>
                </a:solidFill>
                <a:latin typeface="ＭＳ Ｐゴシック" panose="020B0600070205080204" pitchFamily="50" charset="-128"/>
                <a:ea typeface="ＭＳ Ｐゴシック" panose="020B0600070205080204" pitchFamily="50" charset="-128"/>
                <a:cs typeface="Arial" charset="0"/>
              </a:rPr>
              <a:t>国際会費- </a:t>
            </a:r>
            <a:r>
              <a:rPr lang="ja-JP" dirty="0">
                <a:solidFill>
                  <a:schemeClr val="accent6">
                    <a:lumMod val="75000"/>
                    <a:lumOff val="25000"/>
                  </a:schemeClr>
                </a:solidFill>
                <a:latin typeface="ＭＳ Ｐゴシック" panose="020B0600070205080204" pitchFamily="50" charset="-128"/>
                <a:ea typeface="ＭＳ Ｐゴシック" panose="020B0600070205080204" pitchFamily="50" charset="-128"/>
                <a:cs typeface="Arial" charset="0"/>
              </a:rPr>
              <a:t>国際会費は半期ごとにクラブに請求される（月割り）</a:t>
            </a:r>
          </a:p>
          <a:p>
            <a:pPr marL="342900" indent="-342900">
              <a:lnSpc>
                <a:spcPct val="150000"/>
              </a:lnSpc>
              <a:buClr>
                <a:srgbClr val="7030A0"/>
              </a:buClr>
              <a:buSzPct val="100000"/>
              <a:buFont typeface="Wingdings" panose="05000000000000000000" pitchFamily="2" charset="2"/>
              <a:buChar char="Ø"/>
            </a:pPr>
            <a:r>
              <a:rPr lang="ja-JP" b="1" dirty="0">
                <a:solidFill>
                  <a:srgbClr val="7030A0"/>
                </a:solidFill>
                <a:latin typeface="ＭＳ Ｐゴシック" panose="020B0600070205080204" pitchFamily="50" charset="-128"/>
                <a:ea typeface="ＭＳ Ｐゴシック" panose="020B0600070205080204" pitchFamily="50" charset="-128"/>
                <a:cs typeface="Arial" charset="0"/>
              </a:rPr>
              <a:t>クラブ会費- </a:t>
            </a:r>
            <a:r>
              <a:rPr lang="ja-JP" dirty="0">
                <a:latin typeface="ＭＳ Ｐゴシック" panose="020B0600070205080204" pitchFamily="50" charset="-128"/>
                <a:ea typeface="ＭＳ Ｐゴシック" panose="020B0600070205080204" pitchFamily="50" charset="-128"/>
                <a:cs typeface="Arial" charset="0"/>
              </a:rPr>
              <a:t>クラブは、国際会費・クラブ会費・地区会費として集める金額を決定する。</a:t>
            </a:r>
          </a:p>
          <a:p>
            <a:pPr marL="342900" indent="-342900">
              <a:lnSpc>
                <a:spcPct val="150000"/>
              </a:lnSpc>
              <a:buClr>
                <a:srgbClr val="7030A0"/>
              </a:buClr>
              <a:buSzPct val="100000"/>
              <a:buFont typeface="Wingdings" panose="05000000000000000000" pitchFamily="2" charset="2"/>
              <a:buChar char="Ø"/>
            </a:pPr>
            <a:r>
              <a:rPr lang="ja-JP" b="1" dirty="0">
                <a:solidFill>
                  <a:srgbClr val="7030A0"/>
                </a:solidFill>
                <a:latin typeface="ＭＳ Ｐゴシック" panose="020B0600070205080204" pitchFamily="50" charset="-128"/>
                <a:ea typeface="ＭＳ Ｐゴシック" panose="020B0600070205080204" pitchFamily="50" charset="-128"/>
                <a:cs typeface="Arial" charset="0"/>
              </a:rPr>
              <a:t>入会費- </a:t>
            </a:r>
            <a:r>
              <a:rPr lang="ja-JP" dirty="0">
                <a:solidFill>
                  <a:schemeClr val="accent6">
                    <a:lumMod val="75000"/>
                    <a:lumOff val="25000"/>
                  </a:schemeClr>
                </a:solidFill>
                <a:latin typeface="ＭＳ Ｐゴシック" panose="020B0600070205080204" pitchFamily="50" charset="-128"/>
                <a:ea typeface="ＭＳ Ｐゴシック" panose="020B0600070205080204" pitchFamily="50" charset="-128"/>
                <a:cs typeface="Arial" charset="0"/>
              </a:rPr>
              <a:t>すべての新会員が支払う1回限りの費用（下記の場合を除く）。</a:t>
            </a:r>
          </a:p>
          <a:p>
            <a:pPr marL="342900" indent="-342900">
              <a:lnSpc>
                <a:spcPct val="150000"/>
              </a:lnSpc>
              <a:buClr>
                <a:srgbClr val="7030A0"/>
              </a:buClr>
              <a:buSzPct val="100000"/>
              <a:buFont typeface="Wingdings" panose="05000000000000000000" pitchFamily="2" charset="2"/>
              <a:buChar char="Ø"/>
            </a:pPr>
            <a:r>
              <a:rPr lang="ja-JP" b="1" dirty="0">
                <a:solidFill>
                  <a:srgbClr val="7030A0"/>
                </a:solidFill>
                <a:latin typeface="ＭＳ Ｐゴシック" panose="020B0600070205080204" pitchFamily="50" charset="-128"/>
                <a:ea typeface="ＭＳ Ｐゴシック" panose="020B0600070205080204" pitchFamily="50" charset="-128"/>
                <a:cs typeface="Arial" charset="0"/>
              </a:rPr>
              <a:t>割引-</a:t>
            </a:r>
            <a:r>
              <a:rPr lang="ja-JP" dirty="0">
                <a:solidFill>
                  <a:schemeClr val="accent6">
                    <a:lumMod val="75000"/>
                    <a:lumOff val="25000"/>
                  </a:schemeClr>
                </a:solidFill>
                <a:latin typeface="ＭＳ Ｐゴシック" panose="020B0600070205080204" pitchFamily="50" charset="-128"/>
                <a:ea typeface="ＭＳ Ｐゴシック" panose="020B0600070205080204" pitchFamily="50" charset="-128"/>
                <a:cs typeface="Arial" charset="0"/>
              </a:rPr>
              <a:t> 以下の会員割引が適用される場合がある。</a:t>
            </a:r>
          </a:p>
          <a:p>
            <a:pPr marL="800100" lvl="1" indent="-342900">
              <a:lnSpc>
                <a:spcPct val="150000"/>
              </a:lnSpc>
              <a:buClr>
                <a:schemeClr val="accent4"/>
              </a:buClr>
              <a:buSzPct val="100000"/>
              <a:buFont typeface="Wingdings" panose="05000000000000000000" pitchFamily="2" charset="2"/>
              <a:buChar char="Ø"/>
            </a:pPr>
            <a:r>
              <a:rPr lang="ja-JP" sz="1600" b="1" dirty="0">
                <a:solidFill>
                  <a:srgbClr val="F76639"/>
                </a:solidFill>
                <a:latin typeface="ＭＳ Ｐゴシック" panose="020B0600070205080204" pitchFamily="50" charset="-128"/>
                <a:ea typeface="ＭＳ Ｐゴシック" panose="020B0600070205080204" pitchFamily="50" charset="-128"/>
                <a:cs typeface="Arial" charset="0"/>
              </a:rPr>
              <a:t>家族会員-</a:t>
            </a:r>
            <a:r>
              <a:rPr lang="ja-JP" sz="1600" dirty="0">
                <a:solidFill>
                  <a:schemeClr val="accent6">
                    <a:lumMod val="75000"/>
                    <a:lumOff val="25000"/>
                  </a:schemeClr>
                </a:solidFill>
                <a:latin typeface="ＭＳ Ｐゴシック" panose="020B0600070205080204" pitchFamily="50" charset="-128"/>
                <a:ea typeface="ＭＳ Ｐゴシック" panose="020B0600070205080204" pitchFamily="50" charset="-128"/>
                <a:cs typeface="Arial" charset="0"/>
              </a:rPr>
              <a:t> 1人目の家族会員は通常の国際会費を支払い、2人目以降は国際会費が半額となる</a:t>
            </a:r>
          </a:p>
          <a:p>
            <a:pPr marL="800100" lvl="1" indent="-342900">
              <a:lnSpc>
                <a:spcPct val="150000"/>
              </a:lnSpc>
              <a:buClr>
                <a:schemeClr val="accent4"/>
              </a:buClr>
              <a:buSzPct val="100000"/>
              <a:buFont typeface="Wingdings" panose="05000000000000000000" pitchFamily="2" charset="2"/>
              <a:buChar char="Ø"/>
            </a:pPr>
            <a:r>
              <a:rPr lang="ja-JP" sz="1600" b="1" dirty="0">
                <a:solidFill>
                  <a:srgbClr val="F76639"/>
                </a:solidFill>
                <a:latin typeface="ＭＳ Ｐゴシック" panose="020B0600070205080204" pitchFamily="50" charset="-128"/>
                <a:ea typeface="ＭＳ Ｐゴシック" panose="020B0600070205080204" pitchFamily="50" charset="-128"/>
                <a:cs typeface="Arial" charset="0"/>
              </a:rPr>
              <a:t>学生会員-</a:t>
            </a:r>
            <a:r>
              <a:rPr lang="ja-JP" sz="1600" b="1" dirty="0">
                <a:solidFill>
                  <a:schemeClr val="accent6">
                    <a:lumMod val="75000"/>
                    <a:lumOff val="25000"/>
                  </a:schemeClr>
                </a:solidFill>
                <a:latin typeface="ＭＳ Ｐゴシック" panose="020B0600070205080204" pitchFamily="50" charset="-128"/>
                <a:ea typeface="ＭＳ Ｐゴシック" panose="020B0600070205080204" pitchFamily="50" charset="-128"/>
                <a:cs typeface="Arial" charset="0"/>
              </a:rPr>
              <a:t> </a:t>
            </a:r>
            <a:r>
              <a:rPr lang="ja-JP" sz="1600" dirty="0">
                <a:solidFill>
                  <a:schemeClr val="accent6">
                    <a:lumMod val="75000"/>
                    <a:lumOff val="25000"/>
                  </a:schemeClr>
                </a:solidFill>
                <a:latin typeface="ＭＳ Ｐゴシック" panose="020B0600070205080204" pitchFamily="50" charset="-128"/>
                <a:ea typeface="ＭＳ Ｐゴシック" panose="020B0600070205080204" pitchFamily="50" charset="-128"/>
                <a:cs typeface="Arial" charset="0"/>
              </a:rPr>
              <a:t>30歳まで国際会費が半額となり、入会費が免除される</a:t>
            </a:r>
          </a:p>
          <a:p>
            <a:pPr marL="800100" lvl="1" indent="-342900">
              <a:lnSpc>
                <a:spcPct val="150000"/>
              </a:lnSpc>
              <a:buClr>
                <a:schemeClr val="accent4"/>
              </a:buClr>
              <a:buSzPct val="100000"/>
              <a:buFont typeface="Wingdings" panose="05000000000000000000" pitchFamily="2" charset="2"/>
              <a:buChar char="Ø"/>
            </a:pPr>
            <a:r>
              <a:rPr lang="ja-JP" sz="1600" b="1" dirty="0">
                <a:solidFill>
                  <a:srgbClr val="F76639"/>
                </a:solidFill>
                <a:latin typeface="ＭＳ Ｐゴシック" panose="020B0600070205080204" pitchFamily="50" charset="-128"/>
                <a:ea typeface="ＭＳ Ｐゴシック" panose="020B0600070205080204" pitchFamily="50" charset="-128"/>
                <a:cs typeface="Arial" charset="0"/>
              </a:rPr>
              <a:t>転籍会員- </a:t>
            </a:r>
            <a:r>
              <a:rPr lang="ja-JP" sz="1600" dirty="0">
                <a:solidFill>
                  <a:schemeClr val="accent6">
                    <a:lumMod val="75000"/>
                    <a:lumOff val="25000"/>
                  </a:schemeClr>
                </a:solidFill>
                <a:latin typeface="ＭＳ Ｐゴシック" panose="020B0600070205080204" pitchFamily="50" charset="-128"/>
                <a:ea typeface="ＭＳ Ｐゴシック" panose="020B0600070205080204" pitchFamily="50" charset="-128"/>
                <a:cs typeface="Arial" charset="0"/>
              </a:rPr>
              <a:t>会員歴が12カ月を超えている場合には、入会費が割引となる</a:t>
            </a:r>
          </a:p>
          <a:p>
            <a:pPr marL="800100" lvl="1" indent="-342900">
              <a:lnSpc>
                <a:spcPct val="150000"/>
              </a:lnSpc>
              <a:buClr>
                <a:schemeClr val="accent4"/>
              </a:buClr>
              <a:buSzPct val="100000"/>
              <a:buFont typeface="Wingdings" panose="05000000000000000000" pitchFamily="2" charset="2"/>
              <a:buChar char="Ø"/>
            </a:pPr>
            <a:r>
              <a:rPr lang="ja-JP" sz="1600" b="1" dirty="0">
                <a:solidFill>
                  <a:srgbClr val="F76639"/>
                </a:solidFill>
                <a:latin typeface="ＭＳ Ｐゴシック" panose="020B0600070205080204" pitchFamily="50" charset="-128"/>
                <a:ea typeface="ＭＳ Ｐゴシック" panose="020B0600070205080204" pitchFamily="50" charset="-128"/>
                <a:cs typeface="Arial" charset="0"/>
              </a:rPr>
              <a:t>レオライオン-</a:t>
            </a:r>
            <a:r>
              <a:rPr lang="ja-JP" sz="1600" b="1" dirty="0">
                <a:solidFill>
                  <a:schemeClr val="accent6">
                    <a:lumMod val="75000"/>
                    <a:lumOff val="25000"/>
                  </a:schemeClr>
                </a:solidFill>
                <a:latin typeface="ＭＳ Ｐゴシック" panose="020B0600070205080204" pitchFamily="50" charset="-128"/>
                <a:ea typeface="ＭＳ Ｐゴシック" panose="020B0600070205080204" pitchFamily="50" charset="-128"/>
                <a:cs typeface="Arial" charset="0"/>
              </a:rPr>
              <a:t> </a:t>
            </a:r>
            <a:r>
              <a:rPr lang="ja-JP" sz="1600" dirty="0">
                <a:solidFill>
                  <a:schemeClr val="accent6">
                    <a:lumMod val="75000"/>
                    <a:lumOff val="25000"/>
                  </a:schemeClr>
                </a:solidFill>
                <a:latin typeface="ＭＳ Ｐゴシック" panose="020B0600070205080204" pitchFamily="50" charset="-128"/>
                <a:ea typeface="ＭＳ Ｐゴシック" panose="020B0600070205080204" pitchFamily="50" charset="-128"/>
                <a:cs typeface="Arial" charset="0"/>
              </a:rPr>
              <a:t>35歳まで国際会費が半額となり、入会費が免除される</a:t>
            </a:r>
          </a:p>
        </p:txBody>
      </p:sp>
    </p:spTree>
    <p:extLst>
      <p:ext uri="{BB962C8B-B14F-4D97-AF65-F5344CB8AC3E}">
        <p14:creationId xmlns:p14="http://schemas.microsoft.com/office/powerpoint/2010/main" val="3824648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F75FBE5-257D-5D79-10C8-B350FAC29435}"/>
              </a:ext>
            </a:extLst>
          </p:cNvPr>
          <p:cNvSpPr/>
          <p:nvPr/>
        </p:nvSpPr>
        <p:spPr bwMode="auto">
          <a:xfrm>
            <a:off x="0" y="0"/>
            <a:ext cx="12190434" cy="68580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latin typeface="ＭＳ Ｐゴシック" panose="020B0600070205080204" pitchFamily="50" charset="-128"/>
              <a:ea typeface="ＭＳ Ｐゴシック" panose="020B0600070205080204" pitchFamily="50" charset="-128"/>
            </a:endParaRPr>
          </a:p>
        </p:txBody>
      </p:sp>
      <p:sp>
        <p:nvSpPr>
          <p:cNvPr id="2" name="Title 1"/>
          <p:cNvSpPr>
            <a:spLocks noGrp="1"/>
          </p:cNvSpPr>
          <p:nvPr>
            <p:ph type="title" idx="4294967295"/>
          </p:nvPr>
        </p:nvSpPr>
        <p:spPr>
          <a:xfrm>
            <a:off x="838200" y="457200"/>
            <a:ext cx="11352234" cy="457200"/>
          </a:xfrm>
        </p:spPr>
        <p:txBody>
          <a:bodyPr/>
          <a:lstStyle/>
          <a:p>
            <a:pPr algn="l"/>
            <a:r>
              <a:rPr lang="ja-JP" sz="3200" b="1">
                <a:solidFill>
                  <a:srgbClr val="00338D"/>
                </a:solidFill>
                <a:latin typeface="ＭＳ Ｐゴシック" panose="020B0600070205080204" pitchFamily="50" charset="-128"/>
                <a:ea typeface="ＭＳ Ｐゴシック" panose="020B0600070205080204" pitchFamily="50" charset="-128"/>
                <a:cs typeface="Arial" charset="0"/>
              </a:rPr>
              <a:t>チャーター申請を行う（続き）</a:t>
            </a:r>
          </a:p>
        </p:txBody>
      </p:sp>
      <p:sp>
        <p:nvSpPr>
          <p:cNvPr id="5" name="TextBox 4">
            <a:extLst>
              <a:ext uri="{FF2B5EF4-FFF2-40B4-BE49-F238E27FC236}">
                <a16:creationId xmlns:a16="http://schemas.microsoft.com/office/drawing/2014/main" id="{2A1251A8-8862-4882-9413-8AEAEC2DEDA2}"/>
              </a:ext>
            </a:extLst>
          </p:cNvPr>
          <p:cNvSpPr txBox="1"/>
          <p:nvPr/>
        </p:nvSpPr>
        <p:spPr>
          <a:xfrm>
            <a:off x="990600" y="3048000"/>
            <a:ext cx="5867399" cy="1384995"/>
          </a:xfrm>
          <a:prstGeom prst="rect">
            <a:avLst/>
          </a:prstGeom>
          <a:noFill/>
        </p:spPr>
        <p:txBody>
          <a:bodyPr wrap="square" rtlCol="0">
            <a:spAutoFit/>
          </a:bodyPr>
          <a:lstStyle/>
          <a:p>
            <a:r>
              <a:rPr lang="ja-JP" sz="2800" dirty="0">
                <a:solidFill>
                  <a:srgbClr val="33373B"/>
                </a:solidFill>
                <a:latin typeface="ＭＳ Ｐゴシック" panose="020B0600070205080204" pitchFamily="50" charset="-128"/>
                <a:ea typeface="ＭＳ Ｐゴシック" panose="020B0600070205080204" pitchFamily="50" charset="-128"/>
              </a:rPr>
              <a:t>現在の入会費と国際会費の金額</a:t>
            </a:r>
            <a:r>
              <a:rPr lang="ja-JP" altLang="en-US" sz="2800" dirty="0">
                <a:solidFill>
                  <a:srgbClr val="33373B"/>
                </a:solidFill>
                <a:latin typeface="ＭＳ Ｐゴシック" panose="020B0600070205080204" pitchFamily="50" charset="-128"/>
                <a:ea typeface="ＭＳ Ｐゴシック" panose="020B0600070205080204" pitchFamily="50" charset="-128"/>
              </a:rPr>
              <a:t>について</a:t>
            </a:r>
            <a:r>
              <a:rPr lang="ja-JP" sz="2800" dirty="0">
                <a:solidFill>
                  <a:srgbClr val="33373B"/>
                </a:solidFill>
                <a:latin typeface="ＭＳ Ｐゴシック" panose="020B0600070205080204" pitchFamily="50" charset="-128"/>
                <a:ea typeface="ＭＳ Ｐゴシック" panose="020B0600070205080204" pitchFamily="50" charset="-128"/>
              </a:rPr>
              <a:t>は</a:t>
            </a:r>
            <a:r>
              <a:rPr lang="ja-JP" sz="2800" b="1" dirty="0">
                <a:solidFill>
                  <a:srgbClr val="7030A0"/>
                </a:solidFill>
                <a:latin typeface="ＭＳ Ｐゴシック" panose="020B0600070205080204" pitchFamily="50" charset="-128"/>
                <a:ea typeface="ＭＳ Ｐゴシック" panose="020B0600070205080204" pitchFamily="50" charset="-128"/>
              </a:rPr>
              <a:t>チャーター申請チェックリスト（TK40）</a:t>
            </a:r>
            <a:r>
              <a:rPr lang="ja-JP" sz="2800" dirty="0">
                <a:latin typeface="ＭＳ Ｐゴシック" panose="020B0600070205080204" pitchFamily="50" charset="-128"/>
                <a:ea typeface="ＭＳ Ｐゴシック" panose="020B0600070205080204" pitchFamily="50" charset="-128"/>
              </a:rPr>
              <a:t>を参照してください。</a:t>
            </a:r>
            <a:endParaRPr lang="ja-JP" sz="2800" dirty="0">
              <a:solidFill>
                <a:srgbClr val="33373B"/>
              </a:solidFill>
              <a:latin typeface="ＭＳ Ｐゴシック" panose="020B0600070205080204" pitchFamily="50" charset="-128"/>
              <a:ea typeface="ＭＳ Ｐゴシック" panose="020B0600070205080204" pitchFamily="50" charset="-128"/>
            </a:endParaRPr>
          </a:p>
        </p:txBody>
      </p:sp>
      <p:sp>
        <p:nvSpPr>
          <p:cNvPr id="3" name="Rectangle 2">
            <a:extLst>
              <a:ext uri="{FF2B5EF4-FFF2-40B4-BE49-F238E27FC236}">
                <a16:creationId xmlns:a16="http://schemas.microsoft.com/office/drawing/2014/main" id="{ACF5FF3D-4D73-4A26-8EFA-9751DCF4629A}"/>
              </a:ext>
            </a:extLst>
          </p:cNvPr>
          <p:cNvSpPr/>
          <p:nvPr/>
        </p:nvSpPr>
        <p:spPr bwMode="auto">
          <a:xfrm>
            <a:off x="990600" y="1066800"/>
            <a:ext cx="5334000" cy="76200"/>
          </a:xfrm>
          <a:prstGeom prst="rect">
            <a:avLst/>
          </a:prstGeom>
          <a:solidFill>
            <a:srgbClr val="7030A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7030A0"/>
              </a:solidFill>
              <a:effectLst/>
              <a:latin typeface="ＭＳ Ｐゴシック" panose="020B0600070205080204" pitchFamily="50" charset="-128"/>
              <a:ea typeface="ＭＳ Ｐゴシック" panose="020B0600070205080204" pitchFamily="50" charset="-128"/>
            </a:endParaRPr>
          </a:p>
        </p:txBody>
      </p:sp>
      <p:pic>
        <p:nvPicPr>
          <p:cNvPr id="6" name="Picture 5" descr="Qr code&#10;&#10;Description automatically generated">
            <a:extLst>
              <a:ext uri="{FF2B5EF4-FFF2-40B4-BE49-F238E27FC236}">
                <a16:creationId xmlns:a16="http://schemas.microsoft.com/office/drawing/2014/main" id="{F54057CA-E21C-DA2F-6A06-EA4D88C57843}"/>
              </a:ext>
            </a:extLst>
          </p:cNvPr>
          <p:cNvPicPr>
            <a:picLocks noChangeAspect="1"/>
          </p:cNvPicPr>
          <p:nvPr/>
        </p:nvPicPr>
        <p:blipFill>
          <a:blip r:embed="rId3"/>
          <a:stretch>
            <a:fillRect/>
          </a:stretch>
        </p:blipFill>
        <p:spPr>
          <a:xfrm>
            <a:off x="7467600" y="1790700"/>
            <a:ext cx="3314700" cy="3276600"/>
          </a:xfrm>
          <a:prstGeom prst="rect">
            <a:avLst/>
          </a:prstGeom>
        </p:spPr>
      </p:pic>
    </p:spTree>
    <p:extLst>
      <p:ext uri="{BB962C8B-B14F-4D97-AF65-F5344CB8AC3E}">
        <p14:creationId xmlns:p14="http://schemas.microsoft.com/office/powerpoint/2010/main" val="23559483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sp>
        <p:nvSpPr>
          <p:cNvPr id="23" name="Background - Solid">
            <a:extLst>
              <a:ext uri="{FF2B5EF4-FFF2-40B4-BE49-F238E27FC236}">
                <a16:creationId xmlns:a16="http://schemas.microsoft.com/office/drawing/2014/main" id="{DF6F9E4F-AB06-D242-8629-721D703908C8}"/>
              </a:ext>
            </a:extLst>
          </p:cNvPr>
          <p:cNvSpPr/>
          <p:nvPr/>
        </p:nvSpPr>
        <p:spPr>
          <a:xfrm>
            <a:off x="0" y="909165"/>
            <a:ext cx="12192000" cy="604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rgbClr val="0A5496">
                  <a:alpha val="44000"/>
                </a:srgbClr>
              </a:solidFill>
              <a:latin typeface="ＭＳ Ｐゴシック" panose="020B0600070205080204" pitchFamily="50" charset="-128"/>
              <a:ea typeface="ＭＳ Ｐゴシック" panose="020B0600070205080204" pitchFamily="50" charset="-128"/>
            </a:endParaRPr>
          </a:p>
        </p:txBody>
      </p:sp>
      <p:grpSp>
        <p:nvGrpSpPr>
          <p:cNvPr id="24" name="Group 23">
            <a:extLst>
              <a:ext uri="{FF2B5EF4-FFF2-40B4-BE49-F238E27FC236}">
                <a16:creationId xmlns:a16="http://schemas.microsoft.com/office/drawing/2014/main" id="{4854373F-63E7-2544-A599-5AFD299F5DAE}"/>
              </a:ext>
            </a:extLst>
          </p:cNvPr>
          <p:cNvGrpSpPr/>
          <p:nvPr/>
        </p:nvGrpSpPr>
        <p:grpSpPr>
          <a:xfrm>
            <a:off x="-3047" y="704266"/>
            <a:ext cx="12191999" cy="217065"/>
            <a:chOff x="0" y="5696515"/>
            <a:chExt cx="12289367" cy="354756"/>
          </a:xfrm>
        </p:grpSpPr>
        <p:sp>
          <p:nvSpPr>
            <p:cNvPr id="25" name="Background - Solid">
              <a:extLst>
                <a:ext uri="{FF2B5EF4-FFF2-40B4-BE49-F238E27FC236}">
                  <a16:creationId xmlns:a16="http://schemas.microsoft.com/office/drawing/2014/main" id="{F4C1C3D3-4FD2-814A-BE6F-233137C97784}"/>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sp>
          <p:nvSpPr>
            <p:cNvPr id="26" name="Background - Solid">
              <a:extLst>
                <a:ext uri="{FF2B5EF4-FFF2-40B4-BE49-F238E27FC236}">
                  <a16:creationId xmlns:a16="http://schemas.microsoft.com/office/drawing/2014/main" id="{D642F2A3-C65C-9540-88A7-53ADF4F85B92}"/>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sp>
          <p:nvSpPr>
            <p:cNvPr id="27" name="Background - Solid">
              <a:extLst>
                <a:ext uri="{FF2B5EF4-FFF2-40B4-BE49-F238E27FC236}">
                  <a16:creationId xmlns:a16="http://schemas.microsoft.com/office/drawing/2014/main" id="{FA0C9682-C3D7-C243-8AE8-A1D252BB169C}"/>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sp>
          <p:nvSpPr>
            <p:cNvPr id="28" name="Background - Solid">
              <a:extLst>
                <a:ext uri="{FF2B5EF4-FFF2-40B4-BE49-F238E27FC236}">
                  <a16:creationId xmlns:a16="http://schemas.microsoft.com/office/drawing/2014/main" id="{B3AC37A8-A430-4540-84B4-834A60718EB0}"/>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sp>
          <p:nvSpPr>
            <p:cNvPr id="29" name="Background - Solid">
              <a:extLst>
                <a:ext uri="{FF2B5EF4-FFF2-40B4-BE49-F238E27FC236}">
                  <a16:creationId xmlns:a16="http://schemas.microsoft.com/office/drawing/2014/main" id="{37718BA5-317C-6E4A-A811-B3EA432549A1}"/>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sp>
          <p:nvSpPr>
            <p:cNvPr id="30" name="Background - Solid">
              <a:extLst>
                <a:ext uri="{FF2B5EF4-FFF2-40B4-BE49-F238E27FC236}">
                  <a16:creationId xmlns:a16="http://schemas.microsoft.com/office/drawing/2014/main" id="{87988A87-28C4-1946-8064-1D274D5CD04C}"/>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sp>
          <p:nvSpPr>
            <p:cNvPr id="31" name="Background - Solid">
              <a:extLst>
                <a:ext uri="{FF2B5EF4-FFF2-40B4-BE49-F238E27FC236}">
                  <a16:creationId xmlns:a16="http://schemas.microsoft.com/office/drawing/2014/main" id="{3A0E268E-D27B-2949-86D0-F34581CA1EA1}"/>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grpSp>
      <p:pic>
        <p:nvPicPr>
          <p:cNvPr id="32" name="Picture 31">
            <a:extLst>
              <a:ext uri="{FF2B5EF4-FFF2-40B4-BE49-F238E27FC236}">
                <a16:creationId xmlns:a16="http://schemas.microsoft.com/office/drawing/2014/main" id="{B196F5DD-9C13-1643-8AEF-76278F7E6C67}"/>
              </a:ext>
            </a:extLst>
          </p:cNvPr>
          <p:cNvPicPr>
            <a:picLocks noChangeAspect="1"/>
          </p:cNvPicPr>
          <p:nvPr/>
        </p:nvPicPr>
        <p:blipFill>
          <a:blip r:embed="rId3"/>
          <a:srcRect/>
          <a:stretch/>
        </p:blipFill>
        <p:spPr>
          <a:xfrm>
            <a:off x="384726" y="226622"/>
            <a:ext cx="971568" cy="971568"/>
          </a:xfrm>
          <a:prstGeom prst="rect">
            <a:avLst/>
          </a:prstGeom>
        </p:spPr>
      </p:pic>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latin typeface="ＭＳ Ｐゴシック" panose="020B0600070205080204" pitchFamily="50" charset="-128"/>
                <a:ea typeface="ＭＳ Ｐゴシック" panose="020B0600070205080204" pitchFamily="50" charset="-128"/>
              </a:rPr>
              <a:pPr eaLnBrk="0" hangingPunct="0">
                <a:spcBef>
                  <a:spcPct val="50000"/>
                </a:spcBef>
                <a:defRPr/>
              </a:pPr>
              <a:t>34</a:t>
            </a:fld>
            <a:endParaRPr lang="en-US" sz="1000" dirty="0">
              <a:solidFill>
                <a:srgbClr val="00338D"/>
              </a:solidFill>
              <a:latin typeface="ＭＳ Ｐゴシック" panose="020B0600070205080204" pitchFamily="50" charset="-128"/>
              <a:ea typeface="ＭＳ Ｐゴシック" panose="020B0600070205080204" pitchFamily="50" charset="-128"/>
            </a:endParaRPr>
          </a:p>
        </p:txBody>
      </p:sp>
      <p:sp>
        <p:nvSpPr>
          <p:cNvPr id="15" name="Yellow Bar">
            <a:extLst>
              <a:ext uri="{FF2B5EF4-FFF2-40B4-BE49-F238E27FC236}">
                <a16:creationId xmlns:a16="http://schemas.microsoft.com/office/drawing/2014/main" id="{E51C4DA4-A142-A94A-BC66-DF4ADD1F27BE}"/>
              </a:ext>
            </a:extLst>
          </p:cNvPr>
          <p:cNvSpPr/>
          <p:nvPr/>
        </p:nvSpPr>
        <p:spPr>
          <a:xfrm>
            <a:off x="552502" y="1979328"/>
            <a:ext cx="2926080" cy="61227"/>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ja-JP">
                <a:latin typeface="ＭＳ Ｐゴシック" panose="020B0600070205080204" pitchFamily="50" charset="-128"/>
                <a:ea typeface="ＭＳ Ｐゴシック" panose="020B0600070205080204" pitchFamily="50" charset="-128"/>
                <a:cs typeface="Arial" charset="0"/>
              </a:rPr>
              <a:t> </a:t>
            </a:r>
          </a:p>
        </p:txBody>
      </p:sp>
      <p:sp>
        <p:nvSpPr>
          <p:cNvPr id="10" name="Headline">
            <a:extLst>
              <a:ext uri="{FF2B5EF4-FFF2-40B4-BE49-F238E27FC236}">
                <a16:creationId xmlns:a16="http://schemas.microsoft.com/office/drawing/2014/main" id="{D4C8344C-36A9-3F47-BAFA-0F7F5381B063}"/>
              </a:ext>
            </a:extLst>
          </p:cNvPr>
          <p:cNvSpPr txBox="1">
            <a:spLocks/>
          </p:cNvSpPr>
          <p:nvPr/>
        </p:nvSpPr>
        <p:spPr>
          <a:xfrm>
            <a:off x="384726" y="1308960"/>
            <a:ext cx="10130874" cy="55344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ja-JP">
                <a:solidFill>
                  <a:srgbClr val="00338D"/>
                </a:solidFill>
                <a:latin typeface="ＭＳ Ｐゴシック" panose="020B0600070205080204" pitchFamily="50" charset="-128"/>
                <a:ea typeface="ＭＳ Ｐゴシック" panose="020B0600070205080204" pitchFamily="50" charset="-128"/>
                <a:cs typeface="Arial" panose="020B0604020202020204" pitchFamily="34" charset="0"/>
              </a:rPr>
              <a:t>チャーター承認</a:t>
            </a:r>
          </a:p>
        </p:txBody>
      </p:sp>
      <p:sp>
        <p:nvSpPr>
          <p:cNvPr id="3" name="Text Placeholder 5">
            <a:extLst>
              <a:ext uri="{FF2B5EF4-FFF2-40B4-BE49-F238E27FC236}">
                <a16:creationId xmlns:a16="http://schemas.microsoft.com/office/drawing/2014/main" id="{56931AA1-B923-BF86-1E98-7DF87EC23B8D}"/>
              </a:ext>
            </a:extLst>
          </p:cNvPr>
          <p:cNvSpPr txBox="1">
            <a:spLocks/>
          </p:cNvSpPr>
          <p:nvPr/>
        </p:nvSpPr>
        <p:spPr>
          <a:xfrm>
            <a:off x="540814" y="2369577"/>
            <a:ext cx="11049000" cy="52239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ja-JP" sz="2400" dirty="0">
                <a:solidFill>
                  <a:srgbClr val="33373B"/>
                </a:solidFill>
                <a:latin typeface="ＭＳ Ｐゴシック" panose="020B0600070205080204" pitchFamily="50" charset="-128"/>
                <a:ea typeface="ＭＳ Ｐゴシック" panose="020B0600070205080204" pitchFamily="50" charset="-128"/>
              </a:rPr>
              <a:t>クラブが承認されたら、チャーターに伴い以下の作業が行われます。</a:t>
            </a:r>
          </a:p>
        </p:txBody>
      </p:sp>
      <p:sp>
        <p:nvSpPr>
          <p:cNvPr id="4" name="Text Placeholder 6">
            <a:extLst>
              <a:ext uri="{FF2B5EF4-FFF2-40B4-BE49-F238E27FC236}">
                <a16:creationId xmlns:a16="http://schemas.microsoft.com/office/drawing/2014/main" id="{88D9A238-383C-A526-CD93-6E96838064DB}"/>
              </a:ext>
            </a:extLst>
          </p:cNvPr>
          <p:cNvSpPr txBox="1">
            <a:spLocks/>
          </p:cNvSpPr>
          <p:nvPr/>
        </p:nvSpPr>
        <p:spPr>
          <a:xfrm>
            <a:off x="723595" y="3033787"/>
            <a:ext cx="10591800" cy="2228435"/>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Clr>
                <a:srgbClr val="007DA5"/>
              </a:buClr>
              <a:buSzPct val="100000"/>
              <a:buFont typeface="Wingdings" panose="05000000000000000000" pitchFamily="2" charset="2"/>
              <a:buChar char="Ø"/>
            </a:pPr>
            <a:r>
              <a:rPr lang="ja-JP" b="1" dirty="0">
                <a:solidFill>
                  <a:schemeClr val="accent3">
                    <a:lumMod val="75000"/>
                  </a:schemeClr>
                </a:solidFill>
                <a:latin typeface="ＭＳ Ｐゴシック" panose="020B0600070205080204" pitchFamily="50" charset="-128"/>
                <a:ea typeface="ＭＳ Ｐゴシック" panose="020B0600070205080204" pitchFamily="50" charset="-128"/>
              </a:rPr>
              <a:t>チャーター資料- </a:t>
            </a:r>
            <a:r>
              <a:rPr lang="ja-JP" dirty="0">
                <a:solidFill>
                  <a:schemeClr val="accent6">
                    <a:lumMod val="75000"/>
                    <a:lumOff val="25000"/>
                  </a:schemeClr>
                </a:solidFill>
                <a:latin typeface="ＭＳ Ｐゴシック" panose="020B0600070205080204" pitchFamily="50" charset="-128"/>
                <a:ea typeface="ＭＳ Ｐゴシック" panose="020B0600070205080204" pitchFamily="50" charset="-128"/>
              </a:rPr>
              <a:t>チャーターナイト式典で贈呈できるよう、地区ガバナーにチャーター資料が送られる。</a:t>
            </a:r>
          </a:p>
          <a:p>
            <a:pPr>
              <a:buClr>
                <a:srgbClr val="007DA5"/>
              </a:buClr>
              <a:buSzPct val="100000"/>
              <a:buFont typeface="Wingdings" panose="05000000000000000000" pitchFamily="2" charset="2"/>
              <a:buChar char="Ø"/>
            </a:pPr>
            <a:r>
              <a:rPr lang="ja-JP" b="1" dirty="0">
                <a:solidFill>
                  <a:schemeClr val="accent3">
                    <a:lumMod val="75000"/>
                  </a:schemeClr>
                </a:solidFill>
                <a:latin typeface="ＭＳ Ｐゴシック" panose="020B0600070205080204" pitchFamily="50" charset="-128"/>
                <a:ea typeface="ＭＳ Ｐゴシック" panose="020B0600070205080204" pitchFamily="50" charset="-128"/>
              </a:rPr>
              <a:t>チャーターナイト式典- </a:t>
            </a:r>
            <a:r>
              <a:rPr lang="ja-JP" dirty="0">
                <a:solidFill>
                  <a:schemeClr val="accent6">
                    <a:lumMod val="75000"/>
                    <a:lumOff val="25000"/>
                  </a:schemeClr>
                </a:solidFill>
                <a:latin typeface="ＭＳ Ｐゴシック" panose="020B0600070205080204" pitchFamily="50" charset="-128"/>
                <a:ea typeface="ＭＳ Ｐゴシック" panose="020B0600070205080204" pitchFamily="50" charset="-128"/>
              </a:rPr>
              <a:t>クラブはスポンサークラブを交えてチャーターナイトの日取りを設定すべき。スポンサークラブは通常、チャーターナイト式典の企画面と資金面を支援する。</a:t>
            </a:r>
          </a:p>
          <a:p>
            <a:pPr>
              <a:buClr>
                <a:srgbClr val="007DA5"/>
              </a:buClr>
              <a:buSzPct val="100000"/>
              <a:buFont typeface="Wingdings" panose="05000000000000000000" pitchFamily="2" charset="2"/>
              <a:buChar char="Ø"/>
            </a:pPr>
            <a:r>
              <a:rPr lang="ja-JP" b="1" dirty="0">
                <a:solidFill>
                  <a:schemeClr val="accent3">
                    <a:lumMod val="75000"/>
                  </a:schemeClr>
                </a:solidFill>
                <a:latin typeface="ＭＳ Ｐゴシック" panose="020B0600070205080204" pitchFamily="50" charset="-128"/>
                <a:ea typeface="ＭＳ Ｐゴシック" panose="020B0600070205080204" pitchFamily="50" charset="-128"/>
              </a:rPr>
              <a:t>チャーターメンバー- </a:t>
            </a:r>
            <a:r>
              <a:rPr lang="ja-JP" dirty="0">
                <a:solidFill>
                  <a:schemeClr val="accent6">
                    <a:lumMod val="75000"/>
                    <a:lumOff val="25000"/>
                  </a:schemeClr>
                </a:solidFill>
                <a:latin typeface="ＭＳ Ｐゴシック" panose="020B0600070205080204" pitchFamily="50" charset="-128"/>
                <a:ea typeface="ＭＳ Ｐゴシック" panose="020B0600070205080204" pitchFamily="50" charset="-128"/>
              </a:rPr>
              <a:t>チャーター承認日から90日以内に入会した会員は全員、チャーターメンバーと見なされる。</a:t>
            </a:r>
          </a:p>
          <a:p>
            <a:pPr marL="0" indent="0">
              <a:buClr>
                <a:srgbClr val="007DA5"/>
              </a:buClr>
              <a:buSzPct val="100000"/>
              <a:buNone/>
            </a:pPr>
            <a:endParaRPr lang="en-US" kern="0" dirty="0">
              <a:solidFill>
                <a:schemeClr val="accent6">
                  <a:lumMod val="75000"/>
                  <a:lumOff val="25000"/>
                </a:schemeClr>
              </a:solidFill>
              <a:latin typeface="ＭＳ Ｐゴシック" panose="020B0600070205080204" pitchFamily="50" charset="-128"/>
              <a:ea typeface="ＭＳ Ｐゴシック" panose="020B0600070205080204" pitchFamily="50" charset="-128"/>
            </a:endParaRPr>
          </a:p>
        </p:txBody>
      </p:sp>
      <p:sp>
        <p:nvSpPr>
          <p:cNvPr id="5" name="Text Placeholder 5">
            <a:extLst>
              <a:ext uri="{FF2B5EF4-FFF2-40B4-BE49-F238E27FC236}">
                <a16:creationId xmlns:a16="http://schemas.microsoft.com/office/drawing/2014/main" id="{DEB19782-5124-A4B1-42A2-FB81F26F90D9}"/>
              </a:ext>
            </a:extLst>
          </p:cNvPr>
          <p:cNvSpPr txBox="1">
            <a:spLocks/>
          </p:cNvSpPr>
          <p:nvPr/>
        </p:nvSpPr>
        <p:spPr>
          <a:xfrm>
            <a:off x="1356294" y="5396230"/>
            <a:ext cx="9448800" cy="1066800"/>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sz="2000" b="1" dirty="0">
                <a:solidFill>
                  <a:schemeClr val="accent3">
                    <a:lumMod val="75000"/>
                  </a:schemeClr>
                </a:solidFill>
                <a:latin typeface="ＭＳ Ｐゴシック" panose="020B0600070205080204" pitchFamily="50" charset="-128"/>
                <a:ea typeface="ＭＳ Ｐゴシック" panose="020B0600070205080204" pitchFamily="50" charset="-128"/>
              </a:rPr>
              <a:t>ヒント：</a:t>
            </a:r>
            <a:r>
              <a:rPr lang="ja-JP" dirty="0">
                <a:solidFill>
                  <a:srgbClr val="33373B"/>
                </a:solidFill>
                <a:latin typeface="ＭＳ Ｐゴシック" panose="020B0600070205080204" pitchFamily="50" charset="-128"/>
                <a:ea typeface="ＭＳ Ｐゴシック" panose="020B0600070205080204" pitchFamily="50" charset="-128"/>
              </a:rPr>
              <a:t>チャーター承認日とチャーターナイトの日付は別物です。チャーターメンバーとして見なされるための90日間は、チャーター承認日を起点とします。90日後以降にチャーターナイトが行われる場合には、チャーターナイトに入会する会員はすべて通常の会員と見なされます。</a:t>
            </a:r>
          </a:p>
        </p:txBody>
      </p:sp>
    </p:spTree>
    <p:extLst>
      <p:ext uri="{BB962C8B-B14F-4D97-AF65-F5344CB8AC3E}">
        <p14:creationId xmlns:p14="http://schemas.microsoft.com/office/powerpoint/2010/main" val="7345690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ackground - Solid">
            <a:extLst>
              <a:ext uri="{FF2B5EF4-FFF2-40B4-BE49-F238E27FC236}">
                <a16:creationId xmlns:a16="http://schemas.microsoft.com/office/drawing/2014/main" id="{26686E2C-7ED9-1544-816E-ED77CB499B76}"/>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rgbClr val="0D2240">
                  <a:alpha val="44000"/>
                </a:srgbClr>
              </a:solidFill>
              <a:latin typeface="ＭＳ Ｐゴシック" panose="020B0600070205080204" pitchFamily="50" charset="-128"/>
              <a:ea typeface="ＭＳ Ｐゴシック" panose="020B0600070205080204" pitchFamily="50" charset="-128"/>
            </a:endParaRPr>
          </a:p>
        </p:txBody>
      </p:sp>
      <p:sp>
        <p:nvSpPr>
          <p:cNvPr id="24" name="Freeform 23">
            <a:extLst>
              <a:ext uri="{FF2B5EF4-FFF2-40B4-BE49-F238E27FC236}">
                <a16:creationId xmlns:a16="http://schemas.microsoft.com/office/drawing/2014/main" id="{E39E4B24-8DD0-8746-989F-ADE4C1B100E8}"/>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grpSp>
        <p:nvGrpSpPr>
          <p:cNvPr id="3" name="Group 2">
            <a:extLst>
              <a:ext uri="{FF2B5EF4-FFF2-40B4-BE49-F238E27FC236}">
                <a16:creationId xmlns:a16="http://schemas.microsoft.com/office/drawing/2014/main" id="{74A5E45F-A3AE-2E46-A663-87F532F6A4EC}"/>
              </a:ext>
            </a:extLst>
          </p:cNvPr>
          <p:cNvGrpSpPr/>
          <p:nvPr/>
        </p:nvGrpSpPr>
        <p:grpSpPr>
          <a:xfrm>
            <a:off x="4955038" y="0"/>
            <a:ext cx="1677492" cy="6858000"/>
            <a:chOff x="4955038" y="0"/>
            <a:chExt cx="1677492" cy="6858000"/>
          </a:xfrm>
        </p:grpSpPr>
        <p:sp>
          <p:nvSpPr>
            <p:cNvPr id="17" name="Freeform 16">
              <a:extLst>
                <a:ext uri="{FF2B5EF4-FFF2-40B4-BE49-F238E27FC236}">
                  <a16:creationId xmlns:a16="http://schemas.microsoft.com/office/drawing/2014/main" id="{0ABA8735-21A0-D941-BAFF-2C6DFDE50D15}"/>
                </a:ext>
              </a:extLst>
            </p:cNvPr>
            <p:cNvSpPr/>
            <p:nvPr/>
          </p:nvSpPr>
          <p:spPr>
            <a:xfrm>
              <a:off x="4955038"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sp>
          <p:nvSpPr>
            <p:cNvPr id="19" name="Freeform 18">
              <a:extLst>
                <a:ext uri="{FF2B5EF4-FFF2-40B4-BE49-F238E27FC236}">
                  <a16:creationId xmlns:a16="http://schemas.microsoft.com/office/drawing/2014/main" id="{1AABB41B-29AE-AA4C-A273-97195EE7BD4E}"/>
                </a:ext>
              </a:extLst>
            </p:cNvPr>
            <p:cNvSpPr/>
            <p:nvPr/>
          </p:nvSpPr>
          <p:spPr>
            <a:xfrm>
              <a:off x="5271561"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grpSp>
      <p:sp>
        <p:nvSpPr>
          <p:cNvPr id="25" name="Large #">
            <a:extLst>
              <a:ext uri="{FF2B5EF4-FFF2-40B4-BE49-F238E27FC236}">
                <a16:creationId xmlns:a16="http://schemas.microsoft.com/office/drawing/2014/main" id="{2E20D425-63F8-344E-9EAF-9DA816EF30EC}"/>
              </a:ext>
            </a:extLst>
          </p:cNvPr>
          <p:cNvSpPr txBox="1"/>
          <p:nvPr/>
        </p:nvSpPr>
        <p:spPr>
          <a:xfrm>
            <a:off x="316705" y="1355598"/>
            <a:ext cx="5092507" cy="1200329"/>
          </a:xfrm>
          <a:prstGeom prst="rect">
            <a:avLst/>
          </a:prstGeom>
          <a:noFill/>
        </p:spPr>
        <p:txBody>
          <a:bodyPr wrap="square" rtlCol="0" anchor="b">
            <a:spAutoFit/>
          </a:bodyPr>
          <a:lstStyle/>
          <a:p>
            <a:r>
              <a:rPr lang="ja-JP" sz="3600" b="1" dirty="0">
                <a:solidFill>
                  <a:srgbClr val="082E87"/>
                </a:solidFill>
                <a:latin typeface="ＭＳ Ｐゴシック" panose="020B0600070205080204" pitchFamily="50" charset="-128"/>
                <a:ea typeface="ＭＳ Ｐゴシック" panose="020B0600070205080204" pitchFamily="50" charset="-128"/>
              </a:rPr>
              <a:t>継続的なクラブの発展を図る</a:t>
            </a:r>
          </a:p>
        </p:txBody>
      </p:sp>
      <p:sp>
        <p:nvSpPr>
          <p:cNvPr id="28" name="Rectangle 27">
            <a:extLst>
              <a:ext uri="{FF2B5EF4-FFF2-40B4-BE49-F238E27FC236}">
                <a16:creationId xmlns:a16="http://schemas.microsoft.com/office/drawing/2014/main" id="{1F2A9514-7C35-AB43-B22D-AC06B53DD328}"/>
              </a:ext>
            </a:extLst>
          </p:cNvPr>
          <p:cNvSpPr/>
          <p:nvPr/>
        </p:nvSpPr>
        <p:spPr>
          <a:xfrm rot="5400000">
            <a:off x="2282263" y="907777"/>
            <a:ext cx="91440" cy="4067086"/>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ＭＳ Ｐゴシック" panose="020B0600070205080204" pitchFamily="50" charset="-128"/>
              <a:ea typeface="ＭＳ Ｐゴシック" panose="020B0600070205080204" pitchFamily="50" charset="-128"/>
              <a:cs typeface="Arial" charset="0"/>
            </a:endParaRPr>
          </a:p>
        </p:txBody>
      </p:sp>
      <p:sp>
        <p:nvSpPr>
          <p:cNvPr id="12" name="Page Number - White">
            <a:extLst>
              <a:ext uri="{FF2B5EF4-FFF2-40B4-BE49-F238E27FC236}">
                <a16:creationId xmlns:a16="http://schemas.microsoft.com/office/drawing/2014/main" id="{225A5E7C-DEA0-714B-805B-03D83CE15FA0}"/>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latin typeface="ＭＳ Ｐゴシック" panose="020B0600070205080204" pitchFamily="50" charset="-128"/>
                <a:ea typeface="ＭＳ Ｐゴシック" panose="020B0600070205080204" pitchFamily="50" charset="-128"/>
              </a:rPr>
              <a:pPr eaLnBrk="0" hangingPunct="0">
                <a:spcBef>
                  <a:spcPct val="50000"/>
                </a:spcBef>
                <a:defRPr/>
              </a:pPr>
              <a:t>35</a:t>
            </a:fld>
            <a:endParaRPr lang="en-US" sz="1000" dirty="0">
              <a:solidFill>
                <a:schemeClr val="bg1"/>
              </a:solidFill>
              <a:latin typeface="ＭＳ Ｐゴシック" panose="020B0600070205080204" pitchFamily="50" charset="-128"/>
              <a:ea typeface="ＭＳ Ｐゴシック" panose="020B0600070205080204" pitchFamily="50" charset="-128"/>
            </a:endParaRPr>
          </a:p>
        </p:txBody>
      </p:sp>
      <p:pic>
        <p:nvPicPr>
          <p:cNvPr id="13" name="Picture 12">
            <a:extLst>
              <a:ext uri="{FF2B5EF4-FFF2-40B4-BE49-F238E27FC236}">
                <a16:creationId xmlns:a16="http://schemas.microsoft.com/office/drawing/2014/main" id="{BE0D3F9F-984D-824C-9AE7-FE50AD070310}"/>
              </a:ext>
            </a:extLst>
          </p:cNvPr>
          <p:cNvPicPr>
            <a:picLocks noChangeAspect="1"/>
          </p:cNvPicPr>
          <p:nvPr/>
        </p:nvPicPr>
        <p:blipFill>
          <a:blip r:embed="rId3"/>
          <a:srcRect/>
          <a:stretch/>
        </p:blipFill>
        <p:spPr>
          <a:xfrm>
            <a:off x="11286103" y="202119"/>
            <a:ext cx="741107" cy="702199"/>
          </a:xfrm>
          <a:prstGeom prst="rect">
            <a:avLst/>
          </a:prstGeom>
        </p:spPr>
      </p:pic>
      <p:sp>
        <p:nvSpPr>
          <p:cNvPr id="2" name="TextBox 1">
            <a:extLst>
              <a:ext uri="{FF2B5EF4-FFF2-40B4-BE49-F238E27FC236}">
                <a16:creationId xmlns:a16="http://schemas.microsoft.com/office/drawing/2014/main" id="{B95C7895-0F42-4E11-5B93-A80D4FF71C51}"/>
              </a:ext>
            </a:extLst>
          </p:cNvPr>
          <p:cNvSpPr txBox="1"/>
          <p:nvPr/>
        </p:nvSpPr>
        <p:spPr>
          <a:xfrm>
            <a:off x="288530" y="3327738"/>
            <a:ext cx="5303520" cy="1015663"/>
          </a:xfrm>
          <a:prstGeom prst="rect">
            <a:avLst/>
          </a:prstGeom>
          <a:noFill/>
        </p:spPr>
        <p:txBody>
          <a:bodyPr wrap="square" rtlCol="0">
            <a:spAutoFit/>
          </a:bodyPr>
          <a:lstStyle/>
          <a:p>
            <a:r>
              <a:rPr lang="ja-JP" sz="2000" dirty="0">
                <a:solidFill>
                  <a:schemeClr val="accent3">
                    <a:lumMod val="75000"/>
                  </a:schemeClr>
                </a:solidFill>
                <a:latin typeface="ＭＳ Ｐゴシック" panose="020B0600070205080204" pitchFamily="50" charset="-128"/>
                <a:ea typeface="ＭＳ Ｐゴシック" panose="020B0600070205080204" pitchFamily="50" charset="-128"/>
              </a:rPr>
              <a:t>新クラブが結成されたら、そのクラブが</a:t>
            </a:r>
            <a:r>
              <a:rPr lang="ja-JP" altLang="en-US" sz="2000" dirty="0">
                <a:solidFill>
                  <a:schemeClr val="accent3">
                    <a:lumMod val="75000"/>
                  </a:schemeClr>
                </a:solidFill>
                <a:latin typeface="ＭＳ Ｐゴシック" panose="020B0600070205080204" pitchFamily="50" charset="-128"/>
                <a:ea typeface="ＭＳ Ｐゴシック" panose="020B0600070205080204" pitchFamily="50" charset="-128"/>
              </a:rPr>
              <a:t>強力で自立した</a:t>
            </a:r>
            <a:r>
              <a:rPr lang="ja-JP" sz="2000" dirty="0">
                <a:solidFill>
                  <a:schemeClr val="accent3">
                    <a:lumMod val="75000"/>
                  </a:schemeClr>
                </a:solidFill>
                <a:latin typeface="ＭＳ Ｐゴシック" panose="020B0600070205080204" pitchFamily="50" charset="-128"/>
                <a:ea typeface="ＭＳ Ｐゴシック" panose="020B0600070205080204" pitchFamily="50" charset="-128"/>
              </a:rPr>
              <a:t>クラブになるよう発展させ続けることが重要です。以下はクラブの発展に役立ちます。</a:t>
            </a:r>
          </a:p>
        </p:txBody>
      </p:sp>
      <p:sp>
        <p:nvSpPr>
          <p:cNvPr id="5" name="TextBox 4">
            <a:extLst>
              <a:ext uri="{FF2B5EF4-FFF2-40B4-BE49-F238E27FC236}">
                <a16:creationId xmlns:a16="http://schemas.microsoft.com/office/drawing/2014/main" id="{6628FD19-B9B3-BC92-94B1-14317AEDF84A}"/>
              </a:ext>
            </a:extLst>
          </p:cNvPr>
          <p:cNvSpPr txBox="1"/>
          <p:nvPr/>
        </p:nvSpPr>
        <p:spPr>
          <a:xfrm>
            <a:off x="6647770" y="1002774"/>
            <a:ext cx="5106794" cy="4801314"/>
          </a:xfrm>
          <a:prstGeom prst="rect">
            <a:avLst/>
          </a:prstGeom>
          <a:noFill/>
        </p:spPr>
        <p:txBody>
          <a:bodyPr wrap="square" rtlCol="0">
            <a:spAutoFit/>
          </a:bodyPr>
          <a:lstStyle/>
          <a:p>
            <a:pPr marL="342900" indent="-342900">
              <a:buClr>
                <a:srgbClr val="007DA5"/>
              </a:buClr>
              <a:buSzPct val="100000"/>
              <a:buFont typeface="Wingdings" panose="05000000000000000000" pitchFamily="2" charset="2"/>
              <a:buChar char="Ø"/>
            </a:pPr>
            <a:r>
              <a:rPr lang="ja-JP" b="1" dirty="0">
                <a:solidFill>
                  <a:schemeClr val="bg1"/>
                </a:solidFill>
                <a:latin typeface="ＭＳ Ｐゴシック" panose="020B0600070205080204" pitchFamily="50" charset="-128"/>
                <a:ea typeface="ＭＳ Ｐゴシック" panose="020B0600070205080204" pitchFamily="50" charset="-128"/>
              </a:rPr>
              <a:t>スポンサークラブによる支援-  </a:t>
            </a:r>
            <a:r>
              <a:rPr lang="ja-JP" dirty="0">
                <a:solidFill>
                  <a:schemeClr val="bg1"/>
                </a:solidFill>
                <a:latin typeface="ＭＳ Ｐゴシック" panose="020B0600070205080204" pitchFamily="50" charset="-128"/>
                <a:ea typeface="ＭＳ Ｐゴシック" panose="020B0600070205080204" pitchFamily="50" charset="-128"/>
              </a:rPr>
              <a:t>必要に応じて新クラブに支援を提供する。クラブ例会を訪問し、新クラブに助言する。</a:t>
            </a:r>
          </a:p>
          <a:p>
            <a:pPr marL="342900" indent="-342900">
              <a:buClr>
                <a:srgbClr val="007DA5"/>
              </a:buClr>
              <a:buSzPct val="100000"/>
              <a:buFont typeface="Wingdings" panose="05000000000000000000" pitchFamily="2" charset="2"/>
              <a:buChar char="Ø"/>
            </a:pPr>
            <a:endParaRPr lang="en-US" b="1" dirty="0">
              <a:solidFill>
                <a:schemeClr val="bg1"/>
              </a:solidFill>
              <a:latin typeface="ＭＳ Ｐゴシック" panose="020B0600070205080204" pitchFamily="50" charset="-128"/>
              <a:ea typeface="ＭＳ Ｐゴシック" panose="020B0600070205080204" pitchFamily="50" charset="-128"/>
            </a:endParaRPr>
          </a:p>
          <a:p>
            <a:pPr marL="342900" indent="-342900">
              <a:buClr>
                <a:srgbClr val="007DA5"/>
              </a:buClr>
              <a:buSzPct val="100000"/>
              <a:buFont typeface="Wingdings" panose="05000000000000000000" pitchFamily="2" charset="2"/>
              <a:buChar char="Ø"/>
            </a:pPr>
            <a:r>
              <a:rPr lang="ja-JP" b="1" dirty="0">
                <a:solidFill>
                  <a:schemeClr val="bg1"/>
                </a:solidFill>
                <a:latin typeface="ＭＳ Ｐゴシック" panose="020B0600070205080204" pitchFamily="50" charset="-128"/>
                <a:ea typeface="ＭＳ Ｐゴシック" panose="020B0600070205080204" pitchFamily="50" charset="-128"/>
              </a:rPr>
              <a:t>ガイディング・ライオンによる支援- </a:t>
            </a:r>
            <a:r>
              <a:rPr lang="ja-JP" dirty="0">
                <a:solidFill>
                  <a:schemeClr val="bg1"/>
                </a:solidFill>
                <a:latin typeface="ＭＳ Ｐゴシック" panose="020B0600070205080204" pitchFamily="50" charset="-128"/>
                <a:ea typeface="ＭＳ Ｐゴシック" panose="020B0600070205080204" pitchFamily="50" charset="-128"/>
              </a:rPr>
              <a:t>2年間にわたってクラブを支援する。クラブ例会に出席し、新クラブに助言する。</a:t>
            </a:r>
          </a:p>
          <a:p>
            <a:pPr marL="342900" indent="-342900">
              <a:buClr>
                <a:srgbClr val="007DA5"/>
              </a:buClr>
              <a:buSzPct val="100000"/>
              <a:buFont typeface="Wingdings" panose="05000000000000000000" pitchFamily="2" charset="2"/>
              <a:buChar char="Ø"/>
            </a:pPr>
            <a:endParaRPr lang="en-US" dirty="0">
              <a:solidFill>
                <a:schemeClr val="bg1"/>
              </a:solidFill>
              <a:latin typeface="ＭＳ Ｐゴシック" panose="020B0600070205080204" pitchFamily="50" charset="-128"/>
              <a:ea typeface="ＭＳ Ｐゴシック" panose="020B0600070205080204" pitchFamily="50" charset="-128"/>
            </a:endParaRPr>
          </a:p>
          <a:p>
            <a:pPr marL="342900" indent="-342900">
              <a:buClr>
                <a:srgbClr val="007DA5"/>
              </a:buClr>
              <a:buSzPct val="100000"/>
              <a:buFont typeface="Wingdings" panose="05000000000000000000" pitchFamily="2" charset="2"/>
              <a:buChar char="Ø"/>
            </a:pPr>
            <a:r>
              <a:rPr lang="ja-JP" b="1" dirty="0">
                <a:solidFill>
                  <a:schemeClr val="bg1"/>
                </a:solidFill>
                <a:latin typeface="ＭＳ Ｐゴシック" panose="020B0600070205080204" pitchFamily="50" charset="-128"/>
                <a:ea typeface="ＭＳ Ｐゴシック" panose="020B0600070205080204" pitchFamily="50" charset="-128"/>
              </a:rPr>
              <a:t>主導権の引き継ぎ</a:t>
            </a:r>
            <a:r>
              <a:rPr lang="ja-JP" dirty="0">
                <a:solidFill>
                  <a:schemeClr val="bg1"/>
                </a:solidFill>
                <a:latin typeface="ＭＳ Ｐゴシック" panose="020B0600070205080204" pitchFamily="50" charset="-128"/>
                <a:ea typeface="ＭＳ Ｐゴシック" panose="020B0600070205080204" pitchFamily="50" charset="-128"/>
              </a:rPr>
              <a:t>- 新クラブの役員は、例会や活動の主導権を握り、責任を他のクラブ会員に任せ始める。</a:t>
            </a:r>
          </a:p>
          <a:p>
            <a:pPr marL="342900" indent="-342900">
              <a:buClr>
                <a:srgbClr val="007DA5"/>
              </a:buClr>
              <a:buSzPct val="100000"/>
              <a:buFont typeface="Wingdings" panose="05000000000000000000" pitchFamily="2" charset="2"/>
              <a:buChar char="Ø"/>
            </a:pPr>
            <a:endParaRPr lang="en-US" dirty="0">
              <a:solidFill>
                <a:schemeClr val="bg1"/>
              </a:solidFill>
              <a:latin typeface="ＭＳ Ｐゴシック" panose="020B0600070205080204" pitchFamily="50" charset="-128"/>
              <a:ea typeface="ＭＳ Ｐゴシック" panose="020B0600070205080204" pitchFamily="50" charset="-128"/>
            </a:endParaRPr>
          </a:p>
          <a:p>
            <a:pPr marL="342900" indent="-342900">
              <a:buClr>
                <a:srgbClr val="007DA5"/>
              </a:buClr>
              <a:buSzPct val="100000"/>
              <a:buFont typeface="Wingdings" panose="05000000000000000000" pitchFamily="2" charset="2"/>
              <a:buChar char="Ø"/>
            </a:pPr>
            <a:r>
              <a:rPr lang="ja-JP" b="1" dirty="0">
                <a:solidFill>
                  <a:schemeClr val="bg1"/>
                </a:solidFill>
                <a:latin typeface="ＭＳ Ｐゴシック" panose="020B0600070205080204" pitchFamily="50" charset="-128"/>
                <a:ea typeface="ＭＳ Ｐゴシック" panose="020B0600070205080204" pitchFamily="50" charset="-128"/>
              </a:rPr>
              <a:t>会員勧誘を続ける- </a:t>
            </a:r>
            <a:r>
              <a:rPr lang="ja-JP" dirty="0">
                <a:solidFill>
                  <a:schemeClr val="bg1"/>
                </a:solidFill>
                <a:latin typeface="ＭＳ Ｐゴシック" panose="020B0600070205080204" pitchFamily="50" charset="-128"/>
                <a:ea typeface="ＭＳ Ｐゴシック" panose="020B0600070205080204" pitchFamily="50" charset="-128"/>
              </a:rPr>
              <a:t>ソーシャルメディア・ページ（Facebook、WhatsApp、その他）を設けて、クラブの</a:t>
            </a:r>
            <a:r>
              <a:rPr lang="ja-JP" altLang="en-US" dirty="0">
                <a:solidFill>
                  <a:schemeClr val="bg1"/>
                </a:solidFill>
                <a:latin typeface="ＭＳ Ｐゴシック" panose="020B0600070205080204" pitchFamily="50" charset="-128"/>
                <a:ea typeface="ＭＳ Ｐゴシック" panose="020B0600070205080204" pitchFamily="50" charset="-128"/>
              </a:rPr>
              <a:t>継続的な</a:t>
            </a:r>
            <a:r>
              <a:rPr lang="ja-JP" dirty="0">
                <a:solidFill>
                  <a:schemeClr val="bg1"/>
                </a:solidFill>
                <a:latin typeface="ＭＳ Ｐゴシック" panose="020B0600070205080204" pitchFamily="50" charset="-128"/>
                <a:ea typeface="ＭＳ Ｐゴシック" panose="020B0600070205080204" pitchFamily="50" charset="-128"/>
              </a:rPr>
              <a:t>PRに役立てるとともに、会員がアイディアを分かち合えるようにする。</a:t>
            </a:r>
            <a:br>
              <a:rPr lang="ja-JP" dirty="0">
                <a:solidFill>
                  <a:schemeClr val="bg1"/>
                </a:solidFill>
                <a:latin typeface="ＭＳ Ｐゴシック" panose="020B0600070205080204" pitchFamily="50" charset="-128"/>
                <a:ea typeface="ＭＳ Ｐゴシック" panose="020B0600070205080204" pitchFamily="50" charset="-128"/>
              </a:rPr>
            </a:br>
            <a:endParaRPr lang="ja-JP" dirty="0">
              <a:solidFill>
                <a:schemeClr val="bg1"/>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22166471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ackground - Solid">
            <a:extLst>
              <a:ext uri="{FF2B5EF4-FFF2-40B4-BE49-F238E27FC236}">
                <a16:creationId xmlns:a16="http://schemas.microsoft.com/office/drawing/2014/main" id="{26686E2C-7ED9-1544-816E-ED77CB499B76}"/>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sp>
        <p:nvSpPr>
          <p:cNvPr id="24" name="Freeform 23">
            <a:extLst>
              <a:ext uri="{FF2B5EF4-FFF2-40B4-BE49-F238E27FC236}">
                <a16:creationId xmlns:a16="http://schemas.microsoft.com/office/drawing/2014/main" id="{E39E4B24-8DD0-8746-989F-ADE4C1B100E8}"/>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grpSp>
        <p:nvGrpSpPr>
          <p:cNvPr id="2" name="Group 1">
            <a:extLst>
              <a:ext uri="{FF2B5EF4-FFF2-40B4-BE49-F238E27FC236}">
                <a16:creationId xmlns:a16="http://schemas.microsoft.com/office/drawing/2014/main" id="{04565E04-6750-604C-B216-14F6DB223BE5}"/>
              </a:ext>
            </a:extLst>
          </p:cNvPr>
          <p:cNvGrpSpPr/>
          <p:nvPr/>
        </p:nvGrpSpPr>
        <p:grpSpPr>
          <a:xfrm>
            <a:off x="4955038" y="0"/>
            <a:ext cx="1677492" cy="6858000"/>
            <a:chOff x="3697870" y="0"/>
            <a:chExt cx="1677492" cy="6858000"/>
          </a:xfrm>
        </p:grpSpPr>
        <p:sp>
          <p:nvSpPr>
            <p:cNvPr id="17" name="Freeform 16">
              <a:extLst>
                <a:ext uri="{FF2B5EF4-FFF2-40B4-BE49-F238E27FC236}">
                  <a16:creationId xmlns:a16="http://schemas.microsoft.com/office/drawing/2014/main" id="{0ABA8735-21A0-D941-BAFF-2C6DFDE50D15}"/>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sp>
          <p:nvSpPr>
            <p:cNvPr id="19" name="Freeform 18">
              <a:extLst>
                <a:ext uri="{FF2B5EF4-FFF2-40B4-BE49-F238E27FC236}">
                  <a16:creationId xmlns:a16="http://schemas.microsoft.com/office/drawing/2014/main" id="{1AABB41B-29AE-AA4C-A273-97195EE7BD4E}"/>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grpSp>
      <p:sp>
        <p:nvSpPr>
          <p:cNvPr id="26" name="Body Copy">
            <a:extLst>
              <a:ext uri="{FF2B5EF4-FFF2-40B4-BE49-F238E27FC236}">
                <a16:creationId xmlns:a16="http://schemas.microsoft.com/office/drawing/2014/main" id="{2E50E5EB-D1FE-7D49-B16E-C5870ABEC04F}"/>
              </a:ext>
            </a:extLst>
          </p:cNvPr>
          <p:cNvSpPr txBox="1">
            <a:spLocks/>
          </p:cNvSpPr>
          <p:nvPr/>
        </p:nvSpPr>
        <p:spPr>
          <a:xfrm>
            <a:off x="6826823" y="1670333"/>
            <a:ext cx="4914756" cy="351733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Clr>
                <a:srgbClr val="EBB700"/>
              </a:buClr>
              <a:buSzPct val="100000"/>
            </a:pPr>
            <a:br>
              <a:rPr lang="ja-JP">
                <a:solidFill>
                  <a:srgbClr val="0D2240"/>
                </a:solidFill>
                <a:latin typeface="ＭＳ Ｐゴシック" panose="020B0600070205080204" pitchFamily="50" charset="-128"/>
                <a:ea typeface="ＭＳ Ｐゴシック" panose="020B0600070205080204" pitchFamily="50" charset="-128"/>
                <a:cs typeface="Arial" charset="0"/>
              </a:rPr>
            </a:br>
            <a:endParaRPr lang="ja-JP">
              <a:solidFill>
                <a:srgbClr val="0D2240"/>
              </a:solidFill>
              <a:latin typeface="ＭＳ Ｐゴシック" panose="020B0600070205080204" pitchFamily="50" charset="-128"/>
              <a:ea typeface="ＭＳ Ｐゴシック" panose="020B0600070205080204" pitchFamily="50" charset="-128"/>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ＭＳ Ｐゴシック" panose="020B0600070205080204" pitchFamily="50" charset="-128"/>
              <a:ea typeface="ＭＳ Ｐゴシック" panose="020B0600070205080204" pitchFamily="50" charset="-128"/>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ＭＳ Ｐゴシック" panose="020B0600070205080204" pitchFamily="50" charset="-128"/>
              <a:ea typeface="ＭＳ Ｐゴシック" panose="020B0600070205080204" pitchFamily="50" charset="-128"/>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ＭＳ Ｐゴシック" panose="020B0600070205080204" pitchFamily="50" charset="-128"/>
              <a:ea typeface="ＭＳ Ｐゴシック" panose="020B0600070205080204" pitchFamily="50" charset="-128"/>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ＭＳ Ｐゴシック" panose="020B0600070205080204" pitchFamily="50" charset="-128"/>
              <a:ea typeface="ＭＳ Ｐゴシック" panose="020B0600070205080204" pitchFamily="50" charset="-128"/>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ＭＳ Ｐゴシック" panose="020B0600070205080204" pitchFamily="50" charset="-128"/>
              <a:ea typeface="ＭＳ Ｐゴシック" panose="020B0600070205080204" pitchFamily="50" charset="-128"/>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ＭＳ Ｐゴシック" panose="020B0600070205080204" pitchFamily="50" charset="-128"/>
              <a:ea typeface="ＭＳ Ｐゴシック" panose="020B0600070205080204" pitchFamily="50" charset="-128"/>
              <a:cs typeface="Arial" charset="0"/>
            </a:endParaRPr>
          </a:p>
        </p:txBody>
      </p:sp>
      <p:sp>
        <p:nvSpPr>
          <p:cNvPr id="25" name="Large #">
            <a:extLst>
              <a:ext uri="{FF2B5EF4-FFF2-40B4-BE49-F238E27FC236}">
                <a16:creationId xmlns:a16="http://schemas.microsoft.com/office/drawing/2014/main" id="{2E20D425-63F8-344E-9EAF-9DA816EF30EC}"/>
              </a:ext>
            </a:extLst>
          </p:cNvPr>
          <p:cNvSpPr txBox="1"/>
          <p:nvPr/>
        </p:nvSpPr>
        <p:spPr>
          <a:xfrm>
            <a:off x="426729" y="2930870"/>
            <a:ext cx="5092507" cy="3059492"/>
          </a:xfrm>
          <a:prstGeom prst="rect">
            <a:avLst/>
          </a:prstGeom>
          <a:noFill/>
        </p:spPr>
        <p:txBody>
          <a:bodyPr wrap="square" rtlCol="0" anchor="b">
            <a:spAutoFit/>
          </a:bodyPr>
          <a:lstStyle/>
          <a:p>
            <a:r>
              <a:rPr lang="ja-JP" sz="2000" dirty="0">
                <a:solidFill>
                  <a:schemeClr val="bg1"/>
                </a:solidFill>
                <a:latin typeface="ＭＳ Ｐゴシック" panose="020B0600070205080204" pitchFamily="50" charset="-128"/>
                <a:ea typeface="ＭＳ Ｐゴシック" panose="020B0600070205080204" pitchFamily="50" charset="-128"/>
              </a:rPr>
              <a:t>チャーターナイトは、新しいライオンズクラブの始まりを祝う特別な式典です。この式典では、クラブにチャーター（認証状）が贈呈され、近隣地域のライオンズにとっては新クラブへの支援を示す機会となります。通常</a:t>
            </a:r>
            <a:r>
              <a:rPr lang="ja-JP" altLang="en-US" sz="2000" dirty="0">
                <a:solidFill>
                  <a:schemeClr val="bg1"/>
                </a:solidFill>
                <a:latin typeface="ＭＳ Ｐゴシック" panose="020B0600070205080204" pitchFamily="50" charset="-128"/>
                <a:ea typeface="ＭＳ Ｐゴシック" panose="020B0600070205080204" pitchFamily="50" charset="-128"/>
              </a:rPr>
              <a:t>、</a:t>
            </a:r>
            <a:r>
              <a:rPr lang="ja-JP" sz="2000" dirty="0">
                <a:solidFill>
                  <a:schemeClr val="bg1"/>
                </a:solidFill>
                <a:latin typeface="ＭＳ Ｐゴシック" panose="020B0600070205080204" pitchFamily="50" charset="-128"/>
                <a:ea typeface="ＭＳ Ｐゴシック" panose="020B0600070205080204" pitchFamily="50" charset="-128"/>
              </a:rPr>
              <a:t>スポンサークラブが新クラブによるチャーターナイトの企画を支援します。</a:t>
            </a:r>
          </a:p>
          <a:p>
            <a:pPr>
              <a:lnSpc>
                <a:spcPts val="8000"/>
              </a:lnSpc>
            </a:pPr>
            <a:endParaRPr lang="en-US" sz="2000" dirty="0">
              <a:solidFill>
                <a:schemeClr val="accent4"/>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28" name="Rectangle 27">
            <a:extLst>
              <a:ext uri="{FF2B5EF4-FFF2-40B4-BE49-F238E27FC236}">
                <a16:creationId xmlns:a16="http://schemas.microsoft.com/office/drawing/2014/main" id="{1F2A9514-7C35-AB43-B22D-AC06B53DD328}"/>
              </a:ext>
            </a:extLst>
          </p:cNvPr>
          <p:cNvSpPr/>
          <p:nvPr/>
        </p:nvSpPr>
        <p:spPr>
          <a:xfrm rot="5400000">
            <a:off x="2539827" y="350520"/>
            <a:ext cx="91440" cy="4114800"/>
          </a:xfrm>
          <a:prstGeom prst="rect">
            <a:avLst/>
          </a:prstGeom>
          <a:solidFill>
            <a:srgbClr val="007DA5"/>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ＭＳ Ｐゴシック" panose="020B0600070205080204" pitchFamily="50" charset="-128"/>
              <a:ea typeface="ＭＳ Ｐゴシック" panose="020B0600070205080204" pitchFamily="50" charset="-128"/>
              <a:cs typeface="Arial" charset="0"/>
            </a:endParaRPr>
          </a:p>
        </p:txBody>
      </p:sp>
      <p:sp>
        <p:nvSpPr>
          <p:cNvPr id="12" name="Page Number - Blue">
            <a:extLst>
              <a:ext uri="{FF2B5EF4-FFF2-40B4-BE49-F238E27FC236}">
                <a16:creationId xmlns:a16="http://schemas.microsoft.com/office/drawing/2014/main" id="{9EF8C11C-B97D-B04F-8EC2-671F9B1B84D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latin typeface="ＭＳ Ｐゴシック" panose="020B0600070205080204" pitchFamily="50" charset="-128"/>
                <a:ea typeface="ＭＳ Ｐゴシック" panose="020B0600070205080204" pitchFamily="50" charset="-128"/>
              </a:rPr>
              <a:pPr eaLnBrk="0" hangingPunct="0">
                <a:spcBef>
                  <a:spcPct val="50000"/>
                </a:spcBef>
                <a:defRPr/>
              </a:pPr>
              <a:t>36</a:t>
            </a:fld>
            <a:endParaRPr lang="en-US" sz="1000" dirty="0">
              <a:solidFill>
                <a:srgbClr val="00338D"/>
              </a:solidFill>
              <a:latin typeface="ＭＳ Ｐゴシック" panose="020B0600070205080204" pitchFamily="50" charset="-128"/>
              <a:ea typeface="ＭＳ Ｐゴシック" panose="020B0600070205080204" pitchFamily="50" charset="-128"/>
            </a:endParaRPr>
          </a:p>
        </p:txBody>
      </p:sp>
      <p:sp>
        <p:nvSpPr>
          <p:cNvPr id="3" name="Large #">
            <a:extLst>
              <a:ext uri="{FF2B5EF4-FFF2-40B4-BE49-F238E27FC236}">
                <a16:creationId xmlns:a16="http://schemas.microsoft.com/office/drawing/2014/main" id="{6392AD0A-AC92-48FA-5821-56097331D41F}"/>
              </a:ext>
            </a:extLst>
          </p:cNvPr>
          <p:cNvSpPr txBox="1"/>
          <p:nvPr/>
        </p:nvSpPr>
        <p:spPr>
          <a:xfrm>
            <a:off x="450421" y="1561549"/>
            <a:ext cx="5092507" cy="646331"/>
          </a:xfrm>
          <a:prstGeom prst="rect">
            <a:avLst/>
          </a:prstGeom>
          <a:noFill/>
        </p:spPr>
        <p:txBody>
          <a:bodyPr wrap="square" rtlCol="0" anchor="b">
            <a:spAutoFit/>
          </a:bodyPr>
          <a:lstStyle/>
          <a:p>
            <a:r>
              <a:rPr lang="ja-JP" sz="3600" b="1">
                <a:solidFill>
                  <a:schemeClr val="bg1"/>
                </a:solidFill>
                <a:latin typeface="ＭＳ Ｐゴシック" panose="020B0600070205080204" pitchFamily="50" charset="-128"/>
                <a:ea typeface="ＭＳ Ｐゴシック" panose="020B0600070205080204" pitchFamily="50" charset="-128"/>
              </a:rPr>
              <a:t>チャーターナイト</a:t>
            </a:r>
          </a:p>
        </p:txBody>
      </p:sp>
      <p:sp>
        <p:nvSpPr>
          <p:cNvPr id="4" name="TextBox 3">
            <a:extLst>
              <a:ext uri="{FF2B5EF4-FFF2-40B4-BE49-F238E27FC236}">
                <a16:creationId xmlns:a16="http://schemas.microsoft.com/office/drawing/2014/main" id="{1C61E705-7E02-F84A-DD10-B59EB50B1673}"/>
              </a:ext>
            </a:extLst>
          </p:cNvPr>
          <p:cNvSpPr txBox="1"/>
          <p:nvPr/>
        </p:nvSpPr>
        <p:spPr>
          <a:xfrm>
            <a:off x="7010400" y="1106437"/>
            <a:ext cx="4526756" cy="1631216"/>
          </a:xfrm>
          <a:prstGeom prst="rect">
            <a:avLst/>
          </a:prstGeom>
          <a:noFill/>
        </p:spPr>
        <p:txBody>
          <a:bodyPr wrap="square" rtlCol="0">
            <a:spAutoFit/>
          </a:bodyPr>
          <a:lstStyle/>
          <a:p>
            <a:r>
              <a:rPr lang="ja-JP" sz="2000" dirty="0">
                <a:solidFill>
                  <a:srgbClr val="33373B"/>
                </a:solidFill>
                <a:latin typeface="ＭＳ Ｐゴシック" panose="020B0600070205080204" pitchFamily="50" charset="-128"/>
                <a:ea typeface="ＭＳ Ｐゴシック" panose="020B0600070205080204" pitchFamily="50" charset="-128"/>
              </a:rPr>
              <a:t>チャーターナイト企画ガイドは、チャーターナイト式典を企画する際に役立つ優れたリソースです。このリソースは</a:t>
            </a:r>
            <a:r>
              <a:rPr lang="ja-JP" sz="2000" b="1" dirty="0">
                <a:solidFill>
                  <a:schemeClr val="accent3">
                    <a:lumMod val="75000"/>
                  </a:schemeClr>
                </a:solidFill>
                <a:latin typeface="ＭＳ Ｐゴシック" panose="020B0600070205080204" pitchFamily="50" charset="-128"/>
                <a:ea typeface="ＭＳ Ｐゴシック" panose="020B0600070205080204" pitchFamily="50" charset="-128"/>
              </a:rPr>
              <a:t>「新クラブの結成」ウェブページ</a:t>
            </a:r>
            <a:r>
              <a:rPr lang="ja-JP" sz="2000" dirty="0">
                <a:solidFill>
                  <a:srgbClr val="33373B"/>
                </a:solidFill>
                <a:latin typeface="ＭＳ Ｐゴシック" panose="020B0600070205080204" pitchFamily="50" charset="-128"/>
                <a:ea typeface="ＭＳ Ｐゴシック" panose="020B0600070205080204" pitchFamily="50" charset="-128"/>
              </a:rPr>
              <a:t>に掲載されています。</a:t>
            </a:r>
          </a:p>
        </p:txBody>
      </p:sp>
      <p:pic>
        <p:nvPicPr>
          <p:cNvPr id="6" name="Picture 5" descr="Qr code&#10;&#10;Description automatically generated">
            <a:extLst>
              <a:ext uri="{FF2B5EF4-FFF2-40B4-BE49-F238E27FC236}">
                <a16:creationId xmlns:a16="http://schemas.microsoft.com/office/drawing/2014/main" id="{991B93B4-391D-7764-2971-A0337DF2248F}"/>
              </a:ext>
            </a:extLst>
          </p:cNvPr>
          <p:cNvPicPr>
            <a:picLocks noChangeAspect="1"/>
          </p:cNvPicPr>
          <p:nvPr/>
        </p:nvPicPr>
        <p:blipFill>
          <a:blip r:embed="rId3"/>
          <a:stretch>
            <a:fillRect/>
          </a:stretch>
        </p:blipFill>
        <p:spPr>
          <a:xfrm>
            <a:off x="7645901" y="3095550"/>
            <a:ext cx="3276600" cy="3305175"/>
          </a:xfrm>
          <a:prstGeom prst="rect">
            <a:avLst/>
          </a:prstGeom>
        </p:spPr>
      </p:pic>
      <p:pic>
        <p:nvPicPr>
          <p:cNvPr id="5" name="Picture 4">
            <a:extLst>
              <a:ext uri="{FF2B5EF4-FFF2-40B4-BE49-F238E27FC236}">
                <a16:creationId xmlns:a16="http://schemas.microsoft.com/office/drawing/2014/main" id="{65893CB7-EEFE-B0E6-DA54-E9B25A426C4E}"/>
              </a:ext>
            </a:extLst>
          </p:cNvPr>
          <p:cNvPicPr>
            <a:picLocks noChangeAspect="1"/>
          </p:cNvPicPr>
          <p:nvPr/>
        </p:nvPicPr>
        <p:blipFill>
          <a:blip r:embed="rId4">
            <a:extLst>
              <a:ext uri="{BEBA8EAE-BF5A-486C-A8C5-ECC9F3942E4B}">
                <a14:imgProps xmlns:a14="http://schemas.microsoft.com/office/drawing/2010/main">
                  <a14:imgLayer r:embed="rId5">
                    <a14:imgEffect>
                      <a14:saturation sat="33000"/>
                    </a14:imgEffect>
                  </a14:imgLayer>
                </a14:imgProps>
              </a:ext>
            </a:extLst>
          </a:blip>
          <a:srcRect/>
          <a:stretch/>
        </p:blipFill>
        <p:spPr>
          <a:xfrm>
            <a:off x="11286103" y="202119"/>
            <a:ext cx="741108" cy="702199"/>
          </a:xfrm>
          <a:prstGeom prst="rect">
            <a:avLst/>
          </a:prstGeom>
        </p:spPr>
      </p:pic>
    </p:spTree>
    <p:extLst>
      <p:ext uri="{BB962C8B-B14F-4D97-AF65-F5344CB8AC3E}">
        <p14:creationId xmlns:p14="http://schemas.microsoft.com/office/powerpoint/2010/main" val="20770855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pic>
        <p:nvPicPr>
          <p:cNvPr id="10" name="Picture 9">
            <a:extLst>
              <a:ext uri="{FF2B5EF4-FFF2-40B4-BE49-F238E27FC236}">
                <a16:creationId xmlns:a16="http://schemas.microsoft.com/office/drawing/2014/main" id="{E19BCC7F-02E7-9543-AA27-F734AA7EB87A}"/>
              </a:ext>
            </a:extLst>
          </p:cNvPr>
          <p:cNvPicPr>
            <a:picLocks noChangeAspect="1"/>
          </p:cNvPicPr>
          <p:nvPr/>
        </p:nvPicPr>
        <p:blipFill>
          <a:blip r:embed="rId3">
            <a:alphaModFix amt="60000"/>
          </a:blip>
          <a:srcRect/>
          <a:stretch/>
        </p:blipFill>
        <p:spPr>
          <a:xfrm>
            <a:off x="9906000" y="-1"/>
            <a:ext cx="2286000" cy="2286000"/>
          </a:xfrm>
          <a:prstGeom prst="rect">
            <a:avLst/>
          </a:prstGeom>
        </p:spPr>
      </p:pic>
      <p:pic>
        <p:nvPicPr>
          <p:cNvPr id="12" name="Picture 11">
            <a:extLst>
              <a:ext uri="{FF2B5EF4-FFF2-40B4-BE49-F238E27FC236}">
                <a16:creationId xmlns:a16="http://schemas.microsoft.com/office/drawing/2014/main" id="{BF393229-8A6C-5B49-A6A0-5C9E90C73EDD}"/>
              </a:ext>
            </a:extLst>
          </p:cNvPr>
          <p:cNvPicPr>
            <a:picLocks noChangeAspect="1"/>
          </p:cNvPicPr>
          <p:nvPr/>
        </p:nvPicPr>
        <p:blipFill>
          <a:blip r:embed="rId3">
            <a:alphaModFix amt="60000"/>
          </a:blip>
          <a:srcRect/>
          <a:stretch/>
        </p:blipFill>
        <p:spPr>
          <a:xfrm rot="10800000">
            <a:off x="-1" y="4572001"/>
            <a:ext cx="2286000" cy="2286000"/>
          </a:xfrm>
          <a:prstGeom prst="rect">
            <a:avLst/>
          </a:prstGeom>
        </p:spPr>
      </p:pic>
      <p:sp>
        <p:nvSpPr>
          <p:cNvPr id="4" name="Yellow Bar">
            <a:extLst>
              <a:ext uri="{FF2B5EF4-FFF2-40B4-BE49-F238E27FC236}">
                <a16:creationId xmlns:a16="http://schemas.microsoft.com/office/drawing/2014/main" id="{12E8056F-6711-E347-83F9-DD1107CC88EE}"/>
              </a:ext>
            </a:extLst>
          </p:cNvPr>
          <p:cNvSpPr/>
          <p:nvPr/>
        </p:nvSpPr>
        <p:spPr>
          <a:xfrm>
            <a:off x="5506831" y="3009257"/>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ＭＳ Ｐゴシック" panose="020B0600070205080204" pitchFamily="50" charset="-128"/>
              <a:ea typeface="ＭＳ Ｐゴシック" panose="020B0600070205080204" pitchFamily="50" charset="-128"/>
            </a:endParaRPr>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2991185" y="1600200"/>
            <a:ext cx="6209629" cy="1485367"/>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r>
              <a:rPr lang="ja-JP">
                <a:latin typeface="ＭＳ Ｐゴシック" panose="020B0600070205080204" pitchFamily="50" charset="-128"/>
                <a:ea typeface="ＭＳ Ｐゴシック" panose="020B0600070205080204" pitchFamily="50" charset="-128"/>
              </a:rPr>
              <a:t>新クラブ結成</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latin typeface="ＭＳ Ｐゴシック" panose="020B0600070205080204" pitchFamily="50" charset="-128"/>
                <a:ea typeface="ＭＳ Ｐゴシック" panose="020B0600070205080204" pitchFamily="50" charset="-128"/>
              </a:rPr>
              <a:pPr eaLnBrk="0" hangingPunct="0">
                <a:spcBef>
                  <a:spcPct val="50000"/>
                </a:spcBef>
                <a:defRPr/>
              </a:pPr>
              <a:t>37</a:t>
            </a:fld>
            <a:endParaRPr lang="en-US" sz="1000" dirty="0">
              <a:solidFill>
                <a:schemeClr val="bg1"/>
              </a:solidFill>
              <a:latin typeface="ＭＳ Ｐゴシック" panose="020B0600070205080204" pitchFamily="50" charset="-128"/>
              <a:ea typeface="ＭＳ Ｐゴシック" panose="020B0600070205080204" pitchFamily="50" charset="-128"/>
            </a:endParaRPr>
          </a:p>
        </p:txBody>
      </p:sp>
      <p:pic>
        <p:nvPicPr>
          <p:cNvPr id="9" name="Picture 8">
            <a:extLst>
              <a:ext uri="{FF2B5EF4-FFF2-40B4-BE49-F238E27FC236}">
                <a16:creationId xmlns:a16="http://schemas.microsoft.com/office/drawing/2014/main" id="{2A0CF7DA-DFB0-CC46-AEFA-A9304F90922E}"/>
              </a:ext>
            </a:extLst>
          </p:cNvPr>
          <p:cNvPicPr>
            <a:picLocks noChangeAspect="1"/>
          </p:cNvPicPr>
          <p:nvPr/>
        </p:nvPicPr>
        <p:blipFill>
          <a:blip r:embed="rId4"/>
          <a:srcRect/>
          <a:stretch/>
        </p:blipFill>
        <p:spPr>
          <a:xfrm>
            <a:off x="273388" y="6114917"/>
            <a:ext cx="2755897" cy="463609"/>
          </a:xfrm>
          <a:prstGeom prst="rect">
            <a:avLst/>
          </a:prstGeom>
        </p:spPr>
      </p:pic>
      <p:sp>
        <p:nvSpPr>
          <p:cNvPr id="2" name="TextBox 1">
            <a:extLst>
              <a:ext uri="{FF2B5EF4-FFF2-40B4-BE49-F238E27FC236}">
                <a16:creationId xmlns:a16="http://schemas.microsoft.com/office/drawing/2014/main" id="{474CAC93-D63E-2FDB-44DD-105CF87B81A1}"/>
              </a:ext>
            </a:extLst>
          </p:cNvPr>
          <p:cNvSpPr txBox="1"/>
          <p:nvPr/>
        </p:nvSpPr>
        <p:spPr>
          <a:xfrm>
            <a:off x="3314699" y="3480046"/>
            <a:ext cx="5562600" cy="584775"/>
          </a:xfrm>
          <a:prstGeom prst="rect">
            <a:avLst/>
          </a:prstGeom>
          <a:noFill/>
        </p:spPr>
        <p:txBody>
          <a:bodyPr wrap="square" rtlCol="0">
            <a:spAutoFit/>
          </a:bodyPr>
          <a:lstStyle/>
          <a:p>
            <a:pPr algn="ctr"/>
            <a:r>
              <a:rPr lang="ja-JP" sz="3200">
                <a:solidFill>
                  <a:schemeClr val="bg1"/>
                </a:solidFill>
                <a:latin typeface="ＭＳ Ｐゴシック" panose="020B0600070205080204" pitchFamily="50" charset="-128"/>
                <a:ea typeface="ＭＳ Ｐゴシック" panose="020B0600070205080204" pitchFamily="50" charset="-128"/>
              </a:rPr>
              <a:t>アワード</a:t>
            </a:r>
          </a:p>
        </p:txBody>
      </p:sp>
    </p:spTree>
    <p:extLst>
      <p:ext uri="{BB962C8B-B14F-4D97-AF65-F5344CB8AC3E}">
        <p14:creationId xmlns:p14="http://schemas.microsoft.com/office/powerpoint/2010/main" val="7072467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ackground - Solid">
            <a:extLst>
              <a:ext uri="{FF2B5EF4-FFF2-40B4-BE49-F238E27FC236}">
                <a16:creationId xmlns:a16="http://schemas.microsoft.com/office/drawing/2014/main" id="{26686E2C-7ED9-1544-816E-ED77CB499B76}"/>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sp>
        <p:nvSpPr>
          <p:cNvPr id="24" name="Freeform 23">
            <a:extLst>
              <a:ext uri="{FF2B5EF4-FFF2-40B4-BE49-F238E27FC236}">
                <a16:creationId xmlns:a16="http://schemas.microsoft.com/office/drawing/2014/main" id="{E39E4B24-8DD0-8746-989F-ADE4C1B100E8}"/>
              </a:ext>
            </a:extLst>
          </p:cNvPr>
          <p:cNvSpPr/>
          <p:nvPr/>
        </p:nvSpPr>
        <p:spPr>
          <a:xfrm rot="16200000" flipV="1">
            <a:off x="-793219" y="793219"/>
            <a:ext cx="6858000" cy="5271561"/>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grpSp>
        <p:nvGrpSpPr>
          <p:cNvPr id="2" name="Group 1">
            <a:extLst>
              <a:ext uri="{FF2B5EF4-FFF2-40B4-BE49-F238E27FC236}">
                <a16:creationId xmlns:a16="http://schemas.microsoft.com/office/drawing/2014/main" id="{04565E04-6750-604C-B216-14F6DB223BE5}"/>
              </a:ext>
            </a:extLst>
          </p:cNvPr>
          <p:cNvGrpSpPr/>
          <p:nvPr/>
        </p:nvGrpSpPr>
        <p:grpSpPr>
          <a:xfrm>
            <a:off x="4955038" y="0"/>
            <a:ext cx="1677492" cy="6858000"/>
            <a:chOff x="3697870" y="0"/>
            <a:chExt cx="1677492" cy="6858000"/>
          </a:xfrm>
        </p:grpSpPr>
        <p:sp>
          <p:nvSpPr>
            <p:cNvPr id="17" name="Freeform 16">
              <a:extLst>
                <a:ext uri="{FF2B5EF4-FFF2-40B4-BE49-F238E27FC236}">
                  <a16:creationId xmlns:a16="http://schemas.microsoft.com/office/drawing/2014/main" id="{0ABA8735-21A0-D941-BAFF-2C6DFDE50D15}"/>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sp>
          <p:nvSpPr>
            <p:cNvPr id="19" name="Freeform 18">
              <a:extLst>
                <a:ext uri="{FF2B5EF4-FFF2-40B4-BE49-F238E27FC236}">
                  <a16:creationId xmlns:a16="http://schemas.microsoft.com/office/drawing/2014/main" id="{1AABB41B-29AE-AA4C-A273-97195EE7BD4E}"/>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grpSp>
      <p:sp>
        <p:nvSpPr>
          <p:cNvPr id="26" name="Body Copy">
            <a:extLst>
              <a:ext uri="{FF2B5EF4-FFF2-40B4-BE49-F238E27FC236}">
                <a16:creationId xmlns:a16="http://schemas.microsoft.com/office/drawing/2014/main" id="{2E50E5EB-D1FE-7D49-B16E-C5870ABEC04F}"/>
              </a:ext>
            </a:extLst>
          </p:cNvPr>
          <p:cNvSpPr txBox="1">
            <a:spLocks/>
          </p:cNvSpPr>
          <p:nvPr/>
        </p:nvSpPr>
        <p:spPr>
          <a:xfrm>
            <a:off x="6826823" y="1670333"/>
            <a:ext cx="4914756" cy="351733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Clr>
                <a:srgbClr val="EBB700"/>
              </a:buClr>
              <a:buSzPct val="100000"/>
            </a:pPr>
            <a:br>
              <a:rPr lang="ja-JP">
                <a:solidFill>
                  <a:srgbClr val="0D2240"/>
                </a:solidFill>
                <a:latin typeface="ＭＳ Ｐゴシック" panose="020B0600070205080204" pitchFamily="50" charset="-128"/>
                <a:ea typeface="ＭＳ Ｐゴシック" panose="020B0600070205080204" pitchFamily="50" charset="-128"/>
                <a:cs typeface="Arial" charset="0"/>
              </a:rPr>
            </a:br>
            <a:endParaRPr lang="ja-JP">
              <a:solidFill>
                <a:srgbClr val="0D2240"/>
              </a:solidFill>
              <a:latin typeface="ＭＳ Ｐゴシック" panose="020B0600070205080204" pitchFamily="50" charset="-128"/>
              <a:ea typeface="ＭＳ Ｐゴシック" panose="020B0600070205080204" pitchFamily="50" charset="-128"/>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ＭＳ Ｐゴシック" panose="020B0600070205080204" pitchFamily="50" charset="-128"/>
              <a:ea typeface="ＭＳ Ｐゴシック" panose="020B0600070205080204" pitchFamily="50" charset="-128"/>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ＭＳ Ｐゴシック" panose="020B0600070205080204" pitchFamily="50" charset="-128"/>
              <a:ea typeface="ＭＳ Ｐゴシック" panose="020B0600070205080204" pitchFamily="50" charset="-128"/>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ＭＳ Ｐゴシック" panose="020B0600070205080204" pitchFamily="50" charset="-128"/>
              <a:ea typeface="ＭＳ Ｐゴシック" panose="020B0600070205080204" pitchFamily="50" charset="-128"/>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ＭＳ Ｐゴシック" panose="020B0600070205080204" pitchFamily="50" charset="-128"/>
              <a:ea typeface="ＭＳ Ｐゴシック" panose="020B0600070205080204" pitchFamily="50" charset="-128"/>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ＭＳ Ｐゴシック" panose="020B0600070205080204" pitchFamily="50" charset="-128"/>
              <a:ea typeface="ＭＳ Ｐゴシック" panose="020B0600070205080204" pitchFamily="50" charset="-128"/>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ＭＳ Ｐゴシック" panose="020B0600070205080204" pitchFamily="50" charset="-128"/>
              <a:ea typeface="ＭＳ Ｐゴシック" panose="020B0600070205080204" pitchFamily="50" charset="-128"/>
              <a:cs typeface="Arial" charset="0"/>
            </a:endParaRPr>
          </a:p>
        </p:txBody>
      </p:sp>
      <p:sp>
        <p:nvSpPr>
          <p:cNvPr id="28" name="Rectangle 27">
            <a:extLst>
              <a:ext uri="{FF2B5EF4-FFF2-40B4-BE49-F238E27FC236}">
                <a16:creationId xmlns:a16="http://schemas.microsoft.com/office/drawing/2014/main" id="{1F2A9514-7C35-AB43-B22D-AC06B53DD328}"/>
              </a:ext>
            </a:extLst>
          </p:cNvPr>
          <p:cNvSpPr/>
          <p:nvPr/>
        </p:nvSpPr>
        <p:spPr>
          <a:xfrm rot="5400000">
            <a:off x="2560320" y="2382988"/>
            <a:ext cx="91440" cy="3383280"/>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ＭＳ Ｐゴシック" panose="020B0600070205080204" pitchFamily="50" charset="-128"/>
              <a:ea typeface="ＭＳ Ｐゴシック" panose="020B0600070205080204" pitchFamily="50" charset="-128"/>
              <a:cs typeface="Arial" charset="0"/>
            </a:endParaRPr>
          </a:p>
        </p:txBody>
      </p:sp>
      <p:sp>
        <p:nvSpPr>
          <p:cNvPr id="12" name="Page Number - Blue">
            <a:extLst>
              <a:ext uri="{FF2B5EF4-FFF2-40B4-BE49-F238E27FC236}">
                <a16:creationId xmlns:a16="http://schemas.microsoft.com/office/drawing/2014/main" id="{9EF8C11C-B97D-B04F-8EC2-671F9B1B84D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latin typeface="ＭＳ Ｐゴシック" panose="020B0600070205080204" pitchFamily="50" charset="-128"/>
                <a:ea typeface="ＭＳ Ｐゴシック" panose="020B0600070205080204" pitchFamily="50" charset="-128"/>
              </a:rPr>
              <a:pPr eaLnBrk="0" hangingPunct="0">
                <a:spcBef>
                  <a:spcPct val="50000"/>
                </a:spcBef>
                <a:defRPr/>
              </a:pPr>
              <a:t>38</a:t>
            </a:fld>
            <a:endParaRPr lang="en-US" sz="1000" dirty="0">
              <a:solidFill>
                <a:srgbClr val="00338D"/>
              </a:solidFill>
              <a:latin typeface="ＭＳ Ｐゴシック" panose="020B0600070205080204" pitchFamily="50" charset="-128"/>
              <a:ea typeface="ＭＳ Ｐゴシック" panose="020B0600070205080204" pitchFamily="50" charset="-128"/>
            </a:endParaRPr>
          </a:p>
        </p:txBody>
      </p:sp>
      <p:pic>
        <p:nvPicPr>
          <p:cNvPr id="5" name="Picture 4">
            <a:extLst>
              <a:ext uri="{FF2B5EF4-FFF2-40B4-BE49-F238E27FC236}">
                <a16:creationId xmlns:a16="http://schemas.microsoft.com/office/drawing/2014/main" id="{65893CB7-EEFE-B0E6-DA54-E9B25A426C4E}"/>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rcRect/>
          <a:stretch/>
        </p:blipFill>
        <p:spPr>
          <a:xfrm>
            <a:off x="11286103" y="202119"/>
            <a:ext cx="741108" cy="702199"/>
          </a:xfrm>
          <a:prstGeom prst="rect">
            <a:avLst/>
          </a:prstGeom>
        </p:spPr>
      </p:pic>
      <p:sp>
        <p:nvSpPr>
          <p:cNvPr id="7" name="Text Placeholder 1">
            <a:extLst>
              <a:ext uri="{FF2B5EF4-FFF2-40B4-BE49-F238E27FC236}">
                <a16:creationId xmlns:a16="http://schemas.microsoft.com/office/drawing/2014/main" id="{5588E902-0314-56CA-F27C-D370CCFDA4FE}"/>
              </a:ext>
            </a:extLst>
          </p:cNvPr>
          <p:cNvSpPr txBox="1">
            <a:spLocks/>
          </p:cNvSpPr>
          <p:nvPr/>
        </p:nvSpPr>
        <p:spPr>
          <a:xfrm>
            <a:off x="762000" y="1670333"/>
            <a:ext cx="3998745" cy="106732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285750" indent="-285750">
              <a:spcBef>
                <a:spcPts val="300"/>
              </a:spcBef>
            </a:pPr>
            <a:endParaRPr lang="en-US" sz="3600" b="1" kern="0" dirty="0">
              <a:solidFill>
                <a:schemeClr val="bg1"/>
              </a:solidFill>
              <a:latin typeface="ＭＳ Ｐゴシック" panose="020B0600070205080204" pitchFamily="50" charset="-128"/>
              <a:ea typeface="ＭＳ Ｐゴシック" panose="020B0600070205080204" pitchFamily="50" charset="-128"/>
              <a:cs typeface="Arial" charset="0"/>
            </a:endParaRPr>
          </a:p>
          <a:p>
            <a:pPr marL="0" indent="0">
              <a:spcBef>
                <a:spcPts val="300"/>
              </a:spcBef>
              <a:buNone/>
            </a:pPr>
            <a:r>
              <a:rPr lang="ja-JP" sz="3600" b="1" dirty="0">
                <a:solidFill>
                  <a:schemeClr val="bg1"/>
                </a:solidFill>
                <a:latin typeface="ＭＳ Ｐゴシック" panose="020B0600070205080204" pitchFamily="50" charset="-128"/>
                <a:ea typeface="ＭＳ Ｐゴシック" panose="020B0600070205080204" pitchFamily="50" charset="-128"/>
                <a:cs typeface="Arial" charset="0"/>
              </a:rPr>
              <a:t>新クラブ結成関連アワード	</a:t>
            </a:r>
          </a:p>
        </p:txBody>
      </p:sp>
      <p:sp>
        <p:nvSpPr>
          <p:cNvPr id="8" name="Text Placeholder 2">
            <a:extLst>
              <a:ext uri="{FF2B5EF4-FFF2-40B4-BE49-F238E27FC236}">
                <a16:creationId xmlns:a16="http://schemas.microsoft.com/office/drawing/2014/main" id="{2F98F362-8214-FCC9-55CF-8E1C38A29744}"/>
              </a:ext>
            </a:extLst>
          </p:cNvPr>
          <p:cNvSpPr txBox="1">
            <a:spLocks/>
          </p:cNvSpPr>
          <p:nvPr/>
        </p:nvSpPr>
        <p:spPr>
          <a:xfrm>
            <a:off x="5282460" y="800277"/>
            <a:ext cx="6582118" cy="57150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kern="0" dirty="0">
              <a:solidFill>
                <a:schemeClr val="accent6">
                  <a:lumMod val="75000"/>
                  <a:lumOff val="25000"/>
                </a:schemeClr>
              </a:solidFill>
              <a:latin typeface="ＭＳ Ｐゴシック" panose="020B0600070205080204" pitchFamily="50" charset="-128"/>
              <a:ea typeface="ＭＳ Ｐゴシック" panose="020B0600070205080204" pitchFamily="50" charset="-128"/>
            </a:endParaRPr>
          </a:p>
          <a:p>
            <a:pPr marL="342900" indent="-342900">
              <a:buClr>
                <a:srgbClr val="10233F"/>
              </a:buClr>
              <a:buSzPct val="100000"/>
              <a:buFont typeface="Wingdings" panose="05000000000000000000" pitchFamily="2" charset="2"/>
              <a:buChar char="Ø"/>
            </a:pPr>
            <a:r>
              <a:rPr lang="ja-JP" b="1" dirty="0">
                <a:solidFill>
                  <a:srgbClr val="002060"/>
                </a:solidFill>
                <a:latin typeface="ＭＳ Ｐゴシック" panose="020B0600070205080204" pitchFamily="50" charset="-128"/>
                <a:ea typeface="ＭＳ Ｐゴシック" panose="020B0600070205080204" pitchFamily="50" charset="-128"/>
              </a:rPr>
              <a:t>エクステンション賞- </a:t>
            </a:r>
            <a:r>
              <a:rPr lang="ja-JP" dirty="0">
                <a:solidFill>
                  <a:schemeClr val="accent6">
                    <a:lumMod val="75000"/>
                    <a:lumOff val="25000"/>
                  </a:schemeClr>
                </a:solidFill>
                <a:latin typeface="ＭＳ Ｐゴシック" panose="020B0600070205080204" pitchFamily="50" charset="-128"/>
                <a:ea typeface="ＭＳ Ｐゴシック" panose="020B0600070205080204" pitchFamily="50" charset="-128"/>
              </a:rPr>
              <a:t>新クラブの結成を支援したライオン2名に授与される。</a:t>
            </a:r>
          </a:p>
          <a:p>
            <a:pPr marL="342900" indent="-342900">
              <a:buClr>
                <a:srgbClr val="10233F"/>
              </a:buClr>
              <a:buSzPct val="100000"/>
              <a:buFont typeface="Wingdings" panose="05000000000000000000" pitchFamily="2" charset="2"/>
              <a:buChar char="Ø"/>
            </a:pPr>
            <a:endParaRPr lang="en-US" sz="800" b="1" kern="0" dirty="0">
              <a:solidFill>
                <a:srgbClr val="002060"/>
              </a:solidFill>
              <a:latin typeface="ＭＳ Ｐゴシック" panose="020B0600070205080204" pitchFamily="50" charset="-128"/>
              <a:ea typeface="ＭＳ Ｐゴシック" panose="020B0600070205080204" pitchFamily="50" charset="-128"/>
            </a:endParaRPr>
          </a:p>
          <a:p>
            <a:pPr marL="342900" indent="-342900">
              <a:buClr>
                <a:srgbClr val="10233F"/>
              </a:buClr>
              <a:buSzPct val="100000"/>
              <a:buFont typeface="Wingdings" panose="05000000000000000000" pitchFamily="2" charset="2"/>
              <a:buChar char="Ø"/>
            </a:pPr>
            <a:r>
              <a:rPr lang="ja-JP" b="1" dirty="0">
                <a:solidFill>
                  <a:srgbClr val="002060"/>
                </a:solidFill>
                <a:latin typeface="ＭＳ Ｐゴシック" panose="020B0600070205080204" pitchFamily="50" charset="-128"/>
                <a:ea typeface="ＭＳ Ｐゴシック" panose="020B0600070205080204" pitchFamily="50" charset="-128"/>
              </a:rPr>
              <a:t>地区ガバナー・エクステンション賞- </a:t>
            </a:r>
            <a:r>
              <a:rPr lang="ja-JP" dirty="0">
                <a:solidFill>
                  <a:schemeClr val="accent6">
                    <a:lumMod val="75000"/>
                    <a:lumOff val="25000"/>
                  </a:schemeClr>
                </a:solidFill>
                <a:latin typeface="ＭＳ Ｐゴシック" panose="020B0600070205080204" pitchFamily="50" charset="-128"/>
                <a:ea typeface="ＭＳ Ｐゴシック" panose="020B0600070205080204" pitchFamily="50" charset="-128"/>
              </a:rPr>
              <a:t>地区内でクラブを1つ以上結成させた地区ガバナーに授与される。</a:t>
            </a:r>
          </a:p>
          <a:p>
            <a:pPr marL="342900" indent="-342900">
              <a:buClr>
                <a:srgbClr val="10233F"/>
              </a:buClr>
              <a:buSzPct val="100000"/>
              <a:buFont typeface="Wingdings" panose="05000000000000000000" pitchFamily="2" charset="2"/>
              <a:buChar char="Ø"/>
            </a:pPr>
            <a:endParaRPr lang="en-US" sz="800" kern="0" dirty="0">
              <a:solidFill>
                <a:schemeClr val="accent6">
                  <a:lumMod val="75000"/>
                  <a:lumOff val="25000"/>
                </a:schemeClr>
              </a:solidFill>
              <a:latin typeface="ＭＳ Ｐゴシック" panose="020B0600070205080204" pitchFamily="50" charset="-128"/>
              <a:ea typeface="ＭＳ Ｐゴシック" panose="020B0600070205080204" pitchFamily="50" charset="-128"/>
            </a:endParaRPr>
          </a:p>
          <a:p>
            <a:pPr marL="342900" indent="-342900">
              <a:buClr>
                <a:srgbClr val="10233F"/>
              </a:buClr>
              <a:buSzPct val="100000"/>
              <a:buFont typeface="Wingdings" panose="05000000000000000000" pitchFamily="2" charset="2"/>
              <a:buChar char="Ø"/>
            </a:pPr>
            <a:r>
              <a:rPr lang="ja-JP" dirty="0">
                <a:solidFill>
                  <a:srgbClr val="0070C0"/>
                </a:solidFill>
                <a:latin typeface="ＭＳ Ｐゴシック" panose="020B0600070205080204" pitchFamily="50" charset="-128"/>
                <a:ea typeface="ＭＳ Ｐゴシック" panose="020B0600070205080204" pitchFamily="50" charset="-128"/>
              </a:rPr>
              <a:t> </a:t>
            </a:r>
            <a:r>
              <a:rPr lang="ja-JP" b="1" dirty="0">
                <a:solidFill>
                  <a:srgbClr val="002060"/>
                </a:solidFill>
                <a:latin typeface="ＭＳ Ｐゴシック" panose="020B0600070205080204" pitchFamily="50" charset="-128"/>
                <a:ea typeface="ＭＳ Ｐゴシック" panose="020B0600070205080204" pitchFamily="50" charset="-128"/>
              </a:rPr>
              <a:t>家族会員増強バナーパッチ- </a:t>
            </a:r>
            <a:r>
              <a:rPr lang="ja-JP" dirty="0">
                <a:solidFill>
                  <a:schemeClr val="accent6">
                    <a:lumMod val="75000"/>
                    <a:lumOff val="25000"/>
                  </a:schemeClr>
                </a:solidFill>
                <a:latin typeface="ＭＳ Ｐゴシック" panose="020B0600070205080204" pitchFamily="50" charset="-128"/>
                <a:ea typeface="ＭＳ Ｐゴシック" panose="020B0600070205080204" pitchFamily="50" charset="-128"/>
              </a:rPr>
              <a:t>結成時に10人以上の家族会員を入会させたクラブに授与される。</a:t>
            </a:r>
          </a:p>
          <a:p>
            <a:pPr marL="342900" indent="-342900">
              <a:buClr>
                <a:srgbClr val="10233F"/>
              </a:buClr>
              <a:buSzPct val="100000"/>
              <a:buFont typeface="Wingdings" panose="05000000000000000000" pitchFamily="2" charset="2"/>
              <a:buChar char="Ø"/>
            </a:pPr>
            <a:endParaRPr lang="en-US" sz="800" kern="0" dirty="0">
              <a:solidFill>
                <a:schemeClr val="accent6">
                  <a:lumMod val="75000"/>
                  <a:lumOff val="25000"/>
                </a:schemeClr>
              </a:solidFill>
              <a:latin typeface="ＭＳ Ｐゴシック" panose="020B0600070205080204" pitchFamily="50" charset="-128"/>
              <a:ea typeface="ＭＳ Ｐゴシック" panose="020B0600070205080204" pitchFamily="50" charset="-128"/>
            </a:endParaRPr>
          </a:p>
          <a:p>
            <a:pPr marL="342900" indent="-342900">
              <a:buClr>
                <a:srgbClr val="10233F"/>
              </a:buClr>
              <a:buSzPct val="100000"/>
              <a:buFont typeface="Wingdings" panose="05000000000000000000" pitchFamily="2" charset="2"/>
              <a:buChar char="Ø"/>
            </a:pPr>
            <a:r>
              <a:rPr lang="ja-JP" b="1" dirty="0">
                <a:solidFill>
                  <a:srgbClr val="002060"/>
                </a:solidFill>
                <a:latin typeface="ＭＳ Ｐゴシック" panose="020B0600070205080204" pitchFamily="50" charset="-128"/>
                <a:ea typeface="ＭＳ Ｐゴシック" panose="020B0600070205080204" pitchFamily="50" charset="-128"/>
              </a:rPr>
              <a:t>新クラブスポンサー・バナーパッチ- </a:t>
            </a:r>
            <a:r>
              <a:rPr lang="ja-JP" dirty="0">
                <a:solidFill>
                  <a:schemeClr val="accent6">
                    <a:lumMod val="75000"/>
                    <a:lumOff val="25000"/>
                  </a:schemeClr>
                </a:solidFill>
                <a:latin typeface="ＭＳ Ｐゴシック" panose="020B0600070205080204" pitchFamily="50" charset="-128"/>
                <a:ea typeface="ＭＳ Ｐゴシック" panose="020B0600070205080204" pitchFamily="50" charset="-128"/>
              </a:rPr>
              <a:t>新クラブを結成させたスポンサークラブに授与される。</a:t>
            </a:r>
          </a:p>
          <a:p>
            <a:pPr marL="342900" indent="-342900">
              <a:buClr>
                <a:srgbClr val="10233F"/>
              </a:buClr>
              <a:buSzPct val="100000"/>
              <a:buFont typeface="Wingdings" panose="05000000000000000000" pitchFamily="2" charset="2"/>
              <a:buChar char="Ø"/>
            </a:pPr>
            <a:endParaRPr lang="en-US" sz="800" kern="0" dirty="0">
              <a:solidFill>
                <a:schemeClr val="accent6">
                  <a:lumMod val="75000"/>
                  <a:lumOff val="25000"/>
                </a:schemeClr>
              </a:solidFill>
              <a:latin typeface="ＭＳ Ｐゴシック" panose="020B0600070205080204" pitchFamily="50" charset="-128"/>
              <a:ea typeface="ＭＳ Ｐゴシック" panose="020B0600070205080204" pitchFamily="50" charset="-128"/>
            </a:endParaRPr>
          </a:p>
          <a:p>
            <a:pPr marL="342900" indent="-342900">
              <a:buClr>
                <a:srgbClr val="10233F"/>
              </a:buClr>
              <a:buSzPct val="100000"/>
              <a:buFont typeface="Wingdings" panose="05000000000000000000" pitchFamily="2" charset="2"/>
              <a:buChar char="Ø"/>
            </a:pPr>
            <a:r>
              <a:rPr lang="ja-JP" b="1" dirty="0">
                <a:solidFill>
                  <a:srgbClr val="002060"/>
                </a:solidFill>
                <a:latin typeface="ＭＳ Ｐゴシック" panose="020B0600070205080204" pitchFamily="50" charset="-128"/>
                <a:ea typeface="ＭＳ Ｐゴシック" panose="020B0600070205080204" pitchFamily="50" charset="-128"/>
              </a:rPr>
              <a:t>キャンパス・バナーパッチ- </a:t>
            </a:r>
            <a:r>
              <a:rPr lang="ja-JP" dirty="0">
                <a:solidFill>
                  <a:schemeClr val="accent6">
                    <a:lumMod val="75000"/>
                    <a:lumOff val="25000"/>
                  </a:schemeClr>
                </a:solidFill>
                <a:latin typeface="ＭＳ Ｐゴシック" panose="020B0600070205080204" pitchFamily="50" charset="-128"/>
                <a:ea typeface="ＭＳ Ｐゴシック" panose="020B0600070205080204" pitchFamily="50" charset="-128"/>
              </a:rPr>
              <a:t>新クラブを結成させたスポンサークラブに授与される。</a:t>
            </a:r>
          </a:p>
          <a:p>
            <a:pPr marL="342900" indent="-342900">
              <a:buClr>
                <a:srgbClr val="10233F"/>
              </a:buClr>
              <a:buSzPct val="100000"/>
              <a:buFont typeface="Wingdings" panose="05000000000000000000" pitchFamily="2" charset="2"/>
              <a:buChar char="Ø"/>
            </a:pPr>
            <a:endParaRPr lang="en-US" sz="800" kern="0" dirty="0">
              <a:solidFill>
                <a:schemeClr val="accent6">
                  <a:lumMod val="75000"/>
                  <a:lumOff val="25000"/>
                </a:schemeClr>
              </a:solidFill>
              <a:latin typeface="ＭＳ Ｐゴシック" panose="020B0600070205080204" pitchFamily="50" charset="-128"/>
              <a:ea typeface="ＭＳ Ｐゴシック" panose="020B0600070205080204" pitchFamily="50" charset="-128"/>
            </a:endParaRPr>
          </a:p>
          <a:p>
            <a:pPr marL="342900" indent="-342900">
              <a:buClr>
                <a:srgbClr val="10233F"/>
              </a:buClr>
              <a:buSzPct val="100000"/>
              <a:buFont typeface="Wingdings" panose="05000000000000000000" pitchFamily="2" charset="2"/>
              <a:buChar char="Ø"/>
            </a:pPr>
            <a:r>
              <a:rPr lang="ja-JP" b="1" dirty="0">
                <a:solidFill>
                  <a:srgbClr val="002060"/>
                </a:solidFill>
                <a:latin typeface="ＭＳ Ｐゴシック" panose="020B0600070205080204" pitchFamily="50" charset="-128"/>
                <a:ea typeface="ＭＳ Ｐゴシック" panose="020B0600070205080204" pitchFamily="50" charset="-128"/>
              </a:rPr>
              <a:t>クラブ支部アワード- </a:t>
            </a:r>
            <a:r>
              <a:rPr lang="ja-JP" dirty="0">
                <a:solidFill>
                  <a:schemeClr val="accent6">
                    <a:lumMod val="75000"/>
                    <a:lumOff val="25000"/>
                  </a:schemeClr>
                </a:solidFill>
                <a:latin typeface="ＭＳ Ｐゴシック" panose="020B0600070205080204" pitchFamily="50" charset="-128"/>
                <a:ea typeface="ＭＳ Ｐゴシック" panose="020B0600070205080204" pitchFamily="50" charset="-128"/>
              </a:rPr>
              <a:t>クラブを支援したクラブ支部連絡員にピンが授与される。</a:t>
            </a:r>
          </a:p>
          <a:p>
            <a:pPr>
              <a:buClr>
                <a:srgbClr val="10233F"/>
              </a:buClr>
              <a:buSzPct val="100000"/>
            </a:pPr>
            <a:endParaRPr lang="en-US" sz="800" kern="0" dirty="0">
              <a:solidFill>
                <a:schemeClr val="accent6">
                  <a:lumMod val="75000"/>
                  <a:lumOff val="25000"/>
                </a:schemeClr>
              </a:solidFill>
              <a:latin typeface="ＭＳ Ｐゴシック" panose="020B0600070205080204" pitchFamily="50" charset="-128"/>
              <a:ea typeface="ＭＳ Ｐゴシック" panose="020B0600070205080204" pitchFamily="50" charset="-128"/>
            </a:endParaRPr>
          </a:p>
          <a:p>
            <a:pPr marL="342900" indent="-342900">
              <a:buClr>
                <a:srgbClr val="10233F"/>
              </a:buClr>
              <a:buSzPct val="100000"/>
              <a:buFont typeface="Wingdings" panose="05000000000000000000" pitchFamily="2" charset="2"/>
              <a:buChar char="Ø"/>
            </a:pPr>
            <a:r>
              <a:rPr lang="ja-JP" b="1" dirty="0">
                <a:solidFill>
                  <a:srgbClr val="002060"/>
                </a:solidFill>
                <a:latin typeface="ＭＳ Ｐゴシック" panose="020B0600070205080204" pitchFamily="50" charset="-128"/>
                <a:ea typeface="ＭＳ Ｐゴシック" panose="020B0600070205080204" pitchFamily="50" charset="-128"/>
              </a:rPr>
              <a:t>ミッション特別アワード – </a:t>
            </a:r>
            <a:r>
              <a:rPr lang="ja-JP" i="1" dirty="0">
                <a:solidFill>
                  <a:schemeClr val="accent6">
                    <a:lumMod val="75000"/>
                    <a:lumOff val="25000"/>
                  </a:schemeClr>
                </a:solidFill>
                <a:latin typeface="ＭＳ Ｐゴシック" panose="020B0600070205080204" pitchFamily="50" charset="-128"/>
                <a:ea typeface="ＭＳ Ｐゴシック" panose="020B0600070205080204" pitchFamily="50" charset="-128"/>
              </a:rPr>
              <a:t>ミッション</a:t>
            </a:r>
            <a:r>
              <a:rPr lang="en-US" altLang="ja-JP" i="1" dirty="0">
                <a:solidFill>
                  <a:schemeClr val="accent6">
                    <a:lumMod val="75000"/>
                    <a:lumOff val="25000"/>
                  </a:schemeClr>
                </a:solidFill>
                <a:latin typeface="ＭＳ Ｐゴシック" panose="020B0600070205080204" pitchFamily="50" charset="-128"/>
                <a:ea typeface="ＭＳ Ｐゴシック" panose="020B0600070205080204" pitchFamily="50" charset="-128"/>
              </a:rPr>
              <a:t> </a:t>
            </a:r>
            <a:r>
              <a:rPr lang="ja-JP" b="1" dirty="0">
                <a:solidFill>
                  <a:schemeClr val="accent6">
                    <a:lumMod val="75000"/>
                    <a:lumOff val="25000"/>
                  </a:schemeClr>
                </a:solidFill>
                <a:latin typeface="ＭＳ Ｐゴシック" panose="020B0600070205080204" pitchFamily="50" charset="-128"/>
                <a:ea typeface="ＭＳ Ｐゴシック" panose="020B0600070205080204" pitchFamily="50" charset="-128"/>
              </a:rPr>
              <a:t>1.5</a:t>
            </a:r>
          </a:p>
        </p:txBody>
      </p:sp>
    </p:spTree>
    <p:extLst>
      <p:ext uri="{BB962C8B-B14F-4D97-AF65-F5344CB8AC3E}">
        <p14:creationId xmlns:p14="http://schemas.microsoft.com/office/powerpoint/2010/main" val="41630559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pic>
        <p:nvPicPr>
          <p:cNvPr id="10" name="Picture 9">
            <a:extLst>
              <a:ext uri="{FF2B5EF4-FFF2-40B4-BE49-F238E27FC236}">
                <a16:creationId xmlns:a16="http://schemas.microsoft.com/office/drawing/2014/main" id="{E19BCC7F-02E7-9543-AA27-F734AA7EB87A}"/>
              </a:ext>
            </a:extLst>
          </p:cNvPr>
          <p:cNvPicPr>
            <a:picLocks noChangeAspect="1"/>
          </p:cNvPicPr>
          <p:nvPr/>
        </p:nvPicPr>
        <p:blipFill>
          <a:blip r:embed="rId3">
            <a:alphaModFix amt="60000"/>
          </a:blip>
          <a:srcRect/>
          <a:stretch/>
        </p:blipFill>
        <p:spPr>
          <a:xfrm>
            <a:off x="9906000" y="-1"/>
            <a:ext cx="2286000" cy="2286000"/>
          </a:xfrm>
          <a:prstGeom prst="rect">
            <a:avLst/>
          </a:prstGeom>
        </p:spPr>
      </p:pic>
      <p:pic>
        <p:nvPicPr>
          <p:cNvPr id="12" name="Picture 11">
            <a:extLst>
              <a:ext uri="{FF2B5EF4-FFF2-40B4-BE49-F238E27FC236}">
                <a16:creationId xmlns:a16="http://schemas.microsoft.com/office/drawing/2014/main" id="{BF393229-8A6C-5B49-A6A0-5C9E90C73EDD}"/>
              </a:ext>
            </a:extLst>
          </p:cNvPr>
          <p:cNvPicPr>
            <a:picLocks noChangeAspect="1"/>
          </p:cNvPicPr>
          <p:nvPr/>
        </p:nvPicPr>
        <p:blipFill>
          <a:blip r:embed="rId3">
            <a:alphaModFix amt="60000"/>
          </a:blip>
          <a:srcRect/>
          <a:stretch/>
        </p:blipFill>
        <p:spPr>
          <a:xfrm rot="10800000">
            <a:off x="-1" y="4572001"/>
            <a:ext cx="2286000" cy="2286000"/>
          </a:xfrm>
          <a:prstGeom prst="rect">
            <a:avLst/>
          </a:prstGeom>
        </p:spPr>
      </p:pic>
      <p:sp>
        <p:nvSpPr>
          <p:cNvPr id="4" name="Yellow Bar">
            <a:extLst>
              <a:ext uri="{FF2B5EF4-FFF2-40B4-BE49-F238E27FC236}">
                <a16:creationId xmlns:a16="http://schemas.microsoft.com/office/drawing/2014/main" id="{12E8056F-6711-E347-83F9-DD1107CC88EE}"/>
              </a:ext>
            </a:extLst>
          </p:cNvPr>
          <p:cNvSpPr/>
          <p:nvPr/>
        </p:nvSpPr>
        <p:spPr>
          <a:xfrm>
            <a:off x="5506831" y="3009257"/>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ＭＳ Ｐゴシック" panose="020B0600070205080204" pitchFamily="50" charset="-128"/>
              <a:ea typeface="ＭＳ Ｐゴシック" panose="020B0600070205080204" pitchFamily="50" charset="-128"/>
            </a:endParaRPr>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2991185" y="1600200"/>
            <a:ext cx="6209629" cy="1485367"/>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r>
              <a:rPr lang="ja-JP">
                <a:latin typeface="ＭＳ Ｐゴシック" panose="020B0600070205080204" pitchFamily="50" charset="-128"/>
                <a:ea typeface="ＭＳ Ｐゴシック" panose="020B0600070205080204" pitchFamily="50" charset="-128"/>
              </a:rPr>
              <a:t>新クラブ結成</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latin typeface="ＭＳ Ｐゴシック" panose="020B0600070205080204" pitchFamily="50" charset="-128"/>
                <a:ea typeface="ＭＳ Ｐゴシック" panose="020B0600070205080204" pitchFamily="50" charset="-128"/>
              </a:rPr>
              <a:pPr eaLnBrk="0" hangingPunct="0">
                <a:spcBef>
                  <a:spcPct val="50000"/>
                </a:spcBef>
                <a:defRPr/>
              </a:pPr>
              <a:t>39</a:t>
            </a:fld>
            <a:endParaRPr lang="en-US" sz="1000" dirty="0">
              <a:solidFill>
                <a:schemeClr val="bg1"/>
              </a:solidFill>
              <a:latin typeface="ＭＳ Ｐゴシック" panose="020B0600070205080204" pitchFamily="50" charset="-128"/>
              <a:ea typeface="ＭＳ Ｐゴシック" panose="020B0600070205080204" pitchFamily="50" charset="-128"/>
            </a:endParaRPr>
          </a:p>
        </p:txBody>
      </p:sp>
      <p:pic>
        <p:nvPicPr>
          <p:cNvPr id="9" name="Picture 8">
            <a:extLst>
              <a:ext uri="{FF2B5EF4-FFF2-40B4-BE49-F238E27FC236}">
                <a16:creationId xmlns:a16="http://schemas.microsoft.com/office/drawing/2014/main" id="{2A0CF7DA-DFB0-CC46-AEFA-A9304F90922E}"/>
              </a:ext>
            </a:extLst>
          </p:cNvPr>
          <p:cNvPicPr>
            <a:picLocks noChangeAspect="1"/>
          </p:cNvPicPr>
          <p:nvPr/>
        </p:nvPicPr>
        <p:blipFill>
          <a:blip r:embed="rId4"/>
          <a:srcRect/>
          <a:stretch/>
        </p:blipFill>
        <p:spPr>
          <a:xfrm>
            <a:off x="273388" y="6114917"/>
            <a:ext cx="2755897" cy="463609"/>
          </a:xfrm>
          <a:prstGeom prst="rect">
            <a:avLst/>
          </a:prstGeom>
        </p:spPr>
      </p:pic>
      <p:sp>
        <p:nvSpPr>
          <p:cNvPr id="2" name="TextBox 1">
            <a:extLst>
              <a:ext uri="{FF2B5EF4-FFF2-40B4-BE49-F238E27FC236}">
                <a16:creationId xmlns:a16="http://schemas.microsoft.com/office/drawing/2014/main" id="{474CAC93-D63E-2FDB-44DD-105CF87B81A1}"/>
              </a:ext>
            </a:extLst>
          </p:cNvPr>
          <p:cNvSpPr txBox="1"/>
          <p:nvPr/>
        </p:nvSpPr>
        <p:spPr>
          <a:xfrm>
            <a:off x="3314699" y="3480046"/>
            <a:ext cx="5562600" cy="584775"/>
          </a:xfrm>
          <a:prstGeom prst="rect">
            <a:avLst/>
          </a:prstGeom>
          <a:noFill/>
        </p:spPr>
        <p:txBody>
          <a:bodyPr wrap="square" rtlCol="0">
            <a:spAutoFit/>
          </a:bodyPr>
          <a:lstStyle/>
          <a:p>
            <a:pPr algn="ctr"/>
            <a:r>
              <a:rPr lang="ja-JP" sz="3200">
                <a:solidFill>
                  <a:schemeClr val="bg1"/>
                </a:solidFill>
                <a:latin typeface="ＭＳ Ｐゴシック" panose="020B0600070205080204" pitchFamily="50" charset="-128"/>
                <a:ea typeface="ＭＳ Ｐゴシック" panose="020B0600070205080204" pitchFamily="50" charset="-128"/>
              </a:rPr>
              <a:t>リソース</a:t>
            </a:r>
          </a:p>
        </p:txBody>
      </p:sp>
    </p:spTree>
    <p:extLst>
      <p:ext uri="{BB962C8B-B14F-4D97-AF65-F5344CB8AC3E}">
        <p14:creationId xmlns:p14="http://schemas.microsoft.com/office/powerpoint/2010/main" val="21798985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ackground - Solid">
            <a:extLst>
              <a:ext uri="{FF2B5EF4-FFF2-40B4-BE49-F238E27FC236}">
                <a16:creationId xmlns:a16="http://schemas.microsoft.com/office/drawing/2014/main" id="{26686E2C-7ED9-1544-816E-ED77CB499B76}"/>
              </a:ext>
            </a:extLst>
          </p:cNvPr>
          <p:cNvSpPr/>
          <p:nvPr/>
        </p:nvSpPr>
        <p:spPr>
          <a:xfrm>
            <a:off x="0" y="-112644"/>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sp>
        <p:nvSpPr>
          <p:cNvPr id="24" name="Freeform 23">
            <a:extLst>
              <a:ext uri="{FF2B5EF4-FFF2-40B4-BE49-F238E27FC236}">
                <a16:creationId xmlns:a16="http://schemas.microsoft.com/office/drawing/2014/main" id="{E39E4B24-8DD0-8746-989F-ADE4C1B100E8}"/>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grpSp>
        <p:nvGrpSpPr>
          <p:cNvPr id="2" name="Group 1">
            <a:extLst>
              <a:ext uri="{FF2B5EF4-FFF2-40B4-BE49-F238E27FC236}">
                <a16:creationId xmlns:a16="http://schemas.microsoft.com/office/drawing/2014/main" id="{04565E04-6750-604C-B216-14F6DB223BE5}"/>
              </a:ext>
            </a:extLst>
          </p:cNvPr>
          <p:cNvGrpSpPr/>
          <p:nvPr/>
        </p:nvGrpSpPr>
        <p:grpSpPr>
          <a:xfrm>
            <a:off x="4955038" y="0"/>
            <a:ext cx="1677492" cy="6858000"/>
            <a:chOff x="3697870" y="0"/>
            <a:chExt cx="1677492" cy="6858000"/>
          </a:xfrm>
        </p:grpSpPr>
        <p:sp>
          <p:nvSpPr>
            <p:cNvPr id="17" name="Freeform 16">
              <a:extLst>
                <a:ext uri="{FF2B5EF4-FFF2-40B4-BE49-F238E27FC236}">
                  <a16:creationId xmlns:a16="http://schemas.microsoft.com/office/drawing/2014/main" id="{0ABA8735-21A0-D941-BAFF-2C6DFDE50D15}"/>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sp>
          <p:nvSpPr>
            <p:cNvPr id="19" name="Freeform 18">
              <a:extLst>
                <a:ext uri="{FF2B5EF4-FFF2-40B4-BE49-F238E27FC236}">
                  <a16:creationId xmlns:a16="http://schemas.microsoft.com/office/drawing/2014/main" id="{1AABB41B-29AE-AA4C-A273-97195EE7BD4E}"/>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grpSp>
      <p:sp>
        <p:nvSpPr>
          <p:cNvPr id="26" name="Body Copy">
            <a:extLst>
              <a:ext uri="{FF2B5EF4-FFF2-40B4-BE49-F238E27FC236}">
                <a16:creationId xmlns:a16="http://schemas.microsoft.com/office/drawing/2014/main" id="{2E50E5EB-D1FE-7D49-B16E-C5870ABEC04F}"/>
              </a:ext>
            </a:extLst>
          </p:cNvPr>
          <p:cNvSpPr txBox="1">
            <a:spLocks/>
          </p:cNvSpPr>
          <p:nvPr/>
        </p:nvSpPr>
        <p:spPr>
          <a:xfrm>
            <a:off x="6826823" y="1242451"/>
            <a:ext cx="4914756" cy="351733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42900" indent="-342900">
              <a:lnSpc>
                <a:spcPct val="200000"/>
              </a:lnSpc>
              <a:buClr>
                <a:srgbClr val="10233F"/>
              </a:buClr>
              <a:buSzPct val="100000"/>
              <a:buFont typeface="Wingdings" panose="05000000000000000000" pitchFamily="2" charset="2"/>
              <a:buChar char="Ø"/>
            </a:pPr>
            <a:r>
              <a:rPr lang="ja-JP" dirty="0">
                <a:solidFill>
                  <a:srgbClr val="10233F"/>
                </a:solidFill>
                <a:latin typeface="ＭＳ Ｐゴシック" panose="020B0600070205080204" pitchFamily="50" charset="-128"/>
                <a:ea typeface="ＭＳ Ｐゴシック" panose="020B0600070205080204" pitchFamily="50" charset="-128"/>
                <a:cs typeface="Arial" charset="0"/>
              </a:rPr>
              <a:t>地域社会に利益をもたらす</a:t>
            </a:r>
          </a:p>
          <a:p>
            <a:pPr marL="342900" indent="-342900">
              <a:lnSpc>
                <a:spcPct val="200000"/>
              </a:lnSpc>
              <a:buClr>
                <a:srgbClr val="10233F"/>
              </a:buClr>
              <a:buSzPct val="100000"/>
              <a:buFont typeface="Wingdings" panose="05000000000000000000" pitchFamily="2" charset="2"/>
              <a:buChar char="Ø"/>
            </a:pPr>
            <a:r>
              <a:rPr lang="ja-JP" dirty="0">
                <a:solidFill>
                  <a:srgbClr val="10233F"/>
                </a:solidFill>
                <a:latin typeface="ＭＳ Ｐゴシック" panose="020B0600070205080204" pitchFamily="50" charset="-128"/>
                <a:ea typeface="ＭＳ Ｐゴシック" panose="020B0600070205080204" pitchFamily="50" charset="-128"/>
                <a:cs typeface="Arial" charset="0"/>
              </a:rPr>
              <a:t>新しい奉仕の機会を提供する</a:t>
            </a:r>
          </a:p>
          <a:p>
            <a:pPr marL="342900" indent="-342900">
              <a:lnSpc>
                <a:spcPct val="200000"/>
              </a:lnSpc>
              <a:buClr>
                <a:srgbClr val="10233F"/>
              </a:buClr>
              <a:buSzPct val="100000"/>
              <a:buFont typeface="Wingdings" panose="05000000000000000000" pitchFamily="2" charset="2"/>
              <a:buChar char="Ø"/>
            </a:pPr>
            <a:r>
              <a:rPr lang="ja-JP" dirty="0">
                <a:solidFill>
                  <a:srgbClr val="10233F"/>
                </a:solidFill>
                <a:latin typeface="ＭＳ Ｐゴシック" panose="020B0600070205080204" pitchFamily="50" charset="-128"/>
                <a:ea typeface="ＭＳ Ｐゴシック" panose="020B0600070205080204" pitchFamily="50" charset="-128"/>
                <a:cs typeface="Arial" charset="0"/>
              </a:rPr>
              <a:t>満たされていないニーズを満たす</a:t>
            </a:r>
          </a:p>
          <a:p>
            <a:pPr marL="342900" indent="-342900">
              <a:lnSpc>
                <a:spcPct val="200000"/>
              </a:lnSpc>
              <a:buClr>
                <a:srgbClr val="10233F"/>
              </a:buClr>
              <a:buSzPct val="100000"/>
              <a:buFont typeface="Wingdings" panose="05000000000000000000" pitchFamily="2" charset="2"/>
              <a:buChar char="Ø"/>
            </a:pPr>
            <a:r>
              <a:rPr lang="ja-JP" dirty="0">
                <a:solidFill>
                  <a:srgbClr val="10233F"/>
                </a:solidFill>
                <a:latin typeface="ＭＳ Ｐゴシック" panose="020B0600070205080204" pitchFamily="50" charset="-128"/>
                <a:ea typeface="ＭＳ Ｐゴシック" panose="020B0600070205080204" pitchFamily="50" charset="-128"/>
                <a:cs typeface="Arial" charset="0"/>
              </a:rPr>
              <a:t>変化をもたらす</a:t>
            </a:r>
          </a:p>
          <a:p>
            <a:pPr marL="342900" indent="-342900">
              <a:lnSpc>
                <a:spcPct val="200000"/>
              </a:lnSpc>
              <a:buClr>
                <a:srgbClr val="10233F"/>
              </a:buClr>
              <a:buSzPct val="100000"/>
              <a:buFont typeface="Wingdings" panose="05000000000000000000" pitchFamily="2" charset="2"/>
              <a:buChar char="Ø"/>
            </a:pPr>
            <a:r>
              <a:rPr lang="ja-JP" dirty="0">
                <a:solidFill>
                  <a:srgbClr val="10233F"/>
                </a:solidFill>
                <a:latin typeface="ＭＳ Ｐゴシック" panose="020B0600070205080204" pitchFamily="50" charset="-128"/>
                <a:ea typeface="ＭＳ Ｐゴシック" panose="020B0600070205080204" pitchFamily="50" charset="-128"/>
                <a:cs typeface="Arial" charset="0"/>
              </a:rPr>
              <a:t>会員を若返らせる</a:t>
            </a:r>
          </a:p>
          <a:p>
            <a:pPr marL="342900" indent="-342900">
              <a:lnSpc>
                <a:spcPct val="200000"/>
              </a:lnSpc>
              <a:buClr>
                <a:srgbClr val="10233F"/>
              </a:buClr>
              <a:buSzPct val="100000"/>
              <a:buFont typeface="Wingdings" panose="05000000000000000000" pitchFamily="2" charset="2"/>
              <a:buChar char="Ø"/>
            </a:pPr>
            <a:r>
              <a:rPr lang="ja-JP" dirty="0">
                <a:solidFill>
                  <a:srgbClr val="10233F"/>
                </a:solidFill>
                <a:latin typeface="ＭＳ Ｐゴシック" panose="020B0600070205080204" pitchFamily="50" charset="-128"/>
                <a:ea typeface="ＭＳ Ｐゴシック" panose="020B0600070205080204" pitchFamily="50" charset="-128"/>
                <a:cs typeface="Arial" charset="0"/>
              </a:rPr>
              <a:t>新たなリーダーを育成する</a:t>
            </a:r>
          </a:p>
          <a:p>
            <a:pPr marL="342900" indent="-342900">
              <a:buClr>
                <a:srgbClr val="EBB700"/>
              </a:buClr>
              <a:buSzPct val="100000"/>
              <a:buFont typeface="Lucida Grande" panose="020B0600040502020204" pitchFamily="34" charset="0"/>
              <a:buChar char="▶"/>
            </a:pPr>
            <a:endParaRPr lang="en-US" kern="0" dirty="0">
              <a:solidFill>
                <a:srgbClr val="0D2240"/>
              </a:solidFill>
              <a:latin typeface="ＭＳ Ｐゴシック" panose="020B0600070205080204" pitchFamily="50" charset="-128"/>
              <a:ea typeface="ＭＳ Ｐゴシック" panose="020B0600070205080204" pitchFamily="50" charset="-128"/>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ＭＳ Ｐゴシック" panose="020B0600070205080204" pitchFamily="50" charset="-128"/>
              <a:ea typeface="ＭＳ Ｐゴシック" panose="020B0600070205080204" pitchFamily="50" charset="-128"/>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ＭＳ Ｐゴシック" panose="020B0600070205080204" pitchFamily="50" charset="-128"/>
              <a:ea typeface="ＭＳ Ｐゴシック" panose="020B0600070205080204" pitchFamily="50" charset="-128"/>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ＭＳ Ｐゴシック" panose="020B0600070205080204" pitchFamily="50" charset="-128"/>
              <a:ea typeface="ＭＳ Ｐゴシック" panose="020B0600070205080204" pitchFamily="50" charset="-128"/>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ＭＳ Ｐゴシック" panose="020B0600070205080204" pitchFamily="50" charset="-128"/>
              <a:ea typeface="ＭＳ Ｐゴシック" panose="020B0600070205080204" pitchFamily="50" charset="-128"/>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ＭＳ Ｐゴシック" panose="020B0600070205080204" pitchFamily="50" charset="-128"/>
              <a:ea typeface="ＭＳ Ｐゴシック" panose="020B0600070205080204" pitchFamily="50" charset="-128"/>
              <a:cs typeface="Arial" charset="0"/>
            </a:endParaRPr>
          </a:p>
        </p:txBody>
      </p:sp>
      <p:sp>
        <p:nvSpPr>
          <p:cNvPr id="25" name="Large #">
            <a:extLst>
              <a:ext uri="{FF2B5EF4-FFF2-40B4-BE49-F238E27FC236}">
                <a16:creationId xmlns:a16="http://schemas.microsoft.com/office/drawing/2014/main" id="{2E20D425-63F8-344E-9EAF-9DA816EF30EC}"/>
              </a:ext>
            </a:extLst>
          </p:cNvPr>
          <p:cNvSpPr txBox="1"/>
          <p:nvPr/>
        </p:nvSpPr>
        <p:spPr>
          <a:xfrm>
            <a:off x="179053" y="1978433"/>
            <a:ext cx="5092507" cy="2045368"/>
          </a:xfrm>
          <a:prstGeom prst="rect">
            <a:avLst/>
          </a:prstGeom>
          <a:noFill/>
        </p:spPr>
        <p:txBody>
          <a:bodyPr wrap="square" rtlCol="0" anchor="b">
            <a:spAutoFit/>
          </a:bodyPr>
          <a:lstStyle/>
          <a:p>
            <a:pPr algn="ctr">
              <a:lnSpc>
                <a:spcPts val="8000"/>
              </a:lnSpc>
            </a:pPr>
            <a:r>
              <a:rPr lang="ja-JP" sz="4400" b="1">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新クラブを結成するのはなぜか？</a:t>
            </a:r>
          </a:p>
        </p:txBody>
      </p:sp>
      <p:sp>
        <p:nvSpPr>
          <p:cNvPr id="28" name="Rectangle 27">
            <a:extLst>
              <a:ext uri="{FF2B5EF4-FFF2-40B4-BE49-F238E27FC236}">
                <a16:creationId xmlns:a16="http://schemas.microsoft.com/office/drawing/2014/main" id="{1F2A9514-7C35-AB43-B22D-AC06B53DD328}"/>
              </a:ext>
            </a:extLst>
          </p:cNvPr>
          <p:cNvSpPr/>
          <p:nvPr/>
        </p:nvSpPr>
        <p:spPr>
          <a:xfrm rot="5400000">
            <a:off x="2654514" y="2099285"/>
            <a:ext cx="91440" cy="406708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ＭＳ Ｐゴシック" panose="020B0600070205080204" pitchFamily="50" charset="-128"/>
              <a:ea typeface="ＭＳ Ｐゴシック" panose="020B0600070205080204" pitchFamily="50" charset="-128"/>
              <a:cs typeface="Arial" charset="0"/>
            </a:endParaRPr>
          </a:p>
        </p:txBody>
      </p:sp>
      <p:sp>
        <p:nvSpPr>
          <p:cNvPr id="12" name="Page Number - Blue">
            <a:extLst>
              <a:ext uri="{FF2B5EF4-FFF2-40B4-BE49-F238E27FC236}">
                <a16:creationId xmlns:a16="http://schemas.microsoft.com/office/drawing/2014/main" id="{9EF8C11C-B97D-B04F-8EC2-671F9B1B84D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latin typeface="ＭＳ Ｐゴシック" panose="020B0600070205080204" pitchFamily="50" charset="-128"/>
                <a:ea typeface="ＭＳ Ｐゴシック" panose="020B0600070205080204" pitchFamily="50" charset="-128"/>
              </a:rPr>
              <a:pPr eaLnBrk="0" hangingPunct="0">
                <a:spcBef>
                  <a:spcPct val="50000"/>
                </a:spcBef>
                <a:defRPr/>
              </a:pPr>
              <a:t>4</a:t>
            </a:fld>
            <a:endParaRPr lang="en-US" sz="1000" dirty="0">
              <a:solidFill>
                <a:srgbClr val="00338D"/>
              </a:solidFill>
              <a:latin typeface="ＭＳ Ｐゴシック" panose="020B0600070205080204" pitchFamily="50" charset="-128"/>
              <a:ea typeface="ＭＳ Ｐゴシック" panose="020B0600070205080204" pitchFamily="50" charset="-128"/>
            </a:endParaRPr>
          </a:p>
        </p:txBody>
      </p:sp>
      <p:pic>
        <p:nvPicPr>
          <p:cNvPr id="11" name="Picture 10">
            <a:extLst>
              <a:ext uri="{FF2B5EF4-FFF2-40B4-BE49-F238E27FC236}">
                <a16:creationId xmlns:a16="http://schemas.microsoft.com/office/drawing/2014/main" id="{E71325D6-7824-F444-951E-D53971D53FB6}"/>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rcRect/>
          <a:stretch/>
        </p:blipFill>
        <p:spPr>
          <a:xfrm>
            <a:off x="11286103" y="202119"/>
            <a:ext cx="741108" cy="702199"/>
          </a:xfrm>
          <a:prstGeom prst="rect">
            <a:avLst/>
          </a:prstGeom>
        </p:spPr>
      </p:pic>
    </p:spTree>
    <p:extLst>
      <p:ext uri="{BB962C8B-B14F-4D97-AF65-F5344CB8AC3E}">
        <p14:creationId xmlns:p14="http://schemas.microsoft.com/office/powerpoint/2010/main" val="29907033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ackground - Solid">
            <a:extLst>
              <a:ext uri="{FF2B5EF4-FFF2-40B4-BE49-F238E27FC236}">
                <a16:creationId xmlns:a16="http://schemas.microsoft.com/office/drawing/2014/main" id="{26686E2C-7ED9-1544-816E-ED77CB499B76}"/>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rgbClr val="0D2240">
                  <a:alpha val="44000"/>
                </a:srgbClr>
              </a:solidFill>
              <a:latin typeface="ＭＳ Ｐゴシック" panose="020B0600070205080204" pitchFamily="50" charset="-128"/>
              <a:ea typeface="ＭＳ Ｐゴシック" panose="020B0600070205080204" pitchFamily="50" charset="-128"/>
            </a:endParaRPr>
          </a:p>
        </p:txBody>
      </p:sp>
      <p:sp>
        <p:nvSpPr>
          <p:cNvPr id="24" name="Freeform 23">
            <a:extLst>
              <a:ext uri="{FF2B5EF4-FFF2-40B4-BE49-F238E27FC236}">
                <a16:creationId xmlns:a16="http://schemas.microsoft.com/office/drawing/2014/main" id="{E39E4B24-8DD0-8746-989F-ADE4C1B100E8}"/>
              </a:ext>
            </a:extLst>
          </p:cNvPr>
          <p:cNvSpPr/>
          <p:nvPr/>
        </p:nvSpPr>
        <p:spPr>
          <a:xfrm rot="16200000" flipV="1">
            <a:off x="-609600" y="609600"/>
            <a:ext cx="6858000" cy="563880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grpSp>
        <p:nvGrpSpPr>
          <p:cNvPr id="3" name="Group 2">
            <a:extLst>
              <a:ext uri="{FF2B5EF4-FFF2-40B4-BE49-F238E27FC236}">
                <a16:creationId xmlns:a16="http://schemas.microsoft.com/office/drawing/2014/main" id="{74A5E45F-A3AE-2E46-A663-87F532F6A4EC}"/>
              </a:ext>
            </a:extLst>
          </p:cNvPr>
          <p:cNvGrpSpPr/>
          <p:nvPr/>
        </p:nvGrpSpPr>
        <p:grpSpPr>
          <a:xfrm>
            <a:off x="4955038" y="0"/>
            <a:ext cx="1677492" cy="6858000"/>
            <a:chOff x="4955038" y="0"/>
            <a:chExt cx="1677492" cy="6858000"/>
          </a:xfrm>
        </p:grpSpPr>
        <p:sp>
          <p:nvSpPr>
            <p:cNvPr id="17" name="Freeform 16">
              <a:extLst>
                <a:ext uri="{FF2B5EF4-FFF2-40B4-BE49-F238E27FC236}">
                  <a16:creationId xmlns:a16="http://schemas.microsoft.com/office/drawing/2014/main" id="{0ABA8735-21A0-D941-BAFF-2C6DFDE50D15}"/>
                </a:ext>
              </a:extLst>
            </p:cNvPr>
            <p:cNvSpPr/>
            <p:nvPr/>
          </p:nvSpPr>
          <p:spPr>
            <a:xfrm>
              <a:off x="4955038"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sp>
          <p:nvSpPr>
            <p:cNvPr id="19" name="Freeform 18">
              <a:extLst>
                <a:ext uri="{FF2B5EF4-FFF2-40B4-BE49-F238E27FC236}">
                  <a16:creationId xmlns:a16="http://schemas.microsoft.com/office/drawing/2014/main" id="{1AABB41B-29AE-AA4C-A273-97195EE7BD4E}"/>
                </a:ext>
              </a:extLst>
            </p:cNvPr>
            <p:cNvSpPr/>
            <p:nvPr/>
          </p:nvSpPr>
          <p:spPr>
            <a:xfrm>
              <a:off x="5271561"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grpSp>
      <p:sp>
        <p:nvSpPr>
          <p:cNvPr id="25" name="Large #">
            <a:extLst>
              <a:ext uri="{FF2B5EF4-FFF2-40B4-BE49-F238E27FC236}">
                <a16:creationId xmlns:a16="http://schemas.microsoft.com/office/drawing/2014/main" id="{2E20D425-63F8-344E-9EAF-9DA816EF30EC}"/>
              </a:ext>
            </a:extLst>
          </p:cNvPr>
          <p:cNvSpPr txBox="1"/>
          <p:nvPr/>
        </p:nvSpPr>
        <p:spPr>
          <a:xfrm>
            <a:off x="288530" y="1647183"/>
            <a:ext cx="5092507" cy="646331"/>
          </a:xfrm>
          <a:prstGeom prst="rect">
            <a:avLst/>
          </a:prstGeom>
          <a:noFill/>
        </p:spPr>
        <p:txBody>
          <a:bodyPr wrap="square" rtlCol="0" anchor="b">
            <a:spAutoFit/>
          </a:bodyPr>
          <a:lstStyle/>
          <a:p>
            <a:r>
              <a:rPr lang="ja-JP" sz="3600" b="1" dirty="0">
                <a:solidFill>
                  <a:srgbClr val="082E87"/>
                </a:solidFill>
                <a:latin typeface="ＭＳ Ｐゴシック" panose="020B0600070205080204" pitchFamily="50" charset="-128"/>
                <a:ea typeface="ＭＳ Ｐゴシック" panose="020B0600070205080204" pitchFamily="50" charset="-128"/>
              </a:rPr>
              <a:t>新クラブ勧誘資料</a:t>
            </a:r>
          </a:p>
        </p:txBody>
      </p:sp>
      <p:sp>
        <p:nvSpPr>
          <p:cNvPr id="28" name="Rectangle 27">
            <a:extLst>
              <a:ext uri="{FF2B5EF4-FFF2-40B4-BE49-F238E27FC236}">
                <a16:creationId xmlns:a16="http://schemas.microsoft.com/office/drawing/2014/main" id="{1F2A9514-7C35-AB43-B22D-AC06B53DD328}"/>
              </a:ext>
            </a:extLst>
          </p:cNvPr>
          <p:cNvSpPr/>
          <p:nvPr/>
        </p:nvSpPr>
        <p:spPr>
          <a:xfrm rot="5400000">
            <a:off x="2304528" y="435336"/>
            <a:ext cx="91440" cy="4067086"/>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ＭＳ Ｐゴシック" panose="020B0600070205080204" pitchFamily="50" charset="-128"/>
              <a:ea typeface="ＭＳ Ｐゴシック" panose="020B0600070205080204" pitchFamily="50" charset="-128"/>
              <a:cs typeface="Arial" charset="0"/>
            </a:endParaRPr>
          </a:p>
        </p:txBody>
      </p:sp>
      <p:sp>
        <p:nvSpPr>
          <p:cNvPr id="12" name="Page Number - White">
            <a:extLst>
              <a:ext uri="{FF2B5EF4-FFF2-40B4-BE49-F238E27FC236}">
                <a16:creationId xmlns:a16="http://schemas.microsoft.com/office/drawing/2014/main" id="{225A5E7C-DEA0-714B-805B-03D83CE15FA0}"/>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latin typeface="ＭＳ Ｐゴシック" panose="020B0600070205080204" pitchFamily="50" charset="-128"/>
                <a:ea typeface="ＭＳ Ｐゴシック" panose="020B0600070205080204" pitchFamily="50" charset="-128"/>
              </a:rPr>
              <a:pPr eaLnBrk="0" hangingPunct="0">
                <a:spcBef>
                  <a:spcPct val="50000"/>
                </a:spcBef>
                <a:defRPr/>
              </a:pPr>
              <a:t>40</a:t>
            </a:fld>
            <a:endParaRPr lang="en-US" sz="1000" dirty="0">
              <a:solidFill>
                <a:schemeClr val="bg1"/>
              </a:solidFill>
              <a:latin typeface="ＭＳ Ｐゴシック" panose="020B0600070205080204" pitchFamily="50" charset="-128"/>
              <a:ea typeface="ＭＳ Ｐゴシック" panose="020B0600070205080204" pitchFamily="50" charset="-128"/>
            </a:endParaRPr>
          </a:p>
        </p:txBody>
      </p:sp>
      <p:grpSp>
        <p:nvGrpSpPr>
          <p:cNvPr id="4" name="Group 3">
            <a:extLst>
              <a:ext uri="{FF2B5EF4-FFF2-40B4-BE49-F238E27FC236}">
                <a16:creationId xmlns:a16="http://schemas.microsoft.com/office/drawing/2014/main" id="{81E3D9A5-7EA0-CE5C-A26F-121FECE1C646}"/>
              </a:ext>
            </a:extLst>
          </p:cNvPr>
          <p:cNvGrpSpPr>
            <a:grpSpLocks/>
          </p:cNvGrpSpPr>
          <p:nvPr/>
        </p:nvGrpSpPr>
        <p:grpSpPr bwMode="auto">
          <a:xfrm>
            <a:off x="990600" y="3124200"/>
            <a:ext cx="2743200" cy="2743200"/>
            <a:chOff x="802" y="802"/>
            <a:chExt cx="5011" cy="5010"/>
          </a:xfrm>
        </p:grpSpPr>
        <p:sp>
          <p:nvSpPr>
            <p:cNvPr id="6" name="docshape2">
              <a:extLst>
                <a:ext uri="{FF2B5EF4-FFF2-40B4-BE49-F238E27FC236}">
                  <a16:creationId xmlns:a16="http://schemas.microsoft.com/office/drawing/2014/main" id="{E5E934F3-BBC7-D5A1-EF51-7682B8041967}"/>
                </a:ext>
              </a:extLst>
            </p:cNvPr>
            <p:cNvSpPr>
              <a:spLocks/>
            </p:cNvSpPr>
            <p:nvPr/>
          </p:nvSpPr>
          <p:spPr bwMode="auto">
            <a:xfrm>
              <a:off x="810" y="945"/>
              <a:ext cx="3915" cy="2970"/>
            </a:xfrm>
            <a:custGeom>
              <a:avLst/>
              <a:gdLst>
                <a:gd name="T0" fmla="+- 0 810 810"/>
                <a:gd name="T1" fmla="*/ T0 w 3915"/>
                <a:gd name="T2" fmla="+- 0 3780 945"/>
                <a:gd name="T3" fmla="*/ 3780 h 2970"/>
                <a:gd name="T4" fmla="+- 0 1215 810"/>
                <a:gd name="T5" fmla="*/ T4 w 3915"/>
                <a:gd name="T6" fmla="+- 0 3510 945"/>
                <a:gd name="T7" fmla="*/ 3510 h 2970"/>
                <a:gd name="T8" fmla="+- 0 1215 810"/>
                <a:gd name="T9" fmla="*/ T8 w 3915"/>
                <a:gd name="T10" fmla="+- 0 3510 945"/>
                <a:gd name="T11" fmla="*/ 3510 h 2970"/>
                <a:gd name="T12" fmla="+- 0 1350 810"/>
                <a:gd name="T13" fmla="*/ T12 w 3915"/>
                <a:gd name="T14" fmla="+- 0 3510 945"/>
                <a:gd name="T15" fmla="*/ 3510 h 2970"/>
                <a:gd name="T16" fmla="+- 0 1350 810"/>
                <a:gd name="T17" fmla="*/ T16 w 3915"/>
                <a:gd name="T18" fmla="+- 0 2430 945"/>
                <a:gd name="T19" fmla="*/ 2430 h 2970"/>
                <a:gd name="T20" fmla="+- 0 1350 810"/>
                <a:gd name="T21" fmla="*/ T20 w 3915"/>
                <a:gd name="T22" fmla="+- 0 2025 945"/>
                <a:gd name="T23" fmla="*/ 2025 h 2970"/>
                <a:gd name="T24" fmla="+- 0 1755 810"/>
                <a:gd name="T25" fmla="*/ T24 w 3915"/>
                <a:gd name="T26" fmla="+- 0 3510 945"/>
                <a:gd name="T27" fmla="*/ 3510 h 2970"/>
                <a:gd name="T28" fmla="+- 0 1485 810"/>
                <a:gd name="T29" fmla="*/ T28 w 3915"/>
                <a:gd name="T30" fmla="+- 0 3510 945"/>
                <a:gd name="T31" fmla="*/ 3510 h 2970"/>
                <a:gd name="T32" fmla="+- 0 1215 810"/>
                <a:gd name="T33" fmla="*/ T32 w 3915"/>
                <a:gd name="T34" fmla="+- 0 3780 945"/>
                <a:gd name="T35" fmla="*/ 3780 h 2970"/>
                <a:gd name="T36" fmla="+- 0 1485 810"/>
                <a:gd name="T37" fmla="*/ T36 w 3915"/>
                <a:gd name="T38" fmla="+- 0 3780 945"/>
                <a:gd name="T39" fmla="*/ 3780 h 2970"/>
                <a:gd name="T40" fmla="+- 0 1755 810"/>
                <a:gd name="T41" fmla="*/ T40 w 3915"/>
                <a:gd name="T42" fmla="+- 0 3510 945"/>
                <a:gd name="T43" fmla="*/ 3510 h 2970"/>
                <a:gd name="T44" fmla="+- 0 1485 810"/>
                <a:gd name="T45" fmla="*/ T44 w 3915"/>
                <a:gd name="T46" fmla="+- 0 2295 945"/>
                <a:gd name="T47" fmla="*/ 2295 h 2970"/>
                <a:gd name="T48" fmla="+- 0 2025 810"/>
                <a:gd name="T49" fmla="*/ T48 w 3915"/>
                <a:gd name="T50" fmla="+- 0 3645 945"/>
                <a:gd name="T51" fmla="*/ 3645 h 2970"/>
                <a:gd name="T52" fmla="+- 0 1890 810"/>
                <a:gd name="T53" fmla="*/ T52 w 3915"/>
                <a:gd name="T54" fmla="+- 0 3780 945"/>
                <a:gd name="T55" fmla="*/ 3780 h 2970"/>
                <a:gd name="T56" fmla="+- 0 1890 810"/>
                <a:gd name="T57" fmla="*/ T56 w 3915"/>
                <a:gd name="T58" fmla="+- 0 3375 945"/>
                <a:gd name="T59" fmla="*/ 3375 h 2970"/>
                <a:gd name="T60" fmla="+- 0 2025 810"/>
                <a:gd name="T61" fmla="*/ T60 w 3915"/>
                <a:gd name="T62" fmla="+- 0 3510 945"/>
                <a:gd name="T63" fmla="*/ 3510 h 2970"/>
                <a:gd name="T64" fmla="+- 0 1890 810"/>
                <a:gd name="T65" fmla="*/ T64 w 3915"/>
                <a:gd name="T66" fmla="+- 0 3240 945"/>
                <a:gd name="T67" fmla="*/ 3240 h 2970"/>
                <a:gd name="T68" fmla="+- 0 1890 810"/>
                <a:gd name="T69" fmla="*/ T68 w 3915"/>
                <a:gd name="T70" fmla="+- 0 1890 945"/>
                <a:gd name="T71" fmla="*/ 1890 h 2970"/>
                <a:gd name="T72" fmla="+- 0 1485 810"/>
                <a:gd name="T73" fmla="*/ T72 w 3915"/>
                <a:gd name="T74" fmla="+- 0 2025 945"/>
                <a:gd name="T75" fmla="*/ 2025 h 2970"/>
                <a:gd name="T76" fmla="+- 0 1890 810"/>
                <a:gd name="T77" fmla="*/ T76 w 3915"/>
                <a:gd name="T78" fmla="+- 0 2160 945"/>
                <a:gd name="T79" fmla="*/ 2160 h 2970"/>
                <a:gd name="T80" fmla="+- 0 2160 810"/>
                <a:gd name="T81" fmla="*/ T80 w 3915"/>
                <a:gd name="T82" fmla="+- 0 3240 945"/>
                <a:gd name="T83" fmla="*/ 3240 h 2970"/>
                <a:gd name="T84" fmla="+- 0 2160 810"/>
                <a:gd name="T85" fmla="*/ T84 w 3915"/>
                <a:gd name="T86" fmla="+- 0 3240 945"/>
                <a:gd name="T87" fmla="*/ 3240 h 2970"/>
                <a:gd name="T88" fmla="+- 0 2160 810"/>
                <a:gd name="T89" fmla="*/ T88 w 3915"/>
                <a:gd name="T90" fmla="+- 0 3645 945"/>
                <a:gd name="T91" fmla="*/ 3645 h 2970"/>
                <a:gd name="T92" fmla="+- 0 2295 810"/>
                <a:gd name="T93" fmla="*/ T92 w 3915"/>
                <a:gd name="T94" fmla="+- 0 3510 945"/>
                <a:gd name="T95" fmla="*/ 3510 h 2970"/>
                <a:gd name="T96" fmla="+- 0 2160 810"/>
                <a:gd name="T97" fmla="*/ T96 w 3915"/>
                <a:gd name="T98" fmla="+- 0 2160 945"/>
                <a:gd name="T99" fmla="*/ 2160 h 2970"/>
                <a:gd name="T100" fmla="+- 0 1755 810"/>
                <a:gd name="T101" fmla="*/ T100 w 3915"/>
                <a:gd name="T102" fmla="+- 0 2295 945"/>
                <a:gd name="T103" fmla="*/ 2295 h 2970"/>
                <a:gd name="T104" fmla="+- 0 1485 810"/>
                <a:gd name="T105" fmla="*/ T104 w 3915"/>
                <a:gd name="T106" fmla="+- 0 2565 945"/>
                <a:gd name="T107" fmla="*/ 2565 h 2970"/>
                <a:gd name="T108" fmla="+- 0 1890 810"/>
                <a:gd name="T109" fmla="*/ T108 w 3915"/>
                <a:gd name="T110" fmla="+- 0 2700 945"/>
                <a:gd name="T111" fmla="*/ 2700 h 2970"/>
                <a:gd name="T112" fmla="+- 0 2025 810"/>
                <a:gd name="T113" fmla="*/ T112 w 3915"/>
                <a:gd name="T114" fmla="+- 0 2565 945"/>
                <a:gd name="T115" fmla="*/ 2565 h 2970"/>
                <a:gd name="T116" fmla="+- 0 2295 810"/>
                <a:gd name="T117" fmla="*/ T116 w 3915"/>
                <a:gd name="T118" fmla="+- 0 2565 945"/>
                <a:gd name="T119" fmla="*/ 2565 h 2970"/>
                <a:gd name="T120" fmla="+- 0 2295 810"/>
                <a:gd name="T121" fmla="*/ T120 w 3915"/>
                <a:gd name="T122" fmla="+- 0 2025 945"/>
                <a:gd name="T123" fmla="*/ 2025 h 2970"/>
                <a:gd name="T124" fmla="+- 0 2160 810"/>
                <a:gd name="T125" fmla="*/ T124 w 3915"/>
                <a:gd name="T126" fmla="+- 0 3240 945"/>
                <a:gd name="T127" fmla="*/ 3240 h 2970"/>
                <a:gd name="T128" fmla="+- 0 2565 810"/>
                <a:gd name="T129" fmla="*/ T128 w 3915"/>
                <a:gd name="T130" fmla="+- 0 3645 945"/>
                <a:gd name="T131" fmla="*/ 3645 h 2970"/>
                <a:gd name="T132" fmla="+- 0 2565 810"/>
                <a:gd name="T133" fmla="*/ T132 w 3915"/>
                <a:gd name="T134" fmla="+- 0 3645 945"/>
                <a:gd name="T135" fmla="*/ 3645 h 2970"/>
                <a:gd name="T136" fmla="+- 0 2565 810"/>
                <a:gd name="T137" fmla="*/ T136 w 3915"/>
                <a:gd name="T138" fmla="+- 0 3375 945"/>
                <a:gd name="T139" fmla="*/ 3375 h 2970"/>
                <a:gd name="T140" fmla="+- 0 2430 810"/>
                <a:gd name="T141" fmla="*/ T140 w 3915"/>
                <a:gd name="T142" fmla="+- 0 1755 945"/>
                <a:gd name="T143" fmla="*/ 1755 h 2970"/>
                <a:gd name="T144" fmla="+- 0 2430 810"/>
                <a:gd name="T145" fmla="*/ T144 w 3915"/>
                <a:gd name="T146" fmla="+- 0 2025 945"/>
                <a:gd name="T147" fmla="*/ 2025 h 2970"/>
                <a:gd name="T148" fmla="+- 0 2565 810"/>
                <a:gd name="T149" fmla="*/ T148 w 3915"/>
                <a:gd name="T150" fmla="+- 0 1620 945"/>
                <a:gd name="T151" fmla="*/ 1620 h 2970"/>
                <a:gd name="T152" fmla="+- 0 2700 810"/>
                <a:gd name="T153" fmla="*/ T152 w 3915"/>
                <a:gd name="T154" fmla="+- 0 1620 945"/>
                <a:gd name="T155" fmla="*/ 1620 h 2970"/>
                <a:gd name="T156" fmla="+- 0 2700 810"/>
                <a:gd name="T157" fmla="*/ T156 w 3915"/>
                <a:gd name="T158" fmla="+- 0 1755 945"/>
                <a:gd name="T159" fmla="*/ 1755 h 2970"/>
                <a:gd name="T160" fmla="+- 0 2700 810"/>
                <a:gd name="T161" fmla="*/ T160 w 3915"/>
                <a:gd name="T162" fmla="+- 0 1350 945"/>
                <a:gd name="T163" fmla="*/ 1350 h 2970"/>
                <a:gd name="T164" fmla="+- 0 2970 810"/>
                <a:gd name="T165" fmla="*/ T164 w 3915"/>
                <a:gd name="T166" fmla="+- 0 1755 945"/>
                <a:gd name="T167" fmla="*/ 1755 h 2970"/>
                <a:gd name="T168" fmla="+- 0 2970 810"/>
                <a:gd name="T169" fmla="*/ T168 w 3915"/>
                <a:gd name="T170" fmla="+- 0 2025 945"/>
                <a:gd name="T171" fmla="*/ 2025 h 2970"/>
                <a:gd name="T172" fmla="+- 0 2970 810"/>
                <a:gd name="T173" fmla="*/ T172 w 3915"/>
                <a:gd name="T174" fmla="+- 0 1350 945"/>
                <a:gd name="T175" fmla="*/ 1350 h 2970"/>
                <a:gd name="T176" fmla="+- 0 2970 810"/>
                <a:gd name="T177" fmla="*/ T176 w 3915"/>
                <a:gd name="T178" fmla="+- 0 1620 945"/>
                <a:gd name="T179" fmla="*/ 1620 h 2970"/>
                <a:gd name="T180" fmla="+- 0 3105 810"/>
                <a:gd name="T181" fmla="*/ T180 w 3915"/>
                <a:gd name="T182" fmla="+- 0 1485 945"/>
                <a:gd name="T183" fmla="*/ 1485 h 2970"/>
                <a:gd name="T184" fmla="+- 0 4050 810"/>
                <a:gd name="T185" fmla="*/ T184 w 3915"/>
                <a:gd name="T186" fmla="+- 0 1080 945"/>
                <a:gd name="T187" fmla="*/ 1080 h 2970"/>
                <a:gd name="T188" fmla="+- 0 4185 810"/>
                <a:gd name="T189" fmla="*/ T188 w 3915"/>
                <a:gd name="T190" fmla="+- 0 1215 945"/>
                <a:gd name="T191" fmla="*/ 1215 h 2970"/>
                <a:gd name="T192" fmla="+- 0 4320 810"/>
                <a:gd name="T193" fmla="*/ T192 w 3915"/>
                <a:gd name="T194" fmla="+- 0 945 945"/>
                <a:gd name="T195" fmla="*/ 945 h 2970"/>
                <a:gd name="T196" fmla="+- 0 4590 810"/>
                <a:gd name="T197" fmla="*/ T196 w 3915"/>
                <a:gd name="T198" fmla="+- 0 1080 945"/>
                <a:gd name="T199" fmla="*/ 1080 h 2970"/>
                <a:gd name="T200" fmla="+- 0 4320 810"/>
                <a:gd name="T201" fmla="*/ T200 w 3915"/>
                <a:gd name="T202" fmla="+- 0 1350 945"/>
                <a:gd name="T203" fmla="*/ 1350 h 2970"/>
                <a:gd name="T204" fmla="+- 0 4590 810"/>
                <a:gd name="T205" fmla="*/ T204 w 3915"/>
                <a:gd name="T206" fmla="+- 0 1080 945"/>
                <a:gd name="T207" fmla="*/ 1080 h 2970"/>
                <a:gd name="T208" fmla="+- 0 4590 810"/>
                <a:gd name="T209" fmla="*/ T208 w 3915"/>
                <a:gd name="T210" fmla="+- 0 1620 945"/>
                <a:gd name="T211" fmla="*/ 1620 h 297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Lst>
              <a:rect l="0" t="0" r="r" b="b"/>
              <a:pathLst>
                <a:path w="3915" h="2970">
                  <a:moveTo>
                    <a:pt x="270" y="2700"/>
                  </a:moveTo>
                  <a:lnTo>
                    <a:pt x="135" y="2700"/>
                  </a:lnTo>
                  <a:lnTo>
                    <a:pt x="0" y="2700"/>
                  </a:lnTo>
                  <a:lnTo>
                    <a:pt x="0" y="2835"/>
                  </a:lnTo>
                  <a:lnTo>
                    <a:pt x="135" y="2835"/>
                  </a:lnTo>
                  <a:lnTo>
                    <a:pt x="270" y="2835"/>
                  </a:lnTo>
                  <a:lnTo>
                    <a:pt x="270" y="2700"/>
                  </a:lnTo>
                  <a:close/>
                  <a:moveTo>
                    <a:pt x="405" y="2565"/>
                  </a:moveTo>
                  <a:lnTo>
                    <a:pt x="270" y="2565"/>
                  </a:lnTo>
                  <a:lnTo>
                    <a:pt x="270" y="2700"/>
                  </a:lnTo>
                  <a:lnTo>
                    <a:pt x="405" y="2700"/>
                  </a:lnTo>
                  <a:lnTo>
                    <a:pt x="405" y="2565"/>
                  </a:lnTo>
                  <a:close/>
                  <a:moveTo>
                    <a:pt x="540" y="2430"/>
                  </a:moveTo>
                  <a:lnTo>
                    <a:pt x="405" y="2430"/>
                  </a:lnTo>
                  <a:lnTo>
                    <a:pt x="405" y="2565"/>
                  </a:lnTo>
                  <a:lnTo>
                    <a:pt x="540" y="2565"/>
                  </a:lnTo>
                  <a:lnTo>
                    <a:pt x="540" y="2430"/>
                  </a:lnTo>
                  <a:close/>
                  <a:moveTo>
                    <a:pt x="675" y="1350"/>
                  </a:moveTo>
                  <a:lnTo>
                    <a:pt x="540" y="1350"/>
                  </a:lnTo>
                  <a:lnTo>
                    <a:pt x="540" y="1485"/>
                  </a:lnTo>
                  <a:lnTo>
                    <a:pt x="675" y="1485"/>
                  </a:lnTo>
                  <a:lnTo>
                    <a:pt x="675" y="1350"/>
                  </a:lnTo>
                  <a:close/>
                  <a:moveTo>
                    <a:pt x="675" y="1080"/>
                  </a:moveTo>
                  <a:lnTo>
                    <a:pt x="540" y="1080"/>
                  </a:lnTo>
                  <a:lnTo>
                    <a:pt x="540" y="1215"/>
                  </a:lnTo>
                  <a:lnTo>
                    <a:pt x="675" y="1215"/>
                  </a:lnTo>
                  <a:lnTo>
                    <a:pt x="675" y="1080"/>
                  </a:lnTo>
                  <a:close/>
                  <a:moveTo>
                    <a:pt x="945" y="2565"/>
                  </a:moveTo>
                  <a:lnTo>
                    <a:pt x="810" y="2565"/>
                  </a:lnTo>
                  <a:lnTo>
                    <a:pt x="810" y="2430"/>
                  </a:lnTo>
                  <a:lnTo>
                    <a:pt x="675" y="2430"/>
                  </a:lnTo>
                  <a:lnTo>
                    <a:pt x="675" y="2565"/>
                  </a:lnTo>
                  <a:lnTo>
                    <a:pt x="540" y="2565"/>
                  </a:lnTo>
                  <a:lnTo>
                    <a:pt x="540" y="2700"/>
                  </a:lnTo>
                  <a:lnTo>
                    <a:pt x="405" y="2700"/>
                  </a:lnTo>
                  <a:lnTo>
                    <a:pt x="405" y="2835"/>
                  </a:lnTo>
                  <a:lnTo>
                    <a:pt x="405" y="2970"/>
                  </a:lnTo>
                  <a:lnTo>
                    <a:pt x="540" y="2970"/>
                  </a:lnTo>
                  <a:lnTo>
                    <a:pt x="540" y="2835"/>
                  </a:lnTo>
                  <a:lnTo>
                    <a:pt x="675" y="2835"/>
                  </a:lnTo>
                  <a:lnTo>
                    <a:pt x="810" y="2835"/>
                  </a:lnTo>
                  <a:lnTo>
                    <a:pt x="810" y="2700"/>
                  </a:lnTo>
                  <a:lnTo>
                    <a:pt x="945" y="2700"/>
                  </a:lnTo>
                  <a:lnTo>
                    <a:pt x="945" y="2565"/>
                  </a:lnTo>
                  <a:close/>
                  <a:moveTo>
                    <a:pt x="945" y="1215"/>
                  </a:moveTo>
                  <a:lnTo>
                    <a:pt x="810" y="1215"/>
                  </a:lnTo>
                  <a:lnTo>
                    <a:pt x="675" y="1215"/>
                  </a:lnTo>
                  <a:lnTo>
                    <a:pt x="675" y="1350"/>
                  </a:lnTo>
                  <a:lnTo>
                    <a:pt x="810" y="1350"/>
                  </a:lnTo>
                  <a:lnTo>
                    <a:pt x="945" y="1350"/>
                  </a:lnTo>
                  <a:lnTo>
                    <a:pt x="945" y="1215"/>
                  </a:lnTo>
                  <a:close/>
                  <a:moveTo>
                    <a:pt x="1215" y="2700"/>
                  </a:moveTo>
                  <a:lnTo>
                    <a:pt x="1080" y="2700"/>
                  </a:lnTo>
                  <a:lnTo>
                    <a:pt x="945" y="2700"/>
                  </a:lnTo>
                  <a:lnTo>
                    <a:pt x="945" y="2835"/>
                  </a:lnTo>
                  <a:lnTo>
                    <a:pt x="1080" y="2835"/>
                  </a:lnTo>
                  <a:lnTo>
                    <a:pt x="1215" y="2835"/>
                  </a:lnTo>
                  <a:lnTo>
                    <a:pt x="1215" y="2700"/>
                  </a:lnTo>
                  <a:close/>
                  <a:moveTo>
                    <a:pt x="1215" y="2430"/>
                  </a:moveTo>
                  <a:lnTo>
                    <a:pt x="1080" y="2430"/>
                  </a:lnTo>
                  <a:lnTo>
                    <a:pt x="945" y="2430"/>
                  </a:lnTo>
                  <a:lnTo>
                    <a:pt x="945" y="2565"/>
                  </a:lnTo>
                  <a:lnTo>
                    <a:pt x="1080" y="2565"/>
                  </a:lnTo>
                  <a:lnTo>
                    <a:pt x="1215" y="2565"/>
                  </a:lnTo>
                  <a:lnTo>
                    <a:pt x="1215" y="2430"/>
                  </a:lnTo>
                  <a:close/>
                  <a:moveTo>
                    <a:pt x="1215" y="2160"/>
                  </a:moveTo>
                  <a:lnTo>
                    <a:pt x="1080" y="2160"/>
                  </a:lnTo>
                  <a:lnTo>
                    <a:pt x="1080" y="2295"/>
                  </a:lnTo>
                  <a:lnTo>
                    <a:pt x="1215" y="2295"/>
                  </a:lnTo>
                  <a:lnTo>
                    <a:pt x="1215" y="2160"/>
                  </a:lnTo>
                  <a:close/>
                  <a:moveTo>
                    <a:pt x="1215" y="945"/>
                  </a:moveTo>
                  <a:lnTo>
                    <a:pt x="1080" y="945"/>
                  </a:lnTo>
                  <a:lnTo>
                    <a:pt x="945" y="945"/>
                  </a:lnTo>
                  <a:lnTo>
                    <a:pt x="810" y="945"/>
                  </a:lnTo>
                  <a:lnTo>
                    <a:pt x="675" y="945"/>
                  </a:lnTo>
                  <a:lnTo>
                    <a:pt x="675" y="1080"/>
                  </a:lnTo>
                  <a:lnTo>
                    <a:pt x="810" y="1080"/>
                  </a:lnTo>
                  <a:lnTo>
                    <a:pt x="945" y="1080"/>
                  </a:lnTo>
                  <a:lnTo>
                    <a:pt x="945" y="1215"/>
                  </a:lnTo>
                  <a:lnTo>
                    <a:pt x="1080" y="1215"/>
                  </a:lnTo>
                  <a:lnTo>
                    <a:pt x="1215" y="1215"/>
                  </a:lnTo>
                  <a:lnTo>
                    <a:pt x="1215" y="1080"/>
                  </a:lnTo>
                  <a:lnTo>
                    <a:pt x="1215" y="945"/>
                  </a:lnTo>
                  <a:close/>
                  <a:moveTo>
                    <a:pt x="1350" y="2295"/>
                  </a:moveTo>
                  <a:lnTo>
                    <a:pt x="1215" y="2295"/>
                  </a:lnTo>
                  <a:lnTo>
                    <a:pt x="1215" y="2430"/>
                  </a:lnTo>
                  <a:lnTo>
                    <a:pt x="1350" y="2430"/>
                  </a:lnTo>
                  <a:lnTo>
                    <a:pt x="1350" y="2295"/>
                  </a:lnTo>
                  <a:close/>
                  <a:moveTo>
                    <a:pt x="1485" y="2430"/>
                  </a:moveTo>
                  <a:lnTo>
                    <a:pt x="1350" y="2430"/>
                  </a:lnTo>
                  <a:lnTo>
                    <a:pt x="1350" y="2565"/>
                  </a:lnTo>
                  <a:lnTo>
                    <a:pt x="1350" y="2700"/>
                  </a:lnTo>
                  <a:lnTo>
                    <a:pt x="1350" y="2835"/>
                  </a:lnTo>
                  <a:lnTo>
                    <a:pt x="1485" y="2835"/>
                  </a:lnTo>
                  <a:lnTo>
                    <a:pt x="1485" y="2700"/>
                  </a:lnTo>
                  <a:lnTo>
                    <a:pt x="1485" y="2565"/>
                  </a:lnTo>
                  <a:lnTo>
                    <a:pt x="1485" y="2430"/>
                  </a:lnTo>
                  <a:close/>
                  <a:moveTo>
                    <a:pt x="1485" y="1080"/>
                  </a:moveTo>
                  <a:lnTo>
                    <a:pt x="1350" y="1080"/>
                  </a:lnTo>
                  <a:lnTo>
                    <a:pt x="1350" y="1215"/>
                  </a:lnTo>
                  <a:lnTo>
                    <a:pt x="1215" y="1215"/>
                  </a:lnTo>
                  <a:lnTo>
                    <a:pt x="1215" y="1350"/>
                  </a:lnTo>
                  <a:lnTo>
                    <a:pt x="1080" y="1350"/>
                  </a:lnTo>
                  <a:lnTo>
                    <a:pt x="945" y="1350"/>
                  </a:lnTo>
                  <a:lnTo>
                    <a:pt x="945" y="1485"/>
                  </a:lnTo>
                  <a:lnTo>
                    <a:pt x="810" y="1485"/>
                  </a:lnTo>
                  <a:lnTo>
                    <a:pt x="675" y="1485"/>
                  </a:lnTo>
                  <a:lnTo>
                    <a:pt x="675" y="1620"/>
                  </a:lnTo>
                  <a:lnTo>
                    <a:pt x="810" y="1620"/>
                  </a:lnTo>
                  <a:lnTo>
                    <a:pt x="945" y="1620"/>
                  </a:lnTo>
                  <a:lnTo>
                    <a:pt x="1080" y="1620"/>
                  </a:lnTo>
                  <a:lnTo>
                    <a:pt x="1080" y="1755"/>
                  </a:lnTo>
                  <a:lnTo>
                    <a:pt x="1215" y="1755"/>
                  </a:lnTo>
                  <a:lnTo>
                    <a:pt x="1350" y="1755"/>
                  </a:lnTo>
                  <a:lnTo>
                    <a:pt x="1350" y="1620"/>
                  </a:lnTo>
                  <a:lnTo>
                    <a:pt x="1215" y="1620"/>
                  </a:lnTo>
                  <a:lnTo>
                    <a:pt x="1215" y="1485"/>
                  </a:lnTo>
                  <a:lnTo>
                    <a:pt x="1350" y="1485"/>
                  </a:lnTo>
                  <a:lnTo>
                    <a:pt x="1350" y="1620"/>
                  </a:lnTo>
                  <a:lnTo>
                    <a:pt x="1485" y="1620"/>
                  </a:lnTo>
                  <a:lnTo>
                    <a:pt x="1485" y="1485"/>
                  </a:lnTo>
                  <a:lnTo>
                    <a:pt x="1485" y="1350"/>
                  </a:lnTo>
                  <a:lnTo>
                    <a:pt x="1485" y="1215"/>
                  </a:lnTo>
                  <a:lnTo>
                    <a:pt x="1485" y="1080"/>
                  </a:lnTo>
                  <a:close/>
                  <a:moveTo>
                    <a:pt x="1620" y="2160"/>
                  </a:moveTo>
                  <a:lnTo>
                    <a:pt x="1485" y="2160"/>
                  </a:lnTo>
                  <a:lnTo>
                    <a:pt x="1350" y="2160"/>
                  </a:lnTo>
                  <a:lnTo>
                    <a:pt x="1350" y="2295"/>
                  </a:lnTo>
                  <a:lnTo>
                    <a:pt x="1485" y="2295"/>
                  </a:lnTo>
                  <a:lnTo>
                    <a:pt x="1620" y="2295"/>
                  </a:lnTo>
                  <a:lnTo>
                    <a:pt x="1620" y="2160"/>
                  </a:lnTo>
                  <a:close/>
                  <a:moveTo>
                    <a:pt x="1755" y="2700"/>
                  </a:moveTo>
                  <a:lnTo>
                    <a:pt x="1620" y="2700"/>
                  </a:lnTo>
                  <a:lnTo>
                    <a:pt x="1620" y="2835"/>
                  </a:lnTo>
                  <a:lnTo>
                    <a:pt x="1755" y="2835"/>
                  </a:lnTo>
                  <a:lnTo>
                    <a:pt x="1755" y="2700"/>
                  </a:lnTo>
                  <a:close/>
                  <a:moveTo>
                    <a:pt x="1755" y="2295"/>
                  </a:moveTo>
                  <a:lnTo>
                    <a:pt x="1620" y="2295"/>
                  </a:lnTo>
                  <a:lnTo>
                    <a:pt x="1620" y="2430"/>
                  </a:lnTo>
                  <a:lnTo>
                    <a:pt x="1755" y="2430"/>
                  </a:lnTo>
                  <a:lnTo>
                    <a:pt x="1755" y="2295"/>
                  </a:lnTo>
                  <a:close/>
                  <a:moveTo>
                    <a:pt x="1755" y="675"/>
                  </a:moveTo>
                  <a:lnTo>
                    <a:pt x="1620" y="675"/>
                  </a:lnTo>
                  <a:lnTo>
                    <a:pt x="1620" y="810"/>
                  </a:lnTo>
                  <a:lnTo>
                    <a:pt x="1620" y="945"/>
                  </a:lnTo>
                  <a:lnTo>
                    <a:pt x="1485" y="945"/>
                  </a:lnTo>
                  <a:lnTo>
                    <a:pt x="1485" y="1080"/>
                  </a:lnTo>
                  <a:lnTo>
                    <a:pt x="1620" y="1080"/>
                  </a:lnTo>
                  <a:lnTo>
                    <a:pt x="1755" y="1080"/>
                  </a:lnTo>
                  <a:lnTo>
                    <a:pt x="1755" y="945"/>
                  </a:lnTo>
                  <a:lnTo>
                    <a:pt x="1755" y="810"/>
                  </a:lnTo>
                  <a:lnTo>
                    <a:pt x="1755" y="675"/>
                  </a:lnTo>
                  <a:close/>
                  <a:moveTo>
                    <a:pt x="1890" y="540"/>
                  </a:moveTo>
                  <a:lnTo>
                    <a:pt x="1755" y="540"/>
                  </a:lnTo>
                  <a:lnTo>
                    <a:pt x="1755" y="675"/>
                  </a:lnTo>
                  <a:lnTo>
                    <a:pt x="1890" y="675"/>
                  </a:lnTo>
                  <a:lnTo>
                    <a:pt x="1890" y="540"/>
                  </a:lnTo>
                  <a:close/>
                  <a:moveTo>
                    <a:pt x="2025" y="675"/>
                  </a:moveTo>
                  <a:lnTo>
                    <a:pt x="1890" y="675"/>
                  </a:lnTo>
                  <a:lnTo>
                    <a:pt x="1890" y="810"/>
                  </a:lnTo>
                  <a:lnTo>
                    <a:pt x="2025" y="810"/>
                  </a:lnTo>
                  <a:lnTo>
                    <a:pt x="2025" y="675"/>
                  </a:lnTo>
                  <a:close/>
                  <a:moveTo>
                    <a:pt x="2025" y="405"/>
                  </a:moveTo>
                  <a:lnTo>
                    <a:pt x="1890" y="405"/>
                  </a:lnTo>
                  <a:lnTo>
                    <a:pt x="1890" y="540"/>
                  </a:lnTo>
                  <a:lnTo>
                    <a:pt x="2025" y="540"/>
                  </a:lnTo>
                  <a:lnTo>
                    <a:pt x="2025" y="405"/>
                  </a:lnTo>
                  <a:close/>
                  <a:moveTo>
                    <a:pt x="2160" y="810"/>
                  </a:moveTo>
                  <a:lnTo>
                    <a:pt x="2025" y="810"/>
                  </a:lnTo>
                  <a:lnTo>
                    <a:pt x="2025" y="945"/>
                  </a:lnTo>
                  <a:lnTo>
                    <a:pt x="2025" y="1080"/>
                  </a:lnTo>
                  <a:lnTo>
                    <a:pt x="2160" y="1080"/>
                  </a:lnTo>
                  <a:lnTo>
                    <a:pt x="2160" y="945"/>
                  </a:lnTo>
                  <a:lnTo>
                    <a:pt x="2160" y="810"/>
                  </a:lnTo>
                  <a:close/>
                  <a:moveTo>
                    <a:pt x="2295" y="405"/>
                  </a:moveTo>
                  <a:lnTo>
                    <a:pt x="2160" y="405"/>
                  </a:lnTo>
                  <a:lnTo>
                    <a:pt x="2160" y="540"/>
                  </a:lnTo>
                  <a:lnTo>
                    <a:pt x="2025" y="540"/>
                  </a:lnTo>
                  <a:lnTo>
                    <a:pt x="2025" y="675"/>
                  </a:lnTo>
                  <a:lnTo>
                    <a:pt x="2160" y="675"/>
                  </a:lnTo>
                  <a:lnTo>
                    <a:pt x="2160" y="810"/>
                  </a:lnTo>
                  <a:lnTo>
                    <a:pt x="2295" y="810"/>
                  </a:lnTo>
                  <a:lnTo>
                    <a:pt x="2295" y="675"/>
                  </a:lnTo>
                  <a:lnTo>
                    <a:pt x="2295" y="540"/>
                  </a:lnTo>
                  <a:lnTo>
                    <a:pt x="2295" y="405"/>
                  </a:lnTo>
                  <a:close/>
                  <a:moveTo>
                    <a:pt x="3510" y="135"/>
                  </a:moveTo>
                  <a:lnTo>
                    <a:pt x="3375" y="135"/>
                  </a:lnTo>
                  <a:lnTo>
                    <a:pt x="3240" y="135"/>
                  </a:lnTo>
                  <a:lnTo>
                    <a:pt x="3105" y="135"/>
                  </a:lnTo>
                  <a:lnTo>
                    <a:pt x="3105" y="270"/>
                  </a:lnTo>
                  <a:lnTo>
                    <a:pt x="3240" y="270"/>
                  </a:lnTo>
                  <a:lnTo>
                    <a:pt x="3375" y="270"/>
                  </a:lnTo>
                  <a:lnTo>
                    <a:pt x="3510" y="270"/>
                  </a:lnTo>
                  <a:lnTo>
                    <a:pt x="3510" y="135"/>
                  </a:lnTo>
                  <a:close/>
                  <a:moveTo>
                    <a:pt x="3645" y="0"/>
                  </a:moveTo>
                  <a:lnTo>
                    <a:pt x="3510" y="0"/>
                  </a:lnTo>
                  <a:lnTo>
                    <a:pt x="3510" y="135"/>
                  </a:lnTo>
                  <a:lnTo>
                    <a:pt x="3645" y="135"/>
                  </a:lnTo>
                  <a:lnTo>
                    <a:pt x="3645" y="0"/>
                  </a:lnTo>
                  <a:close/>
                  <a:moveTo>
                    <a:pt x="3780" y="135"/>
                  </a:moveTo>
                  <a:lnTo>
                    <a:pt x="3645" y="135"/>
                  </a:lnTo>
                  <a:lnTo>
                    <a:pt x="3645" y="270"/>
                  </a:lnTo>
                  <a:lnTo>
                    <a:pt x="3510" y="270"/>
                  </a:lnTo>
                  <a:lnTo>
                    <a:pt x="3510" y="405"/>
                  </a:lnTo>
                  <a:lnTo>
                    <a:pt x="3645" y="405"/>
                  </a:lnTo>
                  <a:lnTo>
                    <a:pt x="3780" y="405"/>
                  </a:lnTo>
                  <a:lnTo>
                    <a:pt x="3780" y="270"/>
                  </a:lnTo>
                  <a:lnTo>
                    <a:pt x="3780" y="135"/>
                  </a:lnTo>
                  <a:close/>
                  <a:moveTo>
                    <a:pt x="3915" y="405"/>
                  </a:moveTo>
                  <a:lnTo>
                    <a:pt x="3780" y="405"/>
                  </a:lnTo>
                  <a:lnTo>
                    <a:pt x="3780" y="540"/>
                  </a:lnTo>
                  <a:lnTo>
                    <a:pt x="3780" y="675"/>
                  </a:lnTo>
                  <a:lnTo>
                    <a:pt x="3915" y="675"/>
                  </a:lnTo>
                  <a:lnTo>
                    <a:pt x="3915" y="540"/>
                  </a:lnTo>
                  <a:lnTo>
                    <a:pt x="3915" y="405"/>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latin typeface="ＭＳ Ｐゴシック" panose="020B0600070205080204" pitchFamily="50" charset="-128"/>
                <a:ea typeface="ＭＳ Ｐゴシック" panose="020B0600070205080204" pitchFamily="50" charset="-128"/>
              </a:endParaRPr>
            </a:p>
          </p:txBody>
        </p:sp>
        <p:sp>
          <p:nvSpPr>
            <p:cNvPr id="7" name="docshape3">
              <a:extLst>
                <a:ext uri="{FF2B5EF4-FFF2-40B4-BE49-F238E27FC236}">
                  <a16:creationId xmlns:a16="http://schemas.microsoft.com/office/drawing/2014/main" id="{1A1649FD-72BA-0DAC-44CA-6D128D3638A8}"/>
                </a:ext>
              </a:extLst>
            </p:cNvPr>
            <p:cNvSpPr>
              <a:spLocks/>
            </p:cNvSpPr>
            <p:nvPr/>
          </p:nvSpPr>
          <p:spPr bwMode="auto">
            <a:xfrm>
              <a:off x="1215" y="3780"/>
              <a:ext cx="1485" cy="675"/>
            </a:xfrm>
            <a:custGeom>
              <a:avLst/>
              <a:gdLst>
                <a:gd name="T0" fmla="+- 0 1755 1215"/>
                <a:gd name="T1" fmla="*/ T0 w 1485"/>
                <a:gd name="T2" fmla="+- 0 4050 3780"/>
                <a:gd name="T3" fmla="*/ 4050 h 675"/>
                <a:gd name="T4" fmla="+- 0 1620 1215"/>
                <a:gd name="T5" fmla="*/ T4 w 1485"/>
                <a:gd name="T6" fmla="+- 0 4050 3780"/>
                <a:gd name="T7" fmla="*/ 4050 h 675"/>
                <a:gd name="T8" fmla="+- 0 1485 1215"/>
                <a:gd name="T9" fmla="*/ T8 w 1485"/>
                <a:gd name="T10" fmla="+- 0 4050 3780"/>
                <a:gd name="T11" fmla="*/ 4050 h 675"/>
                <a:gd name="T12" fmla="+- 0 1350 1215"/>
                <a:gd name="T13" fmla="*/ T12 w 1485"/>
                <a:gd name="T14" fmla="+- 0 4050 3780"/>
                <a:gd name="T15" fmla="*/ 4050 h 675"/>
                <a:gd name="T16" fmla="+- 0 1350 1215"/>
                <a:gd name="T17" fmla="*/ T16 w 1485"/>
                <a:gd name="T18" fmla="+- 0 3915 3780"/>
                <a:gd name="T19" fmla="*/ 3915 h 675"/>
                <a:gd name="T20" fmla="+- 0 1350 1215"/>
                <a:gd name="T21" fmla="*/ T20 w 1485"/>
                <a:gd name="T22" fmla="+- 0 3780 3780"/>
                <a:gd name="T23" fmla="*/ 3780 h 675"/>
                <a:gd name="T24" fmla="+- 0 1215 1215"/>
                <a:gd name="T25" fmla="*/ T24 w 1485"/>
                <a:gd name="T26" fmla="+- 0 3780 3780"/>
                <a:gd name="T27" fmla="*/ 3780 h 675"/>
                <a:gd name="T28" fmla="+- 0 1215 1215"/>
                <a:gd name="T29" fmla="*/ T28 w 1485"/>
                <a:gd name="T30" fmla="+- 0 3915 3780"/>
                <a:gd name="T31" fmla="*/ 3915 h 675"/>
                <a:gd name="T32" fmla="+- 0 1215 1215"/>
                <a:gd name="T33" fmla="*/ T32 w 1485"/>
                <a:gd name="T34" fmla="+- 0 4050 3780"/>
                <a:gd name="T35" fmla="*/ 4050 h 675"/>
                <a:gd name="T36" fmla="+- 0 1215 1215"/>
                <a:gd name="T37" fmla="*/ T36 w 1485"/>
                <a:gd name="T38" fmla="+- 0 4185 3780"/>
                <a:gd name="T39" fmla="*/ 4185 h 675"/>
                <a:gd name="T40" fmla="+- 0 1350 1215"/>
                <a:gd name="T41" fmla="*/ T40 w 1485"/>
                <a:gd name="T42" fmla="+- 0 4185 3780"/>
                <a:gd name="T43" fmla="*/ 4185 h 675"/>
                <a:gd name="T44" fmla="+- 0 1485 1215"/>
                <a:gd name="T45" fmla="*/ T44 w 1485"/>
                <a:gd name="T46" fmla="+- 0 4185 3780"/>
                <a:gd name="T47" fmla="*/ 4185 h 675"/>
                <a:gd name="T48" fmla="+- 0 1620 1215"/>
                <a:gd name="T49" fmla="*/ T48 w 1485"/>
                <a:gd name="T50" fmla="+- 0 4185 3780"/>
                <a:gd name="T51" fmla="*/ 4185 h 675"/>
                <a:gd name="T52" fmla="+- 0 1755 1215"/>
                <a:gd name="T53" fmla="*/ T52 w 1485"/>
                <a:gd name="T54" fmla="+- 0 4185 3780"/>
                <a:gd name="T55" fmla="*/ 4185 h 675"/>
                <a:gd name="T56" fmla="+- 0 1755 1215"/>
                <a:gd name="T57" fmla="*/ T56 w 1485"/>
                <a:gd name="T58" fmla="+- 0 4050 3780"/>
                <a:gd name="T59" fmla="*/ 4050 h 675"/>
                <a:gd name="T60" fmla="+- 0 1890 1215"/>
                <a:gd name="T61" fmla="*/ T60 w 1485"/>
                <a:gd name="T62" fmla="+- 0 3780 3780"/>
                <a:gd name="T63" fmla="*/ 3780 h 675"/>
                <a:gd name="T64" fmla="+- 0 1755 1215"/>
                <a:gd name="T65" fmla="*/ T64 w 1485"/>
                <a:gd name="T66" fmla="+- 0 3780 3780"/>
                <a:gd name="T67" fmla="*/ 3780 h 675"/>
                <a:gd name="T68" fmla="+- 0 1620 1215"/>
                <a:gd name="T69" fmla="*/ T68 w 1485"/>
                <a:gd name="T70" fmla="+- 0 3780 3780"/>
                <a:gd name="T71" fmla="*/ 3780 h 675"/>
                <a:gd name="T72" fmla="+- 0 1620 1215"/>
                <a:gd name="T73" fmla="*/ T72 w 1485"/>
                <a:gd name="T74" fmla="+- 0 3915 3780"/>
                <a:gd name="T75" fmla="*/ 3915 h 675"/>
                <a:gd name="T76" fmla="+- 0 1755 1215"/>
                <a:gd name="T77" fmla="*/ T76 w 1485"/>
                <a:gd name="T78" fmla="+- 0 3915 3780"/>
                <a:gd name="T79" fmla="*/ 3915 h 675"/>
                <a:gd name="T80" fmla="+- 0 1755 1215"/>
                <a:gd name="T81" fmla="*/ T80 w 1485"/>
                <a:gd name="T82" fmla="+- 0 4050 3780"/>
                <a:gd name="T83" fmla="*/ 4050 h 675"/>
                <a:gd name="T84" fmla="+- 0 1890 1215"/>
                <a:gd name="T85" fmla="*/ T84 w 1485"/>
                <a:gd name="T86" fmla="+- 0 4050 3780"/>
                <a:gd name="T87" fmla="*/ 4050 h 675"/>
                <a:gd name="T88" fmla="+- 0 1890 1215"/>
                <a:gd name="T89" fmla="*/ T88 w 1485"/>
                <a:gd name="T90" fmla="+- 0 3915 3780"/>
                <a:gd name="T91" fmla="*/ 3915 h 675"/>
                <a:gd name="T92" fmla="+- 0 1890 1215"/>
                <a:gd name="T93" fmla="*/ T92 w 1485"/>
                <a:gd name="T94" fmla="+- 0 3780 3780"/>
                <a:gd name="T95" fmla="*/ 3780 h 675"/>
                <a:gd name="T96" fmla="+- 0 2700 1215"/>
                <a:gd name="T97" fmla="*/ T96 w 1485"/>
                <a:gd name="T98" fmla="+- 0 4050 3780"/>
                <a:gd name="T99" fmla="*/ 4050 h 675"/>
                <a:gd name="T100" fmla="+- 0 2565 1215"/>
                <a:gd name="T101" fmla="*/ T100 w 1485"/>
                <a:gd name="T102" fmla="+- 0 4050 3780"/>
                <a:gd name="T103" fmla="*/ 4050 h 675"/>
                <a:gd name="T104" fmla="+- 0 2565 1215"/>
                <a:gd name="T105" fmla="*/ T104 w 1485"/>
                <a:gd name="T106" fmla="+- 0 3915 3780"/>
                <a:gd name="T107" fmla="*/ 3915 h 675"/>
                <a:gd name="T108" fmla="+- 0 2565 1215"/>
                <a:gd name="T109" fmla="*/ T108 w 1485"/>
                <a:gd name="T110" fmla="+- 0 3780 3780"/>
                <a:gd name="T111" fmla="*/ 3780 h 675"/>
                <a:gd name="T112" fmla="+- 0 2430 1215"/>
                <a:gd name="T113" fmla="*/ T112 w 1485"/>
                <a:gd name="T114" fmla="+- 0 3780 3780"/>
                <a:gd name="T115" fmla="*/ 3780 h 675"/>
                <a:gd name="T116" fmla="+- 0 2295 1215"/>
                <a:gd name="T117" fmla="*/ T116 w 1485"/>
                <a:gd name="T118" fmla="+- 0 3780 3780"/>
                <a:gd name="T119" fmla="*/ 3780 h 675"/>
                <a:gd name="T120" fmla="+- 0 2295 1215"/>
                <a:gd name="T121" fmla="*/ T120 w 1485"/>
                <a:gd name="T122" fmla="+- 0 3915 3780"/>
                <a:gd name="T123" fmla="*/ 3915 h 675"/>
                <a:gd name="T124" fmla="+- 0 2430 1215"/>
                <a:gd name="T125" fmla="*/ T124 w 1485"/>
                <a:gd name="T126" fmla="+- 0 3915 3780"/>
                <a:gd name="T127" fmla="*/ 3915 h 675"/>
                <a:gd name="T128" fmla="+- 0 2430 1215"/>
                <a:gd name="T129" fmla="*/ T128 w 1485"/>
                <a:gd name="T130" fmla="+- 0 4050 3780"/>
                <a:gd name="T131" fmla="*/ 4050 h 675"/>
                <a:gd name="T132" fmla="+- 0 2430 1215"/>
                <a:gd name="T133" fmla="*/ T132 w 1485"/>
                <a:gd name="T134" fmla="+- 0 4185 3780"/>
                <a:gd name="T135" fmla="*/ 4185 h 675"/>
                <a:gd name="T136" fmla="+- 0 2295 1215"/>
                <a:gd name="T137" fmla="*/ T136 w 1485"/>
                <a:gd name="T138" fmla="+- 0 4185 3780"/>
                <a:gd name="T139" fmla="*/ 4185 h 675"/>
                <a:gd name="T140" fmla="+- 0 2295 1215"/>
                <a:gd name="T141" fmla="*/ T140 w 1485"/>
                <a:gd name="T142" fmla="+- 0 4320 3780"/>
                <a:gd name="T143" fmla="*/ 4320 h 675"/>
                <a:gd name="T144" fmla="+- 0 2160 1215"/>
                <a:gd name="T145" fmla="*/ T144 w 1485"/>
                <a:gd name="T146" fmla="+- 0 4320 3780"/>
                <a:gd name="T147" fmla="*/ 4320 h 675"/>
                <a:gd name="T148" fmla="+- 0 2160 1215"/>
                <a:gd name="T149" fmla="*/ T148 w 1485"/>
                <a:gd name="T150" fmla="+- 0 4185 3780"/>
                <a:gd name="T151" fmla="*/ 4185 h 675"/>
                <a:gd name="T152" fmla="+- 0 2295 1215"/>
                <a:gd name="T153" fmla="*/ T152 w 1485"/>
                <a:gd name="T154" fmla="+- 0 4185 3780"/>
                <a:gd name="T155" fmla="*/ 4185 h 675"/>
                <a:gd name="T156" fmla="+- 0 2295 1215"/>
                <a:gd name="T157" fmla="*/ T156 w 1485"/>
                <a:gd name="T158" fmla="+- 0 4050 3780"/>
                <a:gd name="T159" fmla="*/ 4050 h 675"/>
                <a:gd name="T160" fmla="+- 0 2295 1215"/>
                <a:gd name="T161" fmla="*/ T160 w 1485"/>
                <a:gd name="T162" fmla="+- 0 3915 3780"/>
                <a:gd name="T163" fmla="*/ 3915 h 675"/>
                <a:gd name="T164" fmla="+- 0 2160 1215"/>
                <a:gd name="T165" fmla="*/ T164 w 1485"/>
                <a:gd name="T166" fmla="+- 0 3915 3780"/>
                <a:gd name="T167" fmla="*/ 3915 h 675"/>
                <a:gd name="T168" fmla="+- 0 2160 1215"/>
                <a:gd name="T169" fmla="*/ T168 w 1485"/>
                <a:gd name="T170" fmla="+- 0 4050 3780"/>
                <a:gd name="T171" fmla="*/ 4050 h 675"/>
                <a:gd name="T172" fmla="+- 0 2025 1215"/>
                <a:gd name="T173" fmla="*/ T172 w 1485"/>
                <a:gd name="T174" fmla="+- 0 4050 3780"/>
                <a:gd name="T175" fmla="*/ 4050 h 675"/>
                <a:gd name="T176" fmla="+- 0 2025 1215"/>
                <a:gd name="T177" fmla="*/ T176 w 1485"/>
                <a:gd name="T178" fmla="+- 0 4185 3780"/>
                <a:gd name="T179" fmla="*/ 4185 h 675"/>
                <a:gd name="T180" fmla="+- 0 2025 1215"/>
                <a:gd name="T181" fmla="*/ T180 w 1485"/>
                <a:gd name="T182" fmla="+- 0 4320 3780"/>
                <a:gd name="T183" fmla="*/ 4320 h 675"/>
                <a:gd name="T184" fmla="+- 0 2025 1215"/>
                <a:gd name="T185" fmla="*/ T184 w 1485"/>
                <a:gd name="T186" fmla="+- 0 4455 3780"/>
                <a:gd name="T187" fmla="*/ 4455 h 675"/>
                <a:gd name="T188" fmla="+- 0 2160 1215"/>
                <a:gd name="T189" fmla="*/ T188 w 1485"/>
                <a:gd name="T190" fmla="+- 0 4455 3780"/>
                <a:gd name="T191" fmla="*/ 4455 h 675"/>
                <a:gd name="T192" fmla="+- 0 2295 1215"/>
                <a:gd name="T193" fmla="*/ T192 w 1485"/>
                <a:gd name="T194" fmla="+- 0 4455 3780"/>
                <a:gd name="T195" fmla="*/ 4455 h 675"/>
                <a:gd name="T196" fmla="+- 0 2430 1215"/>
                <a:gd name="T197" fmla="*/ T196 w 1485"/>
                <a:gd name="T198" fmla="+- 0 4455 3780"/>
                <a:gd name="T199" fmla="*/ 4455 h 675"/>
                <a:gd name="T200" fmla="+- 0 2565 1215"/>
                <a:gd name="T201" fmla="*/ T200 w 1485"/>
                <a:gd name="T202" fmla="+- 0 4455 3780"/>
                <a:gd name="T203" fmla="*/ 4455 h 675"/>
                <a:gd name="T204" fmla="+- 0 2700 1215"/>
                <a:gd name="T205" fmla="*/ T204 w 1485"/>
                <a:gd name="T206" fmla="+- 0 4455 3780"/>
                <a:gd name="T207" fmla="*/ 4455 h 675"/>
                <a:gd name="T208" fmla="+- 0 2700 1215"/>
                <a:gd name="T209" fmla="*/ T208 w 1485"/>
                <a:gd name="T210" fmla="+- 0 4320 3780"/>
                <a:gd name="T211" fmla="*/ 4320 h 675"/>
                <a:gd name="T212" fmla="+- 0 2565 1215"/>
                <a:gd name="T213" fmla="*/ T212 w 1485"/>
                <a:gd name="T214" fmla="+- 0 4320 3780"/>
                <a:gd name="T215" fmla="*/ 4320 h 675"/>
                <a:gd name="T216" fmla="+- 0 2565 1215"/>
                <a:gd name="T217" fmla="*/ T216 w 1485"/>
                <a:gd name="T218" fmla="+- 0 4185 3780"/>
                <a:gd name="T219" fmla="*/ 4185 h 675"/>
                <a:gd name="T220" fmla="+- 0 2700 1215"/>
                <a:gd name="T221" fmla="*/ T220 w 1485"/>
                <a:gd name="T222" fmla="+- 0 4185 3780"/>
                <a:gd name="T223" fmla="*/ 4185 h 675"/>
                <a:gd name="T224" fmla="+- 0 2700 1215"/>
                <a:gd name="T225" fmla="*/ T224 w 1485"/>
                <a:gd name="T226" fmla="+- 0 4050 3780"/>
                <a:gd name="T227" fmla="*/ 4050 h 67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Lst>
              <a:rect l="0" t="0" r="r" b="b"/>
              <a:pathLst>
                <a:path w="1485" h="675">
                  <a:moveTo>
                    <a:pt x="540" y="270"/>
                  </a:moveTo>
                  <a:lnTo>
                    <a:pt x="405" y="270"/>
                  </a:lnTo>
                  <a:lnTo>
                    <a:pt x="270" y="270"/>
                  </a:lnTo>
                  <a:lnTo>
                    <a:pt x="135" y="270"/>
                  </a:lnTo>
                  <a:lnTo>
                    <a:pt x="135" y="135"/>
                  </a:lnTo>
                  <a:lnTo>
                    <a:pt x="135" y="0"/>
                  </a:lnTo>
                  <a:lnTo>
                    <a:pt x="0" y="0"/>
                  </a:lnTo>
                  <a:lnTo>
                    <a:pt x="0" y="135"/>
                  </a:lnTo>
                  <a:lnTo>
                    <a:pt x="0" y="270"/>
                  </a:lnTo>
                  <a:lnTo>
                    <a:pt x="0" y="405"/>
                  </a:lnTo>
                  <a:lnTo>
                    <a:pt x="135" y="405"/>
                  </a:lnTo>
                  <a:lnTo>
                    <a:pt x="270" y="405"/>
                  </a:lnTo>
                  <a:lnTo>
                    <a:pt x="405" y="405"/>
                  </a:lnTo>
                  <a:lnTo>
                    <a:pt x="540" y="405"/>
                  </a:lnTo>
                  <a:lnTo>
                    <a:pt x="540" y="270"/>
                  </a:lnTo>
                  <a:close/>
                  <a:moveTo>
                    <a:pt x="675" y="0"/>
                  </a:moveTo>
                  <a:lnTo>
                    <a:pt x="540" y="0"/>
                  </a:lnTo>
                  <a:lnTo>
                    <a:pt x="405" y="0"/>
                  </a:lnTo>
                  <a:lnTo>
                    <a:pt x="405" y="135"/>
                  </a:lnTo>
                  <a:lnTo>
                    <a:pt x="540" y="135"/>
                  </a:lnTo>
                  <a:lnTo>
                    <a:pt x="540" y="270"/>
                  </a:lnTo>
                  <a:lnTo>
                    <a:pt x="675" y="270"/>
                  </a:lnTo>
                  <a:lnTo>
                    <a:pt x="675" y="135"/>
                  </a:lnTo>
                  <a:lnTo>
                    <a:pt x="675" y="0"/>
                  </a:lnTo>
                  <a:close/>
                  <a:moveTo>
                    <a:pt x="1485" y="270"/>
                  </a:moveTo>
                  <a:lnTo>
                    <a:pt x="1350" y="270"/>
                  </a:lnTo>
                  <a:lnTo>
                    <a:pt x="1350" y="135"/>
                  </a:lnTo>
                  <a:lnTo>
                    <a:pt x="1350" y="0"/>
                  </a:lnTo>
                  <a:lnTo>
                    <a:pt x="1215" y="0"/>
                  </a:lnTo>
                  <a:lnTo>
                    <a:pt x="1080" y="0"/>
                  </a:lnTo>
                  <a:lnTo>
                    <a:pt x="1080" y="135"/>
                  </a:lnTo>
                  <a:lnTo>
                    <a:pt x="1215" y="135"/>
                  </a:lnTo>
                  <a:lnTo>
                    <a:pt x="1215" y="270"/>
                  </a:lnTo>
                  <a:lnTo>
                    <a:pt x="1215" y="405"/>
                  </a:lnTo>
                  <a:lnTo>
                    <a:pt x="1080" y="405"/>
                  </a:lnTo>
                  <a:lnTo>
                    <a:pt x="1080" y="540"/>
                  </a:lnTo>
                  <a:lnTo>
                    <a:pt x="945" y="540"/>
                  </a:lnTo>
                  <a:lnTo>
                    <a:pt x="945" y="405"/>
                  </a:lnTo>
                  <a:lnTo>
                    <a:pt x="1080" y="405"/>
                  </a:lnTo>
                  <a:lnTo>
                    <a:pt x="1080" y="270"/>
                  </a:lnTo>
                  <a:lnTo>
                    <a:pt x="1080" y="135"/>
                  </a:lnTo>
                  <a:lnTo>
                    <a:pt x="945" y="135"/>
                  </a:lnTo>
                  <a:lnTo>
                    <a:pt x="945" y="270"/>
                  </a:lnTo>
                  <a:lnTo>
                    <a:pt x="810" y="270"/>
                  </a:lnTo>
                  <a:lnTo>
                    <a:pt x="810" y="405"/>
                  </a:lnTo>
                  <a:lnTo>
                    <a:pt x="810" y="540"/>
                  </a:lnTo>
                  <a:lnTo>
                    <a:pt x="810" y="675"/>
                  </a:lnTo>
                  <a:lnTo>
                    <a:pt x="945" y="675"/>
                  </a:lnTo>
                  <a:lnTo>
                    <a:pt x="1080" y="675"/>
                  </a:lnTo>
                  <a:lnTo>
                    <a:pt x="1215" y="675"/>
                  </a:lnTo>
                  <a:lnTo>
                    <a:pt x="1350" y="675"/>
                  </a:lnTo>
                  <a:lnTo>
                    <a:pt x="1485" y="675"/>
                  </a:lnTo>
                  <a:lnTo>
                    <a:pt x="1485" y="540"/>
                  </a:lnTo>
                  <a:lnTo>
                    <a:pt x="1350" y="540"/>
                  </a:lnTo>
                  <a:lnTo>
                    <a:pt x="1350" y="405"/>
                  </a:lnTo>
                  <a:lnTo>
                    <a:pt x="1485" y="405"/>
                  </a:lnTo>
                  <a:lnTo>
                    <a:pt x="1485" y="270"/>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latin typeface="ＭＳ Ｐゴシック" panose="020B0600070205080204" pitchFamily="50" charset="-128"/>
                <a:ea typeface="ＭＳ Ｐゴシック" panose="020B0600070205080204" pitchFamily="50" charset="-128"/>
              </a:endParaRPr>
            </a:p>
          </p:txBody>
        </p:sp>
        <p:pic>
          <p:nvPicPr>
            <p:cNvPr id="8" name="docshape4">
              <a:extLst>
                <a:ext uri="{FF2B5EF4-FFF2-40B4-BE49-F238E27FC236}">
                  <a16:creationId xmlns:a16="http://schemas.microsoft.com/office/drawing/2014/main" id="{870F7423-5708-0255-1B21-C4476C5F54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5" y="2715"/>
              <a:ext cx="1185" cy="1185"/>
            </a:xfrm>
            <a:prstGeom prst="rect">
              <a:avLst/>
            </a:prstGeom>
            <a:noFill/>
            <a:extLst>
              <a:ext uri="{909E8E84-426E-40DD-AFC4-6F175D3DCCD1}">
                <a14:hiddenFill xmlns:a14="http://schemas.microsoft.com/office/drawing/2010/main">
                  <a:solidFill>
                    <a:srgbClr val="FFFFFF"/>
                  </a:solidFill>
                </a14:hiddenFill>
              </a:ext>
            </a:extLst>
          </p:spPr>
        </p:pic>
        <p:sp>
          <p:nvSpPr>
            <p:cNvPr id="9" name="docshape5">
              <a:extLst>
                <a:ext uri="{FF2B5EF4-FFF2-40B4-BE49-F238E27FC236}">
                  <a16:creationId xmlns:a16="http://schemas.microsoft.com/office/drawing/2014/main" id="{BC3C34F0-F112-2F96-6E6C-B0B11D3006E7}"/>
                </a:ext>
              </a:extLst>
            </p:cNvPr>
            <p:cNvSpPr>
              <a:spLocks/>
            </p:cNvSpPr>
            <p:nvPr/>
          </p:nvSpPr>
          <p:spPr bwMode="auto">
            <a:xfrm>
              <a:off x="802" y="802"/>
              <a:ext cx="961" cy="960"/>
            </a:xfrm>
            <a:custGeom>
              <a:avLst/>
              <a:gdLst>
                <a:gd name="T0" fmla="+- 0 1763 802"/>
                <a:gd name="T1" fmla="*/ T0 w 961"/>
                <a:gd name="T2" fmla="+- 0 802 802"/>
                <a:gd name="T3" fmla="*/ 802 h 960"/>
                <a:gd name="T4" fmla="+- 0 802 802"/>
                <a:gd name="T5" fmla="*/ T4 w 961"/>
                <a:gd name="T6" fmla="+- 0 802 802"/>
                <a:gd name="T7" fmla="*/ 802 h 960"/>
                <a:gd name="T8" fmla="+- 0 802 802"/>
                <a:gd name="T9" fmla="*/ T8 w 961"/>
                <a:gd name="T10" fmla="+- 0 940 802"/>
                <a:gd name="T11" fmla="*/ 940 h 960"/>
                <a:gd name="T12" fmla="+- 0 802 802"/>
                <a:gd name="T13" fmla="*/ T12 w 961"/>
                <a:gd name="T14" fmla="+- 0 1626 802"/>
                <a:gd name="T15" fmla="*/ 1626 h 960"/>
                <a:gd name="T16" fmla="+- 0 802 802"/>
                <a:gd name="T17" fmla="*/ T16 w 961"/>
                <a:gd name="T18" fmla="+- 0 1762 802"/>
                <a:gd name="T19" fmla="*/ 1762 h 960"/>
                <a:gd name="T20" fmla="+- 0 1763 802"/>
                <a:gd name="T21" fmla="*/ T20 w 961"/>
                <a:gd name="T22" fmla="+- 0 1762 802"/>
                <a:gd name="T23" fmla="*/ 1762 h 960"/>
                <a:gd name="T24" fmla="+- 0 1763 802"/>
                <a:gd name="T25" fmla="*/ T24 w 961"/>
                <a:gd name="T26" fmla="+- 0 1626 802"/>
                <a:gd name="T27" fmla="*/ 1626 h 960"/>
                <a:gd name="T28" fmla="+- 0 939 802"/>
                <a:gd name="T29" fmla="*/ T28 w 961"/>
                <a:gd name="T30" fmla="+- 0 1626 802"/>
                <a:gd name="T31" fmla="*/ 1626 h 960"/>
                <a:gd name="T32" fmla="+- 0 939 802"/>
                <a:gd name="T33" fmla="*/ T32 w 961"/>
                <a:gd name="T34" fmla="+- 0 940 802"/>
                <a:gd name="T35" fmla="*/ 940 h 960"/>
                <a:gd name="T36" fmla="+- 0 1626 802"/>
                <a:gd name="T37" fmla="*/ T36 w 961"/>
                <a:gd name="T38" fmla="+- 0 940 802"/>
                <a:gd name="T39" fmla="*/ 940 h 960"/>
                <a:gd name="T40" fmla="+- 0 1626 802"/>
                <a:gd name="T41" fmla="*/ T40 w 961"/>
                <a:gd name="T42" fmla="+- 0 1626 802"/>
                <a:gd name="T43" fmla="*/ 1626 h 960"/>
                <a:gd name="T44" fmla="+- 0 1763 802"/>
                <a:gd name="T45" fmla="*/ T44 w 961"/>
                <a:gd name="T46" fmla="+- 0 1626 802"/>
                <a:gd name="T47" fmla="*/ 1626 h 960"/>
                <a:gd name="T48" fmla="+- 0 1763 802"/>
                <a:gd name="T49" fmla="*/ T48 w 961"/>
                <a:gd name="T50" fmla="+- 0 940 802"/>
                <a:gd name="T51" fmla="*/ 940 h 960"/>
                <a:gd name="T52" fmla="+- 0 1763 802"/>
                <a:gd name="T53" fmla="*/ T52 w 961"/>
                <a:gd name="T54" fmla="+- 0 939 802"/>
                <a:gd name="T55" fmla="*/ 939 h 960"/>
                <a:gd name="T56" fmla="+- 0 1763 802"/>
                <a:gd name="T57" fmla="*/ T56 w 961"/>
                <a:gd name="T58" fmla="+- 0 802 802"/>
                <a:gd name="T59" fmla="*/ 802 h 96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61" h="960">
                  <a:moveTo>
                    <a:pt x="961" y="0"/>
                  </a:moveTo>
                  <a:lnTo>
                    <a:pt x="0" y="0"/>
                  </a:lnTo>
                  <a:lnTo>
                    <a:pt x="0" y="138"/>
                  </a:lnTo>
                  <a:lnTo>
                    <a:pt x="0" y="824"/>
                  </a:lnTo>
                  <a:lnTo>
                    <a:pt x="0" y="960"/>
                  </a:lnTo>
                  <a:lnTo>
                    <a:pt x="961" y="960"/>
                  </a:lnTo>
                  <a:lnTo>
                    <a:pt x="961" y="824"/>
                  </a:lnTo>
                  <a:lnTo>
                    <a:pt x="137" y="824"/>
                  </a:lnTo>
                  <a:lnTo>
                    <a:pt x="137" y="138"/>
                  </a:lnTo>
                  <a:lnTo>
                    <a:pt x="824" y="138"/>
                  </a:lnTo>
                  <a:lnTo>
                    <a:pt x="824" y="824"/>
                  </a:lnTo>
                  <a:lnTo>
                    <a:pt x="961" y="824"/>
                  </a:lnTo>
                  <a:lnTo>
                    <a:pt x="961" y="138"/>
                  </a:lnTo>
                  <a:lnTo>
                    <a:pt x="961" y="137"/>
                  </a:lnTo>
                  <a:lnTo>
                    <a:pt x="961" y="0"/>
                  </a:lnTo>
                  <a:close/>
                </a:path>
              </a:pathLst>
            </a:custGeom>
            <a:solidFill>
              <a:srgbClr val="EBB6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latin typeface="ＭＳ Ｐゴシック" panose="020B0600070205080204" pitchFamily="50" charset="-128"/>
                <a:ea typeface="ＭＳ Ｐゴシック" panose="020B0600070205080204" pitchFamily="50" charset="-128"/>
              </a:endParaRPr>
            </a:p>
          </p:txBody>
        </p:sp>
        <p:sp>
          <p:nvSpPr>
            <p:cNvPr id="10" name="docshape6">
              <a:extLst>
                <a:ext uri="{FF2B5EF4-FFF2-40B4-BE49-F238E27FC236}">
                  <a16:creationId xmlns:a16="http://schemas.microsoft.com/office/drawing/2014/main" id="{4785763E-0399-B107-3355-D4E230A64431}"/>
                </a:ext>
              </a:extLst>
            </p:cNvPr>
            <p:cNvSpPr>
              <a:spLocks/>
            </p:cNvSpPr>
            <p:nvPr/>
          </p:nvSpPr>
          <p:spPr bwMode="auto">
            <a:xfrm>
              <a:off x="1080" y="810"/>
              <a:ext cx="3780" cy="1350"/>
            </a:xfrm>
            <a:custGeom>
              <a:avLst/>
              <a:gdLst>
                <a:gd name="T0" fmla="+- 0 1080 1080"/>
                <a:gd name="T1" fmla="*/ T0 w 3780"/>
                <a:gd name="T2" fmla="+- 0 2025 810"/>
                <a:gd name="T3" fmla="*/ 2025 h 1350"/>
                <a:gd name="T4" fmla="+- 0 2295 1080"/>
                <a:gd name="T5" fmla="*/ T4 w 3780"/>
                <a:gd name="T6" fmla="+- 0 1620 810"/>
                <a:gd name="T7" fmla="*/ 1620 h 1350"/>
                <a:gd name="T8" fmla="+- 0 2295 1080"/>
                <a:gd name="T9" fmla="*/ T8 w 3780"/>
                <a:gd name="T10" fmla="+- 0 1755 810"/>
                <a:gd name="T11" fmla="*/ 1755 h 1350"/>
                <a:gd name="T12" fmla="+- 0 2160 1080"/>
                <a:gd name="T13" fmla="*/ T12 w 3780"/>
                <a:gd name="T14" fmla="+- 0 945 810"/>
                <a:gd name="T15" fmla="*/ 945 h 1350"/>
                <a:gd name="T16" fmla="+- 0 2025 1080"/>
                <a:gd name="T17" fmla="*/ T16 w 3780"/>
                <a:gd name="T18" fmla="+- 0 945 810"/>
                <a:gd name="T19" fmla="*/ 945 h 1350"/>
                <a:gd name="T20" fmla="+- 0 1890 1080"/>
                <a:gd name="T21" fmla="*/ T20 w 3780"/>
                <a:gd name="T22" fmla="+- 0 1215 810"/>
                <a:gd name="T23" fmla="*/ 1215 h 1350"/>
                <a:gd name="T24" fmla="+- 0 1890 1080"/>
                <a:gd name="T25" fmla="*/ T24 w 3780"/>
                <a:gd name="T26" fmla="+- 0 1620 810"/>
                <a:gd name="T27" fmla="*/ 1620 h 1350"/>
                <a:gd name="T28" fmla="+- 0 2025 1080"/>
                <a:gd name="T29" fmla="*/ T28 w 3780"/>
                <a:gd name="T30" fmla="+- 0 1620 810"/>
                <a:gd name="T31" fmla="*/ 1620 h 1350"/>
                <a:gd name="T32" fmla="+- 0 2160 1080"/>
                <a:gd name="T33" fmla="*/ T32 w 3780"/>
                <a:gd name="T34" fmla="+- 0 1350 810"/>
                <a:gd name="T35" fmla="*/ 1350 h 1350"/>
                <a:gd name="T36" fmla="+- 0 2295 1080"/>
                <a:gd name="T37" fmla="*/ T36 w 3780"/>
                <a:gd name="T38" fmla="+- 0 1350 810"/>
                <a:gd name="T39" fmla="*/ 1350 h 1350"/>
                <a:gd name="T40" fmla="+- 0 2025 1080"/>
                <a:gd name="T41" fmla="*/ T40 w 3780"/>
                <a:gd name="T42" fmla="+- 0 1215 810"/>
                <a:gd name="T43" fmla="*/ 1215 h 1350"/>
                <a:gd name="T44" fmla="+- 0 2295 1080"/>
                <a:gd name="T45" fmla="*/ T44 w 3780"/>
                <a:gd name="T46" fmla="+- 0 1080 810"/>
                <a:gd name="T47" fmla="*/ 1080 h 1350"/>
                <a:gd name="T48" fmla="+- 0 2295 1080"/>
                <a:gd name="T49" fmla="*/ T48 w 3780"/>
                <a:gd name="T50" fmla="+- 0 810 810"/>
                <a:gd name="T51" fmla="*/ 810 h 1350"/>
                <a:gd name="T52" fmla="+- 0 2430 1080"/>
                <a:gd name="T53" fmla="*/ T52 w 3780"/>
                <a:gd name="T54" fmla="+- 0 810 810"/>
                <a:gd name="T55" fmla="*/ 810 h 1350"/>
                <a:gd name="T56" fmla="+- 0 2430 1080"/>
                <a:gd name="T57" fmla="*/ T56 w 3780"/>
                <a:gd name="T58" fmla="+- 0 1215 810"/>
                <a:gd name="T59" fmla="*/ 1215 h 1350"/>
                <a:gd name="T60" fmla="+- 0 2295 1080"/>
                <a:gd name="T61" fmla="*/ T60 w 3780"/>
                <a:gd name="T62" fmla="+- 0 1485 810"/>
                <a:gd name="T63" fmla="*/ 1485 h 1350"/>
                <a:gd name="T64" fmla="+- 0 2565 1080"/>
                <a:gd name="T65" fmla="*/ T64 w 3780"/>
                <a:gd name="T66" fmla="+- 0 1620 810"/>
                <a:gd name="T67" fmla="*/ 1620 h 1350"/>
                <a:gd name="T68" fmla="+- 0 2700 1080"/>
                <a:gd name="T69" fmla="*/ T68 w 3780"/>
                <a:gd name="T70" fmla="+- 0 1350 810"/>
                <a:gd name="T71" fmla="*/ 1350 h 1350"/>
                <a:gd name="T72" fmla="+- 0 2700 1080"/>
                <a:gd name="T73" fmla="*/ T72 w 3780"/>
                <a:gd name="T74" fmla="+- 0 2025 810"/>
                <a:gd name="T75" fmla="*/ 2025 h 1350"/>
                <a:gd name="T76" fmla="+- 0 2430 1080"/>
                <a:gd name="T77" fmla="*/ T76 w 3780"/>
                <a:gd name="T78" fmla="+- 0 2160 810"/>
                <a:gd name="T79" fmla="*/ 2160 h 1350"/>
                <a:gd name="T80" fmla="+- 0 2835 1080"/>
                <a:gd name="T81" fmla="*/ T80 w 3780"/>
                <a:gd name="T82" fmla="+- 0 2160 810"/>
                <a:gd name="T83" fmla="*/ 2160 h 1350"/>
                <a:gd name="T84" fmla="+- 0 3105 1080"/>
                <a:gd name="T85" fmla="*/ T84 w 3780"/>
                <a:gd name="T86" fmla="+- 0 1080 810"/>
                <a:gd name="T87" fmla="*/ 1080 h 1350"/>
                <a:gd name="T88" fmla="+- 0 2970 1080"/>
                <a:gd name="T89" fmla="*/ T88 w 3780"/>
                <a:gd name="T90" fmla="+- 0 810 810"/>
                <a:gd name="T91" fmla="*/ 810 h 1350"/>
                <a:gd name="T92" fmla="+- 0 2565 1080"/>
                <a:gd name="T93" fmla="*/ T92 w 3780"/>
                <a:gd name="T94" fmla="+- 0 810 810"/>
                <a:gd name="T95" fmla="*/ 810 h 1350"/>
                <a:gd name="T96" fmla="+- 0 2430 1080"/>
                <a:gd name="T97" fmla="*/ T96 w 3780"/>
                <a:gd name="T98" fmla="+- 0 1080 810"/>
                <a:gd name="T99" fmla="*/ 1080 h 1350"/>
                <a:gd name="T100" fmla="+- 0 2835 1080"/>
                <a:gd name="T101" fmla="*/ T100 w 3780"/>
                <a:gd name="T102" fmla="+- 0 1080 810"/>
                <a:gd name="T103" fmla="*/ 1080 h 1350"/>
                <a:gd name="T104" fmla="+- 0 3105 1080"/>
                <a:gd name="T105" fmla="*/ T104 w 3780"/>
                <a:gd name="T106" fmla="+- 0 1215 810"/>
                <a:gd name="T107" fmla="*/ 1215 h 1350"/>
                <a:gd name="T108" fmla="+- 0 3375 1080"/>
                <a:gd name="T109" fmla="*/ T108 w 3780"/>
                <a:gd name="T110" fmla="+- 0 1620 810"/>
                <a:gd name="T111" fmla="*/ 1620 h 1350"/>
                <a:gd name="T112" fmla="+- 0 3240 1080"/>
                <a:gd name="T113" fmla="*/ T112 w 3780"/>
                <a:gd name="T114" fmla="+- 0 1890 810"/>
                <a:gd name="T115" fmla="*/ 1890 h 1350"/>
                <a:gd name="T116" fmla="+- 0 3375 1080"/>
                <a:gd name="T117" fmla="*/ T116 w 3780"/>
                <a:gd name="T118" fmla="+- 0 1620 810"/>
                <a:gd name="T119" fmla="*/ 1620 h 1350"/>
                <a:gd name="T120" fmla="+- 0 3375 1080"/>
                <a:gd name="T121" fmla="*/ T120 w 3780"/>
                <a:gd name="T122" fmla="+- 0 2025 810"/>
                <a:gd name="T123" fmla="*/ 2025 h 1350"/>
                <a:gd name="T124" fmla="+- 0 3510 1080"/>
                <a:gd name="T125" fmla="*/ T124 w 3780"/>
                <a:gd name="T126" fmla="+- 0 1215 810"/>
                <a:gd name="T127" fmla="*/ 1215 h 1350"/>
                <a:gd name="T128" fmla="+- 0 3240 1080"/>
                <a:gd name="T129" fmla="*/ T128 w 3780"/>
                <a:gd name="T130" fmla="+- 0 1350 810"/>
                <a:gd name="T131" fmla="*/ 1350 h 1350"/>
                <a:gd name="T132" fmla="+- 0 3510 1080"/>
                <a:gd name="T133" fmla="*/ T132 w 3780"/>
                <a:gd name="T134" fmla="+- 0 1485 810"/>
                <a:gd name="T135" fmla="*/ 1485 h 1350"/>
                <a:gd name="T136" fmla="+- 0 3915 1080"/>
                <a:gd name="T137" fmla="*/ T136 w 3780"/>
                <a:gd name="T138" fmla="+- 0 1620 810"/>
                <a:gd name="T139" fmla="*/ 1620 h 1350"/>
                <a:gd name="T140" fmla="+- 0 3645 1080"/>
                <a:gd name="T141" fmla="*/ T140 w 3780"/>
                <a:gd name="T142" fmla="+- 0 1755 810"/>
                <a:gd name="T143" fmla="*/ 1755 h 1350"/>
                <a:gd name="T144" fmla="+- 0 3510 1080"/>
                <a:gd name="T145" fmla="*/ T144 w 3780"/>
                <a:gd name="T146" fmla="+- 0 1755 810"/>
                <a:gd name="T147" fmla="*/ 1755 h 1350"/>
                <a:gd name="T148" fmla="+- 0 3645 1080"/>
                <a:gd name="T149" fmla="*/ T148 w 3780"/>
                <a:gd name="T150" fmla="+- 0 2025 810"/>
                <a:gd name="T151" fmla="*/ 2025 h 1350"/>
                <a:gd name="T152" fmla="+- 0 3915 1080"/>
                <a:gd name="T153" fmla="*/ T152 w 3780"/>
                <a:gd name="T154" fmla="+- 0 1890 810"/>
                <a:gd name="T155" fmla="*/ 1890 h 1350"/>
                <a:gd name="T156" fmla="+- 0 4050 1080"/>
                <a:gd name="T157" fmla="*/ T156 w 3780"/>
                <a:gd name="T158" fmla="+- 0 810 810"/>
                <a:gd name="T159" fmla="*/ 810 h 1350"/>
                <a:gd name="T160" fmla="+- 0 3645 1080"/>
                <a:gd name="T161" fmla="*/ T160 w 3780"/>
                <a:gd name="T162" fmla="+- 0 810 810"/>
                <a:gd name="T163" fmla="*/ 810 h 1350"/>
                <a:gd name="T164" fmla="+- 0 3375 1080"/>
                <a:gd name="T165" fmla="*/ T164 w 3780"/>
                <a:gd name="T166" fmla="+- 0 945 810"/>
                <a:gd name="T167" fmla="*/ 945 h 1350"/>
                <a:gd name="T168" fmla="+- 0 3375 1080"/>
                <a:gd name="T169" fmla="*/ T168 w 3780"/>
                <a:gd name="T170" fmla="+- 0 1080 810"/>
                <a:gd name="T171" fmla="*/ 1080 h 1350"/>
                <a:gd name="T172" fmla="+- 0 3645 1080"/>
                <a:gd name="T173" fmla="*/ T172 w 3780"/>
                <a:gd name="T174" fmla="+- 0 1215 810"/>
                <a:gd name="T175" fmla="*/ 1215 h 1350"/>
                <a:gd name="T176" fmla="+- 0 3780 1080"/>
                <a:gd name="T177" fmla="*/ T176 w 3780"/>
                <a:gd name="T178" fmla="+- 0 1215 810"/>
                <a:gd name="T179" fmla="*/ 1215 h 1350"/>
                <a:gd name="T180" fmla="+- 0 3645 1080"/>
                <a:gd name="T181" fmla="*/ T180 w 3780"/>
                <a:gd name="T182" fmla="+- 0 945 810"/>
                <a:gd name="T183" fmla="*/ 945 h 1350"/>
                <a:gd name="T184" fmla="+- 0 4050 1080"/>
                <a:gd name="T185" fmla="*/ T184 w 3780"/>
                <a:gd name="T186" fmla="+- 0 945 810"/>
                <a:gd name="T187" fmla="*/ 945 h 1350"/>
                <a:gd name="T188" fmla="+- 0 4050 1080"/>
                <a:gd name="T189" fmla="*/ T188 w 3780"/>
                <a:gd name="T190" fmla="+- 0 1485 810"/>
                <a:gd name="T191" fmla="*/ 1485 h 1350"/>
                <a:gd name="T192" fmla="+- 0 4185 1080"/>
                <a:gd name="T193" fmla="*/ T192 w 3780"/>
                <a:gd name="T194" fmla="+- 0 1755 810"/>
                <a:gd name="T195" fmla="*/ 1755 h 1350"/>
                <a:gd name="T196" fmla="+- 0 4455 1080"/>
                <a:gd name="T197" fmla="*/ T196 w 3780"/>
                <a:gd name="T198" fmla="+- 0 1350 810"/>
                <a:gd name="T199" fmla="*/ 1350 h 1350"/>
                <a:gd name="T200" fmla="+- 0 4185 1080"/>
                <a:gd name="T201" fmla="*/ T200 w 3780"/>
                <a:gd name="T202" fmla="+- 0 1485 810"/>
                <a:gd name="T203" fmla="*/ 1485 h 1350"/>
                <a:gd name="T204" fmla="+- 0 4455 1080"/>
                <a:gd name="T205" fmla="*/ T204 w 3780"/>
                <a:gd name="T206" fmla="+- 0 1350 810"/>
                <a:gd name="T207" fmla="*/ 1350 h 1350"/>
                <a:gd name="T208" fmla="+- 0 4725 1080"/>
                <a:gd name="T209" fmla="*/ T208 w 3780"/>
                <a:gd name="T210" fmla="+- 0 1755 810"/>
                <a:gd name="T211" fmla="*/ 1755 h 1350"/>
                <a:gd name="T212" fmla="+- 0 4590 1080"/>
                <a:gd name="T213" fmla="*/ T212 w 3780"/>
                <a:gd name="T214" fmla="+- 0 1755 810"/>
                <a:gd name="T215" fmla="*/ 1755 h 1350"/>
                <a:gd name="T216" fmla="+- 0 4320 1080"/>
                <a:gd name="T217" fmla="*/ T216 w 3780"/>
                <a:gd name="T218" fmla="+- 0 1620 810"/>
                <a:gd name="T219" fmla="*/ 1620 h 1350"/>
                <a:gd name="T220" fmla="+- 0 4185 1080"/>
                <a:gd name="T221" fmla="*/ T220 w 3780"/>
                <a:gd name="T222" fmla="+- 0 1890 810"/>
                <a:gd name="T223" fmla="*/ 1890 h 1350"/>
                <a:gd name="T224" fmla="+- 0 4455 1080"/>
                <a:gd name="T225" fmla="*/ T224 w 3780"/>
                <a:gd name="T226" fmla="+- 0 2025 810"/>
                <a:gd name="T227" fmla="*/ 2025 h 1350"/>
                <a:gd name="T228" fmla="+- 0 4590 1080"/>
                <a:gd name="T229" fmla="*/ T228 w 3780"/>
                <a:gd name="T230" fmla="+- 0 2025 810"/>
                <a:gd name="T231" fmla="*/ 2025 h 1350"/>
                <a:gd name="T232" fmla="+- 0 4860 1080"/>
                <a:gd name="T233" fmla="*/ T232 w 3780"/>
                <a:gd name="T234" fmla="+- 0 1890 810"/>
                <a:gd name="T235" fmla="*/ 1890 h 135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Lst>
              <a:rect l="0" t="0" r="r" b="b"/>
              <a:pathLst>
                <a:path w="3780" h="1350">
                  <a:moveTo>
                    <a:pt x="135" y="1080"/>
                  </a:moveTo>
                  <a:lnTo>
                    <a:pt x="0" y="1080"/>
                  </a:lnTo>
                  <a:lnTo>
                    <a:pt x="0" y="1215"/>
                  </a:lnTo>
                  <a:lnTo>
                    <a:pt x="135" y="1215"/>
                  </a:lnTo>
                  <a:lnTo>
                    <a:pt x="135" y="1080"/>
                  </a:lnTo>
                  <a:close/>
                  <a:moveTo>
                    <a:pt x="1215" y="810"/>
                  </a:moveTo>
                  <a:lnTo>
                    <a:pt x="1080" y="810"/>
                  </a:lnTo>
                  <a:lnTo>
                    <a:pt x="1080" y="945"/>
                  </a:lnTo>
                  <a:lnTo>
                    <a:pt x="1215" y="945"/>
                  </a:lnTo>
                  <a:lnTo>
                    <a:pt x="1215" y="810"/>
                  </a:lnTo>
                  <a:close/>
                  <a:moveTo>
                    <a:pt x="1215" y="135"/>
                  </a:moveTo>
                  <a:lnTo>
                    <a:pt x="1080" y="135"/>
                  </a:lnTo>
                  <a:lnTo>
                    <a:pt x="1080" y="0"/>
                  </a:lnTo>
                  <a:lnTo>
                    <a:pt x="945" y="0"/>
                  </a:lnTo>
                  <a:lnTo>
                    <a:pt x="945" y="135"/>
                  </a:lnTo>
                  <a:lnTo>
                    <a:pt x="810" y="135"/>
                  </a:lnTo>
                  <a:lnTo>
                    <a:pt x="810" y="270"/>
                  </a:lnTo>
                  <a:lnTo>
                    <a:pt x="810" y="405"/>
                  </a:lnTo>
                  <a:lnTo>
                    <a:pt x="810" y="540"/>
                  </a:lnTo>
                  <a:lnTo>
                    <a:pt x="810" y="675"/>
                  </a:lnTo>
                  <a:lnTo>
                    <a:pt x="810" y="810"/>
                  </a:lnTo>
                  <a:lnTo>
                    <a:pt x="810" y="945"/>
                  </a:lnTo>
                  <a:lnTo>
                    <a:pt x="945" y="945"/>
                  </a:lnTo>
                  <a:lnTo>
                    <a:pt x="945" y="810"/>
                  </a:lnTo>
                  <a:lnTo>
                    <a:pt x="945" y="675"/>
                  </a:lnTo>
                  <a:lnTo>
                    <a:pt x="945" y="540"/>
                  </a:lnTo>
                  <a:lnTo>
                    <a:pt x="1080" y="540"/>
                  </a:lnTo>
                  <a:lnTo>
                    <a:pt x="1080" y="675"/>
                  </a:lnTo>
                  <a:lnTo>
                    <a:pt x="1215" y="675"/>
                  </a:lnTo>
                  <a:lnTo>
                    <a:pt x="1215" y="540"/>
                  </a:lnTo>
                  <a:lnTo>
                    <a:pt x="1215" y="405"/>
                  </a:lnTo>
                  <a:lnTo>
                    <a:pt x="1080" y="405"/>
                  </a:lnTo>
                  <a:lnTo>
                    <a:pt x="945" y="405"/>
                  </a:lnTo>
                  <a:lnTo>
                    <a:pt x="945" y="270"/>
                  </a:lnTo>
                  <a:lnTo>
                    <a:pt x="1080" y="270"/>
                  </a:lnTo>
                  <a:lnTo>
                    <a:pt x="1215" y="270"/>
                  </a:lnTo>
                  <a:lnTo>
                    <a:pt x="1215" y="135"/>
                  </a:lnTo>
                  <a:close/>
                  <a:moveTo>
                    <a:pt x="1350" y="0"/>
                  </a:moveTo>
                  <a:lnTo>
                    <a:pt x="1215" y="0"/>
                  </a:lnTo>
                  <a:lnTo>
                    <a:pt x="1215" y="135"/>
                  </a:lnTo>
                  <a:lnTo>
                    <a:pt x="1350" y="135"/>
                  </a:lnTo>
                  <a:lnTo>
                    <a:pt x="1350" y="0"/>
                  </a:lnTo>
                  <a:close/>
                  <a:moveTo>
                    <a:pt x="1620" y="405"/>
                  </a:moveTo>
                  <a:lnTo>
                    <a:pt x="1485" y="405"/>
                  </a:lnTo>
                  <a:lnTo>
                    <a:pt x="1350" y="405"/>
                  </a:lnTo>
                  <a:lnTo>
                    <a:pt x="1350" y="540"/>
                  </a:lnTo>
                  <a:lnTo>
                    <a:pt x="1350" y="675"/>
                  </a:lnTo>
                  <a:lnTo>
                    <a:pt x="1215" y="675"/>
                  </a:lnTo>
                  <a:lnTo>
                    <a:pt x="1215" y="810"/>
                  </a:lnTo>
                  <a:lnTo>
                    <a:pt x="1350" y="810"/>
                  </a:lnTo>
                  <a:lnTo>
                    <a:pt x="1485" y="810"/>
                  </a:lnTo>
                  <a:lnTo>
                    <a:pt x="1485" y="675"/>
                  </a:lnTo>
                  <a:lnTo>
                    <a:pt x="1485" y="540"/>
                  </a:lnTo>
                  <a:lnTo>
                    <a:pt x="1620" y="540"/>
                  </a:lnTo>
                  <a:lnTo>
                    <a:pt x="1620" y="405"/>
                  </a:lnTo>
                  <a:close/>
                  <a:moveTo>
                    <a:pt x="1755" y="1215"/>
                  </a:moveTo>
                  <a:lnTo>
                    <a:pt x="1620" y="1215"/>
                  </a:lnTo>
                  <a:lnTo>
                    <a:pt x="1485" y="1215"/>
                  </a:lnTo>
                  <a:lnTo>
                    <a:pt x="1350" y="1215"/>
                  </a:lnTo>
                  <a:lnTo>
                    <a:pt x="1350" y="1350"/>
                  </a:lnTo>
                  <a:lnTo>
                    <a:pt x="1485" y="1350"/>
                  </a:lnTo>
                  <a:lnTo>
                    <a:pt x="1620" y="1350"/>
                  </a:lnTo>
                  <a:lnTo>
                    <a:pt x="1755" y="1350"/>
                  </a:lnTo>
                  <a:lnTo>
                    <a:pt x="1755" y="1215"/>
                  </a:lnTo>
                  <a:close/>
                  <a:moveTo>
                    <a:pt x="2160" y="270"/>
                  </a:moveTo>
                  <a:lnTo>
                    <a:pt x="2025" y="270"/>
                  </a:lnTo>
                  <a:lnTo>
                    <a:pt x="2025" y="135"/>
                  </a:lnTo>
                  <a:lnTo>
                    <a:pt x="1890" y="135"/>
                  </a:lnTo>
                  <a:lnTo>
                    <a:pt x="1890" y="0"/>
                  </a:lnTo>
                  <a:lnTo>
                    <a:pt x="1755" y="0"/>
                  </a:lnTo>
                  <a:lnTo>
                    <a:pt x="1620" y="0"/>
                  </a:lnTo>
                  <a:lnTo>
                    <a:pt x="1485" y="0"/>
                  </a:lnTo>
                  <a:lnTo>
                    <a:pt x="1485" y="135"/>
                  </a:lnTo>
                  <a:lnTo>
                    <a:pt x="1350" y="135"/>
                  </a:lnTo>
                  <a:lnTo>
                    <a:pt x="1350" y="270"/>
                  </a:lnTo>
                  <a:lnTo>
                    <a:pt x="1485" y="270"/>
                  </a:lnTo>
                  <a:lnTo>
                    <a:pt x="1620" y="270"/>
                  </a:lnTo>
                  <a:lnTo>
                    <a:pt x="1755" y="270"/>
                  </a:lnTo>
                  <a:lnTo>
                    <a:pt x="1890" y="270"/>
                  </a:lnTo>
                  <a:lnTo>
                    <a:pt x="1890" y="405"/>
                  </a:lnTo>
                  <a:lnTo>
                    <a:pt x="2025" y="405"/>
                  </a:lnTo>
                  <a:lnTo>
                    <a:pt x="2160" y="405"/>
                  </a:lnTo>
                  <a:lnTo>
                    <a:pt x="2160" y="270"/>
                  </a:lnTo>
                  <a:close/>
                  <a:moveTo>
                    <a:pt x="2295" y="810"/>
                  </a:moveTo>
                  <a:lnTo>
                    <a:pt x="2160" y="810"/>
                  </a:lnTo>
                  <a:lnTo>
                    <a:pt x="2160" y="945"/>
                  </a:lnTo>
                  <a:lnTo>
                    <a:pt x="2160" y="1080"/>
                  </a:lnTo>
                  <a:lnTo>
                    <a:pt x="2295" y="1080"/>
                  </a:lnTo>
                  <a:lnTo>
                    <a:pt x="2295" y="945"/>
                  </a:lnTo>
                  <a:lnTo>
                    <a:pt x="2295" y="810"/>
                  </a:lnTo>
                  <a:close/>
                  <a:moveTo>
                    <a:pt x="2430" y="1080"/>
                  </a:moveTo>
                  <a:lnTo>
                    <a:pt x="2295" y="1080"/>
                  </a:lnTo>
                  <a:lnTo>
                    <a:pt x="2295" y="1215"/>
                  </a:lnTo>
                  <a:lnTo>
                    <a:pt x="2430" y="1215"/>
                  </a:lnTo>
                  <a:lnTo>
                    <a:pt x="2430" y="1080"/>
                  </a:lnTo>
                  <a:close/>
                  <a:moveTo>
                    <a:pt x="2430" y="405"/>
                  </a:moveTo>
                  <a:lnTo>
                    <a:pt x="2295" y="405"/>
                  </a:lnTo>
                  <a:lnTo>
                    <a:pt x="2160" y="405"/>
                  </a:lnTo>
                  <a:lnTo>
                    <a:pt x="2160" y="540"/>
                  </a:lnTo>
                  <a:lnTo>
                    <a:pt x="2160" y="675"/>
                  </a:lnTo>
                  <a:lnTo>
                    <a:pt x="2295" y="675"/>
                  </a:lnTo>
                  <a:lnTo>
                    <a:pt x="2430" y="675"/>
                  </a:lnTo>
                  <a:lnTo>
                    <a:pt x="2430" y="540"/>
                  </a:lnTo>
                  <a:lnTo>
                    <a:pt x="2430" y="405"/>
                  </a:lnTo>
                  <a:close/>
                  <a:moveTo>
                    <a:pt x="2835" y="810"/>
                  </a:moveTo>
                  <a:lnTo>
                    <a:pt x="2700" y="810"/>
                  </a:lnTo>
                  <a:lnTo>
                    <a:pt x="2700" y="945"/>
                  </a:lnTo>
                  <a:lnTo>
                    <a:pt x="2565" y="945"/>
                  </a:lnTo>
                  <a:lnTo>
                    <a:pt x="2565" y="810"/>
                  </a:lnTo>
                  <a:lnTo>
                    <a:pt x="2430" y="810"/>
                  </a:lnTo>
                  <a:lnTo>
                    <a:pt x="2430" y="945"/>
                  </a:lnTo>
                  <a:lnTo>
                    <a:pt x="2430" y="1080"/>
                  </a:lnTo>
                  <a:lnTo>
                    <a:pt x="2565" y="1080"/>
                  </a:lnTo>
                  <a:lnTo>
                    <a:pt x="2565" y="1215"/>
                  </a:lnTo>
                  <a:lnTo>
                    <a:pt x="2700" y="1215"/>
                  </a:lnTo>
                  <a:lnTo>
                    <a:pt x="2835" y="1215"/>
                  </a:lnTo>
                  <a:lnTo>
                    <a:pt x="2835" y="1080"/>
                  </a:lnTo>
                  <a:lnTo>
                    <a:pt x="2835" y="945"/>
                  </a:lnTo>
                  <a:lnTo>
                    <a:pt x="2835" y="810"/>
                  </a:lnTo>
                  <a:close/>
                  <a:moveTo>
                    <a:pt x="2970" y="0"/>
                  </a:moveTo>
                  <a:lnTo>
                    <a:pt x="2835" y="0"/>
                  </a:lnTo>
                  <a:lnTo>
                    <a:pt x="2700" y="0"/>
                  </a:lnTo>
                  <a:lnTo>
                    <a:pt x="2565" y="0"/>
                  </a:lnTo>
                  <a:lnTo>
                    <a:pt x="2430" y="0"/>
                  </a:lnTo>
                  <a:lnTo>
                    <a:pt x="2295" y="0"/>
                  </a:lnTo>
                  <a:lnTo>
                    <a:pt x="2295" y="135"/>
                  </a:lnTo>
                  <a:lnTo>
                    <a:pt x="2160" y="135"/>
                  </a:lnTo>
                  <a:lnTo>
                    <a:pt x="2160" y="270"/>
                  </a:lnTo>
                  <a:lnTo>
                    <a:pt x="2295" y="270"/>
                  </a:lnTo>
                  <a:lnTo>
                    <a:pt x="2430" y="270"/>
                  </a:lnTo>
                  <a:lnTo>
                    <a:pt x="2430" y="405"/>
                  </a:lnTo>
                  <a:lnTo>
                    <a:pt x="2565" y="405"/>
                  </a:lnTo>
                  <a:lnTo>
                    <a:pt x="2565" y="540"/>
                  </a:lnTo>
                  <a:lnTo>
                    <a:pt x="2700" y="540"/>
                  </a:lnTo>
                  <a:lnTo>
                    <a:pt x="2700" y="405"/>
                  </a:lnTo>
                  <a:lnTo>
                    <a:pt x="2700" y="270"/>
                  </a:lnTo>
                  <a:lnTo>
                    <a:pt x="2565" y="270"/>
                  </a:lnTo>
                  <a:lnTo>
                    <a:pt x="2565" y="135"/>
                  </a:lnTo>
                  <a:lnTo>
                    <a:pt x="2700" y="135"/>
                  </a:lnTo>
                  <a:lnTo>
                    <a:pt x="2835" y="135"/>
                  </a:lnTo>
                  <a:lnTo>
                    <a:pt x="2970" y="135"/>
                  </a:lnTo>
                  <a:lnTo>
                    <a:pt x="2970" y="0"/>
                  </a:lnTo>
                  <a:close/>
                  <a:moveTo>
                    <a:pt x="3105" y="675"/>
                  </a:moveTo>
                  <a:lnTo>
                    <a:pt x="2970" y="675"/>
                  </a:lnTo>
                  <a:lnTo>
                    <a:pt x="2970" y="810"/>
                  </a:lnTo>
                  <a:lnTo>
                    <a:pt x="2970" y="945"/>
                  </a:lnTo>
                  <a:lnTo>
                    <a:pt x="3105" y="945"/>
                  </a:lnTo>
                  <a:lnTo>
                    <a:pt x="3105" y="810"/>
                  </a:lnTo>
                  <a:lnTo>
                    <a:pt x="3105" y="675"/>
                  </a:lnTo>
                  <a:close/>
                  <a:moveTo>
                    <a:pt x="3375" y="540"/>
                  </a:moveTo>
                  <a:lnTo>
                    <a:pt x="3240" y="540"/>
                  </a:lnTo>
                  <a:lnTo>
                    <a:pt x="3105" y="540"/>
                  </a:lnTo>
                  <a:lnTo>
                    <a:pt x="3105" y="675"/>
                  </a:lnTo>
                  <a:lnTo>
                    <a:pt x="3240" y="675"/>
                  </a:lnTo>
                  <a:lnTo>
                    <a:pt x="3375" y="675"/>
                  </a:lnTo>
                  <a:lnTo>
                    <a:pt x="3375" y="540"/>
                  </a:lnTo>
                  <a:close/>
                  <a:moveTo>
                    <a:pt x="3780" y="1080"/>
                  </a:moveTo>
                  <a:lnTo>
                    <a:pt x="3645" y="1080"/>
                  </a:lnTo>
                  <a:lnTo>
                    <a:pt x="3645" y="945"/>
                  </a:lnTo>
                  <a:lnTo>
                    <a:pt x="3645" y="810"/>
                  </a:lnTo>
                  <a:lnTo>
                    <a:pt x="3510" y="810"/>
                  </a:lnTo>
                  <a:lnTo>
                    <a:pt x="3510" y="945"/>
                  </a:lnTo>
                  <a:lnTo>
                    <a:pt x="3375" y="945"/>
                  </a:lnTo>
                  <a:lnTo>
                    <a:pt x="3375" y="810"/>
                  </a:lnTo>
                  <a:lnTo>
                    <a:pt x="3240" y="810"/>
                  </a:lnTo>
                  <a:lnTo>
                    <a:pt x="3240" y="945"/>
                  </a:lnTo>
                  <a:lnTo>
                    <a:pt x="3240" y="1080"/>
                  </a:lnTo>
                  <a:lnTo>
                    <a:pt x="3105" y="1080"/>
                  </a:lnTo>
                  <a:lnTo>
                    <a:pt x="3105" y="1215"/>
                  </a:lnTo>
                  <a:lnTo>
                    <a:pt x="3240" y="1215"/>
                  </a:lnTo>
                  <a:lnTo>
                    <a:pt x="3375" y="1215"/>
                  </a:lnTo>
                  <a:lnTo>
                    <a:pt x="3375" y="1080"/>
                  </a:lnTo>
                  <a:lnTo>
                    <a:pt x="3510" y="1080"/>
                  </a:lnTo>
                  <a:lnTo>
                    <a:pt x="3510" y="1215"/>
                  </a:lnTo>
                  <a:lnTo>
                    <a:pt x="3645" y="1215"/>
                  </a:lnTo>
                  <a:lnTo>
                    <a:pt x="3780" y="1215"/>
                  </a:lnTo>
                  <a:lnTo>
                    <a:pt x="3780" y="1080"/>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latin typeface="ＭＳ Ｐゴシック" panose="020B0600070205080204" pitchFamily="50" charset="-128"/>
                <a:ea typeface="ＭＳ Ｐゴシック" panose="020B0600070205080204" pitchFamily="50" charset="-128"/>
              </a:endParaRPr>
            </a:p>
          </p:txBody>
        </p:sp>
        <p:sp>
          <p:nvSpPr>
            <p:cNvPr id="11" name="docshape7">
              <a:extLst>
                <a:ext uri="{FF2B5EF4-FFF2-40B4-BE49-F238E27FC236}">
                  <a16:creationId xmlns:a16="http://schemas.microsoft.com/office/drawing/2014/main" id="{34DBF60E-6B33-2FA1-A660-CCE3940AC386}"/>
                </a:ext>
              </a:extLst>
            </p:cNvPr>
            <p:cNvSpPr>
              <a:spLocks/>
            </p:cNvSpPr>
            <p:nvPr/>
          </p:nvSpPr>
          <p:spPr bwMode="auto">
            <a:xfrm>
              <a:off x="945" y="1890"/>
              <a:ext cx="4860" cy="810"/>
            </a:xfrm>
            <a:custGeom>
              <a:avLst/>
              <a:gdLst>
                <a:gd name="T0" fmla="+- 0 1350 945"/>
                <a:gd name="T1" fmla="*/ T0 w 4860"/>
                <a:gd name="T2" fmla="+- 0 2565 1890"/>
                <a:gd name="T3" fmla="*/ 2565 h 810"/>
                <a:gd name="T4" fmla="+- 0 1215 945"/>
                <a:gd name="T5" fmla="*/ T4 w 4860"/>
                <a:gd name="T6" fmla="+- 0 2295 1890"/>
                <a:gd name="T7" fmla="*/ 2295 h 810"/>
                <a:gd name="T8" fmla="+- 0 945 945"/>
                <a:gd name="T9" fmla="*/ T8 w 4860"/>
                <a:gd name="T10" fmla="+- 0 2160 1890"/>
                <a:gd name="T11" fmla="*/ 2160 h 810"/>
                <a:gd name="T12" fmla="+- 0 1080 945"/>
                <a:gd name="T13" fmla="*/ T12 w 4860"/>
                <a:gd name="T14" fmla="+- 0 2430 1890"/>
                <a:gd name="T15" fmla="*/ 2430 h 810"/>
                <a:gd name="T16" fmla="+- 0 1080 945"/>
                <a:gd name="T17" fmla="*/ T16 w 4860"/>
                <a:gd name="T18" fmla="+- 0 2565 1890"/>
                <a:gd name="T19" fmla="*/ 2565 h 810"/>
                <a:gd name="T20" fmla="+- 0 1350 945"/>
                <a:gd name="T21" fmla="*/ T20 w 4860"/>
                <a:gd name="T22" fmla="+- 0 2700 1890"/>
                <a:gd name="T23" fmla="*/ 2700 h 810"/>
                <a:gd name="T24" fmla="+- 0 1620 945"/>
                <a:gd name="T25" fmla="*/ T24 w 4860"/>
                <a:gd name="T26" fmla="+- 0 2565 1890"/>
                <a:gd name="T27" fmla="*/ 2565 h 810"/>
                <a:gd name="T28" fmla="+- 0 2295 945"/>
                <a:gd name="T29" fmla="*/ T28 w 4860"/>
                <a:gd name="T30" fmla="+- 0 2700 1890"/>
                <a:gd name="T31" fmla="*/ 2700 h 810"/>
                <a:gd name="T32" fmla="+- 0 2565 945"/>
                <a:gd name="T33" fmla="*/ T32 w 4860"/>
                <a:gd name="T34" fmla="+- 0 2160 1890"/>
                <a:gd name="T35" fmla="*/ 2160 h 810"/>
                <a:gd name="T36" fmla="+- 0 2565 945"/>
                <a:gd name="T37" fmla="*/ T36 w 4860"/>
                <a:gd name="T38" fmla="+- 0 2295 1890"/>
                <a:gd name="T39" fmla="*/ 2295 h 810"/>
                <a:gd name="T40" fmla="+- 0 3240 945"/>
                <a:gd name="T41" fmla="*/ T40 w 4860"/>
                <a:gd name="T42" fmla="+- 0 2430 1890"/>
                <a:gd name="T43" fmla="*/ 2430 h 810"/>
                <a:gd name="T44" fmla="+- 0 3375 945"/>
                <a:gd name="T45" fmla="*/ T44 w 4860"/>
                <a:gd name="T46" fmla="+- 0 2430 1890"/>
                <a:gd name="T47" fmla="*/ 2430 h 810"/>
                <a:gd name="T48" fmla="+- 0 3240 945"/>
                <a:gd name="T49" fmla="*/ T48 w 4860"/>
                <a:gd name="T50" fmla="+- 0 2025 1890"/>
                <a:gd name="T51" fmla="*/ 2025 h 810"/>
                <a:gd name="T52" fmla="+- 0 2835 945"/>
                <a:gd name="T53" fmla="*/ T52 w 4860"/>
                <a:gd name="T54" fmla="+- 0 2025 1890"/>
                <a:gd name="T55" fmla="*/ 2025 h 810"/>
                <a:gd name="T56" fmla="+- 0 2700 945"/>
                <a:gd name="T57" fmla="*/ T56 w 4860"/>
                <a:gd name="T58" fmla="+- 0 2295 1890"/>
                <a:gd name="T59" fmla="*/ 2295 h 810"/>
                <a:gd name="T60" fmla="+- 0 2430 945"/>
                <a:gd name="T61" fmla="*/ T60 w 4860"/>
                <a:gd name="T62" fmla="+- 0 2430 1890"/>
                <a:gd name="T63" fmla="*/ 2430 h 810"/>
                <a:gd name="T64" fmla="+- 0 2700 945"/>
                <a:gd name="T65" fmla="*/ T64 w 4860"/>
                <a:gd name="T66" fmla="+- 0 2565 1890"/>
                <a:gd name="T67" fmla="*/ 2565 h 810"/>
                <a:gd name="T68" fmla="+- 0 2970 945"/>
                <a:gd name="T69" fmla="*/ T68 w 4860"/>
                <a:gd name="T70" fmla="+- 0 2430 1890"/>
                <a:gd name="T71" fmla="*/ 2430 h 810"/>
                <a:gd name="T72" fmla="+- 0 3105 945"/>
                <a:gd name="T73" fmla="*/ T72 w 4860"/>
                <a:gd name="T74" fmla="+- 0 2160 1890"/>
                <a:gd name="T75" fmla="*/ 2160 h 810"/>
                <a:gd name="T76" fmla="+- 0 3375 945"/>
                <a:gd name="T77" fmla="*/ T76 w 4860"/>
                <a:gd name="T78" fmla="+- 0 2295 1890"/>
                <a:gd name="T79" fmla="*/ 2295 h 810"/>
                <a:gd name="T80" fmla="+- 0 3510 945"/>
                <a:gd name="T81" fmla="*/ T80 w 4860"/>
                <a:gd name="T82" fmla="+- 0 2295 1890"/>
                <a:gd name="T83" fmla="*/ 2295 h 810"/>
                <a:gd name="T84" fmla="+- 0 3645 945"/>
                <a:gd name="T85" fmla="*/ T84 w 4860"/>
                <a:gd name="T86" fmla="+- 0 2430 1890"/>
                <a:gd name="T87" fmla="*/ 2430 h 810"/>
                <a:gd name="T88" fmla="+- 0 3645 945"/>
                <a:gd name="T89" fmla="*/ T88 w 4860"/>
                <a:gd name="T90" fmla="+- 0 2565 1890"/>
                <a:gd name="T91" fmla="*/ 2565 h 810"/>
                <a:gd name="T92" fmla="+- 0 3645 945"/>
                <a:gd name="T93" fmla="*/ T92 w 4860"/>
                <a:gd name="T94" fmla="+- 0 2160 1890"/>
                <a:gd name="T95" fmla="*/ 2160 h 810"/>
                <a:gd name="T96" fmla="+- 0 3780 945"/>
                <a:gd name="T97" fmla="*/ T96 w 4860"/>
                <a:gd name="T98" fmla="+- 0 2160 1890"/>
                <a:gd name="T99" fmla="*/ 2160 h 810"/>
                <a:gd name="T100" fmla="+- 0 3780 945"/>
                <a:gd name="T101" fmla="*/ T100 w 4860"/>
                <a:gd name="T102" fmla="+- 0 2160 1890"/>
                <a:gd name="T103" fmla="*/ 2160 h 810"/>
                <a:gd name="T104" fmla="+- 0 4455 945"/>
                <a:gd name="T105" fmla="*/ T104 w 4860"/>
                <a:gd name="T106" fmla="+- 0 2025 1890"/>
                <a:gd name="T107" fmla="*/ 2025 h 810"/>
                <a:gd name="T108" fmla="+- 0 4050 945"/>
                <a:gd name="T109" fmla="*/ T108 w 4860"/>
                <a:gd name="T110" fmla="+- 0 2025 1890"/>
                <a:gd name="T111" fmla="*/ 2025 h 810"/>
                <a:gd name="T112" fmla="+- 0 3915 945"/>
                <a:gd name="T113" fmla="*/ T112 w 4860"/>
                <a:gd name="T114" fmla="+- 0 2295 1890"/>
                <a:gd name="T115" fmla="*/ 2295 h 810"/>
                <a:gd name="T116" fmla="+- 0 3780 945"/>
                <a:gd name="T117" fmla="*/ T116 w 4860"/>
                <a:gd name="T118" fmla="+- 0 2565 1890"/>
                <a:gd name="T119" fmla="*/ 2565 h 810"/>
                <a:gd name="T120" fmla="+- 0 4185 945"/>
                <a:gd name="T121" fmla="*/ T120 w 4860"/>
                <a:gd name="T122" fmla="+- 0 2565 1890"/>
                <a:gd name="T123" fmla="*/ 2565 h 810"/>
                <a:gd name="T124" fmla="+- 0 4185 945"/>
                <a:gd name="T125" fmla="*/ T124 w 4860"/>
                <a:gd name="T126" fmla="+- 0 2160 1890"/>
                <a:gd name="T127" fmla="*/ 2160 h 810"/>
                <a:gd name="T128" fmla="+- 0 4455 945"/>
                <a:gd name="T129" fmla="*/ T128 w 4860"/>
                <a:gd name="T130" fmla="+- 0 2025 1890"/>
                <a:gd name="T131" fmla="*/ 2025 h 810"/>
                <a:gd name="T132" fmla="+- 0 4860 945"/>
                <a:gd name="T133" fmla="*/ T132 w 4860"/>
                <a:gd name="T134" fmla="+- 0 2430 1890"/>
                <a:gd name="T135" fmla="*/ 2430 h 810"/>
                <a:gd name="T136" fmla="+- 0 4725 945"/>
                <a:gd name="T137" fmla="*/ T136 w 4860"/>
                <a:gd name="T138" fmla="+- 0 2430 1890"/>
                <a:gd name="T139" fmla="*/ 2430 h 810"/>
                <a:gd name="T140" fmla="+- 0 4995 945"/>
                <a:gd name="T141" fmla="*/ T140 w 4860"/>
                <a:gd name="T142" fmla="+- 0 2295 1890"/>
                <a:gd name="T143" fmla="*/ 2295 h 810"/>
                <a:gd name="T144" fmla="+- 0 4725 945"/>
                <a:gd name="T145" fmla="*/ T144 w 4860"/>
                <a:gd name="T146" fmla="+- 0 2160 1890"/>
                <a:gd name="T147" fmla="*/ 2160 h 810"/>
                <a:gd name="T148" fmla="+- 0 4590 945"/>
                <a:gd name="T149" fmla="*/ T148 w 4860"/>
                <a:gd name="T150" fmla="+- 0 2160 1890"/>
                <a:gd name="T151" fmla="*/ 2160 h 810"/>
                <a:gd name="T152" fmla="+- 0 4320 945"/>
                <a:gd name="T153" fmla="*/ T152 w 4860"/>
                <a:gd name="T154" fmla="+- 0 2295 1890"/>
                <a:gd name="T155" fmla="*/ 2295 h 810"/>
                <a:gd name="T156" fmla="+- 0 4590 945"/>
                <a:gd name="T157" fmla="*/ T156 w 4860"/>
                <a:gd name="T158" fmla="+- 0 2430 1890"/>
                <a:gd name="T159" fmla="*/ 2430 h 810"/>
                <a:gd name="T160" fmla="+- 0 4320 945"/>
                <a:gd name="T161" fmla="*/ T160 w 4860"/>
                <a:gd name="T162" fmla="+- 0 2565 1890"/>
                <a:gd name="T163" fmla="*/ 2565 h 810"/>
                <a:gd name="T164" fmla="+- 0 4590 945"/>
                <a:gd name="T165" fmla="*/ T164 w 4860"/>
                <a:gd name="T166" fmla="+- 0 2700 1890"/>
                <a:gd name="T167" fmla="*/ 2700 h 810"/>
                <a:gd name="T168" fmla="+- 0 4995 945"/>
                <a:gd name="T169" fmla="*/ T168 w 4860"/>
                <a:gd name="T170" fmla="+- 0 2700 1890"/>
                <a:gd name="T171" fmla="*/ 2700 h 810"/>
                <a:gd name="T172" fmla="+- 0 5130 945"/>
                <a:gd name="T173" fmla="*/ T172 w 4860"/>
                <a:gd name="T174" fmla="+- 0 2430 1890"/>
                <a:gd name="T175" fmla="*/ 2430 h 810"/>
                <a:gd name="T176" fmla="+- 0 5130 945"/>
                <a:gd name="T177" fmla="*/ T176 w 4860"/>
                <a:gd name="T178" fmla="+- 0 2295 1890"/>
                <a:gd name="T179" fmla="*/ 2295 h 810"/>
                <a:gd name="T180" fmla="+- 0 5400 945"/>
                <a:gd name="T181" fmla="*/ T180 w 4860"/>
                <a:gd name="T182" fmla="+- 0 2295 1890"/>
                <a:gd name="T183" fmla="*/ 2295 h 810"/>
                <a:gd name="T184" fmla="+- 0 5400 945"/>
                <a:gd name="T185" fmla="*/ T184 w 4860"/>
                <a:gd name="T186" fmla="+- 0 2430 1890"/>
                <a:gd name="T187" fmla="*/ 2430 h 810"/>
                <a:gd name="T188" fmla="+- 0 5400 945"/>
                <a:gd name="T189" fmla="*/ T188 w 4860"/>
                <a:gd name="T190" fmla="+- 0 2565 1890"/>
                <a:gd name="T191" fmla="*/ 2565 h 810"/>
                <a:gd name="T192" fmla="+- 0 5535 945"/>
                <a:gd name="T193" fmla="*/ T192 w 4860"/>
                <a:gd name="T194" fmla="+- 0 2565 1890"/>
                <a:gd name="T195" fmla="*/ 2565 h 810"/>
                <a:gd name="T196" fmla="+- 0 5400 945"/>
                <a:gd name="T197" fmla="*/ T196 w 4860"/>
                <a:gd name="T198" fmla="+- 0 2295 1890"/>
                <a:gd name="T199" fmla="*/ 2295 h 810"/>
                <a:gd name="T200" fmla="+- 0 5670 945"/>
                <a:gd name="T201" fmla="*/ T200 w 4860"/>
                <a:gd name="T202" fmla="+- 0 1890 1890"/>
                <a:gd name="T203" fmla="*/ 1890 h 810"/>
                <a:gd name="T204" fmla="+- 0 5265 945"/>
                <a:gd name="T205" fmla="*/ T204 w 4860"/>
                <a:gd name="T206" fmla="+- 0 1890 1890"/>
                <a:gd name="T207" fmla="*/ 1890 h 810"/>
                <a:gd name="T208" fmla="+- 0 4995 945"/>
                <a:gd name="T209" fmla="*/ T208 w 4860"/>
                <a:gd name="T210" fmla="+- 0 2025 1890"/>
                <a:gd name="T211" fmla="*/ 2025 h 810"/>
                <a:gd name="T212" fmla="+- 0 5400 945"/>
                <a:gd name="T213" fmla="*/ T212 w 4860"/>
                <a:gd name="T214" fmla="+- 0 2025 1890"/>
                <a:gd name="T215" fmla="*/ 2025 h 810"/>
                <a:gd name="T216" fmla="+- 0 5670 945"/>
                <a:gd name="T217" fmla="*/ T216 w 4860"/>
                <a:gd name="T218" fmla="+- 0 1890 1890"/>
                <a:gd name="T219" fmla="*/ 1890 h 810"/>
                <a:gd name="T220" fmla="+- 0 5670 945"/>
                <a:gd name="T221" fmla="*/ T220 w 4860"/>
                <a:gd name="T222" fmla="+- 0 2700 1890"/>
                <a:gd name="T223" fmla="*/ 2700 h 810"/>
                <a:gd name="T224" fmla="+- 0 5805 945"/>
                <a:gd name="T225" fmla="*/ T224 w 4860"/>
                <a:gd name="T226" fmla="+- 0 2025 1890"/>
                <a:gd name="T227" fmla="*/ 2025 h 810"/>
                <a:gd name="T228" fmla="+- 0 5670 945"/>
                <a:gd name="T229" fmla="*/ T228 w 4860"/>
                <a:gd name="T230" fmla="+- 0 2295 1890"/>
                <a:gd name="T231" fmla="*/ 2295 h 810"/>
                <a:gd name="T232" fmla="+- 0 5805 945"/>
                <a:gd name="T233" fmla="*/ T232 w 4860"/>
                <a:gd name="T234" fmla="+- 0 2295 1890"/>
                <a:gd name="T235" fmla="*/ 2295 h 81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Lst>
              <a:rect l="0" t="0" r="r" b="b"/>
              <a:pathLst>
                <a:path w="4860" h="810">
                  <a:moveTo>
                    <a:pt x="675" y="675"/>
                  </a:moveTo>
                  <a:lnTo>
                    <a:pt x="540" y="675"/>
                  </a:lnTo>
                  <a:lnTo>
                    <a:pt x="405" y="675"/>
                  </a:lnTo>
                  <a:lnTo>
                    <a:pt x="270" y="675"/>
                  </a:lnTo>
                  <a:lnTo>
                    <a:pt x="270" y="540"/>
                  </a:lnTo>
                  <a:lnTo>
                    <a:pt x="270" y="405"/>
                  </a:lnTo>
                  <a:lnTo>
                    <a:pt x="270" y="270"/>
                  </a:lnTo>
                  <a:lnTo>
                    <a:pt x="135" y="270"/>
                  </a:lnTo>
                  <a:lnTo>
                    <a:pt x="0" y="270"/>
                  </a:lnTo>
                  <a:lnTo>
                    <a:pt x="0" y="405"/>
                  </a:lnTo>
                  <a:lnTo>
                    <a:pt x="135" y="405"/>
                  </a:lnTo>
                  <a:lnTo>
                    <a:pt x="135" y="540"/>
                  </a:lnTo>
                  <a:lnTo>
                    <a:pt x="0" y="540"/>
                  </a:lnTo>
                  <a:lnTo>
                    <a:pt x="0" y="675"/>
                  </a:lnTo>
                  <a:lnTo>
                    <a:pt x="135" y="675"/>
                  </a:lnTo>
                  <a:lnTo>
                    <a:pt x="135" y="810"/>
                  </a:lnTo>
                  <a:lnTo>
                    <a:pt x="270" y="810"/>
                  </a:lnTo>
                  <a:lnTo>
                    <a:pt x="405" y="810"/>
                  </a:lnTo>
                  <a:lnTo>
                    <a:pt x="540" y="810"/>
                  </a:lnTo>
                  <a:lnTo>
                    <a:pt x="675" y="810"/>
                  </a:lnTo>
                  <a:lnTo>
                    <a:pt x="675" y="675"/>
                  </a:lnTo>
                  <a:close/>
                  <a:moveTo>
                    <a:pt x="1485" y="675"/>
                  </a:moveTo>
                  <a:lnTo>
                    <a:pt x="1350" y="675"/>
                  </a:lnTo>
                  <a:lnTo>
                    <a:pt x="1350" y="810"/>
                  </a:lnTo>
                  <a:lnTo>
                    <a:pt x="1485" y="810"/>
                  </a:lnTo>
                  <a:lnTo>
                    <a:pt x="1485" y="675"/>
                  </a:lnTo>
                  <a:close/>
                  <a:moveTo>
                    <a:pt x="1620" y="270"/>
                  </a:moveTo>
                  <a:lnTo>
                    <a:pt x="1485" y="270"/>
                  </a:lnTo>
                  <a:lnTo>
                    <a:pt x="1485" y="405"/>
                  </a:lnTo>
                  <a:lnTo>
                    <a:pt x="1620" y="405"/>
                  </a:lnTo>
                  <a:lnTo>
                    <a:pt x="1620" y="270"/>
                  </a:lnTo>
                  <a:close/>
                  <a:moveTo>
                    <a:pt x="2430" y="540"/>
                  </a:moveTo>
                  <a:lnTo>
                    <a:pt x="2295" y="540"/>
                  </a:lnTo>
                  <a:lnTo>
                    <a:pt x="2295" y="675"/>
                  </a:lnTo>
                  <a:lnTo>
                    <a:pt x="2430" y="675"/>
                  </a:lnTo>
                  <a:lnTo>
                    <a:pt x="2430" y="540"/>
                  </a:lnTo>
                  <a:close/>
                  <a:moveTo>
                    <a:pt x="2565" y="135"/>
                  </a:moveTo>
                  <a:lnTo>
                    <a:pt x="2430" y="135"/>
                  </a:lnTo>
                  <a:lnTo>
                    <a:pt x="2295" y="135"/>
                  </a:lnTo>
                  <a:lnTo>
                    <a:pt x="2160" y="135"/>
                  </a:lnTo>
                  <a:lnTo>
                    <a:pt x="2025" y="135"/>
                  </a:lnTo>
                  <a:lnTo>
                    <a:pt x="1890" y="135"/>
                  </a:lnTo>
                  <a:lnTo>
                    <a:pt x="1755" y="135"/>
                  </a:lnTo>
                  <a:lnTo>
                    <a:pt x="1755" y="270"/>
                  </a:lnTo>
                  <a:lnTo>
                    <a:pt x="1755" y="405"/>
                  </a:lnTo>
                  <a:lnTo>
                    <a:pt x="1620" y="405"/>
                  </a:lnTo>
                  <a:lnTo>
                    <a:pt x="1620" y="540"/>
                  </a:lnTo>
                  <a:lnTo>
                    <a:pt x="1485" y="540"/>
                  </a:lnTo>
                  <a:lnTo>
                    <a:pt x="1485" y="675"/>
                  </a:lnTo>
                  <a:lnTo>
                    <a:pt x="1620" y="675"/>
                  </a:lnTo>
                  <a:lnTo>
                    <a:pt x="1755" y="675"/>
                  </a:lnTo>
                  <a:lnTo>
                    <a:pt x="1890" y="675"/>
                  </a:lnTo>
                  <a:lnTo>
                    <a:pt x="2025" y="675"/>
                  </a:lnTo>
                  <a:lnTo>
                    <a:pt x="2025" y="540"/>
                  </a:lnTo>
                  <a:lnTo>
                    <a:pt x="2025" y="405"/>
                  </a:lnTo>
                  <a:lnTo>
                    <a:pt x="2160" y="405"/>
                  </a:lnTo>
                  <a:lnTo>
                    <a:pt x="2160" y="270"/>
                  </a:lnTo>
                  <a:lnTo>
                    <a:pt x="2295" y="270"/>
                  </a:lnTo>
                  <a:lnTo>
                    <a:pt x="2295" y="405"/>
                  </a:lnTo>
                  <a:lnTo>
                    <a:pt x="2430" y="405"/>
                  </a:lnTo>
                  <a:lnTo>
                    <a:pt x="2430" y="540"/>
                  </a:lnTo>
                  <a:lnTo>
                    <a:pt x="2565" y="540"/>
                  </a:lnTo>
                  <a:lnTo>
                    <a:pt x="2565" y="405"/>
                  </a:lnTo>
                  <a:lnTo>
                    <a:pt x="2565" y="270"/>
                  </a:lnTo>
                  <a:lnTo>
                    <a:pt x="2565" y="135"/>
                  </a:lnTo>
                  <a:close/>
                  <a:moveTo>
                    <a:pt x="2700" y="540"/>
                  </a:moveTo>
                  <a:lnTo>
                    <a:pt x="2565" y="540"/>
                  </a:lnTo>
                  <a:lnTo>
                    <a:pt x="2565" y="675"/>
                  </a:lnTo>
                  <a:lnTo>
                    <a:pt x="2700" y="675"/>
                  </a:lnTo>
                  <a:lnTo>
                    <a:pt x="2700" y="540"/>
                  </a:lnTo>
                  <a:close/>
                  <a:moveTo>
                    <a:pt x="2835" y="270"/>
                  </a:moveTo>
                  <a:lnTo>
                    <a:pt x="2700" y="270"/>
                  </a:lnTo>
                  <a:lnTo>
                    <a:pt x="2700" y="405"/>
                  </a:lnTo>
                  <a:lnTo>
                    <a:pt x="2835" y="405"/>
                  </a:lnTo>
                  <a:lnTo>
                    <a:pt x="2835" y="270"/>
                  </a:lnTo>
                  <a:close/>
                  <a:moveTo>
                    <a:pt x="2970" y="135"/>
                  </a:moveTo>
                  <a:lnTo>
                    <a:pt x="2835" y="135"/>
                  </a:lnTo>
                  <a:lnTo>
                    <a:pt x="2835" y="270"/>
                  </a:lnTo>
                  <a:lnTo>
                    <a:pt x="2970" y="270"/>
                  </a:lnTo>
                  <a:lnTo>
                    <a:pt x="2970" y="135"/>
                  </a:lnTo>
                  <a:close/>
                  <a:moveTo>
                    <a:pt x="3510" y="135"/>
                  </a:moveTo>
                  <a:lnTo>
                    <a:pt x="3375" y="135"/>
                  </a:lnTo>
                  <a:lnTo>
                    <a:pt x="3240" y="135"/>
                  </a:lnTo>
                  <a:lnTo>
                    <a:pt x="3105" y="135"/>
                  </a:lnTo>
                  <a:lnTo>
                    <a:pt x="3105" y="270"/>
                  </a:lnTo>
                  <a:lnTo>
                    <a:pt x="3105" y="405"/>
                  </a:lnTo>
                  <a:lnTo>
                    <a:pt x="2970" y="405"/>
                  </a:lnTo>
                  <a:lnTo>
                    <a:pt x="2970" y="540"/>
                  </a:lnTo>
                  <a:lnTo>
                    <a:pt x="2835" y="540"/>
                  </a:lnTo>
                  <a:lnTo>
                    <a:pt x="2835" y="675"/>
                  </a:lnTo>
                  <a:lnTo>
                    <a:pt x="2970" y="675"/>
                  </a:lnTo>
                  <a:lnTo>
                    <a:pt x="3105" y="675"/>
                  </a:lnTo>
                  <a:lnTo>
                    <a:pt x="3240" y="675"/>
                  </a:lnTo>
                  <a:lnTo>
                    <a:pt x="3240" y="540"/>
                  </a:lnTo>
                  <a:lnTo>
                    <a:pt x="3240" y="405"/>
                  </a:lnTo>
                  <a:lnTo>
                    <a:pt x="3240" y="270"/>
                  </a:lnTo>
                  <a:lnTo>
                    <a:pt x="3375" y="270"/>
                  </a:lnTo>
                  <a:lnTo>
                    <a:pt x="3510" y="270"/>
                  </a:lnTo>
                  <a:lnTo>
                    <a:pt x="3510" y="135"/>
                  </a:lnTo>
                  <a:close/>
                  <a:moveTo>
                    <a:pt x="4185" y="540"/>
                  </a:moveTo>
                  <a:lnTo>
                    <a:pt x="4050" y="540"/>
                  </a:lnTo>
                  <a:lnTo>
                    <a:pt x="3915" y="540"/>
                  </a:lnTo>
                  <a:lnTo>
                    <a:pt x="3915" y="675"/>
                  </a:lnTo>
                  <a:lnTo>
                    <a:pt x="3780" y="675"/>
                  </a:lnTo>
                  <a:lnTo>
                    <a:pt x="3780" y="540"/>
                  </a:lnTo>
                  <a:lnTo>
                    <a:pt x="3780" y="405"/>
                  </a:lnTo>
                  <a:lnTo>
                    <a:pt x="3915" y="405"/>
                  </a:lnTo>
                  <a:lnTo>
                    <a:pt x="4050" y="405"/>
                  </a:lnTo>
                  <a:lnTo>
                    <a:pt x="4050" y="270"/>
                  </a:lnTo>
                  <a:lnTo>
                    <a:pt x="3915" y="270"/>
                  </a:lnTo>
                  <a:lnTo>
                    <a:pt x="3780" y="270"/>
                  </a:lnTo>
                  <a:lnTo>
                    <a:pt x="3780" y="135"/>
                  </a:lnTo>
                  <a:lnTo>
                    <a:pt x="3645" y="135"/>
                  </a:lnTo>
                  <a:lnTo>
                    <a:pt x="3645" y="270"/>
                  </a:lnTo>
                  <a:lnTo>
                    <a:pt x="3645" y="405"/>
                  </a:lnTo>
                  <a:lnTo>
                    <a:pt x="3510" y="405"/>
                  </a:lnTo>
                  <a:lnTo>
                    <a:pt x="3375" y="405"/>
                  </a:lnTo>
                  <a:lnTo>
                    <a:pt x="3375" y="540"/>
                  </a:lnTo>
                  <a:lnTo>
                    <a:pt x="3510" y="540"/>
                  </a:lnTo>
                  <a:lnTo>
                    <a:pt x="3645" y="540"/>
                  </a:lnTo>
                  <a:lnTo>
                    <a:pt x="3645" y="675"/>
                  </a:lnTo>
                  <a:lnTo>
                    <a:pt x="3510" y="675"/>
                  </a:lnTo>
                  <a:lnTo>
                    <a:pt x="3375" y="675"/>
                  </a:lnTo>
                  <a:lnTo>
                    <a:pt x="3375" y="810"/>
                  </a:lnTo>
                  <a:lnTo>
                    <a:pt x="3510" y="810"/>
                  </a:lnTo>
                  <a:lnTo>
                    <a:pt x="3645" y="810"/>
                  </a:lnTo>
                  <a:lnTo>
                    <a:pt x="3780" y="810"/>
                  </a:lnTo>
                  <a:lnTo>
                    <a:pt x="3915" y="810"/>
                  </a:lnTo>
                  <a:lnTo>
                    <a:pt x="4050" y="810"/>
                  </a:lnTo>
                  <a:lnTo>
                    <a:pt x="4050" y="675"/>
                  </a:lnTo>
                  <a:lnTo>
                    <a:pt x="4185" y="675"/>
                  </a:lnTo>
                  <a:lnTo>
                    <a:pt x="4185" y="540"/>
                  </a:lnTo>
                  <a:close/>
                  <a:moveTo>
                    <a:pt x="4320" y="270"/>
                  </a:moveTo>
                  <a:lnTo>
                    <a:pt x="4185" y="270"/>
                  </a:lnTo>
                  <a:lnTo>
                    <a:pt x="4185" y="405"/>
                  </a:lnTo>
                  <a:lnTo>
                    <a:pt x="4320" y="405"/>
                  </a:lnTo>
                  <a:lnTo>
                    <a:pt x="4320" y="270"/>
                  </a:lnTo>
                  <a:close/>
                  <a:moveTo>
                    <a:pt x="4455" y="405"/>
                  </a:moveTo>
                  <a:lnTo>
                    <a:pt x="4320" y="405"/>
                  </a:lnTo>
                  <a:lnTo>
                    <a:pt x="4320" y="540"/>
                  </a:lnTo>
                  <a:lnTo>
                    <a:pt x="4455" y="540"/>
                  </a:lnTo>
                  <a:lnTo>
                    <a:pt x="4455" y="405"/>
                  </a:lnTo>
                  <a:close/>
                  <a:moveTo>
                    <a:pt x="4590" y="675"/>
                  </a:moveTo>
                  <a:lnTo>
                    <a:pt x="4455" y="675"/>
                  </a:lnTo>
                  <a:lnTo>
                    <a:pt x="4455" y="810"/>
                  </a:lnTo>
                  <a:lnTo>
                    <a:pt x="4590" y="810"/>
                  </a:lnTo>
                  <a:lnTo>
                    <a:pt x="4590" y="675"/>
                  </a:lnTo>
                  <a:close/>
                  <a:moveTo>
                    <a:pt x="4590" y="270"/>
                  </a:moveTo>
                  <a:lnTo>
                    <a:pt x="4455" y="270"/>
                  </a:lnTo>
                  <a:lnTo>
                    <a:pt x="4455" y="405"/>
                  </a:lnTo>
                  <a:lnTo>
                    <a:pt x="4590" y="405"/>
                  </a:lnTo>
                  <a:lnTo>
                    <a:pt x="4590" y="270"/>
                  </a:lnTo>
                  <a:close/>
                  <a:moveTo>
                    <a:pt x="4725" y="0"/>
                  </a:moveTo>
                  <a:lnTo>
                    <a:pt x="4590" y="0"/>
                  </a:lnTo>
                  <a:lnTo>
                    <a:pt x="4455" y="0"/>
                  </a:lnTo>
                  <a:lnTo>
                    <a:pt x="4320" y="0"/>
                  </a:lnTo>
                  <a:lnTo>
                    <a:pt x="4185" y="0"/>
                  </a:lnTo>
                  <a:lnTo>
                    <a:pt x="4050" y="0"/>
                  </a:lnTo>
                  <a:lnTo>
                    <a:pt x="4050" y="135"/>
                  </a:lnTo>
                  <a:lnTo>
                    <a:pt x="4185" y="135"/>
                  </a:lnTo>
                  <a:lnTo>
                    <a:pt x="4320" y="135"/>
                  </a:lnTo>
                  <a:lnTo>
                    <a:pt x="4455" y="135"/>
                  </a:lnTo>
                  <a:lnTo>
                    <a:pt x="4590" y="135"/>
                  </a:lnTo>
                  <a:lnTo>
                    <a:pt x="4725" y="135"/>
                  </a:lnTo>
                  <a:lnTo>
                    <a:pt x="4725" y="0"/>
                  </a:lnTo>
                  <a:close/>
                  <a:moveTo>
                    <a:pt x="4860" y="675"/>
                  </a:moveTo>
                  <a:lnTo>
                    <a:pt x="4725" y="675"/>
                  </a:lnTo>
                  <a:lnTo>
                    <a:pt x="4725" y="810"/>
                  </a:lnTo>
                  <a:lnTo>
                    <a:pt x="4860" y="810"/>
                  </a:lnTo>
                  <a:lnTo>
                    <a:pt x="4860" y="675"/>
                  </a:lnTo>
                  <a:close/>
                  <a:moveTo>
                    <a:pt x="4860" y="135"/>
                  </a:moveTo>
                  <a:lnTo>
                    <a:pt x="4725" y="135"/>
                  </a:lnTo>
                  <a:lnTo>
                    <a:pt x="4725" y="270"/>
                  </a:lnTo>
                  <a:lnTo>
                    <a:pt x="4725" y="405"/>
                  </a:lnTo>
                  <a:lnTo>
                    <a:pt x="4725" y="540"/>
                  </a:lnTo>
                  <a:lnTo>
                    <a:pt x="4860" y="540"/>
                  </a:lnTo>
                  <a:lnTo>
                    <a:pt x="4860" y="405"/>
                  </a:lnTo>
                  <a:lnTo>
                    <a:pt x="4860" y="270"/>
                  </a:lnTo>
                  <a:lnTo>
                    <a:pt x="4860" y="135"/>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latin typeface="ＭＳ Ｐゴシック" panose="020B0600070205080204" pitchFamily="50" charset="-128"/>
                <a:ea typeface="ＭＳ Ｐゴシック" panose="020B0600070205080204" pitchFamily="50" charset="-128"/>
              </a:endParaRPr>
            </a:p>
          </p:txBody>
        </p:sp>
        <p:sp>
          <p:nvSpPr>
            <p:cNvPr id="14" name="docshape8">
              <a:extLst>
                <a:ext uri="{FF2B5EF4-FFF2-40B4-BE49-F238E27FC236}">
                  <a16:creationId xmlns:a16="http://schemas.microsoft.com/office/drawing/2014/main" id="{36A247D6-7636-BBCC-DEC5-ECD3905F445C}"/>
                </a:ext>
              </a:extLst>
            </p:cNvPr>
            <p:cNvSpPr>
              <a:spLocks/>
            </p:cNvSpPr>
            <p:nvPr/>
          </p:nvSpPr>
          <p:spPr bwMode="auto">
            <a:xfrm>
              <a:off x="810" y="2565"/>
              <a:ext cx="4995" cy="1350"/>
            </a:xfrm>
            <a:custGeom>
              <a:avLst/>
              <a:gdLst>
                <a:gd name="T0" fmla="+- 0 810 810"/>
                <a:gd name="T1" fmla="*/ T0 w 4995"/>
                <a:gd name="T2" fmla="+- 0 3105 2565"/>
                <a:gd name="T3" fmla="*/ 3105 h 1350"/>
                <a:gd name="T4" fmla="+- 0 1485 810"/>
                <a:gd name="T5" fmla="*/ T4 w 4995"/>
                <a:gd name="T6" fmla="+- 0 3105 2565"/>
                <a:gd name="T7" fmla="*/ 3105 h 1350"/>
                <a:gd name="T8" fmla="+- 0 1350 810"/>
                <a:gd name="T9" fmla="*/ T8 w 4995"/>
                <a:gd name="T10" fmla="+- 0 2835 2565"/>
                <a:gd name="T11" fmla="*/ 2835 h 1350"/>
                <a:gd name="T12" fmla="+- 0 1080 810"/>
                <a:gd name="T13" fmla="*/ T12 w 4995"/>
                <a:gd name="T14" fmla="+- 0 2970 2565"/>
                <a:gd name="T15" fmla="*/ 2970 h 1350"/>
                <a:gd name="T16" fmla="+- 0 945 810"/>
                <a:gd name="T17" fmla="*/ T16 w 4995"/>
                <a:gd name="T18" fmla="+- 0 3240 2565"/>
                <a:gd name="T19" fmla="*/ 3240 h 1350"/>
                <a:gd name="T20" fmla="+- 0 1350 810"/>
                <a:gd name="T21" fmla="*/ T20 w 4995"/>
                <a:gd name="T22" fmla="+- 0 3240 2565"/>
                <a:gd name="T23" fmla="*/ 3240 h 1350"/>
                <a:gd name="T24" fmla="+- 0 2295 810"/>
                <a:gd name="T25" fmla="*/ T24 w 4995"/>
                <a:gd name="T26" fmla="+- 0 2835 2565"/>
                <a:gd name="T27" fmla="*/ 2835 h 1350"/>
                <a:gd name="T28" fmla="+- 0 2025 810"/>
                <a:gd name="T29" fmla="*/ T28 w 4995"/>
                <a:gd name="T30" fmla="+- 0 2970 2565"/>
                <a:gd name="T31" fmla="*/ 2970 h 1350"/>
                <a:gd name="T32" fmla="+- 0 1620 810"/>
                <a:gd name="T33" fmla="*/ T32 w 4995"/>
                <a:gd name="T34" fmla="+- 0 2970 2565"/>
                <a:gd name="T35" fmla="*/ 2970 h 1350"/>
                <a:gd name="T36" fmla="+- 0 1755 810"/>
                <a:gd name="T37" fmla="*/ T36 w 4995"/>
                <a:gd name="T38" fmla="+- 0 2700 2565"/>
                <a:gd name="T39" fmla="*/ 2700 h 1350"/>
                <a:gd name="T40" fmla="+- 0 1350 810"/>
                <a:gd name="T41" fmla="*/ T40 w 4995"/>
                <a:gd name="T42" fmla="+- 0 2700 2565"/>
                <a:gd name="T43" fmla="*/ 2700 h 1350"/>
                <a:gd name="T44" fmla="+- 0 1485 810"/>
                <a:gd name="T45" fmla="*/ T44 w 4995"/>
                <a:gd name="T46" fmla="+- 0 2970 2565"/>
                <a:gd name="T47" fmla="*/ 2970 h 1350"/>
                <a:gd name="T48" fmla="+- 0 1755 810"/>
                <a:gd name="T49" fmla="*/ T48 w 4995"/>
                <a:gd name="T50" fmla="+- 0 3105 2565"/>
                <a:gd name="T51" fmla="*/ 3105 h 1350"/>
                <a:gd name="T52" fmla="+- 0 1890 810"/>
                <a:gd name="T53" fmla="*/ T52 w 4995"/>
                <a:gd name="T54" fmla="+- 0 3105 2565"/>
                <a:gd name="T55" fmla="*/ 3105 h 1350"/>
                <a:gd name="T56" fmla="+- 0 2295 810"/>
                <a:gd name="T57" fmla="*/ T56 w 4995"/>
                <a:gd name="T58" fmla="+- 0 3105 2565"/>
                <a:gd name="T59" fmla="*/ 3105 h 1350"/>
                <a:gd name="T60" fmla="+- 0 2565 810"/>
                <a:gd name="T61" fmla="*/ T60 w 4995"/>
                <a:gd name="T62" fmla="+- 0 2700 2565"/>
                <a:gd name="T63" fmla="*/ 2700 h 1350"/>
                <a:gd name="T64" fmla="+- 0 2295 810"/>
                <a:gd name="T65" fmla="*/ T64 w 4995"/>
                <a:gd name="T66" fmla="+- 0 2835 2565"/>
                <a:gd name="T67" fmla="*/ 2835 h 1350"/>
                <a:gd name="T68" fmla="+- 0 2430 810"/>
                <a:gd name="T69" fmla="*/ T68 w 4995"/>
                <a:gd name="T70" fmla="+- 0 3105 2565"/>
                <a:gd name="T71" fmla="*/ 3105 h 1350"/>
                <a:gd name="T72" fmla="+- 0 2565 810"/>
                <a:gd name="T73" fmla="*/ T72 w 4995"/>
                <a:gd name="T74" fmla="+- 0 2835 2565"/>
                <a:gd name="T75" fmla="*/ 2835 h 1350"/>
                <a:gd name="T76" fmla="+- 0 4185 810"/>
                <a:gd name="T77" fmla="*/ T76 w 4995"/>
                <a:gd name="T78" fmla="+- 0 2700 2565"/>
                <a:gd name="T79" fmla="*/ 2700 h 1350"/>
                <a:gd name="T80" fmla="+- 0 4185 810"/>
                <a:gd name="T81" fmla="*/ T80 w 4995"/>
                <a:gd name="T82" fmla="+- 0 2835 2565"/>
                <a:gd name="T83" fmla="*/ 2835 h 1350"/>
                <a:gd name="T84" fmla="+- 0 4455 810"/>
                <a:gd name="T85" fmla="*/ T84 w 4995"/>
                <a:gd name="T86" fmla="+- 0 2835 2565"/>
                <a:gd name="T87" fmla="*/ 2835 h 1350"/>
                <a:gd name="T88" fmla="+- 0 4455 810"/>
                <a:gd name="T89" fmla="*/ T88 w 4995"/>
                <a:gd name="T90" fmla="+- 0 2970 2565"/>
                <a:gd name="T91" fmla="*/ 2970 h 1350"/>
                <a:gd name="T92" fmla="+- 0 4455 810"/>
                <a:gd name="T93" fmla="*/ T92 w 4995"/>
                <a:gd name="T94" fmla="+- 0 2700 2565"/>
                <a:gd name="T95" fmla="*/ 2700 h 1350"/>
                <a:gd name="T96" fmla="+- 0 4590 810"/>
                <a:gd name="T97" fmla="*/ T96 w 4995"/>
                <a:gd name="T98" fmla="+- 0 2700 2565"/>
                <a:gd name="T99" fmla="*/ 2700 h 1350"/>
                <a:gd name="T100" fmla="+- 0 4590 810"/>
                <a:gd name="T101" fmla="*/ T100 w 4995"/>
                <a:gd name="T102" fmla="+- 0 3375 2565"/>
                <a:gd name="T103" fmla="*/ 3375 h 1350"/>
                <a:gd name="T104" fmla="+- 0 4320 810"/>
                <a:gd name="T105" fmla="*/ T104 w 4995"/>
                <a:gd name="T106" fmla="+- 0 3510 2565"/>
                <a:gd name="T107" fmla="*/ 3510 h 1350"/>
                <a:gd name="T108" fmla="+- 0 4320 810"/>
                <a:gd name="T109" fmla="*/ T108 w 4995"/>
                <a:gd name="T110" fmla="+- 0 3645 2565"/>
                <a:gd name="T111" fmla="*/ 3645 h 1350"/>
                <a:gd name="T112" fmla="+- 0 4185 810"/>
                <a:gd name="T113" fmla="*/ T112 w 4995"/>
                <a:gd name="T114" fmla="+- 0 3645 2565"/>
                <a:gd name="T115" fmla="*/ 3645 h 1350"/>
                <a:gd name="T116" fmla="+- 0 4185 810"/>
                <a:gd name="T117" fmla="*/ T116 w 4995"/>
                <a:gd name="T118" fmla="+- 0 3780 2565"/>
                <a:gd name="T119" fmla="*/ 3780 h 1350"/>
                <a:gd name="T120" fmla="+- 0 4455 810"/>
                <a:gd name="T121" fmla="*/ T120 w 4995"/>
                <a:gd name="T122" fmla="+- 0 3915 2565"/>
                <a:gd name="T123" fmla="*/ 3915 h 1350"/>
                <a:gd name="T124" fmla="+- 0 4725 810"/>
                <a:gd name="T125" fmla="*/ T124 w 4995"/>
                <a:gd name="T126" fmla="+- 0 3780 2565"/>
                <a:gd name="T127" fmla="*/ 3780 h 1350"/>
                <a:gd name="T128" fmla="+- 0 4725 810"/>
                <a:gd name="T129" fmla="*/ T128 w 4995"/>
                <a:gd name="T130" fmla="+- 0 3645 2565"/>
                <a:gd name="T131" fmla="*/ 3645 h 1350"/>
                <a:gd name="T132" fmla="+- 0 4590 810"/>
                <a:gd name="T133" fmla="*/ T132 w 4995"/>
                <a:gd name="T134" fmla="+- 0 2835 2565"/>
                <a:gd name="T135" fmla="*/ 2835 h 1350"/>
                <a:gd name="T136" fmla="+- 0 4455 810"/>
                <a:gd name="T137" fmla="*/ T136 w 4995"/>
                <a:gd name="T138" fmla="+- 0 3105 2565"/>
                <a:gd name="T139" fmla="*/ 3105 h 1350"/>
                <a:gd name="T140" fmla="+- 0 4725 810"/>
                <a:gd name="T141" fmla="*/ T140 w 4995"/>
                <a:gd name="T142" fmla="+- 0 2970 2565"/>
                <a:gd name="T143" fmla="*/ 2970 h 1350"/>
                <a:gd name="T144" fmla="+- 0 4995 810"/>
                <a:gd name="T145" fmla="*/ T144 w 4995"/>
                <a:gd name="T146" fmla="+- 0 3645 2565"/>
                <a:gd name="T147" fmla="*/ 3645 h 1350"/>
                <a:gd name="T148" fmla="+- 0 5130 810"/>
                <a:gd name="T149" fmla="*/ T148 w 4995"/>
                <a:gd name="T150" fmla="+- 0 3915 2565"/>
                <a:gd name="T151" fmla="*/ 3915 h 1350"/>
                <a:gd name="T152" fmla="+- 0 5130 810"/>
                <a:gd name="T153" fmla="*/ T152 w 4995"/>
                <a:gd name="T154" fmla="+- 0 2835 2565"/>
                <a:gd name="T155" fmla="*/ 2835 h 1350"/>
                <a:gd name="T156" fmla="+- 0 4860 810"/>
                <a:gd name="T157" fmla="*/ T156 w 4995"/>
                <a:gd name="T158" fmla="+- 0 2970 2565"/>
                <a:gd name="T159" fmla="*/ 2970 h 1350"/>
                <a:gd name="T160" fmla="+- 0 5130 810"/>
                <a:gd name="T161" fmla="*/ T160 w 4995"/>
                <a:gd name="T162" fmla="+- 0 3105 2565"/>
                <a:gd name="T163" fmla="*/ 3105 h 1350"/>
                <a:gd name="T164" fmla="+- 0 5535 810"/>
                <a:gd name="T165" fmla="*/ T164 w 4995"/>
                <a:gd name="T166" fmla="+- 0 2700 2565"/>
                <a:gd name="T167" fmla="*/ 2700 h 1350"/>
                <a:gd name="T168" fmla="+- 0 5265 810"/>
                <a:gd name="T169" fmla="*/ T168 w 4995"/>
                <a:gd name="T170" fmla="+- 0 2835 2565"/>
                <a:gd name="T171" fmla="*/ 2835 h 1350"/>
                <a:gd name="T172" fmla="+- 0 5400 810"/>
                <a:gd name="T173" fmla="*/ T172 w 4995"/>
                <a:gd name="T174" fmla="+- 0 2835 2565"/>
                <a:gd name="T175" fmla="*/ 2835 h 1350"/>
                <a:gd name="T176" fmla="+- 0 5670 810"/>
                <a:gd name="T177" fmla="*/ T176 w 4995"/>
                <a:gd name="T178" fmla="+- 0 3375 2565"/>
                <a:gd name="T179" fmla="*/ 3375 h 1350"/>
                <a:gd name="T180" fmla="+- 0 5670 810"/>
                <a:gd name="T181" fmla="*/ T180 w 4995"/>
                <a:gd name="T182" fmla="+- 0 3510 2565"/>
                <a:gd name="T183" fmla="*/ 3510 h 1350"/>
                <a:gd name="T184" fmla="+- 0 5670 810"/>
                <a:gd name="T185" fmla="*/ T184 w 4995"/>
                <a:gd name="T186" fmla="+- 0 3510 2565"/>
                <a:gd name="T187" fmla="*/ 3510 h 1350"/>
                <a:gd name="T188" fmla="+- 0 5400 810"/>
                <a:gd name="T189" fmla="*/ T188 w 4995"/>
                <a:gd name="T190" fmla="+- 0 3645 2565"/>
                <a:gd name="T191" fmla="*/ 3645 h 1350"/>
                <a:gd name="T192" fmla="+- 0 5535 810"/>
                <a:gd name="T193" fmla="*/ T192 w 4995"/>
                <a:gd name="T194" fmla="+- 0 3375 2565"/>
                <a:gd name="T195" fmla="*/ 3375 h 1350"/>
                <a:gd name="T196" fmla="+- 0 5265 810"/>
                <a:gd name="T197" fmla="*/ T196 w 4995"/>
                <a:gd name="T198" fmla="+- 0 3240 2565"/>
                <a:gd name="T199" fmla="*/ 3240 h 1350"/>
                <a:gd name="T200" fmla="+- 0 4995 810"/>
                <a:gd name="T201" fmla="*/ T200 w 4995"/>
                <a:gd name="T202" fmla="+- 0 3375 2565"/>
                <a:gd name="T203" fmla="*/ 3375 h 1350"/>
                <a:gd name="T204" fmla="+- 0 4725 810"/>
                <a:gd name="T205" fmla="*/ T204 w 4995"/>
                <a:gd name="T206" fmla="+- 0 3510 2565"/>
                <a:gd name="T207" fmla="*/ 3510 h 1350"/>
                <a:gd name="T208" fmla="+- 0 4995 810"/>
                <a:gd name="T209" fmla="*/ T208 w 4995"/>
                <a:gd name="T210" fmla="+- 0 3645 2565"/>
                <a:gd name="T211" fmla="*/ 3645 h 1350"/>
                <a:gd name="T212" fmla="+- 0 5265 810"/>
                <a:gd name="T213" fmla="*/ T212 w 4995"/>
                <a:gd name="T214" fmla="+- 0 3510 2565"/>
                <a:gd name="T215" fmla="*/ 3510 h 1350"/>
                <a:gd name="T216" fmla="+- 0 5400 810"/>
                <a:gd name="T217" fmla="*/ T216 w 4995"/>
                <a:gd name="T218" fmla="+- 0 3780 2565"/>
                <a:gd name="T219" fmla="*/ 3780 h 1350"/>
                <a:gd name="T220" fmla="+- 0 5670 810"/>
                <a:gd name="T221" fmla="*/ T220 w 4995"/>
                <a:gd name="T222" fmla="+- 0 3915 2565"/>
                <a:gd name="T223" fmla="*/ 3915 h 1350"/>
                <a:gd name="T224" fmla="+- 0 5805 810"/>
                <a:gd name="T225" fmla="*/ T224 w 4995"/>
                <a:gd name="T226" fmla="+- 0 3645 2565"/>
                <a:gd name="T227" fmla="*/ 3645 h 1350"/>
                <a:gd name="T228" fmla="+- 0 5670 810"/>
                <a:gd name="T229" fmla="*/ T228 w 4995"/>
                <a:gd name="T230" fmla="+- 0 3240 2565"/>
                <a:gd name="T231" fmla="*/ 3240 h 1350"/>
                <a:gd name="T232" fmla="+- 0 5805 810"/>
                <a:gd name="T233" fmla="*/ T232 w 4995"/>
                <a:gd name="T234" fmla="+- 0 3240 2565"/>
                <a:gd name="T235" fmla="*/ 3240 h 1350"/>
                <a:gd name="T236" fmla="+- 0 5670 810"/>
                <a:gd name="T237" fmla="*/ T236 w 4995"/>
                <a:gd name="T238" fmla="+- 0 2700 2565"/>
                <a:gd name="T239" fmla="*/ 2700 h 1350"/>
                <a:gd name="T240" fmla="+- 0 5805 810"/>
                <a:gd name="T241" fmla="*/ T240 w 4995"/>
                <a:gd name="T242" fmla="+- 0 2970 2565"/>
                <a:gd name="T243" fmla="*/ 2970 h 1350"/>
                <a:gd name="T244" fmla="+- 0 5805 810"/>
                <a:gd name="T245" fmla="*/ T244 w 4995"/>
                <a:gd name="T246" fmla="+- 0 2565 2565"/>
                <a:gd name="T247" fmla="*/ 2565 h 135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 ang="0">
                  <a:pos x="T241" y="T243"/>
                </a:cxn>
                <a:cxn ang="0">
                  <a:pos x="T245" y="T247"/>
                </a:cxn>
              </a:cxnLst>
              <a:rect l="0" t="0" r="r" b="b"/>
              <a:pathLst>
                <a:path w="4995" h="1350">
                  <a:moveTo>
                    <a:pt x="135" y="405"/>
                  </a:moveTo>
                  <a:lnTo>
                    <a:pt x="0" y="405"/>
                  </a:lnTo>
                  <a:lnTo>
                    <a:pt x="0" y="540"/>
                  </a:lnTo>
                  <a:lnTo>
                    <a:pt x="135" y="540"/>
                  </a:lnTo>
                  <a:lnTo>
                    <a:pt x="135" y="405"/>
                  </a:lnTo>
                  <a:close/>
                  <a:moveTo>
                    <a:pt x="675" y="540"/>
                  </a:moveTo>
                  <a:lnTo>
                    <a:pt x="540" y="540"/>
                  </a:lnTo>
                  <a:lnTo>
                    <a:pt x="540" y="405"/>
                  </a:lnTo>
                  <a:lnTo>
                    <a:pt x="540" y="270"/>
                  </a:lnTo>
                  <a:lnTo>
                    <a:pt x="405" y="270"/>
                  </a:lnTo>
                  <a:lnTo>
                    <a:pt x="405" y="405"/>
                  </a:lnTo>
                  <a:lnTo>
                    <a:pt x="270" y="405"/>
                  </a:lnTo>
                  <a:lnTo>
                    <a:pt x="270" y="540"/>
                  </a:lnTo>
                  <a:lnTo>
                    <a:pt x="135" y="540"/>
                  </a:lnTo>
                  <a:lnTo>
                    <a:pt x="135" y="675"/>
                  </a:lnTo>
                  <a:lnTo>
                    <a:pt x="270" y="675"/>
                  </a:lnTo>
                  <a:lnTo>
                    <a:pt x="405" y="675"/>
                  </a:lnTo>
                  <a:lnTo>
                    <a:pt x="540" y="675"/>
                  </a:lnTo>
                  <a:lnTo>
                    <a:pt x="675" y="675"/>
                  </a:lnTo>
                  <a:lnTo>
                    <a:pt x="675" y="540"/>
                  </a:lnTo>
                  <a:close/>
                  <a:moveTo>
                    <a:pt x="1485" y="270"/>
                  </a:moveTo>
                  <a:lnTo>
                    <a:pt x="1350" y="270"/>
                  </a:lnTo>
                  <a:lnTo>
                    <a:pt x="1350" y="405"/>
                  </a:lnTo>
                  <a:lnTo>
                    <a:pt x="1215" y="405"/>
                  </a:lnTo>
                  <a:lnTo>
                    <a:pt x="1080" y="405"/>
                  </a:lnTo>
                  <a:lnTo>
                    <a:pt x="945" y="405"/>
                  </a:lnTo>
                  <a:lnTo>
                    <a:pt x="810" y="405"/>
                  </a:lnTo>
                  <a:lnTo>
                    <a:pt x="810" y="270"/>
                  </a:lnTo>
                  <a:lnTo>
                    <a:pt x="945" y="270"/>
                  </a:lnTo>
                  <a:lnTo>
                    <a:pt x="945" y="135"/>
                  </a:lnTo>
                  <a:lnTo>
                    <a:pt x="810" y="135"/>
                  </a:lnTo>
                  <a:lnTo>
                    <a:pt x="675" y="135"/>
                  </a:lnTo>
                  <a:lnTo>
                    <a:pt x="540" y="135"/>
                  </a:lnTo>
                  <a:lnTo>
                    <a:pt x="540" y="270"/>
                  </a:lnTo>
                  <a:lnTo>
                    <a:pt x="675" y="270"/>
                  </a:lnTo>
                  <a:lnTo>
                    <a:pt x="675" y="405"/>
                  </a:lnTo>
                  <a:lnTo>
                    <a:pt x="675" y="540"/>
                  </a:lnTo>
                  <a:lnTo>
                    <a:pt x="810" y="540"/>
                  </a:lnTo>
                  <a:lnTo>
                    <a:pt x="945" y="540"/>
                  </a:lnTo>
                  <a:lnTo>
                    <a:pt x="945" y="675"/>
                  </a:lnTo>
                  <a:lnTo>
                    <a:pt x="1080" y="675"/>
                  </a:lnTo>
                  <a:lnTo>
                    <a:pt x="1080" y="540"/>
                  </a:lnTo>
                  <a:lnTo>
                    <a:pt x="1215" y="540"/>
                  </a:lnTo>
                  <a:lnTo>
                    <a:pt x="1350" y="540"/>
                  </a:lnTo>
                  <a:lnTo>
                    <a:pt x="1485" y="540"/>
                  </a:lnTo>
                  <a:lnTo>
                    <a:pt x="1485" y="405"/>
                  </a:lnTo>
                  <a:lnTo>
                    <a:pt x="1485" y="270"/>
                  </a:lnTo>
                  <a:close/>
                  <a:moveTo>
                    <a:pt x="1755" y="135"/>
                  </a:moveTo>
                  <a:lnTo>
                    <a:pt x="1620" y="135"/>
                  </a:lnTo>
                  <a:lnTo>
                    <a:pt x="1485" y="135"/>
                  </a:lnTo>
                  <a:lnTo>
                    <a:pt x="1485" y="270"/>
                  </a:lnTo>
                  <a:lnTo>
                    <a:pt x="1620" y="270"/>
                  </a:lnTo>
                  <a:lnTo>
                    <a:pt x="1620" y="405"/>
                  </a:lnTo>
                  <a:lnTo>
                    <a:pt x="1620" y="540"/>
                  </a:lnTo>
                  <a:lnTo>
                    <a:pt x="1755" y="540"/>
                  </a:lnTo>
                  <a:lnTo>
                    <a:pt x="1755" y="405"/>
                  </a:lnTo>
                  <a:lnTo>
                    <a:pt x="1755" y="270"/>
                  </a:lnTo>
                  <a:lnTo>
                    <a:pt x="1755" y="135"/>
                  </a:lnTo>
                  <a:close/>
                  <a:moveTo>
                    <a:pt x="3510" y="135"/>
                  </a:moveTo>
                  <a:lnTo>
                    <a:pt x="3375" y="135"/>
                  </a:lnTo>
                  <a:lnTo>
                    <a:pt x="3240" y="135"/>
                  </a:lnTo>
                  <a:lnTo>
                    <a:pt x="3240" y="270"/>
                  </a:lnTo>
                  <a:lnTo>
                    <a:pt x="3375" y="270"/>
                  </a:lnTo>
                  <a:lnTo>
                    <a:pt x="3510" y="270"/>
                  </a:lnTo>
                  <a:lnTo>
                    <a:pt x="3510" y="135"/>
                  </a:lnTo>
                  <a:close/>
                  <a:moveTo>
                    <a:pt x="3645" y="270"/>
                  </a:moveTo>
                  <a:lnTo>
                    <a:pt x="3510" y="270"/>
                  </a:lnTo>
                  <a:lnTo>
                    <a:pt x="3510" y="405"/>
                  </a:lnTo>
                  <a:lnTo>
                    <a:pt x="3645" y="405"/>
                  </a:lnTo>
                  <a:lnTo>
                    <a:pt x="3645" y="270"/>
                  </a:lnTo>
                  <a:close/>
                  <a:moveTo>
                    <a:pt x="3780" y="135"/>
                  </a:moveTo>
                  <a:lnTo>
                    <a:pt x="3645" y="135"/>
                  </a:lnTo>
                  <a:lnTo>
                    <a:pt x="3645" y="270"/>
                  </a:lnTo>
                  <a:lnTo>
                    <a:pt x="3780" y="270"/>
                  </a:lnTo>
                  <a:lnTo>
                    <a:pt x="3780" y="135"/>
                  </a:lnTo>
                  <a:close/>
                  <a:moveTo>
                    <a:pt x="3915" y="945"/>
                  </a:moveTo>
                  <a:lnTo>
                    <a:pt x="3780" y="945"/>
                  </a:lnTo>
                  <a:lnTo>
                    <a:pt x="3780" y="810"/>
                  </a:lnTo>
                  <a:lnTo>
                    <a:pt x="3645" y="810"/>
                  </a:lnTo>
                  <a:lnTo>
                    <a:pt x="3510" y="810"/>
                  </a:lnTo>
                  <a:lnTo>
                    <a:pt x="3510" y="945"/>
                  </a:lnTo>
                  <a:lnTo>
                    <a:pt x="3645" y="945"/>
                  </a:lnTo>
                  <a:lnTo>
                    <a:pt x="3645" y="1080"/>
                  </a:lnTo>
                  <a:lnTo>
                    <a:pt x="3510" y="1080"/>
                  </a:lnTo>
                  <a:lnTo>
                    <a:pt x="3510" y="945"/>
                  </a:lnTo>
                  <a:lnTo>
                    <a:pt x="3375" y="945"/>
                  </a:lnTo>
                  <a:lnTo>
                    <a:pt x="3375" y="1080"/>
                  </a:lnTo>
                  <a:lnTo>
                    <a:pt x="3240" y="1080"/>
                  </a:lnTo>
                  <a:lnTo>
                    <a:pt x="3240" y="1215"/>
                  </a:lnTo>
                  <a:lnTo>
                    <a:pt x="3375" y="1215"/>
                  </a:lnTo>
                  <a:lnTo>
                    <a:pt x="3510" y="1215"/>
                  </a:lnTo>
                  <a:lnTo>
                    <a:pt x="3645" y="1215"/>
                  </a:lnTo>
                  <a:lnTo>
                    <a:pt x="3645" y="1350"/>
                  </a:lnTo>
                  <a:lnTo>
                    <a:pt x="3780" y="1350"/>
                  </a:lnTo>
                  <a:lnTo>
                    <a:pt x="3915" y="1350"/>
                  </a:lnTo>
                  <a:lnTo>
                    <a:pt x="3915" y="1215"/>
                  </a:lnTo>
                  <a:lnTo>
                    <a:pt x="3780" y="1215"/>
                  </a:lnTo>
                  <a:lnTo>
                    <a:pt x="3780" y="1080"/>
                  </a:lnTo>
                  <a:lnTo>
                    <a:pt x="3915" y="1080"/>
                  </a:lnTo>
                  <a:lnTo>
                    <a:pt x="3915" y="945"/>
                  </a:lnTo>
                  <a:close/>
                  <a:moveTo>
                    <a:pt x="3915" y="270"/>
                  </a:moveTo>
                  <a:lnTo>
                    <a:pt x="3780" y="270"/>
                  </a:lnTo>
                  <a:lnTo>
                    <a:pt x="3780" y="405"/>
                  </a:lnTo>
                  <a:lnTo>
                    <a:pt x="3645" y="405"/>
                  </a:lnTo>
                  <a:lnTo>
                    <a:pt x="3645" y="540"/>
                  </a:lnTo>
                  <a:lnTo>
                    <a:pt x="3780" y="540"/>
                  </a:lnTo>
                  <a:lnTo>
                    <a:pt x="3915" y="540"/>
                  </a:lnTo>
                  <a:lnTo>
                    <a:pt x="3915" y="405"/>
                  </a:lnTo>
                  <a:lnTo>
                    <a:pt x="3915" y="270"/>
                  </a:lnTo>
                  <a:close/>
                  <a:moveTo>
                    <a:pt x="4320" y="1080"/>
                  </a:moveTo>
                  <a:lnTo>
                    <a:pt x="4185" y="1080"/>
                  </a:lnTo>
                  <a:lnTo>
                    <a:pt x="4185" y="1215"/>
                  </a:lnTo>
                  <a:lnTo>
                    <a:pt x="4185" y="1350"/>
                  </a:lnTo>
                  <a:lnTo>
                    <a:pt x="4320" y="1350"/>
                  </a:lnTo>
                  <a:lnTo>
                    <a:pt x="4320" y="1215"/>
                  </a:lnTo>
                  <a:lnTo>
                    <a:pt x="4320" y="1080"/>
                  </a:lnTo>
                  <a:close/>
                  <a:moveTo>
                    <a:pt x="4320" y="270"/>
                  </a:moveTo>
                  <a:lnTo>
                    <a:pt x="4185" y="270"/>
                  </a:lnTo>
                  <a:lnTo>
                    <a:pt x="4050" y="270"/>
                  </a:lnTo>
                  <a:lnTo>
                    <a:pt x="4050" y="405"/>
                  </a:lnTo>
                  <a:lnTo>
                    <a:pt x="4050" y="540"/>
                  </a:lnTo>
                  <a:lnTo>
                    <a:pt x="4185" y="540"/>
                  </a:lnTo>
                  <a:lnTo>
                    <a:pt x="4320" y="540"/>
                  </a:lnTo>
                  <a:lnTo>
                    <a:pt x="4320" y="405"/>
                  </a:lnTo>
                  <a:lnTo>
                    <a:pt x="4320" y="270"/>
                  </a:lnTo>
                  <a:close/>
                  <a:moveTo>
                    <a:pt x="4725" y="135"/>
                  </a:moveTo>
                  <a:lnTo>
                    <a:pt x="4590" y="135"/>
                  </a:lnTo>
                  <a:lnTo>
                    <a:pt x="4455" y="135"/>
                  </a:lnTo>
                  <a:lnTo>
                    <a:pt x="4455" y="270"/>
                  </a:lnTo>
                  <a:lnTo>
                    <a:pt x="4455" y="405"/>
                  </a:lnTo>
                  <a:lnTo>
                    <a:pt x="4590" y="405"/>
                  </a:lnTo>
                  <a:lnTo>
                    <a:pt x="4590" y="270"/>
                  </a:lnTo>
                  <a:lnTo>
                    <a:pt x="4725" y="270"/>
                  </a:lnTo>
                  <a:lnTo>
                    <a:pt x="4725" y="135"/>
                  </a:lnTo>
                  <a:close/>
                  <a:moveTo>
                    <a:pt x="4860" y="810"/>
                  </a:moveTo>
                  <a:lnTo>
                    <a:pt x="4725" y="810"/>
                  </a:lnTo>
                  <a:lnTo>
                    <a:pt x="4725" y="945"/>
                  </a:lnTo>
                  <a:lnTo>
                    <a:pt x="4860" y="945"/>
                  </a:lnTo>
                  <a:lnTo>
                    <a:pt x="4860" y="810"/>
                  </a:lnTo>
                  <a:close/>
                  <a:moveTo>
                    <a:pt x="4995" y="945"/>
                  </a:moveTo>
                  <a:lnTo>
                    <a:pt x="4860" y="945"/>
                  </a:lnTo>
                  <a:lnTo>
                    <a:pt x="4860" y="1080"/>
                  </a:lnTo>
                  <a:lnTo>
                    <a:pt x="4725" y="1080"/>
                  </a:lnTo>
                  <a:lnTo>
                    <a:pt x="4590" y="1080"/>
                  </a:lnTo>
                  <a:lnTo>
                    <a:pt x="4590" y="945"/>
                  </a:lnTo>
                  <a:lnTo>
                    <a:pt x="4590" y="810"/>
                  </a:lnTo>
                  <a:lnTo>
                    <a:pt x="4725" y="810"/>
                  </a:lnTo>
                  <a:lnTo>
                    <a:pt x="4725" y="675"/>
                  </a:lnTo>
                  <a:lnTo>
                    <a:pt x="4590" y="675"/>
                  </a:lnTo>
                  <a:lnTo>
                    <a:pt x="4455" y="675"/>
                  </a:lnTo>
                  <a:lnTo>
                    <a:pt x="4455" y="810"/>
                  </a:lnTo>
                  <a:lnTo>
                    <a:pt x="4320" y="810"/>
                  </a:lnTo>
                  <a:lnTo>
                    <a:pt x="4185" y="810"/>
                  </a:lnTo>
                  <a:lnTo>
                    <a:pt x="4050" y="810"/>
                  </a:lnTo>
                  <a:lnTo>
                    <a:pt x="3915" y="810"/>
                  </a:lnTo>
                  <a:lnTo>
                    <a:pt x="3915" y="945"/>
                  </a:lnTo>
                  <a:lnTo>
                    <a:pt x="4050" y="945"/>
                  </a:lnTo>
                  <a:lnTo>
                    <a:pt x="4050" y="1080"/>
                  </a:lnTo>
                  <a:lnTo>
                    <a:pt x="4185" y="1080"/>
                  </a:lnTo>
                  <a:lnTo>
                    <a:pt x="4185" y="945"/>
                  </a:lnTo>
                  <a:lnTo>
                    <a:pt x="4320" y="945"/>
                  </a:lnTo>
                  <a:lnTo>
                    <a:pt x="4455" y="945"/>
                  </a:lnTo>
                  <a:lnTo>
                    <a:pt x="4455" y="1080"/>
                  </a:lnTo>
                  <a:lnTo>
                    <a:pt x="4455" y="1215"/>
                  </a:lnTo>
                  <a:lnTo>
                    <a:pt x="4590" y="1215"/>
                  </a:lnTo>
                  <a:lnTo>
                    <a:pt x="4725" y="1215"/>
                  </a:lnTo>
                  <a:lnTo>
                    <a:pt x="4860" y="1215"/>
                  </a:lnTo>
                  <a:lnTo>
                    <a:pt x="4860" y="1350"/>
                  </a:lnTo>
                  <a:lnTo>
                    <a:pt x="4995" y="1350"/>
                  </a:lnTo>
                  <a:lnTo>
                    <a:pt x="4995" y="1215"/>
                  </a:lnTo>
                  <a:lnTo>
                    <a:pt x="4995" y="1080"/>
                  </a:lnTo>
                  <a:lnTo>
                    <a:pt x="4995" y="945"/>
                  </a:lnTo>
                  <a:close/>
                  <a:moveTo>
                    <a:pt x="4995" y="675"/>
                  </a:moveTo>
                  <a:lnTo>
                    <a:pt x="4860" y="675"/>
                  </a:lnTo>
                  <a:lnTo>
                    <a:pt x="4860" y="810"/>
                  </a:lnTo>
                  <a:lnTo>
                    <a:pt x="4995" y="810"/>
                  </a:lnTo>
                  <a:lnTo>
                    <a:pt x="4995" y="675"/>
                  </a:lnTo>
                  <a:close/>
                  <a:moveTo>
                    <a:pt x="4995" y="0"/>
                  </a:moveTo>
                  <a:lnTo>
                    <a:pt x="4860" y="0"/>
                  </a:lnTo>
                  <a:lnTo>
                    <a:pt x="4860" y="135"/>
                  </a:lnTo>
                  <a:lnTo>
                    <a:pt x="4860" y="270"/>
                  </a:lnTo>
                  <a:lnTo>
                    <a:pt x="4860" y="405"/>
                  </a:lnTo>
                  <a:lnTo>
                    <a:pt x="4995" y="405"/>
                  </a:lnTo>
                  <a:lnTo>
                    <a:pt x="4995" y="270"/>
                  </a:lnTo>
                  <a:lnTo>
                    <a:pt x="4995" y="135"/>
                  </a:lnTo>
                  <a:lnTo>
                    <a:pt x="4995" y="0"/>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latin typeface="ＭＳ Ｐゴシック" panose="020B0600070205080204" pitchFamily="50" charset="-128"/>
                <a:ea typeface="ＭＳ Ｐゴシック" panose="020B0600070205080204" pitchFamily="50" charset="-128"/>
              </a:endParaRPr>
            </a:p>
          </p:txBody>
        </p:sp>
        <p:sp>
          <p:nvSpPr>
            <p:cNvPr id="16" name="docshape9">
              <a:extLst>
                <a:ext uri="{FF2B5EF4-FFF2-40B4-BE49-F238E27FC236}">
                  <a16:creationId xmlns:a16="http://schemas.microsoft.com/office/drawing/2014/main" id="{4C102AB4-72C8-67F3-173D-C1FC28B1079E}"/>
                </a:ext>
              </a:extLst>
            </p:cNvPr>
            <p:cNvSpPr>
              <a:spLocks/>
            </p:cNvSpPr>
            <p:nvPr/>
          </p:nvSpPr>
          <p:spPr bwMode="auto">
            <a:xfrm>
              <a:off x="810" y="3105"/>
              <a:ext cx="4995" cy="1485"/>
            </a:xfrm>
            <a:custGeom>
              <a:avLst/>
              <a:gdLst>
                <a:gd name="T0" fmla="+- 0 945 810"/>
                <a:gd name="T1" fmla="*/ T0 w 4995"/>
                <a:gd name="T2" fmla="+- 0 3375 3105"/>
                <a:gd name="T3" fmla="*/ 3375 h 1485"/>
                <a:gd name="T4" fmla="+- 0 945 810"/>
                <a:gd name="T5" fmla="*/ T4 w 4995"/>
                <a:gd name="T6" fmla="+- 0 4050 3105"/>
                <a:gd name="T7" fmla="*/ 4050 h 1485"/>
                <a:gd name="T8" fmla="+- 0 945 810"/>
                <a:gd name="T9" fmla="*/ T8 w 4995"/>
                <a:gd name="T10" fmla="+- 0 3510 3105"/>
                <a:gd name="T11" fmla="*/ 3510 h 1485"/>
                <a:gd name="T12" fmla="+- 0 1080 810"/>
                <a:gd name="T13" fmla="*/ T12 w 4995"/>
                <a:gd name="T14" fmla="+- 0 3645 3105"/>
                <a:gd name="T15" fmla="*/ 3645 h 1485"/>
                <a:gd name="T16" fmla="+- 0 1080 810"/>
                <a:gd name="T17" fmla="*/ T16 w 4995"/>
                <a:gd name="T18" fmla="+- 0 3510 3105"/>
                <a:gd name="T19" fmla="*/ 3510 h 1485"/>
                <a:gd name="T20" fmla="+- 0 1620 810"/>
                <a:gd name="T21" fmla="*/ T20 w 4995"/>
                <a:gd name="T22" fmla="+- 0 3240 3105"/>
                <a:gd name="T23" fmla="*/ 3240 h 1485"/>
                <a:gd name="T24" fmla="+- 0 1215 810"/>
                <a:gd name="T25" fmla="*/ T24 w 4995"/>
                <a:gd name="T26" fmla="+- 0 3375 3105"/>
                <a:gd name="T27" fmla="*/ 3375 h 1485"/>
                <a:gd name="T28" fmla="+- 0 1755 810"/>
                <a:gd name="T29" fmla="*/ T28 w 4995"/>
                <a:gd name="T30" fmla="+- 0 3375 3105"/>
                <a:gd name="T31" fmla="*/ 3375 h 1485"/>
                <a:gd name="T32" fmla="+- 0 1620 810"/>
                <a:gd name="T33" fmla="*/ T32 w 4995"/>
                <a:gd name="T34" fmla="+- 0 4320 3105"/>
                <a:gd name="T35" fmla="*/ 4320 h 1485"/>
                <a:gd name="T36" fmla="+- 0 1350 810"/>
                <a:gd name="T37" fmla="*/ T36 w 4995"/>
                <a:gd name="T38" fmla="+- 0 4320 3105"/>
                <a:gd name="T39" fmla="*/ 4320 h 1485"/>
                <a:gd name="T40" fmla="+- 0 945 810"/>
                <a:gd name="T41" fmla="*/ T40 w 4995"/>
                <a:gd name="T42" fmla="+- 0 4185 3105"/>
                <a:gd name="T43" fmla="*/ 4185 h 1485"/>
                <a:gd name="T44" fmla="+- 0 945 810"/>
                <a:gd name="T45" fmla="*/ T44 w 4995"/>
                <a:gd name="T46" fmla="+- 0 4455 3105"/>
                <a:gd name="T47" fmla="*/ 4455 h 1485"/>
                <a:gd name="T48" fmla="+- 0 1485 810"/>
                <a:gd name="T49" fmla="*/ T48 w 4995"/>
                <a:gd name="T50" fmla="+- 0 4455 3105"/>
                <a:gd name="T51" fmla="*/ 4455 h 1485"/>
                <a:gd name="T52" fmla="+- 0 1755 810"/>
                <a:gd name="T53" fmla="*/ T52 w 4995"/>
                <a:gd name="T54" fmla="+- 0 4455 3105"/>
                <a:gd name="T55" fmla="*/ 4455 h 1485"/>
                <a:gd name="T56" fmla="+- 0 2970 810"/>
                <a:gd name="T57" fmla="*/ T56 w 4995"/>
                <a:gd name="T58" fmla="+- 0 4050 3105"/>
                <a:gd name="T59" fmla="*/ 4050 h 1485"/>
                <a:gd name="T60" fmla="+- 0 2835 810"/>
                <a:gd name="T61" fmla="*/ T60 w 4995"/>
                <a:gd name="T62" fmla="+- 0 4455 3105"/>
                <a:gd name="T63" fmla="*/ 4455 h 1485"/>
                <a:gd name="T64" fmla="+- 0 3105 810"/>
                <a:gd name="T65" fmla="*/ T64 w 4995"/>
                <a:gd name="T66" fmla="+- 0 4455 3105"/>
                <a:gd name="T67" fmla="*/ 4455 h 1485"/>
                <a:gd name="T68" fmla="+- 0 3240 810"/>
                <a:gd name="T69" fmla="*/ T68 w 4995"/>
                <a:gd name="T70" fmla="+- 0 4455 3105"/>
                <a:gd name="T71" fmla="*/ 4455 h 1485"/>
                <a:gd name="T72" fmla="+- 0 3240 810"/>
                <a:gd name="T73" fmla="*/ T72 w 4995"/>
                <a:gd name="T74" fmla="+- 0 4455 3105"/>
                <a:gd name="T75" fmla="*/ 4455 h 1485"/>
                <a:gd name="T76" fmla="+- 0 3375 810"/>
                <a:gd name="T77" fmla="*/ T76 w 4995"/>
                <a:gd name="T78" fmla="+- 0 4320 3105"/>
                <a:gd name="T79" fmla="*/ 4320 h 1485"/>
                <a:gd name="T80" fmla="+- 0 3375 810"/>
                <a:gd name="T81" fmla="*/ T80 w 4995"/>
                <a:gd name="T82" fmla="+- 0 4590 3105"/>
                <a:gd name="T83" fmla="*/ 4590 h 1485"/>
                <a:gd name="T84" fmla="+- 0 3510 810"/>
                <a:gd name="T85" fmla="*/ T84 w 4995"/>
                <a:gd name="T86" fmla="+- 0 4185 3105"/>
                <a:gd name="T87" fmla="*/ 4185 h 1485"/>
                <a:gd name="T88" fmla="+- 0 3915 810"/>
                <a:gd name="T89" fmla="*/ T88 w 4995"/>
                <a:gd name="T90" fmla="+- 0 4050 3105"/>
                <a:gd name="T91" fmla="*/ 4050 h 1485"/>
                <a:gd name="T92" fmla="+- 0 3915 810"/>
                <a:gd name="T93" fmla="*/ T92 w 4995"/>
                <a:gd name="T94" fmla="+- 0 4050 3105"/>
                <a:gd name="T95" fmla="*/ 4050 h 1485"/>
                <a:gd name="T96" fmla="+- 0 4050 810"/>
                <a:gd name="T97" fmla="*/ T96 w 4995"/>
                <a:gd name="T98" fmla="+- 0 3240 3105"/>
                <a:gd name="T99" fmla="*/ 3240 h 1485"/>
                <a:gd name="T100" fmla="+- 0 4320 810"/>
                <a:gd name="T101" fmla="*/ T100 w 4995"/>
                <a:gd name="T102" fmla="+- 0 3240 3105"/>
                <a:gd name="T103" fmla="*/ 3240 h 1485"/>
                <a:gd name="T104" fmla="+- 0 4320 810"/>
                <a:gd name="T105" fmla="*/ T104 w 4995"/>
                <a:gd name="T106" fmla="+- 0 4320 3105"/>
                <a:gd name="T107" fmla="*/ 4320 h 1485"/>
                <a:gd name="T108" fmla="+- 0 4320 810"/>
                <a:gd name="T109" fmla="*/ T108 w 4995"/>
                <a:gd name="T110" fmla="+- 0 4050 3105"/>
                <a:gd name="T111" fmla="*/ 4050 h 1485"/>
                <a:gd name="T112" fmla="+- 0 4050 810"/>
                <a:gd name="T113" fmla="*/ T112 w 4995"/>
                <a:gd name="T114" fmla="+- 0 4050 3105"/>
                <a:gd name="T115" fmla="*/ 4050 h 1485"/>
                <a:gd name="T116" fmla="+- 0 3915 810"/>
                <a:gd name="T117" fmla="*/ T116 w 4995"/>
                <a:gd name="T118" fmla="+- 0 4455 3105"/>
                <a:gd name="T119" fmla="*/ 4455 h 1485"/>
                <a:gd name="T120" fmla="+- 0 3645 810"/>
                <a:gd name="T121" fmla="*/ T120 w 4995"/>
                <a:gd name="T122" fmla="+- 0 4455 3105"/>
                <a:gd name="T123" fmla="*/ 4455 h 1485"/>
                <a:gd name="T124" fmla="+- 0 4050 810"/>
                <a:gd name="T125" fmla="*/ T124 w 4995"/>
                <a:gd name="T126" fmla="+- 0 4590 3105"/>
                <a:gd name="T127" fmla="*/ 4590 h 1485"/>
                <a:gd name="T128" fmla="+- 0 4455 810"/>
                <a:gd name="T129" fmla="*/ T128 w 4995"/>
                <a:gd name="T130" fmla="+- 0 4455 3105"/>
                <a:gd name="T131" fmla="*/ 4455 h 1485"/>
                <a:gd name="T132" fmla="+- 0 4455 810"/>
                <a:gd name="T133" fmla="*/ T132 w 4995"/>
                <a:gd name="T134" fmla="+- 0 3915 3105"/>
                <a:gd name="T135" fmla="*/ 3915 h 1485"/>
                <a:gd name="T136" fmla="+- 0 4995 810"/>
                <a:gd name="T137" fmla="*/ T136 w 4995"/>
                <a:gd name="T138" fmla="+- 0 4320 3105"/>
                <a:gd name="T139" fmla="*/ 4320 h 1485"/>
                <a:gd name="T140" fmla="+- 0 4860 810"/>
                <a:gd name="T141" fmla="*/ T140 w 4995"/>
                <a:gd name="T142" fmla="+- 0 4455 3105"/>
                <a:gd name="T143" fmla="*/ 4455 h 1485"/>
                <a:gd name="T144" fmla="+- 0 4995 810"/>
                <a:gd name="T145" fmla="*/ T144 w 4995"/>
                <a:gd name="T146" fmla="+- 0 3915 3105"/>
                <a:gd name="T147" fmla="*/ 3915 h 1485"/>
                <a:gd name="T148" fmla="+- 0 5130 810"/>
                <a:gd name="T149" fmla="*/ T148 w 4995"/>
                <a:gd name="T150" fmla="+- 0 4050 3105"/>
                <a:gd name="T151" fmla="*/ 4050 h 1485"/>
                <a:gd name="T152" fmla="+- 0 4860 810"/>
                <a:gd name="T153" fmla="*/ T152 w 4995"/>
                <a:gd name="T154" fmla="+- 0 3105 3105"/>
                <a:gd name="T155" fmla="*/ 3105 h 1485"/>
                <a:gd name="T156" fmla="+- 0 4455 810"/>
                <a:gd name="T157" fmla="*/ T156 w 4995"/>
                <a:gd name="T158" fmla="+- 0 3240 3105"/>
                <a:gd name="T159" fmla="*/ 3240 h 1485"/>
                <a:gd name="T160" fmla="+- 0 4725 810"/>
                <a:gd name="T161" fmla="*/ T160 w 4995"/>
                <a:gd name="T162" fmla="+- 0 3240 3105"/>
                <a:gd name="T163" fmla="*/ 3240 h 1485"/>
                <a:gd name="T164" fmla="+- 0 5130 810"/>
                <a:gd name="T165" fmla="*/ T164 w 4995"/>
                <a:gd name="T166" fmla="+- 0 3105 3105"/>
                <a:gd name="T167" fmla="*/ 3105 h 1485"/>
                <a:gd name="T168" fmla="+- 0 5265 810"/>
                <a:gd name="T169" fmla="*/ T168 w 4995"/>
                <a:gd name="T170" fmla="+- 0 3915 3105"/>
                <a:gd name="T171" fmla="*/ 3915 h 1485"/>
                <a:gd name="T172" fmla="+- 0 5130 810"/>
                <a:gd name="T173" fmla="*/ T172 w 4995"/>
                <a:gd name="T174" fmla="+- 0 4320 3105"/>
                <a:gd name="T175" fmla="*/ 4320 h 1485"/>
                <a:gd name="T176" fmla="+- 0 5400 810"/>
                <a:gd name="T177" fmla="*/ T176 w 4995"/>
                <a:gd name="T178" fmla="+- 0 4320 3105"/>
                <a:gd name="T179" fmla="*/ 4320 h 1485"/>
                <a:gd name="T180" fmla="+- 0 5400 810"/>
                <a:gd name="T181" fmla="*/ T180 w 4995"/>
                <a:gd name="T182" fmla="+- 0 4050 3105"/>
                <a:gd name="T183" fmla="*/ 4050 h 1485"/>
                <a:gd name="T184" fmla="+- 0 5265 810"/>
                <a:gd name="T185" fmla="*/ T184 w 4995"/>
                <a:gd name="T186" fmla="+- 0 3105 3105"/>
                <a:gd name="T187" fmla="*/ 3105 h 1485"/>
                <a:gd name="T188" fmla="+- 0 5535 810"/>
                <a:gd name="T189" fmla="*/ T188 w 4995"/>
                <a:gd name="T190" fmla="+- 0 3105 3105"/>
                <a:gd name="T191" fmla="*/ 3105 h 1485"/>
                <a:gd name="T192" fmla="+- 0 5535 810"/>
                <a:gd name="T193" fmla="*/ T192 w 4995"/>
                <a:gd name="T194" fmla="+- 0 4320 3105"/>
                <a:gd name="T195" fmla="*/ 4320 h 1485"/>
                <a:gd name="T196" fmla="+- 0 5805 810"/>
                <a:gd name="T197" fmla="*/ T196 w 4995"/>
                <a:gd name="T198" fmla="+- 0 4320 3105"/>
                <a:gd name="T199" fmla="*/ 4320 h 1485"/>
                <a:gd name="T200" fmla="+- 0 5670 810"/>
                <a:gd name="T201" fmla="*/ T200 w 4995"/>
                <a:gd name="T202" fmla="+- 0 3915 3105"/>
                <a:gd name="T203" fmla="*/ 3915 h 1485"/>
                <a:gd name="T204" fmla="+- 0 5805 810"/>
                <a:gd name="T205" fmla="*/ T204 w 4995"/>
                <a:gd name="T206" fmla="+- 0 4050 3105"/>
                <a:gd name="T207" fmla="*/ 4050 h 1485"/>
                <a:gd name="T208" fmla="+- 0 5670 810"/>
                <a:gd name="T209" fmla="*/ T208 w 4995"/>
                <a:gd name="T210" fmla="+- 0 3105 3105"/>
                <a:gd name="T211" fmla="*/ 3105 h 148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Lst>
              <a:rect l="0" t="0" r="r" b="b"/>
              <a:pathLst>
                <a:path w="4995" h="1485">
                  <a:moveTo>
                    <a:pt x="135" y="135"/>
                  </a:moveTo>
                  <a:lnTo>
                    <a:pt x="0" y="135"/>
                  </a:lnTo>
                  <a:lnTo>
                    <a:pt x="0" y="270"/>
                  </a:lnTo>
                  <a:lnTo>
                    <a:pt x="135" y="270"/>
                  </a:lnTo>
                  <a:lnTo>
                    <a:pt x="135" y="135"/>
                  </a:lnTo>
                  <a:close/>
                  <a:moveTo>
                    <a:pt x="270" y="810"/>
                  </a:moveTo>
                  <a:lnTo>
                    <a:pt x="135" y="810"/>
                  </a:lnTo>
                  <a:lnTo>
                    <a:pt x="135" y="945"/>
                  </a:lnTo>
                  <a:lnTo>
                    <a:pt x="270" y="945"/>
                  </a:lnTo>
                  <a:lnTo>
                    <a:pt x="270" y="810"/>
                  </a:lnTo>
                  <a:close/>
                  <a:moveTo>
                    <a:pt x="270" y="405"/>
                  </a:moveTo>
                  <a:lnTo>
                    <a:pt x="135" y="405"/>
                  </a:lnTo>
                  <a:lnTo>
                    <a:pt x="0" y="405"/>
                  </a:lnTo>
                  <a:lnTo>
                    <a:pt x="0" y="540"/>
                  </a:lnTo>
                  <a:lnTo>
                    <a:pt x="135" y="540"/>
                  </a:lnTo>
                  <a:lnTo>
                    <a:pt x="270" y="540"/>
                  </a:lnTo>
                  <a:lnTo>
                    <a:pt x="270" y="405"/>
                  </a:lnTo>
                  <a:close/>
                  <a:moveTo>
                    <a:pt x="405" y="270"/>
                  </a:moveTo>
                  <a:lnTo>
                    <a:pt x="270" y="270"/>
                  </a:lnTo>
                  <a:lnTo>
                    <a:pt x="270" y="405"/>
                  </a:lnTo>
                  <a:lnTo>
                    <a:pt x="405" y="405"/>
                  </a:lnTo>
                  <a:lnTo>
                    <a:pt x="405" y="270"/>
                  </a:lnTo>
                  <a:close/>
                  <a:moveTo>
                    <a:pt x="945" y="135"/>
                  </a:moveTo>
                  <a:lnTo>
                    <a:pt x="810" y="135"/>
                  </a:lnTo>
                  <a:lnTo>
                    <a:pt x="675" y="135"/>
                  </a:lnTo>
                  <a:lnTo>
                    <a:pt x="540" y="135"/>
                  </a:lnTo>
                  <a:lnTo>
                    <a:pt x="405" y="135"/>
                  </a:lnTo>
                  <a:lnTo>
                    <a:pt x="405" y="270"/>
                  </a:lnTo>
                  <a:lnTo>
                    <a:pt x="540" y="270"/>
                  </a:lnTo>
                  <a:lnTo>
                    <a:pt x="675" y="270"/>
                  </a:lnTo>
                  <a:lnTo>
                    <a:pt x="810" y="270"/>
                  </a:lnTo>
                  <a:lnTo>
                    <a:pt x="945" y="270"/>
                  </a:lnTo>
                  <a:lnTo>
                    <a:pt x="945" y="135"/>
                  </a:lnTo>
                  <a:close/>
                  <a:moveTo>
                    <a:pt x="1080" y="1215"/>
                  </a:moveTo>
                  <a:lnTo>
                    <a:pt x="945" y="1215"/>
                  </a:lnTo>
                  <a:lnTo>
                    <a:pt x="810" y="1215"/>
                  </a:lnTo>
                  <a:lnTo>
                    <a:pt x="810" y="1080"/>
                  </a:lnTo>
                  <a:lnTo>
                    <a:pt x="675" y="1080"/>
                  </a:lnTo>
                  <a:lnTo>
                    <a:pt x="540" y="1080"/>
                  </a:lnTo>
                  <a:lnTo>
                    <a:pt x="540" y="1215"/>
                  </a:lnTo>
                  <a:lnTo>
                    <a:pt x="405" y="1215"/>
                  </a:lnTo>
                  <a:lnTo>
                    <a:pt x="270" y="1215"/>
                  </a:lnTo>
                  <a:lnTo>
                    <a:pt x="270" y="1080"/>
                  </a:lnTo>
                  <a:lnTo>
                    <a:pt x="135" y="1080"/>
                  </a:lnTo>
                  <a:lnTo>
                    <a:pt x="135" y="1215"/>
                  </a:lnTo>
                  <a:lnTo>
                    <a:pt x="0" y="1215"/>
                  </a:lnTo>
                  <a:lnTo>
                    <a:pt x="0" y="1350"/>
                  </a:lnTo>
                  <a:lnTo>
                    <a:pt x="135" y="1350"/>
                  </a:lnTo>
                  <a:lnTo>
                    <a:pt x="270" y="1350"/>
                  </a:lnTo>
                  <a:lnTo>
                    <a:pt x="405" y="1350"/>
                  </a:lnTo>
                  <a:lnTo>
                    <a:pt x="540" y="1350"/>
                  </a:lnTo>
                  <a:lnTo>
                    <a:pt x="675" y="1350"/>
                  </a:lnTo>
                  <a:lnTo>
                    <a:pt x="675" y="1485"/>
                  </a:lnTo>
                  <a:lnTo>
                    <a:pt x="810" y="1485"/>
                  </a:lnTo>
                  <a:lnTo>
                    <a:pt x="810" y="1350"/>
                  </a:lnTo>
                  <a:lnTo>
                    <a:pt x="945" y="1350"/>
                  </a:lnTo>
                  <a:lnTo>
                    <a:pt x="1080" y="1350"/>
                  </a:lnTo>
                  <a:lnTo>
                    <a:pt x="1080" y="1215"/>
                  </a:lnTo>
                  <a:close/>
                  <a:moveTo>
                    <a:pt x="2295" y="945"/>
                  </a:moveTo>
                  <a:lnTo>
                    <a:pt x="2160" y="945"/>
                  </a:lnTo>
                  <a:lnTo>
                    <a:pt x="2160" y="1080"/>
                  </a:lnTo>
                  <a:lnTo>
                    <a:pt x="2160" y="1215"/>
                  </a:lnTo>
                  <a:lnTo>
                    <a:pt x="2025" y="1215"/>
                  </a:lnTo>
                  <a:lnTo>
                    <a:pt x="2025" y="1350"/>
                  </a:lnTo>
                  <a:lnTo>
                    <a:pt x="2025" y="1485"/>
                  </a:lnTo>
                  <a:lnTo>
                    <a:pt x="2160" y="1485"/>
                  </a:lnTo>
                  <a:lnTo>
                    <a:pt x="2160" y="1350"/>
                  </a:lnTo>
                  <a:lnTo>
                    <a:pt x="2295" y="1350"/>
                  </a:lnTo>
                  <a:lnTo>
                    <a:pt x="2295" y="1215"/>
                  </a:lnTo>
                  <a:lnTo>
                    <a:pt x="2295" y="1080"/>
                  </a:lnTo>
                  <a:lnTo>
                    <a:pt x="2295" y="945"/>
                  </a:lnTo>
                  <a:close/>
                  <a:moveTo>
                    <a:pt x="2430" y="1350"/>
                  </a:moveTo>
                  <a:lnTo>
                    <a:pt x="2295" y="1350"/>
                  </a:lnTo>
                  <a:lnTo>
                    <a:pt x="2295" y="1485"/>
                  </a:lnTo>
                  <a:lnTo>
                    <a:pt x="2430" y="1485"/>
                  </a:lnTo>
                  <a:lnTo>
                    <a:pt x="2430" y="1350"/>
                  </a:lnTo>
                  <a:close/>
                  <a:moveTo>
                    <a:pt x="2565" y="1080"/>
                  </a:moveTo>
                  <a:lnTo>
                    <a:pt x="2430" y="1080"/>
                  </a:lnTo>
                  <a:lnTo>
                    <a:pt x="2430" y="1215"/>
                  </a:lnTo>
                  <a:lnTo>
                    <a:pt x="2565" y="1215"/>
                  </a:lnTo>
                  <a:lnTo>
                    <a:pt x="2565" y="1080"/>
                  </a:lnTo>
                  <a:close/>
                  <a:moveTo>
                    <a:pt x="2700" y="1350"/>
                  </a:moveTo>
                  <a:lnTo>
                    <a:pt x="2565" y="1350"/>
                  </a:lnTo>
                  <a:lnTo>
                    <a:pt x="2565" y="1485"/>
                  </a:lnTo>
                  <a:lnTo>
                    <a:pt x="2700" y="1485"/>
                  </a:lnTo>
                  <a:lnTo>
                    <a:pt x="2700" y="1350"/>
                  </a:lnTo>
                  <a:close/>
                  <a:moveTo>
                    <a:pt x="2835" y="1080"/>
                  </a:moveTo>
                  <a:lnTo>
                    <a:pt x="2700" y="1080"/>
                  </a:lnTo>
                  <a:lnTo>
                    <a:pt x="2700" y="1215"/>
                  </a:lnTo>
                  <a:lnTo>
                    <a:pt x="2835" y="1215"/>
                  </a:lnTo>
                  <a:lnTo>
                    <a:pt x="2835" y="1080"/>
                  </a:lnTo>
                  <a:close/>
                  <a:moveTo>
                    <a:pt x="3105" y="945"/>
                  </a:moveTo>
                  <a:lnTo>
                    <a:pt x="2970" y="945"/>
                  </a:lnTo>
                  <a:lnTo>
                    <a:pt x="2970" y="1080"/>
                  </a:lnTo>
                  <a:lnTo>
                    <a:pt x="3105" y="1080"/>
                  </a:lnTo>
                  <a:lnTo>
                    <a:pt x="3105" y="945"/>
                  </a:lnTo>
                  <a:close/>
                  <a:moveTo>
                    <a:pt x="3510" y="0"/>
                  </a:moveTo>
                  <a:lnTo>
                    <a:pt x="3375" y="0"/>
                  </a:lnTo>
                  <a:lnTo>
                    <a:pt x="3375" y="135"/>
                  </a:lnTo>
                  <a:lnTo>
                    <a:pt x="3240" y="135"/>
                  </a:lnTo>
                  <a:lnTo>
                    <a:pt x="3240" y="270"/>
                  </a:lnTo>
                  <a:lnTo>
                    <a:pt x="3375" y="270"/>
                  </a:lnTo>
                  <a:lnTo>
                    <a:pt x="3510" y="270"/>
                  </a:lnTo>
                  <a:lnTo>
                    <a:pt x="3510" y="135"/>
                  </a:lnTo>
                  <a:lnTo>
                    <a:pt x="3510" y="0"/>
                  </a:lnTo>
                  <a:close/>
                  <a:moveTo>
                    <a:pt x="3780" y="1215"/>
                  </a:moveTo>
                  <a:lnTo>
                    <a:pt x="3645" y="1215"/>
                  </a:lnTo>
                  <a:lnTo>
                    <a:pt x="3510" y="1215"/>
                  </a:lnTo>
                  <a:lnTo>
                    <a:pt x="3375" y="1215"/>
                  </a:lnTo>
                  <a:lnTo>
                    <a:pt x="3375" y="1080"/>
                  </a:lnTo>
                  <a:lnTo>
                    <a:pt x="3510" y="1080"/>
                  </a:lnTo>
                  <a:lnTo>
                    <a:pt x="3510" y="945"/>
                  </a:lnTo>
                  <a:lnTo>
                    <a:pt x="3510" y="810"/>
                  </a:lnTo>
                  <a:lnTo>
                    <a:pt x="3375" y="810"/>
                  </a:lnTo>
                  <a:lnTo>
                    <a:pt x="3375" y="945"/>
                  </a:lnTo>
                  <a:lnTo>
                    <a:pt x="3240" y="945"/>
                  </a:lnTo>
                  <a:lnTo>
                    <a:pt x="3240" y="1080"/>
                  </a:lnTo>
                  <a:lnTo>
                    <a:pt x="3240" y="1215"/>
                  </a:lnTo>
                  <a:lnTo>
                    <a:pt x="3240" y="1350"/>
                  </a:lnTo>
                  <a:lnTo>
                    <a:pt x="3105" y="1350"/>
                  </a:lnTo>
                  <a:lnTo>
                    <a:pt x="2970" y="1350"/>
                  </a:lnTo>
                  <a:lnTo>
                    <a:pt x="2970" y="1215"/>
                  </a:lnTo>
                  <a:lnTo>
                    <a:pt x="2835" y="1215"/>
                  </a:lnTo>
                  <a:lnTo>
                    <a:pt x="2835" y="1350"/>
                  </a:lnTo>
                  <a:lnTo>
                    <a:pt x="2835" y="1485"/>
                  </a:lnTo>
                  <a:lnTo>
                    <a:pt x="2970" y="1485"/>
                  </a:lnTo>
                  <a:lnTo>
                    <a:pt x="3105" y="1485"/>
                  </a:lnTo>
                  <a:lnTo>
                    <a:pt x="3240" y="1485"/>
                  </a:lnTo>
                  <a:lnTo>
                    <a:pt x="3375" y="1485"/>
                  </a:lnTo>
                  <a:lnTo>
                    <a:pt x="3375" y="1350"/>
                  </a:lnTo>
                  <a:lnTo>
                    <a:pt x="3510" y="1350"/>
                  </a:lnTo>
                  <a:lnTo>
                    <a:pt x="3645" y="1350"/>
                  </a:lnTo>
                  <a:lnTo>
                    <a:pt x="3780" y="1350"/>
                  </a:lnTo>
                  <a:lnTo>
                    <a:pt x="3780" y="1215"/>
                  </a:lnTo>
                  <a:close/>
                  <a:moveTo>
                    <a:pt x="3780" y="810"/>
                  </a:moveTo>
                  <a:lnTo>
                    <a:pt x="3645" y="810"/>
                  </a:lnTo>
                  <a:lnTo>
                    <a:pt x="3645" y="945"/>
                  </a:lnTo>
                  <a:lnTo>
                    <a:pt x="3780" y="945"/>
                  </a:lnTo>
                  <a:lnTo>
                    <a:pt x="3780" y="810"/>
                  </a:lnTo>
                  <a:close/>
                  <a:moveTo>
                    <a:pt x="4185" y="1215"/>
                  </a:moveTo>
                  <a:lnTo>
                    <a:pt x="4050" y="1215"/>
                  </a:lnTo>
                  <a:lnTo>
                    <a:pt x="3915" y="1215"/>
                  </a:lnTo>
                  <a:lnTo>
                    <a:pt x="3915" y="1350"/>
                  </a:lnTo>
                  <a:lnTo>
                    <a:pt x="4050" y="1350"/>
                  </a:lnTo>
                  <a:lnTo>
                    <a:pt x="4185" y="1350"/>
                  </a:lnTo>
                  <a:lnTo>
                    <a:pt x="4185" y="1215"/>
                  </a:lnTo>
                  <a:close/>
                  <a:moveTo>
                    <a:pt x="4320" y="810"/>
                  </a:moveTo>
                  <a:lnTo>
                    <a:pt x="4185" y="810"/>
                  </a:lnTo>
                  <a:lnTo>
                    <a:pt x="4050" y="810"/>
                  </a:lnTo>
                  <a:lnTo>
                    <a:pt x="4050" y="945"/>
                  </a:lnTo>
                  <a:lnTo>
                    <a:pt x="4185" y="945"/>
                  </a:lnTo>
                  <a:lnTo>
                    <a:pt x="4320" y="945"/>
                  </a:lnTo>
                  <a:lnTo>
                    <a:pt x="4320" y="810"/>
                  </a:lnTo>
                  <a:close/>
                  <a:moveTo>
                    <a:pt x="4320" y="0"/>
                  </a:moveTo>
                  <a:lnTo>
                    <a:pt x="4185" y="0"/>
                  </a:lnTo>
                  <a:lnTo>
                    <a:pt x="4050" y="0"/>
                  </a:lnTo>
                  <a:lnTo>
                    <a:pt x="3915" y="0"/>
                  </a:lnTo>
                  <a:lnTo>
                    <a:pt x="3780" y="0"/>
                  </a:lnTo>
                  <a:lnTo>
                    <a:pt x="3645" y="0"/>
                  </a:lnTo>
                  <a:lnTo>
                    <a:pt x="3645" y="135"/>
                  </a:lnTo>
                  <a:lnTo>
                    <a:pt x="3645" y="270"/>
                  </a:lnTo>
                  <a:lnTo>
                    <a:pt x="3780" y="270"/>
                  </a:lnTo>
                  <a:lnTo>
                    <a:pt x="3780" y="135"/>
                  </a:lnTo>
                  <a:lnTo>
                    <a:pt x="3915" y="135"/>
                  </a:lnTo>
                  <a:lnTo>
                    <a:pt x="4050" y="135"/>
                  </a:lnTo>
                  <a:lnTo>
                    <a:pt x="4185" y="135"/>
                  </a:lnTo>
                  <a:lnTo>
                    <a:pt x="4320" y="135"/>
                  </a:lnTo>
                  <a:lnTo>
                    <a:pt x="4320" y="0"/>
                  </a:lnTo>
                  <a:close/>
                  <a:moveTo>
                    <a:pt x="4455" y="675"/>
                  </a:moveTo>
                  <a:lnTo>
                    <a:pt x="4320" y="675"/>
                  </a:lnTo>
                  <a:lnTo>
                    <a:pt x="4320" y="810"/>
                  </a:lnTo>
                  <a:lnTo>
                    <a:pt x="4455" y="810"/>
                  </a:lnTo>
                  <a:lnTo>
                    <a:pt x="4455" y="675"/>
                  </a:lnTo>
                  <a:close/>
                  <a:moveTo>
                    <a:pt x="4590" y="1215"/>
                  </a:moveTo>
                  <a:lnTo>
                    <a:pt x="4455" y="1215"/>
                  </a:lnTo>
                  <a:lnTo>
                    <a:pt x="4320" y="1215"/>
                  </a:lnTo>
                  <a:lnTo>
                    <a:pt x="4320" y="1350"/>
                  </a:lnTo>
                  <a:lnTo>
                    <a:pt x="4455" y="1350"/>
                  </a:lnTo>
                  <a:lnTo>
                    <a:pt x="4590" y="1350"/>
                  </a:lnTo>
                  <a:lnTo>
                    <a:pt x="4590" y="1215"/>
                  </a:lnTo>
                  <a:close/>
                  <a:moveTo>
                    <a:pt x="4590" y="810"/>
                  </a:moveTo>
                  <a:lnTo>
                    <a:pt x="4455" y="810"/>
                  </a:lnTo>
                  <a:lnTo>
                    <a:pt x="4455" y="945"/>
                  </a:lnTo>
                  <a:lnTo>
                    <a:pt x="4590" y="945"/>
                  </a:lnTo>
                  <a:lnTo>
                    <a:pt x="4590" y="810"/>
                  </a:lnTo>
                  <a:close/>
                  <a:moveTo>
                    <a:pt x="4725" y="0"/>
                  </a:moveTo>
                  <a:lnTo>
                    <a:pt x="4590" y="0"/>
                  </a:lnTo>
                  <a:lnTo>
                    <a:pt x="4455" y="0"/>
                  </a:lnTo>
                  <a:lnTo>
                    <a:pt x="4455" y="135"/>
                  </a:lnTo>
                  <a:lnTo>
                    <a:pt x="4590" y="135"/>
                  </a:lnTo>
                  <a:lnTo>
                    <a:pt x="4725" y="135"/>
                  </a:lnTo>
                  <a:lnTo>
                    <a:pt x="4725" y="0"/>
                  </a:lnTo>
                  <a:close/>
                  <a:moveTo>
                    <a:pt x="4995" y="1080"/>
                  </a:moveTo>
                  <a:lnTo>
                    <a:pt x="4860" y="1080"/>
                  </a:lnTo>
                  <a:lnTo>
                    <a:pt x="4860" y="1215"/>
                  </a:lnTo>
                  <a:lnTo>
                    <a:pt x="4725" y="1215"/>
                  </a:lnTo>
                  <a:lnTo>
                    <a:pt x="4725" y="1350"/>
                  </a:lnTo>
                  <a:lnTo>
                    <a:pt x="4860" y="1350"/>
                  </a:lnTo>
                  <a:lnTo>
                    <a:pt x="4995" y="1350"/>
                  </a:lnTo>
                  <a:lnTo>
                    <a:pt x="4995" y="1215"/>
                  </a:lnTo>
                  <a:lnTo>
                    <a:pt x="4995" y="1080"/>
                  </a:lnTo>
                  <a:close/>
                  <a:moveTo>
                    <a:pt x="4995" y="675"/>
                  </a:moveTo>
                  <a:lnTo>
                    <a:pt x="4860" y="675"/>
                  </a:lnTo>
                  <a:lnTo>
                    <a:pt x="4860" y="810"/>
                  </a:lnTo>
                  <a:lnTo>
                    <a:pt x="4725" y="810"/>
                  </a:lnTo>
                  <a:lnTo>
                    <a:pt x="4725" y="945"/>
                  </a:lnTo>
                  <a:lnTo>
                    <a:pt x="4860" y="945"/>
                  </a:lnTo>
                  <a:lnTo>
                    <a:pt x="4995" y="945"/>
                  </a:lnTo>
                  <a:lnTo>
                    <a:pt x="4995" y="810"/>
                  </a:lnTo>
                  <a:lnTo>
                    <a:pt x="4995" y="675"/>
                  </a:lnTo>
                  <a:close/>
                  <a:moveTo>
                    <a:pt x="4995" y="0"/>
                  </a:moveTo>
                  <a:lnTo>
                    <a:pt x="4860" y="0"/>
                  </a:lnTo>
                  <a:lnTo>
                    <a:pt x="4860" y="135"/>
                  </a:lnTo>
                  <a:lnTo>
                    <a:pt x="4995" y="135"/>
                  </a:lnTo>
                  <a:lnTo>
                    <a:pt x="4995" y="0"/>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latin typeface="ＭＳ Ｐゴシック" panose="020B0600070205080204" pitchFamily="50" charset="-128"/>
                <a:ea typeface="ＭＳ Ｐゴシック" panose="020B0600070205080204" pitchFamily="50" charset="-128"/>
              </a:endParaRPr>
            </a:p>
          </p:txBody>
        </p:sp>
        <p:sp>
          <p:nvSpPr>
            <p:cNvPr id="18" name="docshape10">
              <a:extLst>
                <a:ext uri="{FF2B5EF4-FFF2-40B4-BE49-F238E27FC236}">
                  <a16:creationId xmlns:a16="http://schemas.microsoft.com/office/drawing/2014/main" id="{6DE7C6D6-AB95-CA9A-BA75-A0971EB3BC19}"/>
                </a:ext>
              </a:extLst>
            </p:cNvPr>
            <p:cNvSpPr>
              <a:spLocks/>
            </p:cNvSpPr>
            <p:nvPr/>
          </p:nvSpPr>
          <p:spPr bwMode="auto">
            <a:xfrm>
              <a:off x="810" y="4455"/>
              <a:ext cx="4995" cy="1080"/>
            </a:xfrm>
            <a:custGeom>
              <a:avLst/>
              <a:gdLst>
                <a:gd name="T0" fmla="+- 0 1485 810"/>
                <a:gd name="T1" fmla="*/ T0 w 4995"/>
                <a:gd name="T2" fmla="+- 0 4590 4455"/>
                <a:gd name="T3" fmla="*/ 4590 h 1080"/>
                <a:gd name="T4" fmla="+- 0 1080 810"/>
                <a:gd name="T5" fmla="*/ T4 w 4995"/>
                <a:gd name="T6" fmla="+- 0 4590 4455"/>
                <a:gd name="T7" fmla="*/ 4590 h 1080"/>
                <a:gd name="T8" fmla="+- 0 810 810"/>
                <a:gd name="T9" fmla="*/ T8 w 4995"/>
                <a:gd name="T10" fmla="+- 0 4725 4455"/>
                <a:gd name="T11" fmla="*/ 4725 h 1080"/>
                <a:gd name="T12" fmla="+- 0 1215 810"/>
                <a:gd name="T13" fmla="*/ T12 w 4995"/>
                <a:gd name="T14" fmla="+- 0 4725 4455"/>
                <a:gd name="T15" fmla="*/ 4725 h 1080"/>
                <a:gd name="T16" fmla="+- 0 1620 810"/>
                <a:gd name="T17" fmla="*/ T16 w 4995"/>
                <a:gd name="T18" fmla="+- 0 4725 4455"/>
                <a:gd name="T19" fmla="*/ 4725 h 1080"/>
                <a:gd name="T20" fmla="+- 0 2160 810"/>
                <a:gd name="T21" fmla="*/ T20 w 4995"/>
                <a:gd name="T22" fmla="+- 0 4590 4455"/>
                <a:gd name="T23" fmla="*/ 4590 h 1080"/>
                <a:gd name="T24" fmla="+- 0 2160 810"/>
                <a:gd name="T25" fmla="*/ T24 w 4995"/>
                <a:gd name="T26" fmla="+- 0 4725 4455"/>
                <a:gd name="T27" fmla="*/ 4725 h 1080"/>
                <a:gd name="T28" fmla="+- 0 2835 810"/>
                <a:gd name="T29" fmla="*/ T28 w 4995"/>
                <a:gd name="T30" fmla="+- 0 4725 4455"/>
                <a:gd name="T31" fmla="*/ 4725 h 1080"/>
                <a:gd name="T32" fmla="+- 0 2565 810"/>
                <a:gd name="T33" fmla="*/ T32 w 4995"/>
                <a:gd name="T34" fmla="+- 0 4590 4455"/>
                <a:gd name="T35" fmla="*/ 4590 h 1080"/>
                <a:gd name="T36" fmla="+- 0 2295 810"/>
                <a:gd name="T37" fmla="*/ T36 w 4995"/>
                <a:gd name="T38" fmla="+- 0 4725 4455"/>
                <a:gd name="T39" fmla="*/ 4725 h 1080"/>
                <a:gd name="T40" fmla="+- 0 2025 810"/>
                <a:gd name="T41" fmla="*/ T40 w 4995"/>
                <a:gd name="T42" fmla="+- 0 4860 4455"/>
                <a:gd name="T43" fmla="*/ 4860 h 1080"/>
                <a:gd name="T44" fmla="+- 0 1890 810"/>
                <a:gd name="T45" fmla="*/ T44 w 4995"/>
                <a:gd name="T46" fmla="+- 0 4860 4455"/>
                <a:gd name="T47" fmla="*/ 4860 h 1080"/>
                <a:gd name="T48" fmla="+- 0 2160 810"/>
                <a:gd name="T49" fmla="*/ T48 w 4995"/>
                <a:gd name="T50" fmla="+- 0 4995 4455"/>
                <a:gd name="T51" fmla="*/ 4995 h 1080"/>
                <a:gd name="T52" fmla="+- 0 2430 810"/>
                <a:gd name="T53" fmla="*/ T52 w 4995"/>
                <a:gd name="T54" fmla="+- 0 4860 4455"/>
                <a:gd name="T55" fmla="*/ 4860 h 1080"/>
                <a:gd name="T56" fmla="+- 0 2835 810"/>
                <a:gd name="T57" fmla="*/ T56 w 4995"/>
                <a:gd name="T58" fmla="+- 0 4860 4455"/>
                <a:gd name="T59" fmla="*/ 4860 h 1080"/>
                <a:gd name="T60" fmla="+- 0 3510 810"/>
                <a:gd name="T61" fmla="*/ T60 w 4995"/>
                <a:gd name="T62" fmla="+- 0 4860 4455"/>
                <a:gd name="T63" fmla="*/ 4860 h 1080"/>
                <a:gd name="T64" fmla="+- 0 3510 810"/>
                <a:gd name="T65" fmla="*/ T64 w 4995"/>
                <a:gd name="T66" fmla="+- 0 4995 4455"/>
                <a:gd name="T67" fmla="*/ 4995 h 1080"/>
                <a:gd name="T68" fmla="+- 0 3375 810"/>
                <a:gd name="T69" fmla="*/ T68 w 4995"/>
                <a:gd name="T70" fmla="+- 0 4590 4455"/>
                <a:gd name="T71" fmla="*/ 4590 h 1080"/>
                <a:gd name="T72" fmla="+- 0 3105 810"/>
                <a:gd name="T73" fmla="*/ T72 w 4995"/>
                <a:gd name="T74" fmla="+- 0 4725 4455"/>
                <a:gd name="T75" fmla="*/ 4725 h 1080"/>
                <a:gd name="T76" fmla="+- 0 3375 810"/>
                <a:gd name="T77" fmla="*/ T76 w 4995"/>
                <a:gd name="T78" fmla="+- 0 4860 4455"/>
                <a:gd name="T79" fmla="*/ 4860 h 1080"/>
                <a:gd name="T80" fmla="+- 0 3510 810"/>
                <a:gd name="T81" fmla="*/ T80 w 4995"/>
                <a:gd name="T82" fmla="+- 0 4590 4455"/>
                <a:gd name="T83" fmla="*/ 4590 h 1080"/>
                <a:gd name="T84" fmla="+- 0 3510 810"/>
                <a:gd name="T85" fmla="*/ T84 w 4995"/>
                <a:gd name="T86" fmla="+- 0 5130 4455"/>
                <a:gd name="T87" fmla="*/ 5130 h 1080"/>
                <a:gd name="T88" fmla="+- 0 3240 810"/>
                <a:gd name="T89" fmla="*/ T88 w 4995"/>
                <a:gd name="T90" fmla="+- 0 4995 4455"/>
                <a:gd name="T91" fmla="*/ 4995 h 1080"/>
                <a:gd name="T92" fmla="+- 0 2970 810"/>
                <a:gd name="T93" fmla="*/ T92 w 4995"/>
                <a:gd name="T94" fmla="+- 0 5130 4455"/>
                <a:gd name="T95" fmla="*/ 5130 h 1080"/>
                <a:gd name="T96" fmla="+- 0 3240 810"/>
                <a:gd name="T97" fmla="*/ T96 w 4995"/>
                <a:gd name="T98" fmla="+- 0 5265 4455"/>
                <a:gd name="T99" fmla="*/ 5265 h 1080"/>
                <a:gd name="T100" fmla="+- 0 3510 810"/>
                <a:gd name="T101" fmla="*/ T100 w 4995"/>
                <a:gd name="T102" fmla="+- 0 5400 4455"/>
                <a:gd name="T103" fmla="*/ 5400 h 1080"/>
                <a:gd name="T104" fmla="+- 0 3645 810"/>
                <a:gd name="T105" fmla="*/ T104 w 4995"/>
                <a:gd name="T106" fmla="+- 0 5130 4455"/>
                <a:gd name="T107" fmla="*/ 5130 h 1080"/>
                <a:gd name="T108" fmla="+- 0 3645 810"/>
                <a:gd name="T109" fmla="*/ T108 w 4995"/>
                <a:gd name="T110" fmla="+- 0 5400 4455"/>
                <a:gd name="T111" fmla="*/ 5400 h 1080"/>
                <a:gd name="T112" fmla="+- 0 3645 810"/>
                <a:gd name="T113" fmla="*/ T112 w 4995"/>
                <a:gd name="T114" fmla="+- 0 5535 4455"/>
                <a:gd name="T115" fmla="*/ 5535 h 1080"/>
                <a:gd name="T116" fmla="+- 0 4185 810"/>
                <a:gd name="T117" fmla="*/ T116 w 4995"/>
                <a:gd name="T118" fmla="+- 0 4860 4455"/>
                <a:gd name="T119" fmla="*/ 4860 h 1080"/>
                <a:gd name="T120" fmla="+- 0 3915 810"/>
                <a:gd name="T121" fmla="*/ T120 w 4995"/>
                <a:gd name="T122" fmla="+- 0 4725 4455"/>
                <a:gd name="T123" fmla="*/ 4725 h 1080"/>
                <a:gd name="T124" fmla="+- 0 3780 810"/>
                <a:gd name="T125" fmla="*/ T124 w 4995"/>
                <a:gd name="T126" fmla="+- 0 4725 4455"/>
                <a:gd name="T127" fmla="*/ 4725 h 1080"/>
                <a:gd name="T128" fmla="+- 0 3645 810"/>
                <a:gd name="T129" fmla="*/ T128 w 4995"/>
                <a:gd name="T130" fmla="+- 0 4725 4455"/>
                <a:gd name="T131" fmla="*/ 4725 h 1080"/>
                <a:gd name="T132" fmla="+- 0 3645 810"/>
                <a:gd name="T133" fmla="*/ T132 w 4995"/>
                <a:gd name="T134" fmla="+- 0 4860 4455"/>
                <a:gd name="T135" fmla="*/ 4860 h 1080"/>
                <a:gd name="T136" fmla="+- 0 3915 810"/>
                <a:gd name="T137" fmla="*/ T136 w 4995"/>
                <a:gd name="T138" fmla="+- 0 4995 4455"/>
                <a:gd name="T139" fmla="*/ 4995 h 1080"/>
                <a:gd name="T140" fmla="+- 0 4050 810"/>
                <a:gd name="T141" fmla="*/ T140 w 4995"/>
                <a:gd name="T142" fmla="+- 0 5265 4455"/>
                <a:gd name="T143" fmla="*/ 5265 h 1080"/>
                <a:gd name="T144" fmla="+- 0 4185 810"/>
                <a:gd name="T145" fmla="*/ T144 w 4995"/>
                <a:gd name="T146" fmla="+- 0 4995 4455"/>
                <a:gd name="T147" fmla="*/ 4995 h 1080"/>
                <a:gd name="T148" fmla="+- 0 4050 810"/>
                <a:gd name="T149" fmla="*/ T148 w 4995"/>
                <a:gd name="T150" fmla="+- 0 4455 4455"/>
                <a:gd name="T151" fmla="*/ 4455 h 1080"/>
                <a:gd name="T152" fmla="+- 0 4185 810"/>
                <a:gd name="T153" fmla="*/ T152 w 4995"/>
                <a:gd name="T154" fmla="+- 0 4455 4455"/>
                <a:gd name="T155" fmla="*/ 4455 h 1080"/>
                <a:gd name="T156" fmla="+- 0 4320 810"/>
                <a:gd name="T157" fmla="*/ T156 w 4995"/>
                <a:gd name="T158" fmla="+- 0 4860 4455"/>
                <a:gd name="T159" fmla="*/ 4860 h 1080"/>
                <a:gd name="T160" fmla="+- 0 4455 810"/>
                <a:gd name="T161" fmla="*/ T160 w 4995"/>
                <a:gd name="T162" fmla="+- 0 4860 4455"/>
                <a:gd name="T163" fmla="*/ 4860 h 1080"/>
                <a:gd name="T164" fmla="+- 0 4320 810"/>
                <a:gd name="T165" fmla="*/ T164 w 4995"/>
                <a:gd name="T166" fmla="+- 0 4455 4455"/>
                <a:gd name="T167" fmla="*/ 4455 h 1080"/>
                <a:gd name="T168" fmla="+- 0 4455 810"/>
                <a:gd name="T169" fmla="*/ T168 w 4995"/>
                <a:gd name="T170" fmla="+- 0 4455 4455"/>
                <a:gd name="T171" fmla="*/ 4455 h 1080"/>
                <a:gd name="T172" fmla="+- 0 5265 810"/>
                <a:gd name="T173" fmla="*/ T172 w 4995"/>
                <a:gd name="T174" fmla="+- 0 4590 4455"/>
                <a:gd name="T175" fmla="*/ 4590 h 1080"/>
                <a:gd name="T176" fmla="+- 0 4995 810"/>
                <a:gd name="T177" fmla="*/ T176 w 4995"/>
                <a:gd name="T178" fmla="+- 0 4455 4455"/>
                <a:gd name="T179" fmla="*/ 4455 h 1080"/>
                <a:gd name="T180" fmla="+- 0 4725 810"/>
                <a:gd name="T181" fmla="*/ T180 w 4995"/>
                <a:gd name="T182" fmla="+- 0 4590 4455"/>
                <a:gd name="T183" fmla="*/ 4590 h 1080"/>
                <a:gd name="T184" fmla="+- 0 4455 810"/>
                <a:gd name="T185" fmla="*/ T184 w 4995"/>
                <a:gd name="T186" fmla="+- 0 4725 4455"/>
                <a:gd name="T187" fmla="*/ 4725 h 1080"/>
                <a:gd name="T188" fmla="+- 0 4590 810"/>
                <a:gd name="T189" fmla="*/ T188 w 4995"/>
                <a:gd name="T190" fmla="+- 0 4995 4455"/>
                <a:gd name="T191" fmla="*/ 4995 h 1080"/>
                <a:gd name="T192" fmla="+- 0 4725 810"/>
                <a:gd name="T193" fmla="*/ T192 w 4995"/>
                <a:gd name="T194" fmla="+- 0 4725 4455"/>
                <a:gd name="T195" fmla="*/ 4725 h 1080"/>
                <a:gd name="T196" fmla="+- 0 5130 810"/>
                <a:gd name="T197" fmla="*/ T196 w 4995"/>
                <a:gd name="T198" fmla="+- 0 4725 4455"/>
                <a:gd name="T199" fmla="*/ 4725 h 1080"/>
                <a:gd name="T200" fmla="+- 0 5400 810"/>
                <a:gd name="T201" fmla="*/ T200 w 4995"/>
                <a:gd name="T202" fmla="+- 0 4860 4455"/>
                <a:gd name="T203" fmla="*/ 4860 h 1080"/>
                <a:gd name="T204" fmla="+- 0 5670 810"/>
                <a:gd name="T205" fmla="*/ T204 w 4995"/>
                <a:gd name="T206" fmla="+- 0 4455 4455"/>
                <a:gd name="T207" fmla="*/ 4455 h 1080"/>
                <a:gd name="T208" fmla="+- 0 5535 810"/>
                <a:gd name="T209" fmla="*/ T208 w 4995"/>
                <a:gd name="T210" fmla="+- 0 4725 4455"/>
                <a:gd name="T211" fmla="*/ 4725 h 1080"/>
                <a:gd name="T212" fmla="+- 0 5805 810"/>
                <a:gd name="T213" fmla="*/ T212 w 4995"/>
                <a:gd name="T214" fmla="+- 0 4860 4455"/>
                <a:gd name="T215" fmla="*/ 4860 h 1080"/>
                <a:gd name="T216" fmla="+- 0 5805 810"/>
                <a:gd name="T217" fmla="*/ T216 w 4995"/>
                <a:gd name="T218" fmla="+- 0 4455 4455"/>
                <a:gd name="T219" fmla="*/ 4455 h 108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Lst>
              <a:rect l="0" t="0" r="r" b="b"/>
              <a:pathLst>
                <a:path w="4995" h="1080">
                  <a:moveTo>
                    <a:pt x="945" y="135"/>
                  </a:moveTo>
                  <a:lnTo>
                    <a:pt x="810" y="135"/>
                  </a:lnTo>
                  <a:lnTo>
                    <a:pt x="675" y="135"/>
                  </a:lnTo>
                  <a:lnTo>
                    <a:pt x="540" y="135"/>
                  </a:lnTo>
                  <a:lnTo>
                    <a:pt x="405" y="135"/>
                  </a:lnTo>
                  <a:lnTo>
                    <a:pt x="270" y="135"/>
                  </a:lnTo>
                  <a:lnTo>
                    <a:pt x="135" y="135"/>
                  </a:lnTo>
                  <a:lnTo>
                    <a:pt x="0" y="135"/>
                  </a:lnTo>
                  <a:lnTo>
                    <a:pt x="0" y="270"/>
                  </a:lnTo>
                  <a:lnTo>
                    <a:pt x="135" y="270"/>
                  </a:lnTo>
                  <a:lnTo>
                    <a:pt x="270" y="270"/>
                  </a:lnTo>
                  <a:lnTo>
                    <a:pt x="405" y="270"/>
                  </a:lnTo>
                  <a:lnTo>
                    <a:pt x="540" y="270"/>
                  </a:lnTo>
                  <a:lnTo>
                    <a:pt x="675" y="270"/>
                  </a:lnTo>
                  <a:lnTo>
                    <a:pt x="810" y="270"/>
                  </a:lnTo>
                  <a:lnTo>
                    <a:pt x="945" y="270"/>
                  </a:lnTo>
                  <a:lnTo>
                    <a:pt x="945" y="135"/>
                  </a:lnTo>
                  <a:close/>
                  <a:moveTo>
                    <a:pt x="1350" y="135"/>
                  </a:moveTo>
                  <a:lnTo>
                    <a:pt x="1215" y="135"/>
                  </a:lnTo>
                  <a:lnTo>
                    <a:pt x="1215" y="270"/>
                  </a:lnTo>
                  <a:lnTo>
                    <a:pt x="1350" y="270"/>
                  </a:lnTo>
                  <a:lnTo>
                    <a:pt x="1350" y="135"/>
                  </a:lnTo>
                  <a:close/>
                  <a:moveTo>
                    <a:pt x="2160" y="270"/>
                  </a:moveTo>
                  <a:lnTo>
                    <a:pt x="2025" y="270"/>
                  </a:lnTo>
                  <a:lnTo>
                    <a:pt x="1890" y="270"/>
                  </a:lnTo>
                  <a:lnTo>
                    <a:pt x="1890" y="135"/>
                  </a:lnTo>
                  <a:lnTo>
                    <a:pt x="1755" y="135"/>
                  </a:lnTo>
                  <a:lnTo>
                    <a:pt x="1620" y="135"/>
                  </a:lnTo>
                  <a:lnTo>
                    <a:pt x="1485" y="135"/>
                  </a:lnTo>
                  <a:lnTo>
                    <a:pt x="1485" y="270"/>
                  </a:lnTo>
                  <a:lnTo>
                    <a:pt x="1350" y="270"/>
                  </a:lnTo>
                  <a:lnTo>
                    <a:pt x="1350" y="405"/>
                  </a:lnTo>
                  <a:lnTo>
                    <a:pt x="1215" y="405"/>
                  </a:lnTo>
                  <a:lnTo>
                    <a:pt x="1215" y="270"/>
                  </a:lnTo>
                  <a:lnTo>
                    <a:pt x="1080" y="270"/>
                  </a:lnTo>
                  <a:lnTo>
                    <a:pt x="1080" y="405"/>
                  </a:lnTo>
                  <a:lnTo>
                    <a:pt x="1080" y="540"/>
                  </a:lnTo>
                  <a:lnTo>
                    <a:pt x="1215" y="540"/>
                  </a:lnTo>
                  <a:lnTo>
                    <a:pt x="1350" y="540"/>
                  </a:lnTo>
                  <a:lnTo>
                    <a:pt x="1485" y="540"/>
                  </a:lnTo>
                  <a:lnTo>
                    <a:pt x="1485" y="405"/>
                  </a:lnTo>
                  <a:lnTo>
                    <a:pt x="1620" y="405"/>
                  </a:lnTo>
                  <a:lnTo>
                    <a:pt x="1755" y="405"/>
                  </a:lnTo>
                  <a:lnTo>
                    <a:pt x="1890" y="405"/>
                  </a:lnTo>
                  <a:lnTo>
                    <a:pt x="2025" y="405"/>
                  </a:lnTo>
                  <a:lnTo>
                    <a:pt x="2160" y="405"/>
                  </a:lnTo>
                  <a:lnTo>
                    <a:pt x="2160" y="270"/>
                  </a:lnTo>
                  <a:close/>
                  <a:moveTo>
                    <a:pt x="2700" y="405"/>
                  </a:moveTo>
                  <a:lnTo>
                    <a:pt x="2565" y="405"/>
                  </a:lnTo>
                  <a:lnTo>
                    <a:pt x="2565" y="540"/>
                  </a:lnTo>
                  <a:lnTo>
                    <a:pt x="2700" y="540"/>
                  </a:lnTo>
                  <a:lnTo>
                    <a:pt x="2700" y="405"/>
                  </a:lnTo>
                  <a:close/>
                  <a:moveTo>
                    <a:pt x="2700" y="135"/>
                  </a:moveTo>
                  <a:lnTo>
                    <a:pt x="2565" y="135"/>
                  </a:lnTo>
                  <a:lnTo>
                    <a:pt x="2430" y="135"/>
                  </a:lnTo>
                  <a:lnTo>
                    <a:pt x="2295" y="135"/>
                  </a:lnTo>
                  <a:lnTo>
                    <a:pt x="2295" y="270"/>
                  </a:lnTo>
                  <a:lnTo>
                    <a:pt x="2295" y="405"/>
                  </a:lnTo>
                  <a:lnTo>
                    <a:pt x="2430" y="405"/>
                  </a:lnTo>
                  <a:lnTo>
                    <a:pt x="2565" y="405"/>
                  </a:lnTo>
                  <a:lnTo>
                    <a:pt x="2565" y="270"/>
                  </a:lnTo>
                  <a:lnTo>
                    <a:pt x="2700" y="270"/>
                  </a:lnTo>
                  <a:lnTo>
                    <a:pt x="2700" y="135"/>
                  </a:lnTo>
                  <a:close/>
                  <a:moveTo>
                    <a:pt x="2835" y="540"/>
                  </a:moveTo>
                  <a:lnTo>
                    <a:pt x="2700" y="540"/>
                  </a:lnTo>
                  <a:lnTo>
                    <a:pt x="2700" y="675"/>
                  </a:lnTo>
                  <a:lnTo>
                    <a:pt x="2565" y="675"/>
                  </a:lnTo>
                  <a:lnTo>
                    <a:pt x="2430" y="675"/>
                  </a:lnTo>
                  <a:lnTo>
                    <a:pt x="2430" y="540"/>
                  </a:lnTo>
                  <a:lnTo>
                    <a:pt x="2295" y="540"/>
                  </a:lnTo>
                  <a:lnTo>
                    <a:pt x="2295" y="675"/>
                  </a:lnTo>
                  <a:lnTo>
                    <a:pt x="2160" y="675"/>
                  </a:lnTo>
                  <a:lnTo>
                    <a:pt x="2160" y="810"/>
                  </a:lnTo>
                  <a:lnTo>
                    <a:pt x="2295" y="810"/>
                  </a:lnTo>
                  <a:lnTo>
                    <a:pt x="2430" y="810"/>
                  </a:lnTo>
                  <a:lnTo>
                    <a:pt x="2565" y="810"/>
                  </a:lnTo>
                  <a:lnTo>
                    <a:pt x="2565" y="945"/>
                  </a:lnTo>
                  <a:lnTo>
                    <a:pt x="2700" y="945"/>
                  </a:lnTo>
                  <a:lnTo>
                    <a:pt x="2700" y="810"/>
                  </a:lnTo>
                  <a:lnTo>
                    <a:pt x="2835" y="810"/>
                  </a:lnTo>
                  <a:lnTo>
                    <a:pt x="2835" y="675"/>
                  </a:lnTo>
                  <a:lnTo>
                    <a:pt x="2835" y="540"/>
                  </a:lnTo>
                  <a:close/>
                  <a:moveTo>
                    <a:pt x="2970" y="945"/>
                  </a:moveTo>
                  <a:lnTo>
                    <a:pt x="2835" y="945"/>
                  </a:lnTo>
                  <a:lnTo>
                    <a:pt x="2700" y="945"/>
                  </a:lnTo>
                  <a:lnTo>
                    <a:pt x="2700" y="1080"/>
                  </a:lnTo>
                  <a:lnTo>
                    <a:pt x="2835" y="1080"/>
                  </a:lnTo>
                  <a:lnTo>
                    <a:pt x="2970" y="1080"/>
                  </a:lnTo>
                  <a:lnTo>
                    <a:pt x="2970" y="945"/>
                  </a:lnTo>
                  <a:close/>
                  <a:moveTo>
                    <a:pt x="3375" y="405"/>
                  </a:moveTo>
                  <a:lnTo>
                    <a:pt x="3240" y="405"/>
                  </a:lnTo>
                  <a:lnTo>
                    <a:pt x="3240" y="270"/>
                  </a:lnTo>
                  <a:lnTo>
                    <a:pt x="3105" y="270"/>
                  </a:lnTo>
                  <a:lnTo>
                    <a:pt x="3105" y="405"/>
                  </a:lnTo>
                  <a:lnTo>
                    <a:pt x="2970" y="405"/>
                  </a:lnTo>
                  <a:lnTo>
                    <a:pt x="2970" y="270"/>
                  </a:lnTo>
                  <a:lnTo>
                    <a:pt x="2970" y="135"/>
                  </a:lnTo>
                  <a:lnTo>
                    <a:pt x="2835" y="135"/>
                  </a:lnTo>
                  <a:lnTo>
                    <a:pt x="2835" y="270"/>
                  </a:lnTo>
                  <a:lnTo>
                    <a:pt x="2700" y="270"/>
                  </a:lnTo>
                  <a:lnTo>
                    <a:pt x="2700" y="405"/>
                  </a:lnTo>
                  <a:lnTo>
                    <a:pt x="2835" y="405"/>
                  </a:lnTo>
                  <a:lnTo>
                    <a:pt x="2835" y="540"/>
                  </a:lnTo>
                  <a:lnTo>
                    <a:pt x="2970" y="540"/>
                  </a:lnTo>
                  <a:lnTo>
                    <a:pt x="3105" y="540"/>
                  </a:lnTo>
                  <a:lnTo>
                    <a:pt x="3105" y="675"/>
                  </a:lnTo>
                  <a:lnTo>
                    <a:pt x="3105" y="810"/>
                  </a:lnTo>
                  <a:lnTo>
                    <a:pt x="3240" y="810"/>
                  </a:lnTo>
                  <a:lnTo>
                    <a:pt x="3240" y="675"/>
                  </a:lnTo>
                  <a:lnTo>
                    <a:pt x="3375" y="675"/>
                  </a:lnTo>
                  <a:lnTo>
                    <a:pt x="3375" y="540"/>
                  </a:lnTo>
                  <a:lnTo>
                    <a:pt x="3375" y="405"/>
                  </a:lnTo>
                  <a:close/>
                  <a:moveTo>
                    <a:pt x="3375" y="0"/>
                  </a:moveTo>
                  <a:lnTo>
                    <a:pt x="3240" y="0"/>
                  </a:lnTo>
                  <a:lnTo>
                    <a:pt x="3240" y="135"/>
                  </a:lnTo>
                  <a:lnTo>
                    <a:pt x="3375" y="135"/>
                  </a:lnTo>
                  <a:lnTo>
                    <a:pt x="3375" y="0"/>
                  </a:lnTo>
                  <a:close/>
                  <a:moveTo>
                    <a:pt x="3645" y="270"/>
                  </a:moveTo>
                  <a:lnTo>
                    <a:pt x="3510" y="270"/>
                  </a:lnTo>
                  <a:lnTo>
                    <a:pt x="3510" y="405"/>
                  </a:lnTo>
                  <a:lnTo>
                    <a:pt x="3510" y="540"/>
                  </a:lnTo>
                  <a:lnTo>
                    <a:pt x="3645" y="540"/>
                  </a:lnTo>
                  <a:lnTo>
                    <a:pt x="3645" y="405"/>
                  </a:lnTo>
                  <a:lnTo>
                    <a:pt x="3645" y="270"/>
                  </a:lnTo>
                  <a:close/>
                  <a:moveTo>
                    <a:pt x="3645" y="0"/>
                  </a:moveTo>
                  <a:lnTo>
                    <a:pt x="3510" y="0"/>
                  </a:lnTo>
                  <a:lnTo>
                    <a:pt x="3510" y="135"/>
                  </a:lnTo>
                  <a:lnTo>
                    <a:pt x="3645" y="135"/>
                  </a:lnTo>
                  <a:lnTo>
                    <a:pt x="3645" y="0"/>
                  </a:lnTo>
                  <a:close/>
                  <a:moveTo>
                    <a:pt x="4590" y="270"/>
                  </a:moveTo>
                  <a:lnTo>
                    <a:pt x="4455" y="270"/>
                  </a:lnTo>
                  <a:lnTo>
                    <a:pt x="4455" y="135"/>
                  </a:lnTo>
                  <a:lnTo>
                    <a:pt x="4455" y="0"/>
                  </a:lnTo>
                  <a:lnTo>
                    <a:pt x="4320" y="0"/>
                  </a:lnTo>
                  <a:lnTo>
                    <a:pt x="4185" y="0"/>
                  </a:lnTo>
                  <a:lnTo>
                    <a:pt x="4050" y="0"/>
                  </a:lnTo>
                  <a:lnTo>
                    <a:pt x="3915" y="0"/>
                  </a:lnTo>
                  <a:lnTo>
                    <a:pt x="3915" y="135"/>
                  </a:lnTo>
                  <a:lnTo>
                    <a:pt x="3780" y="135"/>
                  </a:lnTo>
                  <a:lnTo>
                    <a:pt x="3645" y="135"/>
                  </a:lnTo>
                  <a:lnTo>
                    <a:pt x="3645" y="270"/>
                  </a:lnTo>
                  <a:lnTo>
                    <a:pt x="3780" y="270"/>
                  </a:lnTo>
                  <a:lnTo>
                    <a:pt x="3780" y="405"/>
                  </a:lnTo>
                  <a:lnTo>
                    <a:pt x="3780" y="540"/>
                  </a:lnTo>
                  <a:lnTo>
                    <a:pt x="3915" y="540"/>
                  </a:lnTo>
                  <a:lnTo>
                    <a:pt x="3915" y="405"/>
                  </a:lnTo>
                  <a:lnTo>
                    <a:pt x="3915" y="270"/>
                  </a:lnTo>
                  <a:lnTo>
                    <a:pt x="4050" y="270"/>
                  </a:lnTo>
                  <a:lnTo>
                    <a:pt x="4185" y="270"/>
                  </a:lnTo>
                  <a:lnTo>
                    <a:pt x="4320" y="270"/>
                  </a:lnTo>
                  <a:lnTo>
                    <a:pt x="4320" y="405"/>
                  </a:lnTo>
                  <a:lnTo>
                    <a:pt x="4455" y="405"/>
                  </a:lnTo>
                  <a:lnTo>
                    <a:pt x="4590" y="405"/>
                  </a:lnTo>
                  <a:lnTo>
                    <a:pt x="4590" y="270"/>
                  </a:lnTo>
                  <a:close/>
                  <a:moveTo>
                    <a:pt x="4995" y="0"/>
                  </a:moveTo>
                  <a:lnTo>
                    <a:pt x="4860" y="0"/>
                  </a:lnTo>
                  <a:lnTo>
                    <a:pt x="4725" y="0"/>
                  </a:lnTo>
                  <a:lnTo>
                    <a:pt x="4725" y="135"/>
                  </a:lnTo>
                  <a:lnTo>
                    <a:pt x="4725" y="270"/>
                  </a:lnTo>
                  <a:lnTo>
                    <a:pt x="4860" y="270"/>
                  </a:lnTo>
                  <a:lnTo>
                    <a:pt x="4860" y="405"/>
                  </a:lnTo>
                  <a:lnTo>
                    <a:pt x="4995" y="405"/>
                  </a:lnTo>
                  <a:lnTo>
                    <a:pt x="4995" y="270"/>
                  </a:lnTo>
                  <a:lnTo>
                    <a:pt x="4995" y="135"/>
                  </a:lnTo>
                  <a:lnTo>
                    <a:pt x="4995" y="0"/>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latin typeface="ＭＳ Ｐゴシック" panose="020B0600070205080204" pitchFamily="50" charset="-128"/>
                <a:ea typeface="ＭＳ Ｐゴシック" panose="020B0600070205080204" pitchFamily="50" charset="-128"/>
              </a:endParaRPr>
            </a:p>
          </p:txBody>
        </p:sp>
        <p:sp>
          <p:nvSpPr>
            <p:cNvPr id="20" name="docshape11">
              <a:extLst>
                <a:ext uri="{FF2B5EF4-FFF2-40B4-BE49-F238E27FC236}">
                  <a16:creationId xmlns:a16="http://schemas.microsoft.com/office/drawing/2014/main" id="{7658B276-75ED-D1B5-839A-5317EE77DE57}"/>
                </a:ext>
              </a:extLst>
            </p:cNvPr>
            <p:cNvSpPr>
              <a:spLocks/>
            </p:cNvSpPr>
            <p:nvPr/>
          </p:nvSpPr>
          <p:spPr bwMode="auto">
            <a:xfrm>
              <a:off x="1890" y="4860"/>
              <a:ext cx="3915" cy="945"/>
            </a:xfrm>
            <a:custGeom>
              <a:avLst/>
              <a:gdLst>
                <a:gd name="T0" fmla="+- 0 1890 1890"/>
                <a:gd name="T1" fmla="*/ T0 w 3915"/>
                <a:gd name="T2" fmla="+- 0 5130 4860"/>
                <a:gd name="T3" fmla="*/ 5130 h 945"/>
                <a:gd name="T4" fmla="+- 0 2565 1890"/>
                <a:gd name="T5" fmla="*/ T4 w 3915"/>
                <a:gd name="T6" fmla="+- 0 5400 4860"/>
                <a:gd name="T7" fmla="*/ 5400 h 945"/>
                <a:gd name="T8" fmla="+- 0 2430 1890"/>
                <a:gd name="T9" fmla="*/ T8 w 3915"/>
                <a:gd name="T10" fmla="+- 0 5130 4860"/>
                <a:gd name="T11" fmla="*/ 5130 h 945"/>
                <a:gd name="T12" fmla="+- 0 2295 1890"/>
                <a:gd name="T13" fmla="*/ T12 w 3915"/>
                <a:gd name="T14" fmla="+- 0 5265 4860"/>
                <a:gd name="T15" fmla="*/ 5265 h 945"/>
                <a:gd name="T16" fmla="+- 0 2160 1890"/>
                <a:gd name="T17" fmla="*/ T16 w 3915"/>
                <a:gd name="T18" fmla="+- 0 5265 4860"/>
                <a:gd name="T19" fmla="*/ 5265 h 945"/>
                <a:gd name="T20" fmla="+- 0 2160 1890"/>
                <a:gd name="T21" fmla="*/ T20 w 3915"/>
                <a:gd name="T22" fmla="+- 0 4995 4860"/>
                <a:gd name="T23" fmla="*/ 4995 h 945"/>
                <a:gd name="T24" fmla="+- 0 2025 1890"/>
                <a:gd name="T25" fmla="*/ T24 w 3915"/>
                <a:gd name="T26" fmla="+- 0 5265 4860"/>
                <a:gd name="T27" fmla="*/ 5265 h 945"/>
                <a:gd name="T28" fmla="+- 0 1890 1890"/>
                <a:gd name="T29" fmla="*/ T28 w 3915"/>
                <a:gd name="T30" fmla="+- 0 5535 4860"/>
                <a:gd name="T31" fmla="*/ 5535 h 945"/>
                <a:gd name="T32" fmla="+- 0 2160 1890"/>
                <a:gd name="T33" fmla="*/ T32 w 3915"/>
                <a:gd name="T34" fmla="+- 0 5670 4860"/>
                <a:gd name="T35" fmla="*/ 5670 h 945"/>
                <a:gd name="T36" fmla="+- 0 2430 1890"/>
                <a:gd name="T37" fmla="*/ T36 w 3915"/>
                <a:gd name="T38" fmla="+- 0 5535 4860"/>
                <a:gd name="T39" fmla="*/ 5535 h 945"/>
                <a:gd name="T40" fmla="+- 0 2700 1890"/>
                <a:gd name="T41" fmla="*/ T40 w 3915"/>
                <a:gd name="T42" fmla="+- 0 5670 4860"/>
                <a:gd name="T43" fmla="*/ 5670 h 945"/>
                <a:gd name="T44" fmla="+- 0 2295 1890"/>
                <a:gd name="T45" fmla="*/ T44 w 3915"/>
                <a:gd name="T46" fmla="+- 0 5670 4860"/>
                <a:gd name="T47" fmla="*/ 5670 h 945"/>
                <a:gd name="T48" fmla="+- 0 2565 1890"/>
                <a:gd name="T49" fmla="*/ T48 w 3915"/>
                <a:gd name="T50" fmla="+- 0 5805 4860"/>
                <a:gd name="T51" fmla="*/ 5805 h 945"/>
                <a:gd name="T52" fmla="+- 0 2835 1890"/>
                <a:gd name="T53" fmla="*/ T52 w 3915"/>
                <a:gd name="T54" fmla="+- 0 5535 4860"/>
                <a:gd name="T55" fmla="*/ 5535 h 945"/>
                <a:gd name="T56" fmla="+- 0 2835 1890"/>
                <a:gd name="T57" fmla="*/ T56 w 3915"/>
                <a:gd name="T58" fmla="+- 0 5670 4860"/>
                <a:gd name="T59" fmla="*/ 5670 h 945"/>
                <a:gd name="T60" fmla="+- 0 2700 1890"/>
                <a:gd name="T61" fmla="*/ T60 w 3915"/>
                <a:gd name="T62" fmla="+- 0 5265 4860"/>
                <a:gd name="T63" fmla="*/ 5265 h 945"/>
                <a:gd name="T64" fmla="+- 0 2565 1890"/>
                <a:gd name="T65" fmla="*/ T64 w 3915"/>
                <a:gd name="T66" fmla="+- 0 4995 4860"/>
                <a:gd name="T67" fmla="*/ 4995 h 945"/>
                <a:gd name="T68" fmla="+- 0 2565 1890"/>
                <a:gd name="T69" fmla="*/ T68 w 3915"/>
                <a:gd name="T70" fmla="+- 0 5400 4860"/>
                <a:gd name="T71" fmla="*/ 5400 h 945"/>
                <a:gd name="T72" fmla="+- 0 2835 1890"/>
                <a:gd name="T73" fmla="*/ T72 w 3915"/>
                <a:gd name="T74" fmla="+- 0 5265 4860"/>
                <a:gd name="T75" fmla="*/ 5265 h 945"/>
                <a:gd name="T76" fmla="+- 0 2835 1890"/>
                <a:gd name="T77" fmla="*/ T76 w 3915"/>
                <a:gd name="T78" fmla="+- 0 5805 4860"/>
                <a:gd name="T79" fmla="*/ 5805 h 945"/>
                <a:gd name="T80" fmla="+- 0 3510 1890"/>
                <a:gd name="T81" fmla="*/ T80 w 3915"/>
                <a:gd name="T82" fmla="+- 0 5670 4860"/>
                <a:gd name="T83" fmla="*/ 5670 h 945"/>
                <a:gd name="T84" fmla="+- 0 3240 1890"/>
                <a:gd name="T85" fmla="*/ T84 w 3915"/>
                <a:gd name="T86" fmla="+- 0 5535 4860"/>
                <a:gd name="T87" fmla="*/ 5535 h 945"/>
                <a:gd name="T88" fmla="+- 0 3105 1890"/>
                <a:gd name="T89" fmla="*/ T88 w 3915"/>
                <a:gd name="T90" fmla="+- 0 5265 4860"/>
                <a:gd name="T91" fmla="*/ 5265 h 945"/>
                <a:gd name="T92" fmla="+- 0 2835 1890"/>
                <a:gd name="T93" fmla="*/ T92 w 3915"/>
                <a:gd name="T94" fmla="+- 0 5400 4860"/>
                <a:gd name="T95" fmla="*/ 5400 h 945"/>
                <a:gd name="T96" fmla="+- 0 2970 1890"/>
                <a:gd name="T97" fmla="*/ T96 w 3915"/>
                <a:gd name="T98" fmla="+- 0 5670 4860"/>
                <a:gd name="T99" fmla="*/ 5670 h 945"/>
                <a:gd name="T100" fmla="+- 0 3240 1890"/>
                <a:gd name="T101" fmla="*/ T100 w 3915"/>
                <a:gd name="T102" fmla="+- 0 5805 4860"/>
                <a:gd name="T103" fmla="*/ 5805 h 945"/>
                <a:gd name="T104" fmla="+- 0 3510 1890"/>
                <a:gd name="T105" fmla="*/ T104 w 3915"/>
                <a:gd name="T106" fmla="+- 0 5670 4860"/>
                <a:gd name="T107" fmla="*/ 5670 h 945"/>
                <a:gd name="T108" fmla="+- 0 3780 1890"/>
                <a:gd name="T109" fmla="*/ T108 w 3915"/>
                <a:gd name="T110" fmla="+- 0 5670 4860"/>
                <a:gd name="T111" fmla="*/ 5670 h 945"/>
                <a:gd name="T112" fmla="+- 0 3780 1890"/>
                <a:gd name="T113" fmla="*/ T112 w 3915"/>
                <a:gd name="T114" fmla="+- 0 5805 4860"/>
                <a:gd name="T115" fmla="*/ 5805 h 945"/>
                <a:gd name="T116" fmla="+- 0 4050 1890"/>
                <a:gd name="T117" fmla="*/ T116 w 3915"/>
                <a:gd name="T118" fmla="+- 0 5670 4860"/>
                <a:gd name="T119" fmla="*/ 5670 h 945"/>
                <a:gd name="T120" fmla="+- 0 3915 1890"/>
                <a:gd name="T121" fmla="*/ T120 w 3915"/>
                <a:gd name="T122" fmla="+- 0 5535 4860"/>
                <a:gd name="T123" fmla="*/ 5535 h 945"/>
                <a:gd name="T124" fmla="+- 0 4725 1890"/>
                <a:gd name="T125" fmla="*/ T124 w 3915"/>
                <a:gd name="T126" fmla="+- 0 5535 4860"/>
                <a:gd name="T127" fmla="*/ 5535 h 945"/>
                <a:gd name="T128" fmla="+- 0 4725 1890"/>
                <a:gd name="T129" fmla="*/ T128 w 3915"/>
                <a:gd name="T130" fmla="+- 0 5670 4860"/>
                <a:gd name="T131" fmla="*/ 5670 h 945"/>
                <a:gd name="T132" fmla="+- 0 4860 1890"/>
                <a:gd name="T133" fmla="*/ T132 w 3915"/>
                <a:gd name="T134" fmla="+- 0 4860 4860"/>
                <a:gd name="T135" fmla="*/ 4860 h 945"/>
                <a:gd name="T136" fmla="+- 0 4995 1890"/>
                <a:gd name="T137" fmla="*/ T136 w 3915"/>
                <a:gd name="T138" fmla="+- 0 4860 4860"/>
                <a:gd name="T139" fmla="*/ 4860 h 945"/>
                <a:gd name="T140" fmla="+- 0 5535 1890"/>
                <a:gd name="T141" fmla="*/ T140 w 3915"/>
                <a:gd name="T142" fmla="+- 0 4860 4860"/>
                <a:gd name="T143" fmla="*/ 4860 h 945"/>
                <a:gd name="T144" fmla="+- 0 5130 1890"/>
                <a:gd name="T145" fmla="*/ T144 w 3915"/>
                <a:gd name="T146" fmla="+- 0 4860 4860"/>
                <a:gd name="T147" fmla="*/ 4860 h 945"/>
                <a:gd name="T148" fmla="+- 0 4995 1890"/>
                <a:gd name="T149" fmla="*/ T148 w 3915"/>
                <a:gd name="T150" fmla="+- 0 5130 4860"/>
                <a:gd name="T151" fmla="*/ 5130 h 945"/>
                <a:gd name="T152" fmla="+- 0 4725 1890"/>
                <a:gd name="T153" fmla="*/ T152 w 3915"/>
                <a:gd name="T154" fmla="+- 0 4995 4860"/>
                <a:gd name="T155" fmla="*/ 4995 h 945"/>
                <a:gd name="T156" fmla="+- 0 4590 1890"/>
                <a:gd name="T157" fmla="*/ T156 w 3915"/>
                <a:gd name="T158" fmla="+- 0 4995 4860"/>
                <a:gd name="T159" fmla="*/ 4995 h 945"/>
                <a:gd name="T160" fmla="+- 0 4455 1890"/>
                <a:gd name="T161" fmla="*/ T160 w 3915"/>
                <a:gd name="T162" fmla="+- 0 5265 4860"/>
                <a:gd name="T163" fmla="*/ 5265 h 945"/>
                <a:gd name="T164" fmla="+- 0 4320 1890"/>
                <a:gd name="T165" fmla="*/ T164 w 3915"/>
                <a:gd name="T166" fmla="+- 0 5535 4860"/>
                <a:gd name="T167" fmla="*/ 5535 h 945"/>
                <a:gd name="T168" fmla="+- 0 4590 1890"/>
                <a:gd name="T169" fmla="*/ T168 w 3915"/>
                <a:gd name="T170" fmla="+- 0 5400 4860"/>
                <a:gd name="T171" fmla="*/ 5400 h 945"/>
                <a:gd name="T172" fmla="+- 0 4860 1890"/>
                <a:gd name="T173" fmla="*/ T172 w 3915"/>
                <a:gd name="T174" fmla="+- 0 5265 4860"/>
                <a:gd name="T175" fmla="*/ 5265 h 945"/>
                <a:gd name="T176" fmla="+- 0 5130 1890"/>
                <a:gd name="T177" fmla="*/ T176 w 3915"/>
                <a:gd name="T178" fmla="+- 0 5400 4860"/>
                <a:gd name="T179" fmla="*/ 5400 h 945"/>
                <a:gd name="T180" fmla="+- 0 5265 1890"/>
                <a:gd name="T181" fmla="*/ T180 w 3915"/>
                <a:gd name="T182" fmla="+- 0 5670 4860"/>
                <a:gd name="T183" fmla="*/ 5670 h 945"/>
                <a:gd name="T184" fmla="+- 0 5265 1890"/>
                <a:gd name="T185" fmla="*/ T184 w 3915"/>
                <a:gd name="T186" fmla="+- 0 5535 4860"/>
                <a:gd name="T187" fmla="*/ 5535 h 945"/>
                <a:gd name="T188" fmla="+- 0 5265 1890"/>
                <a:gd name="T189" fmla="*/ T188 w 3915"/>
                <a:gd name="T190" fmla="+- 0 5130 4860"/>
                <a:gd name="T191" fmla="*/ 5130 h 945"/>
                <a:gd name="T192" fmla="+- 0 5535 1890"/>
                <a:gd name="T193" fmla="*/ T192 w 3915"/>
                <a:gd name="T194" fmla="+- 0 4995 4860"/>
                <a:gd name="T195" fmla="*/ 4995 h 945"/>
                <a:gd name="T196" fmla="+- 0 5535 1890"/>
                <a:gd name="T197" fmla="*/ T196 w 3915"/>
                <a:gd name="T198" fmla="+- 0 5130 4860"/>
                <a:gd name="T199" fmla="*/ 5130 h 945"/>
                <a:gd name="T200" fmla="+- 0 5670 1890"/>
                <a:gd name="T201" fmla="*/ T200 w 3915"/>
                <a:gd name="T202" fmla="+- 0 5400 4860"/>
                <a:gd name="T203" fmla="*/ 5400 h 945"/>
                <a:gd name="T204" fmla="+- 0 5400 1890"/>
                <a:gd name="T205" fmla="*/ T204 w 3915"/>
                <a:gd name="T206" fmla="+- 0 5265 4860"/>
                <a:gd name="T207" fmla="*/ 5265 h 945"/>
                <a:gd name="T208" fmla="+- 0 5535 1890"/>
                <a:gd name="T209" fmla="*/ T208 w 3915"/>
                <a:gd name="T210" fmla="+- 0 5535 4860"/>
                <a:gd name="T211" fmla="*/ 5535 h 945"/>
                <a:gd name="T212" fmla="+- 0 5805 1890"/>
                <a:gd name="T213" fmla="*/ T212 w 3915"/>
                <a:gd name="T214" fmla="+- 0 5400 4860"/>
                <a:gd name="T215" fmla="*/ 5400 h 945"/>
                <a:gd name="T216" fmla="+- 0 5805 1890"/>
                <a:gd name="T217" fmla="*/ T216 w 3915"/>
                <a:gd name="T218" fmla="+- 0 4995 4860"/>
                <a:gd name="T219" fmla="*/ 4995 h 94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Lst>
              <a:rect l="0" t="0" r="r" b="b"/>
              <a:pathLst>
                <a:path w="3915" h="945">
                  <a:moveTo>
                    <a:pt x="135" y="135"/>
                  </a:moveTo>
                  <a:lnTo>
                    <a:pt x="0" y="135"/>
                  </a:lnTo>
                  <a:lnTo>
                    <a:pt x="0" y="270"/>
                  </a:lnTo>
                  <a:lnTo>
                    <a:pt x="135" y="270"/>
                  </a:lnTo>
                  <a:lnTo>
                    <a:pt x="135" y="135"/>
                  </a:lnTo>
                  <a:close/>
                  <a:moveTo>
                    <a:pt x="675" y="540"/>
                  </a:moveTo>
                  <a:lnTo>
                    <a:pt x="540" y="540"/>
                  </a:lnTo>
                  <a:lnTo>
                    <a:pt x="540" y="405"/>
                  </a:lnTo>
                  <a:lnTo>
                    <a:pt x="540" y="270"/>
                  </a:lnTo>
                  <a:lnTo>
                    <a:pt x="540" y="135"/>
                  </a:lnTo>
                  <a:lnTo>
                    <a:pt x="405" y="135"/>
                  </a:lnTo>
                  <a:lnTo>
                    <a:pt x="405" y="405"/>
                  </a:lnTo>
                  <a:lnTo>
                    <a:pt x="405" y="540"/>
                  </a:lnTo>
                  <a:lnTo>
                    <a:pt x="270" y="540"/>
                  </a:lnTo>
                  <a:lnTo>
                    <a:pt x="270" y="405"/>
                  </a:lnTo>
                  <a:lnTo>
                    <a:pt x="405" y="405"/>
                  </a:lnTo>
                  <a:lnTo>
                    <a:pt x="405" y="135"/>
                  </a:lnTo>
                  <a:lnTo>
                    <a:pt x="270" y="135"/>
                  </a:lnTo>
                  <a:lnTo>
                    <a:pt x="270" y="270"/>
                  </a:lnTo>
                  <a:lnTo>
                    <a:pt x="135" y="270"/>
                  </a:lnTo>
                  <a:lnTo>
                    <a:pt x="135" y="405"/>
                  </a:lnTo>
                  <a:lnTo>
                    <a:pt x="135" y="540"/>
                  </a:lnTo>
                  <a:lnTo>
                    <a:pt x="0" y="540"/>
                  </a:lnTo>
                  <a:lnTo>
                    <a:pt x="0" y="675"/>
                  </a:lnTo>
                  <a:lnTo>
                    <a:pt x="135" y="675"/>
                  </a:lnTo>
                  <a:lnTo>
                    <a:pt x="135" y="810"/>
                  </a:lnTo>
                  <a:lnTo>
                    <a:pt x="270" y="810"/>
                  </a:lnTo>
                  <a:lnTo>
                    <a:pt x="405" y="810"/>
                  </a:lnTo>
                  <a:lnTo>
                    <a:pt x="405" y="675"/>
                  </a:lnTo>
                  <a:lnTo>
                    <a:pt x="540" y="675"/>
                  </a:lnTo>
                  <a:lnTo>
                    <a:pt x="675" y="675"/>
                  </a:lnTo>
                  <a:lnTo>
                    <a:pt x="675" y="540"/>
                  </a:lnTo>
                  <a:close/>
                  <a:moveTo>
                    <a:pt x="810" y="810"/>
                  </a:moveTo>
                  <a:lnTo>
                    <a:pt x="675" y="810"/>
                  </a:lnTo>
                  <a:lnTo>
                    <a:pt x="540" y="810"/>
                  </a:lnTo>
                  <a:lnTo>
                    <a:pt x="405" y="810"/>
                  </a:lnTo>
                  <a:lnTo>
                    <a:pt x="405" y="945"/>
                  </a:lnTo>
                  <a:lnTo>
                    <a:pt x="540" y="945"/>
                  </a:lnTo>
                  <a:lnTo>
                    <a:pt x="675" y="945"/>
                  </a:lnTo>
                  <a:lnTo>
                    <a:pt x="810" y="945"/>
                  </a:lnTo>
                  <a:lnTo>
                    <a:pt x="810" y="810"/>
                  </a:lnTo>
                  <a:close/>
                  <a:moveTo>
                    <a:pt x="945" y="675"/>
                  </a:moveTo>
                  <a:lnTo>
                    <a:pt x="810" y="675"/>
                  </a:lnTo>
                  <a:lnTo>
                    <a:pt x="810" y="810"/>
                  </a:lnTo>
                  <a:lnTo>
                    <a:pt x="945" y="810"/>
                  </a:lnTo>
                  <a:lnTo>
                    <a:pt x="945" y="675"/>
                  </a:lnTo>
                  <a:close/>
                  <a:moveTo>
                    <a:pt x="945" y="405"/>
                  </a:moveTo>
                  <a:lnTo>
                    <a:pt x="810" y="405"/>
                  </a:lnTo>
                  <a:lnTo>
                    <a:pt x="810" y="270"/>
                  </a:lnTo>
                  <a:lnTo>
                    <a:pt x="810" y="135"/>
                  </a:lnTo>
                  <a:lnTo>
                    <a:pt x="675" y="135"/>
                  </a:lnTo>
                  <a:lnTo>
                    <a:pt x="675" y="270"/>
                  </a:lnTo>
                  <a:lnTo>
                    <a:pt x="675" y="405"/>
                  </a:lnTo>
                  <a:lnTo>
                    <a:pt x="675" y="540"/>
                  </a:lnTo>
                  <a:lnTo>
                    <a:pt x="810" y="540"/>
                  </a:lnTo>
                  <a:lnTo>
                    <a:pt x="945" y="540"/>
                  </a:lnTo>
                  <a:lnTo>
                    <a:pt x="945" y="405"/>
                  </a:lnTo>
                  <a:close/>
                  <a:moveTo>
                    <a:pt x="1080" y="810"/>
                  </a:moveTo>
                  <a:lnTo>
                    <a:pt x="945" y="810"/>
                  </a:lnTo>
                  <a:lnTo>
                    <a:pt x="945" y="945"/>
                  </a:lnTo>
                  <a:lnTo>
                    <a:pt x="1080" y="945"/>
                  </a:lnTo>
                  <a:lnTo>
                    <a:pt x="1080" y="810"/>
                  </a:lnTo>
                  <a:close/>
                  <a:moveTo>
                    <a:pt x="1620" y="810"/>
                  </a:moveTo>
                  <a:lnTo>
                    <a:pt x="1485" y="810"/>
                  </a:lnTo>
                  <a:lnTo>
                    <a:pt x="1485" y="675"/>
                  </a:lnTo>
                  <a:lnTo>
                    <a:pt x="1350" y="675"/>
                  </a:lnTo>
                  <a:lnTo>
                    <a:pt x="1350" y="540"/>
                  </a:lnTo>
                  <a:lnTo>
                    <a:pt x="1350" y="405"/>
                  </a:lnTo>
                  <a:lnTo>
                    <a:pt x="1215" y="405"/>
                  </a:lnTo>
                  <a:lnTo>
                    <a:pt x="1080" y="405"/>
                  </a:lnTo>
                  <a:lnTo>
                    <a:pt x="1080" y="540"/>
                  </a:lnTo>
                  <a:lnTo>
                    <a:pt x="945" y="540"/>
                  </a:lnTo>
                  <a:lnTo>
                    <a:pt x="945" y="675"/>
                  </a:lnTo>
                  <a:lnTo>
                    <a:pt x="1080" y="675"/>
                  </a:lnTo>
                  <a:lnTo>
                    <a:pt x="1080" y="810"/>
                  </a:lnTo>
                  <a:lnTo>
                    <a:pt x="1215" y="810"/>
                  </a:lnTo>
                  <a:lnTo>
                    <a:pt x="1350" y="810"/>
                  </a:lnTo>
                  <a:lnTo>
                    <a:pt x="1350" y="945"/>
                  </a:lnTo>
                  <a:lnTo>
                    <a:pt x="1485" y="945"/>
                  </a:lnTo>
                  <a:lnTo>
                    <a:pt x="1620" y="945"/>
                  </a:lnTo>
                  <a:lnTo>
                    <a:pt x="1620" y="810"/>
                  </a:lnTo>
                  <a:close/>
                  <a:moveTo>
                    <a:pt x="2160" y="810"/>
                  </a:moveTo>
                  <a:lnTo>
                    <a:pt x="2025" y="810"/>
                  </a:lnTo>
                  <a:lnTo>
                    <a:pt x="1890" y="810"/>
                  </a:lnTo>
                  <a:lnTo>
                    <a:pt x="1755" y="810"/>
                  </a:lnTo>
                  <a:lnTo>
                    <a:pt x="1755" y="945"/>
                  </a:lnTo>
                  <a:lnTo>
                    <a:pt x="1890" y="945"/>
                  </a:lnTo>
                  <a:lnTo>
                    <a:pt x="2025" y="945"/>
                  </a:lnTo>
                  <a:lnTo>
                    <a:pt x="2160" y="945"/>
                  </a:lnTo>
                  <a:lnTo>
                    <a:pt x="2160" y="810"/>
                  </a:lnTo>
                  <a:close/>
                  <a:moveTo>
                    <a:pt x="2160" y="540"/>
                  </a:moveTo>
                  <a:lnTo>
                    <a:pt x="2025" y="540"/>
                  </a:lnTo>
                  <a:lnTo>
                    <a:pt x="2025" y="675"/>
                  </a:lnTo>
                  <a:lnTo>
                    <a:pt x="2160" y="675"/>
                  </a:lnTo>
                  <a:lnTo>
                    <a:pt x="2160" y="540"/>
                  </a:lnTo>
                  <a:close/>
                  <a:moveTo>
                    <a:pt x="2835" y="675"/>
                  </a:moveTo>
                  <a:lnTo>
                    <a:pt x="2700" y="675"/>
                  </a:lnTo>
                  <a:lnTo>
                    <a:pt x="2700" y="810"/>
                  </a:lnTo>
                  <a:lnTo>
                    <a:pt x="2835" y="810"/>
                  </a:lnTo>
                  <a:lnTo>
                    <a:pt x="2835" y="675"/>
                  </a:lnTo>
                  <a:close/>
                  <a:moveTo>
                    <a:pt x="3105" y="0"/>
                  </a:moveTo>
                  <a:lnTo>
                    <a:pt x="2970" y="0"/>
                  </a:lnTo>
                  <a:lnTo>
                    <a:pt x="2970" y="135"/>
                  </a:lnTo>
                  <a:lnTo>
                    <a:pt x="3105" y="135"/>
                  </a:lnTo>
                  <a:lnTo>
                    <a:pt x="3105" y="0"/>
                  </a:lnTo>
                  <a:close/>
                  <a:moveTo>
                    <a:pt x="3915" y="0"/>
                  </a:moveTo>
                  <a:lnTo>
                    <a:pt x="3780" y="0"/>
                  </a:lnTo>
                  <a:lnTo>
                    <a:pt x="3645" y="0"/>
                  </a:lnTo>
                  <a:lnTo>
                    <a:pt x="3510" y="0"/>
                  </a:lnTo>
                  <a:lnTo>
                    <a:pt x="3375" y="0"/>
                  </a:lnTo>
                  <a:lnTo>
                    <a:pt x="3240" y="0"/>
                  </a:lnTo>
                  <a:lnTo>
                    <a:pt x="3240" y="135"/>
                  </a:lnTo>
                  <a:lnTo>
                    <a:pt x="3240" y="270"/>
                  </a:lnTo>
                  <a:lnTo>
                    <a:pt x="3105" y="270"/>
                  </a:lnTo>
                  <a:lnTo>
                    <a:pt x="2970" y="270"/>
                  </a:lnTo>
                  <a:lnTo>
                    <a:pt x="2835" y="270"/>
                  </a:lnTo>
                  <a:lnTo>
                    <a:pt x="2835" y="135"/>
                  </a:lnTo>
                  <a:lnTo>
                    <a:pt x="2835" y="0"/>
                  </a:lnTo>
                  <a:lnTo>
                    <a:pt x="2700" y="0"/>
                  </a:lnTo>
                  <a:lnTo>
                    <a:pt x="2700" y="135"/>
                  </a:lnTo>
                  <a:lnTo>
                    <a:pt x="2565" y="135"/>
                  </a:lnTo>
                  <a:lnTo>
                    <a:pt x="2565" y="270"/>
                  </a:lnTo>
                  <a:lnTo>
                    <a:pt x="2565" y="405"/>
                  </a:lnTo>
                  <a:lnTo>
                    <a:pt x="2430" y="405"/>
                  </a:lnTo>
                  <a:lnTo>
                    <a:pt x="2430" y="540"/>
                  </a:lnTo>
                  <a:lnTo>
                    <a:pt x="2430" y="675"/>
                  </a:lnTo>
                  <a:lnTo>
                    <a:pt x="2565" y="675"/>
                  </a:lnTo>
                  <a:lnTo>
                    <a:pt x="2565" y="540"/>
                  </a:lnTo>
                  <a:lnTo>
                    <a:pt x="2700" y="540"/>
                  </a:lnTo>
                  <a:lnTo>
                    <a:pt x="2700" y="405"/>
                  </a:lnTo>
                  <a:lnTo>
                    <a:pt x="2835" y="405"/>
                  </a:lnTo>
                  <a:lnTo>
                    <a:pt x="2970" y="405"/>
                  </a:lnTo>
                  <a:lnTo>
                    <a:pt x="3105" y="405"/>
                  </a:lnTo>
                  <a:lnTo>
                    <a:pt x="3240" y="405"/>
                  </a:lnTo>
                  <a:lnTo>
                    <a:pt x="3240" y="540"/>
                  </a:lnTo>
                  <a:lnTo>
                    <a:pt x="3240" y="675"/>
                  </a:lnTo>
                  <a:lnTo>
                    <a:pt x="3240" y="810"/>
                  </a:lnTo>
                  <a:lnTo>
                    <a:pt x="3375" y="810"/>
                  </a:lnTo>
                  <a:lnTo>
                    <a:pt x="3510" y="810"/>
                  </a:lnTo>
                  <a:lnTo>
                    <a:pt x="3510" y="675"/>
                  </a:lnTo>
                  <a:lnTo>
                    <a:pt x="3375" y="675"/>
                  </a:lnTo>
                  <a:lnTo>
                    <a:pt x="3375" y="540"/>
                  </a:lnTo>
                  <a:lnTo>
                    <a:pt x="3375" y="405"/>
                  </a:lnTo>
                  <a:lnTo>
                    <a:pt x="3375" y="270"/>
                  </a:lnTo>
                  <a:lnTo>
                    <a:pt x="3510" y="270"/>
                  </a:lnTo>
                  <a:lnTo>
                    <a:pt x="3510" y="135"/>
                  </a:lnTo>
                  <a:lnTo>
                    <a:pt x="3645" y="135"/>
                  </a:lnTo>
                  <a:lnTo>
                    <a:pt x="3780" y="135"/>
                  </a:lnTo>
                  <a:lnTo>
                    <a:pt x="3780" y="270"/>
                  </a:lnTo>
                  <a:lnTo>
                    <a:pt x="3645" y="270"/>
                  </a:lnTo>
                  <a:lnTo>
                    <a:pt x="3645" y="405"/>
                  </a:lnTo>
                  <a:lnTo>
                    <a:pt x="3780" y="405"/>
                  </a:lnTo>
                  <a:lnTo>
                    <a:pt x="3780" y="540"/>
                  </a:lnTo>
                  <a:lnTo>
                    <a:pt x="3645" y="540"/>
                  </a:lnTo>
                  <a:lnTo>
                    <a:pt x="3645" y="405"/>
                  </a:lnTo>
                  <a:lnTo>
                    <a:pt x="3510" y="405"/>
                  </a:lnTo>
                  <a:lnTo>
                    <a:pt x="3510" y="540"/>
                  </a:lnTo>
                  <a:lnTo>
                    <a:pt x="3510" y="675"/>
                  </a:lnTo>
                  <a:lnTo>
                    <a:pt x="3645" y="675"/>
                  </a:lnTo>
                  <a:lnTo>
                    <a:pt x="3780" y="675"/>
                  </a:lnTo>
                  <a:lnTo>
                    <a:pt x="3915" y="675"/>
                  </a:lnTo>
                  <a:lnTo>
                    <a:pt x="3915" y="540"/>
                  </a:lnTo>
                  <a:lnTo>
                    <a:pt x="3915" y="405"/>
                  </a:lnTo>
                  <a:lnTo>
                    <a:pt x="3915" y="270"/>
                  </a:lnTo>
                  <a:lnTo>
                    <a:pt x="3915" y="135"/>
                  </a:lnTo>
                  <a:lnTo>
                    <a:pt x="3915" y="0"/>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latin typeface="ＭＳ Ｐゴシック" panose="020B0600070205080204" pitchFamily="50" charset="-128"/>
                <a:ea typeface="ＭＳ Ｐゴシック" panose="020B0600070205080204" pitchFamily="50" charset="-128"/>
              </a:endParaRPr>
            </a:p>
          </p:txBody>
        </p:sp>
        <p:sp>
          <p:nvSpPr>
            <p:cNvPr id="21" name="docshape12">
              <a:extLst>
                <a:ext uri="{FF2B5EF4-FFF2-40B4-BE49-F238E27FC236}">
                  <a16:creationId xmlns:a16="http://schemas.microsoft.com/office/drawing/2014/main" id="{6B7D992A-7676-336C-AD85-D13E987B67AB}"/>
                </a:ext>
              </a:extLst>
            </p:cNvPr>
            <p:cNvSpPr>
              <a:spLocks/>
            </p:cNvSpPr>
            <p:nvPr/>
          </p:nvSpPr>
          <p:spPr bwMode="auto">
            <a:xfrm>
              <a:off x="1076" y="1076"/>
              <a:ext cx="4729" cy="4729"/>
            </a:xfrm>
            <a:custGeom>
              <a:avLst/>
              <a:gdLst>
                <a:gd name="T0" fmla="+- 0 1488 1077"/>
                <a:gd name="T1" fmla="*/ T0 w 4729"/>
                <a:gd name="T2" fmla="+- 0 1077 1077"/>
                <a:gd name="T3" fmla="*/ 1077 h 4729"/>
                <a:gd name="T4" fmla="+- 0 1077 1077"/>
                <a:gd name="T5" fmla="*/ T4 w 4729"/>
                <a:gd name="T6" fmla="+- 0 1077 1077"/>
                <a:gd name="T7" fmla="*/ 1077 h 4729"/>
                <a:gd name="T8" fmla="+- 0 1077 1077"/>
                <a:gd name="T9" fmla="*/ T8 w 4729"/>
                <a:gd name="T10" fmla="+- 0 1488 1077"/>
                <a:gd name="T11" fmla="*/ 1488 h 4729"/>
                <a:gd name="T12" fmla="+- 0 1488 1077"/>
                <a:gd name="T13" fmla="*/ T12 w 4729"/>
                <a:gd name="T14" fmla="+- 0 1488 1077"/>
                <a:gd name="T15" fmla="*/ 1488 h 4729"/>
                <a:gd name="T16" fmla="+- 0 1488 1077"/>
                <a:gd name="T17" fmla="*/ T16 w 4729"/>
                <a:gd name="T18" fmla="+- 0 1077 1077"/>
                <a:gd name="T19" fmla="*/ 1077 h 4729"/>
                <a:gd name="T20" fmla="+- 0 4320 1077"/>
                <a:gd name="T21" fmla="*/ T20 w 4729"/>
                <a:gd name="T22" fmla="+- 0 5670 1077"/>
                <a:gd name="T23" fmla="*/ 5670 h 4729"/>
                <a:gd name="T24" fmla="+- 0 4185 1077"/>
                <a:gd name="T25" fmla="*/ T24 w 4729"/>
                <a:gd name="T26" fmla="+- 0 5670 1077"/>
                <a:gd name="T27" fmla="*/ 5670 h 4729"/>
                <a:gd name="T28" fmla="+- 0 4050 1077"/>
                <a:gd name="T29" fmla="*/ T28 w 4729"/>
                <a:gd name="T30" fmla="+- 0 5670 1077"/>
                <a:gd name="T31" fmla="*/ 5670 h 4729"/>
                <a:gd name="T32" fmla="+- 0 3915 1077"/>
                <a:gd name="T33" fmla="*/ T32 w 4729"/>
                <a:gd name="T34" fmla="+- 0 5670 1077"/>
                <a:gd name="T35" fmla="*/ 5670 h 4729"/>
                <a:gd name="T36" fmla="+- 0 3915 1077"/>
                <a:gd name="T37" fmla="*/ T36 w 4729"/>
                <a:gd name="T38" fmla="+- 0 5805 1077"/>
                <a:gd name="T39" fmla="*/ 5805 h 4729"/>
                <a:gd name="T40" fmla="+- 0 4050 1077"/>
                <a:gd name="T41" fmla="*/ T40 w 4729"/>
                <a:gd name="T42" fmla="+- 0 5805 1077"/>
                <a:gd name="T43" fmla="*/ 5805 h 4729"/>
                <a:gd name="T44" fmla="+- 0 4185 1077"/>
                <a:gd name="T45" fmla="*/ T44 w 4729"/>
                <a:gd name="T46" fmla="+- 0 5805 1077"/>
                <a:gd name="T47" fmla="*/ 5805 h 4729"/>
                <a:gd name="T48" fmla="+- 0 4320 1077"/>
                <a:gd name="T49" fmla="*/ T48 w 4729"/>
                <a:gd name="T50" fmla="+- 0 5805 1077"/>
                <a:gd name="T51" fmla="*/ 5805 h 4729"/>
                <a:gd name="T52" fmla="+- 0 4320 1077"/>
                <a:gd name="T53" fmla="*/ T52 w 4729"/>
                <a:gd name="T54" fmla="+- 0 5670 1077"/>
                <a:gd name="T55" fmla="*/ 5670 h 4729"/>
                <a:gd name="T56" fmla="+- 0 4725 1077"/>
                <a:gd name="T57" fmla="*/ T56 w 4729"/>
                <a:gd name="T58" fmla="+- 0 5670 1077"/>
                <a:gd name="T59" fmla="*/ 5670 h 4729"/>
                <a:gd name="T60" fmla="+- 0 4590 1077"/>
                <a:gd name="T61" fmla="*/ T60 w 4729"/>
                <a:gd name="T62" fmla="+- 0 5670 1077"/>
                <a:gd name="T63" fmla="*/ 5670 h 4729"/>
                <a:gd name="T64" fmla="+- 0 4590 1077"/>
                <a:gd name="T65" fmla="*/ T64 w 4729"/>
                <a:gd name="T66" fmla="+- 0 5805 1077"/>
                <a:gd name="T67" fmla="*/ 5805 h 4729"/>
                <a:gd name="T68" fmla="+- 0 4725 1077"/>
                <a:gd name="T69" fmla="*/ T68 w 4729"/>
                <a:gd name="T70" fmla="+- 0 5805 1077"/>
                <a:gd name="T71" fmla="*/ 5805 h 4729"/>
                <a:gd name="T72" fmla="+- 0 4725 1077"/>
                <a:gd name="T73" fmla="*/ T72 w 4729"/>
                <a:gd name="T74" fmla="+- 0 5670 1077"/>
                <a:gd name="T75" fmla="*/ 5670 h 4729"/>
                <a:gd name="T76" fmla="+- 0 5400 1077"/>
                <a:gd name="T77" fmla="*/ T76 w 4729"/>
                <a:gd name="T78" fmla="+- 0 5670 1077"/>
                <a:gd name="T79" fmla="*/ 5670 h 4729"/>
                <a:gd name="T80" fmla="+- 0 5265 1077"/>
                <a:gd name="T81" fmla="*/ T80 w 4729"/>
                <a:gd name="T82" fmla="+- 0 5670 1077"/>
                <a:gd name="T83" fmla="*/ 5670 h 4729"/>
                <a:gd name="T84" fmla="+- 0 5130 1077"/>
                <a:gd name="T85" fmla="*/ T84 w 4729"/>
                <a:gd name="T86" fmla="+- 0 5670 1077"/>
                <a:gd name="T87" fmla="*/ 5670 h 4729"/>
                <a:gd name="T88" fmla="+- 0 4995 1077"/>
                <a:gd name="T89" fmla="*/ T88 w 4729"/>
                <a:gd name="T90" fmla="+- 0 5670 1077"/>
                <a:gd name="T91" fmla="*/ 5670 h 4729"/>
                <a:gd name="T92" fmla="+- 0 4995 1077"/>
                <a:gd name="T93" fmla="*/ T92 w 4729"/>
                <a:gd name="T94" fmla="+- 0 5805 1077"/>
                <a:gd name="T95" fmla="*/ 5805 h 4729"/>
                <a:gd name="T96" fmla="+- 0 5130 1077"/>
                <a:gd name="T97" fmla="*/ T96 w 4729"/>
                <a:gd name="T98" fmla="+- 0 5805 1077"/>
                <a:gd name="T99" fmla="*/ 5805 h 4729"/>
                <a:gd name="T100" fmla="+- 0 5265 1077"/>
                <a:gd name="T101" fmla="*/ T100 w 4729"/>
                <a:gd name="T102" fmla="+- 0 5805 1077"/>
                <a:gd name="T103" fmla="*/ 5805 h 4729"/>
                <a:gd name="T104" fmla="+- 0 5400 1077"/>
                <a:gd name="T105" fmla="*/ T104 w 4729"/>
                <a:gd name="T106" fmla="+- 0 5805 1077"/>
                <a:gd name="T107" fmla="*/ 5805 h 4729"/>
                <a:gd name="T108" fmla="+- 0 5400 1077"/>
                <a:gd name="T109" fmla="*/ T108 w 4729"/>
                <a:gd name="T110" fmla="+- 0 5670 1077"/>
                <a:gd name="T111" fmla="*/ 5670 h 4729"/>
                <a:gd name="T112" fmla="+- 0 5805 1077"/>
                <a:gd name="T113" fmla="*/ T112 w 4729"/>
                <a:gd name="T114" fmla="+- 0 5670 1077"/>
                <a:gd name="T115" fmla="*/ 5670 h 4729"/>
                <a:gd name="T116" fmla="+- 0 5670 1077"/>
                <a:gd name="T117" fmla="*/ T116 w 4729"/>
                <a:gd name="T118" fmla="+- 0 5670 1077"/>
                <a:gd name="T119" fmla="*/ 5670 h 4729"/>
                <a:gd name="T120" fmla="+- 0 5670 1077"/>
                <a:gd name="T121" fmla="*/ T120 w 4729"/>
                <a:gd name="T122" fmla="+- 0 5805 1077"/>
                <a:gd name="T123" fmla="*/ 5805 h 4729"/>
                <a:gd name="T124" fmla="+- 0 5805 1077"/>
                <a:gd name="T125" fmla="*/ T124 w 4729"/>
                <a:gd name="T126" fmla="+- 0 5805 1077"/>
                <a:gd name="T127" fmla="*/ 5805 h 4729"/>
                <a:gd name="T128" fmla="+- 0 5805 1077"/>
                <a:gd name="T129" fmla="*/ T128 w 4729"/>
                <a:gd name="T130" fmla="+- 0 5670 1077"/>
                <a:gd name="T131" fmla="*/ 5670 h 472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729" h="4729">
                  <a:moveTo>
                    <a:pt x="411" y="0"/>
                  </a:moveTo>
                  <a:lnTo>
                    <a:pt x="0" y="0"/>
                  </a:lnTo>
                  <a:lnTo>
                    <a:pt x="0" y="411"/>
                  </a:lnTo>
                  <a:lnTo>
                    <a:pt x="411" y="411"/>
                  </a:lnTo>
                  <a:lnTo>
                    <a:pt x="411" y="0"/>
                  </a:lnTo>
                  <a:close/>
                  <a:moveTo>
                    <a:pt x="3243" y="4593"/>
                  </a:moveTo>
                  <a:lnTo>
                    <a:pt x="3108" y="4593"/>
                  </a:lnTo>
                  <a:lnTo>
                    <a:pt x="2973" y="4593"/>
                  </a:lnTo>
                  <a:lnTo>
                    <a:pt x="2838" y="4593"/>
                  </a:lnTo>
                  <a:lnTo>
                    <a:pt x="2838" y="4728"/>
                  </a:lnTo>
                  <a:lnTo>
                    <a:pt x="2973" y="4728"/>
                  </a:lnTo>
                  <a:lnTo>
                    <a:pt x="3108" y="4728"/>
                  </a:lnTo>
                  <a:lnTo>
                    <a:pt x="3243" y="4728"/>
                  </a:lnTo>
                  <a:lnTo>
                    <a:pt x="3243" y="4593"/>
                  </a:lnTo>
                  <a:close/>
                  <a:moveTo>
                    <a:pt x="3648" y="4593"/>
                  </a:moveTo>
                  <a:lnTo>
                    <a:pt x="3513" y="4593"/>
                  </a:lnTo>
                  <a:lnTo>
                    <a:pt x="3513" y="4728"/>
                  </a:lnTo>
                  <a:lnTo>
                    <a:pt x="3648" y="4728"/>
                  </a:lnTo>
                  <a:lnTo>
                    <a:pt x="3648" y="4593"/>
                  </a:lnTo>
                  <a:close/>
                  <a:moveTo>
                    <a:pt x="4323" y="4593"/>
                  </a:moveTo>
                  <a:lnTo>
                    <a:pt x="4188" y="4593"/>
                  </a:lnTo>
                  <a:lnTo>
                    <a:pt x="4053" y="4593"/>
                  </a:lnTo>
                  <a:lnTo>
                    <a:pt x="3918" y="4593"/>
                  </a:lnTo>
                  <a:lnTo>
                    <a:pt x="3918" y="4728"/>
                  </a:lnTo>
                  <a:lnTo>
                    <a:pt x="4053" y="4728"/>
                  </a:lnTo>
                  <a:lnTo>
                    <a:pt x="4188" y="4728"/>
                  </a:lnTo>
                  <a:lnTo>
                    <a:pt x="4323" y="4728"/>
                  </a:lnTo>
                  <a:lnTo>
                    <a:pt x="4323" y="4593"/>
                  </a:lnTo>
                  <a:close/>
                  <a:moveTo>
                    <a:pt x="4728" y="4593"/>
                  </a:moveTo>
                  <a:lnTo>
                    <a:pt x="4593" y="4593"/>
                  </a:lnTo>
                  <a:lnTo>
                    <a:pt x="4593" y="4728"/>
                  </a:lnTo>
                  <a:lnTo>
                    <a:pt x="4728" y="4728"/>
                  </a:lnTo>
                  <a:lnTo>
                    <a:pt x="4728" y="4593"/>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latin typeface="ＭＳ Ｐゴシック" panose="020B0600070205080204" pitchFamily="50" charset="-128"/>
                <a:ea typeface="ＭＳ Ｐゴシック" panose="020B0600070205080204" pitchFamily="50" charset="-128"/>
              </a:endParaRPr>
            </a:p>
          </p:txBody>
        </p:sp>
        <p:sp>
          <p:nvSpPr>
            <p:cNvPr id="22" name="docshape13">
              <a:extLst>
                <a:ext uri="{FF2B5EF4-FFF2-40B4-BE49-F238E27FC236}">
                  <a16:creationId xmlns:a16="http://schemas.microsoft.com/office/drawing/2014/main" id="{EF968C30-BF0B-4D09-C5A7-D42EB5FCDECA}"/>
                </a:ext>
              </a:extLst>
            </p:cNvPr>
            <p:cNvSpPr>
              <a:spLocks/>
            </p:cNvSpPr>
            <p:nvPr/>
          </p:nvSpPr>
          <p:spPr bwMode="auto">
            <a:xfrm>
              <a:off x="802" y="4852"/>
              <a:ext cx="961" cy="960"/>
            </a:xfrm>
            <a:custGeom>
              <a:avLst/>
              <a:gdLst>
                <a:gd name="T0" fmla="+- 0 1763 802"/>
                <a:gd name="T1" fmla="*/ T0 w 961"/>
                <a:gd name="T2" fmla="+- 0 4852 4852"/>
                <a:gd name="T3" fmla="*/ 4852 h 960"/>
                <a:gd name="T4" fmla="+- 0 802 802"/>
                <a:gd name="T5" fmla="*/ T4 w 961"/>
                <a:gd name="T6" fmla="+- 0 4852 4852"/>
                <a:gd name="T7" fmla="*/ 4852 h 960"/>
                <a:gd name="T8" fmla="+- 0 802 802"/>
                <a:gd name="T9" fmla="*/ T8 w 961"/>
                <a:gd name="T10" fmla="+- 0 4990 4852"/>
                <a:gd name="T11" fmla="*/ 4990 h 960"/>
                <a:gd name="T12" fmla="+- 0 802 802"/>
                <a:gd name="T13" fmla="*/ T12 w 961"/>
                <a:gd name="T14" fmla="+- 0 5676 4852"/>
                <a:gd name="T15" fmla="*/ 5676 h 960"/>
                <a:gd name="T16" fmla="+- 0 802 802"/>
                <a:gd name="T17" fmla="*/ T16 w 961"/>
                <a:gd name="T18" fmla="+- 0 5812 4852"/>
                <a:gd name="T19" fmla="*/ 5812 h 960"/>
                <a:gd name="T20" fmla="+- 0 1763 802"/>
                <a:gd name="T21" fmla="*/ T20 w 961"/>
                <a:gd name="T22" fmla="+- 0 5812 4852"/>
                <a:gd name="T23" fmla="*/ 5812 h 960"/>
                <a:gd name="T24" fmla="+- 0 1763 802"/>
                <a:gd name="T25" fmla="*/ T24 w 961"/>
                <a:gd name="T26" fmla="+- 0 5676 4852"/>
                <a:gd name="T27" fmla="*/ 5676 h 960"/>
                <a:gd name="T28" fmla="+- 0 939 802"/>
                <a:gd name="T29" fmla="*/ T28 w 961"/>
                <a:gd name="T30" fmla="+- 0 5676 4852"/>
                <a:gd name="T31" fmla="*/ 5676 h 960"/>
                <a:gd name="T32" fmla="+- 0 939 802"/>
                <a:gd name="T33" fmla="*/ T32 w 961"/>
                <a:gd name="T34" fmla="+- 0 4990 4852"/>
                <a:gd name="T35" fmla="*/ 4990 h 960"/>
                <a:gd name="T36" fmla="+- 0 1626 802"/>
                <a:gd name="T37" fmla="*/ T36 w 961"/>
                <a:gd name="T38" fmla="+- 0 4990 4852"/>
                <a:gd name="T39" fmla="*/ 4990 h 960"/>
                <a:gd name="T40" fmla="+- 0 1626 802"/>
                <a:gd name="T41" fmla="*/ T40 w 961"/>
                <a:gd name="T42" fmla="+- 0 5676 4852"/>
                <a:gd name="T43" fmla="*/ 5676 h 960"/>
                <a:gd name="T44" fmla="+- 0 1763 802"/>
                <a:gd name="T45" fmla="*/ T44 w 961"/>
                <a:gd name="T46" fmla="+- 0 5676 4852"/>
                <a:gd name="T47" fmla="*/ 5676 h 960"/>
                <a:gd name="T48" fmla="+- 0 1763 802"/>
                <a:gd name="T49" fmla="*/ T48 w 961"/>
                <a:gd name="T50" fmla="+- 0 4990 4852"/>
                <a:gd name="T51" fmla="*/ 4990 h 960"/>
                <a:gd name="T52" fmla="+- 0 1763 802"/>
                <a:gd name="T53" fmla="*/ T52 w 961"/>
                <a:gd name="T54" fmla="+- 0 4989 4852"/>
                <a:gd name="T55" fmla="*/ 4989 h 960"/>
                <a:gd name="T56" fmla="+- 0 1763 802"/>
                <a:gd name="T57" fmla="*/ T56 w 961"/>
                <a:gd name="T58" fmla="+- 0 4852 4852"/>
                <a:gd name="T59" fmla="*/ 4852 h 96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61" h="960">
                  <a:moveTo>
                    <a:pt x="961" y="0"/>
                  </a:moveTo>
                  <a:lnTo>
                    <a:pt x="0" y="0"/>
                  </a:lnTo>
                  <a:lnTo>
                    <a:pt x="0" y="138"/>
                  </a:lnTo>
                  <a:lnTo>
                    <a:pt x="0" y="824"/>
                  </a:lnTo>
                  <a:lnTo>
                    <a:pt x="0" y="960"/>
                  </a:lnTo>
                  <a:lnTo>
                    <a:pt x="961" y="960"/>
                  </a:lnTo>
                  <a:lnTo>
                    <a:pt x="961" y="824"/>
                  </a:lnTo>
                  <a:lnTo>
                    <a:pt x="137" y="824"/>
                  </a:lnTo>
                  <a:lnTo>
                    <a:pt x="137" y="138"/>
                  </a:lnTo>
                  <a:lnTo>
                    <a:pt x="824" y="138"/>
                  </a:lnTo>
                  <a:lnTo>
                    <a:pt x="824" y="824"/>
                  </a:lnTo>
                  <a:lnTo>
                    <a:pt x="961" y="824"/>
                  </a:lnTo>
                  <a:lnTo>
                    <a:pt x="961" y="138"/>
                  </a:lnTo>
                  <a:lnTo>
                    <a:pt x="961" y="137"/>
                  </a:lnTo>
                  <a:lnTo>
                    <a:pt x="961" y="0"/>
                  </a:lnTo>
                  <a:close/>
                </a:path>
              </a:pathLst>
            </a:custGeom>
            <a:solidFill>
              <a:srgbClr val="EBB6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latin typeface="ＭＳ Ｐゴシック" panose="020B0600070205080204" pitchFamily="50" charset="-128"/>
                <a:ea typeface="ＭＳ Ｐゴシック" panose="020B0600070205080204" pitchFamily="50" charset="-128"/>
              </a:endParaRPr>
            </a:p>
          </p:txBody>
        </p:sp>
        <p:sp>
          <p:nvSpPr>
            <p:cNvPr id="23" name="docshape14">
              <a:extLst>
                <a:ext uri="{FF2B5EF4-FFF2-40B4-BE49-F238E27FC236}">
                  <a16:creationId xmlns:a16="http://schemas.microsoft.com/office/drawing/2014/main" id="{0DEB463B-0D31-F39E-6F14-7B55B74320EB}"/>
                </a:ext>
              </a:extLst>
            </p:cNvPr>
            <p:cNvSpPr>
              <a:spLocks noChangeArrowheads="1"/>
            </p:cNvSpPr>
            <p:nvPr/>
          </p:nvSpPr>
          <p:spPr bwMode="auto">
            <a:xfrm>
              <a:off x="1076" y="5126"/>
              <a:ext cx="412" cy="412"/>
            </a:xfrm>
            <a:prstGeom prst="rect">
              <a:avLst/>
            </a:prstGeom>
            <a:solidFill>
              <a:srgbClr val="00338C"/>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dirty="0">
                <a:latin typeface="ＭＳ Ｐゴシック" panose="020B0600070205080204" pitchFamily="50" charset="-128"/>
                <a:ea typeface="ＭＳ Ｐゴシック" panose="020B0600070205080204" pitchFamily="50" charset="-128"/>
              </a:endParaRPr>
            </a:p>
          </p:txBody>
        </p:sp>
        <p:sp>
          <p:nvSpPr>
            <p:cNvPr id="26" name="docshape15">
              <a:extLst>
                <a:ext uri="{FF2B5EF4-FFF2-40B4-BE49-F238E27FC236}">
                  <a16:creationId xmlns:a16="http://schemas.microsoft.com/office/drawing/2014/main" id="{4F86EB09-0709-2CAF-CC8B-DF29783BF7FE}"/>
                </a:ext>
              </a:extLst>
            </p:cNvPr>
            <p:cNvSpPr>
              <a:spLocks/>
            </p:cNvSpPr>
            <p:nvPr/>
          </p:nvSpPr>
          <p:spPr bwMode="auto">
            <a:xfrm>
              <a:off x="4852" y="802"/>
              <a:ext cx="961" cy="960"/>
            </a:xfrm>
            <a:custGeom>
              <a:avLst/>
              <a:gdLst>
                <a:gd name="T0" fmla="+- 0 5813 4852"/>
                <a:gd name="T1" fmla="*/ T0 w 961"/>
                <a:gd name="T2" fmla="+- 0 802 802"/>
                <a:gd name="T3" fmla="*/ 802 h 960"/>
                <a:gd name="T4" fmla="+- 0 4852 4852"/>
                <a:gd name="T5" fmla="*/ T4 w 961"/>
                <a:gd name="T6" fmla="+- 0 802 802"/>
                <a:gd name="T7" fmla="*/ 802 h 960"/>
                <a:gd name="T8" fmla="+- 0 4852 4852"/>
                <a:gd name="T9" fmla="*/ T8 w 961"/>
                <a:gd name="T10" fmla="+- 0 940 802"/>
                <a:gd name="T11" fmla="*/ 940 h 960"/>
                <a:gd name="T12" fmla="+- 0 4852 4852"/>
                <a:gd name="T13" fmla="*/ T12 w 961"/>
                <a:gd name="T14" fmla="+- 0 1626 802"/>
                <a:gd name="T15" fmla="*/ 1626 h 960"/>
                <a:gd name="T16" fmla="+- 0 4852 4852"/>
                <a:gd name="T17" fmla="*/ T16 w 961"/>
                <a:gd name="T18" fmla="+- 0 1762 802"/>
                <a:gd name="T19" fmla="*/ 1762 h 960"/>
                <a:gd name="T20" fmla="+- 0 5813 4852"/>
                <a:gd name="T21" fmla="*/ T20 w 961"/>
                <a:gd name="T22" fmla="+- 0 1762 802"/>
                <a:gd name="T23" fmla="*/ 1762 h 960"/>
                <a:gd name="T24" fmla="+- 0 5813 4852"/>
                <a:gd name="T25" fmla="*/ T24 w 961"/>
                <a:gd name="T26" fmla="+- 0 1626 802"/>
                <a:gd name="T27" fmla="*/ 1626 h 960"/>
                <a:gd name="T28" fmla="+- 0 4989 4852"/>
                <a:gd name="T29" fmla="*/ T28 w 961"/>
                <a:gd name="T30" fmla="+- 0 1626 802"/>
                <a:gd name="T31" fmla="*/ 1626 h 960"/>
                <a:gd name="T32" fmla="+- 0 4989 4852"/>
                <a:gd name="T33" fmla="*/ T32 w 961"/>
                <a:gd name="T34" fmla="+- 0 940 802"/>
                <a:gd name="T35" fmla="*/ 940 h 960"/>
                <a:gd name="T36" fmla="+- 0 5676 4852"/>
                <a:gd name="T37" fmla="*/ T36 w 961"/>
                <a:gd name="T38" fmla="+- 0 940 802"/>
                <a:gd name="T39" fmla="*/ 940 h 960"/>
                <a:gd name="T40" fmla="+- 0 5676 4852"/>
                <a:gd name="T41" fmla="*/ T40 w 961"/>
                <a:gd name="T42" fmla="+- 0 1626 802"/>
                <a:gd name="T43" fmla="*/ 1626 h 960"/>
                <a:gd name="T44" fmla="+- 0 5813 4852"/>
                <a:gd name="T45" fmla="*/ T44 w 961"/>
                <a:gd name="T46" fmla="+- 0 1626 802"/>
                <a:gd name="T47" fmla="*/ 1626 h 960"/>
                <a:gd name="T48" fmla="+- 0 5813 4852"/>
                <a:gd name="T49" fmla="*/ T48 w 961"/>
                <a:gd name="T50" fmla="+- 0 940 802"/>
                <a:gd name="T51" fmla="*/ 940 h 960"/>
                <a:gd name="T52" fmla="+- 0 5813 4852"/>
                <a:gd name="T53" fmla="*/ T52 w 961"/>
                <a:gd name="T54" fmla="+- 0 939 802"/>
                <a:gd name="T55" fmla="*/ 939 h 960"/>
                <a:gd name="T56" fmla="+- 0 5813 4852"/>
                <a:gd name="T57" fmla="*/ T56 w 961"/>
                <a:gd name="T58" fmla="+- 0 802 802"/>
                <a:gd name="T59" fmla="*/ 802 h 96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61" h="960">
                  <a:moveTo>
                    <a:pt x="961" y="0"/>
                  </a:moveTo>
                  <a:lnTo>
                    <a:pt x="0" y="0"/>
                  </a:lnTo>
                  <a:lnTo>
                    <a:pt x="0" y="138"/>
                  </a:lnTo>
                  <a:lnTo>
                    <a:pt x="0" y="824"/>
                  </a:lnTo>
                  <a:lnTo>
                    <a:pt x="0" y="960"/>
                  </a:lnTo>
                  <a:lnTo>
                    <a:pt x="961" y="960"/>
                  </a:lnTo>
                  <a:lnTo>
                    <a:pt x="961" y="824"/>
                  </a:lnTo>
                  <a:lnTo>
                    <a:pt x="137" y="824"/>
                  </a:lnTo>
                  <a:lnTo>
                    <a:pt x="137" y="138"/>
                  </a:lnTo>
                  <a:lnTo>
                    <a:pt x="824" y="138"/>
                  </a:lnTo>
                  <a:lnTo>
                    <a:pt x="824" y="824"/>
                  </a:lnTo>
                  <a:lnTo>
                    <a:pt x="961" y="824"/>
                  </a:lnTo>
                  <a:lnTo>
                    <a:pt x="961" y="138"/>
                  </a:lnTo>
                  <a:lnTo>
                    <a:pt x="961" y="137"/>
                  </a:lnTo>
                  <a:lnTo>
                    <a:pt x="961" y="0"/>
                  </a:lnTo>
                  <a:close/>
                </a:path>
              </a:pathLst>
            </a:custGeom>
            <a:solidFill>
              <a:srgbClr val="EBB6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latin typeface="ＭＳ Ｐゴシック" panose="020B0600070205080204" pitchFamily="50" charset="-128"/>
                <a:ea typeface="ＭＳ Ｐゴシック" panose="020B0600070205080204" pitchFamily="50" charset="-128"/>
              </a:endParaRPr>
            </a:p>
          </p:txBody>
        </p:sp>
        <p:sp>
          <p:nvSpPr>
            <p:cNvPr id="27" name="docshape16">
              <a:extLst>
                <a:ext uri="{FF2B5EF4-FFF2-40B4-BE49-F238E27FC236}">
                  <a16:creationId xmlns:a16="http://schemas.microsoft.com/office/drawing/2014/main" id="{CE8736CB-03D9-CE60-0C6E-680C7CA08A66}"/>
                </a:ext>
              </a:extLst>
            </p:cNvPr>
            <p:cNvSpPr>
              <a:spLocks noChangeArrowheads="1"/>
            </p:cNvSpPr>
            <p:nvPr/>
          </p:nvSpPr>
          <p:spPr bwMode="auto">
            <a:xfrm>
              <a:off x="5126" y="1076"/>
              <a:ext cx="412" cy="412"/>
            </a:xfrm>
            <a:prstGeom prst="rect">
              <a:avLst/>
            </a:prstGeom>
            <a:solidFill>
              <a:srgbClr val="00338C"/>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dirty="0">
                <a:latin typeface="ＭＳ Ｐゴシック" panose="020B0600070205080204" pitchFamily="50" charset="-128"/>
                <a:ea typeface="ＭＳ Ｐゴシック" panose="020B0600070205080204" pitchFamily="50" charset="-128"/>
              </a:endParaRPr>
            </a:p>
          </p:txBody>
        </p:sp>
      </p:grpSp>
      <p:sp>
        <p:nvSpPr>
          <p:cNvPr id="29" name="Text Placeholder 2">
            <a:extLst>
              <a:ext uri="{FF2B5EF4-FFF2-40B4-BE49-F238E27FC236}">
                <a16:creationId xmlns:a16="http://schemas.microsoft.com/office/drawing/2014/main" id="{404B867D-2E17-B835-24E5-9C3DD1185837}"/>
              </a:ext>
            </a:extLst>
          </p:cNvPr>
          <p:cNvSpPr txBox="1">
            <a:spLocks/>
          </p:cNvSpPr>
          <p:nvPr/>
        </p:nvSpPr>
        <p:spPr>
          <a:xfrm>
            <a:off x="5790987" y="533400"/>
            <a:ext cx="6062693" cy="59817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ja-JP" sz="2100" dirty="0">
                <a:solidFill>
                  <a:schemeClr val="bg1"/>
                </a:solidFill>
                <a:latin typeface="ＭＳ Ｐゴシック" panose="020B0600070205080204" pitchFamily="50" charset="-128"/>
                <a:ea typeface="ＭＳ Ｐゴシック" panose="020B0600070205080204" pitchFamily="50" charset="-128"/>
              </a:rPr>
              <a:t>下記のリストは、オンラインで</a:t>
            </a:r>
            <a:r>
              <a:rPr lang="ja-JP" altLang="en-US" sz="2100" dirty="0">
                <a:solidFill>
                  <a:schemeClr val="bg1"/>
                </a:solidFill>
                <a:latin typeface="ＭＳ Ｐゴシック" panose="020B0600070205080204" pitchFamily="50" charset="-128"/>
                <a:ea typeface="ＭＳ Ｐゴシック" panose="020B0600070205080204" pitchFamily="50" charset="-128"/>
              </a:rPr>
              <a:t>提供されている</a:t>
            </a:r>
            <a:r>
              <a:rPr lang="ja-JP" sz="2100" dirty="0">
                <a:solidFill>
                  <a:schemeClr val="bg1"/>
                </a:solidFill>
                <a:latin typeface="ＭＳ Ｐゴシック" panose="020B0600070205080204" pitchFamily="50" charset="-128"/>
                <a:ea typeface="ＭＳ Ｐゴシック" panose="020B0600070205080204" pitchFamily="50" charset="-128"/>
              </a:rPr>
              <a:t>リソースの一部です。会員部に注文して取り寄せることもできます。</a:t>
            </a:r>
            <a:r>
              <a:rPr lang="ja-JP" altLang="en-US" sz="2100" dirty="0">
                <a:solidFill>
                  <a:schemeClr val="bg1"/>
                </a:solidFill>
                <a:latin typeface="ＭＳ Ｐゴシック" panose="020B0600070205080204" pitchFamily="50" charset="-128"/>
                <a:ea typeface="ＭＳ Ｐゴシック" panose="020B0600070205080204" pitchFamily="50" charset="-128"/>
              </a:rPr>
              <a:t>入手</a:t>
            </a:r>
            <a:r>
              <a:rPr lang="ja-JP" sz="2100" dirty="0">
                <a:solidFill>
                  <a:schemeClr val="bg1"/>
                </a:solidFill>
                <a:latin typeface="ＭＳ Ｐゴシック" panose="020B0600070205080204" pitchFamily="50" charset="-128"/>
                <a:ea typeface="ＭＳ Ｐゴシック" panose="020B0600070205080204" pitchFamily="50" charset="-128"/>
              </a:rPr>
              <a:t>するには、「新クラブの結成」ウェブページにアクセスするか、このQRコードを使用します。</a:t>
            </a:r>
          </a:p>
          <a:p>
            <a:pPr marL="0" indent="0">
              <a:buNone/>
            </a:pPr>
            <a:r>
              <a:rPr lang="ja-JP" sz="2200" dirty="0">
                <a:solidFill>
                  <a:schemeClr val="bg1"/>
                </a:solidFill>
                <a:latin typeface="ＭＳ Ｐゴシック" panose="020B0600070205080204" pitchFamily="50" charset="-128"/>
                <a:ea typeface="ＭＳ Ｐゴシック" panose="020B0600070205080204" pitchFamily="50" charset="-128"/>
              </a:rPr>
              <a:t> </a:t>
            </a:r>
          </a:p>
          <a:p>
            <a:pPr marL="342900" indent="-342900">
              <a:lnSpc>
                <a:spcPct val="150000"/>
              </a:lnSpc>
              <a:buClr>
                <a:schemeClr val="bg1"/>
              </a:buClr>
              <a:buSzPct val="100000"/>
              <a:buFont typeface="Wingdings" panose="05000000000000000000" pitchFamily="2" charset="2"/>
              <a:buChar char="Ø"/>
            </a:pPr>
            <a:r>
              <a:rPr lang="ja-JP" dirty="0">
                <a:solidFill>
                  <a:schemeClr val="bg1"/>
                </a:solidFill>
                <a:latin typeface="ＭＳ Ｐゴシック" panose="020B0600070205080204" pitchFamily="50" charset="-128"/>
                <a:ea typeface="ＭＳ Ｐゴシック" panose="020B0600070205080204" pitchFamily="50" charset="-128"/>
              </a:rPr>
              <a:t>新クラブ結成キット（KITEXT）</a:t>
            </a:r>
          </a:p>
          <a:p>
            <a:pPr marL="342900" indent="-342900">
              <a:lnSpc>
                <a:spcPct val="150000"/>
              </a:lnSpc>
              <a:buClr>
                <a:schemeClr val="bg1"/>
              </a:buClr>
              <a:buSzPct val="100000"/>
              <a:buFont typeface="Wingdings" panose="05000000000000000000" pitchFamily="2" charset="2"/>
              <a:buChar char="Ø"/>
            </a:pPr>
            <a:r>
              <a:rPr lang="ja-JP" dirty="0">
                <a:solidFill>
                  <a:schemeClr val="bg1"/>
                </a:solidFill>
                <a:latin typeface="ＭＳ Ｐゴシック" panose="020B0600070205080204" pitchFamily="50" charset="-128"/>
                <a:ea typeface="ＭＳ Ｐゴシック" panose="020B0600070205080204" pitchFamily="50" charset="-128"/>
              </a:rPr>
              <a:t>チャーターメンバー申込書（TK-188）</a:t>
            </a:r>
          </a:p>
          <a:p>
            <a:pPr marL="342900" indent="-342900">
              <a:lnSpc>
                <a:spcPct val="150000"/>
              </a:lnSpc>
              <a:buClr>
                <a:schemeClr val="bg1"/>
              </a:buClr>
              <a:buSzPct val="100000"/>
              <a:buFont typeface="Wingdings" panose="05000000000000000000" pitchFamily="2" charset="2"/>
              <a:buChar char="Ø"/>
            </a:pPr>
            <a:r>
              <a:rPr lang="ja-JP" dirty="0">
                <a:solidFill>
                  <a:schemeClr val="bg1"/>
                </a:solidFill>
                <a:latin typeface="ＭＳ Ｐゴシック" panose="020B0600070205080204" pitchFamily="50" charset="-128"/>
                <a:ea typeface="ＭＳ Ｐゴシック" panose="020B0600070205080204" pitchFamily="50" charset="-128"/>
              </a:rPr>
              <a:t>「こんにちは！」パンフレット（EX-511）</a:t>
            </a:r>
          </a:p>
          <a:p>
            <a:pPr marL="342900" indent="-342900">
              <a:lnSpc>
                <a:spcPct val="150000"/>
              </a:lnSpc>
              <a:buClr>
                <a:schemeClr val="bg1"/>
              </a:buClr>
              <a:buSzPct val="100000"/>
              <a:buFont typeface="Wingdings" panose="05000000000000000000" pitchFamily="2" charset="2"/>
              <a:buChar char="Ø"/>
            </a:pPr>
            <a:r>
              <a:rPr lang="ja-JP" dirty="0">
                <a:solidFill>
                  <a:schemeClr val="bg1"/>
                </a:solidFill>
                <a:latin typeface="ＭＳ Ｐゴシック" panose="020B0600070205080204" pitchFamily="50" charset="-128"/>
                <a:ea typeface="ＭＳ Ｐゴシック" panose="020B0600070205080204" pitchFamily="50" charset="-128"/>
              </a:rPr>
              <a:t>勧誘ポスター（EX-109）</a:t>
            </a:r>
          </a:p>
          <a:p>
            <a:pPr marL="342900" indent="-342900">
              <a:lnSpc>
                <a:spcPct val="150000"/>
              </a:lnSpc>
              <a:buClr>
                <a:schemeClr val="bg1"/>
              </a:buClr>
              <a:buSzPct val="100000"/>
              <a:buFont typeface="Wingdings" panose="05000000000000000000" pitchFamily="2" charset="2"/>
              <a:buChar char="Ø"/>
            </a:pPr>
            <a:r>
              <a:rPr lang="ja-JP" dirty="0">
                <a:solidFill>
                  <a:schemeClr val="bg1"/>
                </a:solidFill>
                <a:latin typeface="ＭＳ Ｐゴシック" panose="020B0600070205080204" pitchFamily="50" charset="-128"/>
                <a:ea typeface="ＭＳ Ｐゴシック" panose="020B0600070205080204" pitchFamily="50" charset="-128"/>
              </a:rPr>
              <a:t>「ライオンズ　世界を変える力」パンフレット（ME-40）</a:t>
            </a:r>
          </a:p>
          <a:p>
            <a:pPr marL="342900" indent="-342900">
              <a:lnSpc>
                <a:spcPct val="150000"/>
              </a:lnSpc>
              <a:buClr>
                <a:schemeClr val="bg1"/>
              </a:buClr>
              <a:buSzPct val="100000"/>
              <a:buFont typeface="Wingdings" panose="05000000000000000000" pitchFamily="2" charset="2"/>
              <a:buChar char="Ø"/>
            </a:pPr>
            <a:r>
              <a:rPr lang="ja-JP" dirty="0">
                <a:solidFill>
                  <a:schemeClr val="bg1"/>
                </a:solidFill>
                <a:latin typeface="ＭＳ Ｐゴシック" panose="020B0600070205080204" pitchFamily="50" charset="-128"/>
                <a:ea typeface="ＭＳ Ｐゴシック" panose="020B0600070205080204" pitchFamily="50" charset="-128"/>
              </a:rPr>
              <a:t>「あなたの家族が変化をもたらす」パンフレット (MPFM-8)</a:t>
            </a:r>
          </a:p>
          <a:p>
            <a:pPr marL="342900" indent="-342900">
              <a:lnSpc>
                <a:spcPct val="150000"/>
              </a:lnSpc>
              <a:buClr>
                <a:schemeClr val="bg1"/>
              </a:buClr>
              <a:buSzPct val="100000"/>
              <a:buFont typeface="Wingdings" panose="05000000000000000000" pitchFamily="2" charset="2"/>
              <a:buChar char="Ø"/>
            </a:pPr>
            <a:r>
              <a:rPr lang="ja-JP" dirty="0">
                <a:solidFill>
                  <a:schemeClr val="bg1"/>
                </a:solidFill>
                <a:latin typeface="ＭＳ Ｐゴシック" panose="020B0600070205080204" pitchFamily="50" charset="-128"/>
                <a:ea typeface="ＭＳ Ｐゴシック" panose="020B0600070205080204" pitchFamily="50" charset="-128"/>
              </a:rPr>
              <a:t>「ライオンズには目的があります」（ME-33）</a:t>
            </a:r>
          </a:p>
          <a:p>
            <a:pPr marL="342900" indent="-342900">
              <a:lnSpc>
                <a:spcPct val="150000"/>
              </a:lnSpc>
              <a:buClr>
                <a:schemeClr val="bg1"/>
              </a:buClr>
              <a:buSzPct val="100000"/>
              <a:buFont typeface="Wingdings" panose="05000000000000000000" pitchFamily="2" charset="2"/>
              <a:buChar char="Ø"/>
            </a:pPr>
            <a:r>
              <a:rPr lang="ja-JP" dirty="0">
                <a:solidFill>
                  <a:schemeClr val="bg1"/>
                </a:solidFill>
                <a:latin typeface="ＭＳ Ｐゴシック" panose="020B0600070205080204" pitchFamily="50" charset="-128"/>
                <a:ea typeface="ＭＳ Ｐゴシック" panose="020B0600070205080204" pitchFamily="50" charset="-128"/>
              </a:rPr>
              <a:t>誘ってみよう！会員勧誘ガイド(ME-300):</a:t>
            </a:r>
          </a:p>
          <a:p>
            <a:pPr marL="342900" indent="-342900">
              <a:buClr>
                <a:schemeClr val="bg1"/>
              </a:buClr>
              <a:buSzPct val="100000"/>
              <a:buFont typeface="Wingdings" panose="05000000000000000000" pitchFamily="2" charset="2"/>
              <a:buChar char="Ø"/>
            </a:pPr>
            <a:endParaRPr lang="en-US" altLang="en-US" kern="0" dirty="0">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342900" indent="-342900">
              <a:buClr>
                <a:srgbClr val="EBB700"/>
              </a:buClr>
              <a:buSzPct val="100000"/>
              <a:buFont typeface="Lucida Grande" panose="020B0600040502020204" pitchFamily="34" charset="0"/>
              <a:buChar char="▶"/>
            </a:pPr>
            <a:endParaRPr lang="en-US" altLang="en-US" sz="2000" kern="0" dirty="0">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342900" indent="-342900">
              <a:buClr>
                <a:srgbClr val="EBB700"/>
              </a:buClr>
              <a:buSzPct val="100000"/>
              <a:buFont typeface="Lucida Grande" panose="020B0600040502020204" pitchFamily="34" charset="0"/>
              <a:buChar char="▶"/>
            </a:pPr>
            <a:endParaRPr lang="en-US" altLang="en-US" sz="2000" kern="0" dirty="0">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342900" indent="-342900">
              <a:buClr>
                <a:srgbClr val="EBB700"/>
              </a:buClr>
              <a:buSzPct val="100000"/>
              <a:buFont typeface="Lucida Grande" panose="020B0600040502020204" pitchFamily="34" charset="0"/>
              <a:buChar char="▶"/>
            </a:pPr>
            <a:endParaRPr lang="en-US" altLang="en-US" sz="2000" kern="0" dirty="0">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342900" indent="-342900">
              <a:buClr>
                <a:srgbClr val="EBB700"/>
              </a:buClr>
              <a:buSzPct val="100000"/>
              <a:buFont typeface="Lucida Grande" panose="020B0600040502020204" pitchFamily="34" charset="0"/>
              <a:buChar char="▶"/>
            </a:pPr>
            <a:endParaRPr lang="en-US" altLang="en-US" sz="2000" kern="0" dirty="0">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342900" indent="-342900">
              <a:buClr>
                <a:srgbClr val="EBB700"/>
              </a:buClr>
              <a:buSzPct val="100000"/>
              <a:buFont typeface="Lucida Grande" panose="020B0600040502020204" pitchFamily="34" charset="0"/>
              <a:buChar char="▶"/>
            </a:pPr>
            <a:endParaRPr lang="en-US" altLang="en-US" sz="2000" kern="0" dirty="0">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342900" indent="-342900">
              <a:buClr>
                <a:srgbClr val="EBB700"/>
              </a:buClr>
              <a:buSzPct val="100000"/>
              <a:buFont typeface="Lucida Grande" panose="020B0600040502020204" pitchFamily="34" charset="0"/>
              <a:buChar char="▶"/>
            </a:pPr>
            <a:endParaRPr lang="en-US" altLang="en-US" sz="2000" kern="0" dirty="0">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342900" indent="-342900">
              <a:buClr>
                <a:srgbClr val="EBB700"/>
              </a:buClr>
              <a:buSzPct val="100000"/>
              <a:buFont typeface="Lucida Grande" panose="020B0600040502020204" pitchFamily="34" charset="0"/>
              <a:buChar char="▶"/>
            </a:pPr>
            <a:endParaRPr lang="en-US" kern="0" dirty="0">
              <a:solidFill>
                <a:schemeClr val="accent6">
                  <a:lumMod val="75000"/>
                  <a:lumOff val="25000"/>
                </a:schemeClr>
              </a:solidFill>
              <a:latin typeface="ＭＳ Ｐゴシック" panose="020B0600070205080204" pitchFamily="50" charset="-128"/>
              <a:ea typeface="ＭＳ Ｐゴシック" panose="020B0600070205080204" pitchFamily="50" charset="-128"/>
            </a:endParaRPr>
          </a:p>
          <a:p>
            <a:pPr marL="342900" indent="-342900">
              <a:buClr>
                <a:srgbClr val="EBB700"/>
              </a:buClr>
              <a:buSzPct val="100000"/>
              <a:buFont typeface="Lucida Grande" panose="020B0600040502020204" pitchFamily="34" charset="0"/>
              <a:buChar char="▶"/>
            </a:pPr>
            <a:endParaRPr lang="en-US" sz="800" kern="0" dirty="0">
              <a:solidFill>
                <a:schemeClr val="accent6">
                  <a:lumMod val="75000"/>
                  <a:lumOff val="25000"/>
                </a:schemeClr>
              </a:solidFill>
              <a:latin typeface="ＭＳ Ｐゴシック" panose="020B0600070205080204" pitchFamily="50" charset="-128"/>
              <a:ea typeface="ＭＳ Ｐゴシック" panose="020B0600070205080204" pitchFamily="50" charset="-128"/>
            </a:endParaRPr>
          </a:p>
          <a:p>
            <a:endParaRPr lang="en-US" kern="0" dirty="0">
              <a:solidFill>
                <a:schemeClr val="accent6">
                  <a:lumMod val="75000"/>
                  <a:lumOff val="25000"/>
                </a:schemeClr>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606090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ackground - Solid">
            <a:extLst>
              <a:ext uri="{FF2B5EF4-FFF2-40B4-BE49-F238E27FC236}">
                <a16:creationId xmlns:a16="http://schemas.microsoft.com/office/drawing/2014/main" id="{26686E2C-7ED9-1544-816E-ED77CB499B76}"/>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sp>
        <p:nvSpPr>
          <p:cNvPr id="24" name="Freeform 23">
            <a:extLst>
              <a:ext uri="{FF2B5EF4-FFF2-40B4-BE49-F238E27FC236}">
                <a16:creationId xmlns:a16="http://schemas.microsoft.com/office/drawing/2014/main" id="{E39E4B24-8DD0-8746-989F-ADE4C1B100E8}"/>
              </a:ext>
            </a:extLst>
          </p:cNvPr>
          <p:cNvSpPr/>
          <p:nvPr/>
        </p:nvSpPr>
        <p:spPr>
          <a:xfrm rot="16200000" flipV="1">
            <a:off x="-793219" y="793219"/>
            <a:ext cx="6858000" cy="5271561"/>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grpSp>
        <p:nvGrpSpPr>
          <p:cNvPr id="2" name="Group 1">
            <a:extLst>
              <a:ext uri="{FF2B5EF4-FFF2-40B4-BE49-F238E27FC236}">
                <a16:creationId xmlns:a16="http://schemas.microsoft.com/office/drawing/2014/main" id="{04565E04-6750-604C-B216-14F6DB223BE5}"/>
              </a:ext>
            </a:extLst>
          </p:cNvPr>
          <p:cNvGrpSpPr/>
          <p:nvPr/>
        </p:nvGrpSpPr>
        <p:grpSpPr>
          <a:xfrm>
            <a:off x="4955038" y="0"/>
            <a:ext cx="1677492" cy="6858000"/>
            <a:chOff x="3697870" y="0"/>
            <a:chExt cx="1677492" cy="6858000"/>
          </a:xfrm>
        </p:grpSpPr>
        <p:sp>
          <p:nvSpPr>
            <p:cNvPr id="17" name="Freeform 16">
              <a:extLst>
                <a:ext uri="{FF2B5EF4-FFF2-40B4-BE49-F238E27FC236}">
                  <a16:creationId xmlns:a16="http://schemas.microsoft.com/office/drawing/2014/main" id="{0ABA8735-21A0-D941-BAFF-2C6DFDE50D15}"/>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sp>
          <p:nvSpPr>
            <p:cNvPr id="19" name="Freeform 18">
              <a:extLst>
                <a:ext uri="{FF2B5EF4-FFF2-40B4-BE49-F238E27FC236}">
                  <a16:creationId xmlns:a16="http://schemas.microsoft.com/office/drawing/2014/main" id="{1AABB41B-29AE-AA4C-A273-97195EE7BD4E}"/>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grpSp>
      <p:sp>
        <p:nvSpPr>
          <p:cNvPr id="26" name="Body Copy">
            <a:extLst>
              <a:ext uri="{FF2B5EF4-FFF2-40B4-BE49-F238E27FC236}">
                <a16:creationId xmlns:a16="http://schemas.microsoft.com/office/drawing/2014/main" id="{2E50E5EB-D1FE-7D49-B16E-C5870ABEC04F}"/>
              </a:ext>
            </a:extLst>
          </p:cNvPr>
          <p:cNvSpPr txBox="1">
            <a:spLocks/>
          </p:cNvSpPr>
          <p:nvPr/>
        </p:nvSpPr>
        <p:spPr>
          <a:xfrm>
            <a:off x="6826823" y="1670333"/>
            <a:ext cx="4914756" cy="351733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Clr>
                <a:srgbClr val="EBB700"/>
              </a:buClr>
              <a:buSzPct val="100000"/>
            </a:pPr>
            <a:br>
              <a:rPr lang="ja-JP">
                <a:solidFill>
                  <a:srgbClr val="0D2240"/>
                </a:solidFill>
                <a:latin typeface="ＭＳ Ｐゴシック" panose="020B0600070205080204" pitchFamily="50" charset="-128"/>
                <a:ea typeface="ＭＳ Ｐゴシック" panose="020B0600070205080204" pitchFamily="50" charset="-128"/>
                <a:cs typeface="Arial" charset="0"/>
              </a:rPr>
            </a:br>
            <a:endParaRPr lang="ja-JP">
              <a:solidFill>
                <a:srgbClr val="0D2240"/>
              </a:solidFill>
              <a:latin typeface="ＭＳ Ｐゴシック" panose="020B0600070205080204" pitchFamily="50" charset="-128"/>
              <a:ea typeface="ＭＳ Ｐゴシック" panose="020B0600070205080204" pitchFamily="50" charset="-128"/>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ＭＳ Ｐゴシック" panose="020B0600070205080204" pitchFamily="50" charset="-128"/>
              <a:ea typeface="ＭＳ Ｐゴシック" panose="020B0600070205080204" pitchFamily="50" charset="-128"/>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ＭＳ Ｐゴシック" panose="020B0600070205080204" pitchFamily="50" charset="-128"/>
              <a:ea typeface="ＭＳ Ｐゴシック" panose="020B0600070205080204" pitchFamily="50" charset="-128"/>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ＭＳ Ｐゴシック" panose="020B0600070205080204" pitchFamily="50" charset="-128"/>
              <a:ea typeface="ＭＳ Ｐゴシック" panose="020B0600070205080204" pitchFamily="50" charset="-128"/>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ＭＳ Ｐゴシック" panose="020B0600070205080204" pitchFamily="50" charset="-128"/>
              <a:ea typeface="ＭＳ Ｐゴシック" panose="020B0600070205080204" pitchFamily="50" charset="-128"/>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ＭＳ Ｐゴシック" panose="020B0600070205080204" pitchFamily="50" charset="-128"/>
              <a:ea typeface="ＭＳ Ｐゴシック" panose="020B0600070205080204" pitchFamily="50" charset="-128"/>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ＭＳ Ｐゴシック" panose="020B0600070205080204" pitchFamily="50" charset="-128"/>
              <a:ea typeface="ＭＳ Ｐゴシック" panose="020B0600070205080204" pitchFamily="50" charset="-128"/>
              <a:cs typeface="Arial" charset="0"/>
            </a:endParaRPr>
          </a:p>
        </p:txBody>
      </p:sp>
      <p:sp>
        <p:nvSpPr>
          <p:cNvPr id="28" name="Rectangle 27">
            <a:extLst>
              <a:ext uri="{FF2B5EF4-FFF2-40B4-BE49-F238E27FC236}">
                <a16:creationId xmlns:a16="http://schemas.microsoft.com/office/drawing/2014/main" id="{1F2A9514-7C35-AB43-B22D-AC06B53DD328}"/>
              </a:ext>
            </a:extLst>
          </p:cNvPr>
          <p:cNvSpPr/>
          <p:nvPr/>
        </p:nvSpPr>
        <p:spPr>
          <a:xfrm rot="5400000">
            <a:off x="2560320" y="2240281"/>
            <a:ext cx="91440" cy="3383280"/>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ＭＳ Ｐゴシック" panose="020B0600070205080204" pitchFamily="50" charset="-128"/>
              <a:ea typeface="ＭＳ Ｐゴシック" panose="020B0600070205080204" pitchFamily="50" charset="-128"/>
              <a:cs typeface="Arial" charset="0"/>
            </a:endParaRPr>
          </a:p>
        </p:txBody>
      </p:sp>
      <p:sp>
        <p:nvSpPr>
          <p:cNvPr id="12" name="Page Number - Blue">
            <a:extLst>
              <a:ext uri="{FF2B5EF4-FFF2-40B4-BE49-F238E27FC236}">
                <a16:creationId xmlns:a16="http://schemas.microsoft.com/office/drawing/2014/main" id="{9EF8C11C-B97D-B04F-8EC2-671F9B1B84D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latin typeface="ＭＳ Ｐゴシック" panose="020B0600070205080204" pitchFamily="50" charset="-128"/>
                <a:ea typeface="ＭＳ Ｐゴシック" panose="020B0600070205080204" pitchFamily="50" charset="-128"/>
              </a:rPr>
              <a:pPr eaLnBrk="0" hangingPunct="0">
                <a:spcBef>
                  <a:spcPct val="50000"/>
                </a:spcBef>
                <a:defRPr/>
              </a:pPr>
              <a:t>41</a:t>
            </a:fld>
            <a:endParaRPr lang="en-US" sz="1000" dirty="0">
              <a:solidFill>
                <a:srgbClr val="00338D"/>
              </a:solidFill>
              <a:latin typeface="ＭＳ Ｐゴシック" panose="020B0600070205080204" pitchFamily="50" charset="-128"/>
              <a:ea typeface="ＭＳ Ｐゴシック" panose="020B0600070205080204" pitchFamily="50" charset="-128"/>
            </a:endParaRPr>
          </a:p>
        </p:txBody>
      </p:sp>
      <p:pic>
        <p:nvPicPr>
          <p:cNvPr id="5" name="Picture 4">
            <a:extLst>
              <a:ext uri="{FF2B5EF4-FFF2-40B4-BE49-F238E27FC236}">
                <a16:creationId xmlns:a16="http://schemas.microsoft.com/office/drawing/2014/main" id="{65893CB7-EEFE-B0E6-DA54-E9B25A426C4E}"/>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rcRect/>
          <a:stretch/>
        </p:blipFill>
        <p:spPr>
          <a:xfrm>
            <a:off x="11286103" y="202119"/>
            <a:ext cx="741108" cy="702199"/>
          </a:xfrm>
          <a:prstGeom prst="rect">
            <a:avLst/>
          </a:prstGeom>
        </p:spPr>
      </p:pic>
      <p:sp>
        <p:nvSpPr>
          <p:cNvPr id="3" name="Text Placeholder 1">
            <a:extLst>
              <a:ext uri="{FF2B5EF4-FFF2-40B4-BE49-F238E27FC236}">
                <a16:creationId xmlns:a16="http://schemas.microsoft.com/office/drawing/2014/main" id="{38EBBFF2-87C1-A02C-C2BD-649BEA2367D2}"/>
              </a:ext>
            </a:extLst>
          </p:cNvPr>
          <p:cNvSpPr txBox="1">
            <a:spLocks/>
          </p:cNvSpPr>
          <p:nvPr/>
        </p:nvSpPr>
        <p:spPr>
          <a:xfrm>
            <a:off x="839219" y="2362200"/>
            <a:ext cx="3276600" cy="11430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ja-JP" sz="3600" b="1">
                <a:solidFill>
                  <a:schemeClr val="bg1"/>
                </a:solidFill>
                <a:latin typeface="ＭＳ Ｐゴシック" panose="020B0600070205080204" pitchFamily="50" charset="-128"/>
                <a:ea typeface="ＭＳ Ｐゴシック" panose="020B0600070205080204" pitchFamily="50" charset="-128"/>
              </a:rPr>
              <a:t>覚えておくべき要点</a:t>
            </a:r>
          </a:p>
        </p:txBody>
      </p:sp>
      <p:sp>
        <p:nvSpPr>
          <p:cNvPr id="4" name="Text Placeholder 2">
            <a:extLst>
              <a:ext uri="{FF2B5EF4-FFF2-40B4-BE49-F238E27FC236}">
                <a16:creationId xmlns:a16="http://schemas.microsoft.com/office/drawing/2014/main" id="{A8B43EA6-903E-633F-7F47-D889D9066D95}"/>
              </a:ext>
            </a:extLst>
          </p:cNvPr>
          <p:cNvSpPr txBox="1">
            <a:spLocks/>
          </p:cNvSpPr>
          <p:nvPr/>
        </p:nvSpPr>
        <p:spPr>
          <a:xfrm>
            <a:off x="5303091" y="723900"/>
            <a:ext cx="6486961" cy="55626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kern="0" dirty="0">
              <a:solidFill>
                <a:schemeClr val="accent6">
                  <a:lumMod val="75000"/>
                  <a:lumOff val="25000"/>
                </a:schemeClr>
              </a:solidFill>
              <a:latin typeface="ＭＳ Ｐゴシック" panose="020B0600070205080204" pitchFamily="50" charset="-128"/>
              <a:ea typeface="ＭＳ Ｐゴシック" panose="020B0600070205080204" pitchFamily="50" charset="-128"/>
            </a:endParaRPr>
          </a:p>
          <a:p>
            <a:endParaRPr lang="en-US" kern="0" dirty="0">
              <a:solidFill>
                <a:schemeClr val="accent6">
                  <a:lumMod val="75000"/>
                  <a:lumOff val="25000"/>
                </a:schemeClr>
              </a:solidFill>
              <a:latin typeface="ＭＳ Ｐゴシック" panose="020B0600070205080204" pitchFamily="50" charset="-128"/>
              <a:ea typeface="ＭＳ Ｐゴシック" panose="020B0600070205080204" pitchFamily="50" charset="-128"/>
            </a:endParaRPr>
          </a:p>
          <a:p>
            <a:pPr marL="342900" indent="-342900">
              <a:buClr>
                <a:srgbClr val="10233F"/>
              </a:buClr>
              <a:buSzPct val="100000"/>
              <a:buFont typeface="Wingdings" panose="05000000000000000000" pitchFamily="2" charset="2"/>
              <a:buChar char="Ø"/>
            </a:pPr>
            <a:r>
              <a:rPr lang="ja-JP" dirty="0">
                <a:solidFill>
                  <a:schemeClr val="accent6">
                    <a:lumMod val="75000"/>
                    <a:lumOff val="25000"/>
                  </a:schemeClr>
                </a:solidFill>
                <a:latin typeface="ＭＳ Ｐゴシック" panose="020B0600070205080204" pitchFamily="50" charset="-128"/>
                <a:ea typeface="ＭＳ Ｐゴシック" panose="020B0600070205080204" pitchFamily="50" charset="-128"/>
              </a:rPr>
              <a:t>地域社会のニーズを理解することが、クラブの結成に成功するための第一歩である。</a:t>
            </a:r>
          </a:p>
          <a:p>
            <a:pPr marL="342900" indent="-342900">
              <a:buClr>
                <a:srgbClr val="10233F"/>
              </a:buClr>
              <a:buSzPct val="100000"/>
              <a:buFont typeface="Wingdings" panose="05000000000000000000" pitchFamily="2" charset="2"/>
              <a:buChar char="Ø"/>
            </a:pPr>
            <a:endParaRPr lang="en-US" sz="800" kern="0" dirty="0">
              <a:solidFill>
                <a:schemeClr val="accent6">
                  <a:lumMod val="75000"/>
                  <a:lumOff val="25000"/>
                </a:schemeClr>
              </a:solidFill>
              <a:latin typeface="ＭＳ Ｐゴシック" panose="020B0600070205080204" pitchFamily="50" charset="-128"/>
              <a:ea typeface="ＭＳ Ｐゴシック" panose="020B0600070205080204" pitchFamily="50" charset="-128"/>
            </a:endParaRPr>
          </a:p>
          <a:p>
            <a:pPr marL="342900" indent="-342900">
              <a:buClr>
                <a:srgbClr val="10233F"/>
              </a:buClr>
              <a:buSzPct val="100000"/>
              <a:buFont typeface="Wingdings" panose="05000000000000000000" pitchFamily="2" charset="2"/>
              <a:buChar char="Ø"/>
            </a:pPr>
            <a:r>
              <a:rPr lang="ja-JP" dirty="0">
                <a:solidFill>
                  <a:schemeClr val="accent6">
                    <a:lumMod val="75000"/>
                    <a:lumOff val="25000"/>
                  </a:schemeClr>
                </a:solidFill>
                <a:latin typeface="ＭＳ Ｐゴシック" panose="020B0600070205080204" pitchFamily="50" charset="-128"/>
                <a:ea typeface="ＭＳ Ｐゴシック" panose="020B0600070205080204" pitchFamily="50" charset="-128"/>
              </a:rPr>
              <a:t>新クラブの強力なサポートチームを築くことが、新会員を維持し、健全なクラブを作り出すことにつながる。</a:t>
            </a:r>
          </a:p>
          <a:p>
            <a:pPr marL="342900" indent="-342900">
              <a:buClr>
                <a:srgbClr val="10233F"/>
              </a:buClr>
              <a:buSzPct val="100000"/>
              <a:buFont typeface="Wingdings" panose="05000000000000000000" pitchFamily="2" charset="2"/>
              <a:buChar char="Ø"/>
            </a:pPr>
            <a:endParaRPr lang="en-US" sz="800" kern="0" dirty="0">
              <a:solidFill>
                <a:schemeClr val="accent6">
                  <a:lumMod val="75000"/>
                  <a:lumOff val="25000"/>
                </a:schemeClr>
              </a:solidFill>
              <a:latin typeface="ＭＳ Ｐゴシック" panose="020B0600070205080204" pitchFamily="50" charset="-128"/>
              <a:ea typeface="ＭＳ Ｐゴシック" panose="020B0600070205080204" pitchFamily="50" charset="-128"/>
            </a:endParaRPr>
          </a:p>
          <a:p>
            <a:pPr marL="342900" indent="-342900">
              <a:buClr>
                <a:srgbClr val="10233F"/>
              </a:buClr>
              <a:buSzPct val="100000"/>
              <a:buFont typeface="Wingdings" panose="05000000000000000000" pitchFamily="2" charset="2"/>
              <a:buChar char="Ø"/>
            </a:pPr>
            <a:r>
              <a:rPr lang="ja-JP" dirty="0">
                <a:solidFill>
                  <a:schemeClr val="accent6">
                    <a:lumMod val="75000"/>
                    <a:lumOff val="25000"/>
                  </a:schemeClr>
                </a:solidFill>
                <a:latin typeface="ＭＳ Ｐゴシック" panose="020B0600070205080204" pitchFamily="50" charset="-128"/>
                <a:ea typeface="ＭＳ Ｐゴシック" panose="020B0600070205080204" pitchFamily="50" charset="-128"/>
              </a:rPr>
              <a:t>地域の要職者や企業経営者との関係はクラブ</a:t>
            </a:r>
            <a:r>
              <a:rPr lang="ja-JP" altLang="en-US" dirty="0">
                <a:solidFill>
                  <a:schemeClr val="accent6">
                    <a:lumMod val="75000"/>
                    <a:lumOff val="25000"/>
                  </a:schemeClr>
                </a:solidFill>
                <a:latin typeface="ＭＳ Ｐゴシック" panose="020B0600070205080204" pitchFamily="50" charset="-128"/>
                <a:ea typeface="ＭＳ Ｐゴシック" panose="020B0600070205080204" pitchFamily="50" charset="-128"/>
              </a:rPr>
              <a:t>に貢献し</a:t>
            </a:r>
            <a:r>
              <a:rPr lang="ja-JP" dirty="0">
                <a:solidFill>
                  <a:schemeClr val="accent6">
                    <a:lumMod val="75000"/>
                    <a:lumOff val="25000"/>
                  </a:schemeClr>
                </a:solidFill>
                <a:latin typeface="ＭＳ Ｐゴシック" panose="020B0600070205080204" pitchFamily="50" charset="-128"/>
                <a:ea typeface="ＭＳ Ｐゴシック" panose="020B0600070205080204" pitchFamily="50" charset="-128"/>
              </a:rPr>
              <a:t>、クラブのPRに役立つ。</a:t>
            </a:r>
          </a:p>
          <a:p>
            <a:pPr marL="342900" indent="-342900">
              <a:buClr>
                <a:srgbClr val="10233F"/>
              </a:buClr>
              <a:buSzPct val="100000"/>
              <a:buFont typeface="Wingdings" panose="05000000000000000000" pitchFamily="2" charset="2"/>
              <a:buChar char="Ø"/>
            </a:pPr>
            <a:endParaRPr lang="en-US" sz="800" kern="0" dirty="0">
              <a:solidFill>
                <a:schemeClr val="accent6">
                  <a:lumMod val="75000"/>
                  <a:lumOff val="25000"/>
                </a:schemeClr>
              </a:solidFill>
              <a:latin typeface="ＭＳ Ｐゴシック" panose="020B0600070205080204" pitchFamily="50" charset="-128"/>
              <a:ea typeface="ＭＳ Ｐゴシック" panose="020B0600070205080204" pitchFamily="50" charset="-128"/>
            </a:endParaRPr>
          </a:p>
          <a:p>
            <a:pPr marL="342900" indent="-342900">
              <a:buClr>
                <a:srgbClr val="10233F"/>
              </a:buClr>
              <a:buSzPct val="100000"/>
              <a:buFont typeface="Wingdings" panose="05000000000000000000" pitchFamily="2" charset="2"/>
              <a:buChar char="Ø"/>
            </a:pPr>
            <a:r>
              <a:rPr lang="ja-JP" dirty="0">
                <a:solidFill>
                  <a:schemeClr val="accent6">
                    <a:lumMod val="75000"/>
                    <a:lumOff val="25000"/>
                  </a:schemeClr>
                </a:solidFill>
                <a:latin typeface="ＭＳ Ｐゴシック" panose="020B0600070205080204" pitchFamily="50" charset="-128"/>
                <a:ea typeface="ＭＳ Ｐゴシック" panose="020B0600070205080204" pitchFamily="50" charset="-128"/>
              </a:rPr>
              <a:t>入念に企画された説明会と結成会議はいつまでも新会員の心に残る。</a:t>
            </a:r>
          </a:p>
          <a:p>
            <a:pPr marL="342900" indent="-342900">
              <a:buClr>
                <a:srgbClr val="10233F"/>
              </a:buClr>
              <a:buSzPct val="100000"/>
              <a:buFont typeface="Wingdings" panose="05000000000000000000" pitchFamily="2" charset="2"/>
              <a:buChar char="Ø"/>
            </a:pPr>
            <a:endParaRPr lang="en-US" sz="800" kern="0" dirty="0">
              <a:solidFill>
                <a:schemeClr val="accent6">
                  <a:lumMod val="75000"/>
                  <a:lumOff val="25000"/>
                </a:schemeClr>
              </a:solidFill>
              <a:latin typeface="ＭＳ Ｐゴシック" panose="020B0600070205080204" pitchFamily="50" charset="-128"/>
              <a:ea typeface="ＭＳ Ｐゴシック" panose="020B0600070205080204" pitchFamily="50" charset="-128"/>
            </a:endParaRPr>
          </a:p>
          <a:p>
            <a:pPr marL="342900" indent="-342900">
              <a:buClr>
                <a:srgbClr val="10233F"/>
              </a:buClr>
              <a:buSzPct val="100000"/>
              <a:buFont typeface="Wingdings" panose="05000000000000000000" pitchFamily="2" charset="2"/>
              <a:buChar char="Ø"/>
            </a:pPr>
            <a:r>
              <a:rPr lang="ja-JP" dirty="0">
                <a:solidFill>
                  <a:schemeClr val="accent6">
                    <a:lumMod val="75000"/>
                    <a:lumOff val="25000"/>
                  </a:schemeClr>
                </a:solidFill>
                <a:latin typeface="ＭＳ Ｐゴシック" panose="020B0600070205080204" pitchFamily="50" charset="-128"/>
                <a:ea typeface="ＭＳ Ｐゴシック" panose="020B0600070205080204" pitchFamily="50" charset="-128"/>
              </a:rPr>
              <a:t>プロセスの全期間にわたり、国際本部のプログラム担当スタッフ</a:t>
            </a:r>
            <a:r>
              <a:rPr lang="ja-JP" altLang="en-US" dirty="0">
                <a:solidFill>
                  <a:schemeClr val="accent6">
                    <a:lumMod val="75000"/>
                    <a:lumOff val="25000"/>
                  </a:schemeClr>
                </a:solidFill>
                <a:latin typeface="ＭＳ Ｐゴシック" panose="020B0600070205080204" pitchFamily="50" charset="-128"/>
                <a:ea typeface="ＭＳ Ｐゴシック" panose="020B0600070205080204" pitchFamily="50" charset="-128"/>
              </a:rPr>
              <a:t>による</a:t>
            </a:r>
            <a:r>
              <a:rPr lang="ja-JP" dirty="0">
                <a:solidFill>
                  <a:schemeClr val="accent6">
                    <a:lumMod val="75000"/>
                    <a:lumOff val="25000"/>
                  </a:schemeClr>
                </a:solidFill>
                <a:latin typeface="ＭＳ Ｐゴシック" panose="020B0600070205080204" pitchFamily="50" charset="-128"/>
                <a:ea typeface="ＭＳ Ｐゴシック" panose="020B0600070205080204" pitchFamily="50" charset="-128"/>
              </a:rPr>
              <a:t>サポートが得られる。</a:t>
            </a:r>
          </a:p>
          <a:p>
            <a:pPr marL="342900" indent="-342900">
              <a:buClr>
                <a:srgbClr val="10233F"/>
              </a:buClr>
              <a:buSzPct val="100000"/>
              <a:buFont typeface="Wingdings" panose="05000000000000000000" pitchFamily="2" charset="2"/>
              <a:buChar char="Ø"/>
            </a:pPr>
            <a:endParaRPr lang="en-US" sz="800" kern="0" dirty="0">
              <a:solidFill>
                <a:schemeClr val="accent6">
                  <a:lumMod val="75000"/>
                  <a:lumOff val="25000"/>
                </a:schemeClr>
              </a:solidFill>
              <a:latin typeface="ＭＳ Ｐゴシック" panose="020B0600070205080204" pitchFamily="50" charset="-128"/>
              <a:ea typeface="ＭＳ Ｐゴシック" panose="020B0600070205080204" pitchFamily="50" charset="-128"/>
            </a:endParaRPr>
          </a:p>
          <a:p>
            <a:pPr marL="342900" indent="-342900">
              <a:buClr>
                <a:srgbClr val="10233F"/>
              </a:buClr>
              <a:buSzPct val="100000"/>
              <a:buFont typeface="Wingdings" panose="05000000000000000000" pitchFamily="2" charset="2"/>
              <a:buChar char="Ø"/>
            </a:pPr>
            <a:r>
              <a:rPr lang="ja-JP" dirty="0">
                <a:solidFill>
                  <a:schemeClr val="accent6">
                    <a:lumMod val="75000"/>
                    <a:lumOff val="25000"/>
                  </a:schemeClr>
                </a:solidFill>
                <a:latin typeface="ＭＳ Ｐゴシック" panose="020B0600070205080204" pitchFamily="50" charset="-128"/>
                <a:ea typeface="ＭＳ Ｐゴシック" panose="020B0600070205080204" pitchFamily="50" charset="-128"/>
              </a:rPr>
              <a:t>奉仕への熱意を示し、新しいクラブ作りを楽しむ。 </a:t>
            </a:r>
          </a:p>
          <a:p>
            <a:pPr marL="342900" indent="-342900"/>
            <a:endParaRPr lang="en-US" kern="0" dirty="0">
              <a:solidFill>
                <a:schemeClr val="accent6">
                  <a:lumMod val="75000"/>
                  <a:lumOff val="25000"/>
                </a:schemeClr>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28296788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pic>
        <p:nvPicPr>
          <p:cNvPr id="10" name="Picture 9">
            <a:extLst>
              <a:ext uri="{FF2B5EF4-FFF2-40B4-BE49-F238E27FC236}">
                <a16:creationId xmlns:a16="http://schemas.microsoft.com/office/drawing/2014/main" id="{E19BCC7F-02E7-9543-AA27-F734AA7EB87A}"/>
              </a:ext>
            </a:extLst>
          </p:cNvPr>
          <p:cNvPicPr>
            <a:picLocks noChangeAspect="1"/>
          </p:cNvPicPr>
          <p:nvPr/>
        </p:nvPicPr>
        <p:blipFill>
          <a:blip r:embed="rId3">
            <a:alphaModFix amt="60000"/>
          </a:blip>
          <a:srcRect/>
          <a:stretch/>
        </p:blipFill>
        <p:spPr>
          <a:xfrm>
            <a:off x="9906000" y="-1"/>
            <a:ext cx="2286000" cy="2286000"/>
          </a:xfrm>
          <a:prstGeom prst="rect">
            <a:avLst/>
          </a:prstGeom>
        </p:spPr>
      </p:pic>
      <p:pic>
        <p:nvPicPr>
          <p:cNvPr id="12" name="Picture 11">
            <a:extLst>
              <a:ext uri="{FF2B5EF4-FFF2-40B4-BE49-F238E27FC236}">
                <a16:creationId xmlns:a16="http://schemas.microsoft.com/office/drawing/2014/main" id="{BF393229-8A6C-5B49-A6A0-5C9E90C73EDD}"/>
              </a:ext>
            </a:extLst>
          </p:cNvPr>
          <p:cNvPicPr>
            <a:picLocks noChangeAspect="1"/>
          </p:cNvPicPr>
          <p:nvPr/>
        </p:nvPicPr>
        <p:blipFill>
          <a:blip r:embed="rId3">
            <a:alphaModFix amt="60000"/>
          </a:blip>
          <a:srcRect/>
          <a:stretch/>
        </p:blipFill>
        <p:spPr>
          <a:xfrm rot="10800000">
            <a:off x="-1" y="4572001"/>
            <a:ext cx="2286000" cy="228600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latin typeface="ＭＳ Ｐゴシック" panose="020B0600070205080204" pitchFamily="50" charset="-128"/>
                <a:ea typeface="ＭＳ Ｐゴシック" panose="020B0600070205080204" pitchFamily="50" charset="-128"/>
              </a:rPr>
              <a:pPr eaLnBrk="0" hangingPunct="0">
                <a:spcBef>
                  <a:spcPct val="50000"/>
                </a:spcBef>
                <a:defRPr/>
              </a:pPr>
              <a:t>42</a:t>
            </a:fld>
            <a:endParaRPr lang="en-US" sz="1000" dirty="0">
              <a:solidFill>
                <a:schemeClr val="bg1"/>
              </a:solidFill>
              <a:latin typeface="ＭＳ Ｐゴシック" panose="020B0600070205080204" pitchFamily="50" charset="-128"/>
              <a:ea typeface="ＭＳ Ｐゴシック" panose="020B0600070205080204" pitchFamily="50" charset="-128"/>
            </a:endParaRPr>
          </a:p>
        </p:txBody>
      </p:sp>
      <p:pic>
        <p:nvPicPr>
          <p:cNvPr id="9" name="Picture 8">
            <a:extLst>
              <a:ext uri="{FF2B5EF4-FFF2-40B4-BE49-F238E27FC236}">
                <a16:creationId xmlns:a16="http://schemas.microsoft.com/office/drawing/2014/main" id="{2A0CF7DA-DFB0-CC46-AEFA-A9304F90922E}"/>
              </a:ext>
            </a:extLst>
          </p:cNvPr>
          <p:cNvPicPr>
            <a:picLocks noChangeAspect="1"/>
          </p:cNvPicPr>
          <p:nvPr/>
        </p:nvPicPr>
        <p:blipFill>
          <a:blip r:embed="rId4"/>
          <a:srcRect/>
          <a:stretch/>
        </p:blipFill>
        <p:spPr>
          <a:xfrm>
            <a:off x="273388" y="6114917"/>
            <a:ext cx="2755897" cy="463609"/>
          </a:xfrm>
          <a:prstGeom prst="rect">
            <a:avLst/>
          </a:prstGeom>
        </p:spPr>
      </p:pic>
      <p:sp>
        <p:nvSpPr>
          <p:cNvPr id="6" name="TextBox 5">
            <a:extLst>
              <a:ext uri="{FF2B5EF4-FFF2-40B4-BE49-F238E27FC236}">
                <a16:creationId xmlns:a16="http://schemas.microsoft.com/office/drawing/2014/main" id="{496FC06F-773F-564A-B34C-AE6308CD1ADE}"/>
              </a:ext>
            </a:extLst>
          </p:cNvPr>
          <p:cNvSpPr txBox="1"/>
          <p:nvPr/>
        </p:nvSpPr>
        <p:spPr>
          <a:xfrm>
            <a:off x="2876885" y="2180297"/>
            <a:ext cx="6226108" cy="2800767"/>
          </a:xfrm>
          <a:prstGeom prst="rect">
            <a:avLst/>
          </a:prstGeom>
          <a:noFill/>
        </p:spPr>
        <p:txBody>
          <a:bodyPr wrap="square" rtlCol="0">
            <a:spAutoFit/>
          </a:bodyPr>
          <a:lstStyle/>
          <a:p>
            <a:pPr algn="ctr"/>
            <a:r>
              <a:rPr lang="ja-JP" sz="4400" b="1" i="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「他者に貢献することは、この地球でのあなたの居場所に払う家賃である。」~</a:t>
            </a:r>
          </a:p>
        </p:txBody>
      </p:sp>
      <p:sp>
        <p:nvSpPr>
          <p:cNvPr id="8" name="Quote">
            <a:extLst>
              <a:ext uri="{FF2B5EF4-FFF2-40B4-BE49-F238E27FC236}">
                <a16:creationId xmlns:a16="http://schemas.microsoft.com/office/drawing/2014/main" id="{889B186E-8B77-70DD-F49F-4AE5794DC64E}"/>
              </a:ext>
            </a:extLst>
          </p:cNvPr>
          <p:cNvSpPr/>
          <p:nvPr/>
        </p:nvSpPr>
        <p:spPr>
          <a:xfrm>
            <a:off x="9677400" y="3154947"/>
            <a:ext cx="1513719" cy="2834105"/>
          </a:xfrm>
          <a:prstGeom prst="rect">
            <a:avLst/>
          </a:prstGeom>
        </p:spPr>
        <p:txBody>
          <a:bodyPr wrap="square" lIns="63496" tIns="31748" rIns="63496" bIns="31748">
            <a:spAutoFit/>
          </a:bodyPr>
          <a:lstStyle/>
          <a:p>
            <a:pPr algn="ctr"/>
            <a:r>
              <a:rPr lang="ja-JP" sz="18000" b="1">
                <a:solidFill>
                  <a:srgbClr val="EBB700"/>
                </a:solidFill>
                <a:latin typeface="ＭＳ Ｐゴシック" panose="020B0600070205080204" pitchFamily="50" charset="-128"/>
                <a:ea typeface="ＭＳ Ｐゴシック" panose="020B0600070205080204" pitchFamily="50" charset="-128"/>
                <a:cs typeface="Open Sans"/>
              </a:rPr>
              <a:t>”</a:t>
            </a:r>
          </a:p>
        </p:txBody>
      </p:sp>
      <p:sp>
        <p:nvSpPr>
          <p:cNvPr id="11" name="Quote">
            <a:extLst>
              <a:ext uri="{FF2B5EF4-FFF2-40B4-BE49-F238E27FC236}">
                <a16:creationId xmlns:a16="http://schemas.microsoft.com/office/drawing/2014/main" id="{02AAB190-31D2-3AB6-E782-F2510F9DF481}"/>
              </a:ext>
            </a:extLst>
          </p:cNvPr>
          <p:cNvSpPr/>
          <p:nvPr/>
        </p:nvSpPr>
        <p:spPr>
          <a:xfrm>
            <a:off x="1346688" y="1168478"/>
            <a:ext cx="1513719" cy="2834105"/>
          </a:xfrm>
          <a:prstGeom prst="rect">
            <a:avLst/>
          </a:prstGeom>
        </p:spPr>
        <p:txBody>
          <a:bodyPr wrap="square" lIns="63496" tIns="31748" rIns="63496" bIns="31748">
            <a:spAutoFit/>
          </a:bodyPr>
          <a:lstStyle/>
          <a:p>
            <a:pPr algn="ctr"/>
            <a:r>
              <a:rPr lang="ja-JP" sz="18000" b="1">
                <a:solidFill>
                  <a:srgbClr val="EBB700"/>
                </a:solidFill>
                <a:latin typeface="ＭＳ Ｐゴシック" panose="020B0600070205080204" pitchFamily="50" charset="-128"/>
                <a:ea typeface="ＭＳ Ｐゴシック" panose="020B0600070205080204" pitchFamily="50" charset="-128"/>
                <a:cs typeface="Open Sans"/>
              </a:rPr>
              <a:t>“</a:t>
            </a:r>
          </a:p>
        </p:txBody>
      </p:sp>
      <p:sp>
        <p:nvSpPr>
          <p:cNvPr id="13" name="Text Placeholder 1">
            <a:extLst>
              <a:ext uri="{FF2B5EF4-FFF2-40B4-BE49-F238E27FC236}">
                <a16:creationId xmlns:a16="http://schemas.microsoft.com/office/drawing/2014/main" id="{B63D931C-EC0E-1061-F9F9-F28E3247CB4E}"/>
              </a:ext>
            </a:extLst>
          </p:cNvPr>
          <p:cNvSpPr txBox="1">
            <a:spLocks/>
          </p:cNvSpPr>
          <p:nvPr/>
        </p:nvSpPr>
        <p:spPr>
          <a:xfrm>
            <a:off x="7458226" y="5477352"/>
            <a:ext cx="2849895" cy="84801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Font typeface="Arial" pitchFamily="34" charset="0"/>
              <a:buNone/>
            </a:pPr>
            <a:r>
              <a:rPr lang="ja-JP" sz="2400" b="1">
                <a:solidFill>
                  <a:schemeClr val="bg1"/>
                </a:solidFill>
                <a:latin typeface="ＭＳ Ｐゴシック" panose="020B0600070205080204" pitchFamily="50" charset="-128"/>
                <a:ea typeface="ＭＳ Ｐゴシック" panose="020B0600070205080204" pitchFamily="50" charset="-128"/>
              </a:rPr>
              <a:t>- モハメド・アリ</a:t>
            </a:r>
          </a:p>
        </p:txBody>
      </p:sp>
    </p:spTree>
    <p:extLst>
      <p:ext uri="{BB962C8B-B14F-4D97-AF65-F5344CB8AC3E}">
        <p14:creationId xmlns:p14="http://schemas.microsoft.com/office/powerpoint/2010/main" val="11945755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pic>
        <p:nvPicPr>
          <p:cNvPr id="10" name="Picture 9">
            <a:extLst>
              <a:ext uri="{FF2B5EF4-FFF2-40B4-BE49-F238E27FC236}">
                <a16:creationId xmlns:a16="http://schemas.microsoft.com/office/drawing/2014/main" id="{E19BCC7F-02E7-9543-AA27-F734AA7EB87A}"/>
              </a:ext>
            </a:extLst>
          </p:cNvPr>
          <p:cNvPicPr>
            <a:picLocks noChangeAspect="1"/>
          </p:cNvPicPr>
          <p:nvPr/>
        </p:nvPicPr>
        <p:blipFill>
          <a:blip r:embed="rId3">
            <a:alphaModFix amt="60000"/>
          </a:blip>
          <a:srcRect/>
          <a:stretch/>
        </p:blipFill>
        <p:spPr>
          <a:xfrm>
            <a:off x="9906000" y="-1"/>
            <a:ext cx="2286000" cy="2286000"/>
          </a:xfrm>
          <a:prstGeom prst="rect">
            <a:avLst/>
          </a:prstGeom>
        </p:spPr>
      </p:pic>
      <p:pic>
        <p:nvPicPr>
          <p:cNvPr id="12" name="Picture 11">
            <a:extLst>
              <a:ext uri="{FF2B5EF4-FFF2-40B4-BE49-F238E27FC236}">
                <a16:creationId xmlns:a16="http://schemas.microsoft.com/office/drawing/2014/main" id="{BF393229-8A6C-5B49-A6A0-5C9E90C73EDD}"/>
              </a:ext>
            </a:extLst>
          </p:cNvPr>
          <p:cNvPicPr>
            <a:picLocks noChangeAspect="1"/>
          </p:cNvPicPr>
          <p:nvPr/>
        </p:nvPicPr>
        <p:blipFill>
          <a:blip r:embed="rId3">
            <a:alphaModFix amt="60000"/>
          </a:blip>
          <a:srcRect/>
          <a:stretch/>
        </p:blipFill>
        <p:spPr>
          <a:xfrm rot="10800000">
            <a:off x="-1" y="4572001"/>
            <a:ext cx="2286000" cy="2286000"/>
          </a:xfrm>
          <a:prstGeom prst="rect">
            <a:avLst/>
          </a:prstGeom>
        </p:spPr>
      </p:pic>
      <p:sp>
        <p:nvSpPr>
          <p:cNvPr id="4" name="Yellow Bar">
            <a:extLst>
              <a:ext uri="{FF2B5EF4-FFF2-40B4-BE49-F238E27FC236}">
                <a16:creationId xmlns:a16="http://schemas.microsoft.com/office/drawing/2014/main" id="{12E8056F-6711-E347-83F9-DD1107CC88EE}"/>
              </a:ext>
            </a:extLst>
          </p:cNvPr>
          <p:cNvSpPr/>
          <p:nvPr/>
        </p:nvSpPr>
        <p:spPr>
          <a:xfrm>
            <a:off x="5506831" y="3009257"/>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ＭＳ Ｐゴシック" panose="020B0600070205080204" pitchFamily="50" charset="-128"/>
              <a:ea typeface="ＭＳ Ｐゴシック" panose="020B0600070205080204" pitchFamily="50" charset="-128"/>
            </a:endParaRPr>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2991185" y="1600200"/>
            <a:ext cx="6209629" cy="1485367"/>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r>
              <a:rPr lang="ja-JP">
                <a:latin typeface="ＭＳ Ｐゴシック" panose="020B0600070205080204" pitchFamily="50" charset="-128"/>
                <a:ea typeface="ＭＳ Ｐゴシック" panose="020B0600070205080204" pitchFamily="50" charset="-128"/>
              </a:rPr>
              <a:t>ご質問は？</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latin typeface="ＭＳ Ｐゴシック" panose="020B0600070205080204" pitchFamily="50" charset="-128"/>
                <a:ea typeface="ＭＳ Ｐゴシック" panose="020B0600070205080204" pitchFamily="50" charset="-128"/>
              </a:rPr>
              <a:pPr eaLnBrk="0" hangingPunct="0">
                <a:spcBef>
                  <a:spcPct val="50000"/>
                </a:spcBef>
                <a:defRPr/>
              </a:pPr>
              <a:t>43</a:t>
            </a:fld>
            <a:endParaRPr lang="en-US" sz="1000" dirty="0">
              <a:solidFill>
                <a:schemeClr val="bg1"/>
              </a:solidFill>
              <a:latin typeface="ＭＳ Ｐゴシック" panose="020B0600070205080204" pitchFamily="50" charset="-128"/>
              <a:ea typeface="ＭＳ Ｐゴシック" panose="020B0600070205080204" pitchFamily="50" charset="-128"/>
            </a:endParaRPr>
          </a:p>
        </p:txBody>
      </p:sp>
      <p:pic>
        <p:nvPicPr>
          <p:cNvPr id="9" name="Picture 8">
            <a:extLst>
              <a:ext uri="{FF2B5EF4-FFF2-40B4-BE49-F238E27FC236}">
                <a16:creationId xmlns:a16="http://schemas.microsoft.com/office/drawing/2014/main" id="{2A0CF7DA-DFB0-CC46-AEFA-A9304F90922E}"/>
              </a:ext>
            </a:extLst>
          </p:cNvPr>
          <p:cNvPicPr>
            <a:picLocks noChangeAspect="1"/>
          </p:cNvPicPr>
          <p:nvPr/>
        </p:nvPicPr>
        <p:blipFill>
          <a:blip r:embed="rId4"/>
          <a:srcRect/>
          <a:stretch/>
        </p:blipFill>
        <p:spPr>
          <a:xfrm>
            <a:off x="273388" y="6114917"/>
            <a:ext cx="2755897" cy="463609"/>
          </a:xfrm>
          <a:prstGeom prst="rect">
            <a:avLst/>
          </a:prstGeom>
        </p:spPr>
      </p:pic>
      <p:sp>
        <p:nvSpPr>
          <p:cNvPr id="3" name="TextBox 2">
            <a:extLst>
              <a:ext uri="{FF2B5EF4-FFF2-40B4-BE49-F238E27FC236}">
                <a16:creationId xmlns:a16="http://schemas.microsoft.com/office/drawing/2014/main" id="{B96E01C4-BD66-F448-E7DE-1A5FE6A0E96F}"/>
              </a:ext>
            </a:extLst>
          </p:cNvPr>
          <p:cNvSpPr txBox="1"/>
          <p:nvPr/>
        </p:nvSpPr>
        <p:spPr>
          <a:xfrm>
            <a:off x="3040155" y="3505200"/>
            <a:ext cx="6111688" cy="830997"/>
          </a:xfrm>
          <a:prstGeom prst="rect">
            <a:avLst/>
          </a:prstGeom>
          <a:noFill/>
        </p:spPr>
        <p:txBody>
          <a:bodyPr wrap="square">
            <a:spAutoFit/>
          </a:bodyPr>
          <a:lstStyle/>
          <a:p>
            <a:pPr marL="0" indent="0" algn="ctr">
              <a:buNone/>
            </a:pPr>
            <a:r>
              <a:rPr lang="ja-JP" sz="2400">
                <a:solidFill>
                  <a:schemeClr val="bg1"/>
                </a:solidFill>
                <a:latin typeface="ＭＳ Ｐゴシック" panose="020B0600070205080204" pitchFamily="50" charset="-128"/>
                <a:ea typeface="ＭＳ Ｐゴシック" panose="020B0600070205080204" pitchFamily="50" charset="-128"/>
              </a:rPr>
              <a:t>詳細は会員部：</a:t>
            </a:r>
            <a:r>
              <a:rPr lang="ja-JP" sz="2400">
                <a:solidFill>
                  <a:schemeClr val="accent1"/>
                </a:solidFill>
                <a:latin typeface="ＭＳ Ｐゴシック" panose="020B0600070205080204" pitchFamily="50" charset="-128"/>
                <a:ea typeface="ＭＳ Ｐゴシック" panose="020B0600070205080204" pitchFamily="50" charset="-128"/>
              </a:rPr>
              <a:t>membership@lionclubs.org</a:t>
            </a:r>
            <a:r>
              <a:rPr lang="ja-JP" sz="2400">
                <a:solidFill>
                  <a:schemeClr val="bg1"/>
                </a:solidFill>
                <a:latin typeface="ＭＳ Ｐゴシック" panose="020B0600070205080204" pitchFamily="50" charset="-128"/>
                <a:ea typeface="ＭＳ Ｐゴシック" panose="020B0600070205080204" pitchFamily="50" charset="-128"/>
              </a:rPr>
              <a:t>までお問い合わせください </a:t>
            </a:r>
          </a:p>
        </p:txBody>
      </p:sp>
    </p:spTree>
    <p:extLst>
      <p:ext uri="{BB962C8B-B14F-4D97-AF65-F5344CB8AC3E}">
        <p14:creationId xmlns:p14="http://schemas.microsoft.com/office/powerpoint/2010/main" val="29049832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ackground - Image">
            <a:extLst>
              <a:ext uri="{FF2B5EF4-FFF2-40B4-BE49-F238E27FC236}">
                <a16:creationId xmlns:a16="http://schemas.microsoft.com/office/drawing/2014/main" id="{EE3AF1F3-18D9-3440-8175-06C7FDC2864E}"/>
              </a:ext>
            </a:extLst>
          </p:cNvPr>
          <p:cNvPicPr>
            <a:picLocks noChangeAspect="1"/>
          </p:cNvPicPr>
          <p:nvPr/>
        </p:nvPicPr>
        <p:blipFill rotWithShape="1">
          <a:blip r:embed="rId3"/>
          <a:srcRect l="-360" t="8313" r="360" b="5982"/>
          <a:stretch/>
        </p:blipFill>
        <p:spPr>
          <a:xfrm>
            <a:off x="-60960" y="0"/>
            <a:ext cx="12252960" cy="7000236"/>
          </a:xfrm>
          <a:prstGeom prst="rect">
            <a:avLst/>
          </a:prstGeom>
        </p:spPr>
      </p:pic>
      <p:sp>
        <p:nvSpPr>
          <p:cNvPr id="13" name="Background - Overlay">
            <a:extLst>
              <a:ext uri="{FF2B5EF4-FFF2-40B4-BE49-F238E27FC236}">
                <a16:creationId xmlns:a16="http://schemas.microsoft.com/office/drawing/2014/main" id="{556C90B0-9C7D-8D4F-866C-362FA58528D1}"/>
              </a:ext>
            </a:extLst>
          </p:cNvPr>
          <p:cNvSpPr/>
          <p:nvPr/>
        </p:nvSpPr>
        <p:spPr>
          <a:xfrm>
            <a:off x="0" y="0"/>
            <a:ext cx="12220832" cy="7000236"/>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sp>
        <p:nvSpPr>
          <p:cNvPr id="8" name="Yellow Bar">
            <a:extLst>
              <a:ext uri="{FF2B5EF4-FFF2-40B4-BE49-F238E27FC236}">
                <a16:creationId xmlns:a16="http://schemas.microsoft.com/office/drawing/2014/main" id="{64EEA7D3-3EFE-CE4D-AE89-2B7DA6B416D9}"/>
              </a:ext>
            </a:extLst>
          </p:cNvPr>
          <p:cNvSpPr/>
          <p:nvPr/>
        </p:nvSpPr>
        <p:spPr>
          <a:xfrm>
            <a:off x="5506829" y="3356240"/>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ＭＳ Ｐゴシック" panose="020B0600070205080204" pitchFamily="50" charset="-128"/>
              <a:ea typeface="ＭＳ Ｐゴシック" panose="020B0600070205080204" pitchFamily="50" charset="-128"/>
            </a:endParaRPr>
          </a:p>
        </p:txBody>
      </p:sp>
      <p:pic>
        <p:nvPicPr>
          <p:cNvPr id="9" name="Emblem - White" descr="lionlogo_white.eps">
            <a:extLst>
              <a:ext uri="{FF2B5EF4-FFF2-40B4-BE49-F238E27FC236}">
                <a16:creationId xmlns:a16="http://schemas.microsoft.com/office/drawing/2014/main" id="{1EADB74F-C5D5-A94A-9986-74C53C0606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10" name="Headline">
            <a:extLst>
              <a:ext uri="{FF2B5EF4-FFF2-40B4-BE49-F238E27FC236}">
                <a16:creationId xmlns:a16="http://schemas.microsoft.com/office/drawing/2014/main" id="{EAD956A8-6B12-6248-8B5F-6E0746CD6E73}"/>
              </a:ext>
            </a:extLst>
          </p:cNvPr>
          <p:cNvSpPr txBox="1">
            <a:spLocks/>
          </p:cNvSpPr>
          <p:nvPr/>
        </p:nvSpPr>
        <p:spPr>
          <a:xfrm>
            <a:off x="762000" y="3608362"/>
            <a:ext cx="10668000" cy="914400"/>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3600" b="1">
                <a:solidFill>
                  <a:srgbClr val="F0C300"/>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a:solidFill>
                  <a:schemeClr val="bg1"/>
                </a:solidFill>
                <a:latin typeface="ＭＳ Ｐゴシック" panose="020B0600070205080204" pitchFamily="50" charset="-128"/>
                <a:ea typeface="ＭＳ Ｐゴシック" panose="020B0600070205080204" pitchFamily="50" charset="-128"/>
              </a:rPr>
              <a:t>ありがとうございました</a:t>
            </a:r>
          </a:p>
        </p:txBody>
      </p:sp>
      <p:sp>
        <p:nvSpPr>
          <p:cNvPr id="11" name="Subhead">
            <a:extLst>
              <a:ext uri="{FF2B5EF4-FFF2-40B4-BE49-F238E27FC236}">
                <a16:creationId xmlns:a16="http://schemas.microsoft.com/office/drawing/2014/main" id="{DA775879-761C-0241-882C-441AE5159163}"/>
              </a:ext>
            </a:extLst>
          </p:cNvPr>
          <p:cNvSpPr txBox="1">
            <a:spLocks/>
          </p:cNvSpPr>
          <p:nvPr/>
        </p:nvSpPr>
        <p:spPr>
          <a:xfrm>
            <a:off x="762000" y="4800600"/>
            <a:ext cx="10668000" cy="1066800"/>
          </a:xfrm>
          <a:prstGeom prst="rect">
            <a:avLst/>
          </a:prstGeom>
        </p:spPr>
        <p:txBody>
          <a:bodyPr/>
          <a:lstStyle>
            <a:lvl1pPr marL="0" indent="0" algn="ctr" rtl="0" eaLnBrk="1" fontAlgn="base" hangingPunct="1">
              <a:spcBef>
                <a:spcPct val="20000"/>
              </a:spcBef>
              <a:spcAft>
                <a:spcPct val="0"/>
              </a:spcAft>
              <a:buFont typeface="Arial" pitchFamily="34" charset="0"/>
              <a:buNone/>
              <a:defRPr sz="18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kern="0" dirty="0">
              <a:latin typeface="ＭＳ Ｐゴシック" panose="020B0600070205080204" pitchFamily="50" charset="-128"/>
              <a:ea typeface="ＭＳ Ｐゴシック" panose="020B0600070205080204" pitchFamily="50" charset="-128"/>
            </a:endParaRPr>
          </a:p>
        </p:txBody>
      </p:sp>
      <p:sp>
        <p:nvSpPr>
          <p:cNvPr id="14" name="Page Number - White">
            <a:extLst>
              <a:ext uri="{FF2B5EF4-FFF2-40B4-BE49-F238E27FC236}">
                <a16:creationId xmlns:a16="http://schemas.microsoft.com/office/drawing/2014/main" id="{F5D8EBE0-2FCF-F143-8AE5-BF5B06A0A36E}"/>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latin typeface="ＭＳ Ｐゴシック" panose="020B0600070205080204" pitchFamily="50" charset="-128"/>
                <a:ea typeface="ＭＳ Ｐゴシック" panose="020B0600070205080204" pitchFamily="50" charset="-128"/>
              </a:rPr>
              <a:pPr eaLnBrk="0" hangingPunct="0">
                <a:spcBef>
                  <a:spcPct val="50000"/>
                </a:spcBef>
                <a:defRPr/>
              </a:pPr>
              <a:t>44</a:t>
            </a:fld>
            <a:endParaRPr lang="en-US" sz="1000" dirty="0">
              <a:solidFill>
                <a:schemeClr val="bg1"/>
              </a:solidFill>
              <a:latin typeface="ＭＳ Ｐゴシック" panose="020B0600070205080204" pitchFamily="50" charset="-128"/>
              <a:ea typeface="ＭＳ Ｐゴシック" panose="020B0600070205080204" pitchFamily="50" charset="-128"/>
            </a:endParaRPr>
          </a:p>
        </p:txBody>
      </p:sp>
      <p:sp>
        <p:nvSpPr>
          <p:cNvPr id="2" name="TextBox 1">
            <a:extLst>
              <a:ext uri="{FF2B5EF4-FFF2-40B4-BE49-F238E27FC236}">
                <a16:creationId xmlns:a16="http://schemas.microsoft.com/office/drawing/2014/main" id="{877E4940-6311-1D40-3B29-BDAE37676ED5}"/>
              </a:ext>
            </a:extLst>
          </p:cNvPr>
          <p:cNvSpPr txBox="1"/>
          <p:nvPr/>
        </p:nvSpPr>
        <p:spPr>
          <a:xfrm>
            <a:off x="228600" y="6474793"/>
            <a:ext cx="2619430" cy="338554"/>
          </a:xfrm>
          <a:prstGeom prst="rect">
            <a:avLst/>
          </a:prstGeom>
          <a:noFill/>
        </p:spPr>
        <p:txBody>
          <a:bodyPr wrap="square" rtlCol="0">
            <a:spAutoFit/>
          </a:bodyPr>
          <a:lstStyle/>
          <a:p>
            <a:r>
              <a:rPr lang="ja-JP" sz="1600" b="1" dirty="0">
                <a:solidFill>
                  <a:schemeClr val="bg1"/>
                </a:solidFill>
                <a:latin typeface="ＭＳ Ｐゴシック" panose="020B0600070205080204" pitchFamily="50" charset="-128"/>
                <a:ea typeface="ＭＳ Ｐゴシック" panose="020B0600070205080204" pitchFamily="50" charset="-128"/>
              </a:rPr>
              <a:t>Updated 5/2023 JA</a:t>
            </a:r>
          </a:p>
        </p:txBody>
      </p:sp>
    </p:spTree>
    <p:extLst>
      <p:ext uri="{BB962C8B-B14F-4D97-AF65-F5344CB8AC3E}">
        <p14:creationId xmlns:p14="http://schemas.microsoft.com/office/powerpoint/2010/main" val="28786172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EB7139-7440-9EAE-8029-685F9AC5A5B4}"/>
              </a:ext>
            </a:extLst>
          </p:cNvPr>
          <p:cNvSpPr/>
          <p:nvPr/>
        </p:nvSpPr>
        <p:spPr bwMode="auto">
          <a:xfrm>
            <a:off x="0" y="0"/>
            <a:ext cx="12192000" cy="68580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latin typeface="ＭＳ Ｐゴシック" panose="020B0600070205080204" pitchFamily="50" charset="-128"/>
              <a:ea typeface="ＭＳ Ｐゴシック" panose="020B0600070205080204" pitchFamily="50" charset="-128"/>
            </a:endParaRPr>
          </a:p>
        </p:txBody>
      </p:sp>
      <p:sp>
        <p:nvSpPr>
          <p:cNvPr id="11" name="TextBox 10"/>
          <p:cNvSpPr txBox="1"/>
          <p:nvPr/>
        </p:nvSpPr>
        <p:spPr>
          <a:xfrm>
            <a:off x="0" y="1605740"/>
            <a:ext cx="12192000" cy="480850"/>
          </a:xfrm>
          <a:prstGeom prst="rect">
            <a:avLst/>
          </a:prstGeom>
          <a:noFill/>
        </p:spPr>
        <p:txBody>
          <a:bodyPr wrap="square" tIns="85700" bIns="85700" rtlCol="0" anchor="t">
            <a:spAutoFit/>
          </a:bodyPr>
          <a:lstStyle/>
          <a:p>
            <a:pPr algn="ctr"/>
            <a:r>
              <a:rPr lang="ja-JP" sz="2000">
                <a:solidFill>
                  <a:srgbClr val="33373B"/>
                </a:solidFill>
                <a:latin typeface="ＭＳ Ｐゴシック" panose="020B0600070205080204" pitchFamily="50" charset="-128"/>
                <a:ea typeface="ＭＳ Ｐゴシック" panose="020B0600070205080204" pitchFamily="50" charset="-128"/>
                <a:cs typeface="Arial" charset="0"/>
              </a:rPr>
              <a:t>私たちの世界は絶えず変化しており、新クラブは会員の暮らしに合ったものであるべきです。 </a:t>
            </a:r>
          </a:p>
        </p:txBody>
      </p:sp>
      <p:sp>
        <p:nvSpPr>
          <p:cNvPr id="14" name="BoxContent"/>
          <p:cNvSpPr>
            <a:spLocks noChangeArrowheads="1"/>
          </p:cNvSpPr>
          <p:nvPr/>
        </p:nvSpPr>
        <p:spPr bwMode="gray">
          <a:xfrm>
            <a:off x="3733800" y="3896260"/>
            <a:ext cx="6858000" cy="914400"/>
          </a:xfrm>
          <a:prstGeom prst="rect">
            <a:avLst/>
          </a:prstGeom>
          <a:solidFill>
            <a:srgbClr val="FBB9A7"/>
          </a:solidFill>
          <a:ln w="9525" algn="ctr">
            <a:noFill/>
            <a:miter lim="800000"/>
            <a:headEnd type="none" w="lg" len="lg"/>
            <a:tailEnd type="none" w="lg" len="lg"/>
          </a:ln>
        </p:spPr>
        <p:txBody>
          <a:bodyPr tIns="87071" bIns="87071" anchor="ctr"/>
          <a:lstStyle/>
          <a:p>
            <a:pPr marL="569214" lvl="1" indent="-285750">
              <a:spcBef>
                <a:spcPts val="0"/>
              </a:spcBef>
              <a:buClr>
                <a:schemeClr val="bg1">
                  <a:lumMod val="50000"/>
                </a:schemeClr>
              </a:buClr>
              <a:buSzPct val="100000"/>
              <a:buFont typeface="Arial" charset="0"/>
              <a:buChar char="•"/>
            </a:pPr>
            <a:r>
              <a:rPr lang="ja-JP" sz="1400" dirty="0">
                <a:solidFill>
                  <a:srgbClr val="33373B"/>
                </a:solidFill>
                <a:latin typeface="ＭＳ Ｐゴシック" panose="020B0600070205080204" pitchFamily="50" charset="-128"/>
                <a:ea typeface="ＭＳ Ｐゴシック" panose="020B0600070205080204" pitchFamily="50" charset="-128"/>
                <a:cs typeface="Arial" charset="0"/>
              </a:rPr>
              <a:t>大学生がキャンパスにプラスのインパクトを及ぼす</a:t>
            </a:r>
          </a:p>
          <a:p>
            <a:pPr marL="569214" lvl="1" indent="-285750">
              <a:spcBef>
                <a:spcPts val="0"/>
              </a:spcBef>
              <a:buClr>
                <a:schemeClr val="bg1">
                  <a:lumMod val="50000"/>
                </a:schemeClr>
              </a:buClr>
              <a:buSzPct val="100000"/>
              <a:buFont typeface="Arial" charset="0"/>
              <a:buChar char="•"/>
            </a:pPr>
            <a:r>
              <a:rPr lang="ja-JP" sz="1400" dirty="0">
                <a:solidFill>
                  <a:srgbClr val="33373B"/>
                </a:solidFill>
                <a:latin typeface="ＭＳ Ｐゴシック" panose="020B0600070205080204" pitchFamily="50" charset="-128"/>
                <a:ea typeface="ＭＳ Ｐゴシック" panose="020B0600070205080204" pitchFamily="50" charset="-128"/>
                <a:cs typeface="Arial" charset="0"/>
              </a:rPr>
              <a:t>学生は貴重なリーダーシップ・スキルを養う</a:t>
            </a:r>
          </a:p>
          <a:p>
            <a:pPr marL="569214" lvl="1" indent="-285750">
              <a:spcBef>
                <a:spcPts val="0"/>
              </a:spcBef>
              <a:buClr>
                <a:schemeClr val="bg1">
                  <a:lumMod val="50000"/>
                </a:schemeClr>
              </a:buClr>
              <a:buSzPct val="100000"/>
              <a:buFont typeface="Arial" charset="0"/>
              <a:buChar char="•"/>
            </a:pPr>
            <a:r>
              <a:rPr lang="ja-JP" sz="1400" dirty="0">
                <a:solidFill>
                  <a:srgbClr val="33373B"/>
                </a:solidFill>
                <a:latin typeface="ＭＳ Ｐゴシック" panose="020B0600070205080204" pitchFamily="50" charset="-128"/>
                <a:ea typeface="ＭＳ Ｐゴシック" panose="020B0600070205080204" pitchFamily="50" charset="-128"/>
                <a:cs typeface="Arial" charset="0"/>
              </a:rPr>
              <a:t>ライオンズクラブに入会する際に学生割引が適用される</a:t>
            </a:r>
          </a:p>
        </p:txBody>
      </p:sp>
      <p:sp>
        <p:nvSpPr>
          <p:cNvPr id="16" name="BoxContent"/>
          <p:cNvSpPr>
            <a:spLocks noChangeArrowheads="1"/>
          </p:cNvSpPr>
          <p:nvPr/>
        </p:nvSpPr>
        <p:spPr bwMode="gray">
          <a:xfrm>
            <a:off x="3733800" y="5105400"/>
            <a:ext cx="6858000" cy="914400"/>
          </a:xfrm>
          <a:prstGeom prst="rect">
            <a:avLst/>
          </a:prstGeom>
          <a:solidFill>
            <a:schemeClr val="bg2">
              <a:lumMod val="20000"/>
              <a:lumOff val="80000"/>
            </a:schemeClr>
          </a:solidFill>
          <a:ln w="9525" algn="ctr">
            <a:noFill/>
            <a:miter lim="800000"/>
            <a:headEnd type="none" w="lg" len="lg"/>
            <a:tailEnd type="none" w="lg" len="lg"/>
          </a:ln>
        </p:spPr>
        <p:txBody>
          <a:bodyPr tIns="87071" bIns="87071" anchor="ctr"/>
          <a:lstStyle/>
          <a:p>
            <a:pPr marL="569214" lvl="1" indent="-285750">
              <a:spcBef>
                <a:spcPts val="0"/>
              </a:spcBef>
              <a:buClr>
                <a:schemeClr val="bg1">
                  <a:lumMod val="50000"/>
                </a:schemeClr>
              </a:buClr>
              <a:buSzPct val="100000"/>
              <a:buFont typeface="Arial" charset="0"/>
              <a:buChar char="•"/>
            </a:pPr>
            <a:r>
              <a:rPr lang="ja-JP" sz="1400" dirty="0">
                <a:solidFill>
                  <a:srgbClr val="33373B"/>
                </a:solidFill>
                <a:latin typeface="ＭＳ Ｐゴシック" panose="020B0600070205080204" pitchFamily="50" charset="-128"/>
                <a:ea typeface="ＭＳ Ｐゴシック" panose="020B0600070205080204" pitchFamily="50" charset="-128"/>
                <a:cs typeface="Arial" charset="0"/>
              </a:rPr>
              <a:t>レオからライオンへの移行が容易に</a:t>
            </a:r>
          </a:p>
          <a:p>
            <a:pPr marL="569214" lvl="1" indent="-285750">
              <a:spcBef>
                <a:spcPts val="0"/>
              </a:spcBef>
              <a:buClr>
                <a:schemeClr val="bg1">
                  <a:lumMod val="50000"/>
                </a:schemeClr>
              </a:buClr>
              <a:buSzPct val="100000"/>
              <a:buFont typeface="Arial" charset="0"/>
              <a:buChar char="•"/>
            </a:pPr>
            <a:r>
              <a:rPr lang="ja-JP" sz="1400" dirty="0">
                <a:solidFill>
                  <a:srgbClr val="33373B"/>
                </a:solidFill>
                <a:latin typeface="ＭＳ Ｐゴシック" panose="020B0600070205080204" pitchFamily="50" charset="-128"/>
                <a:ea typeface="ＭＳ Ｐゴシック" panose="020B0600070205080204" pitchFamily="50" charset="-128"/>
                <a:cs typeface="Arial" charset="0"/>
              </a:rPr>
              <a:t>レオとしての奉仕年数をライオン歴として加算</a:t>
            </a:r>
          </a:p>
          <a:p>
            <a:pPr marL="569214" lvl="1" indent="-285750">
              <a:spcBef>
                <a:spcPts val="0"/>
              </a:spcBef>
              <a:buClr>
                <a:schemeClr val="bg1">
                  <a:lumMod val="50000"/>
                </a:schemeClr>
              </a:buClr>
              <a:buSzPct val="100000"/>
              <a:buFont typeface="Arial" charset="0"/>
              <a:buChar char="•"/>
            </a:pPr>
            <a:r>
              <a:rPr lang="ja-JP" sz="1400" dirty="0">
                <a:solidFill>
                  <a:srgbClr val="33373B"/>
                </a:solidFill>
                <a:latin typeface="ＭＳ Ｐゴシック" panose="020B0600070205080204" pitchFamily="50" charset="-128"/>
                <a:ea typeface="ＭＳ Ｐゴシック" panose="020B0600070205080204" pitchFamily="50" charset="-128"/>
                <a:cs typeface="Arial" charset="0"/>
              </a:rPr>
              <a:t>レオからライオンに移行する際の入会費に特別な割引が適用される</a:t>
            </a:r>
          </a:p>
        </p:txBody>
      </p:sp>
      <p:sp>
        <p:nvSpPr>
          <p:cNvPr id="19" name="BoxContent"/>
          <p:cNvSpPr>
            <a:spLocks noChangeArrowheads="1"/>
          </p:cNvSpPr>
          <p:nvPr/>
        </p:nvSpPr>
        <p:spPr bwMode="gray">
          <a:xfrm>
            <a:off x="3733800" y="2679737"/>
            <a:ext cx="6858000" cy="914400"/>
          </a:xfrm>
          <a:prstGeom prst="rect">
            <a:avLst/>
          </a:prstGeom>
          <a:solidFill>
            <a:srgbClr val="FFD1D1"/>
          </a:solidFill>
          <a:ln w="9525" algn="ctr">
            <a:noFill/>
            <a:miter lim="800000"/>
            <a:headEnd type="none" w="lg" len="lg"/>
            <a:tailEnd type="none" w="lg" len="lg"/>
          </a:ln>
        </p:spPr>
        <p:txBody>
          <a:bodyPr tIns="87071" bIns="87071" anchor="ctr"/>
          <a:lstStyle/>
          <a:p>
            <a:pPr marL="569214" lvl="1" indent="-285750">
              <a:spcBef>
                <a:spcPts val="0"/>
              </a:spcBef>
              <a:buClr>
                <a:schemeClr val="bg1">
                  <a:lumMod val="50000"/>
                </a:schemeClr>
              </a:buClr>
              <a:buSzPct val="100000"/>
              <a:buFont typeface="Arial" charset="0"/>
              <a:buChar char="•"/>
            </a:pPr>
            <a:r>
              <a:rPr lang="ja-JP" sz="1400" dirty="0">
                <a:solidFill>
                  <a:srgbClr val="33373B"/>
                </a:solidFill>
                <a:latin typeface="ＭＳ Ｐゴシック" panose="020B0600070205080204" pitchFamily="50" charset="-128"/>
                <a:ea typeface="ＭＳ Ｐゴシック" panose="020B0600070205080204" pitchFamily="50" charset="-128"/>
                <a:cs typeface="Arial" charset="0"/>
              </a:rPr>
              <a:t>最も一般的なクラブの種類</a:t>
            </a:r>
          </a:p>
          <a:p>
            <a:pPr marL="569214" lvl="1" indent="-285750">
              <a:spcBef>
                <a:spcPts val="0"/>
              </a:spcBef>
              <a:buClr>
                <a:schemeClr val="bg1">
                  <a:lumMod val="50000"/>
                </a:schemeClr>
              </a:buClr>
              <a:buSzPct val="100000"/>
              <a:buFont typeface="Arial" charset="0"/>
              <a:buChar char="•"/>
            </a:pPr>
            <a:r>
              <a:rPr lang="ja-JP" sz="1400" dirty="0">
                <a:solidFill>
                  <a:srgbClr val="33373B"/>
                </a:solidFill>
                <a:latin typeface="ＭＳ Ｐゴシック" panose="020B0600070205080204" pitchFamily="50" charset="-128"/>
                <a:ea typeface="ＭＳ Ｐゴシック" panose="020B0600070205080204" pitchFamily="50" charset="-128"/>
                <a:cs typeface="Arial" charset="0"/>
              </a:rPr>
              <a:t>特定の地域社会における奉仕精神に富んだ人々の集まりとして最適</a:t>
            </a:r>
          </a:p>
          <a:p>
            <a:pPr marL="569214" lvl="1" indent="-285750">
              <a:spcBef>
                <a:spcPts val="0"/>
              </a:spcBef>
              <a:buClr>
                <a:schemeClr val="bg1">
                  <a:lumMod val="50000"/>
                </a:schemeClr>
              </a:buClr>
              <a:buSzPct val="100000"/>
              <a:buFont typeface="Arial" charset="0"/>
              <a:buChar char="•"/>
            </a:pPr>
            <a:r>
              <a:rPr lang="ja-JP" sz="1400" dirty="0">
                <a:solidFill>
                  <a:srgbClr val="33373B"/>
                </a:solidFill>
                <a:latin typeface="ＭＳ Ｐゴシック" panose="020B0600070205080204" pitchFamily="50" charset="-128"/>
                <a:ea typeface="ＭＳ Ｐゴシック" panose="020B0600070205080204" pitchFamily="50" charset="-128"/>
                <a:cs typeface="Arial" charset="0"/>
              </a:rPr>
              <a:t>柔軟性があり、地域社会に合わせて奉仕</a:t>
            </a:r>
          </a:p>
        </p:txBody>
      </p:sp>
      <p:sp>
        <p:nvSpPr>
          <p:cNvPr id="20" name="Shape 153"/>
          <p:cNvSpPr txBox="1">
            <a:spLocks/>
          </p:cNvSpPr>
          <p:nvPr/>
        </p:nvSpPr>
        <p:spPr bwMode="auto">
          <a:xfrm>
            <a:off x="-36871" y="458673"/>
            <a:ext cx="12192000" cy="5111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45720" numCol="1" anchor="t" anchorCtr="0" compatLnSpc="1">
            <a:prstTxWarp prst="textNoShape">
              <a:avLst/>
            </a:prstTxWarp>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ja-JP" sz="3600" b="1">
                <a:solidFill>
                  <a:srgbClr val="00338D"/>
                </a:solidFill>
                <a:latin typeface="ＭＳ Ｐゴシック" panose="020B0600070205080204" pitchFamily="50" charset="-128"/>
                <a:ea typeface="ＭＳ Ｐゴシック" panose="020B0600070205080204" pitchFamily="50" charset="-128"/>
                <a:cs typeface="Arial" charset="0"/>
              </a:rPr>
              <a:t>新クラブの種類/形式</a:t>
            </a:r>
          </a:p>
        </p:txBody>
      </p:sp>
      <p:sp>
        <p:nvSpPr>
          <p:cNvPr id="22" name="Rectangle 21"/>
          <p:cNvSpPr/>
          <p:nvPr/>
        </p:nvSpPr>
        <p:spPr>
          <a:xfrm>
            <a:off x="5334000" y="13716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ＭＳ Ｐゴシック" panose="020B0600070205080204" pitchFamily="50" charset="-128"/>
              <a:ea typeface="ＭＳ Ｐゴシック" panose="020B0600070205080204" pitchFamily="50" charset="-128"/>
              <a:cs typeface="Arial" charset="0"/>
            </a:endParaRPr>
          </a:p>
        </p:txBody>
      </p:sp>
      <p:sp>
        <p:nvSpPr>
          <p:cNvPr id="21" name="Freeform 20"/>
          <p:cNvSpPr/>
          <p:nvPr/>
        </p:nvSpPr>
        <p:spPr>
          <a:xfrm>
            <a:off x="1749657" y="2664368"/>
            <a:ext cx="2060343" cy="914400"/>
          </a:xfrm>
          <a:custGeom>
            <a:avLst/>
            <a:gdLst>
              <a:gd name="connsiteX0" fmla="*/ 0 w 2241946"/>
              <a:gd name="connsiteY0" fmla="*/ 134517 h 1345168"/>
              <a:gd name="connsiteX1" fmla="*/ 134517 w 2241946"/>
              <a:gd name="connsiteY1" fmla="*/ 0 h 1345168"/>
              <a:gd name="connsiteX2" fmla="*/ 2107429 w 2241946"/>
              <a:gd name="connsiteY2" fmla="*/ 0 h 1345168"/>
              <a:gd name="connsiteX3" fmla="*/ 2241946 w 2241946"/>
              <a:gd name="connsiteY3" fmla="*/ 134517 h 1345168"/>
              <a:gd name="connsiteX4" fmla="*/ 2241946 w 2241946"/>
              <a:gd name="connsiteY4" fmla="*/ 1210651 h 1345168"/>
              <a:gd name="connsiteX5" fmla="*/ 2107429 w 2241946"/>
              <a:gd name="connsiteY5" fmla="*/ 1345168 h 1345168"/>
              <a:gd name="connsiteX6" fmla="*/ 134517 w 2241946"/>
              <a:gd name="connsiteY6" fmla="*/ 1345168 h 1345168"/>
              <a:gd name="connsiteX7" fmla="*/ 0 w 2241946"/>
              <a:gd name="connsiteY7" fmla="*/ 1210651 h 1345168"/>
              <a:gd name="connsiteX8" fmla="*/ 0 w 2241946"/>
              <a:gd name="connsiteY8" fmla="*/ 134517 h 134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1946" h="1345168">
                <a:moveTo>
                  <a:pt x="0" y="134517"/>
                </a:moveTo>
                <a:cubicBezTo>
                  <a:pt x="0" y="60225"/>
                  <a:pt x="60225" y="0"/>
                  <a:pt x="134517" y="0"/>
                </a:cubicBezTo>
                <a:lnTo>
                  <a:pt x="2107429" y="0"/>
                </a:lnTo>
                <a:cubicBezTo>
                  <a:pt x="2181721" y="0"/>
                  <a:pt x="2241946" y="60225"/>
                  <a:pt x="2241946" y="134517"/>
                </a:cubicBezTo>
                <a:lnTo>
                  <a:pt x="2241946" y="1210651"/>
                </a:lnTo>
                <a:cubicBezTo>
                  <a:pt x="2241946" y="1284943"/>
                  <a:pt x="2181721" y="1345168"/>
                  <a:pt x="2107429" y="1345168"/>
                </a:cubicBezTo>
                <a:lnTo>
                  <a:pt x="134517" y="1345168"/>
                </a:lnTo>
                <a:cubicBezTo>
                  <a:pt x="60225" y="1345168"/>
                  <a:pt x="0" y="1284943"/>
                  <a:pt x="0" y="1210651"/>
                </a:cubicBezTo>
                <a:lnTo>
                  <a:pt x="0" y="134517"/>
                </a:lnTo>
                <a:close/>
              </a:path>
            </a:pathLst>
          </a:custGeom>
          <a:solidFill>
            <a:srgbClr val="FF0000"/>
          </a:solidFill>
          <a:ln>
            <a:no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marL="182880"/>
            <a:r>
              <a:rPr lang="ja-JP" sz="1600" b="1" dirty="0">
                <a:solidFill>
                  <a:srgbClr val="FFFFFF"/>
                </a:solidFill>
                <a:latin typeface="ＭＳ Ｐゴシック" panose="020B0600070205080204" pitchFamily="50" charset="-128"/>
                <a:ea typeface="ＭＳ Ｐゴシック" panose="020B0600070205080204" pitchFamily="50" charset="-128"/>
                <a:cs typeface="Arial" charset="0"/>
              </a:rPr>
              <a:t>従来型クラブ</a:t>
            </a:r>
          </a:p>
        </p:txBody>
      </p:sp>
      <p:sp>
        <p:nvSpPr>
          <p:cNvPr id="23" name="Freeform 22"/>
          <p:cNvSpPr/>
          <p:nvPr/>
        </p:nvSpPr>
        <p:spPr>
          <a:xfrm>
            <a:off x="1749657" y="3888022"/>
            <a:ext cx="2060343" cy="914400"/>
          </a:xfrm>
          <a:custGeom>
            <a:avLst/>
            <a:gdLst>
              <a:gd name="connsiteX0" fmla="*/ 0 w 2241946"/>
              <a:gd name="connsiteY0" fmla="*/ 134517 h 1345168"/>
              <a:gd name="connsiteX1" fmla="*/ 134517 w 2241946"/>
              <a:gd name="connsiteY1" fmla="*/ 0 h 1345168"/>
              <a:gd name="connsiteX2" fmla="*/ 2107429 w 2241946"/>
              <a:gd name="connsiteY2" fmla="*/ 0 h 1345168"/>
              <a:gd name="connsiteX3" fmla="*/ 2241946 w 2241946"/>
              <a:gd name="connsiteY3" fmla="*/ 134517 h 1345168"/>
              <a:gd name="connsiteX4" fmla="*/ 2241946 w 2241946"/>
              <a:gd name="connsiteY4" fmla="*/ 1210651 h 1345168"/>
              <a:gd name="connsiteX5" fmla="*/ 2107429 w 2241946"/>
              <a:gd name="connsiteY5" fmla="*/ 1345168 h 1345168"/>
              <a:gd name="connsiteX6" fmla="*/ 134517 w 2241946"/>
              <a:gd name="connsiteY6" fmla="*/ 1345168 h 1345168"/>
              <a:gd name="connsiteX7" fmla="*/ 0 w 2241946"/>
              <a:gd name="connsiteY7" fmla="*/ 1210651 h 1345168"/>
              <a:gd name="connsiteX8" fmla="*/ 0 w 2241946"/>
              <a:gd name="connsiteY8" fmla="*/ 134517 h 134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1946" h="1345168">
                <a:moveTo>
                  <a:pt x="0" y="134517"/>
                </a:moveTo>
                <a:cubicBezTo>
                  <a:pt x="0" y="60225"/>
                  <a:pt x="60225" y="0"/>
                  <a:pt x="134517" y="0"/>
                </a:cubicBezTo>
                <a:lnTo>
                  <a:pt x="2107429" y="0"/>
                </a:lnTo>
                <a:cubicBezTo>
                  <a:pt x="2181721" y="0"/>
                  <a:pt x="2241946" y="60225"/>
                  <a:pt x="2241946" y="134517"/>
                </a:cubicBezTo>
                <a:lnTo>
                  <a:pt x="2241946" y="1210651"/>
                </a:lnTo>
                <a:cubicBezTo>
                  <a:pt x="2241946" y="1284943"/>
                  <a:pt x="2181721" y="1345168"/>
                  <a:pt x="2107429" y="1345168"/>
                </a:cubicBezTo>
                <a:lnTo>
                  <a:pt x="134517" y="1345168"/>
                </a:lnTo>
                <a:cubicBezTo>
                  <a:pt x="60225" y="1345168"/>
                  <a:pt x="0" y="1284943"/>
                  <a:pt x="0" y="1210651"/>
                </a:cubicBezTo>
                <a:lnTo>
                  <a:pt x="0" y="134517"/>
                </a:lnTo>
                <a:close/>
              </a:path>
            </a:pathLst>
          </a:custGeom>
          <a:solidFill>
            <a:schemeClr val="accent4"/>
          </a:solidFill>
          <a:ln>
            <a:no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marL="182880"/>
            <a:r>
              <a:rPr lang="ja-JP" sz="1600" b="1" dirty="0">
                <a:solidFill>
                  <a:srgbClr val="FFFFFF"/>
                </a:solidFill>
                <a:latin typeface="ＭＳ Ｐゴシック" panose="020B0600070205080204" pitchFamily="50" charset="-128"/>
                <a:ea typeface="ＭＳ Ｐゴシック" panose="020B0600070205080204" pitchFamily="50" charset="-128"/>
                <a:cs typeface="Arial" charset="0"/>
              </a:rPr>
              <a:t>キャンパスクラブ</a:t>
            </a:r>
          </a:p>
        </p:txBody>
      </p:sp>
      <p:sp>
        <p:nvSpPr>
          <p:cNvPr id="24" name="Freeform 23"/>
          <p:cNvSpPr/>
          <p:nvPr/>
        </p:nvSpPr>
        <p:spPr>
          <a:xfrm>
            <a:off x="1749657" y="5090031"/>
            <a:ext cx="2060343" cy="914400"/>
          </a:xfrm>
          <a:custGeom>
            <a:avLst/>
            <a:gdLst>
              <a:gd name="connsiteX0" fmla="*/ 0 w 2241946"/>
              <a:gd name="connsiteY0" fmla="*/ 134517 h 1345168"/>
              <a:gd name="connsiteX1" fmla="*/ 134517 w 2241946"/>
              <a:gd name="connsiteY1" fmla="*/ 0 h 1345168"/>
              <a:gd name="connsiteX2" fmla="*/ 2107429 w 2241946"/>
              <a:gd name="connsiteY2" fmla="*/ 0 h 1345168"/>
              <a:gd name="connsiteX3" fmla="*/ 2241946 w 2241946"/>
              <a:gd name="connsiteY3" fmla="*/ 134517 h 1345168"/>
              <a:gd name="connsiteX4" fmla="*/ 2241946 w 2241946"/>
              <a:gd name="connsiteY4" fmla="*/ 1210651 h 1345168"/>
              <a:gd name="connsiteX5" fmla="*/ 2107429 w 2241946"/>
              <a:gd name="connsiteY5" fmla="*/ 1345168 h 1345168"/>
              <a:gd name="connsiteX6" fmla="*/ 134517 w 2241946"/>
              <a:gd name="connsiteY6" fmla="*/ 1345168 h 1345168"/>
              <a:gd name="connsiteX7" fmla="*/ 0 w 2241946"/>
              <a:gd name="connsiteY7" fmla="*/ 1210651 h 1345168"/>
              <a:gd name="connsiteX8" fmla="*/ 0 w 2241946"/>
              <a:gd name="connsiteY8" fmla="*/ 134517 h 134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1946" h="1345168">
                <a:moveTo>
                  <a:pt x="0" y="134517"/>
                </a:moveTo>
                <a:cubicBezTo>
                  <a:pt x="0" y="60225"/>
                  <a:pt x="60225" y="0"/>
                  <a:pt x="134517" y="0"/>
                </a:cubicBezTo>
                <a:lnTo>
                  <a:pt x="2107429" y="0"/>
                </a:lnTo>
                <a:cubicBezTo>
                  <a:pt x="2181721" y="0"/>
                  <a:pt x="2241946" y="60225"/>
                  <a:pt x="2241946" y="134517"/>
                </a:cubicBezTo>
                <a:lnTo>
                  <a:pt x="2241946" y="1210651"/>
                </a:lnTo>
                <a:cubicBezTo>
                  <a:pt x="2241946" y="1284943"/>
                  <a:pt x="2181721" y="1345168"/>
                  <a:pt x="2107429" y="1345168"/>
                </a:cubicBezTo>
                <a:lnTo>
                  <a:pt x="134517" y="1345168"/>
                </a:lnTo>
                <a:cubicBezTo>
                  <a:pt x="60225" y="1345168"/>
                  <a:pt x="0" y="1284943"/>
                  <a:pt x="0" y="1210651"/>
                </a:cubicBezTo>
                <a:lnTo>
                  <a:pt x="0" y="134517"/>
                </a:lnTo>
                <a:close/>
              </a:path>
            </a:pathLst>
          </a:custGeom>
          <a:solidFill>
            <a:srgbClr val="F0C300"/>
          </a:solidFill>
          <a:ln>
            <a:no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marL="182880"/>
            <a:r>
              <a:rPr lang="ja-JP" sz="1450" b="1" dirty="0">
                <a:solidFill>
                  <a:srgbClr val="FFFFFF"/>
                </a:solidFill>
                <a:latin typeface="ＭＳ Ｐゴシック" panose="020B0600070205080204" pitchFamily="50" charset="-128"/>
                <a:ea typeface="ＭＳ Ｐゴシック" panose="020B0600070205080204" pitchFamily="50" charset="-128"/>
                <a:cs typeface="Arial" charset="0"/>
              </a:rPr>
              <a:t>レオライオンズクラブ</a:t>
            </a:r>
          </a:p>
        </p:txBody>
      </p:sp>
      <p:pic>
        <p:nvPicPr>
          <p:cNvPr id="3" name="Picture 2">
            <a:extLst>
              <a:ext uri="{FF2B5EF4-FFF2-40B4-BE49-F238E27FC236}">
                <a16:creationId xmlns:a16="http://schemas.microsoft.com/office/drawing/2014/main" id="{A03AA595-33B6-2595-DF78-1BB720E7D877}"/>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rcRect/>
          <a:stretch/>
        </p:blipFill>
        <p:spPr>
          <a:xfrm>
            <a:off x="11286103" y="202119"/>
            <a:ext cx="741108" cy="702199"/>
          </a:xfrm>
          <a:prstGeom prst="rect">
            <a:avLst/>
          </a:prstGeom>
        </p:spPr>
      </p:pic>
    </p:spTree>
    <p:extLst>
      <p:ext uri="{BB962C8B-B14F-4D97-AF65-F5344CB8AC3E}">
        <p14:creationId xmlns:p14="http://schemas.microsoft.com/office/powerpoint/2010/main" val="382041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1000"/>
                                        <p:tgtEl>
                                          <p:spTgt spid="23"/>
                                        </p:tgtEl>
                                      </p:cBhvr>
                                    </p:animEffect>
                                    <p:anim calcmode="lin" valueType="num">
                                      <p:cBhvr>
                                        <p:cTn id="25" dur="1000" fill="hold"/>
                                        <p:tgtEl>
                                          <p:spTgt spid="23"/>
                                        </p:tgtEl>
                                        <p:attrNameLst>
                                          <p:attrName>ppt_x</p:attrName>
                                        </p:attrNameLst>
                                      </p:cBhvr>
                                      <p:tavLst>
                                        <p:tav tm="0">
                                          <p:val>
                                            <p:strVal val="#ppt_x"/>
                                          </p:val>
                                        </p:tav>
                                        <p:tav tm="100000">
                                          <p:val>
                                            <p:strVal val="#ppt_x"/>
                                          </p:val>
                                        </p:tav>
                                      </p:tavLst>
                                    </p:anim>
                                    <p:anim calcmode="lin" valueType="num">
                                      <p:cBhvr>
                                        <p:cTn id="2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1000"/>
                                        <p:tgtEl>
                                          <p:spTgt spid="24"/>
                                        </p:tgtEl>
                                      </p:cBhvr>
                                    </p:animEffect>
                                    <p:anim calcmode="lin" valueType="num">
                                      <p:cBhvr>
                                        <p:cTn id="37" dur="1000" fill="hold"/>
                                        <p:tgtEl>
                                          <p:spTgt spid="24"/>
                                        </p:tgtEl>
                                        <p:attrNameLst>
                                          <p:attrName>ppt_x</p:attrName>
                                        </p:attrNameLst>
                                      </p:cBhvr>
                                      <p:tavLst>
                                        <p:tav tm="0">
                                          <p:val>
                                            <p:strVal val="#ppt_x"/>
                                          </p:val>
                                        </p:tav>
                                        <p:tav tm="100000">
                                          <p:val>
                                            <p:strVal val="#ppt_x"/>
                                          </p:val>
                                        </p:tav>
                                      </p:tavLst>
                                    </p:anim>
                                    <p:anim calcmode="lin" valueType="num">
                                      <p:cBhvr>
                                        <p:cTn id="38"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9" grpId="0" animBg="1"/>
      <p:bldP spid="21" grpId="0" animBg="1"/>
      <p:bldP spid="23" grpId="0" animBg="1"/>
      <p:bldP spid="2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306F0E-D669-6F6B-B6CF-22BFCF5EF813}"/>
              </a:ext>
            </a:extLst>
          </p:cNvPr>
          <p:cNvSpPr/>
          <p:nvPr/>
        </p:nvSpPr>
        <p:spPr bwMode="auto">
          <a:xfrm>
            <a:off x="0" y="0"/>
            <a:ext cx="12192000" cy="68580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latin typeface="ＭＳ Ｐゴシック" panose="020B0600070205080204" pitchFamily="50" charset="-128"/>
              <a:ea typeface="ＭＳ Ｐゴシック" panose="020B0600070205080204" pitchFamily="50" charset="-128"/>
            </a:endParaRPr>
          </a:p>
        </p:txBody>
      </p:sp>
      <p:sp>
        <p:nvSpPr>
          <p:cNvPr id="14" name="BoxContent"/>
          <p:cNvSpPr>
            <a:spLocks noChangeArrowheads="1"/>
          </p:cNvSpPr>
          <p:nvPr/>
        </p:nvSpPr>
        <p:spPr bwMode="gray">
          <a:xfrm>
            <a:off x="3581400" y="4708889"/>
            <a:ext cx="6858000" cy="914400"/>
          </a:xfrm>
          <a:prstGeom prst="rect">
            <a:avLst/>
          </a:prstGeom>
          <a:solidFill>
            <a:srgbClr val="BDE3FF"/>
          </a:solidFill>
          <a:ln w="9525" algn="ctr">
            <a:noFill/>
            <a:miter lim="800000"/>
            <a:headEnd type="none" w="lg" len="lg"/>
            <a:tailEnd type="none" w="lg" len="lg"/>
          </a:ln>
        </p:spPr>
        <p:txBody>
          <a:bodyPr tIns="87071" bIns="87071" anchor="ctr"/>
          <a:lstStyle/>
          <a:p>
            <a:pPr marL="569214" lvl="1" indent="-285750">
              <a:spcBef>
                <a:spcPts val="0"/>
              </a:spcBef>
              <a:buClr>
                <a:schemeClr val="bg1">
                  <a:lumMod val="50000"/>
                </a:schemeClr>
              </a:buClr>
              <a:buSzPct val="100000"/>
              <a:buFont typeface="Arial" charset="0"/>
              <a:buChar char="•"/>
            </a:pPr>
            <a:r>
              <a:rPr lang="ja-JP" sz="1400" dirty="0">
                <a:solidFill>
                  <a:srgbClr val="33373B"/>
                </a:solidFill>
                <a:latin typeface="ＭＳ Ｐゴシック" panose="020B0600070205080204" pitchFamily="50" charset="-128"/>
                <a:ea typeface="ＭＳ Ｐゴシック" panose="020B0600070205080204" pitchFamily="50" charset="-128"/>
                <a:cs typeface="Arial" charset="0"/>
              </a:rPr>
              <a:t>共通点（文化、スキル、関心）に基づくクラブ</a:t>
            </a:r>
          </a:p>
          <a:p>
            <a:pPr marL="569214" lvl="1" indent="-285750">
              <a:spcBef>
                <a:spcPts val="0"/>
              </a:spcBef>
              <a:buClr>
                <a:schemeClr val="bg1">
                  <a:lumMod val="50000"/>
                </a:schemeClr>
              </a:buClr>
              <a:buSzPct val="100000"/>
              <a:buFont typeface="Arial" charset="0"/>
              <a:buChar char="•"/>
            </a:pPr>
            <a:r>
              <a:rPr lang="ja-JP" sz="1400" dirty="0">
                <a:solidFill>
                  <a:srgbClr val="33373B"/>
                </a:solidFill>
                <a:latin typeface="ＭＳ Ｐゴシック" panose="020B0600070205080204" pitchFamily="50" charset="-128"/>
                <a:ea typeface="ＭＳ Ｐゴシック" panose="020B0600070205080204" pitchFamily="50" charset="-128"/>
                <a:cs typeface="Arial" charset="0"/>
              </a:rPr>
              <a:t>クラブ結成の方針と手続きは従来型クラブと同じ</a:t>
            </a:r>
          </a:p>
          <a:p>
            <a:pPr marL="569214" lvl="1" indent="-285750">
              <a:spcBef>
                <a:spcPts val="0"/>
              </a:spcBef>
              <a:buClr>
                <a:schemeClr val="bg1">
                  <a:lumMod val="50000"/>
                </a:schemeClr>
              </a:buClr>
              <a:buSzPct val="100000"/>
              <a:buFont typeface="Arial" charset="0"/>
              <a:buChar char="•"/>
            </a:pPr>
            <a:r>
              <a:rPr lang="ja-JP" sz="1400" dirty="0">
                <a:solidFill>
                  <a:srgbClr val="33373B"/>
                </a:solidFill>
                <a:latin typeface="ＭＳ Ｐゴシック" panose="020B0600070205080204" pitchFamily="50" charset="-128"/>
                <a:ea typeface="ＭＳ Ｐゴシック" panose="020B0600070205080204" pitchFamily="50" charset="-128"/>
                <a:cs typeface="Arial" charset="0"/>
              </a:rPr>
              <a:t>共通の関心に基づいて奉仕できる</a:t>
            </a:r>
          </a:p>
        </p:txBody>
      </p:sp>
      <p:sp>
        <p:nvSpPr>
          <p:cNvPr id="16" name="BoxContent"/>
          <p:cNvSpPr>
            <a:spLocks noChangeArrowheads="1"/>
          </p:cNvSpPr>
          <p:nvPr/>
        </p:nvSpPr>
        <p:spPr bwMode="gray">
          <a:xfrm>
            <a:off x="3606788" y="3498799"/>
            <a:ext cx="6858000" cy="914400"/>
          </a:xfrm>
          <a:prstGeom prst="rect">
            <a:avLst/>
          </a:prstGeom>
          <a:solidFill>
            <a:srgbClr val="D8BEEC"/>
          </a:solidFill>
          <a:ln w="9525" algn="ctr">
            <a:noFill/>
            <a:miter lim="800000"/>
            <a:headEnd type="none" w="lg" len="lg"/>
            <a:tailEnd type="none" w="lg" len="lg"/>
          </a:ln>
        </p:spPr>
        <p:txBody>
          <a:bodyPr tIns="87071" bIns="87071" anchor="ctr"/>
          <a:lstStyle/>
          <a:p>
            <a:pPr marL="569214" lvl="1" indent="-285750">
              <a:spcBef>
                <a:spcPts val="0"/>
              </a:spcBef>
              <a:buClr>
                <a:schemeClr val="bg1">
                  <a:lumMod val="50000"/>
                </a:schemeClr>
              </a:buClr>
              <a:buSzPct val="100000"/>
              <a:buFont typeface="Arial" charset="0"/>
              <a:buChar char="•"/>
            </a:pPr>
            <a:r>
              <a:rPr lang="ja-JP" sz="1400" dirty="0">
                <a:solidFill>
                  <a:srgbClr val="33373B"/>
                </a:solidFill>
                <a:latin typeface="ＭＳ Ｐゴシック" panose="020B0600070205080204" pitchFamily="50" charset="-128"/>
                <a:ea typeface="ＭＳ Ｐゴシック" panose="020B0600070205080204" pitchFamily="50" charset="-128"/>
                <a:cs typeface="Arial" charset="0"/>
              </a:rPr>
              <a:t>例会にソフトウェアや多機能プラットフォームを用いるクラブ</a:t>
            </a:r>
          </a:p>
          <a:p>
            <a:pPr marL="569214" lvl="1" indent="-285750">
              <a:spcBef>
                <a:spcPts val="0"/>
              </a:spcBef>
              <a:buClr>
                <a:schemeClr val="bg1">
                  <a:lumMod val="50000"/>
                </a:schemeClr>
              </a:buClr>
              <a:buSzPct val="100000"/>
              <a:buFont typeface="Arial" charset="0"/>
              <a:buChar char="•"/>
            </a:pPr>
            <a:r>
              <a:rPr lang="ja-JP" sz="1400" dirty="0">
                <a:solidFill>
                  <a:srgbClr val="33373B"/>
                </a:solidFill>
                <a:latin typeface="ＭＳ Ｐゴシック" panose="020B0600070205080204" pitchFamily="50" charset="-128"/>
                <a:ea typeface="ＭＳ Ｐゴシック" panose="020B0600070205080204" pitchFamily="50" charset="-128"/>
                <a:cs typeface="Arial" charset="0"/>
              </a:rPr>
              <a:t>クラブ結成の方針と手続きは従来型クラブと同じ</a:t>
            </a:r>
          </a:p>
          <a:p>
            <a:pPr marL="569214" lvl="1" indent="-285750">
              <a:spcBef>
                <a:spcPts val="0"/>
              </a:spcBef>
              <a:buClr>
                <a:schemeClr val="bg1">
                  <a:lumMod val="50000"/>
                </a:schemeClr>
              </a:buClr>
              <a:buSzPct val="100000"/>
              <a:buFont typeface="Arial" charset="0"/>
              <a:buChar char="•"/>
            </a:pPr>
            <a:r>
              <a:rPr lang="ja-JP" sz="1400" dirty="0">
                <a:solidFill>
                  <a:srgbClr val="33373B"/>
                </a:solidFill>
                <a:latin typeface="ＭＳ Ｐゴシック" panose="020B0600070205080204" pitchFamily="50" charset="-128"/>
                <a:ea typeface="ＭＳ Ｐゴシック" panose="020B0600070205080204" pitchFamily="50" charset="-128"/>
                <a:cs typeface="Arial" charset="0"/>
              </a:rPr>
              <a:t>制約（会議の時間帯、地理的場所、移動など）のある個人に柔軟な選択肢を提供</a:t>
            </a:r>
          </a:p>
        </p:txBody>
      </p:sp>
      <p:sp>
        <p:nvSpPr>
          <p:cNvPr id="20" name="Shape 153"/>
          <p:cNvSpPr txBox="1">
            <a:spLocks/>
          </p:cNvSpPr>
          <p:nvPr/>
        </p:nvSpPr>
        <p:spPr bwMode="auto">
          <a:xfrm>
            <a:off x="-36871" y="458673"/>
            <a:ext cx="12192000" cy="5111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45720" numCol="1" anchor="t" anchorCtr="0" compatLnSpc="1">
            <a:prstTxWarp prst="textNoShape">
              <a:avLst/>
            </a:prstTxWarp>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ja-JP" sz="3600" b="1">
                <a:solidFill>
                  <a:srgbClr val="00338D"/>
                </a:solidFill>
                <a:latin typeface="ＭＳ Ｐゴシック" panose="020B0600070205080204" pitchFamily="50" charset="-128"/>
                <a:ea typeface="ＭＳ Ｐゴシック" panose="020B0600070205080204" pitchFamily="50" charset="-128"/>
                <a:cs typeface="Arial" charset="0"/>
              </a:rPr>
              <a:t>新クラブの種類/形式（続き）</a:t>
            </a:r>
          </a:p>
        </p:txBody>
      </p:sp>
      <p:sp>
        <p:nvSpPr>
          <p:cNvPr id="22" name="Rectangle 21"/>
          <p:cNvSpPr/>
          <p:nvPr/>
        </p:nvSpPr>
        <p:spPr>
          <a:xfrm>
            <a:off x="5334000" y="13716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ＭＳ Ｐゴシック" panose="020B0600070205080204" pitchFamily="50" charset="-128"/>
              <a:ea typeface="ＭＳ Ｐゴシック" panose="020B0600070205080204" pitchFamily="50" charset="-128"/>
              <a:cs typeface="Arial" charset="0"/>
            </a:endParaRPr>
          </a:p>
        </p:txBody>
      </p:sp>
      <p:sp>
        <p:nvSpPr>
          <p:cNvPr id="23" name="Freeform 22"/>
          <p:cNvSpPr/>
          <p:nvPr/>
        </p:nvSpPr>
        <p:spPr>
          <a:xfrm>
            <a:off x="1686903" y="4704489"/>
            <a:ext cx="2046896" cy="914400"/>
          </a:xfrm>
          <a:custGeom>
            <a:avLst/>
            <a:gdLst>
              <a:gd name="connsiteX0" fmla="*/ 0 w 2241946"/>
              <a:gd name="connsiteY0" fmla="*/ 134517 h 1345168"/>
              <a:gd name="connsiteX1" fmla="*/ 134517 w 2241946"/>
              <a:gd name="connsiteY1" fmla="*/ 0 h 1345168"/>
              <a:gd name="connsiteX2" fmla="*/ 2107429 w 2241946"/>
              <a:gd name="connsiteY2" fmla="*/ 0 h 1345168"/>
              <a:gd name="connsiteX3" fmla="*/ 2241946 w 2241946"/>
              <a:gd name="connsiteY3" fmla="*/ 134517 h 1345168"/>
              <a:gd name="connsiteX4" fmla="*/ 2241946 w 2241946"/>
              <a:gd name="connsiteY4" fmla="*/ 1210651 h 1345168"/>
              <a:gd name="connsiteX5" fmla="*/ 2107429 w 2241946"/>
              <a:gd name="connsiteY5" fmla="*/ 1345168 h 1345168"/>
              <a:gd name="connsiteX6" fmla="*/ 134517 w 2241946"/>
              <a:gd name="connsiteY6" fmla="*/ 1345168 h 1345168"/>
              <a:gd name="connsiteX7" fmla="*/ 0 w 2241946"/>
              <a:gd name="connsiteY7" fmla="*/ 1210651 h 1345168"/>
              <a:gd name="connsiteX8" fmla="*/ 0 w 2241946"/>
              <a:gd name="connsiteY8" fmla="*/ 134517 h 134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1946" h="1345168">
                <a:moveTo>
                  <a:pt x="0" y="134517"/>
                </a:moveTo>
                <a:cubicBezTo>
                  <a:pt x="0" y="60225"/>
                  <a:pt x="60225" y="0"/>
                  <a:pt x="134517" y="0"/>
                </a:cubicBezTo>
                <a:lnTo>
                  <a:pt x="2107429" y="0"/>
                </a:lnTo>
                <a:cubicBezTo>
                  <a:pt x="2181721" y="0"/>
                  <a:pt x="2241946" y="60225"/>
                  <a:pt x="2241946" y="134517"/>
                </a:cubicBezTo>
                <a:lnTo>
                  <a:pt x="2241946" y="1210651"/>
                </a:lnTo>
                <a:cubicBezTo>
                  <a:pt x="2241946" y="1284943"/>
                  <a:pt x="2181721" y="1345168"/>
                  <a:pt x="2107429" y="1345168"/>
                </a:cubicBezTo>
                <a:lnTo>
                  <a:pt x="134517" y="1345168"/>
                </a:lnTo>
                <a:cubicBezTo>
                  <a:pt x="60225" y="1345168"/>
                  <a:pt x="0" y="1284943"/>
                  <a:pt x="0" y="1210651"/>
                </a:cubicBezTo>
                <a:lnTo>
                  <a:pt x="0" y="134517"/>
                </a:lnTo>
                <a:close/>
              </a:path>
            </a:pathLst>
          </a:custGeom>
          <a:solidFill>
            <a:srgbClr val="0A5496"/>
          </a:solidFill>
          <a:ln>
            <a:no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marL="182880"/>
            <a:r>
              <a:rPr lang="ja-JP" sz="1450" b="1" dirty="0">
                <a:solidFill>
                  <a:srgbClr val="FFFFFF"/>
                </a:solidFill>
                <a:latin typeface="ＭＳ Ｐゴシック" panose="020B0600070205080204" pitchFamily="50" charset="-128"/>
                <a:ea typeface="ＭＳ Ｐゴシック" panose="020B0600070205080204" pitchFamily="50" charset="-128"/>
                <a:cs typeface="Arial" charset="0"/>
              </a:rPr>
              <a:t>スペシャルティクラブ</a:t>
            </a:r>
          </a:p>
        </p:txBody>
      </p:sp>
      <p:sp>
        <p:nvSpPr>
          <p:cNvPr id="24" name="Freeform 23"/>
          <p:cNvSpPr/>
          <p:nvPr/>
        </p:nvSpPr>
        <p:spPr>
          <a:xfrm>
            <a:off x="1673457" y="3493434"/>
            <a:ext cx="2060343" cy="914400"/>
          </a:xfrm>
          <a:custGeom>
            <a:avLst/>
            <a:gdLst>
              <a:gd name="connsiteX0" fmla="*/ 0 w 2241946"/>
              <a:gd name="connsiteY0" fmla="*/ 134517 h 1345168"/>
              <a:gd name="connsiteX1" fmla="*/ 134517 w 2241946"/>
              <a:gd name="connsiteY1" fmla="*/ 0 h 1345168"/>
              <a:gd name="connsiteX2" fmla="*/ 2107429 w 2241946"/>
              <a:gd name="connsiteY2" fmla="*/ 0 h 1345168"/>
              <a:gd name="connsiteX3" fmla="*/ 2241946 w 2241946"/>
              <a:gd name="connsiteY3" fmla="*/ 134517 h 1345168"/>
              <a:gd name="connsiteX4" fmla="*/ 2241946 w 2241946"/>
              <a:gd name="connsiteY4" fmla="*/ 1210651 h 1345168"/>
              <a:gd name="connsiteX5" fmla="*/ 2107429 w 2241946"/>
              <a:gd name="connsiteY5" fmla="*/ 1345168 h 1345168"/>
              <a:gd name="connsiteX6" fmla="*/ 134517 w 2241946"/>
              <a:gd name="connsiteY6" fmla="*/ 1345168 h 1345168"/>
              <a:gd name="connsiteX7" fmla="*/ 0 w 2241946"/>
              <a:gd name="connsiteY7" fmla="*/ 1210651 h 1345168"/>
              <a:gd name="connsiteX8" fmla="*/ 0 w 2241946"/>
              <a:gd name="connsiteY8" fmla="*/ 134517 h 134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1946" h="1345168">
                <a:moveTo>
                  <a:pt x="0" y="134517"/>
                </a:moveTo>
                <a:cubicBezTo>
                  <a:pt x="0" y="60225"/>
                  <a:pt x="60225" y="0"/>
                  <a:pt x="134517" y="0"/>
                </a:cubicBezTo>
                <a:lnTo>
                  <a:pt x="2107429" y="0"/>
                </a:lnTo>
                <a:cubicBezTo>
                  <a:pt x="2181721" y="0"/>
                  <a:pt x="2241946" y="60225"/>
                  <a:pt x="2241946" y="134517"/>
                </a:cubicBezTo>
                <a:lnTo>
                  <a:pt x="2241946" y="1210651"/>
                </a:lnTo>
                <a:cubicBezTo>
                  <a:pt x="2241946" y="1284943"/>
                  <a:pt x="2181721" y="1345168"/>
                  <a:pt x="2107429" y="1345168"/>
                </a:cubicBezTo>
                <a:lnTo>
                  <a:pt x="134517" y="1345168"/>
                </a:lnTo>
                <a:cubicBezTo>
                  <a:pt x="60225" y="1345168"/>
                  <a:pt x="0" y="1284943"/>
                  <a:pt x="0" y="1210651"/>
                </a:cubicBezTo>
                <a:lnTo>
                  <a:pt x="0" y="134517"/>
                </a:lnTo>
                <a:close/>
              </a:path>
            </a:pathLst>
          </a:custGeom>
          <a:solidFill>
            <a:srgbClr val="7030A0"/>
          </a:solidFill>
          <a:ln>
            <a:no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marL="182880"/>
            <a:r>
              <a:rPr lang="ja-JP" sz="1600" b="1" dirty="0">
                <a:solidFill>
                  <a:srgbClr val="FFFFFF"/>
                </a:solidFill>
                <a:latin typeface="ＭＳ Ｐゴシック" panose="020B0600070205080204" pitchFamily="50" charset="-128"/>
                <a:ea typeface="ＭＳ Ｐゴシック" panose="020B0600070205080204" pitchFamily="50" charset="-128"/>
                <a:cs typeface="Arial" charset="0"/>
              </a:rPr>
              <a:t>バーチャルクラブ</a:t>
            </a:r>
          </a:p>
        </p:txBody>
      </p:sp>
      <p:sp>
        <p:nvSpPr>
          <p:cNvPr id="4" name="BoxContent">
            <a:extLst>
              <a:ext uri="{FF2B5EF4-FFF2-40B4-BE49-F238E27FC236}">
                <a16:creationId xmlns:a16="http://schemas.microsoft.com/office/drawing/2014/main" id="{CD9818FC-9CF4-0BE4-D5E0-DCE43590F8E1}"/>
              </a:ext>
            </a:extLst>
          </p:cNvPr>
          <p:cNvSpPr>
            <a:spLocks noChangeArrowheads="1"/>
          </p:cNvSpPr>
          <p:nvPr/>
        </p:nvSpPr>
        <p:spPr bwMode="gray">
          <a:xfrm>
            <a:off x="3581400" y="2264960"/>
            <a:ext cx="6858000" cy="914400"/>
          </a:xfrm>
          <a:prstGeom prst="rect">
            <a:avLst/>
          </a:prstGeom>
          <a:solidFill>
            <a:srgbClr val="CDFFCD"/>
          </a:solidFill>
          <a:ln w="9525" algn="ctr">
            <a:noFill/>
            <a:miter lim="800000"/>
            <a:headEnd type="none" w="lg" len="lg"/>
            <a:tailEnd type="none" w="lg" len="lg"/>
          </a:ln>
        </p:spPr>
        <p:txBody>
          <a:bodyPr tIns="87071" bIns="87071" anchor="ctr"/>
          <a:lstStyle/>
          <a:p>
            <a:pPr marL="569214" lvl="1" indent="-285750">
              <a:spcBef>
                <a:spcPts val="0"/>
              </a:spcBef>
              <a:buClr>
                <a:schemeClr val="bg1">
                  <a:lumMod val="50000"/>
                </a:schemeClr>
              </a:buClr>
              <a:buSzPct val="100000"/>
              <a:buFont typeface="Arial" charset="0"/>
              <a:buChar char="•"/>
            </a:pPr>
            <a:r>
              <a:rPr lang="ja-JP" sz="1400" dirty="0">
                <a:solidFill>
                  <a:srgbClr val="33373B"/>
                </a:solidFill>
                <a:latin typeface="ＭＳ Ｐゴシック" panose="020B0600070205080204" pitchFamily="50" charset="-128"/>
                <a:ea typeface="ＭＳ Ｐゴシック" panose="020B0600070205080204" pitchFamily="50" charset="-128"/>
                <a:cs typeface="Arial" charset="0"/>
              </a:rPr>
              <a:t>クラブ支部は既存の親クラブの一部である </a:t>
            </a:r>
          </a:p>
          <a:p>
            <a:pPr marL="569214" lvl="1" indent="-285750">
              <a:spcBef>
                <a:spcPts val="0"/>
              </a:spcBef>
              <a:buClr>
                <a:schemeClr val="bg1">
                  <a:lumMod val="50000"/>
                </a:schemeClr>
              </a:buClr>
              <a:buSzPct val="100000"/>
              <a:buFont typeface="Arial" charset="0"/>
              <a:buChar char="•"/>
            </a:pPr>
            <a:r>
              <a:rPr lang="ja-JP" sz="1400" dirty="0">
                <a:solidFill>
                  <a:srgbClr val="33373B"/>
                </a:solidFill>
                <a:latin typeface="ＭＳ Ｐゴシック" panose="020B0600070205080204" pitchFamily="50" charset="-128"/>
                <a:ea typeface="ＭＳ Ｐゴシック" panose="020B0600070205080204" pitchFamily="50" charset="-128"/>
                <a:cs typeface="Arial" charset="0"/>
              </a:rPr>
              <a:t>クラブ支部は事業や活動を独自に企画できる</a:t>
            </a:r>
          </a:p>
          <a:p>
            <a:pPr marL="569214" lvl="1" indent="-285750">
              <a:spcBef>
                <a:spcPts val="0"/>
              </a:spcBef>
              <a:buClr>
                <a:schemeClr val="bg1">
                  <a:lumMod val="50000"/>
                </a:schemeClr>
              </a:buClr>
              <a:buSzPct val="100000"/>
              <a:buFont typeface="Arial" charset="0"/>
              <a:buChar char="•"/>
            </a:pPr>
            <a:r>
              <a:rPr lang="ja-JP" sz="1400" dirty="0">
                <a:solidFill>
                  <a:srgbClr val="33373B"/>
                </a:solidFill>
                <a:latin typeface="ＭＳ Ｐゴシック" panose="020B0600070205080204" pitchFamily="50" charset="-128"/>
                <a:ea typeface="ＭＳ Ｐゴシック" panose="020B0600070205080204" pitchFamily="50" charset="-128"/>
                <a:cs typeface="Arial" charset="0"/>
              </a:rPr>
              <a:t>少人数のグループ（5人以上）でスタートできる</a:t>
            </a:r>
          </a:p>
        </p:txBody>
      </p:sp>
      <p:sp>
        <p:nvSpPr>
          <p:cNvPr id="5" name="Freeform 24">
            <a:extLst>
              <a:ext uri="{FF2B5EF4-FFF2-40B4-BE49-F238E27FC236}">
                <a16:creationId xmlns:a16="http://schemas.microsoft.com/office/drawing/2014/main" id="{1A256086-59E5-A302-AE8E-FEE0D6BE4568}"/>
              </a:ext>
            </a:extLst>
          </p:cNvPr>
          <p:cNvSpPr/>
          <p:nvPr/>
        </p:nvSpPr>
        <p:spPr>
          <a:xfrm>
            <a:off x="1673456" y="2261597"/>
            <a:ext cx="2060343" cy="914400"/>
          </a:xfrm>
          <a:custGeom>
            <a:avLst/>
            <a:gdLst>
              <a:gd name="connsiteX0" fmla="*/ 0 w 2241946"/>
              <a:gd name="connsiteY0" fmla="*/ 134517 h 1345168"/>
              <a:gd name="connsiteX1" fmla="*/ 134517 w 2241946"/>
              <a:gd name="connsiteY1" fmla="*/ 0 h 1345168"/>
              <a:gd name="connsiteX2" fmla="*/ 2107429 w 2241946"/>
              <a:gd name="connsiteY2" fmla="*/ 0 h 1345168"/>
              <a:gd name="connsiteX3" fmla="*/ 2241946 w 2241946"/>
              <a:gd name="connsiteY3" fmla="*/ 134517 h 1345168"/>
              <a:gd name="connsiteX4" fmla="*/ 2241946 w 2241946"/>
              <a:gd name="connsiteY4" fmla="*/ 1210651 h 1345168"/>
              <a:gd name="connsiteX5" fmla="*/ 2107429 w 2241946"/>
              <a:gd name="connsiteY5" fmla="*/ 1345168 h 1345168"/>
              <a:gd name="connsiteX6" fmla="*/ 134517 w 2241946"/>
              <a:gd name="connsiteY6" fmla="*/ 1345168 h 1345168"/>
              <a:gd name="connsiteX7" fmla="*/ 0 w 2241946"/>
              <a:gd name="connsiteY7" fmla="*/ 1210651 h 1345168"/>
              <a:gd name="connsiteX8" fmla="*/ 0 w 2241946"/>
              <a:gd name="connsiteY8" fmla="*/ 134517 h 134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1946" h="1345168">
                <a:moveTo>
                  <a:pt x="0" y="134517"/>
                </a:moveTo>
                <a:cubicBezTo>
                  <a:pt x="0" y="60225"/>
                  <a:pt x="60225" y="0"/>
                  <a:pt x="134517" y="0"/>
                </a:cubicBezTo>
                <a:lnTo>
                  <a:pt x="2107429" y="0"/>
                </a:lnTo>
                <a:cubicBezTo>
                  <a:pt x="2181721" y="0"/>
                  <a:pt x="2241946" y="60225"/>
                  <a:pt x="2241946" y="134517"/>
                </a:cubicBezTo>
                <a:lnTo>
                  <a:pt x="2241946" y="1210651"/>
                </a:lnTo>
                <a:cubicBezTo>
                  <a:pt x="2241946" y="1284943"/>
                  <a:pt x="2181721" y="1345168"/>
                  <a:pt x="2107429" y="1345168"/>
                </a:cubicBezTo>
                <a:lnTo>
                  <a:pt x="134517" y="1345168"/>
                </a:lnTo>
                <a:cubicBezTo>
                  <a:pt x="60225" y="1345168"/>
                  <a:pt x="0" y="1284943"/>
                  <a:pt x="0" y="1210651"/>
                </a:cubicBezTo>
                <a:lnTo>
                  <a:pt x="0" y="134517"/>
                </a:lnTo>
                <a:close/>
              </a:path>
            </a:pathLst>
          </a:custGeom>
          <a:solidFill>
            <a:srgbClr val="006600"/>
          </a:solidFill>
          <a:ln>
            <a:no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marL="182880"/>
            <a:r>
              <a:rPr lang="ja-JP" sz="1600" b="1" dirty="0">
                <a:solidFill>
                  <a:srgbClr val="FFFFFF"/>
                </a:solidFill>
                <a:latin typeface="ＭＳ Ｐゴシック" panose="020B0600070205080204" pitchFamily="50" charset="-128"/>
                <a:ea typeface="ＭＳ Ｐゴシック" panose="020B0600070205080204" pitchFamily="50" charset="-128"/>
                <a:cs typeface="Arial" charset="0"/>
              </a:rPr>
              <a:t>クラブ支部</a:t>
            </a:r>
          </a:p>
        </p:txBody>
      </p:sp>
      <p:pic>
        <p:nvPicPr>
          <p:cNvPr id="3" name="Picture 2">
            <a:extLst>
              <a:ext uri="{FF2B5EF4-FFF2-40B4-BE49-F238E27FC236}">
                <a16:creationId xmlns:a16="http://schemas.microsoft.com/office/drawing/2014/main" id="{A12F6A1D-BE2E-E616-95C6-5A300D05F224}"/>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rcRect/>
          <a:stretch/>
        </p:blipFill>
        <p:spPr>
          <a:xfrm>
            <a:off x="11286103" y="202119"/>
            <a:ext cx="741108" cy="702199"/>
          </a:xfrm>
          <a:prstGeom prst="rect">
            <a:avLst/>
          </a:prstGeom>
        </p:spPr>
      </p:pic>
    </p:spTree>
    <p:extLst>
      <p:ext uri="{BB962C8B-B14F-4D97-AF65-F5344CB8AC3E}">
        <p14:creationId xmlns:p14="http://schemas.microsoft.com/office/powerpoint/2010/main" val="469511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1000"/>
                                        <p:tgtEl>
                                          <p:spTgt spid="24"/>
                                        </p:tgtEl>
                                      </p:cBhvr>
                                    </p:animEffect>
                                    <p:anim calcmode="lin" valueType="num">
                                      <p:cBhvr>
                                        <p:cTn id="25" dur="1000" fill="hold"/>
                                        <p:tgtEl>
                                          <p:spTgt spid="24"/>
                                        </p:tgtEl>
                                        <p:attrNameLst>
                                          <p:attrName>ppt_x</p:attrName>
                                        </p:attrNameLst>
                                      </p:cBhvr>
                                      <p:tavLst>
                                        <p:tav tm="0">
                                          <p:val>
                                            <p:strVal val="#ppt_x"/>
                                          </p:val>
                                        </p:tav>
                                        <p:tav tm="100000">
                                          <p:val>
                                            <p:strVal val="#ppt_x"/>
                                          </p:val>
                                        </p:tav>
                                      </p:tavLst>
                                    </p:anim>
                                    <p:anim calcmode="lin" valueType="num">
                                      <p:cBhvr>
                                        <p:cTn id="2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anim calcmode="lin" valueType="num">
                                      <p:cBhvr>
                                        <p:cTn id="32" dur="1000" fill="hold"/>
                                        <p:tgtEl>
                                          <p:spTgt spid="4"/>
                                        </p:tgtEl>
                                        <p:attrNameLst>
                                          <p:attrName>ppt_x</p:attrName>
                                        </p:attrNameLst>
                                      </p:cBhvr>
                                      <p:tavLst>
                                        <p:tav tm="0">
                                          <p:val>
                                            <p:strVal val="#ppt_x"/>
                                          </p:val>
                                        </p:tav>
                                        <p:tav tm="100000">
                                          <p:val>
                                            <p:strVal val="#ppt_x"/>
                                          </p:val>
                                        </p:tav>
                                      </p:tavLst>
                                    </p:anim>
                                    <p:anim calcmode="lin" valueType="num">
                                      <p:cBhvr>
                                        <p:cTn id="33" dur="1000" fill="hold"/>
                                        <p:tgtEl>
                                          <p:spTgt spid="4"/>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1000"/>
                                        <p:tgtEl>
                                          <p:spTgt spid="5"/>
                                        </p:tgtEl>
                                      </p:cBhvr>
                                    </p:animEffect>
                                    <p:anim calcmode="lin" valueType="num">
                                      <p:cBhvr>
                                        <p:cTn id="37" dur="1000" fill="hold"/>
                                        <p:tgtEl>
                                          <p:spTgt spid="5"/>
                                        </p:tgtEl>
                                        <p:attrNameLst>
                                          <p:attrName>ppt_x</p:attrName>
                                        </p:attrNameLst>
                                      </p:cBhvr>
                                      <p:tavLst>
                                        <p:tav tm="0">
                                          <p:val>
                                            <p:strVal val="#ppt_x"/>
                                          </p:val>
                                        </p:tav>
                                        <p:tav tm="100000">
                                          <p:val>
                                            <p:strVal val="#ppt_x"/>
                                          </p:val>
                                        </p:tav>
                                      </p:tavLst>
                                    </p:anim>
                                    <p:anim calcmode="lin" valueType="num">
                                      <p:cBhvr>
                                        <p:cTn id="3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23" grpId="0" animBg="1"/>
      <p:bldP spid="24" grpId="0" animBg="1"/>
      <p:bldP spid="4"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pic>
        <p:nvPicPr>
          <p:cNvPr id="10" name="Picture 9">
            <a:extLst>
              <a:ext uri="{FF2B5EF4-FFF2-40B4-BE49-F238E27FC236}">
                <a16:creationId xmlns:a16="http://schemas.microsoft.com/office/drawing/2014/main" id="{E19BCC7F-02E7-9543-AA27-F734AA7EB87A}"/>
              </a:ext>
            </a:extLst>
          </p:cNvPr>
          <p:cNvPicPr>
            <a:picLocks noChangeAspect="1"/>
          </p:cNvPicPr>
          <p:nvPr/>
        </p:nvPicPr>
        <p:blipFill>
          <a:blip r:embed="rId3">
            <a:alphaModFix amt="60000"/>
          </a:blip>
          <a:srcRect/>
          <a:stretch/>
        </p:blipFill>
        <p:spPr>
          <a:xfrm>
            <a:off x="9906000" y="-1"/>
            <a:ext cx="2286000" cy="2286000"/>
          </a:xfrm>
          <a:prstGeom prst="rect">
            <a:avLst/>
          </a:prstGeom>
        </p:spPr>
      </p:pic>
      <p:pic>
        <p:nvPicPr>
          <p:cNvPr id="12" name="Picture 11">
            <a:extLst>
              <a:ext uri="{FF2B5EF4-FFF2-40B4-BE49-F238E27FC236}">
                <a16:creationId xmlns:a16="http://schemas.microsoft.com/office/drawing/2014/main" id="{BF393229-8A6C-5B49-A6A0-5C9E90C73EDD}"/>
              </a:ext>
            </a:extLst>
          </p:cNvPr>
          <p:cNvPicPr>
            <a:picLocks noChangeAspect="1"/>
          </p:cNvPicPr>
          <p:nvPr/>
        </p:nvPicPr>
        <p:blipFill>
          <a:blip r:embed="rId3">
            <a:alphaModFix amt="60000"/>
          </a:blip>
          <a:srcRect/>
          <a:stretch/>
        </p:blipFill>
        <p:spPr>
          <a:xfrm rot="10800000">
            <a:off x="-1" y="4572001"/>
            <a:ext cx="2286000" cy="2286000"/>
          </a:xfrm>
          <a:prstGeom prst="rect">
            <a:avLst/>
          </a:prstGeom>
        </p:spPr>
      </p:pic>
      <p:sp>
        <p:nvSpPr>
          <p:cNvPr id="4" name="Yellow Bar">
            <a:extLst>
              <a:ext uri="{FF2B5EF4-FFF2-40B4-BE49-F238E27FC236}">
                <a16:creationId xmlns:a16="http://schemas.microsoft.com/office/drawing/2014/main" id="{12E8056F-6711-E347-83F9-DD1107CC88EE}"/>
              </a:ext>
            </a:extLst>
          </p:cNvPr>
          <p:cNvSpPr/>
          <p:nvPr/>
        </p:nvSpPr>
        <p:spPr>
          <a:xfrm>
            <a:off x="5506831" y="3009257"/>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ＭＳ Ｐゴシック" panose="020B0600070205080204" pitchFamily="50" charset="-128"/>
              <a:ea typeface="ＭＳ Ｐゴシック" panose="020B0600070205080204" pitchFamily="50" charset="-128"/>
            </a:endParaRPr>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2991185" y="1600200"/>
            <a:ext cx="6209629" cy="1485367"/>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r>
              <a:rPr lang="ja-JP">
                <a:latin typeface="ＭＳ Ｐゴシック" panose="020B0600070205080204" pitchFamily="50" charset="-128"/>
                <a:ea typeface="ＭＳ Ｐゴシック" panose="020B0600070205080204" pitchFamily="50" charset="-128"/>
              </a:rPr>
              <a:t>新クラブ結成</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latin typeface="ＭＳ Ｐゴシック" panose="020B0600070205080204" pitchFamily="50" charset="-128"/>
                <a:ea typeface="ＭＳ Ｐゴシック" panose="020B0600070205080204" pitchFamily="50" charset="-128"/>
              </a:rPr>
              <a:pPr eaLnBrk="0" hangingPunct="0">
                <a:spcBef>
                  <a:spcPct val="50000"/>
                </a:spcBef>
                <a:defRPr/>
              </a:pPr>
              <a:t>7</a:t>
            </a:fld>
            <a:endParaRPr lang="en-US" sz="1000" dirty="0">
              <a:solidFill>
                <a:schemeClr val="bg1"/>
              </a:solidFill>
              <a:latin typeface="ＭＳ Ｐゴシック" panose="020B0600070205080204" pitchFamily="50" charset="-128"/>
              <a:ea typeface="ＭＳ Ｐゴシック" panose="020B0600070205080204" pitchFamily="50" charset="-128"/>
            </a:endParaRPr>
          </a:p>
        </p:txBody>
      </p:sp>
      <p:pic>
        <p:nvPicPr>
          <p:cNvPr id="9" name="Picture 8">
            <a:extLst>
              <a:ext uri="{FF2B5EF4-FFF2-40B4-BE49-F238E27FC236}">
                <a16:creationId xmlns:a16="http://schemas.microsoft.com/office/drawing/2014/main" id="{2A0CF7DA-DFB0-CC46-AEFA-A9304F90922E}"/>
              </a:ext>
            </a:extLst>
          </p:cNvPr>
          <p:cNvPicPr>
            <a:picLocks noChangeAspect="1"/>
          </p:cNvPicPr>
          <p:nvPr/>
        </p:nvPicPr>
        <p:blipFill>
          <a:blip r:embed="rId4"/>
          <a:srcRect/>
          <a:stretch/>
        </p:blipFill>
        <p:spPr>
          <a:xfrm>
            <a:off x="273388" y="6114917"/>
            <a:ext cx="2755897" cy="463609"/>
          </a:xfrm>
          <a:prstGeom prst="rect">
            <a:avLst/>
          </a:prstGeom>
        </p:spPr>
      </p:pic>
      <p:sp>
        <p:nvSpPr>
          <p:cNvPr id="2" name="TextBox 1">
            <a:extLst>
              <a:ext uri="{FF2B5EF4-FFF2-40B4-BE49-F238E27FC236}">
                <a16:creationId xmlns:a16="http://schemas.microsoft.com/office/drawing/2014/main" id="{474CAC93-D63E-2FDB-44DD-105CF87B81A1}"/>
              </a:ext>
            </a:extLst>
          </p:cNvPr>
          <p:cNvSpPr txBox="1"/>
          <p:nvPr/>
        </p:nvSpPr>
        <p:spPr>
          <a:xfrm>
            <a:off x="3314699" y="3480046"/>
            <a:ext cx="5562600" cy="584775"/>
          </a:xfrm>
          <a:prstGeom prst="rect">
            <a:avLst/>
          </a:prstGeom>
          <a:noFill/>
        </p:spPr>
        <p:txBody>
          <a:bodyPr wrap="square" rtlCol="0">
            <a:spAutoFit/>
          </a:bodyPr>
          <a:lstStyle/>
          <a:p>
            <a:pPr algn="ctr"/>
            <a:r>
              <a:rPr lang="ja-JP" sz="3200">
                <a:solidFill>
                  <a:schemeClr val="bg1"/>
                </a:solidFill>
                <a:latin typeface="ＭＳ Ｐゴシック" panose="020B0600070205080204" pitchFamily="50" charset="-128"/>
                <a:ea typeface="ＭＳ Ｐゴシック" panose="020B0600070205080204" pitchFamily="50" charset="-128"/>
              </a:rPr>
              <a:t>方針とプロセス</a:t>
            </a:r>
          </a:p>
        </p:txBody>
      </p:sp>
    </p:spTree>
    <p:extLst>
      <p:ext uri="{BB962C8B-B14F-4D97-AF65-F5344CB8AC3E}">
        <p14:creationId xmlns:p14="http://schemas.microsoft.com/office/powerpoint/2010/main" val="32965527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ackground - Solid">
            <a:extLst>
              <a:ext uri="{FF2B5EF4-FFF2-40B4-BE49-F238E27FC236}">
                <a16:creationId xmlns:a16="http://schemas.microsoft.com/office/drawing/2014/main" id="{26686E2C-7ED9-1544-816E-ED77CB499B76}"/>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sp>
        <p:nvSpPr>
          <p:cNvPr id="24" name="Freeform 23">
            <a:extLst>
              <a:ext uri="{FF2B5EF4-FFF2-40B4-BE49-F238E27FC236}">
                <a16:creationId xmlns:a16="http://schemas.microsoft.com/office/drawing/2014/main" id="{E39E4B24-8DD0-8746-989F-ADE4C1B100E8}"/>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grpSp>
        <p:nvGrpSpPr>
          <p:cNvPr id="2" name="Group 1">
            <a:extLst>
              <a:ext uri="{FF2B5EF4-FFF2-40B4-BE49-F238E27FC236}">
                <a16:creationId xmlns:a16="http://schemas.microsoft.com/office/drawing/2014/main" id="{04565E04-6750-604C-B216-14F6DB223BE5}"/>
              </a:ext>
            </a:extLst>
          </p:cNvPr>
          <p:cNvGrpSpPr/>
          <p:nvPr/>
        </p:nvGrpSpPr>
        <p:grpSpPr>
          <a:xfrm>
            <a:off x="4955038" y="0"/>
            <a:ext cx="1677492" cy="6858000"/>
            <a:chOff x="3697870" y="0"/>
            <a:chExt cx="1677492" cy="6858000"/>
          </a:xfrm>
        </p:grpSpPr>
        <p:sp>
          <p:nvSpPr>
            <p:cNvPr id="17" name="Freeform 16">
              <a:extLst>
                <a:ext uri="{FF2B5EF4-FFF2-40B4-BE49-F238E27FC236}">
                  <a16:creationId xmlns:a16="http://schemas.microsoft.com/office/drawing/2014/main" id="{0ABA8735-21A0-D941-BAFF-2C6DFDE50D15}"/>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sp>
          <p:nvSpPr>
            <p:cNvPr id="19" name="Freeform 18">
              <a:extLst>
                <a:ext uri="{FF2B5EF4-FFF2-40B4-BE49-F238E27FC236}">
                  <a16:creationId xmlns:a16="http://schemas.microsoft.com/office/drawing/2014/main" id="{1AABB41B-29AE-AA4C-A273-97195EE7BD4E}"/>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grpSp>
      <p:sp>
        <p:nvSpPr>
          <p:cNvPr id="26" name="Body Copy">
            <a:extLst>
              <a:ext uri="{FF2B5EF4-FFF2-40B4-BE49-F238E27FC236}">
                <a16:creationId xmlns:a16="http://schemas.microsoft.com/office/drawing/2014/main" id="{2E50E5EB-D1FE-7D49-B16E-C5870ABEC04F}"/>
              </a:ext>
            </a:extLst>
          </p:cNvPr>
          <p:cNvSpPr txBox="1">
            <a:spLocks/>
          </p:cNvSpPr>
          <p:nvPr/>
        </p:nvSpPr>
        <p:spPr>
          <a:xfrm>
            <a:off x="6826823" y="897224"/>
            <a:ext cx="4914756" cy="5884575"/>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Clr>
                <a:srgbClr val="7030A0"/>
              </a:buClr>
              <a:buSzPct val="100000"/>
            </a:pPr>
            <a:r>
              <a:rPr lang="ja-JP" dirty="0">
                <a:solidFill>
                  <a:srgbClr val="33373B"/>
                </a:solidFill>
                <a:latin typeface="ＭＳ Ｐゴシック" panose="020B0600070205080204" pitchFamily="50" charset="-128"/>
                <a:ea typeface="ＭＳ Ｐゴシック" panose="020B0600070205080204" pitchFamily="50" charset="-128"/>
                <a:cs typeface="Arial" charset="0"/>
              </a:rPr>
              <a:t>新ライオンズクラブ</a:t>
            </a:r>
          </a:p>
          <a:p>
            <a:pPr marL="861999" lvl="1" indent="-342900">
              <a:buClr>
                <a:srgbClr val="10233F"/>
              </a:buClr>
              <a:buSzPct val="100000"/>
              <a:buFont typeface="Wingdings" panose="05000000000000000000" pitchFamily="2" charset="2"/>
              <a:buChar char="q"/>
            </a:pPr>
            <a:r>
              <a:rPr lang="ja-JP" dirty="0">
                <a:solidFill>
                  <a:srgbClr val="33373B"/>
                </a:solidFill>
                <a:latin typeface="ＭＳ Ｐゴシック" panose="020B0600070205080204" pitchFamily="50" charset="-128"/>
                <a:ea typeface="ＭＳ Ｐゴシック" panose="020B0600070205080204" pitchFamily="50" charset="-128"/>
                <a:cs typeface="Arial" charset="0"/>
              </a:rPr>
              <a:t>20人のチャーターメンバー</a:t>
            </a:r>
          </a:p>
          <a:p>
            <a:pPr marL="861999" lvl="1" indent="-342900">
              <a:buClr>
                <a:srgbClr val="10233F"/>
              </a:buClr>
              <a:buSzPct val="100000"/>
              <a:buFont typeface="Wingdings" panose="05000000000000000000" pitchFamily="2" charset="2"/>
              <a:buChar char="q"/>
            </a:pPr>
            <a:r>
              <a:rPr lang="ja-JP" dirty="0">
                <a:solidFill>
                  <a:srgbClr val="33373B"/>
                </a:solidFill>
                <a:latin typeface="ＭＳ Ｐゴシック" panose="020B0600070205080204" pitchFamily="50" charset="-128"/>
                <a:ea typeface="ＭＳ Ｐゴシック" panose="020B0600070205080204" pitchFamily="50" charset="-128"/>
                <a:cs typeface="Arial" charset="0"/>
              </a:rPr>
              <a:t>地区ガバナーの承認</a:t>
            </a:r>
          </a:p>
          <a:p>
            <a:pPr marL="861999" lvl="1" indent="-342900">
              <a:buClr>
                <a:srgbClr val="10233F"/>
              </a:buClr>
              <a:buSzPct val="100000"/>
              <a:buFont typeface="Wingdings" panose="05000000000000000000" pitchFamily="2" charset="2"/>
              <a:buChar char="q"/>
            </a:pPr>
            <a:r>
              <a:rPr lang="ja-JP" dirty="0">
                <a:solidFill>
                  <a:srgbClr val="33373B"/>
                </a:solidFill>
                <a:latin typeface="ＭＳ Ｐゴシック" panose="020B0600070205080204" pitchFamily="50" charset="-128"/>
                <a:ea typeface="ＭＳ Ｐゴシック" panose="020B0600070205080204" pitchFamily="50" charset="-128"/>
                <a:cs typeface="Arial" charset="0"/>
              </a:rPr>
              <a:t>チャーター費と証明書類</a:t>
            </a:r>
          </a:p>
          <a:p>
            <a:pPr marL="861999" lvl="1" indent="-342900">
              <a:buClr>
                <a:srgbClr val="10233F"/>
              </a:buClr>
              <a:buSzPct val="100000"/>
              <a:buFont typeface="Wingdings" panose="05000000000000000000" pitchFamily="2" charset="2"/>
              <a:buChar char="q"/>
            </a:pPr>
            <a:r>
              <a:rPr lang="ja-JP" dirty="0">
                <a:solidFill>
                  <a:srgbClr val="33373B"/>
                </a:solidFill>
                <a:latin typeface="ＭＳ Ｐゴシック" panose="020B0600070205080204" pitchFamily="50" charset="-128"/>
                <a:ea typeface="ＭＳ Ｐゴシック" panose="020B0600070205080204" pitchFamily="50" charset="-128"/>
                <a:cs typeface="Arial" charset="0"/>
              </a:rPr>
              <a:t>スポンサークラブ</a:t>
            </a:r>
          </a:p>
          <a:p>
            <a:pPr marL="861999" lvl="1" indent="-342900">
              <a:buClr>
                <a:srgbClr val="10233F"/>
              </a:buClr>
              <a:buSzPct val="100000"/>
              <a:buFont typeface="Wingdings" panose="05000000000000000000" pitchFamily="2" charset="2"/>
              <a:buChar char="q"/>
            </a:pPr>
            <a:r>
              <a:rPr lang="ja-JP" dirty="0">
                <a:solidFill>
                  <a:srgbClr val="33373B"/>
                </a:solidFill>
                <a:latin typeface="ＭＳ Ｐゴシック" panose="020B0600070205080204" pitchFamily="50" charset="-128"/>
                <a:ea typeface="ＭＳ Ｐゴシック" panose="020B0600070205080204" pitchFamily="50" charset="-128"/>
                <a:cs typeface="Arial" charset="0"/>
              </a:rPr>
              <a:t>チャーター申請</a:t>
            </a:r>
          </a:p>
          <a:p>
            <a:pPr marL="861999" lvl="1" indent="-342900">
              <a:buClr>
                <a:srgbClr val="10233F"/>
              </a:buClr>
              <a:buSzPct val="100000"/>
              <a:buFont typeface="Wingdings" panose="05000000000000000000" pitchFamily="2" charset="2"/>
              <a:buChar char="q"/>
            </a:pPr>
            <a:r>
              <a:rPr lang="ja-JP" dirty="0">
                <a:solidFill>
                  <a:srgbClr val="33373B"/>
                </a:solidFill>
                <a:latin typeface="ＭＳ Ｐゴシック" panose="020B0600070205080204" pitchFamily="50" charset="-128"/>
                <a:ea typeface="ＭＳ Ｐゴシック" panose="020B0600070205080204" pitchFamily="50" charset="-128"/>
                <a:cs typeface="Arial" charset="0"/>
              </a:rPr>
              <a:t>雇用主番号（米国のみ）</a:t>
            </a:r>
          </a:p>
          <a:p>
            <a:pPr marL="861999" lvl="1" indent="-342900">
              <a:buClr>
                <a:srgbClr val="7030A0"/>
              </a:buClr>
              <a:buSzPct val="100000"/>
              <a:buFont typeface="Wingdings" panose="05000000000000000000" pitchFamily="2" charset="2"/>
              <a:buChar char="q"/>
            </a:pPr>
            <a:endParaRPr lang="en-US" kern="0" dirty="0">
              <a:solidFill>
                <a:srgbClr val="33373B"/>
              </a:solidFill>
              <a:latin typeface="ＭＳ Ｐゴシック" panose="020B0600070205080204" pitchFamily="50" charset="-128"/>
              <a:ea typeface="ＭＳ Ｐゴシック" panose="020B0600070205080204" pitchFamily="50" charset="-128"/>
              <a:cs typeface="Arial" charset="0"/>
            </a:endParaRPr>
          </a:p>
          <a:p>
            <a:pPr>
              <a:buClr>
                <a:srgbClr val="7030A0"/>
              </a:buClr>
              <a:buSzPct val="100000"/>
            </a:pPr>
            <a:r>
              <a:rPr lang="ja-JP" dirty="0">
                <a:solidFill>
                  <a:srgbClr val="33373B"/>
                </a:solidFill>
                <a:latin typeface="ＭＳ Ｐゴシック" panose="020B0600070205080204" pitchFamily="50" charset="-128"/>
                <a:ea typeface="ＭＳ Ｐゴシック" panose="020B0600070205080204" pitchFamily="50" charset="-128"/>
                <a:cs typeface="Arial" charset="0"/>
              </a:rPr>
              <a:t>クラブ支部</a:t>
            </a:r>
          </a:p>
          <a:p>
            <a:pPr marL="861999" lvl="1" indent="-342900">
              <a:buClr>
                <a:srgbClr val="10233F"/>
              </a:buClr>
              <a:buSzPct val="100000"/>
              <a:buFont typeface="Wingdings" panose="05000000000000000000" pitchFamily="2" charset="2"/>
              <a:buChar char="q"/>
            </a:pPr>
            <a:r>
              <a:rPr lang="ja-JP" dirty="0">
                <a:solidFill>
                  <a:srgbClr val="33373B"/>
                </a:solidFill>
                <a:latin typeface="ＭＳ Ｐゴシック" panose="020B0600070205080204" pitchFamily="50" charset="-128"/>
                <a:ea typeface="ＭＳ Ｐゴシック" panose="020B0600070205080204" pitchFamily="50" charset="-128"/>
                <a:cs typeface="Arial" charset="0"/>
              </a:rPr>
              <a:t>5人の支部会員</a:t>
            </a:r>
          </a:p>
          <a:p>
            <a:pPr marL="861999" lvl="1" indent="-342900">
              <a:buClr>
                <a:srgbClr val="10233F"/>
              </a:buClr>
              <a:buSzPct val="100000"/>
              <a:buFont typeface="Wingdings" panose="05000000000000000000" pitchFamily="2" charset="2"/>
              <a:buChar char="q"/>
            </a:pPr>
            <a:r>
              <a:rPr lang="ja-JP" dirty="0">
                <a:solidFill>
                  <a:srgbClr val="33373B"/>
                </a:solidFill>
                <a:latin typeface="ＭＳ Ｐゴシック" panose="020B0600070205080204" pitchFamily="50" charset="-128"/>
                <a:ea typeface="ＭＳ Ｐゴシック" panose="020B0600070205080204" pitchFamily="50" charset="-128"/>
                <a:cs typeface="Arial" charset="0"/>
              </a:rPr>
              <a:t>支部会長、幹事、会計の選出</a:t>
            </a:r>
          </a:p>
          <a:p>
            <a:pPr marL="861999" lvl="1" indent="-342900">
              <a:buClr>
                <a:srgbClr val="10233F"/>
              </a:buClr>
              <a:buSzPct val="100000"/>
              <a:buFont typeface="Wingdings" panose="05000000000000000000" pitchFamily="2" charset="2"/>
              <a:buChar char="q"/>
            </a:pPr>
            <a:r>
              <a:rPr lang="ja-JP" dirty="0">
                <a:solidFill>
                  <a:srgbClr val="33373B"/>
                </a:solidFill>
                <a:latin typeface="ＭＳ Ｐゴシック" panose="020B0600070205080204" pitchFamily="50" charset="-128"/>
                <a:ea typeface="ＭＳ Ｐゴシック" panose="020B0600070205080204" pitchFamily="50" charset="-128"/>
                <a:cs typeface="Arial" charset="0"/>
              </a:rPr>
              <a:t>親クラブの承認</a:t>
            </a:r>
          </a:p>
          <a:p>
            <a:pPr marL="861999" lvl="1" indent="-342900">
              <a:buClr>
                <a:srgbClr val="10233F"/>
              </a:buClr>
              <a:buSzPct val="100000"/>
              <a:buFont typeface="Wingdings" panose="05000000000000000000" pitchFamily="2" charset="2"/>
              <a:buChar char="q"/>
            </a:pPr>
            <a:r>
              <a:rPr lang="ja-JP" dirty="0">
                <a:solidFill>
                  <a:srgbClr val="33373B"/>
                </a:solidFill>
                <a:latin typeface="ＭＳ Ｐゴシック" panose="020B0600070205080204" pitchFamily="50" charset="-128"/>
                <a:ea typeface="ＭＳ Ｐゴシック" panose="020B0600070205080204" pitchFamily="50" charset="-128"/>
                <a:cs typeface="Arial" charset="0"/>
              </a:rPr>
              <a:t>申請</a:t>
            </a:r>
            <a:br>
              <a:rPr lang="ja-JP" dirty="0">
                <a:solidFill>
                  <a:srgbClr val="33373B"/>
                </a:solidFill>
                <a:latin typeface="ＭＳ Ｐゴシック" panose="020B0600070205080204" pitchFamily="50" charset="-128"/>
                <a:ea typeface="ＭＳ Ｐゴシック" panose="020B0600070205080204" pitchFamily="50" charset="-128"/>
                <a:cs typeface="Arial" charset="0"/>
              </a:rPr>
            </a:br>
            <a:endParaRPr lang="ja-JP" dirty="0">
              <a:solidFill>
                <a:srgbClr val="33373B"/>
              </a:solidFill>
              <a:latin typeface="ＭＳ Ｐゴシック" panose="020B0600070205080204" pitchFamily="50" charset="-128"/>
              <a:ea typeface="ＭＳ Ｐゴシック" panose="020B0600070205080204" pitchFamily="50" charset="-128"/>
              <a:cs typeface="Arial" charset="0"/>
            </a:endParaRPr>
          </a:p>
          <a:p>
            <a:pPr marL="342900" indent="-342900">
              <a:buClr>
                <a:srgbClr val="7030A0"/>
              </a:buClr>
              <a:buSzPct val="100000"/>
              <a:buFont typeface="Wingdings" panose="05000000000000000000" pitchFamily="2" charset="2"/>
              <a:buChar char="q"/>
            </a:pPr>
            <a:endParaRPr lang="en-US" kern="0" dirty="0">
              <a:solidFill>
                <a:srgbClr val="33373B"/>
              </a:solidFill>
              <a:latin typeface="ＭＳ Ｐゴシック" panose="020B0600070205080204" pitchFamily="50" charset="-128"/>
              <a:ea typeface="ＭＳ Ｐゴシック" panose="020B0600070205080204" pitchFamily="50" charset="-128"/>
              <a:cs typeface="Arial" charset="0"/>
            </a:endParaRPr>
          </a:p>
          <a:p>
            <a:pPr marL="861999" lvl="1" indent="-342900">
              <a:buClr>
                <a:srgbClr val="7030A0"/>
              </a:buClr>
              <a:buSzPct val="100000"/>
              <a:buFont typeface="Wingdings" panose="05000000000000000000" pitchFamily="2" charset="2"/>
              <a:buChar char="q"/>
            </a:pPr>
            <a:endParaRPr lang="en-US" kern="0" dirty="0">
              <a:solidFill>
                <a:srgbClr val="33373B"/>
              </a:solidFill>
              <a:latin typeface="ＭＳ Ｐゴシック" panose="020B0600070205080204" pitchFamily="50" charset="-128"/>
              <a:ea typeface="ＭＳ Ｐゴシック" panose="020B0600070205080204" pitchFamily="50" charset="-128"/>
              <a:cs typeface="Arial" charset="0"/>
            </a:endParaRPr>
          </a:p>
          <a:p>
            <a:pPr marL="342900" indent="-342900">
              <a:buClr>
                <a:srgbClr val="7030A0"/>
              </a:buClr>
              <a:buSzPct val="100000"/>
              <a:buFont typeface="Wingdings" panose="05000000000000000000" pitchFamily="2" charset="2"/>
              <a:buChar char="q"/>
            </a:pPr>
            <a:endParaRPr lang="en-US" kern="0" dirty="0">
              <a:solidFill>
                <a:srgbClr val="33373B"/>
              </a:solidFill>
              <a:latin typeface="ＭＳ Ｐゴシック" panose="020B0600070205080204" pitchFamily="50" charset="-128"/>
              <a:ea typeface="ＭＳ Ｐゴシック" panose="020B0600070205080204" pitchFamily="50" charset="-128"/>
              <a:cs typeface="Arial" charset="0"/>
            </a:endParaRPr>
          </a:p>
          <a:p>
            <a:pPr marL="342900" indent="-342900">
              <a:buClr>
                <a:srgbClr val="7030A0"/>
              </a:buClr>
              <a:buSzPct val="100000"/>
              <a:buFont typeface="Wingdings" panose="05000000000000000000" pitchFamily="2" charset="2"/>
              <a:buChar char="q"/>
            </a:pPr>
            <a:endParaRPr lang="en-US" kern="0" dirty="0">
              <a:solidFill>
                <a:srgbClr val="33373B"/>
              </a:solidFill>
              <a:latin typeface="ＭＳ Ｐゴシック" panose="020B0600070205080204" pitchFamily="50" charset="-128"/>
              <a:ea typeface="ＭＳ Ｐゴシック" panose="020B0600070205080204" pitchFamily="50" charset="-128"/>
              <a:cs typeface="Arial" charset="0"/>
            </a:endParaRPr>
          </a:p>
          <a:p>
            <a:pPr marL="342900" indent="-342900">
              <a:buClr>
                <a:srgbClr val="7030A0"/>
              </a:buClr>
              <a:buSzPct val="100000"/>
              <a:buFont typeface="Wingdings" panose="05000000000000000000" pitchFamily="2" charset="2"/>
              <a:buChar char="q"/>
            </a:pPr>
            <a:endParaRPr lang="en-US" kern="0" dirty="0">
              <a:solidFill>
                <a:srgbClr val="33373B"/>
              </a:solidFill>
              <a:latin typeface="ＭＳ Ｐゴシック" panose="020B0600070205080204" pitchFamily="50" charset="-128"/>
              <a:ea typeface="ＭＳ Ｐゴシック" panose="020B0600070205080204" pitchFamily="50" charset="-128"/>
              <a:cs typeface="Arial" charset="0"/>
            </a:endParaRPr>
          </a:p>
          <a:p>
            <a:pPr marL="342900" indent="-342900">
              <a:buClr>
                <a:srgbClr val="7030A0"/>
              </a:buClr>
              <a:buSzPct val="100000"/>
              <a:buFont typeface="Wingdings" panose="05000000000000000000" pitchFamily="2" charset="2"/>
              <a:buChar char="q"/>
            </a:pPr>
            <a:endParaRPr lang="en-US" kern="0" dirty="0">
              <a:solidFill>
                <a:srgbClr val="33373B"/>
              </a:solidFill>
              <a:latin typeface="ＭＳ Ｐゴシック" panose="020B0600070205080204" pitchFamily="50" charset="-128"/>
              <a:ea typeface="ＭＳ Ｐゴシック" panose="020B0600070205080204" pitchFamily="50" charset="-128"/>
              <a:cs typeface="Arial" charset="0"/>
            </a:endParaRPr>
          </a:p>
          <a:p>
            <a:pPr marL="342900" indent="-342900">
              <a:buClr>
                <a:srgbClr val="7030A0"/>
              </a:buClr>
              <a:buSzPct val="100000"/>
              <a:buFont typeface="Wingdings" panose="05000000000000000000" pitchFamily="2" charset="2"/>
              <a:buChar char="q"/>
            </a:pPr>
            <a:endParaRPr lang="en-US" kern="0" dirty="0">
              <a:solidFill>
                <a:srgbClr val="33373B"/>
              </a:solidFill>
              <a:latin typeface="ＭＳ Ｐゴシック" panose="020B0600070205080204" pitchFamily="50" charset="-128"/>
              <a:ea typeface="ＭＳ Ｐゴシック" panose="020B0600070205080204" pitchFamily="50" charset="-128"/>
              <a:cs typeface="Arial" charset="0"/>
            </a:endParaRPr>
          </a:p>
        </p:txBody>
      </p:sp>
      <p:sp>
        <p:nvSpPr>
          <p:cNvPr id="25" name="Large #">
            <a:extLst>
              <a:ext uri="{FF2B5EF4-FFF2-40B4-BE49-F238E27FC236}">
                <a16:creationId xmlns:a16="http://schemas.microsoft.com/office/drawing/2014/main" id="{2E20D425-63F8-344E-9EAF-9DA816EF30EC}"/>
              </a:ext>
            </a:extLst>
          </p:cNvPr>
          <p:cNvSpPr txBox="1"/>
          <p:nvPr/>
        </p:nvSpPr>
        <p:spPr>
          <a:xfrm>
            <a:off x="179053" y="1995359"/>
            <a:ext cx="5092507" cy="1446550"/>
          </a:xfrm>
          <a:prstGeom prst="rect">
            <a:avLst/>
          </a:prstGeom>
          <a:noFill/>
        </p:spPr>
        <p:txBody>
          <a:bodyPr wrap="square" rtlCol="0" anchor="b">
            <a:spAutoFit/>
          </a:bodyPr>
          <a:lstStyle/>
          <a:p>
            <a:pPr algn="ctr"/>
            <a:r>
              <a:rPr lang="ja-JP" sz="4400" b="1">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結成に必要とされる条件</a:t>
            </a:r>
          </a:p>
        </p:txBody>
      </p:sp>
      <p:sp>
        <p:nvSpPr>
          <p:cNvPr id="28" name="Rectangle 27">
            <a:extLst>
              <a:ext uri="{FF2B5EF4-FFF2-40B4-BE49-F238E27FC236}">
                <a16:creationId xmlns:a16="http://schemas.microsoft.com/office/drawing/2014/main" id="{1F2A9514-7C35-AB43-B22D-AC06B53DD328}"/>
              </a:ext>
            </a:extLst>
          </p:cNvPr>
          <p:cNvSpPr/>
          <p:nvPr/>
        </p:nvSpPr>
        <p:spPr>
          <a:xfrm rot="5400000">
            <a:off x="2654514" y="1517393"/>
            <a:ext cx="91440" cy="406708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ＭＳ Ｐゴシック" panose="020B0600070205080204" pitchFamily="50" charset="-128"/>
              <a:ea typeface="ＭＳ Ｐゴシック" panose="020B0600070205080204" pitchFamily="50" charset="-128"/>
              <a:cs typeface="Arial" charset="0"/>
            </a:endParaRPr>
          </a:p>
        </p:txBody>
      </p:sp>
      <p:sp>
        <p:nvSpPr>
          <p:cNvPr id="12" name="Page Number - Blue">
            <a:extLst>
              <a:ext uri="{FF2B5EF4-FFF2-40B4-BE49-F238E27FC236}">
                <a16:creationId xmlns:a16="http://schemas.microsoft.com/office/drawing/2014/main" id="{9EF8C11C-B97D-B04F-8EC2-671F9B1B84D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latin typeface="ＭＳ Ｐゴシック" panose="020B0600070205080204" pitchFamily="50" charset="-128"/>
                <a:ea typeface="ＭＳ Ｐゴシック" panose="020B0600070205080204" pitchFamily="50" charset="-128"/>
              </a:rPr>
              <a:pPr eaLnBrk="0" hangingPunct="0">
                <a:spcBef>
                  <a:spcPct val="50000"/>
                </a:spcBef>
                <a:defRPr/>
              </a:pPr>
              <a:t>8</a:t>
            </a:fld>
            <a:endParaRPr lang="en-US" sz="1000" dirty="0">
              <a:solidFill>
                <a:srgbClr val="00338D"/>
              </a:solidFill>
              <a:latin typeface="ＭＳ Ｐゴシック" panose="020B0600070205080204" pitchFamily="50" charset="-128"/>
              <a:ea typeface="ＭＳ Ｐゴシック" panose="020B0600070205080204" pitchFamily="50" charset="-128"/>
            </a:endParaRPr>
          </a:p>
        </p:txBody>
      </p:sp>
      <p:pic>
        <p:nvPicPr>
          <p:cNvPr id="11" name="Picture 10">
            <a:extLst>
              <a:ext uri="{FF2B5EF4-FFF2-40B4-BE49-F238E27FC236}">
                <a16:creationId xmlns:a16="http://schemas.microsoft.com/office/drawing/2014/main" id="{E71325D6-7824-F444-951E-D53971D53FB6}"/>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rcRect/>
          <a:stretch/>
        </p:blipFill>
        <p:spPr>
          <a:xfrm>
            <a:off x="11286103" y="202119"/>
            <a:ext cx="741108" cy="702199"/>
          </a:xfrm>
          <a:prstGeom prst="rect">
            <a:avLst/>
          </a:prstGeom>
        </p:spPr>
      </p:pic>
    </p:spTree>
    <p:extLst>
      <p:ext uri="{BB962C8B-B14F-4D97-AF65-F5344CB8AC3E}">
        <p14:creationId xmlns:p14="http://schemas.microsoft.com/office/powerpoint/2010/main" val="7416351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Page Number - Blue">
            <a:extLst>
              <a:ext uri="{FF2B5EF4-FFF2-40B4-BE49-F238E27FC236}">
                <a16:creationId xmlns:a16="http://schemas.microsoft.com/office/drawing/2014/main" id="{5B79561B-C68A-9748-BD1F-4B43E431BBA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latin typeface="ＭＳ Ｐゴシック" panose="020B0600070205080204" pitchFamily="50" charset="-128"/>
                <a:ea typeface="ＭＳ Ｐゴシック" panose="020B0600070205080204" pitchFamily="50" charset="-128"/>
              </a:rPr>
              <a:pPr eaLnBrk="0" hangingPunct="0">
                <a:spcBef>
                  <a:spcPct val="50000"/>
                </a:spcBef>
                <a:defRPr/>
              </a:pPr>
              <a:t>9</a:t>
            </a:fld>
            <a:endParaRPr lang="en-US" sz="1000" dirty="0">
              <a:solidFill>
                <a:srgbClr val="00338D"/>
              </a:solidFill>
              <a:latin typeface="ＭＳ Ｐゴシック" panose="020B0600070205080204" pitchFamily="50" charset="-128"/>
              <a:ea typeface="ＭＳ Ｐゴシック" panose="020B0600070205080204" pitchFamily="50" charset="-128"/>
            </a:endParaRPr>
          </a:p>
        </p:txBody>
      </p:sp>
      <p:sp>
        <p:nvSpPr>
          <p:cNvPr id="9" name="Text Placeholder 18">
            <a:extLst>
              <a:ext uri="{FF2B5EF4-FFF2-40B4-BE49-F238E27FC236}">
                <a16:creationId xmlns:a16="http://schemas.microsoft.com/office/drawing/2014/main" id="{D1CBEDDB-03BE-AA4B-9E54-07EFF74FFA60}"/>
              </a:ext>
            </a:extLst>
          </p:cNvPr>
          <p:cNvSpPr txBox="1">
            <a:spLocks/>
          </p:cNvSpPr>
          <p:nvPr/>
        </p:nvSpPr>
        <p:spPr>
          <a:xfrm>
            <a:off x="1" y="822115"/>
            <a:ext cx="12192000"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a:solidFill>
                  <a:srgbClr val="00338D"/>
                </a:solidFill>
                <a:latin typeface="ＭＳ Ｐゴシック" panose="020B0600070205080204" pitchFamily="50" charset="-128"/>
                <a:ea typeface="ＭＳ Ｐゴシック" panose="020B0600070205080204" pitchFamily="50" charset="-128"/>
              </a:rPr>
              <a:t>新クラブ結成プロセス</a:t>
            </a:r>
          </a:p>
        </p:txBody>
      </p:sp>
      <p:sp>
        <p:nvSpPr>
          <p:cNvPr id="21" name="Subhead">
            <a:extLst>
              <a:ext uri="{FF2B5EF4-FFF2-40B4-BE49-F238E27FC236}">
                <a16:creationId xmlns:a16="http://schemas.microsoft.com/office/drawing/2014/main" id="{00BBB288-2ACF-AB4C-8612-32EA35D7576A}"/>
              </a:ext>
            </a:extLst>
          </p:cNvPr>
          <p:cNvSpPr txBox="1">
            <a:spLocks/>
          </p:cNvSpPr>
          <p:nvPr/>
        </p:nvSpPr>
        <p:spPr>
          <a:xfrm>
            <a:off x="540541" y="1930012"/>
            <a:ext cx="11193138" cy="582384"/>
          </a:xfrm>
          <a:prstGeom prst="rect">
            <a:avLst/>
          </a:prstGeom>
        </p:spPr>
        <p:txBody>
          <a:bodyPr anchor="t"/>
          <a:lstStyle>
            <a:lvl1pPr marL="0" indent="0" algn="ctr" rtl="0" eaLnBrk="1" fontAlgn="base" hangingPunct="1">
              <a:lnSpc>
                <a:spcPct val="105000"/>
              </a:lnSpc>
              <a:spcBef>
                <a:spcPct val="20000"/>
              </a:spcBef>
              <a:spcAft>
                <a:spcPts val="600"/>
              </a:spcAft>
              <a:buFont typeface="Arial" pitchFamily="34" charset="0"/>
              <a:buNone/>
              <a:defRPr sz="1800" b="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sz="2600">
                <a:solidFill>
                  <a:srgbClr val="33373B"/>
                </a:solidFill>
                <a:latin typeface="ＭＳ Ｐゴシック" panose="020B0600070205080204" pitchFamily="50" charset="-128"/>
                <a:ea typeface="ＭＳ Ｐゴシック" panose="020B0600070205080204" pitchFamily="50" charset="-128"/>
                <a:cs typeface="Arial" charset="0"/>
              </a:rPr>
              <a:t>新クラブ結成に成功するための4つのステップ：</a:t>
            </a:r>
          </a:p>
        </p:txBody>
      </p:sp>
      <p:sp>
        <p:nvSpPr>
          <p:cNvPr id="22" name="Rectangle 21">
            <a:extLst>
              <a:ext uri="{FF2B5EF4-FFF2-40B4-BE49-F238E27FC236}">
                <a16:creationId xmlns:a16="http://schemas.microsoft.com/office/drawing/2014/main" id="{F32ECD31-0C39-A848-877F-3FAEF435A8D9}"/>
              </a:ext>
            </a:extLst>
          </p:cNvPr>
          <p:cNvSpPr/>
          <p:nvPr/>
        </p:nvSpPr>
        <p:spPr>
          <a:xfrm>
            <a:off x="4724398" y="1550131"/>
            <a:ext cx="2743200"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ＭＳ Ｐゴシック" panose="020B0600070205080204" pitchFamily="50" charset="-128"/>
              <a:ea typeface="ＭＳ Ｐゴシック" panose="020B0600070205080204" pitchFamily="50" charset="-128"/>
              <a:cs typeface="Arial" charset="0"/>
            </a:endParaRPr>
          </a:p>
        </p:txBody>
      </p:sp>
      <p:graphicFrame>
        <p:nvGraphicFramePr>
          <p:cNvPr id="2" name="Diagram 1">
            <a:extLst>
              <a:ext uri="{FF2B5EF4-FFF2-40B4-BE49-F238E27FC236}">
                <a16:creationId xmlns:a16="http://schemas.microsoft.com/office/drawing/2014/main" id="{598954CD-31F7-A0EA-6E57-B557296AE369}"/>
              </a:ext>
            </a:extLst>
          </p:cNvPr>
          <p:cNvGraphicFramePr/>
          <p:nvPr>
            <p:extLst>
              <p:ext uri="{D42A27DB-BD31-4B8C-83A1-F6EECF244321}">
                <p14:modId xmlns:p14="http://schemas.microsoft.com/office/powerpoint/2010/main" val="3691730995"/>
              </p:ext>
            </p:extLst>
          </p:nvPr>
        </p:nvGraphicFramePr>
        <p:xfrm>
          <a:off x="289558" y="2457538"/>
          <a:ext cx="8869680" cy="37761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Oval 6">
            <a:extLst>
              <a:ext uri="{FF2B5EF4-FFF2-40B4-BE49-F238E27FC236}">
                <a16:creationId xmlns:a16="http://schemas.microsoft.com/office/drawing/2014/main" id="{53B17D90-BDD1-60D7-40EF-B9302E8D6881}"/>
              </a:ext>
            </a:extLst>
          </p:cNvPr>
          <p:cNvSpPr/>
          <p:nvPr/>
        </p:nvSpPr>
        <p:spPr bwMode="auto">
          <a:xfrm>
            <a:off x="9250682" y="3019724"/>
            <a:ext cx="2651760" cy="2651760"/>
          </a:xfrm>
          <a:prstGeom prst="ellipse">
            <a:avLst/>
          </a:prstGeom>
          <a:solidFill>
            <a:srgbClr val="7030A0"/>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chemeClr val="bg1"/>
              </a:solidFill>
              <a:effectLst/>
              <a:latin typeface="ＭＳ Ｐゴシック" panose="020B0600070205080204" pitchFamily="50" charset="-128"/>
              <a:ea typeface="ＭＳ Ｐゴシック" panose="020B0600070205080204" pitchFamily="50" charset="-128"/>
            </a:endParaRPr>
          </a:p>
        </p:txBody>
      </p:sp>
      <p:sp>
        <p:nvSpPr>
          <p:cNvPr id="8" name="TextBox 7">
            <a:extLst>
              <a:ext uri="{FF2B5EF4-FFF2-40B4-BE49-F238E27FC236}">
                <a16:creationId xmlns:a16="http://schemas.microsoft.com/office/drawing/2014/main" id="{BD1FBF8E-2EB2-781B-5634-94ACC9CB853B}"/>
              </a:ext>
            </a:extLst>
          </p:cNvPr>
          <p:cNvSpPr txBox="1"/>
          <p:nvPr/>
        </p:nvSpPr>
        <p:spPr>
          <a:xfrm>
            <a:off x="9319262" y="3776987"/>
            <a:ext cx="2514600" cy="929485"/>
          </a:xfrm>
          <a:prstGeom prst="rect">
            <a:avLst/>
          </a:prstGeom>
          <a:noFill/>
        </p:spPr>
        <p:txBody>
          <a:bodyPr wrap="square" rtlCol="0">
            <a:spAutoFit/>
          </a:bodyPr>
          <a:lstStyle/>
          <a:p>
            <a:pPr marL="0" lvl="0" indent="0" algn="ctr" defTabSz="889000">
              <a:lnSpc>
                <a:spcPct val="90000"/>
              </a:lnSpc>
              <a:spcBef>
                <a:spcPct val="0"/>
              </a:spcBef>
              <a:spcAft>
                <a:spcPct val="35000"/>
              </a:spcAft>
              <a:buNone/>
            </a:pPr>
            <a:r>
              <a:rPr lang="ja-JP" sz="1600" b="1" i="0" baseline="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おめでとうございます！</a:t>
            </a:r>
            <a:endParaRPr lang="en-US" altLang="ja-JP" sz="1600" b="1" i="0" baseline="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marL="0" lvl="0" indent="0" algn="ctr" defTabSz="889000">
              <a:lnSpc>
                <a:spcPct val="90000"/>
              </a:lnSpc>
              <a:spcBef>
                <a:spcPct val="0"/>
              </a:spcBef>
              <a:spcAft>
                <a:spcPct val="35000"/>
              </a:spcAft>
              <a:buNone/>
            </a:pPr>
            <a:r>
              <a:rPr lang="ja-JP" sz="1600" b="1" i="0" baseline="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新クラブ結成の準備完了：</a:t>
            </a:r>
          </a:p>
          <a:p>
            <a:pPr marL="0" lvl="0" indent="0" algn="ctr" defTabSz="889000">
              <a:lnSpc>
                <a:spcPct val="90000"/>
              </a:lnSpc>
              <a:spcBef>
                <a:spcPct val="0"/>
              </a:spcBef>
              <a:spcAft>
                <a:spcPct val="35000"/>
              </a:spcAft>
              <a:buNone/>
            </a:pPr>
            <a:r>
              <a:rPr lang="ja-JP" sz="1600" b="1" i="0" baseline="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チャーター情報</a:t>
            </a:r>
          </a:p>
        </p:txBody>
      </p:sp>
      <p:pic>
        <p:nvPicPr>
          <p:cNvPr id="3" name="Picture 2">
            <a:extLst>
              <a:ext uri="{FF2B5EF4-FFF2-40B4-BE49-F238E27FC236}">
                <a16:creationId xmlns:a16="http://schemas.microsoft.com/office/drawing/2014/main" id="{8372F501-63AC-1972-20C0-33F201DCE9C1}"/>
              </a:ext>
            </a:extLst>
          </p:cNvPr>
          <p:cNvPicPr>
            <a:picLocks noChangeAspect="1"/>
          </p:cNvPicPr>
          <p:nvPr/>
        </p:nvPicPr>
        <p:blipFill>
          <a:blip r:embed="rId8">
            <a:extLst>
              <a:ext uri="{BEBA8EAE-BF5A-486C-A8C5-ECC9F3942E4B}">
                <a14:imgProps xmlns:a14="http://schemas.microsoft.com/office/drawing/2010/main">
                  <a14:imgLayer r:embed="rId9">
                    <a14:imgEffect>
                      <a14:saturation sat="33000"/>
                    </a14:imgEffect>
                  </a14:imgLayer>
                </a14:imgProps>
              </a:ext>
            </a:extLst>
          </a:blip>
          <a:srcRect/>
          <a:stretch/>
        </p:blipFill>
        <p:spPr>
          <a:xfrm>
            <a:off x="11286103" y="202119"/>
            <a:ext cx="741108" cy="702199"/>
          </a:xfrm>
          <a:prstGeom prst="rect">
            <a:avLst/>
          </a:prstGeom>
        </p:spPr>
      </p:pic>
    </p:spTree>
    <p:extLst>
      <p:ext uri="{BB962C8B-B14F-4D97-AF65-F5344CB8AC3E}">
        <p14:creationId xmlns:p14="http://schemas.microsoft.com/office/powerpoint/2010/main" val="804483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77FEE1C2-3DF5-4EC3-9FE2-7B5425972364}"/>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5609761A-7DE6-4ED1-A6CE-3020E69F9E69}"/>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4B05BF5E-F82C-4C1F-9BCC-86B48D14A73F}"/>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graphicEl>
                                              <a:dgm id="{F84B3C27-B563-41C1-9C18-DD42DA320954}"/>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one"/>
        </p:bldSub>
      </p:bldGraphic>
      <p:bldP spid="7" grpId="0" animBg="1"/>
    </p:bldLst>
  </p:timing>
</p:sld>
</file>

<file path=ppt/theme/theme1.xml><?xml version="1.0" encoding="utf-8"?>
<a:theme xmlns:a="http://schemas.openxmlformats.org/drawingml/2006/main" name="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MS Mincho"/>
        <a:cs typeface=""/>
      </a:majorFont>
      <a:minorFont>
        <a:latin typeface="Segoe UI Semibold"/>
        <a:ea typeface="MS Mincho"/>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Whit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MS Mincho"/>
        <a:cs typeface=""/>
      </a:majorFont>
      <a:minorFont>
        <a:latin typeface="Segoe UI Semibold"/>
        <a:ea typeface="MS Mincho"/>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No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MS Mincho"/>
        <a:cs typeface=""/>
      </a:majorFont>
      <a:minorFont>
        <a:latin typeface="Segoe UI Semibold"/>
        <a:ea typeface="MS Mincho"/>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MS Mincho"/>
        <a:cs typeface=""/>
      </a:majorFont>
      <a:minorFont>
        <a:latin typeface="Calibri"/>
        <a:ea typeface="MS Mincho"/>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MS Mincho"/>
        <a:cs typeface=""/>
      </a:majorFont>
      <a:minorFont>
        <a:latin typeface="Calibri"/>
        <a:ea typeface="MS Mincho"/>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75A8D4EDE643945BAA82E38DD69E065" ma:contentTypeVersion="3" ma:contentTypeDescription="Create a new document." ma:contentTypeScope="" ma:versionID="9b02c1e8987dd280cc01bc84d3c16527">
  <xsd:schema xmlns:xsd="http://www.w3.org/2001/XMLSchema" xmlns:xs="http://www.w3.org/2001/XMLSchema" xmlns:p="http://schemas.microsoft.com/office/2006/metadata/properties" xmlns:ns2="a7495015-d16d-4dd1-a72f-488cd8119f34" targetNamespace="http://schemas.microsoft.com/office/2006/metadata/properties" ma:root="true" ma:fieldsID="b78db394faa2d7461e33401fde30deec" ns2:_="">
    <xsd:import namespace="a7495015-d16d-4dd1-a72f-488cd8119f34"/>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495015-d16d-4dd1-a72f-488cd8119f3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5.xml><?xml version="1.0" encoding="utf-8"?>
<LongProperties xmlns="http://schemas.microsoft.com/office/2006/metadata/longProperties"/>
</file>

<file path=customXml/itemProps1.xml><?xml version="1.0" encoding="utf-8"?>
<ds:datastoreItem xmlns:ds="http://schemas.openxmlformats.org/officeDocument/2006/customXml" ds:itemID="{F65FF038-D687-4170-9B83-093AAB34CB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495015-d16d-4dd1-a72f-488cd8119f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6A8C181-E056-415E-9B59-40F04FA43837}">
  <ds:schemaRefs>
    <ds:schemaRef ds:uri="http://schemas.microsoft.com/office/2006/documentManagement/types"/>
    <ds:schemaRef ds:uri="http://schemas.microsoft.com/office/2006/metadata/properties"/>
    <ds:schemaRef ds:uri="a7495015-d16d-4dd1-a72f-488cd8119f34"/>
    <ds:schemaRef ds:uri="http://purl.org/dc/elements/1.1/"/>
    <ds:schemaRef ds:uri="http://schemas.openxmlformats.org/package/2006/metadata/core-properties"/>
    <ds:schemaRef ds:uri="http://purl.org/dc/terms/"/>
    <ds:schemaRef ds:uri="http://www.w3.org/XML/1998/namespace"/>
    <ds:schemaRef ds:uri="http://schemas.microsoft.com/office/infopath/2007/PartnerControls"/>
    <ds:schemaRef ds:uri="http://purl.org/dc/dcmitype/"/>
  </ds:schemaRefs>
</ds:datastoreItem>
</file>

<file path=customXml/itemProps3.xml><?xml version="1.0" encoding="utf-8"?>
<ds:datastoreItem xmlns:ds="http://schemas.openxmlformats.org/officeDocument/2006/customXml" ds:itemID="{74C6324C-4351-4A54-A5CC-A482A4792C6C}">
  <ds:schemaRefs>
    <ds:schemaRef ds:uri="http://schemas.microsoft.com/sharepoint/v3/contenttype/forms"/>
  </ds:schemaRefs>
</ds:datastoreItem>
</file>

<file path=customXml/itemProps4.xml><?xml version="1.0" encoding="utf-8"?>
<ds:datastoreItem xmlns:ds="http://schemas.openxmlformats.org/officeDocument/2006/customXml" ds:itemID="{B82C1470-9FF8-4C48-A872-BCD0DE68C023}">
  <ds:schemaRefs>
    <ds:schemaRef ds:uri="http://schemas.microsoft.com/sharepoint/events"/>
  </ds:schemaRefs>
</ds:datastoreItem>
</file>

<file path=customXml/itemProps5.xml><?xml version="1.0" encoding="utf-8"?>
<ds:datastoreItem xmlns:ds="http://schemas.openxmlformats.org/officeDocument/2006/customXml" ds:itemID="{8C1FB9C5-FCF7-40CA-B88F-2FCAC75B8805}">
  <ds:schemaRefs>
    <ds:schemaRef ds:uri="http://schemas.microsoft.com/office/2006/metadata/longProperties"/>
  </ds:schemaRefs>
</ds:datastoreItem>
</file>

<file path=docProps/app.xml><?xml version="1.0" encoding="utf-8"?>
<Properties xmlns="http://schemas.openxmlformats.org/officeDocument/2006/extended-properties" xmlns:vt="http://schemas.openxmlformats.org/officeDocument/2006/docPropsVTypes">
  <Template>Lions_PowerPoint_Template_June2016_Template-1</Template>
  <TotalTime>44346</TotalTime>
  <Words>13451</Words>
  <Application>Microsoft Office PowerPoint</Application>
  <PresentationFormat>Widescreen</PresentationFormat>
  <Paragraphs>749</Paragraphs>
  <Slides>44</Slides>
  <Notes>44</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44</vt:i4>
      </vt:variant>
    </vt:vector>
  </HeadingPairs>
  <TitlesOfParts>
    <vt:vector size="59" baseType="lpstr">
      <vt:lpstr>ＭＳ Ｐゴシック</vt:lpstr>
      <vt:lpstr>ＭＳ Ｐゴシック</vt:lpstr>
      <vt:lpstr>Arial</vt:lpstr>
      <vt:lpstr>Arial Hebrew Scholar</vt:lpstr>
      <vt:lpstr>Calibri</vt:lpstr>
      <vt:lpstr>Helvetica</vt:lpstr>
      <vt:lpstr>Helvetica Neue</vt:lpstr>
      <vt:lpstr>Lucida Grande</vt:lpstr>
      <vt:lpstr>Open sans</vt:lpstr>
      <vt:lpstr>Segoe UI</vt:lpstr>
      <vt:lpstr>Segoe UI Semibold</vt:lpstr>
      <vt:lpstr>Wingdings</vt:lpstr>
      <vt:lpstr>Blue Page Number</vt:lpstr>
      <vt:lpstr>White Page Number</vt:lpstr>
      <vt:lpstr>No Page Number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ステップ3：会員を勧誘する</vt:lpstr>
      <vt:lpstr>ステップ3：  会員を勧誘する</vt:lpstr>
      <vt:lpstr>PowerPoint Presentation</vt:lpstr>
      <vt:lpstr>ステップ4：説明会 </vt:lpstr>
      <vt:lpstr>ステップ4：結成会議 </vt:lpstr>
      <vt:lpstr>ステップ4：説明会と結成会議</vt:lpstr>
      <vt:lpstr>PowerPoint Presentation</vt:lpstr>
      <vt:lpstr>PowerPoint Presentation</vt:lpstr>
      <vt:lpstr>PowerPoint Presentation</vt:lpstr>
      <vt:lpstr>PowerPoint Presentation</vt:lpstr>
      <vt:lpstr>チャーター申請を行う（続き）</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Lions Clubs International</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Maurey, Andrea</dc:creator>
  <cp:lastModifiedBy>Gray, Tracy</cp:lastModifiedBy>
  <cp:revision>1311</cp:revision>
  <cp:lastPrinted>2017-06-29T03:55:04Z</cp:lastPrinted>
  <dcterms:created xsi:type="dcterms:W3CDTF">2016-11-15T15:12:50Z</dcterms:created>
  <dcterms:modified xsi:type="dcterms:W3CDTF">2023-08-28T21:06:16Z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
    <vt:lpwstr>2Z733PFY5E2U-163-69</vt:lpwstr>
  </property>
  <property fmtid="{D5CDD505-2E9C-101B-9397-08002B2CF9AE}" pid="3" name="_dlc_DocIdItemGuid">
    <vt:lpwstr>527daf3e-de7e-428b-8481-11904d93cdc4</vt:lpwstr>
  </property>
  <property fmtid="{D5CDD505-2E9C-101B-9397-08002B2CF9AE}" pid="4" name="_dlc_DocIdUrl">
    <vt:lpwstr>http://my.lionsclubs.org/Divisions/PR/_layouts/DocIdRedir.aspx?ID=2Z733PFY5E2U-163-69, 2Z733PFY5E2U-163-69</vt:lpwstr>
  </property>
</Properties>
</file>